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858000" cy="9144000"/>
  <p:embeddedFontLst>
    <p:embeddedFont>
      <p:font typeface="Bernoru" panose="00000A00000000000000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33" autoAdjust="0"/>
  </p:normalViewPr>
  <p:slideViewPr>
    <p:cSldViewPr>
      <p:cViewPr varScale="1">
        <p:scale>
          <a:sx n="71" d="100"/>
          <a:sy n="71" d="100"/>
        </p:scale>
        <p:origin x="310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9293-3F12-C54A-ABAB-AAFFC89F994A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AC412-0796-F34C-8DA1-4072781D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3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/>
          <p:nvPr/>
        </p:nvSpPr>
        <p:spPr>
          <a:xfrm>
            <a:off x="-439147" y="-197642"/>
            <a:ext cx="4023648" cy="3723703"/>
          </a:xfrm>
          <a:custGeom>
            <a:avLst/>
            <a:gdLst/>
            <a:ahLst/>
            <a:cxnLst/>
            <a:rect l="l" t="t" r="r" b="b"/>
            <a:pathLst>
              <a:path w="4023648" h="3723703">
                <a:moveTo>
                  <a:pt x="0" y="0"/>
                </a:moveTo>
                <a:lnTo>
                  <a:pt x="4023648" y="0"/>
                </a:lnTo>
                <a:lnTo>
                  <a:pt x="4023648" y="3723703"/>
                </a:lnTo>
                <a:lnTo>
                  <a:pt x="0" y="37237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4548167" y="45610"/>
            <a:ext cx="3024000" cy="3018502"/>
          </a:xfrm>
          <a:custGeom>
            <a:avLst/>
            <a:gdLst/>
            <a:ahLst/>
            <a:cxnLst/>
            <a:rect l="l" t="t" r="r" b="b"/>
            <a:pathLst>
              <a:path w="3024000" h="3018502">
                <a:moveTo>
                  <a:pt x="0" y="0"/>
                </a:moveTo>
                <a:lnTo>
                  <a:pt x="3024000" y="0"/>
                </a:lnTo>
                <a:lnTo>
                  <a:pt x="3024000" y="3018502"/>
                </a:lnTo>
                <a:lnTo>
                  <a:pt x="0" y="301850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4689437" y="-94367"/>
            <a:ext cx="3024000" cy="3018502"/>
          </a:xfrm>
          <a:custGeom>
            <a:avLst/>
            <a:gdLst/>
            <a:ahLst/>
            <a:cxnLst/>
            <a:rect l="l" t="t" r="r" b="b"/>
            <a:pathLst>
              <a:path w="3024000" h="3018502">
                <a:moveTo>
                  <a:pt x="0" y="0"/>
                </a:moveTo>
                <a:lnTo>
                  <a:pt x="3024000" y="0"/>
                </a:lnTo>
                <a:lnTo>
                  <a:pt x="3024000" y="3018502"/>
                </a:lnTo>
                <a:lnTo>
                  <a:pt x="0" y="301850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-465586" y="240256"/>
            <a:ext cx="6863242" cy="10096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204"/>
              </a:lnSpc>
            </a:pPr>
            <a:r>
              <a:rPr lang="en-US" sz="5860">
                <a:solidFill>
                  <a:srgbClr val="293041"/>
                </a:solidFill>
                <a:latin typeface="Bernoru"/>
              </a:rPr>
              <a:t>WELCOME TO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96758" y="1000898"/>
            <a:ext cx="6863242" cy="10306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87"/>
              </a:lnSpc>
            </a:pPr>
            <a:r>
              <a:rPr lang="en-US" sz="6634" dirty="0">
                <a:solidFill>
                  <a:srgbClr val="293041"/>
                </a:solidFill>
                <a:latin typeface="Bernoru"/>
              </a:rPr>
              <a:t>Choir 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702740" y="5498779"/>
            <a:ext cx="34808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 fontAlgn="base"/>
            <a:r>
              <a:rPr lang="en-US" sz="1600" b="1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High School Choir</a:t>
            </a:r>
          </a:p>
          <a:p>
            <a:pPr algn="l" fontAlgn="base"/>
            <a:r>
              <a:rPr lang="en-US" sz="160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• Pencils. Pencils. Pencils.</a:t>
            </a:r>
          </a:p>
          <a:p>
            <a:pPr algn="l" fontAlgn="base"/>
            <a:r>
              <a:rPr lang="en-US" sz="160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• Notebook paper for music journal</a:t>
            </a:r>
          </a:p>
          <a:p>
            <a:pPr algn="l" fontAlgn="base"/>
            <a:r>
              <a:rPr lang="en-US" sz="160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• Concert attire:</a:t>
            </a:r>
          </a:p>
          <a:p>
            <a:pPr algn="l" fontAlgn="base"/>
            <a:endParaRPr lang="en-US" sz="1600" i="0" dirty="0">
              <a:solidFill>
                <a:srgbClr val="000000"/>
              </a:solidFill>
              <a:effectLst/>
              <a:latin typeface="Open Sans" panose="020B0604020202020204" pitchFamily="34" charset="0"/>
            </a:endParaRPr>
          </a:p>
        </p:txBody>
      </p:sp>
      <p:pic>
        <p:nvPicPr>
          <p:cNvPr id="28" name="Picture 27" descr="A text on a purple background&#10;&#10;Description automatically generated">
            <a:extLst>
              <a:ext uri="{FF2B5EF4-FFF2-40B4-BE49-F238E27FC236}">
                <a16:creationId xmlns:a16="http://schemas.microsoft.com/office/drawing/2014/main" id="{3ED97DD9-21C5-594D-B0C5-F1C91B3C382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" y="10194940"/>
            <a:ext cx="748677" cy="4635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CFE0750-B080-76A9-20EA-ECC292682848}"/>
              </a:ext>
            </a:extLst>
          </p:cNvPr>
          <p:cNvSpPr txBox="1"/>
          <p:nvPr/>
        </p:nvSpPr>
        <p:spPr>
          <a:xfrm>
            <a:off x="183452" y="2078794"/>
            <a:ext cx="40236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6th Grade Choir</a:t>
            </a:r>
          </a:p>
          <a:p>
            <a:r>
              <a:rPr lang="en-US" dirty="0"/>
              <a:t>• Pencils. Pencils. Pencils.</a:t>
            </a:r>
          </a:p>
          <a:p>
            <a:r>
              <a:rPr lang="en-US" dirty="0"/>
              <a:t>• Notebook paper for music journal</a:t>
            </a:r>
          </a:p>
          <a:p>
            <a:r>
              <a:rPr lang="en-US" dirty="0"/>
              <a:t>• Concert attire:</a:t>
            </a:r>
          </a:p>
          <a:p>
            <a:r>
              <a:rPr lang="en-US" dirty="0"/>
              <a:t>• Bright solid color top</a:t>
            </a:r>
          </a:p>
          <a:p>
            <a:r>
              <a:rPr lang="en-US" dirty="0"/>
              <a:t>o Black solid top</a:t>
            </a:r>
          </a:p>
          <a:p>
            <a:r>
              <a:rPr lang="en-US" dirty="0"/>
              <a:t>o Black solid pants</a:t>
            </a:r>
          </a:p>
          <a:p>
            <a:r>
              <a:rPr lang="en-US" dirty="0"/>
              <a:t>o OR Black solid dress to knees or longer</a:t>
            </a:r>
          </a:p>
          <a:p>
            <a:r>
              <a:rPr lang="en-US" dirty="0"/>
              <a:t>o Black closed-toe shoes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E47A4B-8A89-36D9-CC54-4FF584832343}"/>
              </a:ext>
            </a:extLst>
          </p:cNvPr>
          <p:cNvSpPr txBox="1"/>
          <p:nvPr/>
        </p:nvSpPr>
        <p:spPr>
          <a:xfrm>
            <a:off x="4075700" y="1976636"/>
            <a:ext cx="348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7th Grade Choir</a:t>
            </a:r>
          </a:p>
          <a:p>
            <a:r>
              <a:rPr lang="en-US" dirty="0"/>
              <a:t>• Pencils. Pencils. Pencils.</a:t>
            </a:r>
          </a:p>
          <a:p>
            <a:r>
              <a:rPr lang="en-US" dirty="0"/>
              <a:t>• Notebook paper for music journal</a:t>
            </a:r>
          </a:p>
          <a:p>
            <a:r>
              <a:rPr lang="en-US" dirty="0"/>
              <a:t>• Concert attire:</a:t>
            </a:r>
          </a:p>
          <a:p>
            <a:r>
              <a:rPr lang="en-US" dirty="0"/>
              <a:t>• Bright solid color top</a:t>
            </a:r>
          </a:p>
          <a:p>
            <a:r>
              <a:rPr lang="en-US" dirty="0"/>
              <a:t>o Black solid top</a:t>
            </a:r>
          </a:p>
          <a:p>
            <a:r>
              <a:rPr lang="en-US" dirty="0"/>
              <a:t>o Black solid pants</a:t>
            </a:r>
          </a:p>
          <a:p>
            <a:r>
              <a:rPr lang="en-US" dirty="0"/>
              <a:t>o OR Black solid dress to knees or longer</a:t>
            </a:r>
          </a:p>
          <a:p>
            <a:r>
              <a:rPr lang="en-US" dirty="0"/>
              <a:t>o Black closed-toe shoes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C6C91A-EB0C-07E9-24B7-235550CBF3FA}"/>
              </a:ext>
            </a:extLst>
          </p:cNvPr>
          <p:cNvSpPr txBox="1"/>
          <p:nvPr/>
        </p:nvSpPr>
        <p:spPr>
          <a:xfrm>
            <a:off x="177857" y="4610372"/>
            <a:ext cx="282350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8th Grade Choir/Music</a:t>
            </a:r>
          </a:p>
          <a:p>
            <a:r>
              <a:rPr lang="en-US" dirty="0"/>
              <a:t>• Pencils. Pencils. Pencils.</a:t>
            </a:r>
          </a:p>
          <a:p>
            <a:r>
              <a:rPr lang="en-US" dirty="0"/>
              <a:t>• Notebook paper for music journal</a:t>
            </a:r>
          </a:p>
          <a:p>
            <a:r>
              <a:rPr lang="en-US" dirty="0"/>
              <a:t>• Concert attire:</a:t>
            </a:r>
          </a:p>
          <a:p>
            <a:r>
              <a:rPr lang="en-US" dirty="0"/>
              <a:t>• Bright solid color top</a:t>
            </a:r>
          </a:p>
          <a:p>
            <a:r>
              <a:rPr lang="en-US" dirty="0"/>
              <a:t>o Black solid top</a:t>
            </a:r>
          </a:p>
          <a:p>
            <a:r>
              <a:rPr lang="en-US" dirty="0"/>
              <a:t>o Black solid pants</a:t>
            </a:r>
          </a:p>
          <a:p>
            <a:r>
              <a:rPr lang="en-US" dirty="0"/>
              <a:t>o OR Black solid dress to knees or longer</a:t>
            </a:r>
          </a:p>
          <a:p>
            <a:r>
              <a:rPr lang="en-US" dirty="0"/>
              <a:t>o Black closed-toe shoes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163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Open Sans</vt:lpstr>
      <vt:lpstr>Bernoru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Scrapbook Welcome to School Meet the Teacher Introduction Letter</dc:title>
  <dc:creator>Richard Tubbs</dc:creator>
  <cp:lastModifiedBy>Tammy Rivera-Tubbs</cp:lastModifiedBy>
  <cp:revision>4</cp:revision>
  <dcterms:created xsi:type="dcterms:W3CDTF">2006-08-16T00:00:00Z</dcterms:created>
  <dcterms:modified xsi:type="dcterms:W3CDTF">2023-07-25T02:03:04Z</dcterms:modified>
  <dc:identifier>DAFo6roxlUI</dc:identifier>
</cp:coreProperties>
</file>