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9" r:id="rId4"/>
    <p:sldId id="261" r:id="rId5"/>
    <p:sldId id="262" r:id="rId6"/>
    <p:sldId id="258" r:id="rId7"/>
    <p:sldId id="263" r:id="rId8"/>
    <p:sldId id="264" r:id="rId9"/>
    <p:sldId id="265" r:id="rId10"/>
    <p:sldId id="266" r:id="rId11"/>
    <p:sldId id="268"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15F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2" d="100"/>
          <a:sy n="72" d="100"/>
        </p:scale>
        <p:origin x="16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45C637-CA06-4EA3-9A9C-9AC1A113EF49}" type="doc">
      <dgm:prSet loTypeId="urn:microsoft.com/office/officeart/2016/7/layout/VerticalHollowActionList" loCatId="List" qsTypeId="urn:microsoft.com/office/officeart/2005/8/quickstyle/simple3" qsCatId="simple" csTypeId="urn:microsoft.com/office/officeart/2005/8/colors/colorful5" csCatId="colorful" phldr="1"/>
      <dgm:spPr/>
      <dgm:t>
        <a:bodyPr/>
        <a:lstStyle/>
        <a:p>
          <a:endParaRPr lang="en-US"/>
        </a:p>
      </dgm:t>
    </dgm:pt>
    <dgm:pt modelId="{F208A244-8524-4FB4-9A8D-F02C76956A38}">
      <dgm:prSet/>
      <dgm:spPr/>
      <dgm:t>
        <a:bodyPr/>
        <a:lstStyle/>
        <a:p>
          <a:r>
            <a:rPr lang="en-US"/>
            <a:t>PART</a:t>
          </a:r>
        </a:p>
      </dgm:t>
    </dgm:pt>
    <dgm:pt modelId="{565E2C1D-C72F-43BA-9228-3858B7171C1D}" type="parTrans" cxnId="{80933814-EFD9-460F-B292-03C32187352F}">
      <dgm:prSet/>
      <dgm:spPr/>
      <dgm:t>
        <a:bodyPr/>
        <a:lstStyle/>
        <a:p>
          <a:endParaRPr lang="en-US"/>
        </a:p>
      </dgm:t>
    </dgm:pt>
    <dgm:pt modelId="{013558E4-78E7-4EC0-BBEA-459640883A21}" type="sibTrans" cxnId="{80933814-EFD9-460F-B292-03C32187352F}">
      <dgm:prSet/>
      <dgm:spPr/>
      <dgm:t>
        <a:bodyPr/>
        <a:lstStyle/>
        <a:p>
          <a:endParaRPr lang="en-US"/>
        </a:p>
      </dgm:t>
    </dgm:pt>
    <dgm:pt modelId="{0082ADBF-5347-49B5-A439-2D4D14A3E022}">
      <dgm:prSet custT="1"/>
      <dgm:spPr/>
      <dgm:t>
        <a:bodyPr/>
        <a:lstStyle/>
        <a:p>
          <a:r>
            <a:rPr lang="en-US" sz="1800" dirty="0"/>
            <a:t>PART A LISTENING    Take notes while you listen.  This part of the test usually lasts around 15 minutes.  Before you attempt the practice test, consider some important tips:</a:t>
          </a:r>
        </a:p>
      </dgm:t>
    </dgm:pt>
    <dgm:pt modelId="{3BC60E0F-3CF0-430E-BFBF-9BD3914E7D3C}" type="parTrans" cxnId="{D49E9F20-9629-45D7-83AD-1D84BF365D48}">
      <dgm:prSet/>
      <dgm:spPr/>
      <dgm:t>
        <a:bodyPr/>
        <a:lstStyle/>
        <a:p>
          <a:endParaRPr lang="en-US"/>
        </a:p>
      </dgm:t>
    </dgm:pt>
    <dgm:pt modelId="{749EA40D-80AC-449C-8C7E-534BCC97395A}" type="sibTrans" cxnId="{D49E9F20-9629-45D7-83AD-1D84BF365D48}">
      <dgm:prSet/>
      <dgm:spPr/>
      <dgm:t>
        <a:bodyPr/>
        <a:lstStyle/>
        <a:p>
          <a:endParaRPr lang="en-US"/>
        </a:p>
      </dgm:t>
    </dgm:pt>
    <dgm:pt modelId="{8C29121D-5878-49AC-9B04-5B0B4E7C1981}">
      <dgm:prSet/>
      <dgm:spPr/>
      <dgm:t>
        <a:bodyPr/>
        <a:lstStyle/>
        <a:p>
          <a:r>
            <a:rPr lang="en-US"/>
            <a:t>Use</a:t>
          </a:r>
        </a:p>
      </dgm:t>
    </dgm:pt>
    <dgm:pt modelId="{5B6C3391-6829-495D-A8D2-DF62FCB5C5E0}" type="parTrans" cxnId="{980FD963-133C-41DF-89C2-983FEFF2CE1C}">
      <dgm:prSet/>
      <dgm:spPr/>
      <dgm:t>
        <a:bodyPr/>
        <a:lstStyle/>
        <a:p>
          <a:endParaRPr lang="en-US"/>
        </a:p>
      </dgm:t>
    </dgm:pt>
    <dgm:pt modelId="{9A285AD6-1C52-4225-9D16-5B1BDD26B1B9}" type="sibTrans" cxnId="{980FD963-133C-41DF-89C2-983FEFF2CE1C}">
      <dgm:prSet/>
      <dgm:spPr/>
      <dgm:t>
        <a:bodyPr/>
        <a:lstStyle/>
        <a:p>
          <a:endParaRPr lang="en-US"/>
        </a:p>
      </dgm:t>
    </dgm:pt>
    <dgm:pt modelId="{8051FC42-8E29-4328-95AE-7040554F4209}">
      <dgm:prSet custT="1"/>
      <dgm:spPr/>
      <dgm:t>
        <a:bodyPr/>
        <a:lstStyle/>
        <a:p>
          <a:pPr algn="r"/>
          <a:r>
            <a:rPr lang="en-US" sz="1800" dirty="0"/>
            <a:t>Use sub-headings to guide you</a:t>
          </a:r>
        </a:p>
      </dgm:t>
    </dgm:pt>
    <dgm:pt modelId="{6AD8CD91-3FBC-44DB-B0C2-0F0AC8AAF16F}" type="parTrans" cxnId="{912E8946-F5B3-4CE1-8E6F-505AD6BB6416}">
      <dgm:prSet/>
      <dgm:spPr/>
      <dgm:t>
        <a:bodyPr/>
        <a:lstStyle/>
        <a:p>
          <a:endParaRPr lang="en-US"/>
        </a:p>
      </dgm:t>
    </dgm:pt>
    <dgm:pt modelId="{0FE5EE98-A983-47A4-9198-8F99CCE28C99}" type="sibTrans" cxnId="{912E8946-F5B3-4CE1-8E6F-505AD6BB6416}">
      <dgm:prSet/>
      <dgm:spPr/>
      <dgm:t>
        <a:bodyPr/>
        <a:lstStyle/>
        <a:p>
          <a:endParaRPr lang="en-US"/>
        </a:p>
      </dgm:t>
    </dgm:pt>
    <dgm:pt modelId="{014B79E0-9DB9-45BC-810F-D0D32BDB6875}">
      <dgm:prSet/>
      <dgm:spPr/>
      <dgm:t>
        <a:bodyPr/>
        <a:lstStyle/>
        <a:p>
          <a:r>
            <a:rPr lang="en-US"/>
            <a:t>Give</a:t>
          </a:r>
        </a:p>
      </dgm:t>
    </dgm:pt>
    <dgm:pt modelId="{04AE5E22-9F6B-4D6F-B6C1-79A539722F66}" type="parTrans" cxnId="{830935AF-C006-41A6-8F40-665C1F62691B}">
      <dgm:prSet/>
      <dgm:spPr/>
      <dgm:t>
        <a:bodyPr/>
        <a:lstStyle/>
        <a:p>
          <a:endParaRPr lang="en-US"/>
        </a:p>
      </dgm:t>
    </dgm:pt>
    <dgm:pt modelId="{09A1F686-9B7B-43C7-BE11-3F492A6AD257}" type="sibTrans" cxnId="{830935AF-C006-41A6-8F40-665C1F62691B}">
      <dgm:prSet/>
      <dgm:spPr/>
      <dgm:t>
        <a:bodyPr/>
        <a:lstStyle/>
        <a:p>
          <a:endParaRPr lang="en-US"/>
        </a:p>
      </dgm:t>
    </dgm:pt>
    <dgm:pt modelId="{792AA93E-9528-420D-AAE0-F9637E06E6AB}">
      <dgm:prSet custT="1"/>
      <dgm:spPr/>
      <dgm:t>
        <a:bodyPr/>
        <a:lstStyle/>
        <a:p>
          <a:r>
            <a:rPr lang="en-US" sz="1800" dirty="0"/>
            <a:t>Give specific rather than general information from the recording</a:t>
          </a:r>
        </a:p>
      </dgm:t>
    </dgm:pt>
    <dgm:pt modelId="{4BD39450-EAC0-45EA-9F91-CFD141F837DC}" type="parTrans" cxnId="{19D70B4E-2533-4E1E-ABE0-56EE935FA783}">
      <dgm:prSet/>
      <dgm:spPr/>
      <dgm:t>
        <a:bodyPr/>
        <a:lstStyle/>
        <a:p>
          <a:endParaRPr lang="en-US"/>
        </a:p>
      </dgm:t>
    </dgm:pt>
    <dgm:pt modelId="{F2E64A3A-FC95-4421-912E-A32E24240BCB}" type="sibTrans" cxnId="{19D70B4E-2533-4E1E-ABE0-56EE935FA783}">
      <dgm:prSet/>
      <dgm:spPr/>
      <dgm:t>
        <a:bodyPr/>
        <a:lstStyle/>
        <a:p>
          <a:endParaRPr lang="en-US"/>
        </a:p>
      </dgm:t>
    </dgm:pt>
    <dgm:pt modelId="{8DF977D6-3CE9-42FC-87F9-622C41FA633C}">
      <dgm:prSet/>
      <dgm:spPr/>
      <dgm:t>
        <a:bodyPr/>
        <a:lstStyle/>
        <a:p>
          <a:r>
            <a:rPr lang="en-US"/>
            <a:t>DO NOT jump ahead or back</a:t>
          </a:r>
        </a:p>
      </dgm:t>
    </dgm:pt>
    <dgm:pt modelId="{F1E41682-1125-410B-9C53-5FE70C1741C9}" type="parTrans" cxnId="{BBB1F953-FB1F-4DF0-8AD3-A07A6E7E8896}">
      <dgm:prSet/>
      <dgm:spPr/>
      <dgm:t>
        <a:bodyPr/>
        <a:lstStyle/>
        <a:p>
          <a:endParaRPr lang="en-US"/>
        </a:p>
      </dgm:t>
    </dgm:pt>
    <dgm:pt modelId="{C6607273-B7A1-4E75-9A18-7691A0E489F5}" type="sibTrans" cxnId="{BBB1F953-FB1F-4DF0-8AD3-A07A6E7E8896}">
      <dgm:prSet/>
      <dgm:spPr/>
      <dgm:t>
        <a:bodyPr/>
        <a:lstStyle/>
        <a:p>
          <a:endParaRPr lang="en-US"/>
        </a:p>
      </dgm:t>
    </dgm:pt>
    <dgm:pt modelId="{7F5B26E9-D5E6-4B35-B006-4D1113F9D091}">
      <dgm:prSet custT="1"/>
      <dgm:spPr/>
      <dgm:t>
        <a:bodyPr/>
        <a:lstStyle/>
        <a:p>
          <a:pPr algn="r"/>
          <a:r>
            <a:rPr lang="en-US" sz="1800" dirty="0"/>
            <a:t>DO NOT jump ahead or back – follow the sequence of the recording</a:t>
          </a:r>
        </a:p>
      </dgm:t>
    </dgm:pt>
    <dgm:pt modelId="{C793AEBA-F92D-4ED7-A515-42387E082E81}" type="parTrans" cxnId="{9B284458-0AFA-484B-8AA6-0A62CB7B0C66}">
      <dgm:prSet/>
      <dgm:spPr/>
      <dgm:t>
        <a:bodyPr/>
        <a:lstStyle/>
        <a:p>
          <a:endParaRPr lang="en-US"/>
        </a:p>
      </dgm:t>
    </dgm:pt>
    <dgm:pt modelId="{E5CA7BB9-2313-4456-AB6E-11A241DE87D2}" type="sibTrans" cxnId="{9B284458-0AFA-484B-8AA6-0A62CB7B0C66}">
      <dgm:prSet/>
      <dgm:spPr/>
      <dgm:t>
        <a:bodyPr/>
        <a:lstStyle/>
        <a:p>
          <a:endParaRPr lang="en-US"/>
        </a:p>
      </dgm:t>
    </dgm:pt>
    <dgm:pt modelId="{43C7CFA9-704E-4547-89E1-FF33CF025C58}">
      <dgm:prSet/>
      <dgm:spPr/>
      <dgm:t>
        <a:bodyPr/>
        <a:lstStyle/>
        <a:p>
          <a:r>
            <a:rPr lang="en-US"/>
            <a:t>DON’T write</a:t>
          </a:r>
        </a:p>
      </dgm:t>
    </dgm:pt>
    <dgm:pt modelId="{51D0B00C-B0BC-43F7-8CE0-83ABB662F0E5}" type="parTrans" cxnId="{0ABD045F-308C-4663-B7F4-4C13416C4598}">
      <dgm:prSet/>
      <dgm:spPr/>
      <dgm:t>
        <a:bodyPr/>
        <a:lstStyle/>
        <a:p>
          <a:endParaRPr lang="en-US"/>
        </a:p>
      </dgm:t>
    </dgm:pt>
    <dgm:pt modelId="{FF6E1D64-BAC6-4905-A4BB-DE843BFA99CB}" type="sibTrans" cxnId="{0ABD045F-308C-4663-B7F4-4C13416C4598}">
      <dgm:prSet/>
      <dgm:spPr/>
      <dgm:t>
        <a:bodyPr/>
        <a:lstStyle/>
        <a:p>
          <a:endParaRPr lang="en-US"/>
        </a:p>
      </dgm:t>
    </dgm:pt>
    <dgm:pt modelId="{F8EECA7A-A547-43D9-95B7-0E87EA4FCD8B}">
      <dgm:prSet custT="1"/>
      <dgm:spPr/>
      <dgm:t>
        <a:bodyPr/>
        <a:lstStyle/>
        <a:p>
          <a:r>
            <a:rPr lang="en-US" sz="1800" dirty="0"/>
            <a:t>DON’T write full sentences – just key words</a:t>
          </a:r>
        </a:p>
      </dgm:t>
    </dgm:pt>
    <dgm:pt modelId="{CA27F331-B170-4AE0-A4A6-12EF6542C402}" type="parTrans" cxnId="{509D9710-BE4C-44FF-B4BC-4E6DDFF91132}">
      <dgm:prSet/>
      <dgm:spPr/>
      <dgm:t>
        <a:bodyPr/>
        <a:lstStyle/>
        <a:p>
          <a:endParaRPr lang="en-US"/>
        </a:p>
      </dgm:t>
    </dgm:pt>
    <dgm:pt modelId="{F44BC979-7BF9-4067-84B2-FC2539365C09}" type="sibTrans" cxnId="{509D9710-BE4C-44FF-B4BC-4E6DDFF91132}">
      <dgm:prSet/>
      <dgm:spPr/>
      <dgm:t>
        <a:bodyPr/>
        <a:lstStyle/>
        <a:p>
          <a:endParaRPr lang="en-US"/>
        </a:p>
      </dgm:t>
    </dgm:pt>
    <dgm:pt modelId="{A63D3287-B4E6-4008-874B-2F49550B8E08}">
      <dgm:prSet/>
      <dgm:spPr/>
      <dgm:t>
        <a:bodyPr/>
        <a:lstStyle/>
        <a:p>
          <a:r>
            <a:rPr lang="en-US"/>
            <a:t>DON’T erase</a:t>
          </a:r>
        </a:p>
      </dgm:t>
    </dgm:pt>
    <dgm:pt modelId="{E0CB5DF6-4C07-444E-A268-17858E6363F6}" type="parTrans" cxnId="{DBFD26D4-B409-45A5-86E9-25907465A32A}">
      <dgm:prSet/>
      <dgm:spPr/>
      <dgm:t>
        <a:bodyPr/>
        <a:lstStyle/>
        <a:p>
          <a:endParaRPr lang="en-US"/>
        </a:p>
      </dgm:t>
    </dgm:pt>
    <dgm:pt modelId="{CE38F117-7945-4C94-A766-D17574F98AA0}" type="sibTrans" cxnId="{DBFD26D4-B409-45A5-86E9-25907465A32A}">
      <dgm:prSet/>
      <dgm:spPr/>
      <dgm:t>
        <a:bodyPr/>
        <a:lstStyle/>
        <a:p>
          <a:endParaRPr lang="en-US"/>
        </a:p>
      </dgm:t>
    </dgm:pt>
    <dgm:pt modelId="{D454EDDF-4422-4A96-9042-659D812C3929}">
      <dgm:prSet custT="1"/>
      <dgm:spPr/>
      <dgm:t>
        <a:bodyPr/>
        <a:lstStyle/>
        <a:p>
          <a:pPr algn="r"/>
          <a:r>
            <a:rPr lang="en-US" sz="1800" dirty="0"/>
            <a:t>DON’T erase mistakes – takes too much time – just cross out the error </a:t>
          </a:r>
        </a:p>
      </dgm:t>
    </dgm:pt>
    <dgm:pt modelId="{78298C51-0376-4D59-BCA9-E353BE554319}" type="parTrans" cxnId="{0C8D1359-4854-410C-9E78-10057B97C47E}">
      <dgm:prSet/>
      <dgm:spPr/>
      <dgm:t>
        <a:bodyPr/>
        <a:lstStyle/>
        <a:p>
          <a:endParaRPr lang="en-US"/>
        </a:p>
      </dgm:t>
    </dgm:pt>
    <dgm:pt modelId="{48058300-8BC2-441F-BA7D-4AFC756DB285}" type="sibTrans" cxnId="{0C8D1359-4854-410C-9E78-10057B97C47E}">
      <dgm:prSet/>
      <dgm:spPr/>
      <dgm:t>
        <a:bodyPr/>
        <a:lstStyle/>
        <a:p>
          <a:endParaRPr lang="en-US"/>
        </a:p>
      </dgm:t>
    </dgm:pt>
    <dgm:pt modelId="{E56CF412-2785-463C-83C3-D3C297FA1B25}" type="pres">
      <dgm:prSet presAssocID="{7B45C637-CA06-4EA3-9A9C-9AC1A113EF49}" presName="Name0" presStyleCnt="0">
        <dgm:presLayoutVars>
          <dgm:dir/>
          <dgm:animLvl val="lvl"/>
          <dgm:resizeHandles val="exact"/>
        </dgm:presLayoutVars>
      </dgm:prSet>
      <dgm:spPr/>
    </dgm:pt>
    <dgm:pt modelId="{D9E82939-C9DC-4869-AD7F-1C3C30D65BCB}" type="pres">
      <dgm:prSet presAssocID="{F208A244-8524-4FB4-9A8D-F02C76956A38}" presName="linNode" presStyleCnt="0"/>
      <dgm:spPr/>
    </dgm:pt>
    <dgm:pt modelId="{53C21281-9BAD-4653-B166-B421A6D95804}" type="pres">
      <dgm:prSet presAssocID="{F208A244-8524-4FB4-9A8D-F02C76956A38}" presName="parentText" presStyleLbl="solidFgAcc1" presStyleIdx="0" presStyleCnt="6">
        <dgm:presLayoutVars>
          <dgm:chMax val="1"/>
          <dgm:bulletEnabled/>
        </dgm:presLayoutVars>
      </dgm:prSet>
      <dgm:spPr/>
    </dgm:pt>
    <dgm:pt modelId="{BF17433D-91BD-4672-B397-EABD47ACBE66}" type="pres">
      <dgm:prSet presAssocID="{F208A244-8524-4FB4-9A8D-F02C76956A38}" presName="descendantText" presStyleLbl="alignNode1" presStyleIdx="0" presStyleCnt="6" custScaleY="140719">
        <dgm:presLayoutVars>
          <dgm:bulletEnabled/>
        </dgm:presLayoutVars>
      </dgm:prSet>
      <dgm:spPr/>
    </dgm:pt>
    <dgm:pt modelId="{69530450-DBC9-458F-B53B-26D0428C5735}" type="pres">
      <dgm:prSet presAssocID="{013558E4-78E7-4EC0-BBEA-459640883A21}" presName="sp" presStyleCnt="0"/>
      <dgm:spPr/>
    </dgm:pt>
    <dgm:pt modelId="{B77FDD09-BBC5-4312-B08C-3E2B0B69F89F}" type="pres">
      <dgm:prSet presAssocID="{8C29121D-5878-49AC-9B04-5B0B4E7C1981}" presName="linNode" presStyleCnt="0"/>
      <dgm:spPr/>
    </dgm:pt>
    <dgm:pt modelId="{A0007448-A3D3-4222-B97D-43C70356E4C4}" type="pres">
      <dgm:prSet presAssocID="{8C29121D-5878-49AC-9B04-5B0B4E7C1981}" presName="parentText" presStyleLbl="solidFgAcc1" presStyleIdx="1" presStyleCnt="6">
        <dgm:presLayoutVars>
          <dgm:chMax val="1"/>
          <dgm:bulletEnabled/>
        </dgm:presLayoutVars>
      </dgm:prSet>
      <dgm:spPr/>
    </dgm:pt>
    <dgm:pt modelId="{1F62827E-0FC5-44F9-85F4-012CA9D50CED}" type="pres">
      <dgm:prSet presAssocID="{8C29121D-5878-49AC-9B04-5B0B4E7C1981}" presName="descendantText" presStyleLbl="alignNode1" presStyleIdx="1" presStyleCnt="6" custLinFactNeighborY="2196">
        <dgm:presLayoutVars>
          <dgm:bulletEnabled/>
        </dgm:presLayoutVars>
      </dgm:prSet>
      <dgm:spPr/>
    </dgm:pt>
    <dgm:pt modelId="{F2C90907-F1BA-40AF-9C8E-67CBFCB5236A}" type="pres">
      <dgm:prSet presAssocID="{9A285AD6-1C52-4225-9D16-5B1BDD26B1B9}" presName="sp" presStyleCnt="0"/>
      <dgm:spPr/>
    </dgm:pt>
    <dgm:pt modelId="{DBAD5D0E-DDAC-412E-934E-CD5439E1358E}" type="pres">
      <dgm:prSet presAssocID="{014B79E0-9DB9-45BC-810F-D0D32BDB6875}" presName="linNode" presStyleCnt="0"/>
      <dgm:spPr/>
    </dgm:pt>
    <dgm:pt modelId="{8FDE4F56-F48F-4774-99CF-7AFC22D13CD9}" type="pres">
      <dgm:prSet presAssocID="{014B79E0-9DB9-45BC-810F-D0D32BDB6875}" presName="parentText" presStyleLbl="solidFgAcc1" presStyleIdx="2" presStyleCnt="6">
        <dgm:presLayoutVars>
          <dgm:chMax val="1"/>
          <dgm:bulletEnabled/>
        </dgm:presLayoutVars>
      </dgm:prSet>
      <dgm:spPr/>
    </dgm:pt>
    <dgm:pt modelId="{44550E07-4FC3-4E40-A2AF-8AC3817F45D8}" type="pres">
      <dgm:prSet presAssocID="{014B79E0-9DB9-45BC-810F-D0D32BDB6875}" presName="descendantText" presStyleLbl="alignNode1" presStyleIdx="2" presStyleCnt="6">
        <dgm:presLayoutVars>
          <dgm:bulletEnabled/>
        </dgm:presLayoutVars>
      </dgm:prSet>
      <dgm:spPr/>
    </dgm:pt>
    <dgm:pt modelId="{457E34A5-BBE1-440E-8535-5D43C8F39664}" type="pres">
      <dgm:prSet presAssocID="{09A1F686-9B7B-43C7-BE11-3F492A6AD257}" presName="sp" presStyleCnt="0"/>
      <dgm:spPr/>
    </dgm:pt>
    <dgm:pt modelId="{D2BA0E84-910B-4AC9-B7D3-B331D5F6486D}" type="pres">
      <dgm:prSet presAssocID="{8DF977D6-3CE9-42FC-87F9-622C41FA633C}" presName="linNode" presStyleCnt="0"/>
      <dgm:spPr/>
    </dgm:pt>
    <dgm:pt modelId="{50BA8885-8FAD-4515-ACED-6C4B762A3F29}" type="pres">
      <dgm:prSet presAssocID="{8DF977D6-3CE9-42FC-87F9-622C41FA633C}" presName="parentText" presStyleLbl="solidFgAcc1" presStyleIdx="3" presStyleCnt="6">
        <dgm:presLayoutVars>
          <dgm:chMax val="1"/>
          <dgm:bulletEnabled/>
        </dgm:presLayoutVars>
      </dgm:prSet>
      <dgm:spPr/>
    </dgm:pt>
    <dgm:pt modelId="{4DD1474E-53EB-4366-8B6F-EB12CFA042F4}" type="pres">
      <dgm:prSet presAssocID="{8DF977D6-3CE9-42FC-87F9-622C41FA633C}" presName="descendantText" presStyleLbl="alignNode1" presStyleIdx="3" presStyleCnt="6">
        <dgm:presLayoutVars>
          <dgm:bulletEnabled/>
        </dgm:presLayoutVars>
      </dgm:prSet>
      <dgm:spPr/>
    </dgm:pt>
    <dgm:pt modelId="{C8A3BEBD-1F41-4781-98A4-B52CACB15726}" type="pres">
      <dgm:prSet presAssocID="{C6607273-B7A1-4E75-9A18-7691A0E489F5}" presName="sp" presStyleCnt="0"/>
      <dgm:spPr/>
    </dgm:pt>
    <dgm:pt modelId="{1F76BCD0-E05D-465C-911F-8A8E81063B14}" type="pres">
      <dgm:prSet presAssocID="{43C7CFA9-704E-4547-89E1-FF33CF025C58}" presName="linNode" presStyleCnt="0"/>
      <dgm:spPr/>
    </dgm:pt>
    <dgm:pt modelId="{1198A54C-413A-4258-895D-DF8DB5D3B3F6}" type="pres">
      <dgm:prSet presAssocID="{43C7CFA9-704E-4547-89E1-FF33CF025C58}" presName="parentText" presStyleLbl="solidFgAcc1" presStyleIdx="4" presStyleCnt="6">
        <dgm:presLayoutVars>
          <dgm:chMax val="1"/>
          <dgm:bulletEnabled/>
        </dgm:presLayoutVars>
      </dgm:prSet>
      <dgm:spPr/>
    </dgm:pt>
    <dgm:pt modelId="{D1427B54-B1FA-4477-AC85-8551B1C7DD8D}" type="pres">
      <dgm:prSet presAssocID="{43C7CFA9-704E-4547-89E1-FF33CF025C58}" presName="descendantText" presStyleLbl="alignNode1" presStyleIdx="4" presStyleCnt="6">
        <dgm:presLayoutVars>
          <dgm:bulletEnabled/>
        </dgm:presLayoutVars>
      </dgm:prSet>
      <dgm:spPr/>
    </dgm:pt>
    <dgm:pt modelId="{C18A299A-D9E3-44A9-831E-AB23C19AFA9D}" type="pres">
      <dgm:prSet presAssocID="{FF6E1D64-BAC6-4905-A4BB-DE843BFA99CB}" presName="sp" presStyleCnt="0"/>
      <dgm:spPr/>
    </dgm:pt>
    <dgm:pt modelId="{8BCA545E-8144-4702-AF94-5EF860688AEF}" type="pres">
      <dgm:prSet presAssocID="{A63D3287-B4E6-4008-874B-2F49550B8E08}" presName="linNode" presStyleCnt="0"/>
      <dgm:spPr/>
    </dgm:pt>
    <dgm:pt modelId="{3CA50FCE-C673-4777-A199-5F39D735A773}" type="pres">
      <dgm:prSet presAssocID="{A63D3287-B4E6-4008-874B-2F49550B8E08}" presName="parentText" presStyleLbl="solidFgAcc1" presStyleIdx="5" presStyleCnt="6">
        <dgm:presLayoutVars>
          <dgm:chMax val="1"/>
          <dgm:bulletEnabled/>
        </dgm:presLayoutVars>
      </dgm:prSet>
      <dgm:spPr/>
    </dgm:pt>
    <dgm:pt modelId="{18FF6C1F-4610-4437-857D-EE451B32C2B6}" type="pres">
      <dgm:prSet presAssocID="{A63D3287-B4E6-4008-874B-2F49550B8E08}" presName="descendantText" presStyleLbl="alignNode1" presStyleIdx="5" presStyleCnt="6">
        <dgm:presLayoutVars>
          <dgm:bulletEnabled/>
        </dgm:presLayoutVars>
      </dgm:prSet>
      <dgm:spPr/>
    </dgm:pt>
  </dgm:ptLst>
  <dgm:cxnLst>
    <dgm:cxn modelId="{509D9710-BE4C-44FF-B4BC-4E6DDFF91132}" srcId="{43C7CFA9-704E-4547-89E1-FF33CF025C58}" destId="{F8EECA7A-A547-43D9-95B7-0E87EA4FCD8B}" srcOrd="0" destOrd="0" parTransId="{CA27F331-B170-4AE0-A4A6-12EF6542C402}" sibTransId="{F44BC979-7BF9-4067-84B2-FC2539365C09}"/>
    <dgm:cxn modelId="{80933814-EFD9-460F-B292-03C32187352F}" srcId="{7B45C637-CA06-4EA3-9A9C-9AC1A113EF49}" destId="{F208A244-8524-4FB4-9A8D-F02C76956A38}" srcOrd="0" destOrd="0" parTransId="{565E2C1D-C72F-43BA-9228-3858B7171C1D}" sibTransId="{013558E4-78E7-4EC0-BBEA-459640883A21}"/>
    <dgm:cxn modelId="{D49E9F20-9629-45D7-83AD-1D84BF365D48}" srcId="{F208A244-8524-4FB4-9A8D-F02C76956A38}" destId="{0082ADBF-5347-49B5-A439-2D4D14A3E022}" srcOrd="0" destOrd="0" parTransId="{3BC60E0F-3CF0-430E-BFBF-9BD3914E7D3C}" sibTransId="{749EA40D-80AC-449C-8C7E-534BCC97395A}"/>
    <dgm:cxn modelId="{0A55CF3A-0210-479D-BD2E-8A49F1F85B2A}" type="presOf" srcId="{43C7CFA9-704E-4547-89E1-FF33CF025C58}" destId="{1198A54C-413A-4258-895D-DF8DB5D3B3F6}" srcOrd="0" destOrd="0" presId="urn:microsoft.com/office/officeart/2016/7/layout/VerticalHollowActionList"/>
    <dgm:cxn modelId="{0ABD045F-308C-4663-B7F4-4C13416C4598}" srcId="{7B45C637-CA06-4EA3-9A9C-9AC1A113EF49}" destId="{43C7CFA9-704E-4547-89E1-FF33CF025C58}" srcOrd="4" destOrd="0" parTransId="{51D0B00C-B0BC-43F7-8CE0-83ABB662F0E5}" sibTransId="{FF6E1D64-BAC6-4905-A4BB-DE843BFA99CB}"/>
    <dgm:cxn modelId="{980FD963-133C-41DF-89C2-983FEFF2CE1C}" srcId="{7B45C637-CA06-4EA3-9A9C-9AC1A113EF49}" destId="{8C29121D-5878-49AC-9B04-5B0B4E7C1981}" srcOrd="1" destOrd="0" parTransId="{5B6C3391-6829-495D-A8D2-DF62FCB5C5E0}" sibTransId="{9A285AD6-1C52-4225-9D16-5B1BDD26B1B9}"/>
    <dgm:cxn modelId="{912E8946-F5B3-4CE1-8E6F-505AD6BB6416}" srcId="{8C29121D-5878-49AC-9B04-5B0B4E7C1981}" destId="{8051FC42-8E29-4328-95AE-7040554F4209}" srcOrd="0" destOrd="0" parTransId="{6AD8CD91-3FBC-44DB-B0C2-0F0AC8AAF16F}" sibTransId="{0FE5EE98-A983-47A4-9198-8F99CCE28C99}"/>
    <dgm:cxn modelId="{50B85A4A-0BA2-4CA4-8CC5-5DC5A8C74CAB}" type="presOf" srcId="{792AA93E-9528-420D-AAE0-F9637E06E6AB}" destId="{44550E07-4FC3-4E40-A2AF-8AC3817F45D8}" srcOrd="0" destOrd="0" presId="urn:microsoft.com/office/officeart/2016/7/layout/VerticalHollowActionList"/>
    <dgm:cxn modelId="{19D70B4E-2533-4E1E-ABE0-56EE935FA783}" srcId="{014B79E0-9DB9-45BC-810F-D0D32BDB6875}" destId="{792AA93E-9528-420D-AAE0-F9637E06E6AB}" srcOrd="0" destOrd="0" parTransId="{4BD39450-EAC0-45EA-9F91-CFD141F837DC}" sibTransId="{F2E64A3A-FC95-4421-912E-A32E24240BCB}"/>
    <dgm:cxn modelId="{C846FF4F-11FA-411E-803B-5A278346CABC}" type="presOf" srcId="{014B79E0-9DB9-45BC-810F-D0D32BDB6875}" destId="{8FDE4F56-F48F-4774-99CF-7AFC22D13CD9}" srcOrd="0" destOrd="0" presId="urn:microsoft.com/office/officeart/2016/7/layout/VerticalHollowActionList"/>
    <dgm:cxn modelId="{BBB1F953-FB1F-4DF0-8AD3-A07A6E7E8896}" srcId="{7B45C637-CA06-4EA3-9A9C-9AC1A113EF49}" destId="{8DF977D6-3CE9-42FC-87F9-622C41FA633C}" srcOrd="3" destOrd="0" parTransId="{F1E41682-1125-410B-9C53-5FE70C1741C9}" sibTransId="{C6607273-B7A1-4E75-9A18-7691A0E489F5}"/>
    <dgm:cxn modelId="{90EE3C56-7743-4DC3-A49C-CEDB5449EA2A}" type="presOf" srcId="{D454EDDF-4422-4A96-9042-659D812C3929}" destId="{18FF6C1F-4610-4437-857D-EE451B32C2B6}" srcOrd="0" destOrd="0" presId="urn:microsoft.com/office/officeart/2016/7/layout/VerticalHollowActionList"/>
    <dgm:cxn modelId="{9B284458-0AFA-484B-8AA6-0A62CB7B0C66}" srcId="{8DF977D6-3CE9-42FC-87F9-622C41FA633C}" destId="{7F5B26E9-D5E6-4B35-B006-4D1113F9D091}" srcOrd="0" destOrd="0" parTransId="{C793AEBA-F92D-4ED7-A515-42387E082E81}" sibTransId="{E5CA7BB9-2313-4456-AB6E-11A241DE87D2}"/>
    <dgm:cxn modelId="{0C8D1359-4854-410C-9E78-10057B97C47E}" srcId="{A63D3287-B4E6-4008-874B-2F49550B8E08}" destId="{D454EDDF-4422-4A96-9042-659D812C3929}" srcOrd="0" destOrd="0" parTransId="{78298C51-0376-4D59-BCA9-E353BE554319}" sibTransId="{48058300-8BC2-441F-BA7D-4AFC756DB285}"/>
    <dgm:cxn modelId="{4A312096-69D4-41EE-A43D-CD3AE7F0405C}" type="presOf" srcId="{F208A244-8524-4FB4-9A8D-F02C76956A38}" destId="{53C21281-9BAD-4653-B166-B421A6D95804}" srcOrd="0" destOrd="0" presId="urn:microsoft.com/office/officeart/2016/7/layout/VerticalHollowActionList"/>
    <dgm:cxn modelId="{981A619F-C2BC-4F68-9991-CF0F94E65620}" type="presOf" srcId="{0082ADBF-5347-49B5-A439-2D4D14A3E022}" destId="{BF17433D-91BD-4672-B397-EABD47ACBE66}" srcOrd="0" destOrd="0" presId="urn:microsoft.com/office/officeart/2016/7/layout/VerticalHollowActionList"/>
    <dgm:cxn modelId="{830935AF-C006-41A6-8F40-665C1F62691B}" srcId="{7B45C637-CA06-4EA3-9A9C-9AC1A113EF49}" destId="{014B79E0-9DB9-45BC-810F-D0D32BDB6875}" srcOrd="2" destOrd="0" parTransId="{04AE5E22-9F6B-4D6F-B6C1-79A539722F66}" sibTransId="{09A1F686-9B7B-43C7-BE11-3F492A6AD257}"/>
    <dgm:cxn modelId="{0178D5CA-9DB9-45F7-B74F-075474988935}" type="presOf" srcId="{8051FC42-8E29-4328-95AE-7040554F4209}" destId="{1F62827E-0FC5-44F9-85F4-012CA9D50CED}" srcOrd="0" destOrd="0" presId="urn:microsoft.com/office/officeart/2016/7/layout/VerticalHollowActionList"/>
    <dgm:cxn modelId="{EFA7DDCE-BA82-4BBE-8A4A-4C6AF7E1EEBC}" type="presOf" srcId="{7F5B26E9-D5E6-4B35-B006-4D1113F9D091}" destId="{4DD1474E-53EB-4366-8B6F-EB12CFA042F4}" srcOrd="0" destOrd="0" presId="urn:microsoft.com/office/officeart/2016/7/layout/VerticalHollowActionList"/>
    <dgm:cxn modelId="{DBFD26D4-B409-45A5-86E9-25907465A32A}" srcId="{7B45C637-CA06-4EA3-9A9C-9AC1A113EF49}" destId="{A63D3287-B4E6-4008-874B-2F49550B8E08}" srcOrd="5" destOrd="0" parTransId="{E0CB5DF6-4C07-444E-A268-17858E6363F6}" sibTransId="{CE38F117-7945-4C94-A766-D17574F98AA0}"/>
    <dgm:cxn modelId="{99AF3DEC-2B0F-4A46-9F00-E52843E77024}" type="presOf" srcId="{8C29121D-5878-49AC-9B04-5B0B4E7C1981}" destId="{A0007448-A3D3-4222-B97D-43C70356E4C4}" srcOrd="0" destOrd="0" presId="urn:microsoft.com/office/officeart/2016/7/layout/VerticalHollowActionList"/>
    <dgm:cxn modelId="{1D539AF3-5089-468D-B0D8-0EFFCB4E173C}" type="presOf" srcId="{7B45C637-CA06-4EA3-9A9C-9AC1A113EF49}" destId="{E56CF412-2785-463C-83C3-D3C297FA1B25}" srcOrd="0" destOrd="0" presId="urn:microsoft.com/office/officeart/2016/7/layout/VerticalHollowActionList"/>
    <dgm:cxn modelId="{47ED41F4-1EDC-4463-B93B-1BE2F8996C59}" type="presOf" srcId="{A63D3287-B4E6-4008-874B-2F49550B8E08}" destId="{3CA50FCE-C673-4777-A199-5F39D735A773}" srcOrd="0" destOrd="0" presId="urn:microsoft.com/office/officeart/2016/7/layout/VerticalHollowActionList"/>
    <dgm:cxn modelId="{94578EF4-2BFC-4B07-B809-FD23D406E4C5}" type="presOf" srcId="{F8EECA7A-A547-43D9-95B7-0E87EA4FCD8B}" destId="{D1427B54-B1FA-4477-AC85-8551B1C7DD8D}" srcOrd="0" destOrd="0" presId="urn:microsoft.com/office/officeart/2016/7/layout/VerticalHollowActionList"/>
    <dgm:cxn modelId="{BE6E18FB-BCE1-4E01-A112-C3B96777084E}" type="presOf" srcId="{8DF977D6-3CE9-42FC-87F9-622C41FA633C}" destId="{50BA8885-8FAD-4515-ACED-6C4B762A3F29}" srcOrd="0" destOrd="0" presId="urn:microsoft.com/office/officeart/2016/7/layout/VerticalHollowActionList"/>
    <dgm:cxn modelId="{F02BAF94-B3F1-4514-8209-1207519E8A54}" type="presParOf" srcId="{E56CF412-2785-463C-83C3-D3C297FA1B25}" destId="{D9E82939-C9DC-4869-AD7F-1C3C30D65BCB}" srcOrd="0" destOrd="0" presId="urn:microsoft.com/office/officeart/2016/7/layout/VerticalHollowActionList"/>
    <dgm:cxn modelId="{4839EBB5-A9B8-45C7-B0A4-78C18C460D23}" type="presParOf" srcId="{D9E82939-C9DC-4869-AD7F-1C3C30D65BCB}" destId="{53C21281-9BAD-4653-B166-B421A6D95804}" srcOrd="0" destOrd="0" presId="urn:microsoft.com/office/officeart/2016/7/layout/VerticalHollowActionList"/>
    <dgm:cxn modelId="{50615B8E-0BBC-4E60-8A2B-11CF01D4F316}" type="presParOf" srcId="{D9E82939-C9DC-4869-AD7F-1C3C30D65BCB}" destId="{BF17433D-91BD-4672-B397-EABD47ACBE66}" srcOrd="1" destOrd="0" presId="urn:microsoft.com/office/officeart/2016/7/layout/VerticalHollowActionList"/>
    <dgm:cxn modelId="{7CC8D299-C5CD-4A3C-AD98-26DF8F7A7A32}" type="presParOf" srcId="{E56CF412-2785-463C-83C3-D3C297FA1B25}" destId="{69530450-DBC9-458F-B53B-26D0428C5735}" srcOrd="1" destOrd="0" presId="urn:microsoft.com/office/officeart/2016/7/layout/VerticalHollowActionList"/>
    <dgm:cxn modelId="{99DAF0BF-F594-4791-8AF7-9D92C9D58395}" type="presParOf" srcId="{E56CF412-2785-463C-83C3-D3C297FA1B25}" destId="{B77FDD09-BBC5-4312-B08C-3E2B0B69F89F}" srcOrd="2" destOrd="0" presId="urn:microsoft.com/office/officeart/2016/7/layout/VerticalHollowActionList"/>
    <dgm:cxn modelId="{D8E3CF07-C297-4B04-81A6-92CA15AACCFA}" type="presParOf" srcId="{B77FDD09-BBC5-4312-B08C-3E2B0B69F89F}" destId="{A0007448-A3D3-4222-B97D-43C70356E4C4}" srcOrd="0" destOrd="0" presId="urn:microsoft.com/office/officeart/2016/7/layout/VerticalHollowActionList"/>
    <dgm:cxn modelId="{53F0ECC0-2301-407D-9183-EC64998D5A87}" type="presParOf" srcId="{B77FDD09-BBC5-4312-B08C-3E2B0B69F89F}" destId="{1F62827E-0FC5-44F9-85F4-012CA9D50CED}" srcOrd="1" destOrd="0" presId="urn:microsoft.com/office/officeart/2016/7/layout/VerticalHollowActionList"/>
    <dgm:cxn modelId="{11366373-2078-4887-912F-2218CF8E0784}" type="presParOf" srcId="{E56CF412-2785-463C-83C3-D3C297FA1B25}" destId="{F2C90907-F1BA-40AF-9C8E-67CBFCB5236A}" srcOrd="3" destOrd="0" presId="urn:microsoft.com/office/officeart/2016/7/layout/VerticalHollowActionList"/>
    <dgm:cxn modelId="{72094B27-B73C-454E-828B-5D271C9D98F8}" type="presParOf" srcId="{E56CF412-2785-463C-83C3-D3C297FA1B25}" destId="{DBAD5D0E-DDAC-412E-934E-CD5439E1358E}" srcOrd="4" destOrd="0" presId="urn:microsoft.com/office/officeart/2016/7/layout/VerticalHollowActionList"/>
    <dgm:cxn modelId="{28CD0F4B-EF52-4558-B7F4-24A7D9A2DD7B}" type="presParOf" srcId="{DBAD5D0E-DDAC-412E-934E-CD5439E1358E}" destId="{8FDE4F56-F48F-4774-99CF-7AFC22D13CD9}" srcOrd="0" destOrd="0" presId="urn:microsoft.com/office/officeart/2016/7/layout/VerticalHollowActionList"/>
    <dgm:cxn modelId="{AB111EDC-E35C-4527-B9FE-F7A0555061FE}" type="presParOf" srcId="{DBAD5D0E-DDAC-412E-934E-CD5439E1358E}" destId="{44550E07-4FC3-4E40-A2AF-8AC3817F45D8}" srcOrd="1" destOrd="0" presId="urn:microsoft.com/office/officeart/2016/7/layout/VerticalHollowActionList"/>
    <dgm:cxn modelId="{14227DCA-A2A0-47A0-8DAC-4031AB44EBB5}" type="presParOf" srcId="{E56CF412-2785-463C-83C3-D3C297FA1B25}" destId="{457E34A5-BBE1-440E-8535-5D43C8F39664}" srcOrd="5" destOrd="0" presId="urn:microsoft.com/office/officeart/2016/7/layout/VerticalHollowActionList"/>
    <dgm:cxn modelId="{E5E4C182-03C4-4698-8C15-28C3FB795BEF}" type="presParOf" srcId="{E56CF412-2785-463C-83C3-D3C297FA1B25}" destId="{D2BA0E84-910B-4AC9-B7D3-B331D5F6486D}" srcOrd="6" destOrd="0" presId="urn:microsoft.com/office/officeart/2016/7/layout/VerticalHollowActionList"/>
    <dgm:cxn modelId="{A4ADCFE7-7A02-4A2D-AFFF-EB9BC956B794}" type="presParOf" srcId="{D2BA0E84-910B-4AC9-B7D3-B331D5F6486D}" destId="{50BA8885-8FAD-4515-ACED-6C4B762A3F29}" srcOrd="0" destOrd="0" presId="urn:microsoft.com/office/officeart/2016/7/layout/VerticalHollowActionList"/>
    <dgm:cxn modelId="{7FCF46D4-6F9A-4C0E-8C0B-B8F3234D7143}" type="presParOf" srcId="{D2BA0E84-910B-4AC9-B7D3-B331D5F6486D}" destId="{4DD1474E-53EB-4366-8B6F-EB12CFA042F4}" srcOrd="1" destOrd="0" presId="urn:microsoft.com/office/officeart/2016/7/layout/VerticalHollowActionList"/>
    <dgm:cxn modelId="{8E0CD694-6D9B-4688-A1D8-255DDF7E2D29}" type="presParOf" srcId="{E56CF412-2785-463C-83C3-D3C297FA1B25}" destId="{C8A3BEBD-1F41-4781-98A4-B52CACB15726}" srcOrd="7" destOrd="0" presId="urn:microsoft.com/office/officeart/2016/7/layout/VerticalHollowActionList"/>
    <dgm:cxn modelId="{918F29EE-01F4-4F99-8E50-2CF3EC23F052}" type="presParOf" srcId="{E56CF412-2785-463C-83C3-D3C297FA1B25}" destId="{1F76BCD0-E05D-465C-911F-8A8E81063B14}" srcOrd="8" destOrd="0" presId="urn:microsoft.com/office/officeart/2016/7/layout/VerticalHollowActionList"/>
    <dgm:cxn modelId="{ED3400F0-152C-4BFF-8945-6846900F998B}" type="presParOf" srcId="{1F76BCD0-E05D-465C-911F-8A8E81063B14}" destId="{1198A54C-413A-4258-895D-DF8DB5D3B3F6}" srcOrd="0" destOrd="0" presId="urn:microsoft.com/office/officeart/2016/7/layout/VerticalHollowActionList"/>
    <dgm:cxn modelId="{869A44D1-5700-41B4-864B-42B00FA24172}" type="presParOf" srcId="{1F76BCD0-E05D-465C-911F-8A8E81063B14}" destId="{D1427B54-B1FA-4477-AC85-8551B1C7DD8D}" srcOrd="1" destOrd="0" presId="urn:microsoft.com/office/officeart/2016/7/layout/VerticalHollowActionList"/>
    <dgm:cxn modelId="{88207A53-D066-43DC-8A24-190EAEBA7598}" type="presParOf" srcId="{E56CF412-2785-463C-83C3-D3C297FA1B25}" destId="{C18A299A-D9E3-44A9-831E-AB23C19AFA9D}" srcOrd="9" destOrd="0" presId="urn:microsoft.com/office/officeart/2016/7/layout/VerticalHollowActionList"/>
    <dgm:cxn modelId="{C680CC33-6E22-4DAA-92F8-875F3822CC54}" type="presParOf" srcId="{E56CF412-2785-463C-83C3-D3C297FA1B25}" destId="{8BCA545E-8144-4702-AF94-5EF860688AEF}" srcOrd="10" destOrd="0" presId="urn:microsoft.com/office/officeart/2016/7/layout/VerticalHollowActionList"/>
    <dgm:cxn modelId="{D7954420-B491-4067-ACE1-280D993F1D4C}" type="presParOf" srcId="{8BCA545E-8144-4702-AF94-5EF860688AEF}" destId="{3CA50FCE-C673-4777-A199-5F39D735A773}" srcOrd="0" destOrd="0" presId="urn:microsoft.com/office/officeart/2016/7/layout/VerticalHollowActionList"/>
    <dgm:cxn modelId="{8623FD74-3249-4AAC-80F5-8101EE438C32}" type="presParOf" srcId="{8BCA545E-8144-4702-AF94-5EF860688AEF}" destId="{18FF6C1F-4610-4437-857D-EE451B32C2B6}" srcOrd="1" destOrd="0" presId="urn:microsoft.com/office/officeart/2016/7/layout/VerticalHollow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F545AC-6F53-4117-9473-EBA6DFAE3548}" type="doc">
      <dgm:prSet loTypeId="urn:microsoft.com/office/officeart/2016/7/layout/VerticalDownArrowProcess" loCatId="process" qsTypeId="urn:microsoft.com/office/officeart/2005/8/quickstyle/simple1" qsCatId="simple" csTypeId="urn:microsoft.com/office/officeart/2005/8/colors/colorful5" csCatId="colorful"/>
      <dgm:spPr/>
      <dgm:t>
        <a:bodyPr/>
        <a:lstStyle/>
        <a:p>
          <a:endParaRPr lang="en-US"/>
        </a:p>
      </dgm:t>
    </dgm:pt>
    <dgm:pt modelId="{02CDC1F8-527A-4D03-ABB1-543F49B91700}">
      <dgm:prSet/>
      <dgm:spPr/>
      <dgm:t>
        <a:bodyPr/>
        <a:lstStyle/>
        <a:p>
          <a:r>
            <a:rPr lang="en-US" dirty="0"/>
            <a:t>PART</a:t>
          </a:r>
        </a:p>
      </dgm:t>
    </dgm:pt>
    <dgm:pt modelId="{D63950EE-E806-4A32-AD4A-F3AFC8663F01}" type="parTrans" cxnId="{7A166BF1-3E4F-4618-A6EA-383BE54C16F3}">
      <dgm:prSet/>
      <dgm:spPr/>
      <dgm:t>
        <a:bodyPr/>
        <a:lstStyle/>
        <a:p>
          <a:endParaRPr lang="en-US"/>
        </a:p>
      </dgm:t>
    </dgm:pt>
    <dgm:pt modelId="{F8AB1A24-C487-4913-BE79-E65AB363992A}" type="sibTrans" cxnId="{7A166BF1-3E4F-4618-A6EA-383BE54C16F3}">
      <dgm:prSet/>
      <dgm:spPr/>
      <dgm:t>
        <a:bodyPr/>
        <a:lstStyle/>
        <a:p>
          <a:endParaRPr lang="en-US"/>
        </a:p>
      </dgm:t>
    </dgm:pt>
    <dgm:pt modelId="{408F094E-8598-4A29-ACBA-2C011C52F8E0}">
      <dgm:prSet custT="1"/>
      <dgm:spPr/>
      <dgm:t>
        <a:bodyPr/>
        <a:lstStyle/>
        <a:p>
          <a:r>
            <a:rPr lang="en-US" sz="1800" dirty="0"/>
            <a:t>In PART B LISTENING   -   you listen to 6 recorded extracts from the workplace. You need to answer ONE MCQ question for each extract.  This part of the test usually lasts around 10 minutes.</a:t>
          </a:r>
        </a:p>
      </dgm:t>
    </dgm:pt>
    <dgm:pt modelId="{D8C6C66F-ACCE-4492-8A11-4C9BF73F9E8A}" type="parTrans" cxnId="{D8AB10DC-AFE6-46B9-BB57-90D9A22EF334}">
      <dgm:prSet/>
      <dgm:spPr/>
      <dgm:t>
        <a:bodyPr/>
        <a:lstStyle/>
        <a:p>
          <a:endParaRPr lang="en-US"/>
        </a:p>
      </dgm:t>
    </dgm:pt>
    <dgm:pt modelId="{4046917E-C52A-400D-A1B0-241E112BE141}" type="sibTrans" cxnId="{D8AB10DC-AFE6-46B9-BB57-90D9A22EF334}">
      <dgm:prSet/>
      <dgm:spPr/>
      <dgm:t>
        <a:bodyPr/>
        <a:lstStyle/>
        <a:p>
          <a:endParaRPr lang="en-US"/>
        </a:p>
      </dgm:t>
    </dgm:pt>
    <dgm:pt modelId="{AAE1FACE-9922-4EDC-B714-6791BED25006}">
      <dgm:prSet/>
      <dgm:spPr/>
      <dgm:t>
        <a:bodyPr/>
        <a:lstStyle/>
        <a:p>
          <a:r>
            <a:rPr lang="en-US"/>
            <a:t>Read</a:t>
          </a:r>
        </a:p>
      </dgm:t>
    </dgm:pt>
    <dgm:pt modelId="{170AFF9E-70BC-4F3F-8F88-5CBAB51FE780}" type="parTrans" cxnId="{D24453D6-3B11-42D4-B016-A6DB2D1CD6D2}">
      <dgm:prSet/>
      <dgm:spPr/>
      <dgm:t>
        <a:bodyPr/>
        <a:lstStyle/>
        <a:p>
          <a:endParaRPr lang="en-US"/>
        </a:p>
      </dgm:t>
    </dgm:pt>
    <dgm:pt modelId="{BBE30CFF-995D-4706-88D8-8BB35923C3FF}" type="sibTrans" cxnId="{D24453D6-3B11-42D4-B016-A6DB2D1CD6D2}">
      <dgm:prSet/>
      <dgm:spPr/>
      <dgm:t>
        <a:bodyPr/>
        <a:lstStyle/>
        <a:p>
          <a:endParaRPr lang="en-US"/>
        </a:p>
      </dgm:t>
    </dgm:pt>
    <dgm:pt modelId="{8405040A-DB0A-4929-B671-458B5B394A44}">
      <dgm:prSet custT="1"/>
      <dgm:spPr/>
      <dgm:t>
        <a:bodyPr/>
        <a:lstStyle/>
        <a:p>
          <a:pPr algn="r"/>
          <a:r>
            <a:rPr lang="en-US" sz="1800" dirty="0"/>
            <a:t>Read the contextual information to understand the interaction you will hear</a:t>
          </a:r>
        </a:p>
      </dgm:t>
    </dgm:pt>
    <dgm:pt modelId="{1E616CEC-E1E3-41B2-B513-18A3D8EFFACB}" type="parTrans" cxnId="{C64F2C09-EF72-4E53-99FE-1E78962A803D}">
      <dgm:prSet/>
      <dgm:spPr/>
      <dgm:t>
        <a:bodyPr/>
        <a:lstStyle/>
        <a:p>
          <a:endParaRPr lang="en-US"/>
        </a:p>
      </dgm:t>
    </dgm:pt>
    <dgm:pt modelId="{493A1A4E-952B-4052-93D9-C574EAC969AA}" type="sibTrans" cxnId="{C64F2C09-EF72-4E53-99FE-1E78962A803D}">
      <dgm:prSet/>
      <dgm:spPr/>
      <dgm:t>
        <a:bodyPr/>
        <a:lstStyle/>
        <a:p>
          <a:endParaRPr lang="en-US"/>
        </a:p>
      </dgm:t>
    </dgm:pt>
    <dgm:pt modelId="{801D846B-C223-4C88-9EEF-86374E1434C7}">
      <dgm:prSet/>
      <dgm:spPr/>
      <dgm:t>
        <a:bodyPr/>
        <a:lstStyle/>
        <a:p>
          <a:r>
            <a:rPr lang="en-US"/>
            <a:t>Read through</a:t>
          </a:r>
        </a:p>
      </dgm:t>
    </dgm:pt>
    <dgm:pt modelId="{D7AE5AAC-B64B-41ED-8473-1D05F125489E}" type="parTrans" cxnId="{209D8ECF-6972-4AC2-B6E7-006A707122F0}">
      <dgm:prSet/>
      <dgm:spPr/>
      <dgm:t>
        <a:bodyPr/>
        <a:lstStyle/>
        <a:p>
          <a:endParaRPr lang="en-US"/>
        </a:p>
      </dgm:t>
    </dgm:pt>
    <dgm:pt modelId="{5BE14783-11F0-41CD-878A-8B830A184948}" type="sibTrans" cxnId="{209D8ECF-6972-4AC2-B6E7-006A707122F0}">
      <dgm:prSet/>
      <dgm:spPr/>
      <dgm:t>
        <a:bodyPr/>
        <a:lstStyle/>
        <a:p>
          <a:endParaRPr lang="en-US"/>
        </a:p>
      </dgm:t>
    </dgm:pt>
    <dgm:pt modelId="{BFE2DC77-CF83-4A7D-AE06-75FDF11E5EF7}">
      <dgm:prSet custT="1"/>
      <dgm:spPr/>
      <dgm:t>
        <a:bodyPr/>
        <a:lstStyle/>
        <a:p>
          <a:r>
            <a:rPr lang="en-US" sz="1800" dirty="0"/>
            <a:t>Read through each question carefully</a:t>
          </a:r>
        </a:p>
      </dgm:t>
    </dgm:pt>
    <dgm:pt modelId="{FBD6C6AE-1B9D-4D33-AAC6-C2DDE1132AB6}" type="parTrans" cxnId="{47679FFB-A58E-41D7-AEC2-64032E078300}">
      <dgm:prSet/>
      <dgm:spPr/>
      <dgm:t>
        <a:bodyPr/>
        <a:lstStyle/>
        <a:p>
          <a:endParaRPr lang="en-US"/>
        </a:p>
      </dgm:t>
    </dgm:pt>
    <dgm:pt modelId="{FA9527BB-CF77-4DA1-A6DD-3A5D27E7A393}" type="sibTrans" cxnId="{47679FFB-A58E-41D7-AEC2-64032E078300}">
      <dgm:prSet/>
      <dgm:spPr/>
      <dgm:t>
        <a:bodyPr/>
        <a:lstStyle/>
        <a:p>
          <a:endParaRPr lang="en-US"/>
        </a:p>
      </dgm:t>
    </dgm:pt>
    <dgm:pt modelId="{E3279FB0-5D4E-46B6-A0EA-F2F108D1A9D0}">
      <dgm:prSet/>
      <dgm:spPr/>
      <dgm:t>
        <a:bodyPr/>
        <a:lstStyle/>
        <a:p>
          <a:r>
            <a:rPr lang="en-US"/>
            <a:t>Mark</a:t>
          </a:r>
        </a:p>
      </dgm:t>
    </dgm:pt>
    <dgm:pt modelId="{DD5BD235-C4C2-4813-AEFB-F8548559906E}" type="parTrans" cxnId="{3F123EFE-C97D-45E6-9726-81CFC39F4EF7}">
      <dgm:prSet/>
      <dgm:spPr/>
      <dgm:t>
        <a:bodyPr/>
        <a:lstStyle/>
        <a:p>
          <a:endParaRPr lang="en-US"/>
        </a:p>
      </dgm:t>
    </dgm:pt>
    <dgm:pt modelId="{43DAD376-0EF5-49C7-89C3-DCA2F5CA0035}" type="sibTrans" cxnId="{3F123EFE-C97D-45E6-9726-81CFC39F4EF7}">
      <dgm:prSet/>
      <dgm:spPr/>
      <dgm:t>
        <a:bodyPr/>
        <a:lstStyle/>
        <a:p>
          <a:endParaRPr lang="en-US"/>
        </a:p>
      </dgm:t>
    </dgm:pt>
    <dgm:pt modelId="{3A88313C-0031-4B04-9354-92014C682C36}">
      <dgm:prSet custT="1"/>
      <dgm:spPr/>
      <dgm:t>
        <a:bodyPr/>
        <a:lstStyle/>
        <a:p>
          <a:pPr algn="r"/>
          <a:r>
            <a:rPr lang="en-US" sz="1800" dirty="0"/>
            <a:t>Mark your answers on the Question Paper by filling in the circle with a 2B pencil</a:t>
          </a:r>
        </a:p>
      </dgm:t>
    </dgm:pt>
    <dgm:pt modelId="{67B499E6-069D-43B7-A795-904FFD8898CB}" type="parTrans" cxnId="{BAEBEEAE-E8AC-4733-A25B-2BFC10ED0573}">
      <dgm:prSet/>
      <dgm:spPr/>
      <dgm:t>
        <a:bodyPr/>
        <a:lstStyle/>
        <a:p>
          <a:endParaRPr lang="en-US"/>
        </a:p>
      </dgm:t>
    </dgm:pt>
    <dgm:pt modelId="{2FD016EA-AD7A-413A-B307-28864A7A1563}" type="sibTrans" cxnId="{BAEBEEAE-E8AC-4733-A25B-2BFC10ED0573}">
      <dgm:prSet/>
      <dgm:spPr/>
      <dgm:t>
        <a:bodyPr/>
        <a:lstStyle/>
        <a:p>
          <a:endParaRPr lang="en-US"/>
        </a:p>
      </dgm:t>
    </dgm:pt>
    <dgm:pt modelId="{2E06BF35-F940-4569-ACB4-4AAE6897622E}">
      <dgm:prSet/>
      <dgm:spPr/>
      <dgm:t>
        <a:bodyPr/>
        <a:lstStyle/>
        <a:p>
          <a:r>
            <a:rPr lang="en-US"/>
            <a:t>DON’T select</a:t>
          </a:r>
        </a:p>
      </dgm:t>
    </dgm:pt>
    <dgm:pt modelId="{263CA2B2-BCCB-4E20-8049-FD69AA4FD6EB}" type="parTrans" cxnId="{C546EEF3-214E-4ED2-89C9-E8E8E0BFC592}">
      <dgm:prSet/>
      <dgm:spPr/>
      <dgm:t>
        <a:bodyPr/>
        <a:lstStyle/>
        <a:p>
          <a:endParaRPr lang="en-US"/>
        </a:p>
      </dgm:t>
    </dgm:pt>
    <dgm:pt modelId="{76ACFFC8-8B63-45DB-8FAF-EF9585010161}" type="sibTrans" cxnId="{C546EEF3-214E-4ED2-89C9-E8E8E0BFC592}">
      <dgm:prSet/>
      <dgm:spPr/>
      <dgm:t>
        <a:bodyPr/>
        <a:lstStyle/>
        <a:p>
          <a:endParaRPr lang="en-US"/>
        </a:p>
      </dgm:t>
    </dgm:pt>
    <dgm:pt modelId="{78F3C187-A310-4C04-829B-FBA044D5AF6C}">
      <dgm:prSet custT="1"/>
      <dgm:spPr/>
      <dgm:t>
        <a:bodyPr/>
        <a:lstStyle/>
        <a:p>
          <a:r>
            <a:rPr lang="en-US" sz="1800" dirty="0"/>
            <a:t>DON’T select your answer until you have heard the whole extract</a:t>
          </a:r>
        </a:p>
      </dgm:t>
    </dgm:pt>
    <dgm:pt modelId="{BA191EDA-FE28-4D0E-80F7-09BE90835D4B}" type="parTrans" cxnId="{F8FBDAE8-84EC-40C0-89BA-49C79AD1DE57}">
      <dgm:prSet/>
      <dgm:spPr/>
      <dgm:t>
        <a:bodyPr/>
        <a:lstStyle/>
        <a:p>
          <a:endParaRPr lang="en-US"/>
        </a:p>
      </dgm:t>
    </dgm:pt>
    <dgm:pt modelId="{445B40F8-A873-4862-84C4-C8E7C37602E2}" type="sibTrans" cxnId="{F8FBDAE8-84EC-40C0-89BA-49C79AD1DE57}">
      <dgm:prSet/>
      <dgm:spPr/>
      <dgm:t>
        <a:bodyPr/>
        <a:lstStyle/>
        <a:p>
          <a:endParaRPr lang="en-US"/>
        </a:p>
      </dgm:t>
    </dgm:pt>
    <dgm:pt modelId="{FBD50689-2660-49D1-B81B-9F339B0A87F6}">
      <dgm:prSet/>
      <dgm:spPr/>
      <dgm:t>
        <a:bodyPr/>
        <a:lstStyle/>
        <a:p>
          <a:r>
            <a:rPr lang="en-US"/>
            <a:t>DON’T fill in</a:t>
          </a:r>
        </a:p>
      </dgm:t>
    </dgm:pt>
    <dgm:pt modelId="{B4D72505-3BF0-4871-A5AB-B314A56497E8}" type="parTrans" cxnId="{E359F79E-C80B-4CA5-A12E-E03F9E1EE3C6}">
      <dgm:prSet/>
      <dgm:spPr/>
      <dgm:t>
        <a:bodyPr/>
        <a:lstStyle/>
        <a:p>
          <a:endParaRPr lang="en-US"/>
        </a:p>
      </dgm:t>
    </dgm:pt>
    <dgm:pt modelId="{A916E8A5-586F-4AF7-9B64-C9204E26F925}" type="sibTrans" cxnId="{E359F79E-C80B-4CA5-A12E-E03F9E1EE3C6}">
      <dgm:prSet/>
      <dgm:spPr/>
      <dgm:t>
        <a:bodyPr/>
        <a:lstStyle/>
        <a:p>
          <a:endParaRPr lang="en-US"/>
        </a:p>
      </dgm:t>
    </dgm:pt>
    <dgm:pt modelId="{8A8CC4D3-8A34-468E-B8C8-381ACDB9D5DD}">
      <dgm:prSet custT="1"/>
      <dgm:spPr/>
      <dgm:t>
        <a:bodyPr/>
        <a:lstStyle/>
        <a:p>
          <a:pPr algn="r"/>
          <a:r>
            <a:rPr lang="en-US" sz="1800" dirty="0"/>
            <a:t>DON’T fill in more than one circle on the Question Paper per extract</a:t>
          </a:r>
        </a:p>
      </dgm:t>
    </dgm:pt>
    <dgm:pt modelId="{9BD346D0-BA3D-4F0B-9302-FA01D39350D8}" type="parTrans" cxnId="{ACA4F60E-7A53-4554-90D3-6E376F5DF707}">
      <dgm:prSet/>
      <dgm:spPr/>
      <dgm:t>
        <a:bodyPr/>
        <a:lstStyle/>
        <a:p>
          <a:endParaRPr lang="en-US"/>
        </a:p>
      </dgm:t>
    </dgm:pt>
    <dgm:pt modelId="{FE26FF36-9D42-454D-B873-D0D8AEDA33FE}" type="sibTrans" cxnId="{ACA4F60E-7A53-4554-90D3-6E376F5DF707}">
      <dgm:prSet/>
      <dgm:spPr/>
      <dgm:t>
        <a:bodyPr/>
        <a:lstStyle/>
        <a:p>
          <a:endParaRPr lang="en-US"/>
        </a:p>
      </dgm:t>
    </dgm:pt>
    <dgm:pt modelId="{654D7A33-C376-45B4-A590-86D734932EA3}" type="pres">
      <dgm:prSet presAssocID="{FBF545AC-6F53-4117-9473-EBA6DFAE3548}" presName="Name0" presStyleCnt="0">
        <dgm:presLayoutVars>
          <dgm:dir/>
          <dgm:animLvl val="lvl"/>
          <dgm:resizeHandles val="exact"/>
        </dgm:presLayoutVars>
      </dgm:prSet>
      <dgm:spPr/>
    </dgm:pt>
    <dgm:pt modelId="{53C43697-E9C0-4164-A3DB-6205FADEF8C1}" type="pres">
      <dgm:prSet presAssocID="{FBD50689-2660-49D1-B81B-9F339B0A87F6}" presName="boxAndChildren" presStyleCnt="0"/>
      <dgm:spPr/>
    </dgm:pt>
    <dgm:pt modelId="{EDAA313A-C321-429E-A264-56AD1C7FECDF}" type="pres">
      <dgm:prSet presAssocID="{FBD50689-2660-49D1-B81B-9F339B0A87F6}" presName="parentTextBox" presStyleLbl="alignNode1" presStyleIdx="0" presStyleCnt="6"/>
      <dgm:spPr/>
    </dgm:pt>
    <dgm:pt modelId="{0E98AB10-1409-4940-88E0-395A262AD903}" type="pres">
      <dgm:prSet presAssocID="{FBD50689-2660-49D1-B81B-9F339B0A87F6}" presName="descendantBox" presStyleLbl="bgAccFollowNode1" presStyleIdx="0" presStyleCnt="6"/>
      <dgm:spPr/>
    </dgm:pt>
    <dgm:pt modelId="{C512527A-2531-465C-A0B3-A4ECD0CEEFF9}" type="pres">
      <dgm:prSet presAssocID="{76ACFFC8-8B63-45DB-8FAF-EF9585010161}" presName="sp" presStyleCnt="0"/>
      <dgm:spPr/>
    </dgm:pt>
    <dgm:pt modelId="{58695AFF-8F57-4332-B2D7-2E0922F7CBE2}" type="pres">
      <dgm:prSet presAssocID="{2E06BF35-F940-4569-ACB4-4AAE6897622E}" presName="arrowAndChildren" presStyleCnt="0"/>
      <dgm:spPr/>
    </dgm:pt>
    <dgm:pt modelId="{F9388A45-4BA4-45B6-9325-94543C3651CD}" type="pres">
      <dgm:prSet presAssocID="{2E06BF35-F940-4569-ACB4-4AAE6897622E}" presName="parentTextArrow" presStyleLbl="node1" presStyleIdx="0" presStyleCnt="0"/>
      <dgm:spPr/>
    </dgm:pt>
    <dgm:pt modelId="{51ACCA42-8D91-4776-BF5C-3A19B9F11E02}" type="pres">
      <dgm:prSet presAssocID="{2E06BF35-F940-4569-ACB4-4AAE6897622E}" presName="arrow" presStyleLbl="alignNode1" presStyleIdx="1" presStyleCnt="6"/>
      <dgm:spPr/>
    </dgm:pt>
    <dgm:pt modelId="{15A4577F-CCBE-461E-85C6-F4F2EE421D3C}" type="pres">
      <dgm:prSet presAssocID="{2E06BF35-F940-4569-ACB4-4AAE6897622E}" presName="descendantArrow" presStyleLbl="bgAccFollowNode1" presStyleIdx="1" presStyleCnt="6"/>
      <dgm:spPr/>
    </dgm:pt>
    <dgm:pt modelId="{75D9D52A-3296-44D0-8E87-A3CB1611218F}" type="pres">
      <dgm:prSet presAssocID="{43DAD376-0EF5-49C7-89C3-DCA2F5CA0035}" presName="sp" presStyleCnt="0"/>
      <dgm:spPr/>
    </dgm:pt>
    <dgm:pt modelId="{6390A763-E598-4B74-B482-E0FF0FC1290F}" type="pres">
      <dgm:prSet presAssocID="{E3279FB0-5D4E-46B6-A0EA-F2F108D1A9D0}" presName="arrowAndChildren" presStyleCnt="0"/>
      <dgm:spPr/>
    </dgm:pt>
    <dgm:pt modelId="{F992E883-0FB3-4C98-A0BF-5C86EE23886A}" type="pres">
      <dgm:prSet presAssocID="{E3279FB0-5D4E-46B6-A0EA-F2F108D1A9D0}" presName="parentTextArrow" presStyleLbl="node1" presStyleIdx="0" presStyleCnt="0"/>
      <dgm:spPr/>
    </dgm:pt>
    <dgm:pt modelId="{3441644C-261E-4823-BE7B-9DA53083ADAB}" type="pres">
      <dgm:prSet presAssocID="{E3279FB0-5D4E-46B6-A0EA-F2F108D1A9D0}" presName="arrow" presStyleLbl="alignNode1" presStyleIdx="2" presStyleCnt="6"/>
      <dgm:spPr/>
    </dgm:pt>
    <dgm:pt modelId="{2C114F3D-69E2-4DBA-B828-D8043D06AAF2}" type="pres">
      <dgm:prSet presAssocID="{E3279FB0-5D4E-46B6-A0EA-F2F108D1A9D0}" presName="descendantArrow" presStyleLbl="bgAccFollowNode1" presStyleIdx="2" presStyleCnt="6"/>
      <dgm:spPr/>
    </dgm:pt>
    <dgm:pt modelId="{7B9CB7FD-520C-4E34-8AA0-8C808F155568}" type="pres">
      <dgm:prSet presAssocID="{5BE14783-11F0-41CD-878A-8B830A184948}" presName="sp" presStyleCnt="0"/>
      <dgm:spPr/>
    </dgm:pt>
    <dgm:pt modelId="{3C8787EA-EE34-4F66-8CB4-4D0C249D86B2}" type="pres">
      <dgm:prSet presAssocID="{801D846B-C223-4C88-9EEF-86374E1434C7}" presName="arrowAndChildren" presStyleCnt="0"/>
      <dgm:spPr/>
    </dgm:pt>
    <dgm:pt modelId="{F72849B7-123A-4FC6-9EEB-15674167B502}" type="pres">
      <dgm:prSet presAssocID="{801D846B-C223-4C88-9EEF-86374E1434C7}" presName="parentTextArrow" presStyleLbl="node1" presStyleIdx="0" presStyleCnt="0"/>
      <dgm:spPr/>
    </dgm:pt>
    <dgm:pt modelId="{F8B294A2-6DD8-4E30-A2E7-DB56D7A8DB44}" type="pres">
      <dgm:prSet presAssocID="{801D846B-C223-4C88-9EEF-86374E1434C7}" presName="arrow" presStyleLbl="alignNode1" presStyleIdx="3" presStyleCnt="6"/>
      <dgm:spPr/>
    </dgm:pt>
    <dgm:pt modelId="{AFDDF824-4089-463F-A358-A6A9AE183EDF}" type="pres">
      <dgm:prSet presAssocID="{801D846B-C223-4C88-9EEF-86374E1434C7}" presName="descendantArrow" presStyleLbl="bgAccFollowNode1" presStyleIdx="3" presStyleCnt="6"/>
      <dgm:spPr/>
    </dgm:pt>
    <dgm:pt modelId="{F3A7AB79-6D07-4262-965D-3E5BC1E9603A}" type="pres">
      <dgm:prSet presAssocID="{BBE30CFF-995D-4706-88D8-8BB35923C3FF}" presName="sp" presStyleCnt="0"/>
      <dgm:spPr/>
    </dgm:pt>
    <dgm:pt modelId="{6F9461C1-866C-40EC-8043-98CD35C6B6A3}" type="pres">
      <dgm:prSet presAssocID="{AAE1FACE-9922-4EDC-B714-6791BED25006}" presName="arrowAndChildren" presStyleCnt="0"/>
      <dgm:spPr/>
    </dgm:pt>
    <dgm:pt modelId="{B94228C1-E67E-4716-88E1-A2A5CAE3C58B}" type="pres">
      <dgm:prSet presAssocID="{AAE1FACE-9922-4EDC-B714-6791BED25006}" presName="parentTextArrow" presStyleLbl="node1" presStyleIdx="0" presStyleCnt="0"/>
      <dgm:spPr/>
    </dgm:pt>
    <dgm:pt modelId="{243FA588-A157-4012-AFD9-F141137C4B55}" type="pres">
      <dgm:prSet presAssocID="{AAE1FACE-9922-4EDC-B714-6791BED25006}" presName="arrow" presStyleLbl="alignNode1" presStyleIdx="4" presStyleCnt="6"/>
      <dgm:spPr/>
    </dgm:pt>
    <dgm:pt modelId="{EE9F4520-D805-4933-89E1-5441AD832916}" type="pres">
      <dgm:prSet presAssocID="{AAE1FACE-9922-4EDC-B714-6791BED25006}" presName="descendantArrow" presStyleLbl="bgAccFollowNode1" presStyleIdx="4" presStyleCnt="6"/>
      <dgm:spPr/>
    </dgm:pt>
    <dgm:pt modelId="{BC53D0F4-B29F-4AB3-B08B-39FEB784C34F}" type="pres">
      <dgm:prSet presAssocID="{F8AB1A24-C487-4913-BE79-E65AB363992A}" presName="sp" presStyleCnt="0"/>
      <dgm:spPr/>
    </dgm:pt>
    <dgm:pt modelId="{05AFAFA5-580D-4290-A09B-AD93E02398EB}" type="pres">
      <dgm:prSet presAssocID="{02CDC1F8-527A-4D03-ABB1-543F49B91700}" presName="arrowAndChildren" presStyleCnt="0"/>
      <dgm:spPr/>
    </dgm:pt>
    <dgm:pt modelId="{786E7E42-FC27-4B13-8922-814F8349B945}" type="pres">
      <dgm:prSet presAssocID="{02CDC1F8-527A-4D03-ABB1-543F49B91700}" presName="parentTextArrow" presStyleLbl="node1" presStyleIdx="0" presStyleCnt="0"/>
      <dgm:spPr/>
    </dgm:pt>
    <dgm:pt modelId="{BF548A7D-CF75-4C9C-A8FD-E46A1F1774B4}" type="pres">
      <dgm:prSet presAssocID="{02CDC1F8-527A-4D03-ABB1-543F49B91700}" presName="arrow" presStyleLbl="alignNode1" presStyleIdx="5" presStyleCnt="6"/>
      <dgm:spPr/>
    </dgm:pt>
    <dgm:pt modelId="{A1C6C4F9-43AC-44C3-9A08-F1F6693AEEA1}" type="pres">
      <dgm:prSet presAssocID="{02CDC1F8-527A-4D03-ABB1-543F49B91700}" presName="descendantArrow" presStyleLbl="bgAccFollowNode1" presStyleIdx="5" presStyleCnt="6"/>
      <dgm:spPr/>
    </dgm:pt>
  </dgm:ptLst>
  <dgm:cxnLst>
    <dgm:cxn modelId="{BEBF7706-C5DA-4025-B3A7-5643FBB53118}" type="presOf" srcId="{801D846B-C223-4C88-9EEF-86374E1434C7}" destId="{F8B294A2-6DD8-4E30-A2E7-DB56D7A8DB44}" srcOrd="1" destOrd="0" presId="urn:microsoft.com/office/officeart/2016/7/layout/VerticalDownArrowProcess"/>
    <dgm:cxn modelId="{C64F2C09-EF72-4E53-99FE-1E78962A803D}" srcId="{AAE1FACE-9922-4EDC-B714-6791BED25006}" destId="{8405040A-DB0A-4929-B671-458B5B394A44}" srcOrd="0" destOrd="0" parTransId="{1E616CEC-E1E3-41B2-B513-18A3D8EFFACB}" sibTransId="{493A1A4E-952B-4052-93D9-C574EAC969AA}"/>
    <dgm:cxn modelId="{3957FC09-8291-40B5-AE6A-53D845A95A02}" type="presOf" srcId="{2E06BF35-F940-4569-ACB4-4AAE6897622E}" destId="{F9388A45-4BA4-45B6-9325-94543C3651CD}" srcOrd="0" destOrd="0" presId="urn:microsoft.com/office/officeart/2016/7/layout/VerticalDownArrowProcess"/>
    <dgm:cxn modelId="{ACA4F60E-7A53-4554-90D3-6E376F5DF707}" srcId="{FBD50689-2660-49D1-B81B-9F339B0A87F6}" destId="{8A8CC4D3-8A34-468E-B8C8-381ACDB9D5DD}" srcOrd="0" destOrd="0" parTransId="{9BD346D0-BA3D-4F0B-9302-FA01D39350D8}" sibTransId="{FE26FF36-9D42-454D-B873-D0D8AEDA33FE}"/>
    <dgm:cxn modelId="{BA425811-40BC-498A-A23A-8580D3A7BF64}" type="presOf" srcId="{E3279FB0-5D4E-46B6-A0EA-F2F108D1A9D0}" destId="{3441644C-261E-4823-BE7B-9DA53083ADAB}" srcOrd="1" destOrd="0" presId="urn:microsoft.com/office/officeart/2016/7/layout/VerticalDownArrowProcess"/>
    <dgm:cxn modelId="{4D940513-F978-41D3-9874-F622B8EDFDC0}" type="presOf" srcId="{E3279FB0-5D4E-46B6-A0EA-F2F108D1A9D0}" destId="{F992E883-0FB3-4C98-A0BF-5C86EE23886A}" srcOrd="0" destOrd="0" presId="urn:microsoft.com/office/officeart/2016/7/layout/VerticalDownArrowProcess"/>
    <dgm:cxn modelId="{1DDBD919-4096-4000-9260-6EFEE453FFBC}" type="presOf" srcId="{02CDC1F8-527A-4D03-ABB1-543F49B91700}" destId="{786E7E42-FC27-4B13-8922-814F8349B945}" srcOrd="0" destOrd="0" presId="urn:microsoft.com/office/officeart/2016/7/layout/VerticalDownArrowProcess"/>
    <dgm:cxn modelId="{09727F1D-28B2-493F-88CE-A153A2394F37}" type="presOf" srcId="{FBD50689-2660-49D1-B81B-9F339B0A87F6}" destId="{EDAA313A-C321-429E-A264-56AD1C7FECDF}" srcOrd="0" destOrd="0" presId="urn:microsoft.com/office/officeart/2016/7/layout/VerticalDownArrowProcess"/>
    <dgm:cxn modelId="{F121CE30-0E25-4056-A256-6963FC6168D3}" type="presOf" srcId="{2E06BF35-F940-4569-ACB4-4AAE6897622E}" destId="{51ACCA42-8D91-4776-BF5C-3A19B9F11E02}" srcOrd="1" destOrd="0" presId="urn:microsoft.com/office/officeart/2016/7/layout/VerticalDownArrowProcess"/>
    <dgm:cxn modelId="{4F69C23F-9F04-45D4-B0B5-0EA28FC225A8}" type="presOf" srcId="{AAE1FACE-9922-4EDC-B714-6791BED25006}" destId="{243FA588-A157-4012-AFD9-F141137C4B55}" srcOrd="1" destOrd="0" presId="urn:microsoft.com/office/officeart/2016/7/layout/VerticalDownArrowProcess"/>
    <dgm:cxn modelId="{5D231865-FA02-4B85-9726-1AE525A8EDB4}" type="presOf" srcId="{FBF545AC-6F53-4117-9473-EBA6DFAE3548}" destId="{654D7A33-C376-45B4-A590-86D734932EA3}" srcOrd="0" destOrd="0" presId="urn:microsoft.com/office/officeart/2016/7/layout/VerticalDownArrowProcess"/>
    <dgm:cxn modelId="{F59E8049-4177-4C48-9FD8-47DA6929D981}" type="presOf" srcId="{8405040A-DB0A-4929-B671-458B5B394A44}" destId="{EE9F4520-D805-4933-89E1-5441AD832916}" srcOrd="0" destOrd="0" presId="urn:microsoft.com/office/officeart/2016/7/layout/VerticalDownArrowProcess"/>
    <dgm:cxn modelId="{4B5FFC76-53B3-42B0-A97E-1763528AF019}" type="presOf" srcId="{801D846B-C223-4C88-9EEF-86374E1434C7}" destId="{F72849B7-123A-4FC6-9EEB-15674167B502}" srcOrd="0" destOrd="0" presId="urn:microsoft.com/office/officeart/2016/7/layout/VerticalDownArrowProcess"/>
    <dgm:cxn modelId="{0ECA6D85-DBAF-4F98-94B5-F396EBDCA44B}" type="presOf" srcId="{408F094E-8598-4A29-ACBA-2C011C52F8E0}" destId="{A1C6C4F9-43AC-44C3-9A08-F1F6693AEEA1}" srcOrd="0" destOrd="0" presId="urn:microsoft.com/office/officeart/2016/7/layout/VerticalDownArrowProcess"/>
    <dgm:cxn modelId="{E359F79E-C80B-4CA5-A12E-E03F9E1EE3C6}" srcId="{FBF545AC-6F53-4117-9473-EBA6DFAE3548}" destId="{FBD50689-2660-49D1-B81B-9F339B0A87F6}" srcOrd="5" destOrd="0" parTransId="{B4D72505-3BF0-4871-A5AB-B314A56497E8}" sibTransId="{A916E8A5-586F-4AF7-9B64-C9204E26F925}"/>
    <dgm:cxn modelId="{BAEBEEAE-E8AC-4733-A25B-2BFC10ED0573}" srcId="{E3279FB0-5D4E-46B6-A0EA-F2F108D1A9D0}" destId="{3A88313C-0031-4B04-9354-92014C682C36}" srcOrd="0" destOrd="0" parTransId="{67B499E6-069D-43B7-A795-904FFD8898CB}" sibTransId="{2FD016EA-AD7A-413A-B307-28864A7A1563}"/>
    <dgm:cxn modelId="{E936A4BF-A690-470F-AAAB-167A44B15A03}" type="presOf" srcId="{8A8CC4D3-8A34-468E-B8C8-381ACDB9D5DD}" destId="{0E98AB10-1409-4940-88E0-395A262AD903}" srcOrd="0" destOrd="0" presId="urn:microsoft.com/office/officeart/2016/7/layout/VerticalDownArrowProcess"/>
    <dgm:cxn modelId="{E7094EC0-BAC8-4ACD-B65E-2229E1F0412F}" type="presOf" srcId="{BFE2DC77-CF83-4A7D-AE06-75FDF11E5EF7}" destId="{AFDDF824-4089-463F-A358-A6A9AE183EDF}" srcOrd="0" destOrd="0" presId="urn:microsoft.com/office/officeart/2016/7/layout/VerticalDownArrowProcess"/>
    <dgm:cxn modelId="{BE98D3C1-8BCA-44BF-A62C-BD933FE30DF9}" type="presOf" srcId="{02CDC1F8-527A-4D03-ABB1-543F49B91700}" destId="{BF548A7D-CF75-4C9C-A8FD-E46A1F1774B4}" srcOrd="1" destOrd="0" presId="urn:microsoft.com/office/officeart/2016/7/layout/VerticalDownArrowProcess"/>
    <dgm:cxn modelId="{209D8ECF-6972-4AC2-B6E7-006A707122F0}" srcId="{FBF545AC-6F53-4117-9473-EBA6DFAE3548}" destId="{801D846B-C223-4C88-9EEF-86374E1434C7}" srcOrd="2" destOrd="0" parTransId="{D7AE5AAC-B64B-41ED-8473-1D05F125489E}" sibTransId="{5BE14783-11F0-41CD-878A-8B830A184948}"/>
    <dgm:cxn modelId="{D7FE77D1-74DD-45E4-90B6-F65F762DCF4A}" type="presOf" srcId="{3A88313C-0031-4B04-9354-92014C682C36}" destId="{2C114F3D-69E2-4DBA-B828-D8043D06AAF2}" srcOrd="0" destOrd="0" presId="urn:microsoft.com/office/officeart/2016/7/layout/VerticalDownArrowProcess"/>
    <dgm:cxn modelId="{D24453D6-3B11-42D4-B016-A6DB2D1CD6D2}" srcId="{FBF545AC-6F53-4117-9473-EBA6DFAE3548}" destId="{AAE1FACE-9922-4EDC-B714-6791BED25006}" srcOrd="1" destOrd="0" parTransId="{170AFF9E-70BC-4F3F-8F88-5CBAB51FE780}" sibTransId="{BBE30CFF-995D-4706-88D8-8BB35923C3FF}"/>
    <dgm:cxn modelId="{D8AB10DC-AFE6-46B9-BB57-90D9A22EF334}" srcId="{02CDC1F8-527A-4D03-ABB1-543F49B91700}" destId="{408F094E-8598-4A29-ACBA-2C011C52F8E0}" srcOrd="0" destOrd="0" parTransId="{D8C6C66F-ACCE-4492-8A11-4C9BF73F9E8A}" sibTransId="{4046917E-C52A-400D-A1B0-241E112BE141}"/>
    <dgm:cxn modelId="{71549CE4-FBE7-4889-BB97-8A36998F1A82}" type="presOf" srcId="{78F3C187-A310-4C04-829B-FBA044D5AF6C}" destId="{15A4577F-CCBE-461E-85C6-F4F2EE421D3C}" srcOrd="0" destOrd="0" presId="urn:microsoft.com/office/officeart/2016/7/layout/VerticalDownArrowProcess"/>
    <dgm:cxn modelId="{F8FBDAE8-84EC-40C0-89BA-49C79AD1DE57}" srcId="{2E06BF35-F940-4569-ACB4-4AAE6897622E}" destId="{78F3C187-A310-4C04-829B-FBA044D5AF6C}" srcOrd="0" destOrd="0" parTransId="{BA191EDA-FE28-4D0E-80F7-09BE90835D4B}" sibTransId="{445B40F8-A873-4862-84C4-C8E7C37602E2}"/>
    <dgm:cxn modelId="{7A166BF1-3E4F-4618-A6EA-383BE54C16F3}" srcId="{FBF545AC-6F53-4117-9473-EBA6DFAE3548}" destId="{02CDC1F8-527A-4D03-ABB1-543F49B91700}" srcOrd="0" destOrd="0" parTransId="{D63950EE-E806-4A32-AD4A-F3AFC8663F01}" sibTransId="{F8AB1A24-C487-4913-BE79-E65AB363992A}"/>
    <dgm:cxn modelId="{C546EEF3-214E-4ED2-89C9-E8E8E0BFC592}" srcId="{FBF545AC-6F53-4117-9473-EBA6DFAE3548}" destId="{2E06BF35-F940-4569-ACB4-4AAE6897622E}" srcOrd="4" destOrd="0" parTransId="{263CA2B2-BCCB-4E20-8049-FD69AA4FD6EB}" sibTransId="{76ACFFC8-8B63-45DB-8FAF-EF9585010161}"/>
    <dgm:cxn modelId="{44D6B3F8-1E9E-468A-BF90-113E383A32FE}" type="presOf" srcId="{AAE1FACE-9922-4EDC-B714-6791BED25006}" destId="{B94228C1-E67E-4716-88E1-A2A5CAE3C58B}" srcOrd="0" destOrd="0" presId="urn:microsoft.com/office/officeart/2016/7/layout/VerticalDownArrowProcess"/>
    <dgm:cxn modelId="{47679FFB-A58E-41D7-AEC2-64032E078300}" srcId="{801D846B-C223-4C88-9EEF-86374E1434C7}" destId="{BFE2DC77-CF83-4A7D-AE06-75FDF11E5EF7}" srcOrd="0" destOrd="0" parTransId="{FBD6C6AE-1B9D-4D33-AAC6-C2DDE1132AB6}" sibTransId="{FA9527BB-CF77-4DA1-A6DD-3A5D27E7A393}"/>
    <dgm:cxn modelId="{3F123EFE-C97D-45E6-9726-81CFC39F4EF7}" srcId="{FBF545AC-6F53-4117-9473-EBA6DFAE3548}" destId="{E3279FB0-5D4E-46B6-A0EA-F2F108D1A9D0}" srcOrd="3" destOrd="0" parTransId="{DD5BD235-C4C2-4813-AEFB-F8548559906E}" sibTransId="{43DAD376-0EF5-49C7-89C3-DCA2F5CA0035}"/>
    <dgm:cxn modelId="{EBD55C40-9913-4E3B-B43B-C67F9AEF011B}" type="presParOf" srcId="{654D7A33-C376-45B4-A590-86D734932EA3}" destId="{53C43697-E9C0-4164-A3DB-6205FADEF8C1}" srcOrd="0" destOrd="0" presId="urn:microsoft.com/office/officeart/2016/7/layout/VerticalDownArrowProcess"/>
    <dgm:cxn modelId="{33A7567F-EB7B-407C-B55D-E3FC9EF70ADC}" type="presParOf" srcId="{53C43697-E9C0-4164-A3DB-6205FADEF8C1}" destId="{EDAA313A-C321-429E-A264-56AD1C7FECDF}" srcOrd="0" destOrd="0" presId="urn:microsoft.com/office/officeart/2016/7/layout/VerticalDownArrowProcess"/>
    <dgm:cxn modelId="{493B50C6-1567-4568-8012-C5A329BD390D}" type="presParOf" srcId="{53C43697-E9C0-4164-A3DB-6205FADEF8C1}" destId="{0E98AB10-1409-4940-88E0-395A262AD903}" srcOrd="1" destOrd="0" presId="urn:microsoft.com/office/officeart/2016/7/layout/VerticalDownArrowProcess"/>
    <dgm:cxn modelId="{619A69C4-9885-42AD-9441-526635D37951}" type="presParOf" srcId="{654D7A33-C376-45B4-A590-86D734932EA3}" destId="{C512527A-2531-465C-A0B3-A4ECD0CEEFF9}" srcOrd="1" destOrd="0" presId="urn:microsoft.com/office/officeart/2016/7/layout/VerticalDownArrowProcess"/>
    <dgm:cxn modelId="{CB5AD29D-821F-4EE9-AFF3-8AEF28372735}" type="presParOf" srcId="{654D7A33-C376-45B4-A590-86D734932EA3}" destId="{58695AFF-8F57-4332-B2D7-2E0922F7CBE2}" srcOrd="2" destOrd="0" presId="urn:microsoft.com/office/officeart/2016/7/layout/VerticalDownArrowProcess"/>
    <dgm:cxn modelId="{D6266752-E295-4D0E-A7A9-B831C301CB04}" type="presParOf" srcId="{58695AFF-8F57-4332-B2D7-2E0922F7CBE2}" destId="{F9388A45-4BA4-45B6-9325-94543C3651CD}" srcOrd="0" destOrd="0" presId="urn:microsoft.com/office/officeart/2016/7/layout/VerticalDownArrowProcess"/>
    <dgm:cxn modelId="{D81B39CB-714A-4A13-8D6F-4D60E44D2A33}" type="presParOf" srcId="{58695AFF-8F57-4332-B2D7-2E0922F7CBE2}" destId="{51ACCA42-8D91-4776-BF5C-3A19B9F11E02}" srcOrd="1" destOrd="0" presId="urn:microsoft.com/office/officeart/2016/7/layout/VerticalDownArrowProcess"/>
    <dgm:cxn modelId="{47CBBB6D-0F61-4A30-96C1-F5299B0AFC41}" type="presParOf" srcId="{58695AFF-8F57-4332-B2D7-2E0922F7CBE2}" destId="{15A4577F-CCBE-461E-85C6-F4F2EE421D3C}" srcOrd="2" destOrd="0" presId="urn:microsoft.com/office/officeart/2016/7/layout/VerticalDownArrowProcess"/>
    <dgm:cxn modelId="{3D2219E8-35CE-4BCC-979D-6F906437F169}" type="presParOf" srcId="{654D7A33-C376-45B4-A590-86D734932EA3}" destId="{75D9D52A-3296-44D0-8E87-A3CB1611218F}" srcOrd="3" destOrd="0" presId="urn:microsoft.com/office/officeart/2016/7/layout/VerticalDownArrowProcess"/>
    <dgm:cxn modelId="{0C2A4BEB-4571-4FB1-916A-E887609A0E81}" type="presParOf" srcId="{654D7A33-C376-45B4-A590-86D734932EA3}" destId="{6390A763-E598-4B74-B482-E0FF0FC1290F}" srcOrd="4" destOrd="0" presId="urn:microsoft.com/office/officeart/2016/7/layout/VerticalDownArrowProcess"/>
    <dgm:cxn modelId="{C9D0099A-6C7E-49A3-ABDD-528E9E7523CC}" type="presParOf" srcId="{6390A763-E598-4B74-B482-E0FF0FC1290F}" destId="{F992E883-0FB3-4C98-A0BF-5C86EE23886A}" srcOrd="0" destOrd="0" presId="urn:microsoft.com/office/officeart/2016/7/layout/VerticalDownArrowProcess"/>
    <dgm:cxn modelId="{8530D072-7D07-4669-A96B-E248E8E28080}" type="presParOf" srcId="{6390A763-E598-4B74-B482-E0FF0FC1290F}" destId="{3441644C-261E-4823-BE7B-9DA53083ADAB}" srcOrd="1" destOrd="0" presId="urn:microsoft.com/office/officeart/2016/7/layout/VerticalDownArrowProcess"/>
    <dgm:cxn modelId="{3B7AE620-6A7C-4B55-A358-D4D756AF4642}" type="presParOf" srcId="{6390A763-E598-4B74-B482-E0FF0FC1290F}" destId="{2C114F3D-69E2-4DBA-B828-D8043D06AAF2}" srcOrd="2" destOrd="0" presId="urn:microsoft.com/office/officeart/2016/7/layout/VerticalDownArrowProcess"/>
    <dgm:cxn modelId="{8C5D8DF4-07C7-4A93-9274-6D2AEE6D645E}" type="presParOf" srcId="{654D7A33-C376-45B4-A590-86D734932EA3}" destId="{7B9CB7FD-520C-4E34-8AA0-8C808F155568}" srcOrd="5" destOrd="0" presId="urn:microsoft.com/office/officeart/2016/7/layout/VerticalDownArrowProcess"/>
    <dgm:cxn modelId="{E812E4B0-0E29-42CC-B46B-17FB78A2101A}" type="presParOf" srcId="{654D7A33-C376-45B4-A590-86D734932EA3}" destId="{3C8787EA-EE34-4F66-8CB4-4D0C249D86B2}" srcOrd="6" destOrd="0" presId="urn:microsoft.com/office/officeart/2016/7/layout/VerticalDownArrowProcess"/>
    <dgm:cxn modelId="{37DA2144-DB1C-495B-AA4C-27E05C92BF25}" type="presParOf" srcId="{3C8787EA-EE34-4F66-8CB4-4D0C249D86B2}" destId="{F72849B7-123A-4FC6-9EEB-15674167B502}" srcOrd="0" destOrd="0" presId="urn:microsoft.com/office/officeart/2016/7/layout/VerticalDownArrowProcess"/>
    <dgm:cxn modelId="{3D5E10D8-E104-4023-B642-F683F118F4E2}" type="presParOf" srcId="{3C8787EA-EE34-4F66-8CB4-4D0C249D86B2}" destId="{F8B294A2-6DD8-4E30-A2E7-DB56D7A8DB44}" srcOrd="1" destOrd="0" presId="urn:microsoft.com/office/officeart/2016/7/layout/VerticalDownArrowProcess"/>
    <dgm:cxn modelId="{5DB80EF8-5BB1-4948-893A-81503757B0B2}" type="presParOf" srcId="{3C8787EA-EE34-4F66-8CB4-4D0C249D86B2}" destId="{AFDDF824-4089-463F-A358-A6A9AE183EDF}" srcOrd="2" destOrd="0" presId="urn:microsoft.com/office/officeart/2016/7/layout/VerticalDownArrowProcess"/>
    <dgm:cxn modelId="{90BE93C6-D794-4888-BAE6-B42B5082979D}" type="presParOf" srcId="{654D7A33-C376-45B4-A590-86D734932EA3}" destId="{F3A7AB79-6D07-4262-965D-3E5BC1E9603A}" srcOrd="7" destOrd="0" presId="urn:microsoft.com/office/officeart/2016/7/layout/VerticalDownArrowProcess"/>
    <dgm:cxn modelId="{88486DBB-2B9E-4072-BAFC-7B3322B33771}" type="presParOf" srcId="{654D7A33-C376-45B4-A590-86D734932EA3}" destId="{6F9461C1-866C-40EC-8043-98CD35C6B6A3}" srcOrd="8" destOrd="0" presId="urn:microsoft.com/office/officeart/2016/7/layout/VerticalDownArrowProcess"/>
    <dgm:cxn modelId="{5226F6B3-F5CA-46DF-A7EE-D8A073B6966C}" type="presParOf" srcId="{6F9461C1-866C-40EC-8043-98CD35C6B6A3}" destId="{B94228C1-E67E-4716-88E1-A2A5CAE3C58B}" srcOrd="0" destOrd="0" presId="urn:microsoft.com/office/officeart/2016/7/layout/VerticalDownArrowProcess"/>
    <dgm:cxn modelId="{A600F3E4-B6EF-4C6D-B391-2298D2C795EF}" type="presParOf" srcId="{6F9461C1-866C-40EC-8043-98CD35C6B6A3}" destId="{243FA588-A157-4012-AFD9-F141137C4B55}" srcOrd="1" destOrd="0" presId="urn:microsoft.com/office/officeart/2016/7/layout/VerticalDownArrowProcess"/>
    <dgm:cxn modelId="{E2276FE3-84E5-414F-BC80-0B8B69DE8B1B}" type="presParOf" srcId="{6F9461C1-866C-40EC-8043-98CD35C6B6A3}" destId="{EE9F4520-D805-4933-89E1-5441AD832916}" srcOrd="2" destOrd="0" presId="urn:microsoft.com/office/officeart/2016/7/layout/VerticalDownArrowProcess"/>
    <dgm:cxn modelId="{A7148CC7-9319-48B1-8B49-58779C704AE8}" type="presParOf" srcId="{654D7A33-C376-45B4-A590-86D734932EA3}" destId="{BC53D0F4-B29F-4AB3-B08B-39FEB784C34F}" srcOrd="9" destOrd="0" presId="urn:microsoft.com/office/officeart/2016/7/layout/VerticalDownArrowProcess"/>
    <dgm:cxn modelId="{22B2FEC8-C0D9-4761-B45A-33DEE1EF7DED}" type="presParOf" srcId="{654D7A33-C376-45B4-A590-86D734932EA3}" destId="{05AFAFA5-580D-4290-A09B-AD93E02398EB}" srcOrd="10" destOrd="0" presId="urn:microsoft.com/office/officeart/2016/7/layout/VerticalDownArrowProcess"/>
    <dgm:cxn modelId="{06F14EBA-E33E-4AE7-BCB6-ADCECC37AAB8}" type="presParOf" srcId="{05AFAFA5-580D-4290-A09B-AD93E02398EB}" destId="{786E7E42-FC27-4B13-8922-814F8349B945}" srcOrd="0" destOrd="0" presId="urn:microsoft.com/office/officeart/2016/7/layout/VerticalDownArrowProcess"/>
    <dgm:cxn modelId="{FE30EEA5-51E4-4F8C-9461-0E7D6B68EC44}" type="presParOf" srcId="{05AFAFA5-580D-4290-A09B-AD93E02398EB}" destId="{BF548A7D-CF75-4C9C-A8FD-E46A1F1774B4}" srcOrd="1" destOrd="0" presId="urn:microsoft.com/office/officeart/2016/7/layout/VerticalDownArrowProcess"/>
    <dgm:cxn modelId="{93EF9C53-B2AC-4C1D-A090-22C4D33C61D9}" type="presParOf" srcId="{05AFAFA5-580D-4290-A09B-AD93E02398EB}" destId="{A1C6C4F9-43AC-44C3-9A08-F1F6693AEEA1}"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604556B-E59D-43EC-AD9B-301E0AFEC3A0}" type="doc">
      <dgm:prSet loTypeId="urn:microsoft.com/office/officeart/2016/7/layout/VerticalDownArrowProcess" loCatId="process" qsTypeId="urn:microsoft.com/office/officeart/2005/8/quickstyle/simple3" qsCatId="simple" csTypeId="urn:microsoft.com/office/officeart/2005/8/colors/colorful5" csCatId="colorful"/>
      <dgm:spPr/>
      <dgm:t>
        <a:bodyPr/>
        <a:lstStyle/>
        <a:p>
          <a:endParaRPr lang="en-US"/>
        </a:p>
      </dgm:t>
    </dgm:pt>
    <dgm:pt modelId="{3BB7A886-9A25-4CB4-ACB7-F89BE87B82EC}">
      <dgm:prSet/>
      <dgm:spPr/>
      <dgm:t>
        <a:bodyPr/>
        <a:lstStyle/>
        <a:p>
          <a:r>
            <a:rPr lang="en-US"/>
            <a:t>PART</a:t>
          </a:r>
        </a:p>
      </dgm:t>
    </dgm:pt>
    <dgm:pt modelId="{C42F1BD9-B2C2-42C2-B765-0BCB07562613}" type="parTrans" cxnId="{329D2ABF-4AF3-4F59-A1BB-41D5391D2483}">
      <dgm:prSet/>
      <dgm:spPr/>
      <dgm:t>
        <a:bodyPr/>
        <a:lstStyle/>
        <a:p>
          <a:endParaRPr lang="en-US"/>
        </a:p>
      </dgm:t>
    </dgm:pt>
    <dgm:pt modelId="{C229F706-4650-4851-A802-31333988CD7A}" type="sibTrans" cxnId="{329D2ABF-4AF3-4F59-A1BB-41D5391D2483}">
      <dgm:prSet/>
      <dgm:spPr/>
      <dgm:t>
        <a:bodyPr/>
        <a:lstStyle/>
        <a:p>
          <a:endParaRPr lang="en-US"/>
        </a:p>
      </dgm:t>
    </dgm:pt>
    <dgm:pt modelId="{7D199569-2A78-4BEB-AFA9-A327D6CC8F75}">
      <dgm:prSet custT="1"/>
      <dgm:spPr/>
      <dgm:t>
        <a:bodyPr/>
        <a:lstStyle/>
        <a:p>
          <a:r>
            <a:rPr lang="en-US" sz="1800" dirty="0"/>
            <a:t>In PART C LISTENING   -   you listen to 2 recorded presentations or interviews on a health-related issue.   You need to answer 6 MCQs for each presentation or interview.  This part of the test usually lasts around 15 minutes.</a:t>
          </a:r>
        </a:p>
      </dgm:t>
    </dgm:pt>
    <dgm:pt modelId="{6F759BCF-E4B5-4357-92AA-0FF9004C0E3B}" type="parTrans" cxnId="{8030D84B-49D8-4595-AE38-552E64E86833}">
      <dgm:prSet/>
      <dgm:spPr/>
      <dgm:t>
        <a:bodyPr/>
        <a:lstStyle/>
        <a:p>
          <a:endParaRPr lang="en-US"/>
        </a:p>
      </dgm:t>
    </dgm:pt>
    <dgm:pt modelId="{7D7E6676-E258-4FE9-B03A-746C5906884F}" type="sibTrans" cxnId="{8030D84B-49D8-4595-AE38-552E64E86833}">
      <dgm:prSet/>
      <dgm:spPr/>
      <dgm:t>
        <a:bodyPr/>
        <a:lstStyle/>
        <a:p>
          <a:endParaRPr lang="en-US"/>
        </a:p>
      </dgm:t>
    </dgm:pt>
    <dgm:pt modelId="{A2C20DEC-B3FC-4F2E-809D-E09D83E913C8}">
      <dgm:prSet/>
      <dgm:spPr/>
      <dgm:t>
        <a:bodyPr/>
        <a:lstStyle/>
        <a:p>
          <a:r>
            <a:rPr lang="en-US"/>
            <a:t>Read through</a:t>
          </a:r>
        </a:p>
      </dgm:t>
    </dgm:pt>
    <dgm:pt modelId="{3670C3D0-E6AA-4CC0-A462-334CE5432CDD}" type="parTrans" cxnId="{19912592-AA1B-43AC-BF91-CA21BA0C36C3}">
      <dgm:prSet/>
      <dgm:spPr/>
      <dgm:t>
        <a:bodyPr/>
        <a:lstStyle/>
        <a:p>
          <a:endParaRPr lang="en-US"/>
        </a:p>
      </dgm:t>
    </dgm:pt>
    <dgm:pt modelId="{E8563B80-9369-436B-B88B-30262D912E17}" type="sibTrans" cxnId="{19912592-AA1B-43AC-BF91-CA21BA0C36C3}">
      <dgm:prSet/>
      <dgm:spPr/>
      <dgm:t>
        <a:bodyPr/>
        <a:lstStyle/>
        <a:p>
          <a:endParaRPr lang="en-US"/>
        </a:p>
      </dgm:t>
    </dgm:pt>
    <dgm:pt modelId="{7E5C4971-33A8-4A2E-85BF-26858D036112}">
      <dgm:prSet custT="1"/>
      <dgm:spPr/>
      <dgm:t>
        <a:bodyPr/>
        <a:lstStyle/>
        <a:p>
          <a:pPr algn="r"/>
          <a:r>
            <a:rPr lang="en-US" sz="1800" dirty="0"/>
            <a:t>Read through each question carefully</a:t>
          </a:r>
        </a:p>
      </dgm:t>
    </dgm:pt>
    <dgm:pt modelId="{548930F6-BF85-498A-82B1-AFDAE3743B25}" type="parTrans" cxnId="{C16C3106-08F8-400F-A558-C39BA1E4E7E4}">
      <dgm:prSet/>
      <dgm:spPr/>
      <dgm:t>
        <a:bodyPr/>
        <a:lstStyle/>
        <a:p>
          <a:endParaRPr lang="en-US"/>
        </a:p>
      </dgm:t>
    </dgm:pt>
    <dgm:pt modelId="{E8874877-5FD3-4941-90E2-DCE40F96F6C4}" type="sibTrans" cxnId="{C16C3106-08F8-400F-A558-C39BA1E4E7E4}">
      <dgm:prSet/>
      <dgm:spPr/>
      <dgm:t>
        <a:bodyPr/>
        <a:lstStyle/>
        <a:p>
          <a:endParaRPr lang="en-US"/>
        </a:p>
      </dgm:t>
    </dgm:pt>
    <dgm:pt modelId="{FC944678-DA3B-4F53-989A-CF479F723943}">
      <dgm:prSet/>
      <dgm:spPr/>
      <dgm:t>
        <a:bodyPr/>
        <a:lstStyle/>
        <a:p>
          <a:r>
            <a:rPr lang="en-US"/>
            <a:t>Mark</a:t>
          </a:r>
        </a:p>
      </dgm:t>
    </dgm:pt>
    <dgm:pt modelId="{BB1FFE0A-5EE6-46FC-9308-2ED71F4194D4}" type="parTrans" cxnId="{A801B0E4-E2E3-459C-A3DF-0CADC6459EF3}">
      <dgm:prSet/>
      <dgm:spPr/>
      <dgm:t>
        <a:bodyPr/>
        <a:lstStyle/>
        <a:p>
          <a:endParaRPr lang="en-US"/>
        </a:p>
      </dgm:t>
    </dgm:pt>
    <dgm:pt modelId="{20E83197-45F9-4A2A-A52B-D11E67D86DE6}" type="sibTrans" cxnId="{A801B0E4-E2E3-459C-A3DF-0CADC6459EF3}">
      <dgm:prSet/>
      <dgm:spPr/>
      <dgm:t>
        <a:bodyPr/>
        <a:lstStyle/>
        <a:p>
          <a:endParaRPr lang="en-US"/>
        </a:p>
      </dgm:t>
    </dgm:pt>
    <dgm:pt modelId="{9F37E68D-D25E-45F3-BA38-947FBCC7800B}">
      <dgm:prSet custT="1"/>
      <dgm:spPr/>
      <dgm:t>
        <a:bodyPr/>
        <a:lstStyle/>
        <a:p>
          <a:r>
            <a:rPr lang="en-US" sz="1800" dirty="0"/>
            <a:t>Mark your answers on the Question Paper by filling in the circle with a 2B pencil</a:t>
          </a:r>
        </a:p>
      </dgm:t>
    </dgm:pt>
    <dgm:pt modelId="{F44E144D-AEF7-41BB-B235-FE099EE6EF91}" type="parTrans" cxnId="{18E7BD9C-E4F2-4BB0-BBE0-D4C5A4732186}">
      <dgm:prSet/>
      <dgm:spPr/>
      <dgm:t>
        <a:bodyPr/>
        <a:lstStyle/>
        <a:p>
          <a:endParaRPr lang="en-US"/>
        </a:p>
      </dgm:t>
    </dgm:pt>
    <dgm:pt modelId="{8551066E-766F-4631-887E-2016828A17C4}" type="sibTrans" cxnId="{18E7BD9C-E4F2-4BB0-BBE0-D4C5A4732186}">
      <dgm:prSet/>
      <dgm:spPr/>
      <dgm:t>
        <a:bodyPr/>
        <a:lstStyle/>
        <a:p>
          <a:endParaRPr lang="en-US"/>
        </a:p>
      </dgm:t>
    </dgm:pt>
    <dgm:pt modelId="{31073F8A-3EE6-4646-AC67-8D0CBFFE10FA}">
      <dgm:prSet/>
      <dgm:spPr/>
      <dgm:t>
        <a:bodyPr/>
        <a:lstStyle/>
        <a:p>
          <a:r>
            <a:rPr lang="en-US"/>
            <a:t>DON’T wait</a:t>
          </a:r>
        </a:p>
      </dgm:t>
    </dgm:pt>
    <dgm:pt modelId="{DFF075DF-EB08-4BBC-9068-BFFE0C556FB1}" type="parTrans" cxnId="{0893D85F-B8EA-4EC4-84E5-9F42019301CD}">
      <dgm:prSet/>
      <dgm:spPr/>
      <dgm:t>
        <a:bodyPr/>
        <a:lstStyle/>
        <a:p>
          <a:endParaRPr lang="en-US"/>
        </a:p>
      </dgm:t>
    </dgm:pt>
    <dgm:pt modelId="{FC62800C-1524-4F4E-8096-A0716359FC5C}" type="sibTrans" cxnId="{0893D85F-B8EA-4EC4-84E5-9F42019301CD}">
      <dgm:prSet/>
      <dgm:spPr/>
      <dgm:t>
        <a:bodyPr/>
        <a:lstStyle/>
        <a:p>
          <a:endParaRPr lang="en-US"/>
        </a:p>
      </dgm:t>
    </dgm:pt>
    <dgm:pt modelId="{C21CBCF1-9A4C-464D-B351-55D0A806ED2B}">
      <dgm:prSet custT="1"/>
      <dgm:spPr/>
      <dgm:t>
        <a:bodyPr/>
        <a:lstStyle/>
        <a:p>
          <a:pPr algn="r"/>
          <a:r>
            <a:rPr lang="en-US" sz="1800" dirty="0"/>
            <a:t>DON’T wait for key words in the question or answer options to be said in the recording.  The speaker [or speakers] will often use synonyms of the printed words</a:t>
          </a:r>
        </a:p>
      </dgm:t>
    </dgm:pt>
    <dgm:pt modelId="{F793C5D5-178C-4836-8888-7120F4AEB9CA}" type="parTrans" cxnId="{81FC4BC6-A4D9-41D7-8FB9-45C3BCF0FAB7}">
      <dgm:prSet/>
      <dgm:spPr/>
      <dgm:t>
        <a:bodyPr/>
        <a:lstStyle/>
        <a:p>
          <a:endParaRPr lang="en-US"/>
        </a:p>
      </dgm:t>
    </dgm:pt>
    <dgm:pt modelId="{F17FBF6B-2A46-4CE5-9622-03F7DF35548E}" type="sibTrans" cxnId="{81FC4BC6-A4D9-41D7-8FB9-45C3BCF0FAB7}">
      <dgm:prSet/>
      <dgm:spPr/>
      <dgm:t>
        <a:bodyPr/>
        <a:lstStyle/>
        <a:p>
          <a:endParaRPr lang="en-US"/>
        </a:p>
      </dgm:t>
    </dgm:pt>
    <dgm:pt modelId="{9BFC1DCD-722E-444C-9528-F62B58374BFC}">
      <dgm:prSet/>
      <dgm:spPr/>
      <dgm:t>
        <a:bodyPr/>
        <a:lstStyle/>
        <a:p>
          <a:r>
            <a:rPr lang="en-US"/>
            <a:t>DON’T fill in</a:t>
          </a:r>
        </a:p>
      </dgm:t>
    </dgm:pt>
    <dgm:pt modelId="{54A80CAE-D146-44A8-8AD9-59B577847924}" type="parTrans" cxnId="{A256A114-784B-4D28-9A56-203A8B30B47F}">
      <dgm:prSet/>
      <dgm:spPr/>
      <dgm:t>
        <a:bodyPr/>
        <a:lstStyle/>
        <a:p>
          <a:endParaRPr lang="en-US"/>
        </a:p>
      </dgm:t>
    </dgm:pt>
    <dgm:pt modelId="{A46D6B19-AC0E-48AC-A52F-817FFCF3690B}" type="sibTrans" cxnId="{A256A114-784B-4D28-9A56-203A8B30B47F}">
      <dgm:prSet/>
      <dgm:spPr/>
      <dgm:t>
        <a:bodyPr/>
        <a:lstStyle/>
        <a:p>
          <a:endParaRPr lang="en-US"/>
        </a:p>
      </dgm:t>
    </dgm:pt>
    <dgm:pt modelId="{087D0E90-3C9A-455E-8A80-855EBC5C4B36}">
      <dgm:prSet custT="1"/>
      <dgm:spPr/>
      <dgm:t>
        <a:bodyPr/>
        <a:lstStyle/>
        <a:p>
          <a:r>
            <a:rPr lang="en-US" sz="1800" dirty="0"/>
            <a:t>DON’T fill in more than one circle on the Question Paper per extract</a:t>
          </a:r>
        </a:p>
      </dgm:t>
    </dgm:pt>
    <dgm:pt modelId="{33E6496E-414B-45DC-BE2C-8A40DC9D8DA2}" type="parTrans" cxnId="{4EFAEE13-6919-47E0-9C4D-A12BB6C37C92}">
      <dgm:prSet/>
      <dgm:spPr/>
      <dgm:t>
        <a:bodyPr/>
        <a:lstStyle/>
        <a:p>
          <a:endParaRPr lang="en-US"/>
        </a:p>
      </dgm:t>
    </dgm:pt>
    <dgm:pt modelId="{EF28B5B5-6838-4F31-9AD0-A0E54AE4F449}" type="sibTrans" cxnId="{4EFAEE13-6919-47E0-9C4D-A12BB6C37C92}">
      <dgm:prSet/>
      <dgm:spPr/>
      <dgm:t>
        <a:bodyPr/>
        <a:lstStyle/>
        <a:p>
          <a:endParaRPr lang="en-US"/>
        </a:p>
      </dgm:t>
    </dgm:pt>
    <dgm:pt modelId="{27A841FE-626B-4F72-845B-CF2D729DBE60}" type="pres">
      <dgm:prSet presAssocID="{D604556B-E59D-43EC-AD9B-301E0AFEC3A0}" presName="Name0" presStyleCnt="0">
        <dgm:presLayoutVars>
          <dgm:dir/>
          <dgm:animLvl val="lvl"/>
          <dgm:resizeHandles val="exact"/>
        </dgm:presLayoutVars>
      </dgm:prSet>
      <dgm:spPr/>
    </dgm:pt>
    <dgm:pt modelId="{EEE6F9E9-C7EB-4027-BEF4-A8FE0954680C}" type="pres">
      <dgm:prSet presAssocID="{9BFC1DCD-722E-444C-9528-F62B58374BFC}" presName="boxAndChildren" presStyleCnt="0"/>
      <dgm:spPr/>
    </dgm:pt>
    <dgm:pt modelId="{BAFA2615-617C-4514-BC87-A26660E819E7}" type="pres">
      <dgm:prSet presAssocID="{9BFC1DCD-722E-444C-9528-F62B58374BFC}" presName="parentTextBox" presStyleLbl="alignNode1" presStyleIdx="0" presStyleCnt="5"/>
      <dgm:spPr/>
    </dgm:pt>
    <dgm:pt modelId="{46A61BEC-80FE-442D-A4CC-18DF844B3160}" type="pres">
      <dgm:prSet presAssocID="{9BFC1DCD-722E-444C-9528-F62B58374BFC}" presName="descendantBox" presStyleLbl="bgAccFollowNode1" presStyleIdx="0" presStyleCnt="5"/>
      <dgm:spPr/>
    </dgm:pt>
    <dgm:pt modelId="{4F227690-468A-45BD-91FD-77CF24FBBF29}" type="pres">
      <dgm:prSet presAssocID="{FC62800C-1524-4F4E-8096-A0716359FC5C}" presName="sp" presStyleCnt="0"/>
      <dgm:spPr/>
    </dgm:pt>
    <dgm:pt modelId="{380052D2-E9CA-452A-B83C-51AC5BD74C3A}" type="pres">
      <dgm:prSet presAssocID="{31073F8A-3EE6-4646-AC67-8D0CBFFE10FA}" presName="arrowAndChildren" presStyleCnt="0"/>
      <dgm:spPr/>
    </dgm:pt>
    <dgm:pt modelId="{5EE30B53-6F09-4DEA-91AA-5E8ADFD1656C}" type="pres">
      <dgm:prSet presAssocID="{31073F8A-3EE6-4646-AC67-8D0CBFFE10FA}" presName="parentTextArrow" presStyleLbl="node1" presStyleIdx="0" presStyleCnt="0"/>
      <dgm:spPr/>
    </dgm:pt>
    <dgm:pt modelId="{48A66F41-D5D6-43B0-9E98-CE7EDD06CCBD}" type="pres">
      <dgm:prSet presAssocID="{31073F8A-3EE6-4646-AC67-8D0CBFFE10FA}" presName="arrow" presStyleLbl="alignNode1" presStyleIdx="1" presStyleCnt="5"/>
      <dgm:spPr/>
    </dgm:pt>
    <dgm:pt modelId="{36FC557D-6752-402A-9188-95FEBC2E9654}" type="pres">
      <dgm:prSet presAssocID="{31073F8A-3EE6-4646-AC67-8D0CBFFE10FA}" presName="descendantArrow" presStyleLbl="bgAccFollowNode1" presStyleIdx="1" presStyleCnt="5"/>
      <dgm:spPr/>
    </dgm:pt>
    <dgm:pt modelId="{C40E69EA-204B-4CBE-B72B-AF625E4A8848}" type="pres">
      <dgm:prSet presAssocID="{20E83197-45F9-4A2A-A52B-D11E67D86DE6}" presName="sp" presStyleCnt="0"/>
      <dgm:spPr/>
    </dgm:pt>
    <dgm:pt modelId="{029B9DD6-1C25-4C62-B727-4F4664F30376}" type="pres">
      <dgm:prSet presAssocID="{FC944678-DA3B-4F53-989A-CF479F723943}" presName="arrowAndChildren" presStyleCnt="0"/>
      <dgm:spPr/>
    </dgm:pt>
    <dgm:pt modelId="{873335AF-A2F6-4A27-97C7-A3C9715DD79E}" type="pres">
      <dgm:prSet presAssocID="{FC944678-DA3B-4F53-989A-CF479F723943}" presName="parentTextArrow" presStyleLbl="node1" presStyleIdx="0" presStyleCnt="0"/>
      <dgm:spPr/>
    </dgm:pt>
    <dgm:pt modelId="{25E99E4B-5A92-4BEE-BE50-352DDE8C0C02}" type="pres">
      <dgm:prSet presAssocID="{FC944678-DA3B-4F53-989A-CF479F723943}" presName="arrow" presStyleLbl="alignNode1" presStyleIdx="2" presStyleCnt="5"/>
      <dgm:spPr/>
    </dgm:pt>
    <dgm:pt modelId="{D3589CCB-61B9-4B6C-931D-D8BA589C8655}" type="pres">
      <dgm:prSet presAssocID="{FC944678-DA3B-4F53-989A-CF479F723943}" presName="descendantArrow" presStyleLbl="bgAccFollowNode1" presStyleIdx="2" presStyleCnt="5"/>
      <dgm:spPr/>
    </dgm:pt>
    <dgm:pt modelId="{E5C7A6B9-E409-4EA3-9BE9-8934093BBC9D}" type="pres">
      <dgm:prSet presAssocID="{E8563B80-9369-436B-B88B-30262D912E17}" presName="sp" presStyleCnt="0"/>
      <dgm:spPr/>
    </dgm:pt>
    <dgm:pt modelId="{988662A0-79D8-47E6-86DA-347FA6C7805E}" type="pres">
      <dgm:prSet presAssocID="{A2C20DEC-B3FC-4F2E-809D-E09D83E913C8}" presName="arrowAndChildren" presStyleCnt="0"/>
      <dgm:spPr/>
    </dgm:pt>
    <dgm:pt modelId="{02F197C2-9B72-4AAE-A926-B78ED332A12F}" type="pres">
      <dgm:prSet presAssocID="{A2C20DEC-B3FC-4F2E-809D-E09D83E913C8}" presName="parentTextArrow" presStyleLbl="node1" presStyleIdx="0" presStyleCnt="0"/>
      <dgm:spPr/>
    </dgm:pt>
    <dgm:pt modelId="{C7E74CA5-EB4B-4AAE-BF66-044FB0FB2274}" type="pres">
      <dgm:prSet presAssocID="{A2C20DEC-B3FC-4F2E-809D-E09D83E913C8}" presName="arrow" presStyleLbl="alignNode1" presStyleIdx="3" presStyleCnt="5"/>
      <dgm:spPr/>
    </dgm:pt>
    <dgm:pt modelId="{9F378EBD-E6D5-4896-B0AF-2FB2942F4180}" type="pres">
      <dgm:prSet presAssocID="{A2C20DEC-B3FC-4F2E-809D-E09D83E913C8}" presName="descendantArrow" presStyleLbl="bgAccFollowNode1" presStyleIdx="3" presStyleCnt="5"/>
      <dgm:spPr/>
    </dgm:pt>
    <dgm:pt modelId="{D9A81687-DCEA-4328-B98D-D914FD87F6A9}" type="pres">
      <dgm:prSet presAssocID="{C229F706-4650-4851-A802-31333988CD7A}" presName="sp" presStyleCnt="0"/>
      <dgm:spPr/>
    </dgm:pt>
    <dgm:pt modelId="{39C648C2-01E0-4E72-8485-E2F615B76B5B}" type="pres">
      <dgm:prSet presAssocID="{3BB7A886-9A25-4CB4-ACB7-F89BE87B82EC}" presName="arrowAndChildren" presStyleCnt="0"/>
      <dgm:spPr/>
    </dgm:pt>
    <dgm:pt modelId="{60F0426E-FF61-4B7D-88E0-D4898271B8B8}" type="pres">
      <dgm:prSet presAssocID="{3BB7A886-9A25-4CB4-ACB7-F89BE87B82EC}" presName="parentTextArrow" presStyleLbl="node1" presStyleIdx="0" presStyleCnt="0"/>
      <dgm:spPr/>
    </dgm:pt>
    <dgm:pt modelId="{501EB69B-8DC0-4BE0-BD88-E8D81BCA3326}" type="pres">
      <dgm:prSet presAssocID="{3BB7A886-9A25-4CB4-ACB7-F89BE87B82EC}" presName="arrow" presStyleLbl="alignNode1" presStyleIdx="4" presStyleCnt="5"/>
      <dgm:spPr/>
    </dgm:pt>
    <dgm:pt modelId="{1312AA2B-56BD-4507-BFD2-888E66646C1C}" type="pres">
      <dgm:prSet presAssocID="{3BB7A886-9A25-4CB4-ACB7-F89BE87B82EC}" presName="descendantArrow" presStyleLbl="bgAccFollowNode1" presStyleIdx="4" presStyleCnt="5"/>
      <dgm:spPr/>
    </dgm:pt>
  </dgm:ptLst>
  <dgm:cxnLst>
    <dgm:cxn modelId="{C16C3106-08F8-400F-A558-C39BA1E4E7E4}" srcId="{A2C20DEC-B3FC-4F2E-809D-E09D83E913C8}" destId="{7E5C4971-33A8-4A2E-85BF-26858D036112}" srcOrd="0" destOrd="0" parTransId="{548930F6-BF85-498A-82B1-AFDAE3743B25}" sibTransId="{E8874877-5FD3-4941-90E2-DCE40F96F6C4}"/>
    <dgm:cxn modelId="{4EFAEE13-6919-47E0-9C4D-A12BB6C37C92}" srcId="{9BFC1DCD-722E-444C-9528-F62B58374BFC}" destId="{087D0E90-3C9A-455E-8A80-855EBC5C4B36}" srcOrd="0" destOrd="0" parTransId="{33E6496E-414B-45DC-BE2C-8A40DC9D8DA2}" sibTransId="{EF28B5B5-6838-4F31-9AD0-A0E54AE4F449}"/>
    <dgm:cxn modelId="{A256A114-784B-4D28-9A56-203A8B30B47F}" srcId="{D604556B-E59D-43EC-AD9B-301E0AFEC3A0}" destId="{9BFC1DCD-722E-444C-9528-F62B58374BFC}" srcOrd="4" destOrd="0" parTransId="{54A80CAE-D146-44A8-8AD9-59B577847924}" sibTransId="{A46D6B19-AC0E-48AC-A52F-817FFCF3690B}"/>
    <dgm:cxn modelId="{181C8717-4F48-412A-854C-65E3CF515F93}" type="presOf" srcId="{3BB7A886-9A25-4CB4-ACB7-F89BE87B82EC}" destId="{501EB69B-8DC0-4BE0-BD88-E8D81BCA3326}" srcOrd="1" destOrd="0" presId="urn:microsoft.com/office/officeart/2016/7/layout/VerticalDownArrowProcess"/>
    <dgm:cxn modelId="{0893D85F-B8EA-4EC4-84E5-9F42019301CD}" srcId="{D604556B-E59D-43EC-AD9B-301E0AFEC3A0}" destId="{31073F8A-3EE6-4646-AC67-8D0CBFFE10FA}" srcOrd="3" destOrd="0" parTransId="{DFF075DF-EB08-4BBC-9068-BFFE0C556FB1}" sibTransId="{FC62800C-1524-4F4E-8096-A0716359FC5C}"/>
    <dgm:cxn modelId="{A3D72344-3D1C-4937-A660-390DFD6C3E2A}" type="presOf" srcId="{31073F8A-3EE6-4646-AC67-8D0CBFFE10FA}" destId="{48A66F41-D5D6-43B0-9E98-CE7EDD06CCBD}" srcOrd="1" destOrd="0" presId="urn:microsoft.com/office/officeart/2016/7/layout/VerticalDownArrowProcess"/>
    <dgm:cxn modelId="{8030D84B-49D8-4595-AE38-552E64E86833}" srcId="{3BB7A886-9A25-4CB4-ACB7-F89BE87B82EC}" destId="{7D199569-2A78-4BEB-AFA9-A327D6CC8F75}" srcOrd="0" destOrd="0" parTransId="{6F759BCF-E4B5-4357-92AA-0FF9004C0E3B}" sibTransId="{7D7E6676-E258-4FE9-B03A-746C5906884F}"/>
    <dgm:cxn modelId="{531FA46E-F6C2-4EE9-9058-3D4E7449395E}" type="presOf" srcId="{A2C20DEC-B3FC-4F2E-809D-E09D83E913C8}" destId="{C7E74CA5-EB4B-4AAE-BF66-044FB0FB2274}" srcOrd="1" destOrd="0" presId="urn:microsoft.com/office/officeart/2016/7/layout/VerticalDownArrowProcess"/>
    <dgm:cxn modelId="{872CBC51-36E0-4AB5-BF91-E8FBED7DC34D}" type="presOf" srcId="{9BFC1DCD-722E-444C-9528-F62B58374BFC}" destId="{BAFA2615-617C-4514-BC87-A26660E819E7}" srcOrd="0" destOrd="0" presId="urn:microsoft.com/office/officeart/2016/7/layout/VerticalDownArrowProcess"/>
    <dgm:cxn modelId="{41F6D852-DDFE-4A9A-9803-600C4F4893B9}" type="presOf" srcId="{087D0E90-3C9A-455E-8A80-855EBC5C4B36}" destId="{46A61BEC-80FE-442D-A4CC-18DF844B3160}" srcOrd="0" destOrd="0" presId="urn:microsoft.com/office/officeart/2016/7/layout/VerticalDownArrowProcess"/>
    <dgm:cxn modelId="{58555155-20E5-4DB0-AB04-B95E292C6F24}" type="presOf" srcId="{C21CBCF1-9A4C-464D-B351-55D0A806ED2B}" destId="{36FC557D-6752-402A-9188-95FEBC2E9654}" srcOrd="0" destOrd="0" presId="urn:microsoft.com/office/officeart/2016/7/layout/VerticalDownArrowProcess"/>
    <dgm:cxn modelId="{20037280-43F4-4ECB-B29D-1A9A629717E1}" type="presOf" srcId="{7D199569-2A78-4BEB-AFA9-A327D6CC8F75}" destId="{1312AA2B-56BD-4507-BFD2-888E66646C1C}" srcOrd="0" destOrd="0" presId="urn:microsoft.com/office/officeart/2016/7/layout/VerticalDownArrowProcess"/>
    <dgm:cxn modelId="{18EF3386-66F3-4762-91D7-17F139317932}" type="presOf" srcId="{D604556B-E59D-43EC-AD9B-301E0AFEC3A0}" destId="{27A841FE-626B-4F72-845B-CF2D729DBE60}" srcOrd="0" destOrd="0" presId="urn:microsoft.com/office/officeart/2016/7/layout/VerticalDownArrowProcess"/>
    <dgm:cxn modelId="{738A4F8F-8325-4B76-AFA4-F7C0EB951DD3}" type="presOf" srcId="{3BB7A886-9A25-4CB4-ACB7-F89BE87B82EC}" destId="{60F0426E-FF61-4B7D-88E0-D4898271B8B8}" srcOrd="0" destOrd="0" presId="urn:microsoft.com/office/officeart/2016/7/layout/VerticalDownArrowProcess"/>
    <dgm:cxn modelId="{19912592-AA1B-43AC-BF91-CA21BA0C36C3}" srcId="{D604556B-E59D-43EC-AD9B-301E0AFEC3A0}" destId="{A2C20DEC-B3FC-4F2E-809D-E09D83E913C8}" srcOrd="1" destOrd="0" parTransId="{3670C3D0-E6AA-4CC0-A462-334CE5432CDD}" sibTransId="{E8563B80-9369-436B-B88B-30262D912E17}"/>
    <dgm:cxn modelId="{3C3BF292-2149-44BA-8AAF-5B227A31B4F4}" type="presOf" srcId="{FC944678-DA3B-4F53-989A-CF479F723943}" destId="{25E99E4B-5A92-4BEE-BE50-352DDE8C0C02}" srcOrd="1" destOrd="0" presId="urn:microsoft.com/office/officeart/2016/7/layout/VerticalDownArrowProcess"/>
    <dgm:cxn modelId="{0FB84A95-7BFA-4728-A419-DC63A653FE49}" type="presOf" srcId="{A2C20DEC-B3FC-4F2E-809D-E09D83E913C8}" destId="{02F197C2-9B72-4AAE-A926-B78ED332A12F}" srcOrd="0" destOrd="0" presId="urn:microsoft.com/office/officeart/2016/7/layout/VerticalDownArrowProcess"/>
    <dgm:cxn modelId="{18E7BD9C-E4F2-4BB0-BBE0-D4C5A4732186}" srcId="{FC944678-DA3B-4F53-989A-CF479F723943}" destId="{9F37E68D-D25E-45F3-BA38-947FBCC7800B}" srcOrd="0" destOrd="0" parTransId="{F44E144D-AEF7-41BB-B235-FE099EE6EF91}" sibTransId="{8551066E-766F-4631-887E-2016828A17C4}"/>
    <dgm:cxn modelId="{329D2ABF-4AF3-4F59-A1BB-41D5391D2483}" srcId="{D604556B-E59D-43EC-AD9B-301E0AFEC3A0}" destId="{3BB7A886-9A25-4CB4-ACB7-F89BE87B82EC}" srcOrd="0" destOrd="0" parTransId="{C42F1BD9-B2C2-42C2-B765-0BCB07562613}" sibTransId="{C229F706-4650-4851-A802-31333988CD7A}"/>
    <dgm:cxn modelId="{FC430DC1-189C-4EE8-A540-6B4C5486AD03}" type="presOf" srcId="{7E5C4971-33A8-4A2E-85BF-26858D036112}" destId="{9F378EBD-E6D5-4896-B0AF-2FB2942F4180}" srcOrd="0" destOrd="0" presId="urn:microsoft.com/office/officeart/2016/7/layout/VerticalDownArrowProcess"/>
    <dgm:cxn modelId="{81FC4BC6-A4D9-41D7-8FB9-45C3BCF0FAB7}" srcId="{31073F8A-3EE6-4646-AC67-8D0CBFFE10FA}" destId="{C21CBCF1-9A4C-464D-B351-55D0A806ED2B}" srcOrd="0" destOrd="0" parTransId="{F793C5D5-178C-4836-8888-7120F4AEB9CA}" sibTransId="{F17FBF6B-2A46-4CE5-9622-03F7DF35548E}"/>
    <dgm:cxn modelId="{48D41BD1-D526-42C8-B7CF-2B2BC9648067}" type="presOf" srcId="{31073F8A-3EE6-4646-AC67-8D0CBFFE10FA}" destId="{5EE30B53-6F09-4DEA-91AA-5E8ADFD1656C}" srcOrd="0" destOrd="0" presId="urn:microsoft.com/office/officeart/2016/7/layout/VerticalDownArrowProcess"/>
    <dgm:cxn modelId="{14251CDE-557B-4320-83AB-3023901E2466}" type="presOf" srcId="{9F37E68D-D25E-45F3-BA38-947FBCC7800B}" destId="{D3589CCB-61B9-4B6C-931D-D8BA589C8655}" srcOrd="0" destOrd="0" presId="urn:microsoft.com/office/officeart/2016/7/layout/VerticalDownArrowProcess"/>
    <dgm:cxn modelId="{A801B0E4-E2E3-459C-A3DF-0CADC6459EF3}" srcId="{D604556B-E59D-43EC-AD9B-301E0AFEC3A0}" destId="{FC944678-DA3B-4F53-989A-CF479F723943}" srcOrd="2" destOrd="0" parTransId="{BB1FFE0A-5EE6-46FC-9308-2ED71F4194D4}" sibTransId="{20E83197-45F9-4A2A-A52B-D11E67D86DE6}"/>
    <dgm:cxn modelId="{26735BEF-395D-4349-8490-8CE988362110}" type="presOf" srcId="{FC944678-DA3B-4F53-989A-CF479F723943}" destId="{873335AF-A2F6-4A27-97C7-A3C9715DD79E}" srcOrd="0" destOrd="0" presId="urn:microsoft.com/office/officeart/2016/7/layout/VerticalDownArrowProcess"/>
    <dgm:cxn modelId="{3D64B864-8387-4D8B-8E11-1C3217133144}" type="presParOf" srcId="{27A841FE-626B-4F72-845B-CF2D729DBE60}" destId="{EEE6F9E9-C7EB-4027-BEF4-A8FE0954680C}" srcOrd="0" destOrd="0" presId="urn:microsoft.com/office/officeart/2016/7/layout/VerticalDownArrowProcess"/>
    <dgm:cxn modelId="{AA1F3796-4F40-4EF8-84BA-5ED5E0F0A9C6}" type="presParOf" srcId="{EEE6F9E9-C7EB-4027-BEF4-A8FE0954680C}" destId="{BAFA2615-617C-4514-BC87-A26660E819E7}" srcOrd="0" destOrd="0" presId="urn:microsoft.com/office/officeart/2016/7/layout/VerticalDownArrowProcess"/>
    <dgm:cxn modelId="{D1AF9D52-7A42-45D9-A676-BC9FF3CEE4BA}" type="presParOf" srcId="{EEE6F9E9-C7EB-4027-BEF4-A8FE0954680C}" destId="{46A61BEC-80FE-442D-A4CC-18DF844B3160}" srcOrd="1" destOrd="0" presId="urn:microsoft.com/office/officeart/2016/7/layout/VerticalDownArrowProcess"/>
    <dgm:cxn modelId="{520AA76B-B3C5-4C56-82C6-902CBE13064C}" type="presParOf" srcId="{27A841FE-626B-4F72-845B-CF2D729DBE60}" destId="{4F227690-468A-45BD-91FD-77CF24FBBF29}" srcOrd="1" destOrd="0" presId="urn:microsoft.com/office/officeart/2016/7/layout/VerticalDownArrowProcess"/>
    <dgm:cxn modelId="{A741AF00-F37C-4CD2-BD45-CBE0979DE8D7}" type="presParOf" srcId="{27A841FE-626B-4F72-845B-CF2D729DBE60}" destId="{380052D2-E9CA-452A-B83C-51AC5BD74C3A}" srcOrd="2" destOrd="0" presId="urn:microsoft.com/office/officeart/2016/7/layout/VerticalDownArrowProcess"/>
    <dgm:cxn modelId="{5A489A2C-161B-4613-942D-33969CA9651B}" type="presParOf" srcId="{380052D2-E9CA-452A-B83C-51AC5BD74C3A}" destId="{5EE30B53-6F09-4DEA-91AA-5E8ADFD1656C}" srcOrd="0" destOrd="0" presId="urn:microsoft.com/office/officeart/2016/7/layout/VerticalDownArrowProcess"/>
    <dgm:cxn modelId="{9B96A06F-3EAD-4681-883D-A56A38F17F5E}" type="presParOf" srcId="{380052D2-E9CA-452A-B83C-51AC5BD74C3A}" destId="{48A66F41-D5D6-43B0-9E98-CE7EDD06CCBD}" srcOrd="1" destOrd="0" presId="urn:microsoft.com/office/officeart/2016/7/layout/VerticalDownArrowProcess"/>
    <dgm:cxn modelId="{B885B22B-A62C-490C-8322-A04D9AAB88B0}" type="presParOf" srcId="{380052D2-E9CA-452A-B83C-51AC5BD74C3A}" destId="{36FC557D-6752-402A-9188-95FEBC2E9654}" srcOrd="2" destOrd="0" presId="urn:microsoft.com/office/officeart/2016/7/layout/VerticalDownArrowProcess"/>
    <dgm:cxn modelId="{94C31718-CCC6-4A71-8ACA-C0397792F1D9}" type="presParOf" srcId="{27A841FE-626B-4F72-845B-CF2D729DBE60}" destId="{C40E69EA-204B-4CBE-B72B-AF625E4A8848}" srcOrd="3" destOrd="0" presId="urn:microsoft.com/office/officeart/2016/7/layout/VerticalDownArrowProcess"/>
    <dgm:cxn modelId="{1FB665A6-50DE-4328-B5E7-BC129AE690DA}" type="presParOf" srcId="{27A841FE-626B-4F72-845B-CF2D729DBE60}" destId="{029B9DD6-1C25-4C62-B727-4F4664F30376}" srcOrd="4" destOrd="0" presId="urn:microsoft.com/office/officeart/2016/7/layout/VerticalDownArrowProcess"/>
    <dgm:cxn modelId="{DA044B01-5F10-4875-AC99-390F6299B45A}" type="presParOf" srcId="{029B9DD6-1C25-4C62-B727-4F4664F30376}" destId="{873335AF-A2F6-4A27-97C7-A3C9715DD79E}" srcOrd="0" destOrd="0" presId="urn:microsoft.com/office/officeart/2016/7/layout/VerticalDownArrowProcess"/>
    <dgm:cxn modelId="{4DBE65FA-6E6F-4E8C-AAF2-986C9DFDB75C}" type="presParOf" srcId="{029B9DD6-1C25-4C62-B727-4F4664F30376}" destId="{25E99E4B-5A92-4BEE-BE50-352DDE8C0C02}" srcOrd="1" destOrd="0" presId="urn:microsoft.com/office/officeart/2016/7/layout/VerticalDownArrowProcess"/>
    <dgm:cxn modelId="{4389294E-F6C4-44B5-91EE-750AFDC59B1F}" type="presParOf" srcId="{029B9DD6-1C25-4C62-B727-4F4664F30376}" destId="{D3589CCB-61B9-4B6C-931D-D8BA589C8655}" srcOrd="2" destOrd="0" presId="urn:microsoft.com/office/officeart/2016/7/layout/VerticalDownArrowProcess"/>
    <dgm:cxn modelId="{0F10259B-1F21-42C8-AB4A-B90B790E9D41}" type="presParOf" srcId="{27A841FE-626B-4F72-845B-CF2D729DBE60}" destId="{E5C7A6B9-E409-4EA3-9BE9-8934093BBC9D}" srcOrd="5" destOrd="0" presId="urn:microsoft.com/office/officeart/2016/7/layout/VerticalDownArrowProcess"/>
    <dgm:cxn modelId="{EA325FF2-5DDF-4970-A438-61B5E09A5692}" type="presParOf" srcId="{27A841FE-626B-4F72-845B-CF2D729DBE60}" destId="{988662A0-79D8-47E6-86DA-347FA6C7805E}" srcOrd="6" destOrd="0" presId="urn:microsoft.com/office/officeart/2016/7/layout/VerticalDownArrowProcess"/>
    <dgm:cxn modelId="{C2D9FFF8-18C4-424A-8EDB-7681A1BCB07A}" type="presParOf" srcId="{988662A0-79D8-47E6-86DA-347FA6C7805E}" destId="{02F197C2-9B72-4AAE-A926-B78ED332A12F}" srcOrd="0" destOrd="0" presId="urn:microsoft.com/office/officeart/2016/7/layout/VerticalDownArrowProcess"/>
    <dgm:cxn modelId="{37C248E5-739D-432E-8C52-CF9021F0B7AB}" type="presParOf" srcId="{988662A0-79D8-47E6-86DA-347FA6C7805E}" destId="{C7E74CA5-EB4B-4AAE-BF66-044FB0FB2274}" srcOrd="1" destOrd="0" presId="urn:microsoft.com/office/officeart/2016/7/layout/VerticalDownArrowProcess"/>
    <dgm:cxn modelId="{76298403-B79F-48F3-8045-EEF63A44AE17}" type="presParOf" srcId="{988662A0-79D8-47E6-86DA-347FA6C7805E}" destId="{9F378EBD-E6D5-4896-B0AF-2FB2942F4180}" srcOrd="2" destOrd="0" presId="urn:microsoft.com/office/officeart/2016/7/layout/VerticalDownArrowProcess"/>
    <dgm:cxn modelId="{AC44C84E-DC46-4AC0-8886-2EA37C234217}" type="presParOf" srcId="{27A841FE-626B-4F72-845B-CF2D729DBE60}" destId="{D9A81687-DCEA-4328-B98D-D914FD87F6A9}" srcOrd="7" destOrd="0" presId="urn:microsoft.com/office/officeart/2016/7/layout/VerticalDownArrowProcess"/>
    <dgm:cxn modelId="{01921F6F-540F-4C5A-A9E8-FD86AA68EDAF}" type="presParOf" srcId="{27A841FE-626B-4F72-845B-CF2D729DBE60}" destId="{39C648C2-01E0-4E72-8485-E2F615B76B5B}" srcOrd="8" destOrd="0" presId="urn:microsoft.com/office/officeart/2016/7/layout/VerticalDownArrowProcess"/>
    <dgm:cxn modelId="{963EA510-607C-4B76-88D5-569B9FC23BB4}" type="presParOf" srcId="{39C648C2-01E0-4E72-8485-E2F615B76B5B}" destId="{60F0426E-FF61-4B7D-88E0-D4898271B8B8}" srcOrd="0" destOrd="0" presId="urn:microsoft.com/office/officeart/2016/7/layout/VerticalDownArrowProcess"/>
    <dgm:cxn modelId="{F6393081-BA2E-4743-B52C-8B384B399589}" type="presParOf" srcId="{39C648C2-01E0-4E72-8485-E2F615B76B5B}" destId="{501EB69B-8DC0-4BE0-BD88-E8D81BCA3326}" srcOrd="1" destOrd="0" presId="urn:microsoft.com/office/officeart/2016/7/layout/VerticalDownArrowProcess"/>
    <dgm:cxn modelId="{D273114A-B8FC-492B-8DC0-703F29002744}" type="presParOf" srcId="{39C648C2-01E0-4E72-8485-E2F615B76B5B}" destId="{1312AA2B-56BD-4507-BFD2-888E66646C1C}" srcOrd="2" destOrd="0" presId="urn:microsoft.com/office/officeart/2016/7/layout/VerticalDown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17433D-91BD-4672-B397-EABD47ACBE66}">
      <dsp:nvSpPr>
        <dsp:cNvPr id="0" name=""/>
        <dsp:cNvSpPr/>
      </dsp:nvSpPr>
      <dsp:spPr>
        <a:xfrm>
          <a:off x="1017660" y="3182"/>
          <a:ext cx="4070642" cy="1184034"/>
        </a:xfrm>
        <a:prstGeom prst="rect">
          <a:avLst/>
        </a:prstGeom>
        <a:gradFill rotWithShape="0">
          <a:gsLst>
            <a:gs pos="0">
              <a:schemeClr val="accent5">
                <a:hueOff val="0"/>
                <a:satOff val="0"/>
                <a:lumOff val="0"/>
                <a:alphaOff val="0"/>
                <a:tint val="65000"/>
                <a:shade val="92000"/>
                <a:satMod val="130000"/>
              </a:schemeClr>
            </a:gs>
            <a:gs pos="45000">
              <a:schemeClr val="accent5">
                <a:hueOff val="0"/>
                <a:satOff val="0"/>
                <a:lumOff val="0"/>
                <a:alphaOff val="0"/>
                <a:tint val="60000"/>
                <a:shade val="99000"/>
                <a:satMod val="120000"/>
              </a:schemeClr>
            </a:gs>
            <a:gs pos="100000">
              <a:schemeClr val="accent5">
                <a:hueOff val="0"/>
                <a:satOff val="0"/>
                <a:lumOff val="0"/>
                <a:alphaOff val="0"/>
                <a:tint val="55000"/>
                <a:satMod val="140000"/>
              </a:schemeClr>
            </a:gs>
          </a:gsLst>
          <a:path path="circle">
            <a:fillToRect l="100000" t="100000" r="100000" b="100000"/>
          </a:path>
        </a:gradFill>
        <a:ln w="12700" cap="flat" cmpd="sng" algn="ctr">
          <a:solidFill>
            <a:schemeClr val="accent5">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78982" tIns="213720" rIns="78982" bIns="213720" numCol="1" spcCol="1270" anchor="ctr" anchorCtr="0">
          <a:noAutofit/>
        </a:bodyPr>
        <a:lstStyle/>
        <a:p>
          <a:pPr marL="0" lvl="0" indent="0" algn="l" defTabSz="800100">
            <a:lnSpc>
              <a:spcPct val="90000"/>
            </a:lnSpc>
            <a:spcBef>
              <a:spcPct val="0"/>
            </a:spcBef>
            <a:spcAft>
              <a:spcPct val="35000"/>
            </a:spcAft>
            <a:buNone/>
          </a:pPr>
          <a:r>
            <a:rPr lang="en-US" sz="1800" kern="1200" dirty="0"/>
            <a:t>PART A LISTENING    Take notes while you listen.  This part of the test usually lasts around 15 minutes.  Before you attempt the practice test, consider some important tips:</a:t>
          </a:r>
        </a:p>
      </dsp:txBody>
      <dsp:txXfrm>
        <a:off x="1017660" y="3182"/>
        <a:ext cx="4070642" cy="1184034"/>
      </dsp:txXfrm>
    </dsp:sp>
    <dsp:sp modelId="{53C21281-9BAD-4653-B166-B421A6D95804}">
      <dsp:nvSpPr>
        <dsp:cNvPr id="0" name=""/>
        <dsp:cNvSpPr/>
      </dsp:nvSpPr>
      <dsp:spPr>
        <a:xfrm>
          <a:off x="0" y="174490"/>
          <a:ext cx="1017660" cy="841417"/>
        </a:xfrm>
        <a:prstGeom prst="rect">
          <a:avLst/>
        </a:prstGeom>
        <a:gradFill rotWithShape="0">
          <a:gsLst>
            <a:gs pos="0">
              <a:schemeClr val="lt1">
                <a:hueOff val="0"/>
                <a:satOff val="0"/>
                <a:lumOff val="0"/>
                <a:alphaOff val="0"/>
                <a:tint val="65000"/>
                <a:shade val="92000"/>
                <a:satMod val="130000"/>
              </a:schemeClr>
            </a:gs>
            <a:gs pos="45000">
              <a:schemeClr val="lt1">
                <a:hueOff val="0"/>
                <a:satOff val="0"/>
                <a:lumOff val="0"/>
                <a:alphaOff val="0"/>
                <a:tint val="60000"/>
                <a:shade val="99000"/>
                <a:satMod val="120000"/>
              </a:schemeClr>
            </a:gs>
            <a:gs pos="100000">
              <a:schemeClr val="lt1">
                <a:hueOff val="0"/>
                <a:satOff val="0"/>
                <a:lumOff val="0"/>
                <a:alphaOff val="0"/>
                <a:tint val="55000"/>
                <a:satMod val="140000"/>
              </a:schemeClr>
            </a:gs>
          </a:gsLst>
          <a:path path="circle">
            <a:fillToRect l="100000" t="100000" r="100000" b="100000"/>
          </a:path>
        </a:gradFill>
        <a:ln w="12700" cap="flat" cmpd="sng" algn="ctr">
          <a:solidFill>
            <a:schemeClr val="accent5">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txBody>
        <a:bodyPr spcFirstLastPara="0" vert="horz" wrap="square" lIns="53851" tIns="83113" rIns="53851" bIns="83113" numCol="1" spcCol="1270" anchor="ctr" anchorCtr="0">
          <a:noAutofit/>
        </a:bodyPr>
        <a:lstStyle/>
        <a:p>
          <a:pPr marL="0" lvl="0" indent="0" algn="ctr" defTabSz="666750">
            <a:lnSpc>
              <a:spcPct val="90000"/>
            </a:lnSpc>
            <a:spcBef>
              <a:spcPct val="0"/>
            </a:spcBef>
            <a:spcAft>
              <a:spcPct val="35000"/>
            </a:spcAft>
            <a:buNone/>
          </a:pPr>
          <a:r>
            <a:rPr lang="en-US" sz="1500" kern="1200"/>
            <a:t>PART</a:t>
          </a:r>
        </a:p>
      </dsp:txBody>
      <dsp:txXfrm>
        <a:off x="0" y="174490"/>
        <a:ext cx="1017660" cy="841417"/>
      </dsp:txXfrm>
    </dsp:sp>
    <dsp:sp modelId="{1F62827E-0FC5-44F9-85F4-012CA9D50CED}">
      <dsp:nvSpPr>
        <dsp:cNvPr id="0" name=""/>
        <dsp:cNvSpPr/>
      </dsp:nvSpPr>
      <dsp:spPr>
        <a:xfrm>
          <a:off x="1019651" y="1256179"/>
          <a:ext cx="4078604" cy="841417"/>
        </a:xfrm>
        <a:prstGeom prst="rect">
          <a:avLst/>
        </a:prstGeom>
        <a:gradFill rotWithShape="0">
          <a:gsLst>
            <a:gs pos="0">
              <a:schemeClr val="accent5">
                <a:hueOff val="157490"/>
                <a:satOff val="8458"/>
                <a:lumOff val="-3059"/>
                <a:alphaOff val="0"/>
                <a:tint val="65000"/>
                <a:shade val="92000"/>
                <a:satMod val="130000"/>
              </a:schemeClr>
            </a:gs>
            <a:gs pos="45000">
              <a:schemeClr val="accent5">
                <a:hueOff val="157490"/>
                <a:satOff val="8458"/>
                <a:lumOff val="-3059"/>
                <a:alphaOff val="0"/>
                <a:tint val="60000"/>
                <a:shade val="99000"/>
                <a:satMod val="120000"/>
              </a:schemeClr>
            </a:gs>
            <a:gs pos="100000">
              <a:schemeClr val="accent5">
                <a:hueOff val="157490"/>
                <a:satOff val="8458"/>
                <a:lumOff val="-3059"/>
                <a:alphaOff val="0"/>
                <a:tint val="55000"/>
                <a:satMod val="140000"/>
              </a:schemeClr>
            </a:gs>
          </a:gsLst>
          <a:path path="circle">
            <a:fillToRect l="100000" t="100000" r="100000" b="100000"/>
          </a:path>
        </a:gradFill>
        <a:ln w="12700" cap="flat" cmpd="sng" algn="ctr">
          <a:solidFill>
            <a:schemeClr val="accent5">
              <a:hueOff val="157490"/>
              <a:satOff val="8458"/>
              <a:lumOff val="-3059"/>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79136" tIns="213720" rIns="79136" bIns="213720" numCol="1" spcCol="1270" anchor="ctr" anchorCtr="0">
          <a:noAutofit/>
        </a:bodyPr>
        <a:lstStyle/>
        <a:p>
          <a:pPr marL="0" lvl="0" indent="0" algn="r" defTabSz="800100">
            <a:lnSpc>
              <a:spcPct val="90000"/>
            </a:lnSpc>
            <a:spcBef>
              <a:spcPct val="0"/>
            </a:spcBef>
            <a:spcAft>
              <a:spcPct val="35000"/>
            </a:spcAft>
            <a:buNone/>
          </a:pPr>
          <a:r>
            <a:rPr lang="en-US" sz="1800" kern="1200" dirty="0"/>
            <a:t>Use sub-headings to guide you</a:t>
          </a:r>
        </a:p>
      </dsp:txBody>
      <dsp:txXfrm>
        <a:off x="1019651" y="1256179"/>
        <a:ext cx="4078604" cy="841417"/>
      </dsp:txXfrm>
    </dsp:sp>
    <dsp:sp modelId="{A0007448-A3D3-4222-B97D-43C70356E4C4}">
      <dsp:nvSpPr>
        <dsp:cNvPr id="0" name=""/>
        <dsp:cNvSpPr/>
      </dsp:nvSpPr>
      <dsp:spPr>
        <a:xfrm>
          <a:off x="0" y="1237701"/>
          <a:ext cx="1019651" cy="841417"/>
        </a:xfrm>
        <a:prstGeom prst="rect">
          <a:avLst/>
        </a:prstGeom>
        <a:gradFill rotWithShape="0">
          <a:gsLst>
            <a:gs pos="0">
              <a:schemeClr val="lt1">
                <a:hueOff val="0"/>
                <a:satOff val="0"/>
                <a:lumOff val="0"/>
                <a:alphaOff val="0"/>
                <a:tint val="65000"/>
                <a:shade val="92000"/>
                <a:satMod val="130000"/>
              </a:schemeClr>
            </a:gs>
            <a:gs pos="45000">
              <a:schemeClr val="lt1">
                <a:hueOff val="0"/>
                <a:satOff val="0"/>
                <a:lumOff val="0"/>
                <a:alphaOff val="0"/>
                <a:tint val="60000"/>
                <a:shade val="99000"/>
                <a:satMod val="120000"/>
              </a:schemeClr>
            </a:gs>
            <a:gs pos="100000">
              <a:schemeClr val="lt1">
                <a:hueOff val="0"/>
                <a:satOff val="0"/>
                <a:lumOff val="0"/>
                <a:alphaOff val="0"/>
                <a:tint val="55000"/>
                <a:satMod val="140000"/>
              </a:schemeClr>
            </a:gs>
          </a:gsLst>
          <a:path path="circle">
            <a:fillToRect l="100000" t="100000" r="100000" b="100000"/>
          </a:path>
        </a:gradFill>
        <a:ln w="12700" cap="flat" cmpd="sng" algn="ctr">
          <a:solidFill>
            <a:schemeClr val="accent5">
              <a:hueOff val="157490"/>
              <a:satOff val="8458"/>
              <a:lumOff val="-3059"/>
              <a:alphaOff val="0"/>
            </a:schemeClr>
          </a:solidFill>
          <a:prstDash val="solid"/>
        </a:ln>
        <a:effectLst/>
      </dsp:spPr>
      <dsp:style>
        <a:lnRef idx="1">
          <a:scrgbClr r="0" g="0" b="0"/>
        </a:lnRef>
        <a:fillRef idx="2">
          <a:scrgbClr r="0" g="0" b="0"/>
        </a:fillRef>
        <a:effectRef idx="0">
          <a:scrgbClr r="0" g="0" b="0"/>
        </a:effectRef>
        <a:fontRef idx="minor"/>
      </dsp:style>
      <dsp:txBody>
        <a:bodyPr spcFirstLastPara="0" vert="horz" wrap="square" lIns="53957" tIns="83113" rIns="53957" bIns="83113" numCol="1" spcCol="1270" anchor="ctr" anchorCtr="0">
          <a:noAutofit/>
        </a:bodyPr>
        <a:lstStyle/>
        <a:p>
          <a:pPr marL="0" lvl="0" indent="0" algn="ctr" defTabSz="666750">
            <a:lnSpc>
              <a:spcPct val="90000"/>
            </a:lnSpc>
            <a:spcBef>
              <a:spcPct val="0"/>
            </a:spcBef>
            <a:spcAft>
              <a:spcPct val="35000"/>
            </a:spcAft>
            <a:buNone/>
          </a:pPr>
          <a:r>
            <a:rPr lang="en-US" sz="1500" kern="1200"/>
            <a:t>Use</a:t>
          </a:r>
        </a:p>
      </dsp:txBody>
      <dsp:txXfrm>
        <a:off x="0" y="1237701"/>
        <a:ext cx="1019651" cy="841417"/>
      </dsp:txXfrm>
    </dsp:sp>
    <dsp:sp modelId="{44550E07-4FC3-4E40-A2AF-8AC3817F45D8}">
      <dsp:nvSpPr>
        <dsp:cNvPr id="0" name=""/>
        <dsp:cNvSpPr/>
      </dsp:nvSpPr>
      <dsp:spPr>
        <a:xfrm>
          <a:off x="1019651" y="2129604"/>
          <a:ext cx="4078604" cy="841417"/>
        </a:xfrm>
        <a:prstGeom prst="rect">
          <a:avLst/>
        </a:prstGeom>
        <a:gradFill rotWithShape="0">
          <a:gsLst>
            <a:gs pos="0">
              <a:schemeClr val="accent5">
                <a:hueOff val="314980"/>
                <a:satOff val="16915"/>
                <a:lumOff val="-6118"/>
                <a:alphaOff val="0"/>
                <a:tint val="65000"/>
                <a:shade val="92000"/>
                <a:satMod val="130000"/>
              </a:schemeClr>
            </a:gs>
            <a:gs pos="45000">
              <a:schemeClr val="accent5">
                <a:hueOff val="314980"/>
                <a:satOff val="16915"/>
                <a:lumOff val="-6118"/>
                <a:alphaOff val="0"/>
                <a:tint val="60000"/>
                <a:shade val="99000"/>
                <a:satMod val="120000"/>
              </a:schemeClr>
            </a:gs>
            <a:gs pos="100000">
              <a:schemeClr val="accent5">
                <a:hueOff val="314980"/>
                <a:satOff val="16915"/>
                <a:lumOff val="-6118"/>
                <a:alphaOff val="0"/>
                <a:tint val="55000"/>
                <a:satMod val="140000"/>
              </a:schemeClr>
            </a:gs>
          </a:gsLst>
          <a:path path="circle">
            <a:fillToRect l="100000" t="100000" r="100000" b="100000"/>
          </a:path>
        </a:gradFill>
        <a:ln w="12700" cap="flat" cmpd="sng" algn="ctr">
          <a:solidFill>
            <a:schemeClr val="accent5">
              <a:hueOff val="314980"/>
              <a:satOff val="16915"/>
              <a:lumOff val="-6118"/>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79136" tIns="213720" rIns="79136" bIns="213720" numCol="1" spcCol="1270" anchor="ctr" anchorCtr="0">
          <a:noAutofit/>
        </a:bodyPr>
        <a:lstStyle/>
        <a:p>
          <a:pPr marL="0" lvl="0" indent="0" algn="l" defTabSz="800100">
            <a:lnSpc>
              <a:spcPct val="90000"/>
            </a:lnSpc>
            <a:spcBef>
              <a:spcPct val="0"/>
            </a:spcBef>
            <a:spcAft>
              <a:spcPct val="35000"/>
            </a:spcAft>
            <a:buNone/>
          </a:pPr>
          <a:r>
            <a:rPr lang="en-US" sz="1800" kern="1200" dirty="0"/>
            <a:t>Give specific rather than general information from the recording</a:t>
          </a:r>
        </a:p>
      </dsp:txBody>
      <dsp:txXfrm>
        <a:off x="1019651" y="2129604"/>
        <a:ext cx="4078604" cy="841417"/>
      </dsp:txXfrm>
    </dsp:sp>
    <dsp:sp modelId="{8FDE4F56-F48F-4774-99CF-7AFC22D13CD9}">
      <dsp:nvSpPr>
        <dsp:cNvPr id="0" name=""/>
        <dsp:cNvSpPr/>
      </dsp:nvSpPr>
      <dsp:spPr>
        <a:xfrm>
          <a:off x="0" y="2129604"/>
          <a:ext cx="1019651" cy="841417"/>
        </a:xfrm>
        <a:prstGeom prst="rect">
          <a:avLst/>
        </a:prstGeom>
        <a:gradFill rotWithShape="0">
          <a:gsLst>
            <a:gs pos="0">
              <a:schemeClr val="lt1">
                <a:hueOff val="0"/>
                <a:satOff val="0"/>
                <a:lumOff val="0"/>
                <a:alphaOff val="0"/>
                <a:tint val="65000"/>
                <a:shade val="92000"/>
                <a:satMod val="130000"/>
              </a:schemeClr>
            </a:gs>
            <a:gs pos="45000">
              <a:schemeClr val="lt1">
                <a:hueOff val="0"/>
                <a:satOff val="0"/>
                <a:lumOff val="0"/>
                <a:alphaOff val="0"/>
                <a:tint val="60000"/>
                <a:shade val="99000"/>
                <a:satMod val="120000"/>
              </a:schemeClr>
            </a:gs>
            <a:gs pos="100000">
              <a:schemeClr val="lt1">
                <a:hueOff val="0"/>
                <a:satOff val="0"/>
                <a:lumOff val="0"/>
                <a:alphaOff val="0"/>
                <a:tint val="55000"/>
                <a:satMod val="140000"/>
              </a:schemeClr>
            </a:gs>
          </a:gsLst>
          <a:path path="circle">
            <a:fillToRect l="100000" t="100000" r="100000" b="100000"/>
          </a:path>
        </a:gradFill>
        <a:ln w="12700" cap="flat" cmpd="sng" algn="ctr">
          <a:solidFill>
            <a:schemeClr val="accent5">
              <a:hueOff val="314980"/>
              <a:satOff val="16915"/>
              <a:lumOff val="-6118"/>
              <a:alphaOff val="0"/>
            </a:schemeClr>
          </a:solidFill>
          <a:prstDash val="solid"/>
        </a:ln>
        <a:effectLst/>
      </dsp:spPr>
      <dsp:style>
        <a:lnRef idx="1">
          <a:scrgbClr r="0" g="0" b="0"/>
        </a:lnRef>
        <a:fillRef idx="2">
          <a:scrgbClr r="0" g="0" b="0"/>
        </a:fillRef>
        <a:effectRef idx="0">
          <a:scrgbClr r="0" g="0" b="0"/>
        </a:effectRef>
        <a:fontRef idx="minor"/>
      </dsp:style>
      <dsp:txBody>
        <a:bodyPr spcFirstLastPara="0" vert="horz" wrap="square" lIns="53957" tIns="83113" rIns="53957" bIns="83113" numCol="1" spcCol="1270" anchor="ctr" anchorCtr="0">
          <a:noAutofit/>
        </a:bodyPr>
        <a:lstStyle/>
        <a:p>
          <a:pPr marL="0" lvl="0" indent="0" algn="ctr" defTabSz="666750">
            <a:lnSpc>
              <a:spcPct val="90000"/>
            </a:lnSpc>
            <a:spcBef>
              <a:spcPct val="0"/>
            </a:spcBef>
            <a:spcAft>
              <a:spcPct val="35000"/>
            </a:spcAft>
            <a:buNone/>
          </a:pPr>
          <a:r>
            <a:rPr lang="en-US" sz="1500" kern="1200"/>
            <a:t>Give</a:t>
          </a:r>
        </a:p>
      </dsp:txBody>
      <dsp:txXfrm>
        <a:off x="0" y="2129604"/>
        <a:ext cx="1019651" cy="841417"/>
      </dsp:txXfrm>
    </dsp:sp>
    <dsp:sp modelId="{4DD1474E-53EB-4366-8B6F-EB12CFA042F4}">
      <dsp:nvSpPr>
        <dsp:cNvPr id="0" name=""/>
        <dsp:cNvSpPr/>
      </dsp:nvSpPr>
      <dsp:spPr>
        <a:xfrm>
          <a:off x="1019651" y="3021506"/>
          <a:ext cx="4078604" cy="841417"/>
        </a:xfrm>
        <a:prstGeom prst="rect">
          <a:avLst/>
        </a:prstGeom>
        <a:gradFill rotWithShape="0">
          <a:gsLst>
            <a:gs pos="0">
              <a:schemeClr val="accent5">
                <a:hueOff val="472470"/>
                <a:satOff val="25373"/>
                <a:lumOff val="-9176"/>
                <a:alphaOff val="0"/>
                <a:tint val="65000"/>
                <a:shade val="92000"/>
                <a:satMod val="130000"/>
              </a:schemeClr>
            </a:gs>
            <a:gs pos="45000">
              <a:schemeClr val="accent5">
                <a:hueOff val="472470"/>
                <a:satOff val="25373"/>
                <a:lumOff val="-9176"/>
                <a:alphaOff val="0"/>
                <a:tint val="60000"/>
                <a:shade val="99000"/>
                <a:satMod val="120000"/>
              </a:schemeClr>
            </a:gs>
            <a:gs pos="100000">
              <a:schemeClr val="accent5">
                <a:hueOff val="472470"/>
                <a:satOff val="25373"/>
                <a:lumOff val="-9176"/>
                <a:alphaOff val="0"/>
                <a:tint val="55000"/>
                <a:satMod val="140000"/>
              </a:schemeClr>
            </a:gs>
          </a:gsLst>
          <a:path path="circle">
            <a:fillToRect l="100000" t="100000" r="100000" b="100000"/>
          </a:path>
        </a:gradFill>
        <a:ln w="12700" cap="flat" cmpd="sng" algn="ctr">
          <a:solidFill>
            <a:schemeClr val="accent5">
              <a:hueOff val="472470"/>
              <a:satOff val="25373"/>
              <a:lumOff val="-9176"/>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79136" tIns="213720" rIns="79136" bIns="213720" numCol="1" spcCol="1270" anchor="ctr" anchorCtr="0">
          <a:noAutofit/>
        </a:bodyPr>
        <a:lstStyle/>
        <a:p>
          <a:pPr marL="0" lvl="0" indent="0" algn="r" defTabSz="800100">
            <a:lnSpc>
              <a:spcPct val="90000"/>
            </a:lnSpc>
            <a:spcBef>
              <a:spcPct val="0"/>
            </a:spcBef>
            <a:spcAft>
              <a:spcPct val="35000"/>
            </a:spcAft>
            <a:buNone/>
          </a:pPr>
          <a:r>
            <a:rPr lang="en-US" sz="1800" kern="1200" dirty="0"/>
            <a:t>DO NOT jump ahead or back – follow the sequence of the recording</a:t>
          </a:r>
        </a:p>
      </dsp:txBody>
      <dsp:txXfrm>
        <a:off x="1019651" y="3021506"/>
        <a:ext cx="4078604" cy="841417"/>
      </dsp:txXfrm>
    </dsp:sp>
    <dsp:sp modelId="{50BA8885-8FAD-4515-ACED-6C4B762A3F29}">
      <dsp:nvSpPr>
        <dsp:cNvPr id="0" name=""/>
        <dsp:cNvSpPr/>
      </dsp:nvSpPr>
      <dsp:spPr>
        <a:xfrm>
          <a:off x="0" y="3021506"/>
          <a:ext cx="1019651" cy="841417"/>
        </a:xfrm>
        <a:prstGeom prst="rect">
          <a:avLst/>
        </a:prstGeom>
        <a:gradFill rotWithShape="0">
          <a:gsLst>
            <a:gs pos="0">
              <a:schemeClr val="lt1">
                <a:hueOff val="0"/>
                <a:satOff val="0"/>
                <a:lumOff val="0"/>
                <a:alphaOff val="0"/>
                <a:tint val="65000"/>
                <a:shade val="92000"/>
                <a:satMod val="130000"/>
              </a:schemeClr>
            </a:gs>
            <a:gs pos="45000">
              <a:schemeClr val="lt1">
                <a:hueOff val="0"/>
                <a:satOff val="0"/>
                <a:lumOff val="0"/>
                <a:alphaOff val="0"/>
                <a:tint val="60000"/>
                <a:shade val="99000"/>
                <a:satMod val="120000"/>
              </a:schemeClr>
            </a:gs>
            <a:gs pos="100000">
              <a:schemeClr val="lt1">
                <a:hueOff val="0"/>
                <a:satOff val="0"/>
                <a:lumOff val="0"/>
                <a:alphaOff val="0"/>
                <a:tint val="55000"/>
                <a:satMod val="140000"/>
              </a:schemeClr>
            </a:gs>
          </a:gsLst>
          <a:path path="circle">
            <a:fillToRect l="100000" t="100000" r="100000" b="100000"/>
          </a:path>
        </a:gradFill>
        <a:ln w="12700" cap="flat" cmpd="sng" algn="ctr">
          <a:solidFill>
            <a:schemeClr val="accent5">
              <a:hueOff val="472470"/>
              <a:satOff val="25373"/>
              <a:lumOff val="-9176"/>
              <a:alphaOff val="0"/>
            </a:schemeClr>
          </a:solidFill>
          <a:prstDash val="solid"/>
        </a:ln>
        <a:effectLst/>
      </dsp:spPr>
      <dsp:style>
        <a:lnRef idx="1">
          <a:scrgbClr r="0" g="0" b="0"/>
        </a:lnRef>
        <a:fillRef idx="2">
          <a:scrgbClr r="0" g="0" b="0"/>
        </a:fillRef>
        <a:effectRef idx="0">
          <a:scrgbClr r="0" g="0" b="0"/>
        </a:effectRef>
        <a:fontRef idx="minor"/>
      </dsp:style>
      <dsp:txBody>
        <a:bodyPr spcFirstLastPara="0" vert="horz" wrap="square" lIns="53957" tIns="83113" rIns="53957" bIns="83113" numCol="1" spcCol="1270" anchor="ctr" anchorCtr="0">
          <a:noAutofit/>
        </a:bodyPr>
        <a:lstStyle/>
        <a:p>
          <a:pPr marL="0" lvl="0" indent="0" algn="ctr" defTabSz="666750">
            <a:lnSpc>
              <a:spcPct val="90000"/>
            </a:lnSpc>
            <a:spcBef>
              <a:spcPct val="0"/>
            </a:spcBef>
            <a:spcAft>
              <a:spcPct val="35000"/>
            </a:spcAft>
            <a:buNone/>
          </a:pPr>
          <a:r>
            <a:rPr lang="en-US" sz="1500" kern="1200"/>
            <a:t>DO NOT jump ahead or back</a:t>
          </a:r>
        </a:p>
      </dsp:txBody>
      <dsp:txXfrm>
        <a:off x="0" y="3021506"/>
        <a:ext cx="1019651" cy="841417"/>
      </dsp:txXfrm>
    </dsp:sp>
    <dsp:sp modelId="{D1427B54-B1FA-4477-AC85-8551B1C7DD8D}">
      <dsp:nvSpPr>
        <dsp:cNvPr id="0" name=""/>
        <dsp:cNvSpPr/>
      </dsp:nvSpPr>
      <dsp:spPr>
        <a:xfrm>
          <a:off x="1019651" y="3913409"/>
          <a:ext cx="4078604" cy="841417"/>
        </a:xfrm>
        <a:prstGeom prst="rect">
          <a:avLst/>
        </a:prstGeom>
        <a:gradFill rotWithShape="0">
          <a:gsLst>
            <a:gs pos="0">
              <a:schemeClr val="accent5">
                <a:hueOff val="629960"/>
                <a:satOff val="33830"/>
                <a:lumOff val="-12235"/>
                <a:alphaOff val="0"/>
                <a:tint val="65000"/>
                <a:shade val="92000"/>
                <a:satMod val="130000"/>
              </a:schemeClr>
            </a:gs>
            <a:gs pos="45000">
              <a:schemeClr val="accent5">
                <a:hueOff val="629960"/>
                <a:satOff val="33830"/>
                <a:lumOff val="-12235"/>
                <a:alphaOff val="0"/>
                <a:tint val="60000"/>
                <a:shade val="99000"/>
                <a:satMod val="120000"/>
              </a:schemeClr>
            </a:gs>
            <a:gs pos="100000">
              <a:schemeClr val="accent5">
                <a:hueOff val="629960"/>
                <a:satOff val="33830"/>
                <a:lumOff val="-12235"/>
                <a:alphaOff val="0"/>
                <a:tint val="55000"/>
                <a:satMod val="140000"/>
              </a:schemeClr>
            </a:gs>
          </a:gsLst>
          <a:path path="circle">
            <a:fillToRect l="100000" t="100000" r="100000" b="100000"/>
          </a:path>
        </a:gradFill>
        <a:ln w="12700" cap="flat" cmpd="sng" algn="ctr">
          <a:solidFill>
            <a:schemeClr val="accent5">
              <a:hueOff val="629960"/>
              <a:satOff val="33830"/>
              <a:lumOff val="-12235"/>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79136" tIns="213720" rIns="79136" bIns="213720" numCol="1" spcCol="1270" anchor="ctr" anchorCtr="0">
          <a:noAutofit/>
        </a:bodyPr>
        <a:lstStyle/>
        <a:p>
          <a:pPr marL="0" lvl="0" indent="0" algn="l" defTabSz="800100">
            <a:lnSpc>
              <a:spcPct val="90000"/>
            </a:lnSpc>
            <a:spcBef>
              <a:spcPct val="0"/>
            </a:spcBef>
            <a:spcAft>
              <a:spcPct val="35000"/>
            </a:spcAft>
            <a:buNone/>
          </a:pPr>
          <a:r>
            <a:rPr lang="en-US" sz="1800" kern="1200" dirty="0"/>
            <a:t>DON’T write full sentences – just key words</a:t>
          </a:r>
        </a:p>
      </dsp:txBody>
      <dsp:txXfrm>
        <a:off x="1019651" y="3913409"/>
        <a:ext cx="4078604" cy="841417"/>
      </dsp:txXfrm>
    </dsp:sp>
    <dsp:sp modelId="{1198A54C-413A-4258-895D-DF8DB5D3B3F6}">
      <dsp:nvSpPr>
        <dsp:cNvPr id="0" name=""/>
        <dsp:cNvSpPr/>
      </dsp:nvSpPr>
      <dsp:spPr>
        <a:xfrm>
          <a:off x="0" y="3913409"/>
          <a:ext cx="1019651" cy="841417"/>
        </a:xfrm>
        <a:prstGeom prst="rect">
          <a:avLst/>
        </a:prstGeom>
        <a:gradFill rotWithShape="0">
          <a:gsLst>
            <a:gs pos="0">
              <a:schemeClr val="lt1">
                <a:hueOff val="0"/>
                <a:satOff val="0"/>
                <a:lumOff val="0"/>
                <a:alphaOff val="0"/>
                <a:tint val="65000"/>
                <a:shade val="92000"/>
                <a:satMod val="130000"/>
              </a:schemeClr>
            </a:gs>
            <a:gs pos="45000">
              <a:schemeClr val="lt1">
                <a:hueOff val="0"/>
                <a:satOff val="0"/>
                <a:lumOff val="0"/>
                <a:alphaOff val="0"/>
                <a:tint val="60000"/>
                <a:shade val="99000"/>
                <a:satMod val="120000"/>
              </a:schemeClr>
            </a:gs>
            <a:gs pos="100000">
              <a:schemeClr val="lt1">
                <a:hueOff val="0"/>
                <a:satOff val="0"/>
                <a:lumOff val="0"/>
                <a:alphaOff val="0"/>
                <a:tint val="55000"/>
                <a:satMod val="140000"/>
              </a:schemeClr>
            </a:gs>
          </a:gsLst>
          <a:path path="circle">
            <a:fillToRect l="100000" t="100000" r="100000" b="100000"/>
          </a:path>
        </a:gradFill>
        <a:ln w="12700" cap="flat" cmpd="sng" algn="ctr">
          <a:solidFill>
            <a:schemeClr val="accent5">
              <a:hueOff val="629960"/>
              <a:satOff val="33830"/>
              <a:lumOff val="-12235"/>
              <a:alphaOff val="0"/>
            </a:schemeClr>
          </a:solidFill>
          <a:prstDash val="solid"/>
        </a:ln>
        <a:effectLst/>
      </dsp:spPr>
      <dsp:style>
        <a:lnRef idx="1">
          <a:scrgbClr r="0" g="0" b="0"/>
        </a:lnRef>
        <a:fillRef idx="2">
          <a:scrgbClr r="0" g="0" b="0"/>
        </a:fillRef>
        <a:effectRef idx="0">
          <a:scrgbClr r="0" g="0" b="0"/>
        </a:effectRef>
        <a:fontRef idx="minor"/>
      </dsp:style>
      <dsp:txBody>
        <a:bodyPr spcFirstLastPara="0" vert="horz" wrap="square" lIns="53957" tIns="83113" rIns="53957" bIns="83113" numCol="1" spcCol="1270" anchor="ctr" anchorCtr="0">
          <a:noAutofit/>
        </a:bodyPr>
        <a:lstStyle/>
        <a:p>
          <a:pPr marL="0" lvl="0" indent="0" algn="ctr" defTabSz="666750">
            <a:lnSpc>
              <a:spcPct val="90000"/>
            </a:lnSpc>
            <a:spcBef>
              <a:spcPct val="0"/>
            </a:spcBef>
            <a:spcAft>
              <a:spcPct val="35000"/>
            </a:spcAft>
            <a:buNone/>
          </a:pPr>
          <a:r>
            <a:rPr lang="en-US" sz="1500" kern="1200"/>
            <a:t>DON’T write</a:t>
          </a:r>
        </a:p>
      </dsp:txBody>
      <dsp:txXfrm>
        <a:off x="0" y="3913409"/>
        <a:ext cx="1019651" cy="841417"/>
      </dsp:txXfrm>
    </dsp:sp>
    <dsp:sp modelId="{18FF6C1F-4610-4437-857D-EE451B32C2B6}">
      <dsp:nvSpPr>
        <dsp:cNvPr id="0" name=""/>
        <dsp:cNvSpPr/>
      </dsp:nvSpPr>
      <dsp:spPr>
        <a:xfrm>
          <a:off x="1019651" y="4805312"/>
          <a:ext cx="4078604" cy="841417"/>
        </a:xfrm>
        <a:prstGeom prst="rect">
          <a:avLst/>
        </a:prstGeom>
        <a:gradFill rotWithShape="0">
          <a:gsLst>
            <a:gs pos="0">
              <a:schemeClr val="accent5">
                <a:hueOff val="787450"/>
                <a:satOff val="42288"/>
                <a:lumOff val="-15294"/>
                <a:alphaOff val="0"/>
                <a:tint val="65000"/>
                <a:shade val="92000"/>
                <a:satMod val="130000"/>
              </a:schemeClr>
            </a:gs>
            <a:gs pos="45000">
              <a:schemeClr val="accent5">
                <a:hueOff val="787450"/>
                <a:satOff val="42288"/>
                <a:lumOff val="-15294"/>
                <a:alphaOff val="0"/>
                <a:tint val="60000"/>
                <a:shade val="99000"/>
                <a:satMod val="120000"/>
              </a:schemeClr>
            </a:gs>
            <a:gs pos="100000">
              <a:schemeClr val="accent5">
                <a:hueOff val="787450"/>
                <a:satOff val="42288"/>
                <a:lumOff val="-15294"/>
                <a:alphaOff val="0"/>
                <a:tint val="55000"/>
                <a:satMod val="140000"/>
              </a:schemeClr>
            </a:gs>
          </a:gsLst>
          <a:path path="circle">
            <a:fillToRect l="100000" t="100000" r="100000" b="100000"/>
          </a:path>
        </a:gradFill>
        <a:ln w="12700" cap="flat" cmpd="sng" algn="ctr">
          <a:solidFill>
            <a:schemeClr val="accent5">
              <a:hueOff val="787450"/>
              <a:satOff val="42288"/>
              <a:lumOff val="-15294"/>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79136" tIns="213720" rIns="79136" bIns="213720" numCol="1" spcCol="1270" anchor="ctr" anchorCtr="0">
          <a:noAutofit/>
        </a:bodyPr>
        <a:lstStyle/>
        <a:p>
          <a:pPr marL="0" lvl="0" indent="0" algn="r" defTabSz="800100">
            <a:lnSpc>
              <a:spcPct val="90000"/>
            </a:lnSpc>
            <a:spcBef>
              <a:spcPct val="0"/>
            </a:spcBef>
            <a:spcAft>
              <a:spcPct val="35000"/>
            </a:spcAft>
            <a:buNone/>
          </a:pPr>
          <a:r>
            <a:rPr lang="en-US" sz="1800" kern="1200" dirty="0"/>
            <a:t>DON’T erase mistakes – takes too much time – just cross out the error </a:t>
          </a:r>
        </a:p>
      </dsp:txBody>
      <dsp:txXfrm>
        <a:off x="1019651" y="4805312"/>
        <a:ext cx="4078604" cy="841417"/>
      </dsp:txXfrm>
    </dsp:sp>
    <dsp:sp modelId="{3CA50FCE-C673-4777-A199-5F39D735A773}">
      <dsp:nvSpPr>
        <dsp:cNvPr id="0" name=""/>
        <dsp:cNvSpPr/>
      </dsp:nvSpPr>
      <dsp:spPr>
        <a:xfrm>
          <a:off x="0" y="4805312"/>
          <a:ext cx="1019651" cy="841417"/>
        </a:xfrm>
        <a:prstGeom prst="rect">
          <a:avLst/>
        </a:prstGeom>
        <a:gradFill rotWithShape="0">
          <a:gsLst>
            <a:gs pos="0">
              <a:schemeClr val="lt1">
                <a:hueOff val="0"/>
                <a:satOff val="0"/>
                <a:lumOff val="0"/>
                <a:alphaOff val="0"/>
                <a:tint val="65000"/>
                <a:shade val="92000"/>
                <a:satMod val="130000"/>
              </a:schemeClr>
            </a:gs>
            <a:gs pos="45000">
              <a:schemeClr val="lt1">
                <a:hueOff val="0"/>
                <a:satOff val="0"/>
                <a:lumOff val="0"/>
                <a:alphaOff val="0"/>
                <a:tint val="60000"/>
                <a:shade val="99000"/>
                <a:satMod val="120000"/>
              </a:schemeClr>
            </a:gs>
            <a:gs pos="100000">
              <a:schemeClr val="lt1">
                <a:hueOff val="0"/>
                <a:satOff val="0"/>
                <a:lumOff val="0"/>
                <a:alphaOff val="0"/>
                <a:tint val="55000"/>
                <a:satMod val="140000"/>
              </a:schemeClr>
            </a:gs>
          </a:gsLst>
          <a:path path="circle">
            <a:fillToRect l="100000" t="100000" r="100000" b="100000"/>
          </a:path>
        </a:gradFill>
        <a:ln w="12700" cap="flat" cmpd="sng" algn="ctr">
          <a:solidFill>
            <a:schemeClr val="accent5">
              <a:hueOff val="787450"/>
              <a:satOff val="42288"/>
              <a:lumOff val="-15294"/>
              <a:alphaOff val="0"/>
            </a:schemeClr>
          </a:solidFill>
          <a:prstDash val="solid"/>
        </a:ln>
        <a:effectLst/>
      </dsp:spPr>
      <dsp:style>
        <a:lnRef idx="1">
          <a:scrgbClr r="0" g="0" b="0"/>
        </a:lnRef>
        <a:fillRef idx="2">
          <a:scrgbClr r="0" g="0" b="0"/>
        </a:fillRef>
        <a:effectRef idx="0">
          <a:scrgbClr r="0" g="0" b="0"/>
        </a:effectRef>
        <a:fontRef idx="minor"/>
      </dsp:style>
      <dsp:txBody>
        <a:bodyPr spcFirstLastPara="0" vert="horz" wrap="square" lIns="53957" tIns="83113" rIns="53957" bIns="83113" numCol="1" spcCol="1270" anchor="ctr" anchorCtr="0">
          <a:noAutofit/>
        </a:bodyPr>
        <a:lstStyle/>
        <a:p>
          <a:pPr marL="0" lvl="0" indent="0" algn="ctr" defTabSz="666750">
            <a:lnSpc>
              <a:spcPct val="90000"/>
            </a:lnSpc>
            <a:spcBef>
              <a:spcPct val="0"/>
            </a:spcBef>
            <a:spcAft>
              <a:spcPct val="35000"/>
            </a:spcAft>
            <a:buNone/>
          </a:pPr>
          <a:r>
            <a:rPr lang="en-US" sz="1500" kern="1200"/>
            <a:t>DON’T erase</a:t>
          </a:r>
        </a:p>
      </dsp:txBody>
      <dsp:txXfrm>
        <a:off x="0" y="4805312"/>
        <a:ext cx="1019651" cy="8414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AA313A-C321-429E-A264-56AD1C7FECDF}">
      <dsp:nvSpPr>
        <dsp:cNvPr id="0" name=""/>
        <dsp:cNvSpPr/>
      </dsp:nvSpPr>
      <dsp:spPr>
        <a:xfrm>
          <a:off x="0" y="5090222"/>
          <a:ext cx="1394148" cy="668089"/>
        </a:xfrm>
        <a:prstGeom prst="rect">
          <a:avLst/>
        </a:prstGeom>
        <a:solidFill>
          <a:schemeClr val="accent5">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152" tIns="120904" rIns="99152" bIns="120904" numCol="1" spcCol="1270" anchor="ctr" anchorCtr="0">
          <a:noAutofit/>
        </a:bodyPr>
        <a:lstStyle/>
        <a:p>
          <a:pPr marL="0" lvl="0" indent="0" algn="ctr" defTabSz="755650">
            <a:lnSpc>
              <a:spcPct val="90000"/>
            </a:lnSpc>
            <a:spcBef>
              <a:spcPct val="0"/>
            </a:spcBef>
            <a:spcAft>
              <a:spcPct val="35000"/>
            </a:spcAft>
            <a:buNone/>
          </a:pPr>
          <a:r>
            <a:rPr lang="en-US" sz="1700" kern="1200"/>
            <a:t>DON’T fill in</a:t>
          </a:r>
        </a:p>
      </dsp:txBody>
      <dsp:txXfrm>
        <a:off x="0" y="5090222"/>
        <a:ext cx="1394148" cy="668089"/>
      </dsp:txXfrm>
    </dsp:sp>
    <dsp:sp modelId="{0E98AB10-1409-4940-88E0-395A262AD903}">
      <dsp:nvSpPr>
        <dsp:cNvPr id="0" name=""/>
        <dsp:cNvSpPr/>
      </dsp:nvSpPr>
      <dsp:spPr>
        <a:xfrm>
          <a:off x="1394148" y="5090222"/>
          <a:ext cx="4182445" cy="668089"/>
        </a:xfrm>
        <a:prstGeom prst="rect">
          <a:avLst/>
        </a:prstGeom>
        <a:solidFill>
          <a:schemeClr val="accent5">
            <a:tint val="40000"/>
            <a:alpha val="90000"/>
            <a:hueOff val="0"/>
            <a:satOff val="0"/>
            <a:lumOff val="0"/>
            <a:alphaOff val="0"/>
          </a:schemeClr>
        </a:solidFill>
        <a:ln w="15875"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4840" tIns="228600" rIns="84840" bIns="228600" numCol="1" spcCol="1270" anchor="ctr" anchorCtr="0">
          <a:noAutofit/>
        </a:bodyPr>
        <a:lstStyle/>
        <a:p>
          <a:pPr marL="0" lvl="0" indent="0" algn="r" defTabSz="800100">
            <a:lnSpc>
              <a:spcPct val="90000"/>
            </a:lnSpc>
            <a:spcBef>
              <a:spcPct val="0"/>
            </a:spcBef>
            <a:spcAft>
              <a:spcPct val="35000"/>
            </a:spcAft>
            <a:buNone/>
          </a:pPr>
          <a:r>
            <a:rPr lang="en-US" sz="1800" kern="1200" dirty="0"/>
            <a:t>DON’T fill in more than one circle on the Question Paper per extract</a:t>
          </a:r>
        </a:p>
      </dsp:txBody>
      <dsp:txXfrm>
        <a:off x="1394148" y="5090222"/>
        <a:ext cx="4182445" cy="668089"/>
      </dsp:txXfrm>
    </dsp:sp>
    <dsp:sp modelId="{51ACCA42-8D91-4776-BF5C-3A19B9F11E02}">
      <dsp:nvSpPr>
        <dsp:cNvPr id="0" name=""/>
        <dsp:cNvSpPr/>
      </dsp:nvSpPr>
      <dsp:spPr>
        <a:xfrm rot="10800000">
          <a:off x="0" y="4072723"/>
          <a:ext cx="1394148" cy="1027520"/>
        </a:xfrm>
        <a:prstGeom prst="upArrowCallout">
          <a:avLst>
            <a:gd name="adj1" fmla="val 5000"/>
            <a:gd name="adj2" fmla="val 10000"/>
            <a:gd name="adj3" fmla="val 15000"/>
            <a:gd name="adj4" fmla="val 64977"/>
          </a:avLst>
        </a:prstGeom>
        <a:solidFill>
          <a:schemeClr val="accent5">
            <a:hueOff val="157490"/>
            <a:satOff val="8458"/>
            <a:lumOff val="-3059"/>
            <a:alphaOff val="0"/>
          </a:schemeClr>
        </a:solidFill>
        <a:ln w="15875" cap="flat" cmpd="sng" algn="ctr">
          <a:solidFill>
            <a:schemeClr val="accent5">
              <a:hueOff val="157490"/>
              <a:satOff val="8458"/>
              <a:lumOff val="-305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152" tIns="120904" rIns="99152" bIns="120904" numCol="1" spcCol="1270" anchor="ctr" anchorCtr="0">
          <a:noAutofit/>
        </a:bodyPr>
        <a:lstStyle/>
        <a:p>
          <a:pPr marL="0" lvl="0" indent="0" algn="ctr" defTabSz="755650">
            <a:lnSpc>
              <a:spcPct val="90000"/>
            </a:lnSpc>
            <a:spcBef>
              <a:spcPct val="0"/>
            </a:spcBef>
            <a:spcAft>
              <a:spcPct val="35000"/>
            </a:spcAft>
            <a:buNone/>
          </a:pPr>
          <a:r>
            <a:rPr lang="en-US" sz="1700" kern="1200"/>
            <a:t>DON’T select</a:t>
          </a:r>
        </a:p>
      </dsp:txBody>
      <dsp:txXfrm rot="-10800000">
        <a:off x="0" y="4072723"/>
        <a:ext cx="1394148" cy="667888"/>
      </dsp:txXfrm>
    </dsp:sp>
    <dsp:sp modelId="{15A4577F-CCBE-461E-85C6-F4F2EE421D3C}">
      <dsp:nvSpPr>
        <dsp:cNvPr id="0" name=""/>
        <dsp:cNvSpPr/>
      </dsp:nvSpPr>
      <dsp:spPr>
        <a:xfrm>
          <a:off x="1394148" y="4072723"/>
          <a:ext cx="4182445" cy="667888"/>
        </a:xfrm>
        <a:prstGeom prst="rect">
          <a:avLst/>
        </a:prstGeom>
        <a:solidFill>
          <a:schemeClr val="accent5">
            <a:tint val="40000"/>
            <a:alpha val="90000"/>
            <a:hueOff val="267447"/>
            <a:satOff val="4414"/>
            <a:lumOff val="-285"/>
            <a:alphaOff val="0"/>
          </a:schemeClr>
        </a:solidFill>
        <a:ln w="15875" cap="flat" cmpd="sng" algn="ctr">
          <a:solidFill>
            <a:schemeClr val="accent5">
              <a:tint val="40000"/>
              <a:alpha val="90000"/>
              <a:hueOff val="267447"/>
              <a:satOff val="4414"/>
              <a:lumOff val="-28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4840" tIns="228600" rIns="84840" bIns="228600" numCol="1" spcCol="1270" anchor="ctr" anchorCtr="0">
          <a:noAutofit/>
        </a:bodyPr>
        <a:lstStyle/>
        <a:p>
          <a:pPr marL="0" lvl="0" indent="0" algn="l" defTabSz="800100">
            <a:lnSpc>
              <a:spcPct val="90000"/>
            </a:lnSpc>
            <a:spcBef>
              <a:spcPct val="0"/>
            </a:spcBef>
            <a:spcAft>
              <a:spcPct val="35000"/>
            </a:spcAft>
            <a:buNone/>
          </a:pPr>
          <a:r>
            <a:rPr lang="en-US" sz="1800" kern="1200" dirty="0"/>
            <a:t>DON’T select your answer until you have heard the whole extract</a:t>
          </a:r>
        </a:p>
      </dsp:txBody>
      <dsp:txXfrm>
        <a:off x="1394148" y="4072723"/>
        <a:ext cx="4182445" cy="667888"/>
      </dsp:txXfrm>
    </dsp:sp>
    <dsp:sp modelId="{3441644C-261E-4823-BE7B-9DA53083ADAB}">
      <dsp:nvSpPr>
        <dsp:cNvPr id="0" name=""/>
        <dsp:cNvSpPr/>
      </dsp:nvSpPr>
      <dsp:spPr>
        <a:xfrm rot="10800000">
          <a:off x="0" y="3055223"/>
          <a:ext cx="1394148" cy="1027520"/>
        </a:xfrm>
        <a:prstGeom prst="upArrowCallout">
          <a:avLst>
            <a:gd name="adj1" fmla="val 5000"/>
            <a:gd name="adj2" fmla="val 10000"/>
            <a:gd name="adj3" fmla="val 15000"/>
            <a:gd name="adj4" fmla="val 64977"/>
          </a:avLst>
        </a:prstGeom>
        <a:solidFill>
          <a:schemeClr val="accent5">
            <a:hueOff val="314980"/>
            <a:satOff val="16915"/>
            <a:lumOff val="-6118"/>
            <a:alphaOff val="0"/>
          </a:schemeClr>
        </a:solidFill>
        <a:ln w="15875" cap="flat" cmpd="sng" algn="ctr">
          <a:solidFill>
            <a:schemeClr val="accent5">
              <a:hueOff val="314980"/>
              <a:satOff val="16915"/>
              <a:lumOff val="-611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152" tIns="120904" rIns="99152" bIns="120904" numCol="1" spcCol="1270" anchor="ctr" anchorCtr="0">
          <a:noAutofit/>
        </a:bodyPr>
        <a:lstStyle/>
        <a:p>
          <a:pPr marL="0" lvl="0" indent="0" algn="ctr" defTabSz="755650">
            <a:lnSpc>
              <a:spcPct val="90000"/>
            </a:lnSpc>
            <a:spcBef>
              <a:spcPct val="0"/>
            </a:spcBef>
            <a:spcAft>
              <a:spcPct val="35000"/>
            </a:spcAft>
            <a:buNone/>
          </a:pPr>
          <a:r>
            <a:rPr lang="en-US" sz="1700" kern="1200"/>
            <a:t>Mark</a:t>
          </a:r>
        </a:p>
      </dsp:txBody>
      <dsp:txXfrm rot="-10800000">
        <a:off x="0" y="3055223"/>
        <a:ext cx="1394148" cy="667888"/>
      </dsp:txXfrm>
    </dsp:sp>
    <dsp:sp modelId="{2C114F3D-69E2-4DBA-B828-D8043D06AAF2}">
      <dsp:nvSpPr>
        <dsp:cNvPr id="0" name=""/>
        <dsp:cNvSpPr/>
      </dsp:nvSpPr>
      <dsp:spPr>
        <a:xfrm>
          <a:off x="1394148" y="3055223"/>
          <a:ext cx="4182445" cy="667888"/>
        </a:xfrm>
        <a:prstGeom prst="rect">
          <a:avLst/>
        </a:prstGeom>
        <a:solidFill>
          <a:schemeClr val="accent5">
            <a:tint val="40000"/>
            <a:alpha val="90000"/>
            <a:hueOff val="534895"/>
            <a:satOff val="8828"/>
            <a:lumOff val="-570"/>
            <a:alphaOff val="0"/>
          </a:schemeClr>
        </a:solidFill>
        <a:ln w="15875" cap="flat" cmpd="sng" algn="ctr">
          <a:solidFill>
            <a:schemeClr val="accent5">
              <a:tint val="40000"/>
              <a:alpha val="90000"/>
              <a:hueOff val="534895"/>
              <a:satOff val="8828"/>
              <a:lumOff val="-57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4840" tIns="228600" rIns="84840" bIns="228600" numCol="1" spcCol="1270" anchor="ctr" anchorCtr="0">
          <a:noAutofit/>
        </a:bodyPr>
        <a:lstStyle/>
        <a:p>
          <a:pPr marL="0" lvl="0" indent="0" algn="r" defTabSz="800100">
            <a:lnSpc>
              <a:spcPct val="90000"/>
            </a:lnSpc>
            <a:spcBef>
              <a:spcPct val="0"/>
            </a:spcBef>
            <a:spcAft>
              <a:spcPct val="35000"/>
            </a:spcAft>
            <a:buNone/>
          </a:pPr>
          <a:r>
            <a:rPr lang="en-US" sz="1800" kern="1200" dirty="0"/>
            <a:t>Mark your answers on the Question Paper by filling in the circle with a 2B pencil</a:t>
          </a:r>
        </a:p>
      </dsp:txBody>
      <dsp:txXfrm>
        <a:off x="1394148" y="3055223"/>
        <a:ext cx="4182445" cy="667888"/>
      </dsp:txXfrm>
    </dsp:sp>
    <dsp:sp modelId="{F8B294A2-6DD8-4E30-A2E7-DB56D7A8DB44}">
      <dsp:nvSpPr>
        <dsp:cNvPr id="0" name=""/>
        <dsp:cNvSpPr/>
      </dsp:nvSpPr>
      <dsp:spPr>
        <a:xfrm rot="10800000">
          <a:off x="0" y="2037724"/>
          <a:ext cx="1394148" cy="1027520"/>
        </a:xfrm>
        <a:prstGeom prst="upArrowCallout">
          <a:avLst>
            <a:gd name="adj1" fmla="val 5000"/>
            <a:gd name="adj2" fmla="val 10000"/>
            <a:gd name="adj3" fmla="val 15000"/>
            <a:gd name="adj4" fmla="val 64977"/>
          </a:avLst>
        </a:prstGeom>
        <a:solidFill>
          <a:schemeClr val="accent5">
            <a:hueOff val="472470"/>
            <a:satOff val="25373"/>
            <a:lumOff val="-9176"/>
            <a:alphaOff val="0"/>
          </a:schemeClr>
        </a:solidFill>
        <a:ln w="15875" cap="flat" cmpd="sng" algn="ctr">
          <a:solidFill>
            <a:schemeClr val="accent5">
              <a:hueOff val="472470"/>
              <a:satOff val="25373"/>
              <a:lumOff val="-917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152" tIns="120904" rIns="99152" bIns="120904" numCol="1" spcCol="1270" anchor="ctr" anchorCtr="0">
          <a:noAutofit/>
        </a:bodyPr>
        <a:lstStyle/>
        <a:p>
          <a:pPr marL="0" lvl="0" indent="0" algn="ctr" defTabSz="755650">
            <a:lnSpc>
              <a:spcPct val="90000"/>
            </a:lnSpc>
            <a:spcBef>
              <a:spcPct val="0"/>
            </a:spcBef>
            <a:spcAft>
              <a:spcPct val="35000"/>
            </a:spcAft>
            <a:buNone/>
          </a:pPr>
          <a:r>
            <a:rPr lang="en-US" sz="1700" kern="1200"/>
            <a:t>Read through</a:t>
          </a:r>
        </a:p>
      </dsp:txBody>
      <dsp:txXfrm rot="-10800000">
        <a:off x="0" y="2037724"/>
        <a:ext cx="1394148" cy="667888"/>
      </dsp:txXfrm>
    </dsp:sp>
    <dsp:sp modelId="{AFDDF824-4089-463F-A358-A6A9AE183EDF}">
      <dsp:nvSpPr>
        <dsp:cNvPr id="0" name=""/>
        <dsp:cNvSpPr/>
      </dsp:nvSpPr>
      <dsp:spPr>
        <a:xfrm>
          <a:off x="1394148" y="2037724"/>
          <a:ext cx="4182445" cy="667888"/>
        </a:xfrm>
        <a:prstGeom prst="rect">
          <a:avLst/>
        </a:prstGeom>
        <a:solidFill>
          <a:schemeClr val="accent5">
            <a:tint val="40000"/>
            <a:alpha val="90000"/>
            <a:hueOff val="802342"/>
            <a:satOff val="13242"/>
            <a:lumOff val="-855"/>
            <a:alphaOff val="0"/>
          </a:schemeClr>
        </a:solidFill>
        <a:ln w="15875" cap="flat" cmpd="sng" algn="ctr">
          <a:solidFill>
            <a:schemeClr val="accent5">
              <a:tint val="40000"/>
              <a:alpha val="90000"/>
              <a:hueOff val="802342"/>
              <a:satOff val="13242"/>
              <a:lumOff val="-85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4840" tIns="228600" rIns="84840" bIns="228600" numCol="1" spcCol="1270" anchor="ctr" anchorCtr="0">
          <a:noAutofit/>
        </a:bodyPr>
        <a:lstStyle/>
        <a:p>
          <a:pPr marL="0" lvl="0" indent="0" algn="l" defTabSz="800100">
            <a:lnSpc>
              <a:spcPct val="90000"/>
            </a:lnSpc>
            <a:spcBef>
              <a:spcPct val="0"/>
            </a:spcBef>
            <a:spcAft>
              <a:spcPct val="35000"/>
            </a:spcAft>
            <a:buNone/>
          </a:pPr>
          <a:r>
            <a:rPr lang="en-US" sz="1800" kern="1200" dirty="0"/>
            <a:t>Read through each question carefully</a:t>
          </a:r>
        </a:p>
      </dsp:txBody>
      <dsp:txXfrm>
        <a:off x="1394148" y="2037724"/>
        <a:ext cx="4182445" cy="667888"/>
      </dsp:txXfrm>
    </dsp:sp>
    <dsp:sp modelId="{243FA588-A157-4012-AFD9-F141137C4B55}">
      <dsp:nvSpPr>
        <dsp:cNvPr id="0" name=""/>
        <dsp:cNvSpPr/>
      </dsp:nvSpPr>
      <dsp:spPr>
        <a:xfrm rot="10800000">
          <a:off x="0" y="1020224"/>
          <a:ext cx="1394148" cy="1027520"/>
        </a:xfrm>
        <a:prstGeom prst="upArrowCallout">
          <a:avLst>
            <a:gd name="adj1" fmla="val 5000"/>
            <a:gd name="adj2" fmla="val 10000"/>
            <a:gd name="adj3" fmla="val 15000"/>
            <a:gd name="adj4" fmla="val 64977"/>
          </a:avLst>
        </a:prstGeom>
        <a:solidFill>
          <a:schemeClr val="accent5">
            <a:hueOff val="629960"/>
            <a:satOff val="33830"/>
            <a:lumOff val="-12235"/>
            <a:alphaOff val="0"/>
          </a:schemeClr>
        </a:solidFill>
        <a:ln w="15875" cap="flat" cmpd="sng" algn="ctr">
          <a:solidFill>
            <a:schemeClr val="accent5">
              <a:hueOff val="629960"/>
              <a:satOff val="33830"/>
              <a:lumOff val="-12235"/>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152" tIns="120904" rIns="99152" bIns="120904" numCol="1" spcCol="1270" anchor="ctr" anchorCtr="0">
          <a:noAutofit/>
        </a:bodyPr>
        <a:lstStyle/>
        <a:p>
          <a:pPr marL="0" lvl="0" indent="0" algn="ctr" defTabSz="755650">
            <a:lnSpc>
              <a:spcPct val="90000"/>
            </a:lnSpc>
            <a:spcBef>
              <a:spcPct val="0"/>
            </a:spcBef>
            <a:spcAft>
              <a:spcPct val="35000"/>
            </a:spcAft>
            <a:buNone/>
          </a:pPr>
          <a:r>
            <a:rPr lang="en-US" sz="1700" kern="1200"/>
            <a:t>Read</a:t>
          </a:r>
        </a:p>
      </dsp:txBody>
      <dsp:txXfrm rot="-10800000">
        <a:off x="0" y="1020224"/>
        <a:ext cx="1394148" cy="667888"/>
      </dsp:txXfrm>
    </dsp:sp>
    <dsp:sp modelId="{EE9F4520-D805-4933-89E1-5441AD832916}">
      <dsp:nvSpPr>
        <dsp:cNvPr id="0" name=""/>
        <dsp:cNvSpPr/>
      </dsp:nvSpPr>
      <dsp:spPr>
        <a:xfrm>
          <a:off x="1394148" y="1020224"/>
          <a:ext cx="4182445" cy="667888"/>
        </a:xfrm>
        <a:prstGeom prst="rect">
          <a:avLst/>
        </a:prstGeom>
        <a:solidFill>
          <a:schemeClr val="accent5">
            <a:tint val="40000"/>
            <a:alpha val="90000"/>
            <a:hueOff val="1069789"/>
            <a:satOff val="17656"/>
            <a:lumOff val="-1140"/>
            <a:alphaOff val="0"/>
          </a:schemeClr>
        </a:solidFill>
        <a:ln w="15875" cap="flat" cmpd="sng" algn="ctr">
          <a:solidFill>
            <a:schemeClr val="accent5">
              <a:tint val="40000"/>
              <a:alpha val="90000"/>
              <a:hueOff val="1069789"/>
              <a:satOff val="17656"/>
              <a:lumOff val="-114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4840" tIns="228600" rIns="84840" bIns="228600" numCol="1" spcCol="1270" anchor="ctr" anchorCtr="0">
          <a:noAutofit/>
        </a:bodyPr>
        <a:lstStyle/>
        <a:p>
          <a:pPr marL="0" lvl="0" indent="0" algn="r" defTabSz="800100">
            <a:lnSpc>
              <a:spcPct val="90000"/>
            </a:lnSpc>
            <a:spcBef>
              <a:spcPct val="0"/>
            </a:spcBef>
            <a:spcAft>
              <a:spcPct val="35000"/>
            </a:spcAft>
            <a:buNone/>
          </a:pPr>
          <a:r>
            <a:rPr lang="en-US" sz="1800" kern="1200" dirty="0"/>
            <a:t>Read the contextual information to understand the interaction you will hear</a:t>
          </a:r>
        </a:p>
      </dsp:txBody>
      <dsp:txXfrm>
        <a:off x="1394148" y="1020224"/>
        <a:ext cx="4182445" cy="667888"/>
      </dsp:txXfrm>
    </dsp:sp>
    <dsp:sp modelId="{BF548A7D-CF75-4C9C-A8FD-E46A1F1774B4}">
      <dsp:nvSpPr>
        <dsp:cNvPr id="0" name=""/>
        <dsp:cNvSpPr/>
      </dsp:nvSpPr>
      <dsp:spPr>
        <a:xfrm rot="10800000">
          <a:off x="0" y="2725"/>
          <a:ext cx="1394148" cy="1027520"/>
        </a:xfrm>
        <a:prstGeom prst="upArrowCallout">
          <a:avLst>
            <a:gd name="adj1" fmla="val 5000"/>
            <a:gd name="adj2" fmla="val 10000"/>
            <a:gd name="adj3" fmla="val 15000"/>
            <a:gd name="adj4" fmla="val 64977"/>
          </a:avLst>
        </a:prstGeom>
        <a:solidFill>
          <a:schemeClr val="accent5">
            <a:hueOff val="787450"/>
            <a:satOff val="42288"/>
            <a:lumOff val="-15294"/>
            <a:alphaOff val="0"/>
          </a:schemeClr>
        </a:solidFill>
        <a:ln w="15875" cap="flat" cmpd="sng" algn="ctr">
          <a:solidFill>
            <a:schemeClr val="accent5">
              <a:hueOff val="787450"/>
              <a:satOff val="42288"/>
              <a:lumOff val="-1529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152" tIns="120904" rIns="99152" bIns="120904" numCol="1" spcCol="1270" anchor="ctr" anchorCtr="0">
          <a:noAutofit/>
        </a:bodyPr>
        <a:lstStyle/>
        <a:p>
          <a:pPr marL="0" lvl="0" indent="0" algn="ctr" defTabSz="755650">
            <a:lnSpc>
              <a:spcPct val="90000"/>
            </a:lnSpc>
            <a:spcBef>
              <a:spcPct val="0"/>
            </a:spcBef>
            <a:spcAft>
              <a:spcPct val="35000"/>
            </a:spcAft>
            <a:buNone/>
          </a:pPr>
          <a:r>
            <a:rPr lang="en-US" sz="1700" kern="1200" dirty="0"/>
            <a:t>PART</a:t>
          </a:r>
        </a:p>
      </dsp:txBody>
      <dsp:txXfrm rot="-10800000">
        <a:off x="0" y="2725"/>
        <a:ext cx="1394148" cy="667888"/>
      </dsp:txXfrm>
    </dsp:sp>
    <dsp:sp modelId="{A1C6C4F9-43AC-44C3-9A08-F1F6693AEEA1}">
      <dsp:nvSpPr>
        <dsp:cNvPr id="0" name=""/>
        <dsp:cNvSpPr/>
      </dsp:nvSpPr>
      <dsp:spPr>
        <a:xfrm>
          <a:off x="1394148" y="2725"/>
          <a:ext cx="4182445" cy="667888"/>
        </a:xfrm>
        <a:prstGeom prst="rect">
          <a:avLst/>
        </a:prstGeom>
        <a:solidFill>
          <a:schemeClr val="accent5">
            <a:tint val="40000"/>
            <a:alpha val="90000"/>
            <a:hueOff val="1337237"/>
            <a:satOff val="22070"/>
            <a:lumOff val="-1425"/>
            <a:alphaOff val="0"/>
          </a:schemeClr>
        </a:solidFill>
        <a:ln w="15875" cap="flat" cmpd="sng" algn="ctr">
          <a:solidFill>
            <a:schemeClr val="accent5">
              <a:tint val="40000"/>
              <a:alpha val="90000"/>
              <a:hueOff val="1337237"/>
              <a:satOff val="22070"/>
              <a:lumOff val="-142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4840" tIns="228600" rIns="84840" bIns="228600" numCol="1" spcCol="1270" anchor="ctr" anchorCtr="0">
          <a:noAutofit/>
        </a:bodyPr>
        <a:lstStyle/>
        <a:p>
          <a:pPr marL="0" lvl="0" indent="0" algn="l" defTabSz="800100">
            <a:lnSpc>
              <a:spcPct val="90000"/>
            </a:lnSpc>
            <a:spcBef>
              <a:spcPct val="0"/>
            </a:spcBef>
            <a:spcAft>
              <a:spcPct val="35000"/>
            </a:spcAft>
            <a:buNone/>
          </a:pPr>
          <a:r>
            <a:rPr lang="en-US" sz="1800" kern="1200" dirty="0"/>
            <a:t>In PART B LISTENING   -   you listen to 6 recorded extracts from the workplace. You need to answer ONE MCQ question for each extract.  This part of the test usually lasts around 10 minutes.</a:t>
          </a:r>
        </a:p>
      </dsp:txBody>
      <dsp:txXfrm>
        <a:off x="1394148" y="2725"/>
        <a:ext cx="4182445" cy="6678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FA2615-617C-4514-BC87-A26660E819E7}">
      <dsp:nvSpPr>
        <dsp:cNvPr id="0" name=""/>
        <dsp:cNvSpPr/>
      </dsp:nvSpPr>
      <dsp:spPr>
        <a:xfrm>
          <a:off x="0" y="3250928"/>
          <a:ext cx="1885950" cy="533341"/>
        </a:xfrm>
        <a:prstGeom prst="rect">
          <a:avLst/>
        </a:prstGeom>
        <a:gradFill rotWithShape="0">
          <a:gsLst>
            <a:gs pos="0">
              <a:schemeClr val="accent5">
                <a:hueOff val="0"/>
                <a:satOff val="0"/>
                <a:lumOff val="0"/>
                <a:alphaOff val="0"/>
                <a:tint val="65000"/>
                <a:shade val="92000"/>
                <a:satMod val="130000"/>
              </a:schemeClr>
            </a:gs>
            <a:gs pos="45000">
              <a:schemeClr val="accent5">
                <a:hueOff val="0"/>
                <a:satOff val="0"/>
                <a:lumOff val="0"/>
                <a:alphaOff val="0"/>
                <a:tint val="60000"/>
                <a:shade val="99000"/>
                <a:satMod val="120000"/>
              </a:schemeClr>
            </a:gs>
            <a:gs pos="100000">
              <a:schemeClr val="accent5">
                <a:hueOff val="0"/>
                <a:satOff val="0"/>
                <a:lumOff val="0"/>
                <a:alphaOff val="0"/>
                <a:tint val="55000"/>
                <a:satMod val="140000"/>
              </a:schemeClr>
            </a:gs>
          </a:gsLst>
          <a:path path="circle">
            <a:fillToRect l="100000" t="100000" r="100000" b="100000"/>
          </a:path>
        </a:gradFill>
        <a:ln w="12700" cap="flat" cmpd="sng" algn="ctr">
          <a:solidFill>
            <a:schemeClr val="accent5">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134129" tIns="128016" rIns="134129" bIns="128016" numCol="1" spcCol="1270" anchor="ctr" anchorCtr="0">
          <a:noAutofit/>
        </a:bodyPr>
        <a:lstStyle/>
        <a:p>
          <a:pPr marL="0" lvl="0" indent="0" algn="ctr" defTabSz="800100">
            <a:lnSpc>
              <a:spcPct val="90000"/>
            </a:lnSpc>
            <a:spcBef>
              <a:spcPct val="0"/>
            </a:spcBef>
            <a:spcAft>
              <a:spcPct val="35000"/>
            </a:spcAft>
            <a:buNone/>
          </a:pPr>
          <a:r>
            <a:rPr lang="en-US" sz="1800" kern="1200"/>
            <a:t>DON’T fill in</a:t>
          </a:r>
        </a:p>
      </dsp:txBody>
      <dsp:txXfrm>
        <a:off x="0" y="3250928"/>
        <a:ext cx="1885950" cy="533341"/>
      </dsp:txXfrm>
    </dsp:sp>
    <dsp:sp modelId="{46A61BEC-80FE-442D-A4CC-18DF844B3160}">
      <dsp:nvSpPr>
        <dsp:cNvPr id="0" name=""/>
        <dsp:cNvSpPr/>
      </dsp:nvSpPr>
      <dsp:spPr>
        <a:xfrm>
          <a:off x="1885950" y="3250928"/>
          <a:ext cx="5657850" cy="533341"/>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4768" tIns="228600" rIns="114768" bIns="228600" numCol="1" spcCol="1270" anchor="ctr" anchorCtr="0">
          <a:noAutofit/>
        </a:bodyPr>
        <a:lstStyle/>
        <a:p>
          <a:pPr marL="0" lvl="0" indent="0" algn="l" defTabSz="800100">
            <a:lnSpc>
              <a:spcPct val="90000"/>
            </a:lnSpc>
            <a:spcBef>
              <a:spcPct val="0"/>
            </a:spcBef>
            <a:spcAft>
              <a:spcPct val="35000"/>
            </a:spcAft>
            <a:buNone/>
          </a:pPr>
          <a:r>
            <a:rPr lang="en-US" sz="1800" kern="1200" dirty="0"/>
            <a:t>DON’T fill in more than one circle on the Question Paper per extract</a:t>
          </a:r>
        </a:p>
      </dsp:txBody>
      <dsp:txXfrm>
        <a:off x="1885950" y="3250928"/>
        <a:ext cx="5657850" cy="533341"/>
      </dsp:txXfrm>
    </dsp:sp>
    <dsp:sp modelId="{48A66F41-D5D6-43B0-9E98-CE7EDD06CCBD}">
      <dsp:nvSpPr>
        <dsp:cNvPr id="0" name=""/>
        <dsp:cNvSpPr/>
      </dsp:nvSpPr>
      <dsp:spPr>
        <a:xfrm rot="10800000">
          <a:off x="0" y="2438648"/>
          <a:ext cx="1885950" cy="820279"/>
        </a:xfrm>
        <a:prstGeom prst="upArrowCallout">
          <a:avLst>
            <a:gd name="adj1" fmla="val 5000"/>
            <a:gd name="adj2" fmla="val 10000"/>
            <a:gd name="adj3" fmla="val 15000"/>
            <a:gd name="adj4" fmla="val 64977"/>
          </a:avLst>
        </a:prstGeom>
        <a:gradFill rotWithShape="0">
          <a:gsLst>
            <a:gs pos="0">
              <a:schemeClr val="accent5">
                <a:hueOff val="196862"/>
                <a:satOff val="10572"/>
                <a:lumOff val="-3823"/>
                <a:alphaOff val="0"/>
                <a:tint val="65000"/>
                <a:shade val="92000"/>
                <a:satMod val="130000"/>
              </a:schemeClr>
            </a:gs>
            <a:gs pos="45000">
              <a:schemeClr val="accent5">
                <a:hueOff val="196862"/>
                <a:satOff val="10572"/>
                <a:lumOff val="-3823"/>
                <a:alphaOff val="0"/>
                <a:tint val="60000"/>
                <a:shade val="99000"/>
                <a:satMod val="120000"/>
              </a:schemeClr>
            </a:gs>
            <a:gs pos="100000">
              <a:schemeClr val="accent5">
                <a:hueOff val="196862"/>
                <a:satOff val="10572"/>
                <a:lumOff val="-3823"/>
                <a:alphaOff val="0"/>
                <a:tint val="55000"/>
                <a:satMod val="140000"/>
              </a:schemeClr>
            </a:gs>
          </a:gsLst>
          <a:path path="circle">
            <a:fillToRect l="100000" t="100000" r="100000" b="100000"/>
          </a:path>
        </a:gradFill>
        <a:ln w="12700" cap="flat" cmpd="sng" algn="ctr">
          <a:solidFill>
            <a:schemeClr val="accent5">
              <a:hueOff val="196862"/>
              <a:satOff val="10572"/>
              <a:lumOff val="-3823"/>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134129" tIns="128016" rIns="134129" bIns="128016" numCol="1" spcCol="1270" anchor="ctr" anchorCtr="0">
          <a:noAutofit/>
        </a:bodyPr>
        <a:lstStyle/>
        <a:p>
          <a:pPr marL="0" lvl="0" indent="0" algn="ctr" defTabSz="800100">
            <a:lnSpc>
              <a:spcPct val="90000"/>
            </a:lnSpc>
            <a:spcBef>
              <a:spcPct val="0"/>
            </a:spcBef>
            <a:spcAft>
              <a:spcPct val="35000"/>
            </a:spcAft>
            <a:buNone/>
          </a:pPr>
          <a:r>
            <a:rPr lang="en-US" sz="1800" kern="1200"/>
            <a:t>DON’T wait</a:t>
          </a:r>
        </a:p>
      </dsp:txBody>
      <dsp:txXfrm rot="-10800000">
        <a:off x="0" y="2438648"/>
        <a:ext cx="1885950" cy="533181"/>
      </dsp:txXfrm>
    </dsp:sp>
    <dsp:sp modelId="{36FC557D-6752-402A-9188-95FEBC2E9654}">
      <dsp:nvSpPr>
        <dsp:cNvPr id="0" name=""/>
        <dsp:cNvSpPr/>
      </dsp:nvSpPr>
      <dsp:spPr>
        <a:xfrm>
          <a:off x="1885950" y="2438648"/>
          <a:ext cx="5657850" cy="533181"/>
        </a:xfrm>
        <a:prstGeom prst="rect">
          <a:avLst/>
        </a:prstGeom>
        <a:solidFill>
          <a:schemeClr val="accent5">
            <a:tint val="40000"/>
            <a:alpha val="90000"/>
            <a:hueOff val="334309"/>
            <a:satOff val="5517"/>
            <a:lumOff val="-356"/>
            <a:alphaOff val="0"/>
          </a:schemeClr>
        </a:solidFill>
        <a:ln w="12700" cap="flat" cmpd="sng" algn="ctr">
          <a:solidFill>
            <a:schemeClr val="accent5">
              <a:tint val="40000"/>
              <a:alpha val="90000"/>
              <a:hueOff val="334309"/>
              <a:satOff val="5517"/>
              <a:lumOff val="-35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4768" tIns="228600" rIns="114768" bIns="228600" numCol="1" spcCol="1270" anchor="ctr" anchorCtr="0">
          <a:noAutofit/>
        </a:bodyPr>
        <a:lstStyle/>
        <a:p>
          <a:pPr marL="0" lvl="0" indent="0" algn="r" defTabSz="800100">
            <a:lnSpc>
              <a:spcPct val="90000"/>
            </a:lnSpc>
            <a:spcBef>
              <a:spcPct val="0"/>
            </a:spcBef>
            <a:spcAft>
              <a:spcPct val="35000"/>
            </a:spcAft>
            <a:buNone/>
          </a:pPr>
          <a:r>
            <a:rPr lang="en-US" sz="1800" kern="1200" dirty="0"/>
            <a:t>DON’T wait for key words in the question or answer options to be said in the recording.  The speaker [or speakers] will often use synonyms of the printed words</a:t>
          </a:r>
        </a:p>
      </dsp:txBody>
      <dsp:txXfrm>
        <a:off x="1885950" y="2438648"/>
        <a:ext cx="5657850" cy="533181"/>
      </dsp:txXfrm>
    </dsp:sp>
    <dsp:sp modelId="{25E99E4B-5A92-4BEE-BE50-352DDE8C0C02}">
      <dsp:nvSpPr>
        <dsp:cNvPr id="0" name=""/>
        <dsp:cNvSpPr/>
      </dsp:nvSpPr>
      <dsp:spPr>
        <a:xfrm rot="10800000">
          <a:off x="0" y="1626369"/>
          <a:ext cx="1885950" cy="820279"/>
        </a:xfrm>
        <a:prstGeom prst="upArrowCallout">
          <a:avLst>
            <a:gd name="adj1" fmla="val 5000"/>
            <a:gd name="adj2" fmla="val 10000"/>
            <a:gd name="adj3" fmla="val 15000"/>
            <a:gd name="adj4" fmla="val 64977"/>
          </a:avLst>
        </a:prstGeom>
        <a:gradFill rotWithShape="0">
          <a:gsLst>
            <a:gs pos="0">
              <a:schemeClr val="accent5">
                <a:hueOff val="393725"/>
                <a:satOff val="21144"/>
                <a:lumOff val="-7647"/>
                <a:alphaOff val="0"/>
                <a:tint val="65000"/>
                <a:shade val="92000"/>
                <a:satMod val="130000"/>
              </a:schemeClr>
            </a:gs>
            <a:gs pos="45000">
              <a:schemeClr val="accent5">
                <a:hueOff val="393725"/>
                <a:satOff val="21144"/>
                <a:lumOff val="-7647"/>
                <a:alphaOff val="0"/>
                <a:tint val="60000"/>
                <a:shade val="99000"/>
                <a:satMod val="120000"/>
              </a:schemeClr>
            </a:gs>
            <a:gs pos="100000">
              <a:schemeClr val="accent5">
                <a:hueOff val="393725"/>
                <a:satOff val="21144"/>
                <a:lumOff val="-7647"/>
                <a:alphaOff val="0"/>
                <a:tint val="55000"/>
                <a:satMod val="140000"/>
              </a:schemeClr>
            </a:gs>
          </a:gsLst>
          <a:path path="circle">
            <a:fillToRect l="100000" t="100000" r="100000" b="100000"/>
          </a:path>
        </a:gradFill>
        <a:ln w="12700" cap="flat" cmpd="sng" algn="ctr">
          <a:solidFill>
            <a:schemeClr val="accent5">
              <a:hueOff val="393725"/>
              <a:satOff val="21144"/>
              <a:lumOff val="-7647"/>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134129" tIns="128016" rIns="134129" bIns="128016" numCol="1" spcCol="1270" anchor="ctr" anchorCtr="0">
          <a:noAutofit/>
        </a:bodyPr>
        <a:lstStyle/>
        <a:p>
          <a:pPr marL="0" lvl="0" indent="0" algn="ctr" defTabSz="800100">
            <a:lnSpc>
              <a:spcPct val="90000"/>
            </a:lnSpc>
            <a:spcBef>
              <a:spcPct val="0"/>
            </a:spcBef>
            <a:spcAft>
              <a:spcPct val="35000"/>
            </a:spcAft>
            <a:buNone/>
          </a:pPr>
          <a:r>
            <a:rPr lang="en-US" sz="1800" kern="1200"/>
            <a:t>Mark</a:t>
          </a:r>
        </a:p>
      </dsp:txBody>
      <dsp:txXfrm rot="-10800000">
        <a:off x="0" y="1626369"/>
        <a:ext cx="1885950" cy="533181"/>
      </dsp:txXfrm>
    </dsp:sp>
    <dsp:sp modelId="{D3589CCB-61B9-4B6C-931D-D8BA589C8655}">
      <dsp:nvSpPr>
        <dsp:cNvPr id="0" name=""/>
        <dsp:cNvSpPr/>
      </dsp:nvSpPr>
      <dsp:spPr>
        <a:xfrm>
          <a:off x="1885950" y="1626369"/>
          <a:ext cx="5657850" cy="533181"/>
        </a:xfrm>
        <a:prstGeom prst="rect">
          <a:avLst/>
        </a:prstGeom>
        <a:solidFill>
          <a:schemeClr val="accent5">
            <a:tint val="40000"/>
            <a:alpha val="90000"/>
            <a:hueOff val="668618"/>
            <a:satOff val="11035"/>
            <a:lumOff val="-712"/>
            <a:alphaOff val="0"/>
          </a:schemeClr>
        </a:solidFill>
        <a:ln w="12700" cap="flat" cmpd="sng" algn="ctr">
          <a:solidFill>
            <a:schemeClr val="accent5">
              <a:tint val="40000"/>
              <a:alpha val="90000"/>
              <a:hueOff val="668618"/>
              <a:satOff val="11035"/>
              <a:lumOff val="-712"/>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4768" tIns="228600" rIns="114768" bIns="228600" numCol="1" spcCol="1270" anchor="ctr" anchorCtr="0">
          <a:noAutofit/>
        </a:bodyPr>
        <a:lstStyle/>
        <a:p>
          <a:pPr marL="0" lvl="0" indent="0" algn="l" defTabSz="800100">
            <a:lnSpc>
              <a:spcPct val="90000"/>
            </a:lnSpc>
            <a:spcBef>
              <a:spcPct val="0"/>
            </a:spcBef>
            <a:spcAft>
              <a:spcPct val="35000"/>
            </a:spcAft>
            <a:buNone/>
          </a:pPr>
          <a:r>
            <a:rPr lang="en-US" sz="1800" kern="1200" dirty="0"/>
            <a:t>Mark your answers on the Question Paper by filling in the circle with a 2B pencil</a:t>
          </a:r>
        </a:p>
      </dsp:txBody>
      <dsp:txXfrm>
        <a:off x="1885950" y="1626369"/>
        <a:ext cx="5657850" cy="533181"/>
      </dsp:txXfrm>
    </dsp:sp>
    <dsp:sp modelId="{C7E74CA5-EB4B-4AAE-BF66-044FB0FB2274}">
      <dsp:nvSpPr>
        <dsp:cNvPr id="0" name=""/>
        <dsp:cNvSpPr/>
      </dsp:nvSpPr>
      <dsp:spPr>
        <a:xfrm rot="10800000">
          <a:off x="0" y="814089"/>
          <a:ext cx="1885950" cy="820279"/>
        </a:xfrm>
        <a:prstGeom prst="upArrowCallout">
          <a:avLst>
            <a:gd name="adj1" fmla="val 5000"/>
            <a:gd name="adj2" fmla="val 10000"/>
            <a:gd name="adj3" fmla="val 15000"/>
            <a:gd name="adj4" fmla="val 64977"/>
          </a:avLst>
        </a:prstGeom>
        <a:gradFill rotWithShape="0">
          <a:gsLst>
            <a:gs pos="0">
              <a:schemeClr val="accent5">
                <a:hueOff val="590587"/>
                <a:satOff val="31716"/>
                <a:lumOff val="-11470"/>
                <a:alphaOff val="0"/>
                <a:tint val="65000"/>
                <a:shade val="92000"/>
                <a:satMod val="130000"/>
              </a:schemeClr>
            </a:gs>
            <a:gs pos="45000">
              <a:schemeClr val="accent5">
                <a:hueOff val="590587"/>
                <a:satOff val="31716"/>
                <a:lumOff val="-11470"/>
                <a:alphaOff val="0"/>
                <a:tint val="60000"/>
                <a:shade val="99000"/>
                <a:satMod val="120000"/>
              </a:schemeClr>
            </a:gs>
            <a:gs pos="100000">
              <a:schemeClr val="accent5">
                <a:hueOff val="590587"/>
                <a:satOff val="31716"/>
                <a:lumOff val="-11470"/>
                <a:alphaOff val="0"/>
                <a:tint val="55000"/>
                <a:satMod val="140000"/>
              </a:schemeClr>
            </a:gs>
          </a:gsLst>
          <a:path path="circle">
            <a:fillToRect l="100000" t="100000" r="100000" b="100000"/>
          </a:path>
        </a:gradFill>
        <a:ln w="12700" cap="flat" cmpd="sng" algn="ctr">
          <a:solidFill>
            <a:schemeClr val="accent5">
              <a:hueOff val="590587"/>
              <a:satOff val="31716"/>
              <a:lumOff val="-11470"/>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134129" tIns="128016" rIns="134129" bIns="128016" numCol="1" spcCol="1270" anchor="ctr" anchorCtr="0">
          <a:noAutofit/>
        </a:bodyPr>
        <a:lstStyle/>
        <a:p>
          <a:pPr marL="0" lvl="0" indent="0" algn="ctr" defTabSz="800100">
            <a:lnSpc>
              <a:spcPct val="90000"/>
            </a:lnSpc>
            <a:spcBef>
              <a:spcPct val="0"/>
            </a:spcBef>
            <a:spcAft>
              <a:spcPct val="35000"/>
            </a:spcAft>
            <a:buNone/>
          </a:pPr>
          <a:r>
            <a:rPr lang="en-US" sz="1800" kern="1200"/>
            <a:t>Read through</a:t>
          </a:r>
        </a:p>
      </dsp:txBody>
      <dsp:txXfrm rot="-10800000">
        <a:off x="0" y="814089"/>
        <a:ext cx="1885950" cy="533181"/>
      </dsp:txXfrm>
    </dsp:sp>
    <dsp:sp modelId="{9F378EBD-E6D5-4896-B0AF-2FB2942F4180}">
      <dsp:nvSpPr>
        <dsp:cNvPr id="0" name=""/>
        <dsp:cNvSpPr/>
      </dsp:nvSpPr>
      <dsp:spPr>
        <a:xfrm>
          <a:off x="1885950" y="814089"/>
          <a:ext cx="5657850" cy="533181"/>
        </a:xfrm>
        <a:prstGeom prst="rect">
          <a:avLst/>
        </a:prstGeom>
        <a:solidFill>
          <a:schemeClr val="accent5">
            <a:tint val="40000"/>
            <a:alpha val="90000"/>
            <a:hueOff val="1002927"/>
            <a:satOff val="16552"/>
            <a:lumOff val="-1069"/>
            <a:alphaOff val="0"/>
          </a:schemeClr>
        </a:solidFill>
        <a:ln w="12700" cap="flat" cmpd="sng" algn="ctr">
          <a:solidFill>
            <a:schemeClr val="accent5">
              <a:tint val="40000"/>
              <a:alpha val="90000"/>
              <a:hueOff val="1002927"/>
              <a:satOff val="16552"/>
              <a:lumOff val="-1069"/>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4768" tIns="228600" rIns="114768" bIns="228600" numCol="1" spcCol="1270" anchor="ctr" anchorCtr="0">
          <a:noAutofit/>
        </a:bodyPr>
        <a:lstStyle/>
        <a:p>
          <a:pPr marL="0" lvl="0" indent="0" algn="r" defTabSz="800100">
            <a:lnSpc>
              <a:spcPct val="90000"/>
            </a:lnSpc>
            <a:spcBef>
              <a:spcPct val="0"/>
            </a:spcBef>
            <a:spcAft>
              <a:spcPct val="35000"/>
            </a:spcAft>
            <a:buNone/>
          </a:pPr>
          <a:r>
            <a:rPr lang="en-US" sz="1800" kern="1200" dirty="0"/>
            <a:t>Read through each question carefully</a:t>
          </a:r>
        </a:p>
      </dsp:txBody>
      <dsp:txXfrm>
        <a:off x="1885950" y="814089"/>
        <a:ext cx="5657850" cy="533181"/>
      </dsp:txXfrm>
    </dsp:sp>
    <dsp:sp modelId="{501EB69B-8DC0-4BE0-BD88-E8D81BCA3326}">
      <dsp:nvSpPr>
        <dsp:cNvPr id="0" name=""/>
        <dsp:cNvSpPr/>
      </dsp:nvSpPr>
      <dsp:spPr>
        <a:xfrm rot="10800000">
          <a:off x="0" y="1809"/>
          <a:ext cx="1885950" cy="820279"/>
        </a:xfrm>
        <a:prstGeom prst="upArrowCallout">
          <a:avLst>
            <a:gd name="adj1" fmla="val 5000"/>
            <a:gd name="adj2" fmla="val 10000"/>
            <a:gd name="adj3" fmla="val 15000"/>
            <a:gd name="adj4" fmla="val 64977"/>
          </a:avLst>
        </a:prstGeom>
        <a:gradFill rotWithShape="0">
          <a:gsLst>
            <a:gs pos="0">
              <a:schemeClr val="accent5">
                <a:hueOff val="787450"/>
                <a:satOff val="42288"/>
                <a:lumOff val="-15294"/>
                <a:alphaOff val="0"/>
                <a:tint val="65000"/>
                <a:shade val="92000"/>
                <a:satMod val="130000"/>
              </a:schemeClr>
            </a:gs>
            <a:gs pos="45000">
              <a:schemeClr val="accent5">
                <a:hueOff val="787450"/>
                <a:satOff val="42288"/>
                <a:lumOff val="-15294"/>
                <a:alphaOff val="0"/>
                <a:tint val="60000"/>
                <a:shade val="99000"/>
                <a:satMod val="120000"/>
              </a:schemeClr>
            </a:gs>
            <a:gs pos="100000">
              <a:schemeClr val="accent5">
                <a:hueOff val="787450"/>
                <a:satOff val="42288"/>
                <a:lumOff val="-15294"/>
                <a:alphaOff val="0"/>
                <a:tint val="55000"/>
                <a:satMod val="140000"/>
              </a:schemeClr>
            </a:gs>
          </a:gsLst>
          <a:path path="circle">
            <a:fillToRect l="100000" t="100000" r="100000" b="100000"/>
          </a:path>
        </a:gradFill>
        <a:ln w="12700" cap="flat" cmpd="sng" algn="ctr">
          <a:solidFill>
            <a:schemeClr val="accent5">
              <a:hueOff val="787450"/>
              <a:satOff val="42288"/>
              <a:lumOff val="-15294"/>
              <a:alphaOff val="0"/>
            </a:schemeClr>
          </a:solidFill>
          <a:prstDash val="solid"/>
        </a:ln>
        <a:effectLst/>
      </dsp:spPr>
      <dsp:style>
        <a:lnRef idx="1">
          <a:scrgbClr r="0" g="0" b="0"/>
        </a:lnRef>
        <a:fillRef idx="2">
          <a:scrgbClr r="0" g="0" b="0"/>
        </a:fillRef>
        <a:effectRef idx="1">
          <a:scrgbClr r="0" g="0" b="0"/>
        </a:effectRef>
        <a:fontRef idx="minor">
          <a:schemeClr val="dk1"/>
        </a:fontRef>
      </dsp:style>
      <dsp:txBody>
        <a:bodyPr spcFirstLastPara="0" vert="horz" wrap="square" lIns="134129" tIns="128016" rIns="134129" bIns="128016" numCol="1" spcCol="1270" anchor="ctr" anchorCtr="0">
          <a:noAutofit/>
        </a:bodyPr>
        <a:lstStyle/>
        <a:p>
          <a:pPr marL="0" lvl="0" indent="0" algn="ctr" defTabSz="800100">
            <a:lnSpc>
              <a:spcPct val="90000"/>
            </a:lnSpc>
            <a:spcBef>
              <a:spcPct val="0"/>
            </a:spcBef>
            <a:spcAft>
              <a:spcPct val="35000"/>
            </a:spcAft>
            <a:buNone/>
          </a:pPr>
          <a:r>
            <a:rPr lang="en-US" sz="1800" kern="1200"/>
            <a:t>PART</a:t>
          </a:r>
        </a:p>
      </dsp:txBody>
      <dsp:txXfrm rot="-10800000">
        <a:off x="0" y="1809"/>
        <a:ext cx="1885950" cy="533181"/>
      </dsp:txXfrm>
    </dsp:sp>
    <dsp:sp modelId="{1312AA2B-56BD-4507-BFD2-888E66646C1C}">
      <dsp:nvSpPr>
        <dsp:cNvPr id="0" name=""/>
        <dsp:cNvSpPr/>
      </dsp:nvSpPr>
      <dsp:spPr>
        <a:xfrm>
          <a:off x="1885950" y="1809"/>
          <a:ext cx="5657850" cy="533181"/>
        </a:xfrm>
        <a:prstGeom prst="rect">
          <a:avLst/>
        </a:prstGeom>
        <a:solidFill>
          <a:schemeClr val="accent5">
            <a:tint val="40000"/>
            <a:alpha val="90000"/>
            <a:hueOff val="1337237"/>
            <a:satOff val="22070"/>
            <a:lumOff val="-1425"/>
            <a:alphaOff val="0"/>
          </a:schemeClr>
        </a:solidFill>
        <a:ln w="12700" cap="flat" cmpd="sng" algn="ctr">
          <a:solidFill>
            <a:schemeClr val="accent5">
              <a:tint val="40000"/>
              <a:alpha val="90000"/>
              <a:hueOff val="1337237"/>
              <a:satOff val="22070"/>
              <a:lumOff val="-142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4768" tIns="228600" rIns="114768" bIns="228600" numCol="1" spcCol="1270" anchor="ctr" anchorCtr="0">
          <a:noAutofit/>
        </a:bodyPr>
        <a:lstStyle/>
        <a:p>
          <a:pPr marL="0" lvl="0" indent="0" algn="l" defTabSz="800100">
            <a:lnSpc>
              <a:spcPct val="90000"/>
            </a:lnSpc>
            <a:spcBef>
              <a:spcPct val="0"/>
            </a:spcBef>
            <a:spcAft>
              <a:spcPct val="35000"/>
            </a:spcAft>
            <a:buNone/>
          </a:pPr>
          <a:r>
            <a:rPr lang="en-US" sz="1800" kern="1200" dirty="0"/>
            <a:t>In PART C LISTENING   -   you listen to 2 recorded presentations or interviews on a health-related issue.   You need to answer 6 MCQs for each presentation or interview.  This part of the test usually lasts around 15 minutes.</a:t>
          </a:r>
        </a:p>
      </dsp:txBody>
      <dsp:txXfrm>
        <a:off x="1885950" y="1809"/>
        <a:ext cx="5657850" cy="533181"/>
      </dsp:txXfrm>
    </dsp:sp>
  </dsp:spTree>
</dsp:drawing>
</file>

<file path=ppt/diagrams/layout1.xml><?xml version="1.0" encoding="utf-8"?>
<dgm:layoutDef xmlns:dgm="http://schemas.openxmlformats.org/drawingml/2006/diagram" xmlns:a="http://schemas.openxmlformats.org/drawingml/2006/main" uniqueId="urn:microsoft.com/office/officeart/2016/7/layout/VerticalHollowActionList">
  <dgm:title val="Vertical Hollow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solidFgAcc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VerticalDownArrowProcess">
  <dgm:title val="Vertical Down Arrow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36"/>
      <dgm:constr type="primFontSz" for="des" forName="parentTextArrow" refType="primFontSz" refFor="des" refForName="parentTextBox" op="equ"/>
      <dgm:constr type="primFontSz" for="des" forName="descendantArrow" val="24"/>
      <dgm:constr type="primFontSz" for="des" forName="descendantArrow" refType="primFontSz" refFor="des" refForName="parentTextArrow" op="lte"/>
      <dgm:constr type="primFontSz" for="des" forName="descendantBox" refType="primFontSz" refFor="des" refForName="parentTextArrow" op="lte"/>
      <dgm:constr type="primFontSz" for="des" forName="descendantBox" refType="primFontSz" refFor="des" refForName="parentTextBox" op="lte"/>
      <dgm:constr type="primFontSz" for="des" forName="descendantArrow" refType="primFontSz" refFor="des" refForName="parentTextBox" op="lte"/>
      <dgm:constr type="primFontSz" for="des" forName="descendantBox" refType="primFontSz" refFor="des" refForName="descendan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onstrLst>
              <dgm:constr type="w" for="ch" forName="parentTextBox" refType="w" fact="0.25"/>
              <dgm:constr type="h" for="ch" forName="parentTextBox" refType="h"/>
              <dgm:constr type="t" for="ch" forName="parentTextBox"/>
              <dgm:constr type="w" for="ch" forName="descendantBox" refType="w" fact="0.75"/>
              <dgm:constr type="l" for="ch" forName="descendantBox" refType="w" fact="0.25"/>
              <dgm:constr type="b" for="ch" forName="descendantBox" refType="h"/>
              <dgm:constr type="h" for="ch" forName="descendantBox" refType="h"/>
            </dgm:constrLst>
            <dgm:ruleLst/>
            <dgm:layoutNode name="parentTextBox" styleLbl="alignNode1">
              <dgm:alg type="tx"/>
              <dgm:shape xmlns:r="http://schemas.openxmlformats.org/officeDocument/2006/relationships" type="rect" r:blip="">
                <dgm:adjLst/>
              </dgm:shape>
              <dgm:presOf axis="self"/>
              <dgm:constrLst>
                <dgm:constr type="primFontSz" refType="h" op="lte" fact="0.5"/>
                <dgm:constr type="lMarg" refType="w" fact="0.2016"/>
                <dgm:constr type="rMarg" refType="w" fact="0.2016"/>
              </dgm:constrLst>
              <dgm:ruleLst>
                <dgm:rule type="primFontSz" val="13" fact="NaN" max="NaN"/>
              </dgm:ruleLst>
            </dgm:layoutNode>
            <dgm:layoutNode name="descendantBox" styleLbl="bgAccFollowNode1">
              <dgm:alg type="tx">
                <dgm:param type="stBulletLvl" val="0"/>
                <dgm:param type="parTxLTRAlign" val="l"/>
              </dgm:alg>
              <dgm:shape xmlns:r="http://schemas.openxmlformats.org/officeDocument/2006/relationships" type="rect" r:blip="">
                <dgm:adjLst/>
              </dgm:shape>
              <dgm:presOf/>
              <dgm:constrLst>
                <dgm:constr type="tMarg" refType="primFontSz"/>
                <dgm:constr type="bMarg" refType="primFontSz"/>
                <dgm:constr type="lMarg" refType="w" fact="0.0575"/>
                <dgm:constr type="rMarg" refType="w" fact="0.0575"/>
              </dgm:constrLst>
              <dgm:presOf axis="des" ptType="node"/>
              <dgm:ruleLst>
                <dgm:rule type="primFontSz" val="11" fact="NaN" max="NaN"/>
              </dgm:ruleLst>
            </dgm:layoutNode>
          </dgm:layoutNode>
        </dgm:if>
        <dgm:else name="Name17">
          <dgm:layoutNode name="arrowAndChildren">
            <dgm:alg type="composite"/>
            <dgm:shape xmlns:r="http://schemas.openxmlformats.org/officeDocument/2006/relationships" r:blip="">
              <dgm:adjLst/>
            </dgm:shape>
            <dgm:presOf/>
            <dgm:constrLst>
              <dgm:constr type="w" for="ch" forName="parentTextArrow" refType="w" fact="0.25"/>
              <dgm:constr type="t" for="ch" forName="parentTextArrow"/>
              <dgm:constr type="h" for="ch" forName="parentTextArrow" refType="h" fact="0.65"/>
              <dgm:constr type="w" for="ch" forName="arrow" refType="w" fact="0.25"/>
              <dgm:constr type="h" for="ch" forName="arrow" refType="h"/>
              <dgm:constr type="l" for="ch" forName="descendantArrow" refType="w" fact="0.25"/>
              <dgm:constr type="w" for="ch" forName="descendantArrow" refType="w" fact="0.75"/>
              <dgm:constr type="b" for="ch" forName="descendantArrow" refType="h" fact="0.65"/>
              <dgm:constr type="h" for="ch" forName="descendantArrow" refType="h" fact="0.65"/>
            </dgm:constrLst>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constr type="primFontSz" refType="h" op="lte" fact="0.5"/>
                <dgm:constr type="lMarg" refType="w" fact="0.2016"/>
                <dgm:constr type="rMarg" refType="w" fact="0.2016"/>
              </dgm:constrLst>
              <dgm:ruleLst>
                <dgm:rule type="primFontSz" val="13" fact="NaN" max="NaN"/>
              </dgm:ruleLst>
            </dgm:layoutNode>
            <dgm:layoutNode name="arrow" styleLbl="alignNode1">
              <dgm:alg type="sp"/>
              <dgm:shape xmlns:r="http://schemas.openxmlformats.org/officeDocument/2006/relationships" rot="180" type="upArrowCallout" r:blip="">
                <dgm:adjLst>
                  <dgm:adj idx="1" val="0.05"/>
                  <dgm:adj idx="2" val="0.1"/>
                  <dgm:adj idx="3" val="0.15"/>
                </dgm:adjLst>
              </dgm:shape>
              <dgm:presOf axis="self"/>
              <dgm:constrLst/>
              <dgm:ruleLst/>
            </dgm:layoutNode>
            <dgm:layoutNode name="descendantArrow" styleLbl="bgAccFollowNode1">
              <dgm:alg type="tx">
                <dgm:param type="stBulletLvl" val="0"/>
                <dgm:param type="parTxLTRAlign" val="l"/>
              </dgm:alg>
              <dgm:shape xmlns:r="http://schemas.openxmlformats.org/officeDocument/2006/relationships" type="rect" r:blip="">
                <dgm:adjLst/>
              </dgm:shape>
              <dgm:presOf axis="des" ptType="node"/>
              <dgm:constrLst>
                <dgm:constr type="tMarg" refType="primFontSz"/>
                <dgm:constr type="bMarg" refType="primFontSz"/>
                <dgm:constr type="lMarg" refType="w" fact="0.0575"/>
                <dgm:constr type="rMarg" refType="w" fact="0.0575"/>
              </dgm:constrLst>
              <dgm:ruleLst>
                <dgm:rule type="primFontSz" val="11" fact="NaN" max="NaN"/>
              </dgm:ruleLst>
            </dgm:layoutNod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099048"/>
            <a:ext cx="9141619" cy="758952"/>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7D3A38E-800E-524C-8254-55503E780BE2}" type="datetimeFigureOut">
              <a:rPr lang="en-US" smtClean="0"/>
              <a:t>9/3/2018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78D75-37BD-264B-BCF2-23851C42343F}"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8392278"/>
      </p:ext>
    </p:extLst>
  </p:cSld>
  <p:clrMapOvr>
    <a:masterClrMapping/>
  </p:clrMapOvr>
  <p:transition spd="slow" advClick="0">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D3A38E-800E-524C-8254-55503E780BE2}" type="datetimeFigureOut">
              <a:rPr lang="en-US" smtClean="0"/>
              <a:t>9/3/2018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78D75-37BD-264B-BCF2-23851C42343F}" type="slidenum">
              <a:rPr lang="en-US" smtClean="0"/>
              <a:t>‹#›</a:t>
            </a:fld>
            <a:endParaRPr lang="en-US"/>
          </a:p>
        </p:txBody>
      </p:sp>
    </p:spTree>
    <p:extLst>
      <p:ext uri="{BB962C8B-B14F-4D97-AF65-F5344CB8AC3E}">
        <p14:creationId xmlns:p14="http://schemas.microsoft.com/office/powerpoint/2010/main" val="4135069772"/>
      </p:ext>
    </p:extLst>
  </p:cSld>
  <p:clrMapOvr>
    <a:masterClrMapping/>
  </p:clrMapOvr>
  <p:transition spd="slow" advClick="0">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D3A38E-800E-524C-8254-55503E780BE2}" type="datetimeFigureOut">
              <a:rPr lang="en-US" smtClean="0"/>
              <a:t>9/3/2018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78D75-37BD-264B-BCF2-23851C42343F}" type="slidenum">
              <a:rPr lang="en-US" smtClean="0"/>
              <a:t>‹#›</a:t>
            </a:fld>
            <a:endParaRPr lang="en-US"/>
          </a:p>
        </p:txBody>
      </p:sp>
    </p:spTree>
    <p:extLst>
      <p:ext uri="{BB962C8B-B14F-4D97-AF65-F5344CB8AC3E}">
        <p14:creationId xmlns:p14="http://schemas.microsoft.com/office/powerpoint/2010/main" val="1671958279"/>
      </p:ext>
    </p:extLst>
  </p:cSld>
  <p:clrMapOvr>
    <a:masterClrMapping/>
  </p:clrMapOvr>
  <p:transition spd="slow" advClick="0">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D3A38E-800E-524C-8254-55503E780BE2}" type="datetimeFigureOut">
              <a:rPr lang="en-US" smtClean="0"/>
              <a:t>9/3/2018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78D75-37BD-264B-BCF2-23851C42343F}" type="slidenum">
              <a:rPr lang="en-US" smtClean="0"/>
              <a:t>‹#›</a:t>
            </a:fld>
            <a:endParaRPr lang="en-US"/>
          </a:p>
        </p:txBody>
      </p:sp>
    </p:spTree>
    <p:extLst>
      <p:ext uri="{BB962C8B-B14F-4D97-AF65-F5344CB8AC3E}">
        <p14:creationId xmlns:p14="http://schemas.microsoft.com/office/powerpoint/2010/main" val="3093558418"/>
      </p:ext>
    </p:extLst>
  </p:cSld>
  <p:clrMapOvr>
    <a:masterClrMapping/>
  </p:clrMapOvr>
  <p:transition spd="slow" advClick="0">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7D3A38E-800E-524C-8254-55503E780BE2}" type="datetimeFigureOut">
              <a:rPr lang="en-US" smtClean="0"/>
              <a:t>9/3/2018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78D75-37BD-264B-BCF2-23851C42343F}"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1664164"/>
      </p:ext>
    </p:extLst>
  </p:cSld>
  <p:clrMapOvr>
    <a:masterClrMapping/>
  </p:clrMapOvr>
  <p:transition spd="slow" advClick="0">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7D3A38E-800E-524C-8254-55503E780BE2}" type="datetimeFigureOut">
              <a:rPr lang="en-US" smtClean="0"/>
              <a:t>9/3/2018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278D75-37BD-264B-BCF2-23851C42343F}" type="slidenum">
              <a:rPr lang="en-US" smtClean="0"/>
              <a:t>‹#›</a:t>
            </a:fld>
            <a:endParaRPr lang="en-US"/>
          </a:p>
        </p:txBody>
      </p:sp>
    </p:spTree>
    <p:extLst>
      <p:ext uri="{BB962C8B-B14F-4D97-AF65-F5344CB8AC3E}">
        <p14:creationId xmlns:p14="http://schemas.microsoft.com/office/powerpoint/2010/main" val="1183360154"/>
      </p:ext>
    </p:extLst>
  </p:cSld>
  <p:clrMapOvr>
    <a:masterClrMapping/>
  </p:clrMapOvr>
  <p:transition spd="slow" advClick="0">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D3A38E-800E-524C-8254-55503E780BE2}" type="datetimeFigureOut">
              <a:rPr lang="en-US" smtClean="0"/>
              <a:t>9/3/2018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278D75-37BD-264B-BCF2-23851C42343F}" type="slidenum">
              <a:rPr lang="en-US" smtClean="0"/>
              <a:t>‹#›</a:t>
            </a:fld>
            <a:endParaRPr lang="en-US"/>
          </a:p>
        </p:txBody>
      </p:sp>
    </p:spTree>
    <p:extLst>
      <p:ext uri="{BB962C8B-B14F-4D97-AF65-F5344CB8AC3E}">
        <p14:creationId xmlns:p14="http://schemas.microsoft.com/office/powerpoint/2010/main" val="3401000862"/>
      </p:ext>
    </p:extLst>
  </p:cSld>
  <p:clrMapOvr>
    <a:masterClrMapping/>
  </p:clrMapOvr>
  <p:transition spd="slow" advClick="0">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D3A38E-800E-524C-8254-55503E780BE2}" type="datetimeFigureOut">
              <a:rPr lang="en-US" smtClean="0"/>
              <a:t>9/3/2018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278D75-37BD-264B-BCF2-23851C42343F}" type="slidenum">
              <a:rPr lang="en-US" smtClean="0"/>
              <a:t>‹#›</a:t>
            </a:fld>
            <a:endParaRPr lang="en-US"/>
          </a:p>
        </p:txBody>
      </p:sp>
    </p:spTree>
    <p:extLst>
      <p:ext uri="{BB962C8B-B14F-4D97-AF65-F5344CB8AC3E}">
        <p14:creationId xmlns:p14="http://schemas.microsoft.com/office/powerpoint/2010/main" val="625113690"/>
      </p:ext>
    </p:extLst>
  </p:cSld>
  <p:clrMapOvr>
    <a:masterClrMapping/>
  </p:clrMapOvr>
  <p:transition spd="slow" advClick="0">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7D3A38E-800E-524C-8254-55503E780BE2}" type="datetimeFigureOut">
              <a:rPr lang="en-US" smtClean="0"/>
              <a:t>9/3/2018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C8278D75-37BD-264B-BCF2-23851C42343F}" type="slidenum">
              <a:rPr lang="en-US" smtClean="0"/>
              <a:t>‹#›</a:t>
            </a:fld>
            <a:endParaRPr lang="en-US"/>
          </a:p>
        </p:txBody>
      </p:sp>
    </p:spTree>
    <p:extLst>
      <p:ext uri="{BB962C8B-B14F-4D97-AF65-F5344CB8AC3E}">
        <p14:creationId xmlns:p14="http://schemas.microsoft.com/office/powerpoint/2010/main" val="3216277626"/>
      </p:ext>
    </p:extLst>
  </p:cSld>
  <p:clrMapOvr>
    <a:masterClrMapping/>
  </p:clrMapOvr>
  <p:transition spd="slow" advClick="0">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B7D3A38E-800E-524C-8254-55503E780BE2}" type="datetimeFigureOut">
              <a:rPr lang="en-US" smtClean="0"/>
              <a:t>9/3/2018</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8278D75-37BD-264B-BCF2-23851C42343F}" type="slidenum">
              <a:rPr lang="en-US" smtClean="0"/>
              <a:t>‹#›</a:t>
            </a:fld>
            <a:endParaRPr lang="en-US"/>
          </a:p>
        </p:txBody>
      </p:sp>
    </p:spTree>
    <p:extLst>
      <p:ext uri="{BB962C8B-B14F-4D97-AF65-F5344CB8AC3E}">
        <p14:creationId xmlns:p14="http://schemas.microsoft.com/office/powerpoint/2010/main" val="1845353490"/>
      </p:ext>
    </p:extLst>
  </p:cSld>
  <p:clrMapOvr>
    <a:masterClrMapping/>
  </p:clrMapOvr>
  <p:transition spd="slow" advClick="0">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7D3A38E-800E-524C-8254-55503E780BE2}" type="datetimeFigureOut">
              <a:rPr lang="en-US" smtClean="0"/>
              <a:t>9/3/2018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278D75-37BD-264B-BCF2-23851C42343F}" type="slidenum">
              <a:rPr lang="en-US" smtClean="0"/>
              <a:t>‹#›</a:t>
            </a:fld>
            <a:endParaRPr lang="en-US"/>
          </a:p>
        </p:txBody>
      </p:sp>
    </p:spTree>
    <p:extLst>
      <p:ext uri="{BB962C8B-B14F-4D97-AF65-F5344CB8AC3E}">
        <p14:creationId xmlns:p14="http://schemas.microsoft.com/office/powerpoint/2010/main" val="541222258"/>
      </p:ext>
    </p:extLst>
  </p:cSld>
  <p:clrMapOvr>
    <a:masterClrMapping/>
  </p:clrMapOvr>
  <p:transition spd="slow" advClick="0">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B7D3A38E-800E-524C-8254-55503E780BE2}" type="datetimeFigureOut">
              <a:rPr lang="en-US" smtClean="0"/>
              <a:t>9/3/2018</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C8278D75-37BD-264B-BCF2-23851C42343F}"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12980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advClick="0">
    <p:wipe/>
  </p:transition>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hyperlink" Target="http://www.oetworkshop.com/" TargetMode="External"/><Relationship Id="rId4" Type="http://schemas.openxmlformats.org/officeDocument/2006/relationships/hyperlink" Target="mailto:info@oetworkshop.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MargTolliday-OETWorkshopPtyLtd_log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8226" y="1404730"/>
            <a:ext cx="6742827" cy="3796158"/>
          </a:xfrm>
          <a:prstGeom prst="rect">
            <a:avLst/>
          </a:prstGeom>
        </p:spPr>
      </p:pic>
      <p:pic>
        <p:nvPicPr>
          <p:cNvPr id="5" name="Picture 4"/>
          <p:cNvPicPr>
            <a:picLocks noChangeAspect="1"/>
          </p:cNvPicPr>
          <p:nvPr/>
        </p:nvPicPr>
        <p:blipFill>
          <a:blip r:embed="rId3"/>
          <a:stretch>
            <a:fillRect/>
          </a:stretch>
        </p:blipFill>
        <p:spPr>
          <a:xfrm>
            <a:off x="6561140" y="188955"/>
            <a:ext cx="2349500" cy="901700"/>
          </a:xfrm>
          <a:prstGeom prst="rect">
            <a:avLst/>
          </a:prstGeom>
        </p:spPr>
      </p:pic>
    </p:spTree>
    <p:extLst>
      <p:ext uri="{BB962C8B-B14F-4D97-AF65-F5344CB8AC3E}">
        <p14:creationId xmlns:p14="http://schemas.microsoft.com/office/powerpoint/2010/main" val="428916426"/>
      </p:ext>
    </p:extLst>
  </p:cSld>
  <p:clrMapOvr>
    <a:masterClrMapping/>
  </p:clrMapOvr>
  <mc:AlternateContent xmlns:mc="http://schemas.openxmlformats.org/markup-compatibility/2006" xmlns:p14="http://schemas.microsoft.com/office/powerpoint/2010/main">
    <mc:Choice Requires="p14">
      <p:transition spd="slow" p14:dur="1250" advClick="0" advTm="5000">
        <p:wipe/>
      </p:transition>
    </mc:Choice>
    <mc:Fallback xmlns="">
      <p:transition spd="slow" advClick="0" advTm="5000">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D379150-F6B4-45C8-BE10-6B278AD40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FFCF544-A370-4A5D-A95F-CA6E0E719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34316"/>
            <a:ext cx="9144000"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6EEB3B97-A638-498B-8083-54191CE71E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800100" y="245763"/>
            <a:ext cx="7543800" cy="654561"/>
          </a:xfrm>
          <a:prstGeom prst="rect">
            <a:avLst/>
          </a:prstGeom>
        </p:spPr>
        <p:txBody>
          <a:bodyPr vert="horz" lIns="91440" tIns="45720" rIns="91440" bIns="45720" rtlCol="0" anchor="b">
            <a:normAutofit/>
          </a:bodyPr>
          <a:lstStyle/>
          <a:p>
            <a:pPr algn="ctr" defTabSz="914400">
              <a:lnSpc>
                <a:spcPct val="85000"/>
              </a:lnSpc>
              <a:spcBef>
                <a:spcPct val="0"/>
              </a:spcBef>
              <a:spcAft>
                <a:spcPts val="600"/>
              </a:spcAft>
            </a:pPr>
            <a:r>
              <a:rPr lang="en-US" sz="3600" b="1" spc="-50" dirty="0">
                <a:solidFill>
                  <a:schemeClr val="accent2">
                    <a:lumMod val="50000"/>
                  </a:schemeClr>
                </a:solidFill>
                <a:latin typeface="+mj-lt"/>
                <a:ea typeface="+mj-ea"/>
                <a:cs typeface="+mj-cs"/>
              </a:rPr>
              <a:t>SUMMARY</a:t>
            </a:r>
          </a:p>
        </p:txBody>
      </p:sp>
      <p:sp>
        <p:nvSpPr>
          <p:cNvPr id="4" name="TextBox 3"/>
          <p:cNvSpPr txBox="1"/>
          <p:nvPr/>
        </p:nvSpPr>
        <p:spPr>
          <a:xfrm>
            <a:off x="615030" y="1112247"/>
            <a:ext cx="8035457" cy="4798223"/>
          </a:xfrm>
          <a:prstGeom prst="rect">
            <a:avLst/>
          </a:prstGeom>
        </p:spPr>
        <p:txBody>
          <a:bodyPr vert="horz" lIns="0" tIns="45720" rIns="0" bIns="45720" rtlCol="0">
            <a:normAutofit/>
          </a:bodyPr>
          <a:lstStyle/>
          <a:p>
            <a:pPr defTabSz="914400">
              <a:lnSpc>
                <a:spcPct val="90000"/>
              </a:lnSpc>
              <a:spcAft>
                <a:spcPts val="600"/>
              </a:spcAft>
              <a:buClr>
                <a:schemeClr val="accent1"/>
              </a:buClr>
              <a:buFont typeface="Calibri" panose="020F0502020204030204" pitchFamily="34" charset="0"/>
            </a:pPr>
            <a:r>
              <a:rPr lang="en-US" sz="2200" b="1" dirty="0">
                <a:solidFill>
                  <a:srgbClr val="2515F7"/>
                </a:solidFill>
              </a:rPr>
              <a:t>PART A LISTENING </a:t>
            </a:r>
            <a:r>
              <a:rPr lang="en-US" sz="2200" dirty="0">
                <a:solidFill>
                  <a:srgbClr val="2515F7"/>
                </a:solidFill>
              </a:rPr>
              <a:t>– 2 x 5 min. consultations – fill in missing information after listening to each consultation</a:t>
            </a:r>
          </a:p>
          <a:p>
            <a:pPr defTabSz="914400">
              <a:lnSpc>
                <a:spcPct val="90000"/>
              </a:lnSpc>
              <a:spcAft>
                <a:spcPts val="600"/>
              </a:spcAft>
              <a:buClr>
                <a:schemeClr val="accent1"/>
              </a:buClr>
              <a:buFont typeface="Calibri" panose="020F0502020204030204" pitchFamily="34" charset="0"/>
            </a:pPr>
            <a:r>
              <a:rPr lang="en-US" sz="2200" b="1" dirty="0">
                <a:solidFill>
                  <a:srgbClr val="2515F7"/>
                </a:solidFill>
              </a:rPr>
              <a:t>PART B LISTENING </a:t>
            </a:r>
            <a:r>
              <a:rPr lang="en-US" sz="2200" dirty="0">
                <a:solidFill>
                  <a:srgbClr val="2515F7"/>
                </a:solidFill>
              </a:rPr>
              <a:t>– 6 x 1.5 min. extracts.  1-MCQ for each extract. = 6 MCQs</a:t>
            </a:r>
          </a:p>
          <a:p>
            <a:pPr defTabSz="914400">
              <a:lnSpc>
                <a:spcPct val="90000"/>
              </a:lnSpc>
              <a:spcAft>
                <a:spcPts val="600"/>
              </a:spcAft>
              <a:buClr>
                <a:schemeClr val="accent1"/>
              </a:buClr>
              <a:buFont typeface="Calibri" panose="020F0502020204030204" pitchFamily="34" charset="0"/>
            </a:pPr>
            <a:r>
              <a:rPr lang="en-US" sz="2200" b="1" dirty="0">
                <a:solidFill>
                  <a:srgbClr val="2515F7"/>
                </a:solidFill>
              </a:rPr>
              <a:t>PART C LISTENING </a:t>
            </a:r>
            <a:r>
              <a:rPr lang="en-US" sz="2200" dirty="0">
                <a:solidFill>
                  <a:srgbClr val="2515F7"/>
                </a:solidFill>
              </a:rPr>
              <a:t>-  2 x 5-6 min. extracts.  6-MCQs per extract – total of 12 MCQs</a:t>
            </a:r>
          </a:p>
          <a:p>
            <a:pPr defTabSz="914400">
              <a:lnSpc>
                <a:spcPct val="90000"/>
              </a:lnSpc>
              <a:spcAft>
                <a:spcPts val="600"/>
              </a:spcAft>
              <a:buClr>
                <a:schemeClr val="accent1"/>
              </a:buClr>
              <a:buFont typeface="Calibri" panose="020F0502020204030204" pitchFamily="34" charset="0"/>
            </a:pPr>
            <a:endParaRPr lang="en-US" sz="2200" dirty="0">
              <a:solidFill>
                <a:schemeClr val="tx1">
                  <a:lumMod val="75000"/>
                  <a:lumOff val="25000"/>
                </a:schemeClr>
              </a:solidFill>
            </a:endParaRPr>
          </a:p>
          <a:p>
            <a:pPr defTabSz="914400">
              <a:lnSpc>
                <a:spcPct val="90000"/>
              </a:lnSpc>
              <a:spcAft>
                <a:spcPts val="600"/>
              </a:spcAft>
              <a:buClr>
                <a:schemeClr val="accent1"/>
              </a:buClr>
              <a:buFont typeface="Calibri" panose="020F0502020204030204" pitchFamily="34" charset="0"/>
            </a:pPr>
            <a:r>
              <a:rPr lang="en-US" sz="2200" b="1" dirty="0">
                <a:solidFill>
                  <a:srgbClr val="002060"/>
                </a:solidFill>
              </a:rPr>
              <a:t>PART A READING </a:t>
            </a:r>
            <a:r>
              <a:rPr lang="en-US" sz="2200" dirty="0">
                <a:solidFill>
                  <a:srgbClr val="002060"/>
                </a:solidFill>
              </a:rPr>
              <a:t>– Find &amp; fill in specific information from 4 short texts</a:t>
            </a:r>
          </a:p>
          <a:p>
            <a:pPr defTabSz="914400">
              <a:lnSpc>
                <a:spcPct val="90000"/>
              </a:lnSpc>
              <a:spcAft>
                <a:spcPts val="600"/>
              </a:spcAft>
              <a:buClr>
                <a:schemeClr val="accent1"/>
              </a:buClr>
              <a:buFont typeface="Calibri" panose="020F0502020204030204" pitchFamily="34" charset="0"/>
            </a:pPr>
            <a:r>
              <a:rPr lang="en-US" sz="2200" b="1" dirty="0">
                <a:solidFill>
                  <a:srgbClr val="002060"/>
                </a:solidFill>
              </a:rPr>
              <a:t>PART B READING </a:t>
            </a:r>
            <a:r>
              <a:rPr lang="en-US" sz="2200" dirty="0">
                <a:solidFill>
                  <a:srgbClr val="002060"/>
                </a:solidFill>
              </a:rPr>
              <a:t>-  6 short texts (100 words </a:t>
            </a:r>
            <a:r>
              <a:rPr lang="en-US" sz="2200" dirty="0" err="1">
                <a:solidFill>
                  <a:srgbClr val="002060"/>
                </a:solidFill>
              </a:rPr>
              <a:t>ea</a:t>
            </a:r>
            <a:r>
              <a:rPr lang="en-US" sz="2200" dirty="0">
                <a:solidFill>
                  <a:srgbClr val="002060"/>
                </a:solidFill>
              </a:rPr>
              <a:t>). One 3-option MCQ /short text;– a total of six 3-option MCQs</a:t>
            </a:r>
            <a:br>
              <a:rPr lang="en-US" sz="2200" dirty="0">
                <a:solidFill>
                  <a:srgbClr val="002060"/>
                </a:solidFill>
              </a:rPr>
            </a:br>
            <a:r>
              <a:rPr lang="en-US" sz="2200" b="1" dirty="0">
                <a:solidFill>
                  <a:srgbClr val="002060"/>
                </a:solidFill>
              </a:rPr>
              <a:t>PART C READING </a:t>
            </a:r>
            <a:r>
              <a:rPr lang="en-US" sz="2200" dirty="0">
                <a:solidFill>
                  <a:srgbClr val="002060"/>
                </a:solidFill>
              </a:rPr>
              <a:t>-  Locate specific detailed information from 2-longer texts [different topics]  800 words each text </a:t>
            </a:r>
            <a:br>
              <a:rPr lang="en-US" sz="2200" dirty="0">
                <a:solidFill>
                  <a:srgbClr val="002060"/>
                </a:solidFill>
              </a:rPr>
            </a:br>
            <a:r>
              <a:rPr lang="en-US" sz="2200" dirty="0">
                <a:solidFill>
                  <a:srgbClr val="002060"/>
                </a:solidFill>
              </a:rPr>
              <a:t>Answer eight 4-option MCQs/text;   a total of  sixteen 4-option MCQs</a:t>
            </a:r>
          </a:p>
          <a:p>
            <a:pPr defTabSz="914400">
              <a:lnSpc>
                <a:spcPct val="90000"/>
              </a:lnSpc>
              <a:spcAft>
                <a:spcPts val="600"/>
              </a:spcAft>
              <a:buClr>
                <a:schemeClr val="accent1"/>
              </a:buClr>
              <a:buFont typeface="Calibri" panose="020F0502020204030204" pitchFamily="34" charset="0"/>
            </a:pPr>
            <a:endParaRPr lang="en-US" sz="1100" dirty="0">
              <a:solidFill>
                <a:schemeClr val="tx1">
                  <a:lumMod val="75000"/>
                  <a:lumOff val="25000"/>
                </a:schemeClr>
              </a:solidFill>
            </a:endParaRPr>
          </a:p>
        </p:txBody>
      </p:sp>
    </p:spTree>
    <p:extLst>
      <p:ext uri="{BB962C8B-B14F-4D97-AF65-F5344CB8AC3E}">
        <p14:creationId xmlns:p14="http://schemas.microsoft.com/office/powerpoint/2010/main" val="466233568"/>
      </p:ext>
    </p:extLst>
  </p:cSld>
  <p:clrMapOvr>
    <a:masterClrMapping/>
  </p:clrMapOvr>
  <p:transition spd="slow" advClick="0" advTm="15000">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MargTolliday-OETWorkshopPtyLtd_log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7895" y="2291217"/>
            <a:ext cx="4041913" cy="2275565"/>
          </a:xfrm>
          <a:prstGeom prst="rect">
            <a:avLst/>
          </a:prstGeom>
        </p:spPr>
      </p:pic>
      <p:pic>
        <p:nvPicPr>
          <p:cNvPr id="5" name="Picture 4"/>
          <p:cNvPicPr>
            <a:picLocks noChangeAspect="1"/>
          </p:cNvPicPr>
          <p:nvPr/>
        </p:nvPicPr>
        <p:blipFill>
          <a:blip r:embed="rId3"/>
          <a:stretch>
            <a:fillRect/>
          </a:stretch>
        </p:blipFill>
        <p:spPr>
          <a:xfrm>
            <a:off x="6561140" y="188955"/>
            <a:ext cx="2349500" cy="901700"/>
          </a:xfrm>
          <a:prstGeom prst="rect">
            <a:avLst/>
          </a:prstGeom>
        </p:spPr>
      </p:pic>
      <p:sp>
        <p:nvSpPr>
          <p:cNvPr id="2" name="TextBox 1">
            <a:extLst>
              <a:ext uri="{FF2B5EF4-FFF2-40B4-BE49-F238E27FC236}">
                <a16:creationId xmlns:a16="http://schemas.microsoft.com/office/drawing/2014/main" id="{A9C2BDE0-571F-40A1-B7A4-3A8A79CE39F5}"/>
              </a:ext>
            </a:extLst>
          </p:cNvPr>
          <p:cNvSpPr txBox="1"/>
          <p:nvPr/>
        </p:nvSpPr>
        <p:spPr>
          <a:xfrm>
            <a:off x="4965700" y="2547300"/>
            <a:ext cx="3326297" cy="2031325"/>
          </a:xfrm>
          <a:prstGeom prst="rect">
            <a:avLst/>
          </a:prstGeom>
          <a:noFill/>
        </p:spPr>
        <p:txBody>
          <a:bodyPr wrap="square" rtlCol="0">
            <a:spAutoFit/>
          </a:bodyPr>
          <a:lstStyle/>
          <a:p>
            <a:r>
              <a:rPr lang="en-AU" dirty="0"/>
              <a:t>Email:      </a:t>
            </a:r>
            <a:r>
              <a:rPr lang="en-AU" dirty="0">
                <a:hlinkClick r:id="rId4"/>
              </a:rPr>
              <a:t>info@oetworkshop.com</a:t>
            </a:r>
            <a:endParaRPr lang="en-AU" dirty="0"/>
          </a:p>
          <a:p>
            <a:r>
              <a:rPr lang="en-AU" dirty="0"/>
              <a:t>Website:  </a:t>
            </a:r>
            <a:r>
              <a:rPr lang="en-AU" dirty="0">
                <a:hlinkClick r:id="rId5"/>
              </a:rPr>
              <a:t>www.oetworkshop.com</a:t>
            </a:r>
            <a:endParaRPr lang="en-AU" dirty="0"/>
          </a:p>
          <a:p>
            <a:r>
              <a:rPr lang="en-AU" dirty="0"/>
              <a:t>Cell:          0406 587 936</a:t>
            </a:r>
          </a:p>
          <a:p>
            <a:r>
              <a:rPr lang="en-AU" dirty="0"/>
              <a:t>If calling from overseas:</a:t>
            </a:r>
          </a:p>
          <a:p>
            <a:r>
              <a:rPr lang="en-AU" dirty="0"/>
              <a:t>                  61 406 587 936</a:t>
            </a:r>
          </a:p>
          <a:p>
            <a:r>
              <a:rPr lang="en-AU" dirty="0"/>
              <a:t>Skype:       I.D.   </a:t>
            </a:r>
            <a:r>
              <a:rPr lang="en-AU" dirty="0" err="1"/>
              <a:t>marg.tolliday</a:t>
            </a:r>
            <a:endParaRPr lang="en-AU" dirty="0"/>
          </a:p>
          <a:p>
            <a:endParaRPr lang="en-AU" dirty="0"/>
          </a:p>
        </p:txBody>
      </p:sp>
    </p:spTree>
    <p:extLst>
      <p:ext uri="{BB962C8B-B14F-4D97-AF65-F5344CB8AC3E}">
        <p14:creationId xmlns:p14="http://schemas.microsoft.com/office/powerpoint/2010/main" val="2548436110"/>
      </p:ext>
    </p:extLst>
  </p:cSld>
  <p:clrMapOvr>
    <a:masterClrMapping/>
  </p:clrMapOvr>
  <mc:AlternateContent xmlns:mc="http://schemas.openxmlformats.org/markup-compatibility/2006" xmlns:p14="http://schemas.microsoft.com/office/powerpoint/2010/main">
    <mc:Choice Requires="p14">
      <p:transition spd="slow" p14:dur="1250" advClick="0" advTm="5000">
        <p:wipe/>
      </p:transition>
    </mc:Choice>
    <mc:Fallback xmlns="">
      <p:transition spd="slow" advClick="0" advTm="5000">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3FE9996-7EAC-4679-B37D-C1045F42F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761DF1FE-5CC8-43D2-A76C-93C76EEDE1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34316"/>
            <a:ext cx="9144000"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E161BEBD-A23C-409E-ABC7-73F9EDC02F2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extBox 1"/>
          <p:cNvSpPr txBox="1"/>
          <p:nvPr/>
        </p:nvSpPr>
        <p:spPr>
          <a:xfrm>
            <a:off x="3556512" y="605896"/>
            <a:ext cx="4810247" cy="5646208"/>
          </a:xfrm>
          <a:prstGeom prst="rect">
            <a:avLst/>
          </a:prstGeom>
        </p:spPr>
        <p:txBody>
          <a:bodyPr vert="horz" lIns="0" tIns="45720" rIns="0" bIns="45720" rtlCol="0" anchor="ctr">
            <a:normAutofit/>
          </a:bodyPr>
          <a:lstStyle/>
          <a:p>
            <a:pPr defTabSz="914400">
              <a:lnSpc>
                <a:spcPct val="90000"/>
              </a:lnSpc>
              <a:spcAft>
                <a:spcPts val="600"/>
              </a:spcAft>
              <a:buClr>
                <a:schemeClr val="accent1"/>
              </a:buClr>
              <a:buFont typeface="Calibri" panose="020F0502020204030204" pitchFamily="34" charset="0"/>
            </a:pPr>
            <a:r>
              <a:rPr lang="en-US">
                <a:solidFill>
                  <a:schemeClr val="tx1">
                    <a:lumMod val="75000"/>
                    <a:lumOff val="25000"/>
                  </a:schemeClr>
                </a:solidFill>
              </a:rPr>
              <a:t>PART A LISTENING – two consultation extracts</a:t>
            </a:r>
          </a:p>
          <a:p>
            <a:pPr defTabSz="914400">
              <a:lnSpc>
                <a:spcPct val="90000"/>
              </a:lnSpc>
              <a:spcAft>
                <a:spcPts val="600"/>
              </a:spcAft>
              <a:buClr>
                <a:schemeClr val="accent1"/>
              </a:buClr>
              <a:buFont typeface="Calibri" panose="020F0502020204030204" pitchFamily="34" charset="0"/>
            </a:pPr>
            <a:r>
              <a:rPr lang="en-US">
                <a:solidFill>
                  <a:schemeClr val="tx1">
                    <a:lumMod val="75000"/>
                    <a:lumOff val="25000"/>
                  </a:schemeClr>
                </a:solidFill>
              </a:rPr>
              <a:t>Identifying specific information during a consultation;</a:t>
            </a:r>
          </a:p>
          <a:p>
            <a:pPr defTabSz="914400">
              <a:lnSpc>
                <a:spcPct val="90000"/>
              </a:lnSpc>
              <a:spcAft>
                <a:spcPts val="600"/>
              </a:spcAft>
              <a:buClr>
                <a:schemeClr val="accent1"/>
              </a:buClr>
              <a:buFont typeface="Calibri" panose="020F0502020204030204" pitchFamily="34" charset="0"/>
            </a:pPr>
            <a:r>
              <a:rPr lang="en-US" b="1">
                <a:solidFill>
                  <a:schemeClr val="tx1">
                    <a:lumMod val="75000"/>
                    <a:lumOff val="25000"/>
                  </a:schemeClr>
                </a:solidFill>
              </a:rPr>
              <a:t>Two 5-minute </a:t>
            </a:r>
            <a:r>
              <a:rPr lang="en-US">
                <a:solidFill>
                  <a:schemeClr val="tx1">
                    <a:lumMod val="75000"/>
                    <a:lumOff val="25000"/>
                  </a:schemeClr>
                </a:solidFill>
              </a:rPr>
              <a:t>consultations.     </a:t>
            </a:r>
            <a:r>
              <a:rPr lang="en-US" b="1">
                <a:solidFill>
                  <a:schemeClr val="tx1">
                    <a:lumMod val="75000"/>
                    <a:lumOff val="25000"/>
                  </a:schemeClr>
                </a:solidFill>
              </a:rPr>
              <a:t>Your task </a:t>
            </a:r>
            <a:r>
              <a:rPr lang="en-US">
                <a:solidFill>
                  <a:schemeClr val="tx1">
                    <a:lumMod val="75000"/>
                    <a:lumOff val="25000"/>
                  </a:schemeClr>
                </a:solidFill>
              </a:rPr>
              <a:t>is to complete the health professional’s notes using the information you hear.</a:t>
            </a:r>
          </a:p>
          <a:p>
            <a:pPr defTabSz="914400">
              <a:lnSpc>
                <a:spcPct val="90000"/>
              </a:lnSpc>
              <a:spcAft>
                <a:spcPts val="600"/>
              </a:spcAft>
              <a:buClr>
                <a:schemeClr val="accent1"/>
              </a:buClr>
              <a:buFont typeface="Calibri" panose="020F0502020204030204" pitchFamily="34" charset="0"/>
            </a:pPr>
            <a:endParaRPr lang="en-US">
              <a:solidFill>
                <a:schemeClr val="tx1">
                  <a:lumMod val="75000"/>
                  <a:lumOff val="25000"/>
                </a:schemeClr>
              </a:solidFill>
            </a:endParaRPr>
          </a:p>
          <a:p>
            <a:pPr defTabSz="914400">
              <a:lnSpc>
                <a:spcPct val="90000"/>
              </a:lnSpc>
              <a:spcAft>
                <a:spcPts val="600"/>
              </a:spcAft>
              <a:buClr>
                <a:schemeClr val="accent1"/>
              </a:buClr>
              <a:buFont typeface="Calibri" panose="020F0502020204030204" pitchFamily="34" charset="0"/>
            </a:pPr>
            <a:r>
              <a:rPr lang="en-US">
                <a:solidFill>
                  <a:schemeClr val="tx1">
                    <a:lumMod val="75000"/>
                    <a:lumOff val="25000"/>
                  </a:schemeClr>
                </a:solidFill>
              </a:rPr>
              <a:t>PART B LISTENING – short workplace extracts</a:t>
            </a:r>
          </a:p>
          <a:p>
            <a:pPr defTabSz="914400">
              <a:lnSpc>
                <a:spcPct val="90000"/>
              </a:lnSpc>
              <a:spcAft>
                <a:spcPts val="600"/>
              </a:spcAft>
              <a:buClr>
                <a:schemeClr val="accent1"/>
              </a:buClr>
              <a:buFont typeface="Calibri" panose="020F0502020204030204" pitchFamily="34" charset="0"/>
            </a:pPr>
            <a:r>
              <a:rPr lang="en-US">
                <a:solidFill>
                  <a:schemeClr val="tx1">
                    <a:lumMod val="75000"/>
                    <a:lumOff val="25000"/>
                  </a:schemeClr>
                </a:solidFill>
              </a:rPr>
              <a:t>Identifying the detail, the gist, an opinion expressed by a health worker.     </a:t>
            </a:r>
            <a:r>
              <a:rPr lang="en-US" b="1">
                <a:solidFill>
                  <a:schemeClr val="tx1">
                    <a:lumMod val="75000"/>
                    <a:lumOff val="25000"/>
                  </a:schemeClr>
                </a:solidFill>
              </a:rPr>
              <a:t>Six  1-minute </a:t>
            </a:r>
            <a:r>
              <a:rPr lang="en-US">
                <a:solidFill>
                  <a:schemeClr val="tx1">
                    <a:lumMod val="75000"/>
                    <a:lumOff val="25000"/>
                  </a:schemeClr>
                </a:solidFill>
              </a:rPr>
              <a:t> extracts.    </a:t>
            </a:r>
            <a:r>
              <a:rPr lang="en-US" b="1">
                <a:solidFill>
                  <a:schemeClr val="tx1">
                    <a:lumMod val="75000"/>
                    <a:lumOff val="25000"/>
                  </a:schemeClr>
                </a:solidFill>
              </a:rPr>
              <a:t>Your task</a:t>
            </a:r>
            <a:r>
              <a:rPr lang="en-US">
                <a:solidFill>
                  <a:schemeClr val="tx1">
                    <a:lumMod val="75000"/>
                    <a:lumOff val="25000"/>
                  </a:schemeClr>
                </a:solidFill>
              </a:rPr>
              <a:t> is to answer one MCQ for each extract.</a:t>
            </a:r>
            <a:endParaRPr lang="en-US" b="1">
              <a:solidFill>
                <a:schemeClr val="tx1">
                  <a:lumMod val="75000"/>
                  <a:lumOff val="25000"/>
                </a:schemeClr>
              </a:solidFill>
            </a:endParaRPr>
          </a:p>
          <a:p>
            <a:pPr defTabSz="914400">
              <a:lnSpc>
                <a:spcPct val="90000"/>
              </a:lnSpc>
              <a:spcAft>
                <a:spcPts val="600"/>
              </a:spcAft>
              <a:buClr>
                <a:schemeClr val="accent1"/>
              </a:buClr>
              <a:buFont typeface="Calibri" panose="020F0502020204030204" pitchFamily="34" charset="0"/>
            </a:pPr>
            <a:endParaRPr lang="en-US">
              <a:solidFill>
                <a:schemeClr val="tx1">
                  <a:lumMod val="75000"/>
                  <a:lumOff val="25000"/>
                </a:schemeClr>
              </a:solidFill>
            </a:endParaRPr>
          </a:p>
          <a:p>
            <a:pPr defTabSz="914400">
              <a:lnSpc>
                <a:spcPct val="90000"/>
              </a:lnSpc>
              <a:spcAft>
                <a:spcPts val="600"/>
              </a:spcAft>
              <a:buClr>
                <a:schemeClr val="accent1"/>
              </a:buClr>
              <a:buFont typeface="Calibri" panose="020F0502020204030204" pitchFamily="34" charset="0"/>
            </a:pPr>
            <a:r>
              <a:rPr lang="en-US">
                <a:solidFill>
                  <a:schemeClr val="tx1">
                    <a:lumMod val="75000"/>
                    <a:lumOff val="25000"/>
                  </a:schemeClr>
                </a:solidFill>
              </a:rPr>
              <a:t>PART C LISTENING -  presentation extracts  </a:t>
            </a:r>
          </a:p>
          <a:p>
            <a:pPr defTabSz="914400">
              <a:lnSpc>
                <a:spcPct val="90000"/>
              </a:lnSpc>
              <a:spcAft>
                <a:spcPts val="600"/>
              </a:spcAft>
              <a:buClr>
                <a:schemeClr val="accent1"/>
              </a:buClr>
              <a:buFont typeface="Calibri" panose="020F0502020204030204" pitchFamily="34" charset="0"/>
            </a:pPr>
            <a:r>
              <a:rPr lang="en-US">
                <a:solidFill>
                  <a:schemeClr val="tx1">
                    <a:lumMod val="75000"/>
                    <a:lumOff val="25000"/>
                  </a:schemeClr>
                </a:solidFill>
              </a:rPr>
              <a:t>You need to follow [understand] a recorded presentation / interview on a range of healthcare topics.  </a:t>
            </a:r>
            <a:r>
              <a:rPr lang="en-US" b="1">
                <a:solidFill>
                  <a:schemeClr val="tx1">
                    <a:lumMod val="75000"/>
                    <a:lumOff val="25000"/>
                  </a:schemeClr>
                </a:solidFill>
              </a:rPr>
              <a:t>Two 5-minute</a:t>
            </a:r>
            <a:r>
              <a:rPr lang="en-US">
                <a:solidFill>
                  <a:schemeClr val="tx1">
                    <a:lumMod val="75000"/>
                    <a:lumOff val="25000"/>
                  </a:schemeClr>
                </a:solidFill>
              </a:rPr>
              <a:t> extracts.  </a:t>
            </a:r>
            <a:r>
              <a:rPr lang="en-US" b="1">
                <a:solidFill>
                  <a:schemeClr val="tx1">
                    <a:lumMod val="75000"/>
                    <a:lumOff val="25000"/>
                  </a:schemeClr>
                </a:solidFill>
              </a:rPr>
              <a:t>Your task</a:t>
            </a:r>
            <a:r>
              <a:rPr lang="en-US">
                <a:solidFill>
                  <a:schemeClr val="tx1">
                    <a:lumMod val="75000"/>
                    <a:lumOff val="25000"/>
                  </a:schemeClr>
                </a:solidFill>
              </a:rPr>
              <a:t> is to answer  six MCQs for each extract – a total of 12 MCQs. </a:t>
            </a:r>
          </a:p>
        </p:txBody>
      </p:sp>
      <p:sp>
        <p:nvSpPr>
          <p:cNvPr id="5" name="TextBox 4">
            <a:extLst>
              <a:ext uri="{FF2B5EF4-FFF2-40B4-BE49-F238E27FC236}">
                <a16:creationId xmlns:a16="http://schemas.microsoft.com/office/drawing/2014/main" id="{A3985552-0530-4558-88BA-31EE490E8773}"/>
              </a:ext>
            </a:extLst>
          </p:cNvPr>
          <p:cNvSpPr txBox="1"/>
          <p:nvPr/>
        </p:nvSpPr>
        <p:spPr>
          <a:xfrm>
            <a:off x="946938" y="810596"/>
            <a:ext cx="1015663" cy="5523234"/>
          </a:xfrm>
          <a:prstGeom prst="rect">
            <a:avLst/>
          </a:prstGeom>
          <a:noFill/>
        </p:spPr>
        <p:txBody>
          <a:bodyPr vert="vert270" wrap="square" rtlCol="0">
            <a:spAutoFit/>
          </a:bodyPr>
          <a:lstStyle/>
          <a:p>
            <a:pPr algn="ctr"/>
            <a:r>
              <a:rPr lang="en-AU" sz="5400" dirty="0"/>
              <a:t>LISTENING</a:t>
            </a:r>
          </a:p>
        </p:txBody>
      </p:sp>
    </p:spTree>
    <p:extLst>
      <p:ext uri="{BB962C8B-B14F-4D97-AF65-F5344CB8AC3E}">
        <p14:creationId xmlns:p14="http://schemas.microsoft.com/office/powerpoint/2010/main" val="3442716601"/>
      </p:ext>
    </p:extLst>
  </p:cSld>
  <p:clrMapOvr>
    <a:masterClrMapping/>
  </p:clrMapOvr>
  <p:transition spd="slow" advClick="0" advTm="10000">
    <p:wipe/>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6D16D1E-4205-49F5-BD2A-DA769947C1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a:extLst>
              <a:ext uri="{FF2B5EF4-FFF2-40B4-BE49-F238E27FC236}">
                <a16:creationId xmlns:a16="http://schemas.microsoft.com/office/drawing/2014/main" id="{012FD100-C039-4E03-B5E4-2EDFA7290A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41936"/>
            <a:ext cx="9144000"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9" name="Straight Connector 28">
            <a:extLst>
              <a:ext uri="{FF2B5EF4-FFF2-40B4-BE49-F238E27FC236}">
                <a16:creationId xmlns:a16="http://schemas.microsoft.com/office/drawing/2014/main" id="{4418FCD2-8448-4A81-8EB4-72250F7827B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31" name="Rectangle 30">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extBox 1"/>
          <p:cNvSpPr txBox="1"/>
          <p:nvPr/>
        </p:nvSpPr>
        <p:spPr>
          <a:xfrm>
            <a:off x="369277" y="516835"/>
            <a:ext cx="2313633" cy="5772840"/>
          </a:xfrm>
          <a:prstGeom prst="rect">
            <a:avLst/>
          </a:prstGeom>
        </p:spPr>
        <p:txBody>
          <a:bodyPr vert="horz" lIns="91440" tIns="45720" rIns="91440" bIns="45720" rtlCol="0" anchor="ctr">
            <a:normAutofit/>
          </a:bodyPr>
          <a:lstStyle/>
          <a:p>
            <a:pPr defTabSz="914400">
              <a:lnSpc>
                <a:spcPct val="85000"/>
              </a:lnSpc>
              <a:spcBef>
                <a:spcPct val="0"/>
              </a:spcBef>
              <a:spcAft>
                <a:spcPts val="600"/>
              </a:spcAft>
            </a:pPr>
            <a:r>
              <a:rPr lang="en-US" sz="3100" spc="-50" dirty="0">
                <a:latin typeface="+mj-lt"/>
                <a:ea typeface="+mj-ea"/>
                <a:cs typeface="+mj-cs"/>
              </a:rPr>
              <a:t>TEST-TAKERS  GUIDE  TO  OET  LISTENING</a:t>
            </a:r>
          </a:p>
        </p:txBody>
      </p:sp>
      <p:sp>
        <p:nvSpPr>
          <p:cNvPr id="35" name="Rectangle 34">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20" name="TextBox 2">
            <a:extLst>
              <a:ext uri="{FF2B5EF4-FFF2-40B4-BE49-F238E27FC236}">
                <a16:creationId xmlns:a16="http://schemas.microsoft.com/office/drawing/2014/main" id="{7820C03F-7CFE-4460-8BB5-B1B34F5976EA}"/>
              </a:ext>
            </a:extLst>
          </p:cNvPr>
          <p:cNvGraphicFramePr/>
          <p:nvPr>
            <p:extLst>
              <p:ext uri="{D42A27DB-BD31-4B8C-83A1-F6EECF244321}">
                <p14:modId xmlns:p14="http://schemas.microsoft.com/office/powerpoint/2010/main" val="3409160992"/>
              </p:ext>
            </p:extLst>
          </p:nvPr>
        </p:nvGraphicFramePr>
        <p:xfrm>
          <a:off x="3556397" y="639763"/>
          <a:ext cx="5098256"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5991621"/>
      </p:ext>
    </p:extLst>
  </p:cSld>
  <p:clrMapOvr>
    <a:masterClrMapping/>
  </p:clrMapOvr>
  <p:transition spd="slow" advClick="0" advTm="10000">
    <p:wip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6D16D1E-4205-49F5-BD2A-DA769947C1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012FD100-C039-4E03-B5E4-2EDFA7290A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41936"/>
            <a:ext cx="9144000"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4418FCD2-8448-4A81-8EB4-72250F7827B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7" name="Rectangle 16">
            <a:extLst>
              <a:ext uri="{FF2B5EF4-FFF2-40B4-BE49-F238E27FC236}">
                <a16:creationId xmlns:a16="http://schemas.microsoft.com/office/drawing/2014/main" id="{FB5993E2-C02B-4335-ABA5-D8EC46555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0B801A2-5622-4BE8-9AD2-C337A2CD0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extBox 1"/>
          <p:cNvSpPr txBox="1"/>
          <p:nvPr/>
        </p:nvSpPr>
        <p:spPr>
          <a:xfrm>
            <a:off x="369277" y="516835"/>
            <a:ext cx="2313633" cy="5772840"/>
          </a:xfrm>
          <a:prstGeom prst="rect">
            <a:avLst/>
          </a:prstGeom>
        </p:spPr>
        <p:txBody>
          <a:bodyPr vert="horz" lIns="91440" tIns="45720" rIns="91440" bIns="45720" rtlCol="0" anchor="ctr">
            <a:normAutofit/>
          </a:bodyPr>
          <a:lstStyle/>
          <a:p>
            <a:pPr defTabSz="914400">
              <a:lnSpc>
                <a:spcPct val="85000"/>
              </a:lnSpc>
              <a:spcBef>
                <a:spcPct val="0"/>
              </a:spcBef>
              <a:spcAft>
                <a:spcPts val="600"/>
              </a:spcAft>
            </a:pPr>
            <a:r>
              <a:rPr lang="en-US" sz="3100" spc="-50" dirty="0">
                <a:latin typeface="+mj-lt"/>
                <a:ea typeface="+mj-ea"/>
                <a:cs typeface="+mj-cs"/>
              </a:rPr>
              <a:t>TEST-TAKERS  GUIDE  TO  OET  LISTENING </a:t>
            </a:r>
          </a:p>
        </p:txBody>
      </p:sp>
      <p:sp>
        <p:nvSpPr>
          <p:cNvPr id="21" name="Rectangle 20">
            <a:extLst>
              <a:ext uri="{FF2B5EF4-FFF2-40B4-BE49-F238E27FC236}">
                <a16:creationId xmlns:a16="http://schemas.microsoft.com/office/drawing/2014/main" id="{B7AF614F-5BC3-4086-99F5-B87C5847A0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6" name="TextBox 3">
            <a:extLst>
              <a:ext uri="{FF2B5EF4-FFF2-40B4-BE49-F238E27FC236}">
                <a16:creationId xmlns:a16="http://schemas.microsoft.com/office/drawing/2014/main" id="{3990DFCD-4593-40C0-8DAD-D285ACD110D4}"/>
              </a:ext>
            </a:extLst>
          </p:cNvPr>
          <p:cNvGraphicFramePr/>
          <p:nvPr>
            <p:extLst>
              <p:ext uri="{D42A27DB-BD31-4B8C-83A1-F6EECF244321}">
                <p14:modId xmlns:p14="http://schemas.microsoft.com/office/powerpoint/2010/main" val="668582188"/>
              </p:ext>
            </p:extLst>
          </p:nvPr>
        </p:nvGraphicFramePr>
        <p:xfrm>
          <a:off x="3078059" y="639762"/>
          <a:ext cx="5576594" cy="57610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9130277"/>
      </p:ext>
    </p:extLst>
  </p:cSld>
  <p:clrMapOvr>
    <a:masterClrMapping/>
  </p:clrMapOvr>
  <p:transition spd="slow" advClick="0" advTm="10000">
    <p:wip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6D16D1E-4205-49F5-BD2A-DA769947C1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012FD100-C039-4E03-B5E4-2EDFA7290A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41936"/>
            <a:ext cx="9144000"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4418FCD2-8448-4A81-8EB4-72250F7827B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822960" y="286603"/>
            <a:ext cx="7543800" cy="1450757"/>
          </a:xfrm>
          <a:prstGeom prst="rect">
            <a:avLst/>
          </a:prstGeom>
        </p:spPr>
        <p:txBody>
          <a:bodyPr vert="horz" lIns="91440" tIns="45720" rIns="91440" bIns="45720" rtlCol="0" anchor="b">
            <a:normAutofit/>
          </a:bodyPr>
          <a:lstStyle/>
          <a:p>
            <a:pPr defTabSz="914400">
              <a:lnSpc>
                <a:spcPct val="85000"/>
              </a:lnSpc>
              <a:spcBef>
                <a:spcPct val="0"/>
              </a:spcBef>
              <a:spcAft>
                <a:spcPts val="600"/>
              </a:spcAft>
            </a:pPr>
            <a:r>
              <a:rPr lang="en-US" sz="4800" spc="-50" dirty="0">
                <a:solidFill>
                  <a:schemeClr val="tx1">
                    <a:lumMod val="75000"/>
                    <a:lumOff val="25000"/>
                  </a:schemeClr>
                </a:solidFill>
                <a:latin typeface="+mj-lt"/>
                <a:ea typeface="+mj-ea"/>
                <a:cs typeface="+mj-cs"/>
              </a:rPr>
              <a:t>OETWORKSHOP’s  GUIDE  TO  OET  LISTENING</a:t>
            </a:r>
          </a:p>
        </p:txBody>
      </p:sp>
      <p:graphicFrame>
        <p:nvGraphicFramePr>
          <p:cNvPr id="6" name="TextBox 3">
            <a:extLst>
              <a:ext uri="{FF2B5EF4-FFF2-40B4-BE49-F238E27FC236}">
                <a16:creationId xmlns:a16="http://schemas.microsoft.com/office/drawing/2014/main" id="{B43D648F-58EA-4EBD-A9B7-B380E8C67B83}"/>
              </a:ext>
            </a:extLst>
          </p:cNvPr>
          <p:cNvGraphicFramePr/>
          <p:nvPr>
            <p:extLst>
              <p:ext uri="{D42A27DB-BD31-4B8C-83A1-F6EECF244321}">
                <p14:modId xmlns:p14="http://schemas.microsoft.com/office/powerpoint/2010/main" val="2206687105"/>
              </p:ext>
            </p:extLst>
          </p:nvPr>
        </p:nvGraphicFramePr>
        <p:xfrm>
          <a:off x="822722" y="2098515"/>
          <a:ext cx="75438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4124629"/>
      </p:ext>
    </p:extLst>
  </p:cSld>
  <p:clrMapOvr>
    <a:masterClrMapping/>
  </p:clrMapOvr>
  <p:transition spd="slow" advClick="0" advTm="10000">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3FE9996-7EAC-4679-B37D-C1045F42F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761DF1FE-5CC8-43D2-A76C-93C76EEDE1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34316"/>
            <a:ext cx="9144000"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E161BEBD-A23C-409E-ABC7-73F9EDC02F2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extBox 1"/>
          <p:cNvSpPr txBox="1"/>
          <p:nvPr/>
        </p:nvSpPr>
        <p:spPr>
          <a:xfrm>
            <a:off x="3318089" y="370798"/>
            <a:ext cx="5181557" cy="5881306"/>
          </a:xfrm>
          <a:prstGeom prst="rect">
            <a:avLst/>
          </a:prstGeom>
        </p:spPr>
        <p:txBody>
          <a:bodyPr vert="horz" lIns="0" tIns="45720" rIns="0" bIns="45720" rtlCol="0" anchor="ctr">
            <a:normAutofit/>
          </a:bodyPr>
          <a:lstStyle/>
          <a:p>
            <a:pPr defTabSz="914400">
              <a:lnSpc>
                <a:spcPct val="90000"/>
              </a:lnSpc>
              <a:spcAft>
                <a:spcPts val="600"/>
              </a:spcAft>
              <a:buClr>
                <a:schemeClr val="accent1"/>
              </a:buClr>
              <a:buFont typeface="Calibri" panose="020F0502020204030204" pitchFamily="34" charset="0"/>
            </a:pPr>
            <a:r>
              <a:rPr lang="en-US" b="1" dirty="0">
                <a:solidFill>
                  <a:schemeClr val="tx1">
                    <a:lumMod val="75000"/>
                    <a:lumOff val="25000"/>
                  </a:schemeClr>
                </a:solidFill>
              </a:rPr>
              <a:t>PART A READING </a:t>
            </a:r>
            <a:r>
              <a:rPr lang="en-US" dirty="0">
                <a:solidFill>
                  <a:schemeClr val="tx1">
                    <a:lumMod val="75000"/>
                    <a:lumOff val="25000"/>
                  </a:schemeClr>
                </a:solidFill>
              </a:rPr>
              <a:t>-  expeditious reading task</a:t>
            </a:r>
          </a:p>
          <a:p>
            <a:pPr defTabSz="914400">
              <a:lnSpc>
                <a:spcPct val="90000"/>
              </a:lnSpc>
              <a:spcAft>
                <a:spcPts val="600"/>
              </a:spcAft>
              <a:buClr>
                <a:schemeClr val="accent1"/>
              </a:buClr>
              <a:buFont typeface="Calibri" panose="020F0502020204030204" pitchFamily="34" charset="0"/>
            </a:pPr>
            <a:r>
              <a:rPr lang="en-US" dirty="0">
                <a:solidFill>
                  <a:schemeClr val="tx1">
                    <a:lumMod val="75000"/>
                    <a:lumOff val="25000"/>
                  </a:schemeClr>
                </a:solidFill>
              </a:rPr>
              <a:t>Locating </a:t>
            </a:r>
            <a:r>
              <a:rPr lang="en-US" b="1" dirty="0">
                <a:solidFill>
                  <a:schemeClr val="tx1">
                    <a:lumMod val="75000"/>
                    <a:lumOff val="25000"/>
                  </a:schemeClr>
                </a:solidFill>
              </a:rPr>
              <a:t>specific information </a:t>
            </a:r>
            <a:r>
              <a:rPr lang="en-US" dirty="0">
                <a:solidFill>
                  <a:schemeClr val="tx1">
                    <a:lumMod val="75000"/>
                    <a:lumOff val="25000"/>
                  </a:schemeClr>
                </a:solidFill>
              </a:rPr>
              <a:t>from </a:t>
            </a:r>
            <a:r>
              <a:rPr lang="en-US" b="1" dirty="0">
                <a:solidFill>
                  <a:schemeClr val="tx1">
                    <a:lumMod val="75000"/>
                    <a:lumOff val="25000"/>
                  </a:schemeClr>
                </a:solidFill>
              </a:rPr>
              <a:t>four short texts</a:t>
            </a:r>
            <a:r>
              <a:rPr lang="en-US" dirty="0">
                <a:solidFill>
                  <a:schemeClr val="tx1">
                    <a:lumMod val="75000"/>
                    <a:lumOff val="25000"/>
                  </a:schemeClr>
                </a:solidFill>
              </a:rPr>
              <a:t> in a quick and efficient manner.  The four texts are about the same topic. </a:t>
            </a:r>
            <a:r>
              <a:rPr lang="en-US" b="1" dirty="0">
                <a:solidFill>
                  <a:schemeClr val="tx1">
                    <a:lumMod val="75000"/>
                    <a:lumOff val="25000"/>
                  </a:schemeClr>
                </a:solidFill>
              </a:rPr>
              <a:t>Your task</a:t>
            </a:r>
            <a:r>
              <a:rPr lang="en-US" dirty="0">
                <a:solidFill>
                  <a:schemeClr val="tx1">
                    <a:lumMod val="75000"/>
                    <a:lumOff val="25000"/>
                  </a:schemeClr>
                </a:solidFill>
              </a:rPr>
              <a:t> is to answer 20 questions:  matching / sentence completion / short answer questions.</a:t>
            </a:r>
          </a:p>
          <a:p>
            <a:pPr defTabSz="914400">
              <a:lnSpc>
                <a:spcPct val="90000"/>
              </a:lnSpc>
              <a:spcAft>
                <a:spcPts val="600"/>
              </a:spcAft>
              <a:buClr>
                <a:schemeClr val="accent1"/>
              </a:buClr>
              <a:buFont typeface="Calibri" panose="020F0502020204030204" pitchFamily="34" charset="0"/>
            </a:pPr>
            <a:endParaRPr lang="en-US" dirty="0">
              <a:solidFill>
                <a:schemeClr val="tx1">
                  <a:lumMod val="75000"/>
                  <a:lumOff val="25000"/>
                </a:schemeClr>
              </a:solidFill>
            </a:endParaRPr>
          </a:p>
          <a:p>
            <a:pPr defTabSz="914400">
              <a:lnSpc>
                <a:spcPct val="90000"/>
              </a:lnSpc>
              <a:spcAft>
                <a:spcPts val="600"/>
              </a:spcAft>
              <a:buClr>
                <a:schemeClr val="accent1"/>
              </a:buClr>
              <a:buFont typeface="Calibri" panose="020F0502020204030204" pitchFamily="34" charset="0"/>
            </a:pPr>
            <a:r>
              <a:rPr lang="en-US" b="1" dirty="0">
                <a:solidFill>
                  <a:schemeClr val="tx1">
                    <a:lumMod val="75000"/>
                    <a:lumOff val="25000"/>
                  </a:schemeClr>
                </a:solidFill>
              </a:rPr>
              <a:t>PART B and C READING </a:t>
            </a:r>
            <a:r>
              <a:rPr lang="en-US" dirty="0">
                <a:solidFill>
                  <a:schemeClr val="tx1">
                    <a:lumMod val="75000"/>
                    <a:lumOff val="25000"/>
                  </a:schemeClr>
                </a:solidFill>
              </a:rPr>
              <a:t>– careful reading tasks</a:t>
            </a:r>
          </a:p>
          <a:p>
            <a:pPr defTabSz="914400">
              <a:lnSpc>
                <a:spcPct val="90000"/>
              </a:lnSpc>
              <a:spcAft>
                <a:spcPts val="600"/>
              </a:spcAft>
              <a:buClr>
                <a:schemeClr val="accent1"/>
              </a:buClr>
              <a:buFont typeface="Calibri" panose="020F0502020204030204" pitchFamily="34" charset="0"/>
            </a:pPr>
            <a:r>
              <a:rPr lang="en-US" b="1" dirty="0">
                <a:solidFill>
                  <a:schemeClr val="tx1">
                    <a:lumMod val="75000"/>
                    <a:lumOff val="25000"/>
                  </a:schemeClr>
                </a:solidFill>
              </a:rPr>
              <a:t>Six short texts</a:t>
            </a:r>
            <a:r>
              <a:rPr lang="en-US" dirty="0">
                <a:solidFill>
                  <a:schemeClr val="tx1">
                    <a:lumMod val="75000"/>
                    <a:lumOff val="25000"/>
                  </a:schemeClr>
                </a:solidFill>
              </a:rPr>
              <a:t>  [100-150 words each].  </a:t>
            </a:r>
            <a:r>
              <a:rPr lang="en-US" b="1" dirty="0">
                <a:solidFill>
                  <a:schemeClr val="tx1">
                    <a:lumMod val="75000"/>
                    <a:lumOff val="25000"/>
                  </a:schemeClr>
                </a:solidFill>
              </a:rPr>
              <a:t>Could be extracts from policy documents, hospital guidelines, manuals or internal communications</a:t>
            </a:r>
            <a:r>
              <a:rPr lang="en-US" dirty="0">
                <a:solidFill>
                  <a:schemeClr val="tx1">
                    <a:lumMod val="75000"/>
                    <a:lumOff val="25000"/>
                  </a:schemeClr>
                </a:solidFill>
              </a:rPr>
              <a:t> [email / memos].  </a:t>
            </a:r>
            <a:r>
              <a:rPr lang="en-US" b="1" dirty="0">
                <a:solidFill>
                  <a:schemeClr val="tx1">
                    <a:lumMod val="75000"/>
                    <a:lumOff val="25000"/>
                  </a:schemeClr>
                </a:solidFill>
              </a:rPr>
              <a:t>Your task</a:t>
            </a:r>
            <a:r>
              <a:rPr lang="en-US" dirty="0">
                <a:solidFill>
                  <a:schemeClr val="tx1">
                    <a:lumMod val="75000"/>
                    <a:lumOff val="25000"/>
                  </a:schemeClr>
                </a:solidFill>
              </a:rPr>
              <a:t> is to answer one 3-option MCQ for each text.</a:t>
            </a:r>
          </a:p>
          <a:p>
            <a:pPr defTabSz="914400">
              <a:lnSpc>
                <a:spcPct val="90000"/>
              </a:lnSpc>
              <a:spcAft>
                <a:spcPts val="600"/>
              </a:spcAft>
              <a:buClr>
                <a:schemeClr val="accent1"/>
              </a:buClr>
              <a:buFont typeface="Calibri" panose="020F0502020204030204" pitchFamily="34" charset="0"/>
            </a:pPr>
            <a:endParaRPr lang="en-US" b="1" dirty="0">
              <a:solidFill>
                <a:schemeClr val="tx1">
                  <a:lumMod val="75000"/>
                  <a:lumOff val="25000"/>
                </a:schemeClr>
              </a:solidFill>
            </a:endParaRPr>
          </a:p>
          <a:p>
            <a:pPr defTabSz="914400">
              <a:lnSpc>
                <a:spcPct val="90000"/>
              </a:lnSpc>
              <a:spcAft>
                <a:spcPts val="600"/>
              </a:spcAft>
              <a:buClr>
                <a:schemeClr val="accent1"/>
              </a:buClr>
              <a:buFont typeface="Calibri" panose="020F0502020204030204" pitchFamily="34" charset="0"/>
            </a:pPr>
            <a:r>
              <a:rPr lang="en-US" b="1" dirty="0">
                <a:solidFill>
                  <a:schemeClr val="tx1">
                    <a:lumMod val="75000"/>
                    <a:lumOff val="25000"/>
                  </a:schemeClr>
                </a:solidFill>
              </a:rPr>
              <a:t>PART C</a:t>
            </a:r>
            <a:r>
              <a:rPr lang="en-US" dirty="0">
                <a:solidFill>
                  <a:schemeClr val="tx1">
                    <a:lumMod val="75000"/>
                    <a:lumOff val="25000"/>
                  </a:schemeClr>
                </a:solidFill>
              </a:rPr>
              <a:t> assesses your ability </a:t>
            </a:r>
            <a:r>
              <a:rPr lang="en-US" b="1" dirty="0">
                <a:solidFill>
                  <a:schemeClr val="tx1">
                    <a:lumMod val="75000"/>
                    <a:lumOff val="25000"/>
                  </a:schemeClr>
                </a:solidFill>
              </a:rPr>
              <a:t>to identify detailed meaning and opinion</a:t>
            </a:r>
            <a:r>
              <a:rPr lang="en-US" dirty="0">
                <a:solidFill>
                  <a:schemeClr val="tx1">
                    <a:lumMod val="75000"/>
                    <a:lumOff val="25000"/>
                  </a:schemeClr>
                </a:solidFill>
              </a:rPr>
              <a:t> in two texts on a topic of interest [800 words each]. </a:t>
            </a:r>
            <a:r>
              <a:rPr lang="en-US" b="1" dirty="0">
                <a:solidFill>
                  <a:schemeClr val="tx1">
                    <a:lumMod val="75000"/>
                    <a:lumOff val="25000"/>
                  </a:schemeClr>
                </a:solidFill>
              </a:rPr>
              <a:t>Your task</a:t>
            </a:r>
            <a:r>
              <a:rPr lang="en-US" dirty="0">
                <a:solidFill>
                  <a:schemeClr val="tx1">
                    <a:lumMod val="75000"/>
                    <a:lumOff val="25000"/>
                  </a:schemeClr>
                </a:solidFill>
              </a:rPr>
              <a:t> is to answer eight 4-option MCQs for each text. </a:t>
            </a:r>
            <a:endParaRPr lang="en-US" b="1" dirty="0">
              <a:solidFill>
                <a:schemeClr val="tx1">
                  <a:lumMod val="75000"/>
                  <a:lumOff val="25000"/>
                </a:schemeClr>
              </a:solidFill>
            </a:endParaRPr>
          </a:p>
        </p:txBody>
      </p:sp>
      <p:sp>
        <p:nvSpPr>
          <p:cNvPr id="5" name="TextBox 4">
            <a:extLst>
              <a:ext uri="{FF2B5EF4-FFF2-40B4-BE49-F238E27FC236}">
                <a16:creationId xmlns:a16="http://schemas.microsoft.com/office/drawing/2014/main" id="{F84F7A69-CE4C-4DB4-994C-98589374C8D1}"/>
              </a:ext>
            </a:extLst>
          </p:cNvPr>
          <p:cNvSpPr txBox="1"/>
          <p:nvPr/>
        </p:nvSpPr>
        <p:spPr>
          <a:xfrm>
            <a:off x="1058990" y="746896"/>
            <a:ext cx="1015663" cy="5364208"/>
          </a:xfrm>
          <a:prstGeom prst="rect">
            <a:avLst/>
          </a:prstGeom>
          <a:noFill/>
        </p:spPr>
        <p:txBody>
          <a:bodyPr vert="vert270" wrap="square" rtlCol="0">
            <a:spAutoFit/>
          </a:bodyPr>
          <a:lstStyle/>
          <a:p>
            <a:pPr algn="ctr"/>
            <a:r>
              <a:rPr lang="en-AU" sz="5400" dirty="0"/>
              <a:t>READING</a:t>
            </a:r>
          </a:p>
        </p:txBody>
      </p:sp>
    </p:spTree>
    <p:extLst>
      <p:ext uri="{BB962C8B-B14F-4D97-AF65-F5344CB8AC3E}">
        <p14:creationId xmlns:p14="http://schemas.microsoft.com/office/powerpoint/2010/main" val="1631000319"/>
      </p:ext>
    </p:extLst>
  </p:cSld>
  <p:clrMapOvr>
    <a:masterClrMapping/>
  </p:clrMapOvr>
  <p:transition spd="slow" advClick="0" advTm="10000">
    <p:wipe/>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3FE9996-7EAC-4679-B37D-C1045F42F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761DF1FE-5CC8-43D2-A76C-93C76EEDE1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34316"/>
            <a:ext cx="9144000"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a:extLst>
              <a:ext uri="{FF2B5EF4-FFF2-40B4-BE49-F238E27FC236}">
                <a16:creationId xmlns:a16="http://schemas.microsoft.com/office/drawing/2014/main" id="{E161BEBD-A23C-409E-ABC7-73F9EDC02F2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5" name="Rectangle 14">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extBox 1"/>
          <p:cNvSpPr txBox="1"/>
          <p:nvPr/>
        </p:nvSpPr>
        <p:spPr>
          <a:xfrm>
            <a:off x="369277" y="605896"/>
            <a:ext cx="2313633" cy="5646208"/>
          </a:xfrm>
          <a:prstGeom prst="rect">
            <a:avLst/>
          </a:prstGeom>
        </p:spPr>
        <p:txBody>
          <a:bodyPr vert="horz" lIns="91440" tIns="45720" rIns="91440" bIns="45720" rtlCol="0" anchor="ctr">
            <a:normAutofit/>
          </a:bodyPr>
          <a:lstStyle/>
          <a:p>
            <a:pPr defTabSz="914400">
              <a:lnSpc>
                <a:spcPct val="85000"/>
              </a:lnSpc>
              <a:spcBef>
                <a:spcPct val="0"/>
              </a:spcBef>
              <a:spcAft>
                <a:spcPts val="600"/>
              </a:spcAft>
            </a:pPr>
            <a:r>
              <a:rPr lang="en-US" sz="3100" spc="-50" dirty="0">
                <a:latin typeface="+mj-lt"/>
                <a:ea typeface="+mj-ea"/>
                <a:cs typeface="+mj-cs"/>
              </a:rPr>
              <a:t>TEST-TAKERS  GUIDE  TO  OET  READING</a:t>
            </a:r>
          </a:p>
        </p:txBody>
      </p:sp>
      <p:sp>
        <p:nvSpPr>
          <p:cNvPr id="19" name="Rectangle 18">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extBox 3"/>
          <p:cNvSpPr txBox="1"/>
          <p:nvPr/>
        </p:nvSpPr>
        <p:spPr>
          <a:xfrm>
            <a:off x="3556512" y="605895"/>
            <a:ext cx="5454966" cy="6059947"/>
          </a:xfrm>
          <a:prstGeom prst="rect">
            <a:avLst/>
          </a:prstGeom>
        </p:spPr>
        <p:txBody>
          <a:bodyPr vert="horz" lIns="0" tIns="45720" rIns="0" bIns="45720" rtlCol="0" anchor="ctr">
            <a:normAutofit/>
          </a:bodyPr>
          <a:lstStyle/>
          <a:p>
            <a:pPr defTabSz="914400">
              <a:lnSpc>
                <a:spcPct val="90000"/>
              </a:lnSpc>
              <a:spcAft>
                <a:spcPts val="600"/>
              </a:spcAft>
              <a:buClr>
                <a:schemeClr val="accent1"/>
              </a:buClr>
              <a:buFont typeface="Calibri" panose="020F0502020204030204" pitchFamily="34" charset="0"/>
            </a:pPr>
            <a:r>
              <a:rPr lang="en-US" dirty="0">
                <a:solidFill>
                  <a:schemeClr val="tx1">
                    <a:lumMod val="75000"/>
                    <a:lumOff val="25000"/>
                  </a:schemeClr>
                </a:solidFill>
              </a:rPr>
              <a:t>In PART A READING  -   You locate specific information from 4 short texts related to a single healthcare topic.</a:t>
            </a:r>
            <a:r>
              <a:rPr lang="en-US" sz="1700" dirty="0">
                <a:solidFill>
                  <a:schemeClr val="tx1">
                    <a:lumMod val="75000"/>
                    <a:lumOff val="25000"/>
                  </a:schemeClr>
                </a:solidFill>
              </a:rPr>
              <a:t>      </a:t>
            </a:r>
            <a:r>
              <a:rPr lang="en-US" dirty="0">
                <a:solidFill>
                  <a:schemeClr val="tx1">
                    <a:lumMod val="75000"/>
                    <a:lumOff val="25000"/>
                  </a:schemeClr>
                </a:solidFill>
              </a:rPr>
              <a:t>You have 15 minutes to answer 20 questions. </a:t>
            </a:r>
          </a:p>
          <a:p>
            <a:pPr defTabSz="914400">
              <a:lnSpc>
                <a:spcPct val="90000"/>
              </a:lnSpc>
              <a:spcAft>
                <a:spcPts val="600"/>
              </a:spcAft>
              <a:buClr>
                <a:schemeClr val="accent1"/>
              </a:buClr>
              <a:buFont typeface="Calibri" panose="020F0502020204030204" pitchFamily="34" charset="0"/>
            </a:pPr>
            <a:r>
              <a:rPr lang="en-US" dirty="0">
                <a:solidFill>
                  <a:schemeClr val="tx1">
                    <a:lumMod val="75000"/>
                    <a:lumOff val="25000"/>
                  </a:schemeClr>
                </a:solidFill>
              </a:rPr>
              <a:t> </a:t>
            </a:r>
          </a:p>
          <a:p>
            <a:pPr marL="285750" indent="-285750" defTabSz="914400">
              <a:lnSpc>
                <a:spcPct val="90000"/>
              </a:lnSpc>
              <a:spcAft>
                <a:spcPts val="600"/>
              </a:spcAft>
              <a:buClr>
                <a:schemeClr val="accent1"/>
              </a:buClr>
              <a:buFont typeface="Calibri" panose="020F0502020204030204" pitchFamily="34" charset="0"/>
              <a:buChar char="-"/>
            </a:pPr>
            <a:r>
              <a:rPr lang="en-US" dirty="0">
                <a:solidFill>
                  <a:schemeClr val="tx1">
                    <a:lumMod val="75000"/>
                    <a:lumOff val="25000"/>
                  </a:schemeClr>
                </a:solidFill>
              </a:rPr>
              <a:t>Keep the text booklet open in front of you so that you can see all the texts and the answer booklet at the same time.  You need to be able to move between the texts, quickly and easily.</a:t>
            </a:r>
          </a:p>
          <a:p>
            <a:pPr marL="285750" indent="-285750" defTabSz="914400">
              <a:lnSpc>
                <a:spcPct val="90000"/>
              </a:lnSpc>
              <a:spcAft>
                <a:spcPts val="600"/>
              </a:spcAft>
              <a:buClr>
                <a:schemeClr val="accent1"/>
              </a:buClr>
              <a:buFont typeface="Calibri" panose="020F0502020204030204" pitchFamily="34" charset="0"/>
              <a:buChar char="-"/>
            </a:pPr>
            <a:endParaRPr lang="en-US" dirty="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
            </a:pPr>
            <a:r>
              <a:rPr lang="en-US" dirty="0">
                <a:solidFill>
                  <a:schemeClr val="tx1">
                    <a:lumMod val="75000"/>
                    <a:lumOff val="25000"/>
                  </a:schemeClr>
                </a:solidFill>
              </a:rPr>
              <a:t>Use headings and layout of the short texts to get an initial idea of the type of information they contain and how they are </a:t>
            </a:r>
            <a:r>
              <a:rPr lang="en-US" dirty="0" err="1">
                <a:solidFill>
                  <a:schemeClr val="tx1">
                    <a:lumMod val="75000"/>
                    <a:lumOff val="25000"/>
                  </a:schemeClr>
                </a:solidFill>
              </a:rPr>
              <a:t>organised</a:t>
            </a:r>
            <a:r>
              <a:rPr lang="en-US" dirty="0">
                <a:solidFill>
                  <a:schemeClr val="tx1">
                    <a:lumMod val="75000"/>
                    <a:lumOff val="25000"/>
                  </a:schemeClr>
                </a:solidFill>
              </a:rPr>
              <a:t>. </a:t>
            </a:r>
          </a:p>
          <a:p>
            <a:pPr marL="285750" indent="-285750" defTabSz="914400">
              <a:lnSpc>
                <a:spcPct val="90000"/>
              </a:lnSpc>
              <a:spcAft>
                <a:spcPts val="600"/>
              </a:spcAft>
              <a:buClr>
                <a:schemeClr val="accent1"/>
              </a:buClr>
              <a:buFont typeface="Calibri" panose="020F0502020204030204" pitchFamily="34" charset="0"/>
              <a:buChar char="-"/>
            </a:pPr>
            <a:endParaRPr lang="en-US" dirty="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
            </a:pPr>
            <a:r>
              <a:rPr lang="en-US" dirty="0">
                <a:solidFill>
                  <a:schemeClr val="tx1">
                    <a:lumMod val="75000"/>
                    <a:lumOff val="25000"/>
                  </a:schemeClr>
                </a:solidFill>
              </a:rPr>
              <a:t>For short answer and sentence completion questions,  use the statement to find out what type of information you need and decide which of the short texts is likely to contain that information.  Then navigate to the relevant part of the text.</a:t>
            </a:r>
          </a:p>
          <a:p>
            <a:pPr marL="285750" indent="-285750" defTabSz="914400">
              <a:lnSpc>
                <a:spcPct val="90000"/>
              </a:lnSpc>
              <a:spcAft>
                <a:spcPts val="600"/>
              </a:spcAft>
              <a:buClr>
                <a:schemeClr val="accent1"/>
              </a:buClr>
              <a:buFont typeface="Calibri" panose="020F0502020204030204" pitchFamily="34" charset="0"/>
              <a:buChar char="-"/>
            </a:pPr>
            <a:endParaRPr lang="en-US" dirty="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
            </a:pPr>
            <a:r>
              <a:rPr lang="en-US" dirty="0">
                <a:solidFill>
                  <a:schemeClr val="tx1">
                    <a:lumMod val="75000"/>
                    <a:lumOff val="25000"/>
                  </a:schemeClr>
                </a:solidFill>
              </a:rPr>
              <a:t>Spelling is important.  Incorrectly spelt answers do not receive any marks. </a:t>
            </a:r>
          </a:p>
        </p:txBody>
      </p:sp>
    </p:spTree>
    <p:extLst>
      <p:ext uri="{BB962C8B-B14F-4D97-AF65-F5344CB8AC3E}">
        <p14:creationId xmlns:p14="http://schemas.microsoft.com/office/powerpoint/2010/main" val="2997743584"/>
      </p:ext>
    </p:extLst>
  </p:cSld>
  <p:clrMapOvr>
    <a:masterClrMapping/>
  </p:clrMapOvr>
  <p:transition spd="slow" advClick="0" advTm="10000">
    <p:wipe/>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3FE9996-7EAC-4679-B37D-C1045F42F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761DF1FE-5CC8-43D2-A76C-93C76EEDE1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34316"/>
            <a:ext cx="9144000"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a:extLst>
              <a:ext uri="{FF2B5EF4-FFF2-40B4-BE49-F238E27FC236}">
                <a16:creationId xmlns:a16="http://schemas.microsoft.com/office/drawing/2014/main" id="{E161BEBD-A23C-409E-ABC7-73F9EDC02F2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5" name="Rectangle 14">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extBox 1"/>
          <p:cNvSpPr txBox="1"/>
          <p:nvPr/>
        </p:nvSpPr>
        <p:spPr>
          <a:xfrm>
            <a:off x="369277" y="605896"/>
            <a:ext cx="2313633" cy="5646208"/>
          </a:xfrm>
          <a:prstGeom prst="rect">
            <a:avLst/>
          </a:prstGeom>
        </p:spPr>
        <p:txBody>
          <a:bodyPr vert="horz" lIns="91440" tIns="45720" rIns="91440" bIns="45720" rtlCol="0" anchor="ctr">
            <a:normAutofit/>
          </a:bodyPr>
          <a:lstStyle/>
          <a:p>
            <a:pPr defTabSz="914400">
              <a:lnSpc>
                <a:spcPct val="85000"/>
              </a:lnSpc>
              <a:spcBef>
                <a:spcPct val="0"/>
              </a:spcBef>
              <a:spcAft>
                <a:spcPts val="600"/>
              </a:spcAft>
            </a:pPr>
            <a:r>
              <a:rPr lang="en-US" sz="3100" spc="-50" dirty="0">
                <a:latin typeface="+mj-lt"/>
                <a:ea typeface="+mj-ea"/>
                <a:cs typeface="+mj-cs"/>
              </a:rPr>
              <a:t>TEST-TAKERS  GUIDE  TO  OET  READING</a:t>
            </a:r>
          </a:p>
        </p:txBody>
      </p:sp>
      <p:sp>
        <p:nvSpPr>
          <p:cNvPr id="19" name="Rectangle 18">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extBox 3"/>
          <p:cNvSpPr txBox="1"/>
          <p:nvPr/>
        </p:nvSpPr>
        <p:spPr>
          <a:xfrm>
            <a:off x="3556512" y="605896"/>
            <a:ext cx="4810247" cy="5646208"/>
          </a:xfrm>
          <a:prstGeom prst="rect">
            <a:avLst/>
          </a:prstGeom>
        </p:spPr>
        <p:txBody>
          <a:bodyPr vert="horz" lIns="0" tIns="45720" rIns="0" bIns="45720" rtlCol="0" anchor="ctr">
            <a:noAutofit/>
          </a:bodyPr>
          <a:lstStyle/>
          <a:p>
            <a:pPr defTabSz="914400">
              <a:lnSpc>
                <a:spcPct val="90000"/>
              </a:lnSpc>
              <a:spcAft>
                <a:spcPts val="600"/>
              </a:spcAft>
              <a:buClr>
                <a:schemeClr val="accent1"/>
              </a:buClr>
              <a:buFont typeface="Calibri" panose="020F0502020204030204" pitchFamily="34" charset="0"/>
            </a:pPr>
            <a:r>
              <a:rPr lang="en-US" dirty="0">
                <a:solidFill>
                  <a:schemeClr val="tx1">
                    <a:lumMod val="75000"/>
                    <a:lumOff val="25000"/>
                  </a:schemeClr>
                </a:solidFill>
              </a:rPr>
              <a:t>In PART B READING  -   You answer one-MCQ for each of the 6 short texts. Combined time for Part B and Part C reading is 45 minutes.</a:t>
            </a:r>
          </a:p>
          <a:p>
            <a:pPr defTabSz="914400">
              <a:lnSpc>
                <a:spcPct val="90000"/>
              </a:lnSpc>
              <a:spcAft>
                <a:spcPts val="600"/>
              </a:spcAft>
              <a:buClr>
                <a:schemeClr val="accent1"/>
              </a:buClr>
              <a:buFont typeface="Calibri" panose="020F0502020204030204" pitchFamily="34" charset="0"/>
            </a:pPr>
            <a:endParaRPr lang="en-US" dirty="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
            </a:pPr>
            <a:r>
              <a:rPr lang="en-US" dirty="0">
                <a:solidFill>
                  <a:schemeClr val="tx1">
                    <a:lumMod val="75000"/>
                    <a:lumOff val="25000"/>
                  </a:schemeClr>
                </a:solidFill>
              </a:rPr>
              <a:t>Read the contextual information for each text to help you understand the purpose and audience of the content.</a:t>
            </a:r>
          </a:p>
          <a:p>
            <a:pPr marL="285750" indent="-285750" defTabSz="914400">
              <a:lnSpc>
                <a:spcPct val="90000"/>
              </a:lnSpc>
              <a:spcAft>
                <a:spcPts val="600"/>
              </a:spcAft>
              <a:buClr>
                <a:schemeClr val="accent1"/>
              </a:buClr>
              <a:buFont typeface="Calibri" panose="020F0502020204030204" pitchFamily="34" charset="0"/>
              <a:buChar char="-"/>
            </a:pPr>
            <a:endParaRPr lang="en-US" dirty="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
            </a:pPr>
            <a:r>
              <a:rPr lang="en-US" dirty="0">
                <a:solidFill>
                  <a:schemeClr val="tx1">
                    <a:lumMod val="75000"/>
                    <a:lumOff val="25000"/>
                  </a:schemeClr>
                </a:solidFill>
              </a:rPr>
              <a:t>Read each answer option carefully and scan the text for evidence to support this option being correct or incorrect</a:t>
            </a:r>
          </a:p>
          <a:p>
            <a:pPr marL="285750" indent="-285750" defTabSz="914400">
              <a:lnSpc>
                <a:spcPct val="90000"/>
              </a:lnSpc>
              <a:spcAft>
                <a:spcPts val="600"/>
              </a:spcAft>
              <a:buClr>
                <a:schemeClr val="accent1"/>
              </a:buClr>
              <a:buFont typeface="Calibri" panose="020F0502020204030204" pitchFamily="34" charset="0"/>
              <a:buChar char="-"/>
            </a:pPr>
            <a:endParaRPr lang="en-US" dirty="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
            </a:pPr>
            <a:r>
              <a:rPr lang="en-US" dirty="0">
                <a:solidFill>
                  <a:schemeClr val="tx1">
                    <a:lumMod val="75000"/>
                    <a:lumOff val="25000"/>
                  </a:schemeClr>
                </a:solidFill>
              </a:rPr>
              <a:t>Manage your time carefully.  You should aim to spend the majority of the 45 minutes on Part C</a:t>
            </a:r>
          </a:p>
          <a:p>
            <a:pPr marL="285750" indent="-285750" defTabSz="914400">
              <a:lnSpc>
                <a:spcPct val="90000"/>
              </a:lnSpc>
              <a:spcAft>
                <a:spcPts val="600"/>
              </a:spcAft>
              <a:buClr>
                <a:schemeClr val="accent1"/>
              </a:buClr>
              <a:buFont typeface="Calibri" panose="020F0502020204030204" pitchFamily="34" charset="0"/>
              <a:buChar char="-"/>
            </a:pPr>
            <a:r>
              <a:rPr lang="en-US" dirty="0">
                <a:solidFill>
                  <a:schemeClr val="tx1">
                    <a:lumMod val="75000"/>
                    <a:lumOff val="25000"/>
                  </a:schemeClr>
                </a:solidFill>
              </a:rPr>
              <a:t>Mark your answers on the Question Paper by filling in the circle using a 2B pencil</a:t>
            </a:r>
          </a:p>
          <a:p>
            <a:pPr marL="285750" indent="-285750" defTabSz="914400">
              <a:lnSpc>
                <a:spcPct val="90000"/>
              </a:lnSpc>
              <a:spcAft>
                <a:spcPts val="600"/>
              </a:spcAft>
              <a:buClr>
                <a:schemeClr val="accent1"/>
              </a:buClr>
              <a:buFont typeface="Calibri" panose="020F0502020204030204" pitchFamily="34" charset="0"/>
              <a:buChar char="-"/>
            </a:pPr>
            <a:endParaRPr lang="en-US" dirty="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
            </a:pPr>
            <a:endParaRPr lang="en-US" dirty="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
            </a:pPr>
            <a:r>
              <a:rPr lang="en-US" dirty="0">
                <a:solidFill>
                  <a:schemeClr val="tx1">
                    <a:lumMod val="75000"/>
                    <a:lumOff val="25000"/>
                  </a:schemeClr>
                </a:solidFill>
              </a:rPr>
              <a:t>DO NOT fill in more than one circle for each short text.  The scanner will not be able to </a:t>
            </a:r>
            <a:r>
              <a:rPr lang="en-US" dirty="0" err="1">
                <a:solidFill>
                  <a:schemeClr val="tx1">
                    <a:lumMod val="75000"/>
                    <a:lumOff val="25000"/>
                  </a:schemeClr>
                </a:solidFill>
              </a:rPr>
              <a:t>recognise</a:t>
            </a:r>
            <a:r>
              <a:rPr lang="en-US" dirty="0">
                <a:solidFill>
                  <a:schemeClr val="tx1">
                    <a:lumMod val="75000"/>
                    <a:lumOff val="25000"/>
                  </a:schemeClr>
                </a:solidFill>
              </a:rPr>
              <a:t> your answer and you will not receive any marks for that particular question. </a:t>
            </a:r>
          </a:p>
        </p:txBody>
      </p:sp>
    </p:spTree>
    <p:extLst>
      <p:ext uri="{BB962C8B-B14F-4D97-AF65-F5344CB8AC3E}">
        <p14:creationId xmlns:p14="http://schemas.microsoft.com/office/powerpoint/2010/main" val="1620294888"/>
      </p:ext>
    </p:extLst>
  </p:cSld>
  <p:clrMapOvr>
    <a:masterClrMapping/>
  </p:clrMapOvr>
  <p:transition spd="slow" advClick="0" advTm="10000">
    <p:wipe/>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3FE9996-7EAC-4679-B37D-C1045F42F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761DF1FE-5CC8-43D2-A76C-93C76EEDE1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34316"/>
            <a:ext cx="9144000"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a:extLst>
              <a:ext uri="{FF2B5EF4-FFF2-40B4-BE49-F238E27FC236}">
                <a16:creationId xmlns:a16="http://schemas.microsoft.com/office/drawing/2014/main" id="{E161BEBD-A23C-409E-ABC7-73F9EDC02F2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5" name="Rectangle 14">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extBox 1"/>
          <p:cNvSpPr txBox="1"/>
          <p:nvPr/>
        </p:nvSpPr>
        <p:spPr>
          <a:xfrm>
            <a:off x="369277" y="605896"/>
            <a:ext cx="2313633" cy="5646208"/>
          </a:xfrm>
          <a:prstGeom prst="rect">
            <a:avLst/>
          </a:prstGeom>
        </p:spPr>
        <p:txBody>
          <a:bodyPr vert="horz" lIns="91440" tIns="45720" rIns="91440" bIns="45720" rtlCol="0" anchor="ctr">
            <a:normAutofit/>
          </a:bodyPr>
          <a:lstStyle/>
          <a:p>
            <a:pPr defTabSz="914400">
              <a:lnSpc>
                <a:spcPct val="85000"/>
              </a:lnSpc>
              <a:spcBef>
                <a:spcPct val="0"/>
              </a:spcBef>
              <a:spcAft>
                <a:spcPts val="600"/>
              </a:spcAft>
            </a:pPr>
            <a:r>
              <a:rPr lang="en-US" sz="3100" spc="-50" dirty="0">
                <a:latin typeface="+mj-lt"/>
                <a:ea typeface="+mj-ea"/>
                <a:cs typeface="+mj-cs"/>
              </a:rPr>
              <a:t>TEST-TAKERS  GUIDE  TO  OET  READING</a:t>
            </a:r>
          </a:p>
        </p:txBody>
      </p:sp>
      <p:sp>
        <p:nvSpPr>
          <p:cNvPr id="19" name="Rectangle 18">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extBox 3"/>
          <p:cNvSpPr txBox="1"/>
          <p:nvPr/>
        </p:nvSpPr>
        <p:spPr>
          <a:xfrm>
            <a:off x="3556512" y="605896"/>
            <a:ext cx="5339729" cy="6099704"/>
          </a:xfrm>
          <a:prstGeom prst="rect">
            <a:avLst/>
          </a:prstGeom>
        </p:spPr>
        <p:txBody>
          <a:bodyPr vert="horz" lIns="0" tIns="45720" rIns="0" bIns="45720" rtlCol="0" anchor="ctr">
            <a:normAutofit fontScale="92500" lnSpcReduction="10000"/>
          </a:bodyPr>
          <a:lstStyle/>
          <a:p>
            <a:pPr defTabSz="914400">
              <a:lnSpc>
                <a:spcPct val="90000"/>
              </a:lnSpc>
              <a:spcAft>
                <a:spcPts val="600"/>
              </a:spcAft>
              <a:buClr>
                <a:schemeClr val="accent1"/>
              </a:buClr>
              <a:buFont typeface="Calibri" panose="020F0502020204030204" pitchFamily="34" charset="0"/>
            </a:pPr>
            <a:r>
              <a:rPr lang="en-US" sz="1900" dirty="0">
                <a:solidFill>
                  <a:schemeClr val="tx1">
                    <a:lumMod val="75000"/>
                    <a:lumOff val="25000"/>
                  </a:schemeClr>
                </a:solidFill>
              </a:rPr>
              <a:t>In PART C READING  -   You answer eight-MCQs for each of the 2 longer texts. Combined time for Part B and Part C reading is 45 minutes.</a:t>
            </a:r>
          </a:p>
          <a:p>
            <a:pPr defTabSz="914400">
              <a:lnSpc>
                <a:spcPct val="90000"/>
              </a:lnSpc>
              <a:spcAft>
                <a:spcPts val="600"/>
              </a:spcAft>
              <a:buClr>
                <a:schemeClr val="accent1"/>
              </a:buClr>
              <a:buFont typeface="Calibri" panose="020F0502020204030204" pitchFamily="34" charset="0"/>
            </a:pPr>
            <a:endParaRPr lang="en-US" sz="1900" dirty="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
            </a:pPr>
            <a:r>
              <a:rPr lang="en-US" sz="1900" dirty="0">
                <a:solidFill>
                  <a:schemeClr val="tx1">
                    <a:lumMod val="75000"/>
                    <a:lumOff val="25000"/>
                  </a:schemeClr>
                </a:solidFill>
              </a:rPr>
              <a:t>There are no thematic links between the two texts: </a:t>
            </a:r>
            <a:br>
              <a:rPr lang="en-US" sz="1900" dirty="0">
                <a:solidFill>
                  <a:schemeClr val="tx1">
                    <a:lumMod val="75000"/>
                    <a:lumOff val="25000"/>
                  </a:schemeClr>
                </a:solidFill>
              </a:rPr>
            </a:br>
            <a:r>
              <a:rPr lang="en-US" sz="1900" dirty="0">
                <a:solidFill>
                  <a:schemeClr val="tx1">
                    <a:lumMod val="75000"/>
                    <a:lumOff val="25000"/>
                  </a:schemeClr>
                </a:solidFill>
              </a:rPr>
              <a:t> focus on one text at a time</a:t>
            </a:r>
          </a:p>
          <a:p>
            <a:pPr marL="285750" indent="-285750" defTabSz="914400">
              <a:lnSpc>
                <a:spcPct val="90000"/>
              </a:lnSpc>
              <a:spcAft>
                <a:spcPts val="600"/>
              </a:spcAft>
              <a:buClr>
                <a:schemeClr val="accent1"/>
              </a:buClr>
              <a:buFont typeface="Calibri" panose="020F0502020204030204" pitchFamily="34" charset="0"/>
              <a:buChar char="-"/>
            </a:pPr>
            <a:endParaRPr lang="en-US" sz="1900" dirty="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
            </a:pPr>
            <a:r>
              <a:rPr lang="en-US" sz="1900" dirty="0">
                <a:solidFill>
                  <a:schemeClr val="tx1">
                    <a:lumMod val="75000"/>
                    <a:lumOff val="25000"/>
                  </a:schemeClr>
                </a:solidFill>
              </a:rPr>
              <a:t>Read questions carefully:  look out for key words</a:t>
            </a:r>
          </a:p>
          <a:p>
            <a:pPr marL="285750" indent="-285750" defTabSz="914400">
              <a:lnSpc>
                <a:spcPct val="90000"/>
              </a:lnSpc>
              <a:spcAft>
                <a:spcPts val="600"/>
              </a:spcAft>
              <a:buClr>
                <a:schemeClr val="accent1"/>
              </a:buClr>
              <a:buFont typeface="Calibri" panose="020F0502020204030204" pitchFamily="34" charset="0"/>
              <a:buChar char="-"/>
            </a:pPr>
            <a:endParaRPr lang="en-US" sz="1900" dirty="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
            </a:pPr>
            <a:r>
              <a:rPr lang="en-US" sz="1900" dirty="0">
                <a:solidFill>
                  <a:schemeClr val="tx1">
                    <a:lumMod val="75000"/>
                    <a:lumOff val="25000"/>
                  </a:schemeClr>
                </a:solidFill>
              </a:rPr>
              <a:t>Consider each option and explain to yourself what makes each one right or wrong</a:t>
            </a:r>
          </a:p>
          <a:p>
            <a:pPr marL="285750" indent="-285750" defTabSz="914400">
              <a:lnSpc>
                <a:spcPct val="90000"/>
              </a:lnSpc>
              <a:spcAft>
                <a:spcPts val="600"/>
              </a:spcAft>
              <a:buClr>
                <a:schemeClr val="accent1"/>
              </a:buClr>
              <a:buFont typeface="Calibri" panose="020F0502020204030204" pitchFamily="34" charset="0"/>
              <a:buChar char="-"/>
            </a:pPr>
            <a:endParaRPr lang="en-US" sz="1900" dirty="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
            </a:pPr>
            <a:r>
              <a:rPr lang="en-US" sz="1900" dirty="0">
                <a:solidFill>
                  <a:schemeClr val="tx1">
                    <a:lumMod val="75000"/>
                    <a:lumOff val="25000"/>
                  </a:schemeClr>
                </a:solidFill>
              </a:rPr>
              <a:t>Mark your answers on the Question Paper with a 2B pencil</a:t>
            </a:r>
          </a:p>
          <a:p>
            <a:pPr marL="285750" indent="-285750" defTabSz="914400">
              <a:lnSpc>
                <a:spcPct val="90000"/>
              </a:lnSpc>
              <a:spcAft>
                <a:spcPts val="600"/>
              </a:spcAft>
              <a:buClr>
                <a:schemeClr val="accent1"/>
              </a:buClr>
              <a:buFont typeface="Calibri" panose="020F0502020204030204" pitchFamily="34" charset="0"/>
              <a:buChar char="-"/>
            </a:pPr>
            <a:endParaRPr lang="en-US" sz="1900" dirty="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
            </a:pPr>
            <a:r>
              <a:rPr lang="en-US" sz="1900" dirty="0">
                <a:solidFill>
                  <a:schemeClr val="tx1">
                    <a:lumMod val="75000"/>
                    <a:lumOff val="25000"/>
                  </a:schemeClr>
                </a:solidFill>
              </a:rPr>
              <a:t>DON’T  get stuck on one question – don’t waste time – come back to the question at a later time</a:t>
            </a:r>
            <a:br>
              <a:rPr lang="en-US" sz="1900" dirty="0">
                <a:solidFill>
                  <a:schemeClr val="tx1">
                    <a:lumMod val="75000"/>
                    <a:lumOff val="25000"/>
                  </a:schemeClr>
                </a:solidFill>
              </a:rPr>
            </a:br>
            <a:endParaRPr lang="en-US" sz="1900" dirty="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
            </a:pPr>
            <a:r>
              <a:rPr lang="en-US" sz="1900" dirty="0">
                <a:solidFill>
                  <a:schemeClr val="tx1">
                    <a:lumMod val="75000"/>
                    <a:lumOff val="25000"/>
                  </a:schemeClr>
                </a:solidFill>
              </a:rPr>
              <a:t>DO NOT fill in more than one circle for each short text.  The scanner will not be able to </a:t>
            </a:r>
            <a:r>
              <a:rPr lang="en-US" sz="1900" dirty="0" err="1">
                <a:solidFill>
                  <a:schemeClr val="tx1">
                    <a:lumMod val="75000"/>
                    <a:lumOff val="25000"/>
                  </a:schemeClr>
                </a:solidFill>
              </a:rPr>
              <a:t>recognise</a:t>
            </a:r>
            <a:r>
              <a:rPr lang="en-US" sz="1900" dirty="0">
                <a:solidFill>
                  <a:schemeClr val="tx1">
                    <a:lumMod val="75000"/>
                    <a:lumOff val="25000"/>
                  </a:schemeClr>
                </a:solidFill>
              </a:rPr>
              <a:t> your answer and you will not receive any marks for that particular question. </a:t>
            </a:r>
          </a:p>
          <a:p>
            <a:pPr marL="285750" indent="-285750" defTabSz="914400">
              <a:lnSpc>
                <a:spcPct val="90000"/>
              </a:lnSpc>
              <a:spcAft>
                <a:spcPts val="600"/>
              </a:spcAft>
              <a:buClr>
                <a:schemeClr val="accent1"/>
              </a:buClr>
              <a:buFont typeface="Calibri" panose="020F0502020204030204" pitchFamily="34" charset="0"/>
              <a:buChar char="-"/>
            </a:pPr>
            <a:endParaRPr lang="en-US" dirty="0">
              <a:solidFill>
                <a:schemeClr val="tx1">
                  <a:lumMod val="75000"/>
                  <a:lumOff val="25000"/>
                </a:schemeClr>
              </a:solidFill>
            </a:endParaRPr>
          </a:p>
          <a:p>
            <a:pPr marL="285750" indent="-285750" defTabSz="914400">
              <a:lnSpc>
                <a:spcPct val="90000"/>
              </a:lnSpc>
              <a:spcAft>
                <a:spcPts val="600"/>
              </a:spcAft>
              <a:buClr>
                <a:schemeClr val="accent1"/>
              </a:buClr>
              <a:buFont typeface="Calibri" panose="020F0502020204030204" pitchFamily="34" charset="0"/>
              <a:buChar char="-"/>
            </a:pPr>
            <a:endParaRPr lang="en-US" dirty="0">
              <a:solidFill>
                <a:schemeClr val="tx1">
                  <a:lumMod val="75000"/>
                  <a:lumOff val="25000"/>
                </a:schemeClr>
              </a:solidFill>
            </a:endParaRPr>
          </a:p>
        </p:txBody>
      </p:sp>
    </p:spTree>
    <p:extLst>
      <p:ext uri="{BB962C8B-B14F-4D97-AF65-F5344CB8AC3E}">
        <p14:creationId xmlns:p14="http://schemas.microsoft.com/office/powerpoint/2010/main" val="89660159"/>
      </p:ext>
    </p:extLst>
  </p:cSld>
  <p:clrMapOvr>
    <a:masterClrMapping/>
  </p:clrMapOvr>
  <p:transition spd="slow" advClick="0" advTm="10000">
    <p:wipe/>
  </p:transition>
</p:sld>
</file>

<file path=ppt/theme/theme1.xml><?xml version="1.0" encoding="utf-8"?>
<a:theme xmlns:a="http://schemas.openxmlformats.org/drawingml/2006/main" name="Retrospec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64</TotalTime>
  <Words>1058</Words>
  <Application>Microsoft Office PowerPoint</Application>
  <PresentationFormat>On-screen Show (4:3)</PresentationFormat>
  <Paragraphs>103</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Calibri</vt:lpstr>
      <vt:lpstr>Calibri Light</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 Tolliday</dc:creator>
  <cp:lastModifiedBy>Marg Tolliday</cp:lastModifiedBy>
  <cp:revision>9</cp:revision>
  <dcterms:created xsi:type="dcterms:W3CDTF">2018-08-08T05:31:20Z</dcterms:created>
  <dcterms:modified xsi:type="dcterms:W3CDTF">2018-09-03T03:44:48Z</dcterms:modified>
</cp:coreProperties>
</file>