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svg" ContentType="image/svg+xml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478" r:id="rId4"/>
  </p:sldMasterIdLst>
  <p:notesMasterIdLst>
    <p:notesMasterId r:id="rId12"/>
  </p:notesMasterIdLst>
  <p:sldIdLst>
    <p:sldId id="270" r:id="rId5"/>
    <p:sldId id="256" r:id="rId6"/>
    <p:sldId id="269" r:id="rId7"/>
    <p:sldId id="266" r:id="rId8"/>
    <p:sldId id="263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78202" autoAdjust="0"/>
  </p:normalViewPr>
  <p:slideViewPr>
    <p:cSldViewPr snapToGrid="0">
      <p:cViewPr varScale="1">
        <p:scale>
          <a:sx n="101" d="100"/>
          <a:sy n="101" d="100"/>
        </p:scale>
        <p:origin x="-808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07771-3FAA-4D43-A059-9A7D838C288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68C18-1BF1-F447-95ED-60EAAE35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59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Personal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19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Directions</a:t>
            </a:r>
            <a:r>
              <a:rPr lang="en-US" dirty="0" smtClean="0"/>
              <a:t>: </a:t>
            </a:r>
          </a:p>
          <a:p>
            <a:r>
              <a:rPr lang="en-US" dirty="0" smtClean="0"/>
              <a:t>You may either add to or delete the text boxes on this slide. You may</a:t>
            </a:r>
            <a:r>
              <a:rPr lang="en-US" baseline="0" dirty="0" smtClean="0"/>
              <a:t> also add images. Use your creativity.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87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Directions</a:t>
            </a:r>
            <a:r>
              <a:rPr lang="en-US" dirty="0" smtClean="0"/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Please select at least one, but no more than three experiences.</a:t>
            </a:r>
            <a:endParaRPr lang="en-US" dirty="0" smtClean="0"/>
          </a:p>
          <a:p>
            <a:r>
              <a:rPr lang="en-US" dirty="0" smtClean="0"/>
              <a:t>You may either add to or delete the text boxes on this slide. You may</a:t>
            </a:r>
            <a:r>
              <a:rPr lang="en-US" baseline="0" dirty="0" smtClean="0"/>
              <a:t> also add images. Use your creativity.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86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Directions</a:t>
            </a:r>
            <a:r>
              <a:rPr lang="en-US" dirty="0" smtClean="0"/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Add at least one (or more) on images of your influential person.</a:t>
            </a:r>
            <a:endParaRPr lang="en-US" dirty="0" smtClean="0"/>
          </a:p>
          <a:p>
            <a:r>
              <a:rPr lang="en-US" dirty="0" smtClean="0"/>
              <a:t>Use the text box to explain the impact</a:t>
            </a:r>
            <a:r>
              <a:rPr lang="en-US" baseline="0" dirty="0" smtClean="0"/>
              <a:t> and/or influences this person has had on your life.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74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Directions</a:t>
            </a:r>
            <a:r>
              <a:rPr lang="en-US" dirty="0" smtClean="0"/>
              <a:t>: </a:t>
            </a:r>
          </a:p>
          <a:p>
            <a:r>
              <a:rPr lang="en-US" dirty="0" smtClean="0"/>
              <a:t>You</a:t>
            </a:r>
            <a:r>
              <a:rPr lang="en-US" baseline="0" dirty="0" smtClean="0"/>
              <a:t> may add additional images to this slide. Use your creativity.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21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Directions</a:t>
            </a:r>
            <a:r>
              <a:rPr lang="en-US" dirty="0" smtClean="0"/>
              <a:t>: </a:t>
            </a:r>
          </a:p>
          <a:p>
            <a:r>
              <a:rPr lang="en-US" dirty="0" smtClean="0"/>
              <a:t>You</a:t>
            </a:r>
            <a:r>
              <a:rPr lang="en-US" baseline="0" dirty="0" smtClean="0"/>
              <a:t> may add additional images to this slide. Use your creativity.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63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 title="Verticle Rule Line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>
            <a:extLst>
              <a:ext uri="{FF2B5EF4-FFF2-40B4-BE49-F238E27FC236}">
                <a16:creationId xmlns="" xmlns:a16="http://schemas.microsoft.com/office/drawing/2014/main" id="{137A75DA-C6FF-4420-94B9-E3338D1F9A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43615" y="1367500"/>
            <a:ext cx="2397795" cy="2397795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ZA" dirty="0"/>
              <a:t>Insert Portrait Photo</a:t>
            </a:r>
          </a:p>
        </p:txBody>
      </p:sp>
    </p:spTree>
    <p:extLst>
      <p:ext uri="{BB962C8B-B14F-4D97-AF65-F5344CB8AC3E}">
        <p14:creationId xmlns:p14="http://schemas.microsoft.com/office/powerpoint/2010/main" val="182742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=""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smtClean="0"/>
              <a:t>12/16/18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=""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=""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FBC751F3-ABD6-4995-8494-4932D12ACE1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326063" y="559678"/>
            <a:ext cx="6103937" cy="51918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545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smtClean="0"/>
              <a:t>12/16/18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=""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=""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6">
            <a:extLst>
              <a:ext uri="{FF2B5EF4-FFF2-40B4-BE49-F238E27FC236}">
                <a16:creationId xmlns="" xmlns:a16="http://schemas.microsoft.com/office/drawing/2014/main" id="{1466EC8C-C8BE-4149-A684-18CFF4574C1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297488" y="559678"/>
            <a:ext cx="6132512" cy="519183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87491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7"/>
            <a:ext cx="3833906" cy="5274923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smtClean="0"/>
              <a:t>12/16/18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=""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4889D34E-DF9E-41B7-A5EC-B9D63999B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559678"/>
            <a:ext cx="6172200" cy="5617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617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E73E-FB98-2A42-974A-9CD83D46C100}" type="datetime1">
              <a:rPr lang="en-US" smtClean="0"/>
              <a:t>12/16/18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54302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15EF-7A83-9842-815E-554E5DEB63CD}" type="datetime1">
              <a:rPr lang="en-US" smtClean="0"/>
              <a:t>12/16/18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77019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97A0-4000-B744-87D8-18F42A934248}" type="datetime1">
              <a:rPr lang="en-US" smtClean="0"/>
              <a:t>12/16/18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43447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4EA9-4639-9B48-9E98-70455404EF00}" type="datetime1">
              <a:rPr lang="en-US" smtClean="0"/>
              <a:t>12/16/18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2390238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9E2565D1-06D8-4141-9B5F-95C29313C16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Text Placeholder 19">
            <a:extLst>
              <a:ext uri="{FF2B5EF4-FFF2-40B4-BE49-F238E27FC236}">
                <a16:creationId xmlns="" xmlns:a16="http://schemas.microsoft.com/office/drawing/2014/main" id="{04FBD4F5-432F-4C2D-A734-6CC48615FF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DDD7-72ED-FC4E-8075-0107060235C5}" type="datetime1">
              <a:rPr lang="en-US" smtClean="0"/>
              <a:t>12/16/18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3837580B-9009-4524-B820-7ACB27BC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2" name="Straight Connector 11" title="Horizontal Rule Line">
            <a:extLst>
              <a:ext uri="{FF2B5EF4-FFF2-40B4-BE49-F238E27FC236}">
                <a16:creationId xmlns="" xmlns:a16="http://schemas.microsoft.com/office/drawing/2014/main" id="{54F1A406-73A8-450C-B21C-AA9616F476C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95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 / Icon Bullets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D9D9-8B30-6A45-929D-0A0366E2E953}" type="datetime1">
              <a:rPr lang="en-US" smtClean="0"/>
              <a:t>12/16/18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=""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=""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CF91DE7-F23F-444D-B56E-B059EC98D98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="" xmlns:a16="http://schemas.microsoft.com/office/drawing/2014/main" id="{DD8B7AFB-040F-4222-BF21-649EEB9B76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="" xmlns:a16="http://schemas.microsoft.com/office/drawing/2014/main" id="{36C44B50-DCD8-4661-AE20-1744F5052F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="" xmlns:a16="http://schemas.microsoft.com/office/drawing/2014/main" id="{C0107EA4-5D36-4C90-97D0-F9F14116BDE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="" xmlns:a16="http://schemas.microsoft.com/office/drawing/2014/main" id="{CB22D40E-097C-4007-9190-A374980653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5" name="Text Placeholder 18">
            <a:extLst>
              <a:ext uri="{FF2B5EF4-FFF2-40B4-BE49-F238E27FC236}">
                <a16:creationId xmlns="" xmlns:a16="http://schemas.microsoft.com/office/drawing/2014/main" id="{D385A57E-D5E6-4E0A-BE4C-C1B40196AB2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6" name="Picture Placeholder 22">
            <a:extLst>
              <a:ext uri="{FF2B5EF4-FFF2-40B4-BE49-F238E27FC236}">
                <a16:creationId xmlns="" xmlns:a16="http://schemas.microsoft.com/office/drawing/2014/main" id="{3D1BBD84-BA1A-4F7F-BD78-6D42162E33D5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7" name="Picture Placeholder 24">
            <a:extLst>
              <a:ext uri="{FF2B5EF4-FFF2-40B4-BE49-F238E27FC236}">
                <a16:creationId xmlns="" xmlns:a16="http://schemas.microsoft.com/office/drawing/2014/main" id="{75DDD589-ADD5-491E-B180-F1FCDF9ED6A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8" name="Picture Placeholder 26">
            <a:extLst>
              <a:ext uri="{FF2B5EF4-FFF2-40B4-BE49-F238E27FC236}">
                <a16:creationId xmlns="" xmlns:a16="http://schemas.microsoft.com/office/drawing/2014/main" id="{BFFFDD99-5C1A-4C7C-8FA2-BEA3DB4BA88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9" name="Picture Placeholder 30">
            <a:extLst>
              <a:ext uri="{FF2B5EF4-FFF2-40B4-BE49-F238E27FC236}">
                <a16:creationId xmlns="" xmlns:a16="http://schemas.microsoft.com/office/drawing/2014/main" id="{23C5456C-A352-4CF6-8671-B2572BAD518D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0" name="Picture Placeholder 32">
            <a:extLst>
              <a:ext uri="{FF2B5EF4-FFF2-40B4-BE49-F238E27FC236}">
                <a16:creationId xmlns="" xmlns:a16="http://schemas.microsoft.com/office/drawing/2014/main" id="{C7C33AAD-B12F-4AA1-80BD-D7D3D1304B9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1" name="Picture Placeholder 34">
            <a:extLst>
              <a:ext uri="{FF2B5EF4-FFF2-40B4-BE49-F238E27FC236}">
                <a16:creationId xmlns="" xmlns:a16="http://schemas.microsoft.com/office/drawing/2014/main" id="{E2951AF1-2CE3-48B5-9CF3-7488DCDF3299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</p:spTree>
    <p:extLst>
      <p:ext uri="{BB962C8B-B14F-4D97-AF65-F5344CB8AC3E}">
        <p14:creationId xmlns:p14="http://schemas.microsoft.com/office/powerpoint/2010/main" val="4187982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Bullets in a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62550" y="2019300"/>
            <a:ext cx="1944000" cy="2700000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9900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0" tIns="1332000" rIns="0" bIns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Event Description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9B67-2563-3544-8019-B2D766585AE6}" type="datetime1">
              <a:rPr lang="en-US" smtClean="0"/>
              <a:t>12/16/18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id="{617748B7-E5B4-4481-8BBD-FA336F544D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806" y="2019300"/>
            <a:ext cx="1943100" cy="2700000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99000">
                <a:schemeClr val="accent3">
                  <a:lumMod val="20000"/>
                  <a:lumOff val="80000"/>
                </a:schemeClr>
              </a:gs>
              <a:gs pos="100000">
                <a:schemeClr val="accent3"/>
              </a:gs>
            </a:gsLst>
            <a:lin ang="5400000" scaled="1"/>
          </a:gradFill>
        </p:spPr>
        <p:txBody>
          <a:bodyPr lIns="0" tIns="1332000" rIns="0" bIns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Event Description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="" xmlns:a16="http://schemas.microsoft.com/office/drawing/2014/main" id="{47DBBB1B-8761-455D-AD09-0A48C1ED27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163" y="2019300"/>
            <a:ext cx="1943100" cy="2700000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99000">
                <a:schemeClr val="accent5">
                  <a:lumMod val="20000"/>
                  <a:lumOff val="80000"/>
                </a:schemeClr>
              </a:gs>
              <a:gs pos="100000">
                <a:schemeClr val="accent5"/>
              </a:gs>
            </a:gsLst>
            <a:lin ang="5400000" scaled="1"/>
          </a:gradFill>
        </p:spPr>
        <p:txBody>
          <a:bodyPr lIns="0" tIns="1332000" rIns="0" bIns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Event Description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701A7388-8628-470F-82E9-729C86AAFDC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20550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1</a:t>
            </a:r>
            <a:endParaRPr lang="en-ZA" dirty="0"/>
          </a:p>
        </p:txBody>
      </p:sp>
      <p:sp>
        <p:nvSpPr>
          <p:cNvPr id="15" name="Text Placeholder 14">
            <a:extLst>
              <a:ext uri="{FF2B5EF4-FFF2-40B4-BE49-F238E27FC236}">
                <a16:creationId xmlns="" xmlns:a16="http://schemas.microsoft.com/office/drawing/2014/main" id="{CAE5D4FA-2556-4640-8793-063247AA27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53356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2</a:t>
            </a:r>
            <a:endParaRPr lang="en-ZA" dirty="0"/>
          </a:p>
        </p:txBody>
      </p:sp>
      <p:sp>
        <p:nvSpPr>
          <p:cNvPr id="17" name="Text Placeholder 16">
            <a:extLst>
              <a:ext uri="{FF2B5EF4-FFF2-40B4-BE49-F238E27FC236}">
                <a16:creationId xmlns="" xmlns:a16="http://schemas.microsoft.com/office/drawing/2014/main" id="{8379251E-EDF2-4AC5-AB5B-C1FD66A9D6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85713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3</a:t>
            </a:r>
            <a:endParaRPr lang="en-ZA" dirty="0"/>
          </a:p>
        </p:txBody>
      </p:sp>
      <p:sp>
        <p:nvSpPr>
          <p:cNvPr id="20" name="Text Placeholder 19">
            <a:extLst>
              <a:ext uri="{FF2B5EF4-FFF2-40B4-BE49-F238E27FC236}">
                <a16:creationId xmlns=""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=""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31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smtClean="0"/>
              <a:t>12/16/18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=""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=""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91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 Image / Icon Bullet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title="Page Number Shape">
            <a:extLst>
              <a:ext uri="{FF2B5EF4-FFF2-40B4-BE49-F238E27FC236}">
                <a16:creationId xmlns="" xmlns:a16="http://schemas.microsoft.com/office/drawing/2014/main" id="{4C028BF1-8F7F-4E8E-9D47-05D46323E336}"/>
              </a:ext>
            </a:extLst>
          </p:cNvPr>
          <p:cNvSpPr/>
          <p:nvPr userDrawn="1"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F1C92E-34EF-7443-98EE-55EB64C2F5FD}" type="datetime1">
              <a:rPr lang="en-US" smtClean="0"/>
              <a:t>12/16/18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=""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=""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5D7203A2-76F7-4D98-BFEB-C48DDC3E5C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="" xmlns:a16="http://schemas.microsoft.com/office/drawing/2014/main" id="{333FF03C-99D8-472E-A74F-87D3B5A569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="" xmlns:a16="http://schemas.microsoft.com/office/drawing/2014/main" id="{982C482D-2EED-4942-A5D4-D8A794C2486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51D4C5CB-E26D-42D3-B242-792D37C507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="" xmlns:a16="http://schemas.microsoft.com/office/drawing/2014/main" id="{8F1F9D8C-5E2A-414E-9E1D-AB7DF4824DB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="" xmlns:a16="http://schemas.microsoft.com/office/drawing/2014/main" id="{571AC612-4E8C-42E2-88EB-DB98E2791D0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="" xmlns:a16="http://schemas.microsoft.com/office/drawing/2014/main" id="{2AA95DF8-549D-4CA3-8E1A-D2DEB8CF460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="" xmlns:a16="http://schemas.microsoft.com/office/drawing/2014/main" id="{AA78BAAC-8764-4AFE-9AC1-DF47930B46E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="" xmlns:a16="http://schemas.microsoft.com/office/drawing/2014/main" id="{88491EA9-E431-4D48-BD30-3BA8FACC97F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1" name="Picture Placeholder 30">
            <a:extLst>
              <a:ext uri="{FF2B5EF4-FFF2-40B4-BE49-F238E27FC236}">
                <a16:creationId xmlns="" xmlns:a16="http://schemas.microsoft.com/office/drawing/2014/main" id="{130F713C-752D-4C1A-89AB-638A7DAF60A8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="" xmlns:a16="http://schemas.microsoft.com/office/drawing/2014/main" id="{EDF00299-5001-4927-B344-D4AE0D5F039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5" name="Picture Placeholder 34">
            <a:extLst>
              <a:ext uri="{FF2B5EF4-FFF2-40B4-BE49-F238E27FC236}">
                <a16:creationId xmlns="" xmlns:a16="http://schemas.microsoft.com/office/drawing/2014/main" id="{4CBE51A8-3BCA-490E-93CB-B70BBCCD967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</p:spTree>
    <p:extLst>
      <p:ext uri="{BB962C8B-B14F-4D97-AF65-F5344CB8AC3E}">
        <p14:creationId xmlns:p14="http://schemas.microsoft.com/office/powerpoint/2010/main" val="123252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edium Photos with Descri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831932"/>
            <a:ext cx="3833906" cy="1562638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dirty="0"/>
              <a:t>Click to edit your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DA4A-63D4-BC43-9B38-53D06F7CC9C4}" type="datetime1">
              <a:rPr lang="en-US" smtClean="0"/>
              <a:t>12/16/18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=""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4573117"/>
            <a:ext cx="3842550" cy="1178396"/>
          </a:xfrm>
        </p:spPr>
        <p:txBody>
          <a:bodyPr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=""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="" xmlns:a16="http://schemas.microsoft.com/office/drawing/2014/main" id="{4EDDE9BC-8D20-403B-A5FE-C277A3515DE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424736" y="482857"/>
            <a:ext cx="2179814" cy="217981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ZA" dirty="0"/>
              <a:t>Insert Portrait Photo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="" xmlns:a16="http://schemas.microsoft.com/office/drawing/2014/main" id="{2BF5E186-AFA1-42AA-AE51-CF3AC059F0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="" xmlns:a16="http://schemas.microsoft.com/office/drawing/2014/main" id="{C860CCD0-F268-4994-9434-F0E0132A4E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="" xmlns:a16="http://schemas.microsoft.com/office/drawing/2014/main" id="{28D5E220-4F6C-4A47-9F47-4CA88EA230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="" xmlns:a16="http://schemas.microsoft.com/office/drawing/2014/main" id="{1DFEF73A-C0FC-4A4C-8342-991CEFF532E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944000" rIns="0" bIns="72000" anchor="ctr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5" name="Text Placeholder 15">
            <a:extLst>
              <a:ext uri="{FF2B5EF4-FFF2-40B4-BE49-F238E27FC236}">
                <a16:creationId xmlns="" xmlns:a16="http://schemas.microsoft.com/office/drawing/2014/main" id="{E60572FB-0574-4BE3-9637-7CA7B5ACA8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6" name="Text Placeholder 18">
            <a:extLst>
              <a:ext uri="{FF2B5EF4-FFF2-40B4-BE49-F238E27FC236}">
                <a16:creationId xmlns="" xmlns:a16="http://schemas.microsoft.com/office/drawing/2014/main" id="{155E2FBC-2458-49C4-B75C-CAEAC6D9F10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7" name="Picture Placeholder 22">
            <a:extLst>
              <a:ext uri="{FF2B5EF4-FFF2-40B4-BE49-F238E27FC236}">
                <a16:creationId xmlns="" xmlns:a16="http://schemas.microsoft.com/office/drawing/2014/main" id="{844B1DAB-161E-44A0-9E15-DA816B46A48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234550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8" name="Picture Placeholder 24">
            <a:extLst>
              <a:ext uri="{FF2B5EF4-FFF2-40B4-BE49-F238E27FC236}">
                <a16:creationId xmlns="" xmlns:a16="http://schemas.microsoft.com/office/drawing/2014/main" id="{8811849A-335B-47C0-980E-357EE8C4BCC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367581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9" name="Picture Placeholder 26">
            <a:extLst>
              <a:ext uri="{FF2B5EF4-FFF2-40B4-BE49-F238E27FC236}">
                <a16:creationId xmlns="" xmlns:a16="http://schemas.microsoft.com/office/drawing/2014/main" id="{E1254A81-6A51-429E-91AC-6B4CADA71DC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500613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0" name="Picture Placeholder 30">
            <a:extLst>
              <a:ext uri="{FF2B5EF4-FFF2-40B4-BE49-F238E27FC236}">
                <a16:creationId xmlns="" xmlns:a16="http://schemas.microsoft.com/office/drawing/2014/main" id="{64053090-461C-448F-9705-7FEE78A41337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234550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1" name="Picture Placeholder 32">
            <a:extLst>
              <a:ext uri="{FF2B5EF4-FFF2-40B4-BE49-F238E27FC236}">
                <a16:creationId xmlns="" xmlns:a16="http://schemas.microsoft.com/office/drawing/2014/main" id="{7AD2F7CB-CFE4-4C72-864A-D00C1CEAA2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367581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2" name="Picture Placeholder 34">
            <a:extLst>
              <a:ext uri="{FF2B5EF4-FFF2-40B4-BE49-F238E27FC236}">
                <a16:creationId xmlns="" xmlns:a16="http://schemas.microsoft.com/office/drawing/2014/main" id="{CCA07CA3-C8D4-41EA-A0FB-74E1A4770398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500163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</p:spTree>
    <p:extLst>
      <p:ext uri="{BB962C8B-B14F-4D97-AF65-F5344CB8AC3E}">
        <p14:creationId xmlns:p14="http://schemas.microsoft.com/office/powerpoint/2010/main" val="110807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 title="Verticle Rule Line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05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=""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29964A5-3468-3F49-AD7A-0CF5EB762F89}" type="datetime1">
              <a:rPr lang="en-US" smtClean="0"/>
              <a:t>12/16/18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45348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A90851AE-F437-A04B-ADE2-D5E346F2089C}" type="datetime1">
              <a:rPr lang="en-US" smtClean="0"/>
              <a:t>12/16/18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09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95" r:id="rId3"/>
    <p:sldLayoutId id="2147484490" r:id="rId4"/>
    <p:sldLayoutId id="2147484491" r:id="rId5"/>
    <p:sldLayoutId id="2147484492" r:id="rId6"/>
    <p:sldLayoutId id="2147484493" r:id="rId7"/>
    <p:sldLayoutId id="2147484496" r:id="rId8"/>
    <p:sldLayoutId id="2147484481" r:id="rId9"/>
    <p:sldLayoutId id="2147484498" r:id="rId10"/>
    <p:sldLayoutId id="2147484499" r:id="rId11"/>
    <p:sldLayoutId id="2147484500" r:id="rId12"/>
    <p:sldLayoutId id="2147484482" r:id="rId13"/>
    <p:sldLayoutId id="2147484483" r:id="rId14"/>
    <p:sldLayoutId id="2147484484" r:id="rId15"/>
    <p:sldLayoutId id="2147484485" r:id="rId16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5" Type="http://schemas.openxmlformats.org/officeDocument/2006/relationships/image" Target="../media/image8.sv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72769D-B8C8-4982-AE15-C41C3D921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559678"/>
            <a:ext cx="4129181" cy="4952492"/>
          </a:xfrm>
        </p:spPr>
        <p:txBody>
          <a:bodyPr/>
          <a:lstStyle/>
          <a:p>
            <a:r>
              <a:rPr lang="en-ZA" dirty="0"/>
              <a:t>How to use this </a:t>
            </a:r>
            <a:r>
              <a:rPr lang="en-ZA" dirty="0" smtClean="0"/>
              <a:t>template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AD45E12-8254-4FAB-AF03-3FA92E2DC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Follow the instructions on each slide to create </a:t>
            </a:r>
            <a:r>
              <a:rPr lang="en-ZA" dirty="0" smtClean="0"/>
              <a:t>a 6-slide Personal Presentation.</a:t>
            </a:r>
            <a:endParaRPr lang="en-ZA" dirty="0"/>
          </a:p>
          <a:p>
            <a:r>
              <a:rPr lang="en-ZA" dirty="0" smtClean="0"/>
              <a:t>Remember, this PowerPoint </a:t>
            </a:r>
            <a:r>
              <a:rPr lang="en-ZA" dirty="0"/>
              <a:t>is a visual for your </a:t>
            </a:r>
            <a:r>
              <a:rPr lang="en-ZA" dirty="0" smtClean="0"/>
              <a:t>Personal Presentation</a:t>
            </a:r>
            <a:r>
              <a:rPr lang="en-ZA" dirty="0"/>
              <a:t>.  The words on each slide should serve only as talking </a:t>
            </a:r>
            <a:r>
              <a:rPr lang="en-ZA" dirty="0" smtClean="0"/>
              <a:t>points for the main ideas and information that you want to share.</a:t>
            </a:r>
            <a:endParaRPr lang="en-ZA" dirty="0"/>
          </a:p>
          <a:p>
            <a:r>
              <a:rPr lang="en-ZA" dirty="0" smtClean="0"/>
              <a:t>Pictures, images </a:t>
            </a:r>
            <a:r>
              <a:rPr lang="en-ZA" dirty="0"/>
              <a:t>and graphics add interest; be sure to add them to your slides when appropriate</a:t>
            </a:r>
            <a:r>
              <a:rPr lang="en-ZA" dirty="0" smtClean="0"/>
              <a:t>.</a:t>
            </a:r>
          </a:p>
          <a:p>
            <a:r>
              <a:rPr lang="en-ZA" dirty="0" smtClean="0"/>
              <a:t>You may add to or delete any of the text boxes that are on each slide. They are there only to provide suggestions and ideas.</a:t>
            </a:r>
            <a:endParaRPr lang="en-ZA" dirty="0"/>
          </a:p>
          <a:p>
            <a:r>
              <a:rPr lang="en-ZA" dirty="0" smtClean="0"/>
              <a:t>Use </a:t>
            </a:r>
            <a:r>
              <a:rPr lang="en-ZA" dirty="0"/>
              <a:t>t</a:t>
            </a:r>
            <a:r>
              <a:rPr lang="en-ZA" dirty="0" smtClean="0"/>
              <a:t>ransitions </a:t>
            </a:r>
            <a:r>
              <a:rPr lang="en-ZA" dirty="0"/>
              <a:t>and </a:t>
            </a:r>
            <a:r>
              <a:rPr lang="en-ZA" dirty="0" smtClean="0"/>
              <a:t>animations </a:t>
            </a:r>
            <a:r>
              <a:rPr lang="en-ZA" dirty="0"/>
              <a:t>carefully.  </a:t>
            </a:r>
            <a:br>
              <a:rPr lang="en-ZA" dirty="0"/>
            </a:br>
            <a:r>
              <a:rPr lang="en-ZA" dirty="0"/>
              <a:t>(You want </a:t>
            </a:r>
            <a:r>
              <a:rPr lang="en-ZA" dirty="0" smtClean="0"/>
              <a:t>the scholarship committee to </a:t>
            </a:r>
            <a:r>
              <a:rPr lang="en-ZA" dirty="0"/>
              <a:t>focus on your content, rather than your effects.)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0C282D6-6FE9-264F-8985-EBC964197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04294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679374-8EAE-4873-9BB6-F6C630302D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Personal Presentation </a:t>
            </a:r>
            <a:r>
              <a:rPr lang="en-ZA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E42C4E3-AFAF-4630-AF6D-21FB3C29C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774" y="4151085"/>
            <a:ext cx="4999698" cy="1591181"/>
          </a:xfrm>
        </p:spPr>
        <p:txBody>
          <a:bodyPr/>
          <a:lstStyle/>
          <a:p>
            <a:r>
              <a:rPr lang="en-ZA" dirty="0"/>
              <a:t>Create a title that hooks your audience.  You can use this subtitle box for a quote or a </a:t>
            </a:r>
            <a:r>
              <a:rPr lang="en-ZA" dirty="0" smtClean="0"/>
              <a:t>personal statement</a:t>
            </a:r>
            <a:endParaRPr lang="en-ZA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193886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D1F34B-93F5-46C0-9BEC-B1A8D5500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Life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81FDC16-3D69-48AD-B08B-ED28A10640C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ZA" dirty="0"/>
              <a:t>Provide background information about </a:t>
            </a:r>
            <a:r>
              <a:rPr lang="en-ZA" dirty="0" smtClean="0"/>
              <a:t>your life.  </a:t>
            </a:r>
            <a:r>
              <a:rPr lang="en-ZA" dirty="0"/>
              <a:t>Important information could include: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83DB0A1-C484-4D49-BAC3-ABEE82074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2550" y="320156"/>
            <a:ext cx="1944000" cy="6360424"/>
          </a:xfrm>
        </p:spPr>
        <p:txBody>
          <a:bodyPr lIns="72000" rIns="72000"/>
          <a:lstStyle/>
          <a:p>
            <a:endParaRPr lang="en-ZA" dirty="0" smtClean="0"/>
          </a:p>
          <a:p>
            <a:r>
              <a:rPr lang="en-ZA" dirty="0" smtClean="0"/>
              <a:t>Childhood </a:t>
            </a:r>
            <a:r>
              <a:rPr lang="en-ZA" dirty="0"/>
              <a:t>experiences that influenced </a:t>
            </a:r>
            <a:r>
              <a:rPr lang="en-ZA" dirty="0" smtClean="0"/>
              <a:t>you</a:t>
            </a:r>
            <a:endParaRPr lang="en-ZA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98F5FE2-B28A-4CCD-9910-126A9581F2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95581" y="341499"/>
            <a:ext cx="1944000" cy="6285721"/>
          </a:xfrm>
        </p:spPr>
        <p:txBody>
          <a:bodyPr lIns="72000" rIns="72000">
            <a:normAutofit/>
          </a:bodyPr>
          <a:lstStyle/>
          <a:p>
            <a:endParaRPr lang="en-ZA" dirty="0" smtClean="0"/>
          </a:p>
          <a:p>
            <a:r>
              <a:rPr lang="en-ZA" dirty="0" smtClean="0"/>
              <a:t>School experiences</a:t>
            </a:r>
            <a:endParaRPr lang="en-ZA" dirty="0"/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AC4A7A4E-C192-4A89-A661-72D76FF2F2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428613" y="377245"/>
            <a:ext cx="1944000" cy="6211968"/>
          </a:xfrm>
        </p:spPr>
        <p:txBody>
          <a:bodyPr lIns="72000" rIns="72000"/>
          <a:lstStyle/>
          <a:p>
            <a:endParaRPr lang="en-ZA" dirty="0" smtClean="0"/>
          </a:p>
          <a:p>
            <a:r>
              <a:rPr lang="en-ZA" dirty="0" smtClean="0"/>
              <a:t>Influential family members and friends</a:t>
            </a:r>
            <a:endParaRPr lang="en-Z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7C944DD-F200-6B48-8A79-099A08992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ZA" dirty="0" smtClean="0"/>
              <a:t>2</a:t>
            </a:r>
            <a:endParaRPr lang="en-ZA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7769007" y="720567"/>
            <a:ext cx="972000" cy="972000"/>
          </a:xfrm>
        </p:spPr>
      </p:sp>
      <p:sp>
        <p:nvSpPr>
          <p:cNvPr id="12" name="Picture Placeholder 11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14" name="Picture Placeholder 13"/>
          <p:cNvSpPr>
            <a:spLocks noGrp="1"/>
          </p:cNvSpPr>
          <p:nvPr>
            <p:ph type="pic" sz="quarter" idx="22"/>
          </p:nvPr>
        </p:nvSpPr>
        <p:spPr/>
      </p:sp>
    </p:spTree>
    <p:extLst>
      <p:ext uri="{BB962C8B-B14F-4D97-AF65-F5344CB8AC3E}">
        <p14:creationId xmlns:p14="http://schemas.microsoft.com/office/powerpoint/2010/main" val="1707474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1F35BFF-A889-4B62-BCD4-168715A63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/>
              <a:t>Work</a:t>
            </a:r>
            <a:endParaRPr lang="en-ZA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="" xmlns:a16="http://schemas.microsoft.com/office/drawing/2014/main" id="{C8822230-E7F6-4AEC-86F1-6874B8C03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4533" y="2019300"/>
            <a:ext cx="1944000" cy="2700000"/>
          </a:xfrm>
        </p:spPr>
        <p:txBody>
          <a:bodyPr/>
          <a:lstStyle/>
          <a:p>
            <a:r>
              <a:rPr lang="en-ZA" dirty="0"/>
              <a:t>Significant event description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="" xmlns:a16="http://schemas.microsoft.com/office/drawing/2014/main" id="{72DB73E6-C510-4010-99CD-13C274B57E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ZA"/>
              <a:t>Significant event description</a:t>
            </a:r>
            <a:endParaRPr lang="en-ZA" dirty="0"/>
          </a:p>
        </p:txBody>
      </p:sp>
      <p:sp>
        <p:nvSpPr>
          <p:cNvPr id="21" name="Text Placeholder 20">
            <a:extLst>
              <a:ext uri="{FF2B5EF4-FFF2-40B4-BE49-F238E27FC236}">
                <a16:creationId xmlns="" xmlns:a16="http://schemas.microsoft.com/office/drawing/2014/main" id="{F544916F-9E82-4943-9F03-05F7811ACC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428163" y="2019300"/>
            <a:ext cx="1943100" cy="2700000"/>
          </a:xfrm>
        </p:spPr>
        <p:txBody>
          <a:bodyPr/>
          <a:lstStyle/>
          <a:p>
            <a:r>
              <a:rPr lang="en-ZA"/>
              <a:t>Significant event description</a:t>
            </a:r>
            <a:endParaRPr lang="en-ZA" dirty="0"/>
          </a:p>
        </p:txBody>
      </p:sp>
      <p:sp>
        <p:nvSpPr>
          <p:cNvPr id="22" name="Text Placeholder 21">
            <a:extLst>
              <a:ext uri="{FF2B5EF4-FFF2-40B4-BE49-F238E27FC236}">
                <a16:creationId xmlns="" xmlns:a16="http://schemas.microsoft.com/office/drawing/2014/main" id="{ADB68C1C-48A6-4CB6-AEB1-1B5B9EB9AA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ZA" dirty="0" smtClean="0"/>
              <a:t>1</a:t>
            </a:r>
            <a:endParaRPr lang="en-ZA" dirty="0"/>
          </a:p>
        </p:txBody>
      </p:sp>
      <p:sp>
        <p:nvSpPr>
          <p:cNvPr id="23" name="Text Placeholder 22">
            <a:extLst>
              <a:ext uri="{FF2B5EF4-FFF2-40B4-BE49-F238E27FC236}">
                <a16:creationId xmlns="" xmlns:a16="http://schemas.microsoft.com/office/drawing/2014/main" id="{3C345EEF-8EE2-4AFF-A515-F49E6FA7CAD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ZA"/>
              <a:t>2</a:t>
            </a:r>
            <a:endParaRPr lang="en-ZA" dirty="0"/>
          </a:p>
        </p:txBody>
      </p:sp>
      <p:sp>
        <p:nvSpPr>
          <p:cNvPr id="24" name="Text Placeholder 23">
            <a:extLst>
              <a:ext uri="{FF2B5EF4-FFF2-40B4-BE49-F238E27FC236}">
                <a16:creationId xmlns="" xmlns:a16="http://schemas.microsoft.com/office/drawing/2014/main" id="{C3C9C68B-77C0-41C6-AE3E-6C1B595CDE7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ZA"/>
              <a:t>3</a:t>
            </a:r>
            <a:endParaRPr lang="en-ZA" dirty="0"/>
          </a:p>
        </p:txBody>
      </p:sp>
      <p:sp>
        <p:nvSpPr>
          <p:cNvPr id="16" name="Text Placeholder 15">
            <a:extLst>
              <a:ext uri="{FF2B5EF4-FFF2-40B4-BE49-F238E27FC236}">
                <a16:creationId xmlns="" xmlns:a16="http://schemas.microsoft.com/office/drawing/2014/main" id="{A761FA4B-43B9-4C0B-BD10-1127709C978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6035" y="2895600"/>
            <a:ext cx="4614634" cy="2855913"/>
          </a:xfrm>
        </p:spPr>
        <p:txBody>
          <a:bodyPr/>
          <a:lstStyle/>
          <a:p>
            <a:r>
              <a:rPr lang="en-ZA" dirty="0"/>
              <a:t>Provide information about </a:t>
            </a:r>
            <a:r>
              <a:rPr lang="en-ZA" dirty="0" smtClean="0"/>
              <a:t>your significant accomplishments in the workplace.</a:t>
            </a:r>
            <a:endParaRPr lang="en-Z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FC9047CD-1956-7146-971D-D05A280AC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ZA" dirty="0" smtClean="0"/>
              <a:t>3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49118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A97F4D-F280-472F-9307-25B3E6BD8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Person of Influence</a:t>
            </a:r>
            <a:endParaRPr lang="en-ZA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1891695-E7DA-48AF-9EEB-86DA1F9BF74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6035" y="2895600"/>
            <a:ext cx="4428515" cy="2855913"/>
          </a:xfrm>
        </p:spPr>
        <p:txBody>
          <a:bodyPr/>
          <a:lstStyle/>
          <a:p>
            <a:r>
              <a:rPr lang="en-ZA" dirty="0"/>
              <a:t>Explain to </a:t>
            </a:r>
            <a:r>
              <a:rPr lang="en-ZA" dirty="0" smtClean="0"/>
              <a:t>the scholarship committee the </a:t>
            </a:r>
            <a:r>
              <a:rPr lang="en-ZA" dirty="0"/>
              <a:t>influence and/or impact he/she had in life.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EB761CE6-695A-0941-954E-A6BD7E163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ZA" dirty="0" smtClean="0"/>
              <a:t>4</a:t>
            </a:r>
            <a:endParaRPr lang="en-ZA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="" xmlns:a16="http://schemas.microsoft.com/office/drawing/2014/main" id="{E83DB0A1-C484-4D49-BAC3-ABEE82074C4C}"/>
              </a:ext>
            </a:extLst>
          </p:cNvPr>
          <p:cNvSpPr txBox="1">
            <a:spLocks/>
          </p:cNvSpPr>
          <p:nvPr/>
        </p:nvSpPr>
        <p:spPr>
          <a:xfrm>
            <a:off x="5162550" y="2996190"/>
            <a:ext cx="6446516" cy="3684389"/>
          </a:xfrm>
          <a:prstGeom prst="rect">
            <a:avLst/>
          </a:prstGeom>
        </p:spPr>
        <p:txBody>
          <a:bodyPr lIns="72000" rIns="72000"/>
          <a:lstStyle>
            <a:lvl1pPr marL="283464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4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ZA" dirty="0" smtClean="0"/>
          </a:p>
          <a:p>
            <a:pPr marL="0" indent="0" algn="ctr">
              <a:buNone/>
            </a:pPr>
            <a:r>
              <a:rPr lang="en-ZA" dirty="0" smtClean="0"/>
              <a:t>Impact and/or Influences on your life</a:t>
            </a:r>
            <a:endParaRPr lang="en-ZA" dirty="0"/>
          </a:p>
        </p:txBody>
      </p:sp>
      <p:pic>
        <p:nvPicPr>
          <p:cNvPr id="8" name="Picture 7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148" y="473758"/>
            <a:ext cx="4789426" cy="2615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75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54DA9A-F01A-481E-A192-F11CA07CC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425" y="559678"/>
            <a:ext cx="4139481" cy="2221622"/>
          </a:xfrm>
        </p:spPr>
        <p:txBody>
          <a:bodyPr/>
          <a:lstStyle/>
          <a:p>
            <a:r>
              <a:rPr lang="en-ZA" dirty="0"/>
              <a:t>Awards and </a:t>
            </a:r>
            <a:r>
              <a:rPr lang="en-ZA" dirty="0" smtClean="0"/>
              <a:t>Recognitions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DCC875B-FB79-4EB2-ACC0-A26593F489C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50887" y="2895600"/>
            <a:ext cx="4453663" cy="2855913"/>
          </a:xfrm>
        </p:spPr>
        <p:txBody>
          <a:bodyPr/>
          <a:lstStyle/>
          <a:p>
            <a:r>
              <a:rPr lang="en-ZA" dirty="0"/>
              <a:t>Share the </a:t>
            </a:r>
            <a:r>
              <a:rPr lang="en-ZA" dirty="0" smtClean="0"/>
              <a:t>most meaningful award or recognition that you have received</a:t>
            </a:r>
            <a:endParaRPr lang="en-ZA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CC704F7-10A3-438C-BF49-21B39AA5FD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75736" y="1948640"/>
            <a:ext cx="2964055" cy="2700000"/>
          </a:xfrm>
        </p:spPr>
        <p:txBody>
          <a:bodyPr/>
          <a:lstStyle/>
          <a:p>
            <a:r>
              <a:rPr lang="en-ZA" dirty="0" smtClean="0"/>
              <a:t>Description of </a:t>
            </a:r>
          </a:p>
          <a:p>
            <a:r>
              <a:rPr lang="en-ZA" dirty="0" smtClean="0"/>
              <a:t>award or recognition</a:t>
            </a:r>
            <a:endParaRPr lang="en-ZA" dirty="0"/>
          </a:p>
        </p:txBody>
      </p:sp>
      <p:pic>
        <p:nvPicPr>
          <p:cNvPr id="19" name="Picture Placeholder 18" descr="Medal">
            <a:extLst>
              <a:ext uri="{FF2B5EF4-FFF2-40B4-BE49-F238E27FC236}">
                <a16:creationId xmlns="" xmlns:a16="http://schemas.microsoft.com/office/drawing/2014/main" id="{AEA436B7-2654-4FEB-A48E-421EF9A9A0B6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l="-31552" t="-31590" r="-31628" b="-31590"/>
          <a:stretch/>
        </p:blipFill>
        <p:spPr>
          <a:xfrm>
            <a:off x="8297538" y="2117963"/>
            <a:ext cx="972000" cy="972000"/>
          </a:xfrm>
        </p:spPr>
      </p:pic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EC7ECEE9-580B-8B4A-919F-4C04337CE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ZA" dirty="0" smtClean="0"/>
              <a:t>5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89796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A00B74-5475-4C20-9E4F-D93144C70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148" y="1789116"/>
            <a:ext cx="3833906" cy="1562638"/>
          </a:xfrm>
        </p:spPr>
        <p:txBody>
          <a:bodyPr/>
          <a:lstStyle/>
          <a:p>
            <a:r>
              <a:rPr lang="en-ZA" dirty="0" smtClean="0"/>
              <a:t>Legacy &amp; Change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70F1B58-257D-4779-A040-5E1616327E2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6556" y="3404552"/>
            <a:ext cx="3842550" cy="1178396"/>
          </a:xfrm>
        </p:spPr>
        <p:txBody>
          <a:bodyPr>
            <a:normAutofit fontScale="92500" lnSpcReduction="20000"/>
          </a:bodyPr>
          <a:lstStyle/>
          <a:p>
            <a:r>
              <a:rPr lang="en-ZA" dirty="0"/>
              <a:t>Describe for </a:t>
            </a:r>
            <a:r>
              <a:rPr lang="en-ZA" dirty="0" smtClean="0"/>
              <a:t>the scholarship committee the </a:t>
            </a:r>
            <a:r>
              <a:rPr lang="en-ZA" dirty="0"/>
              <a:t>legacy </a:t>
            </a:r>
            <a:r>
              <a:rPr lang="en-ZA" dirty="0" smtClean="0"/>
              <a:t>you would like to leave.  </a:t>
            </a:r>
            <a:r>
              <a:rPr lang="en-ZA" dirty="0"/>
              <a:t>How </a:t>
            </a:r>
            <a:r>
              <a:rPr lang="en-ZA" dirty="0" smtClean="0"/>
              <a:t>would you like to change </a:t>
            </a:r>
            <a:r>
              <a:rPr lang="en-ZA" dirty="0"/>
              <a:t>the </a:t>
            </a:r>
            <a:r>
              <a:rPr lang="en-ZA" dirty="0" smtClean="0"/>
              <a:t>world?</a:t>
            </a:r>
            <a:endParaRPr lang="en-ZA" dirty="0"/>
          </a:p>
        </p:txBody>
      </p:sp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id="{08FE4DC2-8CCB-442B-B83B-CB17CB8293C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295356" y="3429000"/>
            <a:ext cx="2726146" cy="2700000"/>
          </a:xfrm>
        </p:spPr>
        <p:txBody>
          <a:bodyPr/>
          <a:lstStyle/>
          <a:p>
            <a:r>
              <a:rPr lang="en-ZA" dirty="0"/>
              <a:t>Legacy description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F38360A-177E-E146-99A7-581A78281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ZA" dirty="0" smtClean="0"/>
              <a:t>6</a:t>
            </a:r>
            <a:endParaRPr lang="en-ZA" dirty="0"/>
          </a:p>
        </p:txBody>
      </p:sp>
      <p:pic>
        <p:nvPicPr>
          <p:cNvPr id="17" name="Picture 16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168" y="218057"/>
            <a:ext cx="4917406" cy="2950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113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iography Template SB v5" id="{C8F63719-C7B0-440F-BF45-FBF3A61BF5B0}" vid="{52D5C24F-F4F1-40E8-BCD0-A5A76B7890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4284A5-B91B-44CE-AA98-D113F7E92098}">
  <ds:schemaRefs>
    <ds:schemaRef ds:uri="http://purl.org/dc/dcmitype/"/>
    <ds:schemaRef ds:uri="http://purl.org/dc/elements/1.1/"/>
    <ds:schemaRef ds:uri="6dc4bcd6-49db-4c07-9060-8acfc67cef9f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www.w3.org/XML/1998/namespace"/>
    <ds:schemaRef ds:uri="fb0879af-3eba-417a-a55a-ffe6dcd6ca77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A8C7708-2BC8-4D9C-B536-F8B43BD93D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FA4BFD-A0C4-48D8-A7A5-82C354709A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Biography presentation</Template>
  <TotalTime>0</TotalTime>
  <Words>364</Words>
  <Application>Microsoft Macintosh PowerPoint</Application>
  <PresentationFormat>Custom</PresentationFormat>
  <Paragraphs>60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Headlines</vt:lpstr>
      <vt:lpstr>How to use this template </vt:lpstr>
      <vt:lpstr>Personal Presentation Title</vt:lpstr>
      <vt:lpstr>Life</vt:lpstr>
      <vt:lpstr>Work</vt:lpstr>
      <vt:lpstr>Person of Influence</vt:lpstr>
      <vt:lpstr>Awards and Recognitions</vt:lpstr>
      <vt:lpstr>Legacy &amp; Change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2018-11-14T19:35:52Z</dcterms:created>
  <dcterms:modified xsi:type="dcterms:W3CDTF">2018-12-16T22:03:11Z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