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12"/>
  </p:notesMasterIdLst>
  <p:sldIdLst>
    <p:sldId id="270" r:id="rId5"/>
    <p:sldId id="256" r:id="rId6"/>
    <p:sldId id="269" r:id="rId7"/>
    <p:sldId id="266" r:id="rId8"/>
    <p:sldId id="263" r:id="rId9"/>
    <p:sldId id="267" r:id="rId10"/>
    <p:sldId id="268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8202" autoAdjust="0"/>
  </p:normalViewPr>
  <p:slideViewPr>
    <p:cSldViewPr snapToGrid="0">
      <p:cViewPr varScale="1">
        <p:scale>
          <a:sx n="84" d="100"/>
          <a:sy n="84" d="100"/>
        </p:scale>
        <p:origin x="13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7771-3FAA-4D43-A059-9A7D838C2880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C18-1BF1-F447-95ED-60EAAE35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Personal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19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 may either add to or delete the text boxes on this slide. You may</a:t>
            </a:r>
            <a:r>
              <a:rPr lang="en-US" baseline="0" dirty="0"/>
              <a:t> also add images. Use your creativity.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8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Please select at least one, but no more than three experiences.</a:t>
            </a:r>
            <a:endParaRPr lang="en-US" dirty="0"/>
          </a:p>
          <a:p>
            <a:r>
              <a:rPr lang="en-US" dirty="0"/>
              <a:t>You may either add to or delete the text boxes on this slide. You may</a:t>
            </a:r>
            <a:r>
              <a:rPr lang="en-US" baseline="0" dirty="0"/>
              <a:t> also add images.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86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Add at least one (or more) on images of your influential person.</a:t>
            </a:r>
            <a:endParaRPr lang="en-US" dirty="0"/>
          </a:p>
          <a:p>
            <a:r>
              <a:rPr lang="en-US" dirty="0"/>
              <a:t>Use the text box to explain the impact</a:t>
            </a:r>
            <a:r>
              <a:rPr lang="en-US" baseline="0" dirty="0"/>
              <a:t> and/or influences this person has had on your life.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</a:t>
            </a:r>
            <a:r>
              <a:rPr lang="en-US" baseline="0" dirty="0"/>
              <a:t> may add additional images to this slide.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2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</a:t>
            </a:r>
            <a:r>
              <a:rPr lang="en-US" baseline="0" dirty="0"/>
              <a:t> may add additional images to this slide. Use your creativity.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11/29/2021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26063" y="559678"/>
            <a:ext cx="6103937" cy="5191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11/29/2021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11/29/2021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E73E-FB98-2A42-974A-9CD83D46C100}" type="datetime1">
              <a:rPr lang="en-US" smtClean="0"/>
              <a:t>11/29/2021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15EF-7A83-9842-815E-554E5DEB63CD}" type="datetime1">
              <a:rPr lang="en-US" smtClean="0"/>
              <a:t>11/29/2021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97A0-4000-B744-87D8-18F42A934248}" type="datetime1">
              <a:rPr lang="en-US" smtClean="0"/>
              <a:t>11/29/2021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4EA9-4639-9B48-9E98-70455404EF00}" type="datetime1">
              <a:rPr lang="en-US" smtClean="0"/>
              <a:t>11/29/2021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DD7-72ED-FC4E-8075-0107060235C5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 title="Horizontal Rule Line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 / Icon Bullet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D9-8B30-6A45-929D-0A0366E2E953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 in a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B67-2563-3544-8019-B2D766585AE6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en-ZA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11/29/2021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 / Icon Bulle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title="Page Number Shape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F1C92E-34EF-7443-98EE-55EB64C2F5FD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dium Photos with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your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DA4A-63D4-BC43-9B38-53D06F7CC9C4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7" name="Picture Placeholder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2" name="Picture Placeholder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29964A5-3468-3F49-AD7A-0CF5EB762F89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0851AE-F437-A04B-ADE2-D5E346F2089C}" type="datetime1">
              <a:rPr lang="en-US" smtClean="0"/>
              <a:t>11/29/2021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769D-B8C8-4982-AE15-C41C3D92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559678"/>
            <a:ext cx="4129181" cy="4952492"/>
          </a:xfrm>
        </p:spPr>
        <p:txBody>
          <a:bodyPr/>
          <a:lstStyle/>
          <a:p>
            <a:r>
              <a:rPr lang="en-ZA" dirty="0"/>
              <a:t>How to use this template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45E12-8254-4FAB-AF03-3FA92E2DC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Follow the instructions on each slide to create a 6-slide Personal Presentation.</a:t>
            </a:r>
          </a:p>
          <a:p>
            <a:r>
              <a:rPr lang="en-ZA" dirty="0"/>
              <a:t>Remember, this PowerPoint is a visual for your Personal Presentation.  The words on each slide should serve only as talking points for the main ideas and information that you want to share.</a:t>
            </a:r>
          </a:p>
          <a:p>
            <a:r>
              <a:rPr lang="en-ZA" dirty="0"/>
              <a:t>Pictures, images and graphics add interest; be sure to add them to your slides when appropriate.</a:t>
            </a:r>
          </a:p>
          <a:p>
            <a:r>
              <a:rPr lang="en-ZA" dirty="0"/>
              <a:t>You may add to or delete any of the text boxes that are on each slide. They are there only to provide suggestions and ideas.</a:t>
            </a:r>
          </a:p>
          <a:p>
            <a:r>
              <a:rPr lang="en-ZA" dirty="0"/>
              <a:t>Use transitions and animations carefully.  </a:t>
            </a:r>
            <a:br>
              <a:rPr lang="en-ZA" dirty="0"/>
            </a:br>
            <a:r>
              <a:rPr lang="en-ZA" dirty="0"/>
              <a:t>(You want the scholarship committee to focus on your content, rather than your effects.)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82D6-6FE9-264F-8985-EBC96419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1</a:t>
            </a:fld>
            <a:endParaRPr lang="en-Z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42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Personal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2C4E3-AFAF-4630-AF6D-21FB3C29C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774" y="4151085"/>
            <a:ext cx="4999698" cy="1591181"/>
          </a:xfrm>
        </p:spPr>
        <p:txBody>
          <a:bodyPr/>
          <a:lstStyle/>
          <a:p>
            <a:r>
              <a:rPr lang="en-ZA" dirty="0"/>
              <a:t>Create a title that hooks your audience.  You can use this subtitle box for a quote or a personal statement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custDataLst>
      <p:tags r:id="rId1"/>
    </p:custDataLst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F34B-93F5-46C0-9BEC-B1A8D550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FDC16-3D69-48AD-B08B-ED28A10640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ZA" dirty="0"/>
              <a:t>Provide background information about your life.  Important information could include: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DB0A1-C484-4D49-BAC3-ABEE8207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550" y="320156"/>
            <a:ext cx="1944000" cy="6360424"/>
          </a:xfrm>
        </p:spPr>
        <p:txBody>
          <a:bodyPr lIns="72000" rIns="72000"/>
          <a:lstStyle/>
          <a:p>
            <a:endParaRPr lang="en-ZA" dirty="0"/>
          </a:p>
          <a:p>
            <a:r>
              <a:rPr lang="en-ZA" dirty="0"/>
              <a:t>Childhood experiences that influenced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8F5FE2-B28A-4CCD-9910-126A9581F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95581" y="341499"/>
            <a:ext cx="1944000" cy="6285721"/>
          </a:xfrm>
        </p:spPr>
        <p:txBody>
          <a:bodyPr lIns="72000" rIns="72000">
            <a:normAutofit/>
          </a:bodyPr>
          <a:lstStyle/>
          <a:p>
            <a:endParaRPr lang="en-ZA" dirty="0"/>
          </a:p>
          <a:p>
            <a:r>
              <a:rPr lang="en-ZA" dirty="0"/>
              <a:t>School experiences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C4A7A4E-C192-4A89-A661-72D76FF2F2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613" y="377245"/>
            <a:ext cx="1944000" cy="6211968"/>
          </a:xfrm>
        </p:spPr>
        <p:txBody>
          <a:bodyPr lIns="72000" rIns="72000"/>
          <a:lstStyle/>
          <a:p>
            <a:endParaRPr lang="en-ZA" dirty="0"/>
          </a:p>
          <a:p>
            <a:r>
              <a:rPr lang="en-ZA" dirty="0"/>
              <a:t>Influential family members and friends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944DD-F200-6B48-8A79-099A0899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2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7769007" y="720567"/>
            <a:ext cx="972000" cy="972000"/>
          </a:xfrm>
        </p:spPr>
      </p:sp>
      <p:sp>
        <p:nvSpPr>
          <p:cNvPr id="12" name="Picture Placeholder 11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/>
      </p:sp>
    </p:spTree>
    <p:custDataLst>
      <p:tags r:id="rId1"/>
    </p:custDataLst>
    <p:extLst>
      <p:ext uri="{BB962C8B-B14F-4D97-AF65-F5344CB8AC3E}">
        <p14:creationId xmlns:p14="http://schemas.microsoft.com/office/powerpoint/2010/main" val="170747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35BFF-A889-4B62-BCD4-168715A6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Work</a:t>
            </a:r>
            <a:endParaRPr lang="en-ZA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8822230-E7F6-4AEC-86F1-6874B8C03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533" y="2019300"/>
            <a:ext cx="1944000" cy="2700000"/>
          </a:xfrm>
        </p:spPr>
        <p:txBody>
          <a:bodyPr/>
          <a:lstStyle/>
          <a:p>
            <a:r>
              <a:rPr lang="en-ZA" dirty="0"/>
              <a:t>Significant event description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2DB73E6-C510-4010-99CD-13C274B57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544916F-9E82-4943-9F03-05F7811ACC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163" y="2019300"/>
            <a:ext cx="1943100" cy="2700000"/>
          </a:xfrm>
        </p:spPr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B68C1C-48A6-4CB6-AEB1-1B5B9EB9AA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ZA" dirty="0"/>
              <a:t>1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C345EEF-8EE2-4AFF-A515-F49E6FA7CA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ZA"/>
              <a:t>2</a:t>
            </a:r>
            <a:endParaRPr lang="en-ZA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3C9C68B-77C0-41C6-AE3E-6C1B595CDE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ZA"/>
              <a:t>3</a:t>
            </a:r>
            <a:endParaRPr lang="en-Z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761FA4B-43B9-4C0B-BD10-1127709C97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614634" cy="2855913"/>
          </a:xfrm>
        </p:spPr>
        <p:txBody>
          <a:bodyPr/>
          <a:lstStyle/>
          <a:p>
            <a:r>
              <a:rPr lang="en-ZA" dirty="0"/>
              <a:t>Provide information about your significant accomplishments in the workplace.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9047CD-1956-7146-971D-D05A280A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11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97F4D-F280-472F-9307-25B3E6BD8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Person of Influence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91695-E7DA-48AF-9EEB-86DA1F9BF7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428515" cy="2855913"/>
          </a:xfrm>
        </p:spPr>
        <p:txBody>
          <a:bodyPr/>
          <a:lstStyle/>
          <a:p>
            <a:r>
              <a:rPr lang="en-ZA" dirty="0"/>
              <a:t>Explain to the scholarship committee the influence and/or impact he/she had in life.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61CE6-695A-0941-954E-A6BD7E16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4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83DB0A1-C484-4D49-BAC3-ABEE82074C4C}"/>
              </a:ext>
            </a:extLst>
          </p:cNvPr>
          <p:cNvSpPr txBox="1">
            <a:spLocks/>
          </p:cNvSpPr>
          <p:nvPr/>
        </p:nvSpPr>
        <p:spPr>
          <a:xfrm>
            <a:off x="6080760" y="2550421"/>
            <a:ext cx="5104561" cy="2855914"/>
          </a:xfrm>
          <a:prstGeom prst="rect">
            <a:avLst/>
          </a:prstGeom>
          <a:solidFill>
            <a:schemeClr val="bg1"/>
          </a:solidFill>
        </p:spPr>
        <p:txBody>
          <a:bodyPr lIns="72000" tIns="0" rIns="72000"/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dirty="0"/>
          </a:p>
          <a:p>
            <a:pPr marL="0" indent="0" algn="ctr">
              <a:buNone/>
            </a:pPr>
            <a:r>
              <a:rPr lang="en-ZA" sz="1600" dirty="0"/>
              <a:t>Impact and/or Influences on your life</a:t>
            </a:r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008" y="279449"/>
            <a:ext cx="3381600" cy="18465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97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DA9A-F01A-481E-A192-F11CA07C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25" y="559678"/>
            <a:ext cx="4139481" cy="2221622"/>
          </a:xfrm>
        </p:spPr>
        <p:txBody>
          <a:bodyPr/>
          <a:lstStyle/>
          <a:p>
            <a:r>
              <a:rPr lang="en-ZA" dirty="0"/>
              <a:t>Awards and Recognitions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C875B-FB79-4EB2-ACC0-A26593F48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0887" y="2895600"/>
            <a:ext cx="4453663" cy="2855913"/>
          </a:xfrm>
        </p:spPr>
        <p:txBody>
          <a:bodyPr/>
          <a:lstStyle/>
          <a:p>
            <a:r>
              <a:rPr lang="en-ZA" dirty="0"/>
              <a:t>Share the most meaningful award or recognition that you have received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704F7-10A3-438C-BF49-21B39AA5FD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1" y="2781300"/>
            <a:ext cx="5095874" cy="2651760"/>
          </a:xfrm>
        </p:spPr>
        <p:txBody>
          <a:bodyPr tIns="182880"/>
          <a:lstStyle/>
          <a:p>
            <a:r>
              <a:rPr lang="en-ZA" dirty="0"/>
              <a:t>Description of </a:t>
            </a:r>
          </a:p>
          <a:p>
            <a:r>
              <a:rPr lang="en-ZA" dirty="0"/>
              <a:t>award or recognition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7ECEE9-580B-8B4A-919F-4C04337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5</a:t>
            </a:r>
          </a:p>
        </p:txBody>
      </p:sp>
      <p:pic>
        <p:nvPicPr>
          <p:cNvPr id="8" name="Picture Placeholder 7" descr="Gold medal">
            <a:extLst>
              <a:ext uri="{FF2B5EF4-FFF2-40B4-BE49-F238E27FC236}">
                <a16:creationId xmlns:a16="http://schemas.microsoft.com/office/drawing/2014/main" id="{A6C18C7A-86DD-48E4-9919-2048E14DBE37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4"/>
          <a:srcRect l="16675" r="16675"/>
          <a:stretch>
            <a:fillRect/>
          </a:stretch>
        </p:blipFill>
        <p:spPr>
          <a:xfrm>
            <a:off x="7680960" y="345123"/>
            <a:ext cx="2152650" cy="21526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00B74-5475-4C20-9E4F-D93144C7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48" y="1789116"/>
            <a:ext cx="3833906" cy="1562638"/>
          </a:xfrm>
        </p:spPr>
        <p:txBody>
          <a:bodyPr/>
          <a:lstStyle/>
          <a:p>
            <a:r>
              <a:rPr lang="en-ZA" dirty="0"/>
              <a:t>Legacy &amp; Change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F1B58-257D-4779-A040-5E1616327E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6556" y="3404552"/>
            <a:ext cx="3842550" cy="1178396"/>
          </a:xfrm>
        </p:spPr>
        <p:txBody>
          <a:bodyPr>
            <a:normAutofit fontScale="92500" lnSpcReduction="20000"/>
          </a:bodyPr>
          <a:lstStyle/>
          <a:p>
            <a:r>
              <a:rPr lang="en-ZA" dirty="0"/>
              <a:t>Describe for the scholarship committee the legacy you would like to leave.  How would you like to change the world?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8FE4DC2-8CCB-442B-B83B-CB17CB8293C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095999" y="2907592"/>
            <a:ext cx="5277053" cy="2700000"/>
          </a:xfrm>
        </p:spPr>
        <p:txBody>
          <a:bodyPr tIns="274320" anchor="t" anchorCtr="0"/>
          <a:lstStyle/>
          <a:p>
            <a:r>
              <a:rPr lang="en-ZA" dirty="0"/>
              <a:t>Legacy description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8360A-177E-E146-99A7-581A7828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6</a:t>
            </a:r>
          </a:p>
        </p:txBody>
      </p:sp>
      <p:pic>
        <p:nvPicPr>
          <p:cNvPr id="17" name="Picture 16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068" y="332357"/>
            <a:ext cx="3884721" cy="23308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9113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graphy Template SB v5" id="{C8F63719-C7B0-440F-BF45-FBF3A61BF5B0}" vid="{52D5C24F-F4F1-40E8-BCD0-A5A76B7890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284A5-B91B-44CE-AA98-D113F7E92098}">
  <ds:schemaRefs>
    <ds:schemaRef ds:uri="http://schemas.microsoft.com/office/2006/documentManagement/types"/>
    <ds:schemaRef ds:uri="http://purl.org/dc/terms/"/>
    <ds:schemaRef ds:uri="fb0879af-3eba-417a-a55a-ffe6dcd6ca77"/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  <ds:schemaRef ds:uri="6dc4bcd6-49db-4c07-9060-8acfc67cef9f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FA4BFD-A0C4-48D8-A7A5-82C354709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8C7708-2BC8-4D9C-B536-F8B43BD93D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Biography presentation</Template>
  <TotalTime>0</TotalTime>
  <Words>416</Words>
  <Application>Microsoft Office PowerPoint</Application>
  <PresentationFormat>Widescreen</PresentationFormat>
  <Paragraphs>60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Corbel</vt:lpstr>
      <vt:lpstr>Headlines</vt:lpstr>
      <vt:lpstr>How to use this template </vt:lpstr>
      <vt:lpstr>Personal Presentation Title</vt:lpstr>
      <vt:lpstr>Life</vt:lpstr>
      <vt:lpstr>Work</vt:lpstr>
      <vt:lpstr>Person of Influence</vt:lpstr>
      <vt:lpstr>Awards and Recognitions</vt:lpstr>
      <vt:lpstr>Legacy &amp;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2018-11-14T19:35:52Z</dcterms:created>
  <dcterms:modified xsi:type="dcterms:W3CDTF">2021-11-29T21:52:12Z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  <property fmtid="{D5CDD505-2E9C-101B-9397-08002B2CF9AE}" pid="3" name="ArticulateGUID">
    <vt:lpwstr>F85C74E8-02C2-4A96-8A0E-6AD169C326FA</vt:lpwstr>
  </property>
  <property fmtid="{D5CDD505-2E9C-101B-9397-08002B2CF9AE}" pid="4" name="ArticulatePath">
    <vt:lpwstr>2022 Scholarship Presentation Template</vt:lpwstr>
  </property>
</Properties>
</file>