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5" r:id="rId2"/>
    <p:sldId id="310" r:id="rId3"/>
    <p:sldId id="312" r:id="rId4"/>
    <p:sldId id="320" r:id="rId5"/>
    <p:sldId id="321" r:id="rId6"/>
    <p:sldId id="323" r:id="rId7"/>
    <p:sldId id="324" r:id="rId8"/>
    <p:sldId id="325" r:id="rId9"/>
    <p:sldId id="326"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108" d="100"/>
          <a:sy n="108" d="100"/>
        </p:scale>
        <p:origin x="714" y="10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a:t>Small Businesses</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custT="1"/>
      <dgm:spPr/>
      <dgm:t>
        <a:bodyPr/>
        <a:lstStyle/>
        <a:p>
          <a:r>
            <a:rPr lang="en-US" sz="1800" dirty="0"/>
            <a:t>$3,000 -</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BF381BD4-48DC-48BF-8C18-C307CDD4D490}">
      <dgm:prSet phldrT="[Text]" custT="1"/>
      <dgm:spPr/>
      <dgm:t>
        <a:bodyPr/>
        <a:lstStyle/>
        <a:p>
          <a:r>
            <a:rPr lang="en-US" sz="1800" dirty="0"/>
            <a:t>$5,000</a:t>
          </a:r>
        </a:p>
      </dgm:t>
    </dgm:pt>
    <dgm:pt modelId="{5D881325-883F-44A1-A5FB-E01856D07A5B}" type="parTrans" cxnId="{5F9EDECD-FB20-4615-B5EC-47255B2B532F}">
      <dgm:prSet/>
      <dgm:spPr/>
      <dgm:t>
        <a:bodyPr/>
        <a:lstStyle/>
        <a:p>
          <a:endParaRPr lang="en-US"/>
        </a:p>
      </dgm:t>
    </dgm:pt>
    <dgm:pt modelId="{2C645F98-BC4B-4797-BC42-0872EA7B0575}" type="sibTrans" cxnId="{5F9EDECD-FB20-4615-B5EC-47255B2B532F}">
      <dgm:prSet/>
      <dgm:spPr/>
      <dgm:t>
        <a:bodyPr/>
        <a:lstStyle/>
        <a:p>
          <a:endParaRPr lang="en-US"/>
        </a:p>
      </dgm:t>
    </dgm:pt>
    <dgm:pt modelId="{F6D27D1B-CDCB-481F-B8FA-AB31B2A119DE}">
      <dgm:prSet phldrT="[Text]"/>
      <dgm:spPr/>
      <dgm:t>
        <a:bodyPr/>
        <a:lstStyle/>
        <a:p>
          <a:r>
            <a:rPr lang="en-US" dirty="0"/>
            <a:t>Medium Businesses</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custT="1"/>
      <dgm:spPr/>
      <dgm:t>
        <a:bodyPr/>
        <a:lstStyle/>
        <a:p>
          <a:r>
            <a:rPr lang="en-US" sz="1800" dirty="0"/>
            <a:t>$4,000 -</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a:t>Large Businesses</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5B6D8B9-E558-4264-B37F-7B4B2A8896DF}">
      <dgm:prSet phldrT="[Text]" custT="1"/>
      <dgm:spPr/>
      <dgm:t>
        <a:bodyPr/>
        <a:lstStyle/>
        <a:p>
          <a:r>
            <a:rPr lang="en-US" sz="1800" dirty="0"/>
            <a:t>$6,000</a:t>
          </a:r>
        </a:p>
      </dgm:t>
    </dgm:pt>
    <dgm:pt modelId="{04F5A724-3AA7-4E78-B992-BCB3E916993F}" type="parTrans" cxnId="{CA96E113-7151-48C8-B4D5-7AA211772CC8}">
      <dgm:prSet/>
      <dgm:spPr/>
      <dgm:t>
        <a:bodyPr/>
        <a:lstStyle/>
        <a:p>
          <a:endParaRPr lang="en-US"/>
        </a:p>
      </dgm:t>
    </dgm:pt>
    <dgm:pt modelId="{370A79FF-9957-49E1-811F-78AB198DD9E0}" type="sibTrans" cxnId="{CA96E113-7151-48C8-B4D5-7AA211772CC8}">
      <dgm:prSet/>
      <dgm:spPr/>
      <dgm:t>
        <a:bodyPr/>
        <a:lstStyle/>
        <a:p>
          <a:endParaRPr lang="en-US"/>
        </a:p>
      </dgm:t>
    </dgm:pt>
    <dgm:pt modelId="{4ED521CF-52F0-4897-94BC-96B693D74960}">
      <dgm:prSet phldrT="[Text]"/>
      <dgm:spPr/>
      <dgm:t>
        <a:bodyPr/>
        <a:lstStyle/>
        <a:p>
          <a:r>
            <a:rPr lang="en-US" dirty="0"/>
            <a:t>1 – 250 employees</a:t>
          </a:r>
        </a:p>
      </dgm:t>
    </dgm:pt>
    <dgm:pt modelId="{F64959F9-8673-46C4-9877-F5223E230FFA}" type="parTrans" cxnId="{D9B20E9D-B87E-4186-A314-E7D13309653B}">
      <dgm:prSet/>
      <dgm:spPr/>
      <dgm:t>
        <a:bodyPr/>
        <a:lstStyle/>
        <a:p>
          <a:endParaRPr lang="en-US"/>
        </a:p>
      </dgm:t>
    </dgm:pt>
    <dgm:pt modelId="{415E2B5E-E2BB-4347-B3DC-EDE28E227666}" type="sibTrans" cxnId="{D9B20E9D-B87E-4186-A314-E7D13309653B}">
      <dgm:prSet/>
      <dgm:spPr>
        <a:noFill/>
        <a:ln>
          <a:noFill/>
        </a:ln>
      </dgm:spPr>
      <dgm:t>
        <a:bodyPr/>
        <a:lstStyle/>
        <a:p>
          <a:endParaRPr lang="en-US"/>
        </a:p>
      </dgm:t>
    </dgm:pt>
    <dgm:pt modelId="{8822FDEA-99DD-4B65-92F5-30264ED47069}">
      <dgm:prSet phldrT="[Text]"/>
      <dgm:spPr/>
      <dgm:t>
        <a:bodyPr/>
        <a:lstStyle/>
        <a:p>
          <a:r>
            <a:rPr lang="en-US" dirty="0"/>
            <a:t>Enterprises</a:t>
          </a:r>
        </a:p>
      </dgm:t>
    </dgm:pt>
    <dgm:pt modelId="{3DC827BD-BFCE-42B2-97BD-CD7367B357F6}" type="parTrans" cxnId="{7EC193B7-0E7D-46CD-9089-42F246B4805E}">
      <dgm:prSet/>
      <dgm:spPr/>
      <dgm:t>
        <a:bodyPr/>
        <a:lstStyle/>
        <a:p>
          <a:endParaRPr lang="en-US"/>
        </a:p>
      </dgm:t>
    </dgm:pt>
    <dgm:pt modelId="{91DBE760-86EC-4428-9A6B-33E7628F6548}" type="sibTrans" cxnId="{7EC193B7-0E7D-46CD-9089-42F246B4805E}">
      <dgm:prSet/>
      <dgm:spPr/>
      <dgm:t>
        <a:bodyPr/>
        <a:lstStyle/>
        <a:p>
          <a:endParaRPr lang="en-US"/>
        </a:p>
      </dgm:t>
    </dgm:pt>
    <dgm:pt modelId="{68838C34-4D02-49F8-ADD7-BFA90D87B7EA}">
      <dgm:prSet phldrT="[Text]" custT="1"/>
      <dgm:spPr/>
      <dgm:t>
        <a:bodyPr/>
        <a:lstStyle/>
        <a:p>
          <a:endParaRPr lang="en-US" sz="1600" dirty="0"/>
        </a:p>
      </dgm:t>
    </dgm:pt>
    <dgm:pt modelId="{FFC4FCE7-6F2F-4F91-A74A-7C4C32A81657}" type="sibTrans" cxnId="{4143D757-8617-4C89-8322-E3B29A1874AF}">
      <dgm:prSet/>
      <dgm:spPr/>
      <dgm:t>
        <a:bodyPr/>
        <a:lstStyle/>
        <a:p>
          <a:endParaRPr lang="en-US"/>
        </a:p>
      </dgm:t>
    </dgm:pt>
    <dgm:pt modelId="{F2AD00AD-6A23-4C89-A107-68EF5D1F0B94}" type="parTrans" cxnId="{4143D757-8617-4C89-8322-E3B29A1874AF}">
      <dgm:prSet/>
      <dgm:spPr/>
      <dgm:t>
        <a:bodyPr/>
        <a:lstStyle/>
        <a:p>
          <a:endParaRPr lang="en-US"/>
        </a:p>
      </dgm:t>
    </dgm:pt>
    <dgm:pt modelId="{6E7DBE00-7E5B-46F8-BBA0-CF0079A58E82}">
      <dgm:prSet phldrT="[Text]" custT="1"/>
      <dgm:spPr/>
      <dgm:t>
        <a:bodyPr/>
        <a:lstStyle/>
        <a:p>
          <a:r>
            <a:rPr lang="en-US" sz="1800" dirty="0"/>
            <a:t>$7,000 -</a:t>
          </a:r>
        </a:p>
      </dgm:t>
    </dgm:pt>
    <dgm:pt modelId="{65147ED7-18A4-49A5-9AEE-066FB0363316}" type="sibTrans" cxnId="{3D080EE7-BDF0-495B-A4FB-103A296CD73B}">
      <dgm:prSet/>
      <dgm:spPr/>
      <dgm:t>
        <a:bodyPr/>
        <a:lstStyle/>
        <a:p>
          <a:endParaRPr lang="en-US"/>
        </a:p>
      </dgm:t>
    </dgm:pt>
    <dgm:pt modelId="{6FAC7821-43C2-4A12-9638-E9B1BDE7C8D8}" type="parTrans" cxnId="{3D080EE7-BDF0-495B-A4FB-103A296CD73B}">
      <dgm:prSet/>
      <dgm:spPr/>
      <dgm:t>
        <a:bodyPr/>
        <a:lstStyle/>
        <a:p>
          <a:endParaRPr lang="en-US"/>
        </a:p>
      </dgm:t>
    </dgm:pt>
    <dgm:pt modelId="{703287EF-D871-4B9A-870F-65CEA9EEC102}">
      <dgm:prSet phldrT="[Text]" custT="1"/>
      <dgm:spPr/>
      <dgm:t>
        <a:bodyPr/>
        <a:lstStyle/>
        <a:p>
          <a:r>
            <a:rPr lang="en-US" sz="1800" dirty="0"/>
            <a:t>$10,000</a:t>
          </a:r>
        </a:p>
      </dgm:t>
    </dgm:pt>
    <dgm:pt modelId="{8BED6CE2-2EE1-498E-B5FF-AE7665F4CCBA}" type="parTrans" cxnId="{C1C36787-D894-486C-8E18-07634026C29D}">
      <dgm:prSet/>
      <dgm:spPr/>
      <dgm:t>
        <a:bodyPr/>
        <a:lstStyle/>
        <a:p>
          <a:endParaRPr lang="en-US"/>
        </a:p>
      </dgm:t>
    </dgm:pt>
    <dgm:pt modelId="{A1DD641A-2576-46E7-BDD2-13249412CE6B}" type="sibTrans" cxnId="{C1C36787-D894-486C-8E18-07634026C29D}">
      <dgm:prSet/>
      <dgm:spPr/>
      <dgm:t>
        <a:bodyPr/>
        <a:lstStyle/>
        <a:p>
          <a:endParaRPr lang="en-US"/>
        </a:p>
      </dgm:t>
    </dgm:pt>
    <dgm:pt modelId="{652495FE-4C45-4FAB-9DE2-32C75A45A84C}">
      <dgm:prSet custT="1"/>
      <dgm:spPr/>
      <dgm:t>
        <a:bodyPr/>
        <a:lstStyle/>
        <a:p>
          <a:r>
            <a:rPr lang="en-US" sz="1800" dirty="0">
              <a:solidFill>
                <a:schemeClr val="bg1"/>
              </a:solidFill>
            </a:rPr>
            <a:t>$10,000 -</a:t>
          </a:r>
        </a:p>
      </dgm:t>
    </dgm:pt>
    <dgm:pt modelId="{EB9BEB02-3731-4A6F-87AA-DAE92D48DD59}" type="parTrans" cxnId="{45E25B14-C506-4D69-931C-5969DE83AC16}">
      <dgm:prSet/>
      <dgm:spPr/>
      <dgm:t>
        <a:bodyPr/>
        <a:lstStyle/>
        <a:p>
          <a:endParaRPr lang="en-US"/>
        </a:p>
      </dgm:t>
    </dgm:pt>
    <dgm:pt modelId="{273542F7-51B5-45F1-8C51-0580BA43ADB2}" type="sibTrans" cxnId="{45E25B14-C506-4D69-931C-5969DE83AC16}">
      <dgm:prSet/>
      <dgm:spPr/>
      <dgm:t>
        <a:bodyPr/>
        <a:lstStyle/>
        <a:p>
          <a:endParaRPr lang="en-US"/>
        </a:p>
      </dgm:t>
    </dgm:pt>
    <dgm:pt modelId="{D9114BE6-CD4C-4DD7-B37D-7E25274379C7}">
      <dgm:prSet custT="1"/>
      <dgm:spPr/>
      <dgm:t>
        <a:bodyPr/>
        <a:lstStyle/>
        <a:p>
          <a:r>
            <a:rPr lang="en-US" sz="1800" dirty="0">
              <a:solidFill>
                <a:schemeClr val="bg1"/>
              </a:solidFill>
            </a:rPr>
            <a:t>$20,000</a:t>
          </a:r>
        </a:p>
      </dgm:t>
    </dgm:pt>
    <dgm:pt modelId="{5CAA7C70-120D-48C3-A44E-044966B3C23D}" type="parTrans" cxnId="{4DBF48F1-2148-47DB-AA98-94E8D8EAC898}">
      <dgm:prSet/>
      <dgm:spPr/>
      <dgm:t>
        <a:bodyPr/>
        <a:lstStyle/>
        <a:p>
          <a:endParaRPr lang="en-US"/>
        </a:p>
      </dgm:t>
    </dgm:pt>
    <dgm:pt modelId="{AA3183A7-E8CF-4971-B987-10517BAD48F5}" type="sibTrans" cxnId="{4DBF48F1-2148-47DB-AA98-94E8D8EAC898}">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5"/>
      <dgm:spPr/>
    </dgm:pt>
    <dgm:pt modelId="{96015622-8A46-45CF-A72A-2856B699B374}" type="pres">
      <dgm:prSet presAssocID="{FB986F71-3126-4196-BD30-74AEDC39A1CA}" presName="childNode1" presStyleLbl="bgAcc1" presStyleIdx="0" presStyleCnt="5">
        <dgm:presLayoutVars>
          <dgm:bulletEnabled val="1"/>
        </dgm:presLayoutVars>
      </dgm:prSet>
      <dgm:spPr/>
    </dgm:pt>
    <dgm:pt modelId="{BFE859F2-A9E8-4F95-9161-8EC68F2D30C4}" type="pres">
      <dgm:prSet presAssocID="{FB986F71-3126-4196-BD30-74AEDC39A1CA}" presName="childNode1tx" presStyleLbl="bgAcc1" presStyleIdx="0" presStyleCnt="5">
        <dgm:presLayoutVars>
          <dgm:bulletEnabled val="1"/>
        </dgm:presLayoutVars>
      </dgm:prSet>
      <dgm:spPr/>
    </dgm:pt>
    <dgm:pt modelId="{E18C6CF4-EDEB-4539-A36D-E0355B626199}" type="pres">
      <dgm:prSet presAssocID="{FB986F71-3126-4196-BD30-74AEDC39A1CA}" presName="parentNode1" presStyleLbl="node1" presStyleIdx="0" presStyleCnt="5" custLinFactNeighborX="-15040" custLinFactNeighborY="4880">
        <dgm:presLayoutVars>
          <dgm:chMax val="1"/>
          <dgm:bulletEnabled val="1"/>
        </dgm:presLayoutVars>
      </dgm:prSet>
      <dgm:spPr/>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4" custAng="3274164" custLinFactNeighborX="-39481" custLinFactNeighborY="4661"/>
      <dgm:spPr/>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5"/>
      <dgm:spPr/>
    </dgm:pt>
    <dgm:pt modelId="{E83793B4-2C5C-4D90-82FA-E5EE4745664D}" type="pres">
      <dgm:prSet presAssocID="{F6D27D1B-CDCB-481F-B8FA-AB31B2A119DE}" presName="childNode2" presStyleLbl="bgAcc1" presStyleIdx="1" presStyleCnt="5">
        <dgm:presLayoutVars>
          <dgm:bulletEnabled val="1"/>
        </dgm:presLayoutVars>
      </dgm:prSet>
      <dgm:spPr/>
    </dgm:pt>
    <dgm:pt modelId="{67FFE978-6FBE-4424-80BE-B9E4B4DD0695}" type="pres">
      <dgm:prSet presAssocID="{F6D27D1B-CDCB-481F-B8FA-AB31B2A119DE}" presName="childNode2tx" presStyleLbl="bgAcc1" presStyleIdx="1" presStyleCnt="5">
        <dgm:presLayoutVars>
          <dgm:bulletEnabled val="1"/>
        </dgm:presLayoutVars>
      </dgm:prSet>
      <dgm:spPr/>
    </dgm:pt>
    <dgm:pt modelId="{029D1FDE-4DD7-4FA5-8C70-0C747477B66C}" type="pres">
      <dgm:prSet presAssocID="{F6D27D1B-CDCB-481F-B8FA-AB31B2A119DE}" presName="parentNode2" presStyleLbl="node1" presStyleIdx="1" presStyleCnt="5">
        <dgm:presLayoutVars>
          <dgm:chMax val="0"/>
          <dgm:bulletEnabled val="1"/>
        </dgm:presLayoutVars>
      </dgm:prSet>
      <dgm:spPr/>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4" custAng="19669338" custScaleX="74631" custScaleY="88306" custLinFactNeighborX="-50428" custLinFactNeighborY="-2366"/>
      <dgm:spPr/>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5"/>
      <dgm:spPr/>
    </dgm:pt>
    <dgm:pt modelId="{69C28D3B-E083-42DF-9EA0-916CA12125A9}" type="pres">
      <dgm:prSet presAssocID="{58828492-5CEF-4AFE-95CB-5D7E6A18158B}" presName="childNode1" presStyleLbl="bgAcc1" presStyleIdx="2" presStyleCnt="5">
        <dgm:presLayoutVars>
          <dgm:bulletEnabled val="1"/>
        </dgm:presLayoutVars>
      </dgm:prSet>
      <dgm:spPr/>
    </dgm:pt>
    <dgm:pt modelId="{843715D2-C2C2-41EB-BDA3-21230FBA46DB}" type="pres">
      <dgm:prSet presAssocID="{58828492-5CEF-4AFE-95CB-5D7E6A18158B}" presName="childNode1tx" presStyleLbl="bgAcc1" presStyleIdx="2" presStyleCnt="5">
        <dgm:presLayoutVars>
          <dgm:bulletEnabled val="1"/>
        </dgm:presLayoutVars>
      </dgm:prSet>
      <dgm:spPr/>
    </dgm:pt>
    <dgm:pt modelId="{047F5837-10E2-4FFC-A492-DB8A19EF48CA}" type="pres">
      <dgm:prSet presAssocID="{58828492-5CEF-4AFE-95CB-5D7E6A18158B}" presName="parentNode1" presStyleLbl="node1" presStyleIdx="2" presStyleCnt="5">
        <dgm:presLayoutVars>
          <dgm:chMax val="1"/>
          <dgm:bulletEnabled val="1"/>
        </dgm:presLayoutVars>
      </dgm:prSet>
      <dgm:spPr/>
    </dgm:pt>
    <dgm:pt modelId="{7D6A154D-27BB-4CCE-9250-BCDD2CD5C383}" type="pres">
      <dgm:prSet presAssocID="{58828492-5CEF-4AFE-95CB-5D7E6A18158B}" presName="connSite1" presStyleCnt="0"/>
      <dgm:spPr/>
    </dgm:pt>
    <dgm:pt modelId="{4D9FA868-E9EA-4051-BF8C-2ACD9D3C28B3}" type="pres">
      <dgm:prSet presAssocID="{2D386477-EC66-449A-8D41-5F8A212C3D8E}" presName="Name9" presStyleLbl="sibTrans2D1" presStyleIdx="2" presStyleCnt="4" custAng="2713621" custScaleX="219594" custScaleY="157805" custLinFactX="56140" custLinFactNeighborX="100000" custLinFactNeighborY="-35742"/>
      <dgm:spPr/>
    </dgm:pt>
    <dgm:pt modelId="{C8B950BA-8121-4A89-A8FB-2204DEBB72A0}" type="pres">
      <dgm:prSet presAssocID="{4ED521CF-52F0-4897-94BC-96B693D74960}" presName="composite2" presStyleCnt="0"/>
      <dgm:spPr/>
    </dgm:pt>
    <dgm:pt modelId="{BC354861-9AB3-4752-A4A1-A40A1214B459}" type="pres">
      <dgm:prSet presAssocID="{4ED521CF-52F0-4897-94BC-96B693D74960}" presName="dummyNode2" presStyleLbl="node1" presStyleIdx="2" presStyleCnt="5"/>
      <dgm:spPr/>
    </dgm:pt>
    <dgm:pt modelId="{9AEA89E7-9B2B-40B3-BE1D-0C4A08E964E1}" type="pres">
      <dgm:prSet presAssocID="{4ED521CF-52F0-4897-94BC-96B693D74960}" presName="childNode2" presStyleLbl="bgAcc1" presStyleIdx="3" presStyleCnt="5">
        <dgm:presLayoutVars>
          <dgm:bulletEnabled val="1"/>
        </dgm:presLayoutVars>
      </dgm:prSet>
      <dgm:spPr/>
    </dgm:pt>
    <dgm:pt modelId="{B88A689C-F642-47F1-8367-C83A9CC106A4}" type="pres">
      <dgm:prSet presAssocID="{4ED521CF-52F0-4897-94BC-96B693D74960}" presName="childNode2tx" presStyleLbl="bgAcc1" presStyleIdx="3" presStyleCnt="5">
        <dgm:presLayoutVars>
          <dgm:bulletEnabled val="1"/>
        </dgm:presLayoutVars>
      </dgm:prSet>
      <dgm:spPr/>
    </dgm:pt>
    <dgm:pt modelId="{50F0964F-4587-4028-A431-F363F2265FEF}" type="pres">
      <dgm:prSet presAssocID="{4ED521CF-52F0-4897-94BC-96B693D74960}" presName="parentNode2" presStyleLbl="node1" presStyleIdx="3" presStyleCnt="5" custLinFactX="-199051" custLinFactY="125950" custLinFactNeighborX="-200000" custLinFactNeighborY="200000">
        <dgm:presLayoutVars>
          <dgm:chMax val="0"/>
          <dgm:bulletEnabled val="1"/>
        </dgm:presLayoutVars>
      </dgm:prSet>
      <dgm:spPr/>
    </dgm:pt>
    <dgm:pt modelId="{DFDA77AE-492B-4097-B0EA-19024BBEE67C}" type="pres">
      <dgm:prSet presAssocID="{4ED521CF-52F0-4897-94BC-96B693D74960}" presName="connSite2" presStyleCnt="0"/>
      <dgm:spPr/>
    </dgm:pt>
    <dgm:pt modelId="{5AA2AF09-50C9-41FE-B40D-8339472984A0}" type="pres">
      <dgm:prSet presAssocID="{415E2B5E-E2BB-4347-B3DC-EDE28E227666}" presName="Name18" presStyleLbl="sibTrans2D1" presStyleIdx="3" presStyleCnt="4" custScaleY="85073" custLinFactNeighborX="27772" custLinFactNeighborY="-24163"/>
      <dgm:spPr/>
    </dgm:pt>
    <dgm:pt modelId="{08A0B101-B00F-4D03-91EE-DB6D5F29C131}" type="pres">
      <dgm:prSet presAssocID="{8822FDEA-99DD-4B65-92F5-30264ED47069}" presName="composite1" presStyleCnt="0"/>
      <dgm:spPr/>
    </dgm:pt>
    <dgm:pt modelId="{1CFD50C2-D047-4221-A243-7F918751AF8E}" type="pres">
      <dgm:prSet presAssocID="{8822FDEA-99DD-4B65-92F5-30264ED47069}" presName="dummyNode1" presStyleLbl="node1" presStyleIdx="3" presStyleCnt="5"/>
      <dgm:spPr/>
    </dgm:pt>
    <dgm:pt modelId="{946EFAAB-489A-44D1-9F1C-A32901B9FEA7}" type="pres">
      <dgm:prSet presAssocID="{8822FDEA-99DD-4B65-92F5-30264ED47069}" presName="childNode1" presStyleLbl="bgAcc1" presStyleIdx="4" presStyleCnt="5" custFlipVert="0" custFlipHor="0" custScaleX="4693" custScaleY="5575" custLinFactX="-200000" custLinFactY="45151" custLinFactNeighborX="-257475" custLinFactNeighborY="100000">
        <dgm:presLayoutVars>
          <dgm:bulletEnabled val="1"/>
        </dgm:presLayoutVars>
      </dgm:prSet>
      <dgm:spPr/>
    </dgm:pt>
    <dgm:pt modelId="{53E5ED5E-38B9-4459-B95D-D7E67E207F38}" type="pres">
      <dgm:prSet presAssocID="{8822FDEA-99DD-4B65-92F5-30264ED47069}" presName="childNode1tx" presStyleLbl="bgAcc1" presStyleIdx="4" presStyleCnt="5">
        <dgm:presLayoutVars>
          <dgm:bulletEnabled val="1"/>
        </dgm:presLayoutVars>
      </dgm:prSet>
      <dgm:spPr/>
    </dgm:pt>
    <dgm:pt modelId="{3CF64F40-9275-4699-B6D6-9DFA0356176E}" type="pres">
      <dgm:prSet presAssocID="{8822FDEA-99DD-4B65-92F5-30264ED47069}" presName="parentNode1" presStyleLbl="node1" presStyleIdx="4" presStyleCnt="5" custLinFactX="-16852" custLinFactNeighborX="-100000" custLinFactNeighborY="-5710">
        <dgm:presLayoutVars>
          <dgm:chMax val="1"/>
          <dgm:bulletEnabled val="1"/>
        </dgm:presLayoutVars>
      </dgm:prSet>
      <dgm:spPr/>
    </dgm:pt>
    <dgm:pt modelId="{234712FF-ECD6-4C39-9C78-898491593C78}" type="pres">
      <dgm:prSet presAssocID="{8822FDEA-99DD-4B65-92F5-30264ED47069}" presName="connSite1" presStyleCnt="0"/>
      <dgm:spPr/>
    </dgm:pt>
  </dgm:ptLst>
  <dgm:cxnLst>
    <dgm:cxn modelId="{033B2203-F942-4973-988A-68659D2E6291}" type="presOf" srcId="{2D386477-EC66-449A-8D41-5F8A212C3D8E}" destId="{4D9FA868-E9EA-4051-BF8C-2ACD9D3C28B3}" srcOrd="0" destOrd="0" presId="urn:microsoft.com/office/officeart/2005/8/layout/hProcess4"/>
    <dgm:cxn modelId="{CA96E113-7151-48C8-B4D5-7AA211772CC8}" srcId="{F6D27D1B-CDCB-481F-B8FA-AB31B2A119DE}" destId="{65B6D8B9-E558-4264-B37F-7B4B2A8896DF}" srcOrd="1" destOrd="0" parTransId="{04F5A724-3AA7-4E78-B992-BCB3E916993F}" sibTransId="{370A79FF-9957-49E1-811F-78AB198DD9E0}"/>
    <dgm:cxn modelId="{45E25B14-C506-4D69-931C-5969DE83AC16}" srcId="{4ED521CF-52F0-4897-94BC-96B693D74960}" destId="{652495FE-4C45-4FAB-9DE2-32C75A45A84C}" srcOrd="0" destOrd="0" parTransId="{EB9BEB02-3731-4A6F-87AA-DAE92D48DD59}" sibTransId="{273542F7-51B5-45F1-8C51-0580BA43ADB2}"/>
    <dgm:cxn modelId="{1FE4D618-724E-4829-BED3-DAA3C651B769}" type="presOf" srcId="{0B00F5A8-A0EF-4111-9D86-004317B4F49E}" destId="{E83793B4-2C5C-4D90-82FA-E5EE4745664D}" srcOrd="0" destOrd="0" presId="urn:microsoft.com/office/officeart/2005/8/layout/hProcess4"/>
    <dgm:cxn modelId="{A08CE81F-A93E-429F-943D-3B3662A0C042}" type="presOf" srcId="{F6D27D1B-CDCB-481F-B8FA-AB31B2A119DE}" destId="{029D1FDE-4DD7-4FA5-8C70-0C747477B66C}" srcOrd="0" destOrd="0" presId="urn:microsoft.com/office/officeart/2005/8/layout/hProcess4"/>
    <dgm:cxn modelId="{38D3F529-8DEC-4D15-8EFD-BDBA8B8CC0BB}" type="presOf" srcId="{4ED521CF-52F0-4897-94BC-96B693D74960}" destId="{50F0964F-4587-4028-A431-F363F2265FEF}" srcOrd="0" destOrd="0"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39617432-3D0A-45D4-828B-65B24ECB625F}" type="presOf" srcId="{652495FE-4C45-4FAB-9DE2-32C75A45A84C}" destId="{9AEA89E7-9B2B-40B3-BE1D-0C4A08E964E1}" srcOrd="0" destOrd="0" presId="urn:microsoft.com/office/officeart/2005/8/layout/hProcess4"/>
    <dgm:cxn modelId="{73C21336-86EC-489F-93CF-D1646E9F340D}" type="presOf" srcId="{703287EF-D871-4B9A-870F-65CEA9EEC102}" destId="{843715D2-C2C2-41EB-BDA3-21230FBA46DB}" srcOrd="1" destOrd="2"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E33DA73B-C4A7-472D-88E9-D1B7FEC0C1F5}" type="presOf" srcId="{BF381BD4-48DC-48BF-8C18-C307CDD4D490}" destId="{BFE859F2-A9E8-4F95-9161-8EC68F2D30C4}" srcOrd="1" destOrd="1" presId="urn:microsoft.com/office/officeart/2005/8/layout/hProcess4"/>
    <dgm:cxn modelId="{62E28E3C-EE85-47A0-9BDB-687CEAC848EB}" type="presOf" srcId="{652495FE-4C45-4FAB-9DE2-32C75A45A84C}" destId="{B88A689C-F642-47F1-8367-C83A9CC106A4}" srcOrd="1" destOrd="0" presId="urn:microsoft.com/office/officeart/2005/8/layout/hProcess4"/>
    <dgm:cxn modelId="{8B37FE40-D7C8-473A-9D2D-D33173B003E6}" type="presOf" srcId="{6E7DBE00-7E5B-46F8-BBA0-CF0079A58E82}" destId="{843715D2-C2C2-41EB-BDA3-21230FBA46DB}" srcOrd="1" destOrd="1" presId="urn:microsoft.com/office/officeart/2005/8/layout/hProcess4"/>
    <dgm:cxn modelId="{121CCD41-F3E8-404E-83C7-24EFB661523E}" type="presOf" srcId="{703287EF-D871-4B9A-870F-65CEA9EEC102}" destId="{69C28D3B-E083-42DF-9EA0-916CA12125A9}" srcOrd="0" destOrd="2" presId="urn:microsoft.com/office/officeart/2005/8/layout/hProcess4"/>
    <dgm:cxn modelId="{241A4F42-3815-4A3A-A31B-C5E11FFB5E6D}" type="presOf" srcId="{FB986F71-3126-4196-BD30-74AEDC39A1CA}" destId="{E18C6CF4-EDEB-4539-A36D-E0355B626199}" srcOrd="0" destOrd="0" presId="urn:microsoft.com/office/officeart/2005/8/layout/hProcess4"/>
    <dgm:cxn modelId="{402F9D43-6A91-4B87-83A0-426BC9CD76A6}" type="presOf" srcId="{0B00F5A8-A0EF-4111-9D86-004317B4F49E}" destId="{67FFE978-6FBE-4424-80BE-B9E4B4DD0695}" srcOrd="1" destOrd="0" presId="urn:microsoft.com/office/officeart/2005/8/layout/hProcess4"/>
    <dgm:cxn modelId="{62027A65-34B2-4FD6-8BD0-BF0EAED237DC}" type="presOf" srcId="{415E2B5E-E2BB-4347-B3DC-EDE28E227666}" destId="{5AA2AF09-50C9-41FE-B40D-8339472984A0}" srcOrd="0" destOrd="0"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4143D757-8617-4C89-8322-E3B29A1874AF}" srcId="{58828492-5CEF-4AFE-95CB-5D7E6A18158B}" destId="{68838C34-4D02-49F8-ADD7-BFA90D87B7EA}" srcOrd="0" destOrd="0" parTransId="{F2AD00AD-6A23-4C89-A107-68EF5D1F0B94}" sibTransId="{FFC4FCE7-6F2F-4F91-A74A-7C4C32A81657}"/>
    <dgm:cxn modelId="{C12E5978-1E5F-44F9-B1C5-24E08FF55CEC}" type="presOf" srcId="{D9114BE6-CD4C-4DD7-B37D-7E25274379C7}" destId="{9AEA89E7-9B2B-40B3-BE1D-0C4A08E964E1}" srcOrd="0" destOrd="1" presId="urn:microsoft.com/office/officeart/2005/8/layout/hProcess4"/>
    <dgm:cxn modelId="{CCFA4D5A-F9ED-4285-8BD3-29C4E63B49DF}" type="presOf" srcId="{D9114BE6-CD4C-4DD7-B37D-7E25274379C7}" destId="{B88A689C-F642-47F1-8367-C83A9CC106A4}" srcOrd="1" destOrd="1" presId="urn:microsoft.com/office/officeart/2005/8/layout/hProcess4"/>
    <dgm:cxn modelId="{C1C36787-D894-486C-8E18-07634026C29D}" srcId="{58828492-5CEF-4AFE-95CB-5D7E6A18158B}" destId="{703287EF-D871-4B9A-870F-65CEA9EEC102}" srcOrd="2" destOrd="0" parTransId="{8BED6CE2-2EE1-498E-B5FF-AE7665F4CCBA}" sibTransId="{A1DD641A-2576-46E7-BDD2-13249412CE6B}"/>
    <dgm:cxn modelId="{E1602188-B573-41FF-9095-7B40F9CA44C2}" type="presOf" srcId="{6E7DBE00-7E5B-46F8-BBA0-CF0079A58E82}" destId="{69C28D3B-E083-42DF-9EA0-916CA12125A9}" srcOrd="0" destOrd="1" presId="urn:microsoft.com/office/officeart/2005/8/layout/hProcess4"/>
    <dgm:cxn modelId="{550EC38B-566A-4081-A7BE-0E49BE02764D}" type="presOf" srcId="{AB2E8498-CC81-452F-A895-08F3845AA347}" destId="{BFE859F2-A9E8-4F95-9161-8EC68F2D30C4}" srcOrd="1" destOrd="0" presId="urn:microsoft.com/office/officeart/2005/8/layout/hProcess4"/>
    <dgm:cxn modelId="{D9B20E9D-B87E-4186-A314-E7D13309653B}" srcId="{0E9DE493-19D7-4EC9-97C9-5F26233F1106}" destId="{4ED521CF-52F0-4897-94BC-96B693D74960}" srcOrd="3" destOrd="0" parTransId="{F64959F9-8673-46C4-9877-F5223E230FFA}" sibTransId="{415E2B5E-E2BB-4347-B3DC-EDE28E227666}"/>
    <dgm:cxn modelId="{A63D53AC-541A-4D09-9620-8B1C8D7B91DE}" srcId="{0E9DE493-19D7-4EC9-97C9-5F26233F1106}" destId="{F6D27D1B-CDCB-481F-B8FA-AB31B2A119DE}" srcOrd="1" destOrd="0" parTransId="{8A7BF306-8E53-4B16-9E7E-A79AE3DF6BE2}" sibTransId="{7AEB6639-3258-49E8-8B1F-B4A9C61922BE}"/>
    <dgm:cxn modelId="{7EC193B7-0E7D-46CD-9089-42F246B4805E}" srcId="{0E9DE493-19D7-4EC9-97C9-5F26233F1106}" destId="{8822FDEA-99DD-4B65-92F5-30264ED47069}" srcOrd="4" destOrd="0" parTransId="{3DC827BD-BFCE-42B2-97BD-CD7367B357F6}" sibTransId="{91DBE760-86EC-4428-9A6B-33E7628F6548}"/>
    <dgm:cxn modelId="{4E74EABF-20DE-46D5-9BE9-0F84CEAF66AB}" type="presOf" srcId="{D0B150DF-3AA4-454C-8652-25880449C422}" destId="{6A63D16E-EEE6-4267-97EA-5AD7D2BC4E84}" srcOrd="0" destOrd="0" presId="urn:microsoft.com/office/officeart/2005/8/layout/hProcess4"/>
    <dgm:cxn modelId="{95276BC3-D2A9-422F-9390-BED3FD8C7BB0}" type="presOf" srcId="{0E9DE493-19D7-4EC9-97C9-5F26233F1106}" destId="{3960CFF8-4383-4382-8D6D-F2A00F508E8D}" srcOrd="0" destOrd="0" presId="urn:microsoft.com/office/officeart/2005/8/layout/hProcess4"/>
    <dgm:cxn modelId="{7EBBAEC4-0282-4F3E-860C-A6A26E3998F2}" type="presOf" srcId="{65B6D8B9-E558-4264-B37F-7B4B2A8896DF}" destId="{E83793B4-2C5C-4D90-82FA-E5EE4745664D}" srcOrd="0" destOrd="1" presId="urn:microsoft.com/office/officeart/2005/8/layout/hProcess4"/>
    <dgm:cxn modelId="{90D5F6C6-4E25-4C59-9DF6-6E2B25A59F46}" type="presOf" srcId="{68838C34-4D02-49F8-ADD7-BFA90D87B7EA}" destId="{69C28D3B-E083-42DF-9EA0-916CA12125A9}" srcOrd="0" destOrd="0" presId="urn:microsoft.com/office/officeart/2005/8/layout/hProcess4"/>
    <dgm:cxn modelId="{4EE509C9-54D0-475D-BACE-C9030B3C91B9}" type="presOf" srcId="{8822FDEA-99DD-4B65-92F5-30264ED47069}" destId="{3CF64F40-9275-4699-B6D6-9DFA0356176E}" srcOrd="0" destOrd="0" presId="urn:microsoft.com/office/officeart/2005/8/layout/hProcess4"/>
    <dgm:cxn modelId="{5F9EDECD-FB20-4615-B5EC-47255B2B532F}" srcId="{FB986F71-3126-4196-BD30-74AEDC39A1CA}" destId="{BF381BD4-48DC-48BF-8C18-C307CDD4D490}" srcOrd="1" destOrd="0" parTransId="{5D881325-883F-44A1-A5FB-E01856D07A5B}" sibTransId="{2C645F98-BC4B-4797-BC42-0872EA7B0575}"/>
    <dgm:cxn modelId="{A507C8D3-A0BB-44E4-82F7-15D18D34238D}" type="presOf" srcId="{68838C34-4D02-49F8-ADD7-BFA90D87B7EA}" destId="{843715D2-C2C2-41EB-BDA3-21230FBA46DB}" srcOrd="1" destOrd="0"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3D080EE7-BDF0-495B-A4FB-103A296CD73B}" srcId="{58828492-5CEF-4AFE-95CB-5D7E6A18158B}" destId="{6E7DBE00-7E5B-46F8-BBA0-CF0079A58E82}" srcOrd="1" destOrd="0" parTransId="{6FAC7821-43C2-4A12-9638-E9B1BDE7C8D8}" sibTransId="{65147ED7-18A4-49A5-9AEE-066FB0363316}"/>
    <dgm:cxn modelId="{86F910E7-C9D0-48E5-A3A3-C70127E96FC1}" srcId="{F6D27D1B-CDCB-481F-B8FA-AB31B2A119DE}" destId="{0B00F5A8-A0EF-4111-9D86-004317B4F49E}" srcOrd="0" destOrd="0" parTransId="{EC916B99-8D26-4265-B7BE-BB461C68DA5C}" sibTransId="{CE48C676-980A-4BAC-A3C8-9ABC315DAE51}"/>
    <dgm:cxn modelId="{835CA1EF-8C73-4A92-AB14-7F18CFCB3BBE}" type="presOf" srcId="{65B6D8B9-E558-4264-B37F-7B4B2A8896DF}" destId="{67FFE978-6FBE-4424-80BE-B9E4B4DD0695}" srcOrd="1" destOrd="1" presId="urn:microsoft.com/office/officeart/2005/8/layout/hProcess4"/>
    <dgm:cxn modelId="{FCC960F1-FFDB-446D-9C7D-06DB34FE036C}" type="presOf" srcId="{BF381BD4-48DC-48BF-8C18-C307CDD4D490}" destId="{96015622-8A46-45CF-A72A-2856B699B374}" srcOrd="0" destOrd="1" presId="urn:microsoft.com/office/officeart/2005/8/layout/hProcess4"/>
    <dgm:cxn modelId="{4DBF48F1-2148-47DB-AA98-94E8D8EAC898}" srcId="{4ED521CF-52F0-4897-94BC-96B693D74960}" destId="{D9114BE6-CD4C-4DD7-B37D-7E25274379C7}" srcOrd="1" destOrd="0" parTransId="{5CAA7C70-120D-48C3-A44E-044966B3C23D}" sibTransId="{AA3183A7-E8CF-4971-B987-10517BAD48F5}"/>
    <dgm:cxn modelId="{732F9AFA-01BF-4C18-A659-D951BF9FC05D}" type="presOf" srcId="{AB2E8498-CC81-452F-A895-08F3845AA347}" destId="{96015622-8A46-45CF-A72A-2856B699B374}" srcOrd="0" destOrd="0" presId="urn:microsoft.com/office/officeart/2005/8/layout/hProcess4"/>
    <dgm:cxn modelId="{E95209FE-82B0-40EF-AFE6-D8CCCCEA50E1}" type="presOf" srcId="{7AEB6639-3258-49E8-8B1F-B4A9C61922BE}" destId="{DC2A0ADB-DCE3-4BF4-9952-0394865777AC}" srcOrd="0" destOrd="0" presId="urn:microsoft.com/office/officeart/2005/8/layout/hProcess4"/>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 modelId="{E5B4CBE1-245A-4257-87A1-297B4F2807A2}" type="presParOf" srcId="{224851B6-C14D-49DE-883B-A13003DA4601}" destId="{4D9FA868-E9EA-4051-BF8C-2ACD9D3C28B3}" srcOrd="5" destOrd="0" presId="urn:microsoft.com/office/officeart/2005/8/layout/hProcess4"/>
    <dgm:cxn modelId="{5CFFFC3F-BA4F-4905-B4AF-D62DAE65261B}" type="presParOf" srcId="{224851B6-C14D-49DE-883B-A13003DA4601}" destId="{C8B950BA-8121-4A89-A8FB-2204DEBB72A0}" srcOrd="6" destOrd="0" presId="urn:microsoft.com/office/officeart/2005/8/layout/hProcess4"/>
    <dgm:cxn modelId="{5D16EE73-5BBB-43A6-9B52-D7BD6932D4B7}" type="presParOf" srcId="{C8B950BA-8121-4A89-A8FB-2204DEBB72A0}" destId="{BC354861-9AB3-4752-A4A1-A40A1214B459}" srcOrd="0" destOrd="0" presId="urn:microsoft.com/office/officeart/2005/8/layout/hProcess4"/>
    <dgm:cxn modelId="{B04176DD-DBBC-44A9-BC54-430129BE1CF5}" type="presParOf" srcId="{C8B950BA-8121-4A89-A8FB-2204DEBB72A0}" destId="{9AEA89E7-9B2B-40B3-BE1D-0C4A08E964E1}" srcOrd="1" destOrd="0" presId="urn:microsoft.com/office/officeart/2005/8/layout/hProcess4"/>
    <dgm:cxn modelId="{2C255BC6-00C1-4EB8-AAAF-76DAA047FBDA}" type="presParOf" srcId="{C8B950BA-8121-4A89-A8FB-2204DEBB72A0}" destId="{B88A689C-F642-47F1-8367-C83A9CC106A4}" srcOrd="2" destOrd="0" presId="urn:microsoft.com/office/officeart/2005/8/layout/hProcess4"/>
    <dgm:cxn modelId="{DA28D588-12AF-461B-B8AA-5E22987398B9}" type="presParOf" srcId="{C8B950BA-8121-4A89-A8FB-2204DEBB72A0}" destId="{50F0964F-4587-4028-A431-F363F2265FEF}" srcOrd="3" destOrd="0" presId="urn:microsoft.com/office/officeart/2005/8/layout/hProcess4"/>
    <dgm:cxn modelId="{55894F09-248E-46BA-85E8-6A05D1D37496}" type="presParOf" srcId="{C8B950BA-8121-4A89-A8FB-2204DEBB72A0}" destId="{DFDA77AE-492B-4097-B0EA-19024BBEE67C}" srcOrd="4" destOrd="0" presId="urn:microsoft.com/office/officeart/2005/8/layout/hProcess4"/>
    <dgm:cxn modelId="{A1FF21FA-C42E-42C2-982A-96293AD7551F}" type="presParOf" srcId="{224851B6-C14D-49DE-883B-A13003DA4601}" destId="{5AA2AF09-50C9-41FE-B40D-8339472984A0}" srcOrd="7" destOrd="0" presId="urn:microsoft.com/office/officeart/2005/8/layout/hProcess4"/>
    <dgm:cxn modelId="{75A18D54-B772-4B42-AF1B-B315D456BE63}" type="presParOf" srcId="{224851B6-C14D-49DE-883B-A13003DA4601}" destId="{08A0B101-B00F-4D03-91EE-DB6D5F29C131}" srcOrd="8" destOrd="0" presId="urn:microsoft.com/office/officeart/2005/8/layout/hProcess4"/>
    <dgm:cxn modelId="{DE669D2E-891D-418C-9B1C-7AD493FD563D}" type="presParOf" srcId="{08A0B101-B00F-4D03-91EE-DB6D5F29C131}" destId="{1CFD50C2-D047-4221-A243-7F918751AF8E}" srcOrd="0" destOrd="0" presId="urn:microsoft.com/office/officeart/2005/8/layout/hProcess4"/>
    <dgm:cxn modelId="{B6DD83D1-A1E9-4A1D-BEEE-1B2221E5B4B2}" type="presParOf" srcId="{08A0B101-B00F-4D03-91EE-DB6D5F29C131}" destId="{946EFAAB-489A-44D1-9F1C-A32901B9FEA7}" srcOrd="1" destOrd="0" presId="urn:microsoft.com/office/officeart/2005/8/layout/hProcess4"/>
    <dgm:cxn modelId="{B72A03B0-2499-4597-8D04-44CAA68795EC}" type="presParOf" srcId="{08A0B101-B00F-4D03-91EE-DB6D5F29C131}" destId="{53E5ED5E-38B9-4459-B95D-D7E67E207F38}" srcOrd="2" destOrd="0" presId="urn:microsoft.com/office/officeart/2005/8/layout/hProcess4"/>
    <dgm:cxn modelId="{F6F7582F-4CC7-4B4D-958A-15EA202FB05F}" type="presParOf" srcId="{08A0B101-B00F-4D03-91EE-DB6D5F29C131}" destId="{3CF64F40-9275-4699-B6D6-9DFA0356176E}" srcOrd="3" destOrd="0" presId="urn:microsoft.com/office/officeart/2005/8/layout/hProcess4"/>
    <dgm:cxn modelId="{7949CA04-0424-481B-8BC9-850873636339}" type="presParOf" srcId="{08A0B101-B00F-4D03-91EE-DB6D5F29C131}" destId="{234712FF-ECD6-4C39-9C78-898491593C7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a:t>Small Businesses</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custT="1"/>
      <dgm:spPr/>
      <dgm:t>
        <a:bodyPr/>
        <a:lstStyle/>
        <a:p>
          <a:r>
            <a:rPr lang="en-US" sz="1400" dirty="0"/>
            <a:t>6 months $12,000 - $22,000</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BF381BD4-48DC-48BF-8C18-C307CDD4D490}">
      <dgm:prSet phldrT="[Text]" custT="1"/>
      <dgm:spPr/>
      <dgm:t>
        <a:bodyPr/>
        <a:lstStyle/>
        <a:p>
          <a:r>
            <a:rPr lang="en-US" sz="1400" dirty="0"/>
            <a:t>12 months $20,000 - $26,000</a:t>
          </a:r>
        </a:p>
      </dgm:t>
    </dgm:pt>
    <dgm:pt modelId="{5D881325-883F-44A1-A5FB-E01856D07A5B}" type="parTrans" cxnId="{5F9EDECD-FB20-4615-B5EC-47255B2B532F}">
      <dgm:prSet/>
      <dgm:spPr/>
      <dgm:t>
        <a:bodyPr/>
        <a:lstStyle/>
        <a:p>
          <a:endParaRPr lang="en-US"/>
        </a:p>
      </dgm:t>
    </dgm:pt>
    <dgm:pt modelId="{2C645F98-BC4B-4797-BC42-0872EA7B0575}" type="sibTrans" cxnId="{5F9EDECD-FB20-4615-B5EC-47255B2B532F}">
      <dgm:prSet/>
      <dgm:spPr/>
      <dgm:t>
        <a:bodyPr/>
        <a:lstStyle/>
        <a:p>
          <a:endParaRPr lang="en-US"/>
        </a:p>
      </dgm:t>
    </dgm:pt>
    <dgm:pt modelId="{F6D27D1B-CDCB-481F-B8FA-AB31B2A119DE}">
      <dgm:prSet phldrT="[Text]"/>
      <dgm:spPr/>
      <dgm:t>
        <a:bodyPr/>
        <a:lstStyle/>
        <a:p>
          <a:r>
            <a:rPr lang="en-US" dirty="0"/>
            <a:t>Medium Businesses</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custT="1"/>
      <dgm:spPr/>
      <dgm:t>
        <a:bodyPr/>
        <a:lstStyle/>
        <a:p>
          <a:r>
            <a:rPr lang="en-US" sz="1400" dirty="0"/>
            <a:t>6 months $15,000 - $25,000</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a:t>Large Businesses</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4ED521CF-52F0-4897-94BC-96B693D74960}">
      <dgm:prSet phldrT="[Text]"/>
      <dgm:spPr/>
      <dgm:t>
        <a:bodyPr/>
        <a:lstStyle/>
        <a:p>
          <a:r>
            <a:rPr lang="en-US" dirty="0"/>
            <a:t>1 – 250 employees</a:t>
          </a:r>
        </a:p>
      </dgm:t>
    </dgm:pt>
    <dgm:pt modelId="{F64959F9-8673-46C4-9877-F5223E230FFA}" type="parTrans" cxnId="{D9B20E9D-B87E-4186-A314-E7D13309653B}">
      <dgm:prSet/>
      <dgm:spPr/>
      <dgm:t>
        <a:bodyPr/>
        <a:lstStyle/>
        <a:p>
          <a:endParaRPr lang="en-US"/>
        </a:p>
      </dgm:t>
    </dgm:pt>
    <dgm:pt modelId="{415E2B5E-E2BB-4347-B3DC-EDE28E227666}" type="sibTrans" cxnId="{D9B20E9D-B87E-4186-A314-E7D13309653B}">
      <dgm:prSet/>
      <dgm:spPr>
        <a:noFill/>
        <a:ln>
          <a:noFill/>
        </a:ln>
      </dgm:spPr>
      <dgm:t>
        <a:bodyPr/>
        <a:lstStyle/>
        <a:p>
          <a:endParaRPr lang="en-US"/>
        </a:p>
      </dgm:t>
    </dgm:pt>
    <dgm:pt modelId="{8822FDEA-99DD-4B65-92F5-30264ED47069}">
      <dgm:prSet phldrT="[Text]"/>
      <dgm:spPr/>
      <dgm:t>
        <a:bodyPr/>
        <a:lstStyle/>
        <a:p>
          <a:r>
            <a:rPr lang="en-US" dirty="0"/>
            <a:t>Enterprises</a:t>
          </a:r>
        </a:p>
      </dgm:t>
    </dgm:pt>
    <dgm:pt modelId="{3DC827BD-BFCE-42B2-97BD-CD7367B357F6}" type="parTrans" cxnId="{7EC193B7-0E7D-46CD-9089-42F246B4805E}">
      <dgm:prSet/>
      <dgm:spPr/>
      <dgm:t>
        <a:bodyPr/>
        <a:lstStyle/>
        <a:p>
          <a:endParaRPr lang="en-US"/>
        </a:p>
      </dgm:t>
    </dgm:pt>
    <dgm:pt modelId="{91DBE760-86EC-4428-9A6B-33E7628F6548}" type="sibTrans" cxnId="{7EC193B7-0E7D-46CD-9089-42F246B4805E}">
      <dgm:prSet/>
      <dgm:spPr/>
      <dgm:t>
        <a:bodyPr/>
        <a:lstStyle/>
        <a:p>
          <a:endParaRPr lang="en-US"/>
        </a:p>
      </dgm:t>
    </dgm:pt>
    <dgm:pt modelId="{68838C34-4D02-49F8-ADD7-BFA90D87B7EA}">
      <dgm:prSet phldrT="[Text]" custT="1"/>
      <dgm:spPr/>
      <dgm:t>
        <a:bodyPr/>
        <a:lstStyle/>
        <a:p>
          <a:r>
            <a:rPr lang="en-US" sz="1400" dirty="0"/>
            <a:t>6 months $18,500 - $28,000</a:t>
          </a:r>
          <a:endParaRPr lang="en-US" sz="1600" dirty="0"/>
        </a:p>
      </dgm:t>
    </dgm:pt>
    <dgm:pt modelId="{FFC4FCE7-6F2F-4F91-A74A-7C4C32A81657}" type="sibTrans" cxnId="{4143D757-8617-4C89-8322-E3B29A1874AF}">
      <dgm:prSet/>
      <dgm:spPr/>
      <dgm:t>
        <a:bodyPr/>
        <a:lstStyle/>
        <a:p>
          <a:endParaRPr lang="en-US"/>
        </a:p>
      </dgm:t>
    </dgm:pt>
    <dgm:pt modelId="{F2AD00AD-6A23-4C89-A107-68EF5D1F0B94}" type="parTrans" cxnId="{4143D757-8617-4C89-8322-E3B29A1874AF}">
      <dgm:prSet/>
      <dgm:spPr/>
      <dgm:t>
        <a:bodyPr/>
        <a:lstStyle/>
        <a:p>
          <a:endParaRPr lang="en-US"/>
        </a:p>
      </dgm:t>
    </dgm:pt>
    <dgm:pt modelId="{703287EF-D871-4B9A-870F-65CEA9EEC102}">
      <dgm:prSet phldrT="[Text]" custT="1"/>
      <dgm:spPr/>
      <dgm:t>
        <a:bodyPr/>
        <a:lstStyle/>
        <a:p>
          <a:endParaRPr lang="en-US" sz="1800" dirty="0"/>
        </a:p>
      </dgm:t>
    </dgm:pt>
    <dgm:pt modelId="{8BED6CE2-2EE1-498E-B5FF-AE7665F4CCBA}" type="parTrans" cxnId="{C1C36787-D894-486C-8E18-07634026C29D}">
      <dgm:prSet/>
      <dgm:spPr/>
      <dgm:t>
        <a:bodyPr/>
        <a:lstStyle/>
        <a:p>
          <a:endParaRPr lang="en-US"/>
        </a:p>
      </dgm:t>
    </dgm:pt>
    <dgm:pt modelId="{A1DD641A-2576-46E7-BDD2-13249412CE6B}" type="sibTrans" cxnId="{C1C36787-D894-486C-8E18-07634026C29D}">
      <dgm:prSet/>
      <dgm:spPr/>
      <dgm:t>
        <a:bodyPr/>
        <a:lstStyle/>
        <a:p>
          <a:endParaRPr lang="en-US"/>
        </a:p>
      </dgm:t>
    </dgm:pt>
    <dgm:pt modelId="{652495FE-4C45-4FAB-9DE2-32C75A45A84C}">
      <dgm:prSet custT="1"/>
      <dgm:spPr/>
      <dgm:t>
        <a:bodyPr/>
        <a:lstStyle/>
        <a:p>
          <a:r>
            <a:rPr lang="en-US" sz="1400" dirty="0"/>
            <a:t>6 months $35,000 - $40,000</a:t>
          </a:r>
          <a:endParaRPr lang="en-US" sz="1800" dirty="0">
            <a:solidFill>
              <a:schemeClr val="bg1"/>
            </a:solidFill>
          </a:endParaRPr>
        </a:p>
      </dgm:t>
    </dgm:pt>
    <dgm:pt modelId="{EB9BEB02-3731-4A6F-87AA-DAE92D48DD59}" type="parTrans" cxnId="{45E25B14-C506-4D69-931C-5969DE83AC16}">
      <dgm:prSet/>
      <dgm:spPr/>
      <dgm:t>
        <a:bodyPr/>
        <a:lstStyle/>
        <a:p>
          <a:endParaRPr lang="en-US"/>
        </a:p>
      </dgm:t>
    </dgm:pt>
    <dgm:pt modelId="{273542F7-51B5-45F1-8C51-0580BA43ADB2}" type="sibTrans" cxnId="{45E25B14-C506-4D69-931C-5969DE83AC16}">
      <dgm:prSet/>
      <dgm:spPr/>
      <dgm:t>
        <a:bodyPr/>
        <a:lstStyle/>
        <a:p>
          <a:endParaRPr lang="en-US"/>
        </a:p>
      </dgm:t>
    </dgm:pt>
    <dgm:pt modelId="{10C9014F-EDCB-4F9D-9012-C4AD2A001B6C}">
      <dgm:prSet custT="1"/>
      <dgm:spPr/>
      <dgm:t>
        <a:bodyPr/>
        <a:lstStyle/>
        <a:p>
          <a:r>
            <a:rPr lang="en-US" sz="1400" dirty="0"/>
            <a:t>12 months $24,000 - $30,000</a:t>
          </a:r>
        </a:p>
      </dgm:t>
    </dgm:pt>
    <dgm:pt modelId="{6B2C0BEC-DE14-439F-9043-882E0191AD96}" type="parTrans" cxnId="{0F7E2BB8-A995-4636-A31B-D94DE3B808EF}">
      <dgm:prSet/>
      <dgm:spPr/>
      <dgm:t>
        <a:bodyPr/>
        <a:lstStyle/>
        <a:p>
          <a:endParaRPr lang="en-US"/>
        </a:p>
      </dgm:t>
    </dgm:pt>
    <dgm:pt modelId="{E0150CB0-70BD-4FB8-A72C-EF7E263AB91B}" type="sibTrans" cxnId="{0F7E2BB8-A995-4636-A31B-D94DE3B808EF}">
      <dgm:prSet/>
      <dgm:spPr/>
      <dgm:t>
        <a:bodyPr/>
        <a:lstStyle/>
        <a:p>
          <a:endParaRPr lang="en-US"/>
        </a:p>
      </dgm:t>
    </dgm:pt>
    <dgm:pt modelId="{9976BAB6-3A39-40A1-A99D-6C17A3A83326}">
      <dgm:prSet custT="1"/>
      <dgm:spPr/>
      <dgm:t>
        <a:bodyPr/>
        <a:lstStyle/>
        <a:p>
          <a:r>
            <a:rPr lang="en-US" sz="1400" dirty="0"/>
            <a:t>12 months $27,000 - $33,500</a:t>
          </a:r>
        </a:p>
      </dgm:t>
    </dgm:pt>
    <dgm:pt modelId="{6F49E4B6-E2AB-4247-91DE-850823367157}" type="parTrans" cxnId="{3107A840-2926-4C21-8C4B-954E6ADD282C}">
      <dgm:prSet/>
      <dgm:spPr/>
      <dgm:t>
        <a:bodyPr/>
        <a:lstStyle/>
        <a:p>
          <a:endParaRPr lang="en-US"/>
        </a:p>
      </dgm:t>
    </dgm:pt>
    <dgm:pt modelId="{EB381329-8CB0-41E7-8C7B-5AB689352EEB}" type="sibTrans" cxnId="{3107A840-2926-4C21-8C4B-954E6ADD282C}">
      <dgm:prSet/>
      <dgm:spPr/>
      <dgm:t>
        <a:bodyPr/>
        <a:lstStyle/>
        <a:p>
          <a:endParaRPr lang="en-US"/>
        </a:p>
      </dgm:t>
    </dgm:pt>
    <dgm:pt modelId="{8DEC3DE9-2110-4660-86B9-771E67BA37F6}">
      <dgm:prSet custT="1"/>
      <dgm:spPr/>
      <dgm:t>
        <a:bodyPr/>
        <a:lstStyle/>
        <a:p>
          <a:r>
            <a:rPr lang="en-US" sz="1400" dirty="0"/>
            <a:t>12 months $45,000 - $55,000</a:t>
          </a:r>
        </a:p>
      </dgm:t>
    </dgm:pt>
    <dgm:pt modelId="{0EAC2EE2-4C81-4BC2-A0FF-4E0A06CB4CB2}" type="parTrans" cxnId="{9E8B38E0-8D1A-476F-A3BC-357C90388759}">
      <dgm:prSet/>
      <dgm:spPr/>
      <dgm:t>
        <a:bodyPr/>
        <a:lstStyle/>
        <a:p>
          <a:endParaRPr lang="en-US"/>
        </a:p>
      </dgm:t>
    </dgm:pt>
    <dgm:pt modelId="{714D954B-11BE-467A-A99D-DA004CD7441B}" type="sibTrans" cxnId="{9E8B38E0-8D1A-476F-A3BC-357C90388759}">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5"/>
      <dgm:spPr/>
    </dgm:pt>
    <dgm:pt modelId="{96015622-8A46-45CF-A72A-2856B699B374}" type="pres">
      <dgm:prSet presAssocID="{FB986F71-3126-4196-BD30-74AEDC39A1CA}" presName="childNode1" presStyleLbl="bgAcc1" presStyleIdx="0" presStyleCnt="5" custScaleX="130174">
        <dgm:presLayoutVars>
          <dgm:bulletEnabled val="1"/>
        </dgm:presLayoutVars>
      </dgm:prSet>
      <dgm:spPr/>
    </dgm:pt>
    <dgm:pt modelId="{BFE859F2-A9E8-4F95-9161-8EC68F2D30C4}" type="pres">
      <dgm:prSet presAssocID="{FB986F71-3126-4196-BD30-74AEDC39A1CA}" presName="childNode1tx" presStyleLbl="bgAcc1" presStyleIdx="0" presStyleCnt="5">
        <dgm:presLayoutVars>
          <dgm:bulletEnabled val="1"/>
        </dgm:presLayoutVars>
      </dgm:prSet>
      <dgm:spPr/>
    </dgm:pt>
    <dgm:pt modelId="{E18C6CF4-EDEB-4539-A36D-E0355B626199}" type="pres">
      <dgm:prSet presAssocID="{FB986F71-3126-4196-BD30-74AEDC39A1CA}" presName="parentNode1" presStyleLbl="node1" presStyleIdx="0" presStyleCnt="5" custLinFactNeighborX="-15040" custLinFactNeighborY="4880">
        <dgm:presLayoutVars>
          <dgm:chMax val="1"/>
          <dgm:bulletEnabled val="1"/>
        </dgm:presLayoutVars>
      </dgm:prSet>
      <dgm:spPr/>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4" custAng="3274164" custLinFactNeighborX="-39481" custLinFactNeighborY="4661"/>
      <dgm:spPr/>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5"/>
      <dgm:spPr/>
    </dgm:pt>
    <dgm:pt modelId="{E83793B4-2C5C-4D90-82FA-E5EE4745664D}" type="pres">
      <dgm:prSet presAssocID="{F6D27D1B-CDCB-481F-B8FA-AB31B2A119DE}" presName="childNode2" presStyleLbl="bgAcc1" presStyleIdx="1" presStyleCnt="5" custScaleX="140758">
        <dgm:presLayoutVars>
          <dgm:bulletEnabled val="1"/>
        </dgm:presLayoutVars>
      </dgm:prSet>
      <dgm:spPr/>
    </dgm:pt>
    <dgm:pt modelId="{67FFE978-6FBE-4424-80BE-B9E4B4DD0695}" type="pres">
      <dgm:prSet presAssocID="{F6D27D1B-CDCB-481F-B8FA-AB31B2A119DE}" presName="childNode2tx" presStyleLbl="bgAcc1" presStyleIdx="1" presStyleCnt="5">
        <dgm:presLayoutVars>
          <dgm:bulletEnabled val="1"/>
        </dgm:presLayoutVars>
      </dgm:prSet>
      <dgm:spPr/>
    </dgm:pt>
    <dgm:pt modelId="{029D1FDE-4DD7-4FA5-8C70-0C747477B66C}" type="pres">
      <dgm:prSet presAssocID="{F6D27D1B-CDCB-481F-B8FA-AB31B2A119DE}" presName="parentNode2" presStyleLbl="node1" presStyleIdx="1" presStyleCnt="5">
        <dgm:presLayoutVars>
          <dgm:chMax val="0"/>
          <dgm:bulletEnabled val="1"/>
        </dgm:presLayoutVars>
      </dgm:prSet>
      <dgm:spPr/>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4" custAng="19669338" custScaleX="74631" custScaleY="88306" custLinFactNeighborX="-50428" custLinFactNeighborY="-2366"/>
      <dgm:spPr/>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5"/>
      <dgm:spPr/>
    </dgm:pt>
    <dgm:pt modelId="{69C28D3B-E083-42DF-9EA0-916CA12125A9}" type="pres">
      <dgm:prSet presAssocID="{58828492-5CEF-4AFE-95CB-5D7E6A18158B}" presName="childNode1" presStyleLbl="bgAcc1" presStyleIdx="2" presStyleCnt="5" custScaleX="134759">
        <dgm:presLayoutVars>
          <dgm:bulletEnabled val="1"/>
        </dgm:presLayoutVars>
      </dgm:prSet>
      <dgm:spPr/>
    </dgm:pt>
    <dgm:pt modelId="{843715D2-C2C2-41EB-BDA3-21230FBA46DB}" type="pres">
      <dgm:prSet presAssocID="{58828492-5CEF-4AFE-95CB-5D7E6A18158B}" presName="childNode1tx" presStyleLbl="bgAcc1" presStyleIdx="2" presStyleCnt="5">
        <dgm:presLayoutVars>
          <dgm:bulletEnabled val="1"/>
        </dgm:presLayoutVars>
      </dgm:prSet>
      <dgm:spPr/>
    </dgm:pt>
    <dgm:pt modelId="{047F5837-10E2-4FFC-A492-DB8A19EF48CA}" type="pres">
      <dgm:prSet presAssocID="{58828492-5CEF-4AFE-95CB-5D7E6A18158B}" presName="parentNode1" presStyleLbl="node1" presStyleIdx="2" presStyleCnt="5">
        <dgm:presLayoutVars>
          <dgm:chMax val="1"/>
          <dgm:bulletEnabled val="1"/>
        </dgm:presLayoutVars>
      </dgm:prSet>
      <dgm:spPr/>
    </dgm:pt>
    <dgm:pt modelId="{7D6A154D-27BB-4CCE-9250-BCDD2CD5C383}" type="pres">
      <dgm:prSet presAssocID="{58828492-5CEF-4AFE-95CB-5D7E6A18158B}" presName="connSite1" presStyleCnt="0"/>
      <dgm:spPr/>
    </dgm:pt>
    <dgm:pt modelId="{4D9FA868-E9EA-4051-BF8C-2ACD9D3C28B3}" type="pres">
      <dgm:prSet presAssocID="{2D386477-EC66-449A-8D41-5F8A212C3D8E}" presName="Name9" presStyleLbl="sibTrans2D1" presStyleIdx="2" presStyleCnt="4" custAng="2713621" custScaleX="219594" custScaleY="157805" custLinFactX="56140" custLinFactNeighborX="100000" custLinFactNeighborY="-35742"/>
      <dgm:spPr/>
    </dgm:pt>
    <dgm:pt modelId="{C8B950BA-8121-4A89-A8FB-2204DEBB72A0}" type="pres">
      <dgm:prSet presAssocID="{4ED521CF-52F0-4897-94BC-96B693D74960}" presName="composite2" presStyleCnt="0"/>
      <dgm:spPr/>
    </dgm:pt>
    <dgm:pt modelId="{BC354861-9AB3-4752-A4A1-A40A1214B459}" type="pres">
      <dgm:prSet presAssocID="{4ED521CF-52F0-4897-94BC-96B693D74960}" presName="dummyNode2" presStyleLbl="node1" presStyleIdx="2" presStyleCnt="5"/>
      <dgm:spPr/>
    </dgm:pt>
    <dgm:pt modelId="{9AEA89E7-9B2B-40B3-BE1D-0C4A08E964E1}" type="pres">
      <dgm:prSet presAssocID="{4ED521CF-52F0-4897-94BC-96B693D74960}" presName="childNode2" presStyleLbl="bgAcc1" presStyleIdx="3" presStyleCnt="5" custScaleX="133957" custScaleY="98681" custLinFactNeighborX="-236" custLinFactNeighborY="-11174">
        <dgm:presLayoutVars>
          <dgm:bulletEnabled val="1"/>
        </dgm:presLayoutVars>
      </dgm:prSet>
      <dgm:spPr/>
    </dgm:pt>
    <dgm:pt modelId="{B88A689C-F642-47F1-8367-C83A9CC106A4}" type="pres">
      <dgm:prSet presAssocID="{4ED521CF-52F0-4897-94BC-96B693D74960}" presName="childNode2tx" presStyleLbl="bgAcc1" presStyleIdx="3" presStyleCnt="5">
        <dgm:presLayoutVars>
          <dgm:bulletEnabled val="1"/>
        </dgm:presLayoutVars>
      </dgm:prSet>
      <dgm:spPr/>
    </dgm:pt>
    <dgm:pt modelId="{50F0964F-4587-4028-A431-F363F2265FEF}" type="pres">
      <dgm:prSet presAssocID="{4ED521CF-52F0-4897-94BC-96B693D74960}" presName="parentNode2" presStyleLbl="node1" presStyleIdx="3" presStyleCnt="5" custLinFactX="-200000" custLinFactY="163883" custLinFactNeighborX="-298599" custLinFactNeighborY="200000">
        <dgm:presLayoutVars>
          <dgm:chMax val="0"/>
          <dgm:bulletEnabled val="1"/>
        </dgm:presLayoutVars>
      </dgm:prSet>
      <dgm:spPr/>
    </dgm:pt>
    <dgm:pt modelId="{DFDA77AE-492B-4097-B0EA-19024BBEE67C}" type="pres">
      <dgm:prSet presAssocID="{4ED521CF-52F0-4897-94BC-96B693D74960}" presName="connSite2" presStyleCnt="0"/>
      <dgm:spPr/>
    </dgm:pt>
    <dgm:pt modelId="{5AA2AF09-50C9-41FE-B40D-8339472984A0}" type="pres">
      <dgm:prSet presAssocID="{415E2B5E-E2BB-4347-B3DC-EDE28E227666}" presName="Name18" presStyleLbl="sibTrans2D1" presStyleIdx="3" presStyleCnt="4" custScaleY="85073" custLinFactNeighborX="27772" custLinFactNeighborY="-24163"/>
      <dgm:spPr/>
    </dgm:pt>
    <dgm:pt modelId="{08A0B101-B00F-4D03-91EE-DB6D5F29C131}" type="pres">
      <dgm:prSet presAssocID="{8822FDEA-99DD-4B65-92F5-30264ED47069}" presName="composite1" presStyleCnt="0"/>
      <dgm:spPr/>
    </dgm:pt>
    <dgm:pt modelId="{1CFD50C2-D047-4221-A243-7F918751AF8E}" type="pres">
      <dgm:prSet presAssocID="{8822FDEA-99DD-4B65-92F5-30264ED47069}" presName="dummyNode1" presStyleLbl="node1" presStyleIdx="3" presStyleCnt="5"/>
      <dgm:spPr/>
    </dgm:pt>
    <dgm:pt modelId="{946EFAAB-489A-44D1-9F1C-A32901B9FEA7}" type="pres">
      <dgm:prSet presAssocID="{8822FDEA-99DD-4B65-92F5-30264ED47069}" presName="childNode1" presStyleLbl="bgAcc1" presStyleIdx="4" presStyleCnt="5" custFlipVert="0" custFlipHor="0" custScaleX="4693" custScaleY="5575" custLinFactX="-200000" custLinFactY="45151" custLinFactNeighborX="-257475" custLinFactNeighborY="100000">
        <dgm:presLayoutVars>
          <dgm:bulletEnabled val="1"/>
        </dgm:presLayoutVars>
      </dgm:prSet>
      <dgm:spPr/>
    </dgm:pt>
    <dgm:pt modelId="{53E5ED5E-38B9-4459-B95D-D7E67E207F38}" type="pres">
      <dgm:prSet presAssocID="{8822FDEA-99DD-4B65-92F5-30264ED47069}" presName="childNode1tx" presStyleLbl="bgAcc1" presStyleIdx="4" presStyleCnt="5">
        <dgm:presLayoutVars>
          <dgm:bulletEnabled val="1"/>
        </dgm:presLayoutVars>
      </dgm:prSet>
      <dgm:spPr/>
    </dgm:pt>
    <dgm:pt modelId="{3CF64F40-9275-4699-B6D6-9DFA0356176E}" type="pres">
      <dgm:prSet presAssocID="{8822FDEA-99DD-4B65-92F5-30264ED47069}" presName="parentNode1" presStyleLbl="node1" presStyleIdx="4" presStyleCnt="5" custLinFactX="-16852" custLinFactNeighborX="-100000" custLinFactNeighborY="-5710">
        <dgm:presLayoutVars>
          <dgm:chMax val="1"/>
          <dgm:bulletEnabled val="1"/>
        </dgm:presLayoutVars>
      </dgm:prSet>
      <dgm:spPr/>
    </dgm:pt>
    <dgm:pt modelId="{234712FF-ECD6-4C39-9C78-898491593C78}" type="pres">
      <dgm:prSet presAssocID="{8822FDEA-99DD-4B65-92F5-30264ED47069}" presName="connSite1" presStyleCnt="0"/>
      <dgm:spPr/>
    </dgm:pt>
  </dgm:ptLst>
  <dgm:cxnLst>
    <dgm:cxn modelId="{033B2203-F942-4973-988A-68659D2E6291}" type="presOf" srcId="{2D386477-EC66-449A-8D41-5F8A212C3D8E}" destId="{4D9FA868-E9EA-4051-BF8C-2ACD9D3C28B3}" srcOrd="0" destOrd="0" presId="urn:microsoft.com/office/officeart/2005/8/layout/hProcess4"/>
    <dgm:cxn modelId="{45E25B14-C506-4D69-931C-5969DE83AC16}" srcId="{4ED521CF-52F0-4897-94BC-96B693D74960}" destId="{652495FE-4C45-4FAB-9DE2-32C75A45A84C}" srcOrd="0" destOrd="0" parTransId="{EB9BEB02-3731-4A6F-87AA-DAE92D48DD59}" sibTransId="{273542F7-51B5-45F1-8C51-0580BA43ADB2}"/>
    <dgm:cxn modelId="{1FE4D618-724E-4829-BED3-DAA3C651B769}" type="presOf" srcId="{0B00F5A8-A0EF-4111-9D86-004317B4F49E}" destId="{E83793B4-2C5C-4D90-82FA-E5EE4745664D}" srcOrd="0" destOrd="0" presId="urn:microsoft.com/office/officeart/2005/8/layout/hProcess4"/>
    <dgm:cxn modelId="{A0D2C119-580B-4082-9512-60AD75698B6B}" type="presOf" srcId="{8DEC3DE9-2110-4660-86B9-771E67BA37F6}" destId="{9AEA89E7-9B2B-40B3-BE1D-0C4A08E964E1}" srcOrd="0" destOrd="1" presId="urn:microsoft.com/office/officeart/2005/8/layout/hProcess4"/>
    <dgm:cxn modelId="{A08CE81F-A93E-429F-943D-3B3662A0C042}" type="presOf" srcId="{F6D27D1B-CDCB-481F-B8FA-AB31B2A119DE}" destId="{029D1FDE-4DD7-4FA5-8C70-0C747477B66C}" srcOrd="0" destOrd="0" presId="urn:microsoft.com/office/officeart/2005/8/layout/hProcess4"/>
    <dgm:cxn modelId="{38D3F529-8DEC-4D15-8EFD-BDBA8B8CC0BB}" type="presOf" srcId="{4ED521CF-52F0-4897-94BC-96B693D74960}" destId="{50F0964F-4587-4028-A431-F363F2265FEF}" srcOrd="0" destOrd="0"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39617432-3D0A-45D4-828B-65B24ECB625F}" type="presOf" srcId="{652495FE-4C45-4FAB-9DE2-32C75A45A84C}" destId="{9AEA89E7-9B2B-40B3-BE1D-0C4A08E964E1}" srcOrd="0" destOrd="0" presId="urn:microsoft.com/office/officeart/2005/8/layout/hProcess4"/>
    <dgm:cxn modelId="{73C21336-86EC-489F-93CF-D1646E9F340D}" type="presOf" srcId="{703287EF-D871-4B9A-870F-65CEA9EEC102}" destId="{843715D2-C2C2-41EB-BDA3-21230FBA46DB}" srcOrd="1" destOrd="2"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E33DA73B-C4A7-472D-88E9-D1B7FEC0C1F5}" type="presOf" srcId="{BF381BD4-48DC-48BF-8C18-C307CDD4D490}" destId="{BFE859F2-A9E8-4F95-9161-8EC68F2D30C4}" srcOrd="1" destOrd="1" presId="urn:microsoft.com/office/officeart/2005/8/layout/hProcess4"/>
    <dgm:cxn modelId="{62E28E3C-EE85-47A0-9BDB-687CEAC848EB}" type="presOf" srcId="{652495FE-4C45-4FAB-9DE2-32C75A45A84C}" destId="{B88A689C-F642-47F1-8367-C83A9CC106A4}" srcOrd="1" destOrd="0" presId="urn:microsoft.com/office/officeart/2005/8/layout/hProcess4"/>
    <dgm:cxn modelId="{3107A840-2926-4C21-8C4B-954E6ADD282C}" srcId="{58828492-5CEF-4AFE-95CB-5D7E6A18158B}" destId="{9976BAB6-3A39-40A1-A99D-6C17A3A83326}" srcOrd="1" destOrd="0" parTransId="{6F49E4B6-E2AB-4247-91DE-850823367157}" sibTransId="{EB381329-8CB0-41E7-8C7B-5AB689352EEB}"/>
    <dgm:cxn modelId="{121CCD41-F3E8-404E-83C7-24EFB661523E}" type="presOf" srcId="{703287EF-D871-4B9A-870F-65CEA9EEC102}" destId="{69C28D3B-E083-42DF-9EA0-916CA12125A9}" srcOrd="0" destOrd="2" presId="urn:microsoft.com/office/officeart/2005/8/layout/hProcess4"/>
    <dgm:cxn modelId="{241A4F42-3815-4A3A-A31B-C5E11FFB5E6D}" type="presOf" srcId="{FB986F71-3126-4196-BD30-74AEDC39A1CA}" destId="{E18C6CF4-EDEB-4539-A36D-E0355B626199}" srcOrd="0" destOrd="0" presId="urn:microsoft.com/office/officeart/2005/8/layout/hProcess4"/>
    <dgm:cxn modelId="{402F9D43-6A91-4B87-83A0-426BC9CD76A6}" type="presOf" srcId="{0B00F5A8-A0EF-4111-9D86-004317B4F49E}" destId="{67FFE978-6FBE-4424-80BE-B9E4B4DD0695}" srcOrd="1" destOrd="0" presId="urn:microsoft.com/office/officeart/2005/8/layout/hProcess4"/>
    <dgm:cxn modelId="{62027A65-34B2-4FD6-8BD0-BF0EAED237DC}" type="presOf" srcId="{415E2B5E-E2BB-4347-B3DC-EDE28E227666}" destId="{5AA2AF09-50C9-41FE-B40D-8339472984A0}" srcOrd="0" destOrd="0" presId="urn:microsoft.com/office/officeart/2005/8/layout/hProcess4"/>
    <dgm:cxn modelId="{1D0FD865-541D-40E2-A6C8-CFA265905C2B}" type="presOf" srcId="{8DEC3DE9-2110-4660-86B9-771E67BA37F6}" destId="{B88A689C-F642-47F1-8367-C83A9CC106A4}" srcOrd="1" destOrd="1"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4143D757-8617-4C89-8322-E3B29A1874AF}" srcId="{58828492-5CEF-4AFE-95CB-5D7E6A18158B}" destId="{68838C34-4D02-49F8-ADD7-BFA90D87B7EA}" srcOrd="0" destOrd="0" parTransId="{F2AD00AD-6A23-4C89-A107-68EF5D1F0B94}" sibTransId="{FFC4FCE7-6F2F-4F91-A74A-7C4C32A81657}"/>
    <dgm:cxn modelId="{C1C36787-D894-486C-8E18-07634026C29D}" srcId="{58828492-5CEF-4AFE-95CB-5D7E6A18158B}" destId="{703287EF-D871-4B9A-870F-65CEA9EEC102}" srcOrd="2" destOrd="0" parTransId="{8BED6CE2-2EE1-498E-B5FF-AE7665F4CCBA}" sibTransId="{A1DD641A-2576-46E7-BDD2-13249412CE6B}"/>
    <dgm:cxn modelId="{550EC38B-566A-4081-A7BE-0E49BE02764D}" type="presOf" srcId="{AB2E8498-CC81-452F-A895-08F3845AA347}" destId="{BFE859F2-A9E8-4F95-9161-8EC68F2D30C4}" srcOrd="1" destOrd="0" presId="urn:microsoft.com/office/officeart/2005/8/layout/hProcess4"/>
    <dgm:cxn modelId="{D9B20E9D-B87E-4186-A314-E7D13309653B}" srcId="{0E9DE493-19D7-4EC9-97C9-5F26233F1106}" destId="{4ED521CF-52F0-4897-94BC-96B693D74960}" srcOrd="3" destOrd="0" parTransId="{F64959F9-8673-46C4-9877-F5223E230FFA}" sibTransId="{415E2B5E-E2BB-4347-B3DC-EDE28E227666}"/>
    <dgm:cxn modelId="{0908E4A3-ECA0-4A45-80CE-91AA702A83F6}" type="presOf" srcId="{9976BAB6-3A39-40A1-A99D-6C17A3A83326}" destId="{843715D2-C2C2-41EB-BDA3-21230FBA46DB}" srcOrd="1" destOrd="1"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3D1972AE-B19B-4D2C-A6BD-EF2E65B5F9F0}" type="presOf" srcId="{10C9014F-EDCB-4F9D-9012-C4AD2A001B6C}" destId="{E83793B4-2C5C-4D90-82FA-E5EE4745664D}" srcOrd="0" destOrd="1" presId="urn:microsoft.com/office/officeart/2005/8/layout/hProcess4"/>
    <dgm:cxn modelId="{7EC193B7-0E7D-46CD-9089-42F246B4805E}" srcId="{0E9DE493-19D7-4EC9-97C9-5F26233F1106}" destId="{8822FDEA-99DD-4B65-92F5-30264ED47069}" srcOrd="4" destOrd="0" parTransId="{3DC827BD-BFCE-42B2-97BD-CD7367B357F6}" sibTransId="{91DBE760-86EC-4428-9A6B-33E7628F6548}"/>
    <dgm:cxn modelId="{0F7E2BB8-A995-4636-A31B-D94DE3B808EF}" srcId="{F6D27D1B-CDCB-481F-B8FA-AB31B2A119DE}" destId="{10C9014F-EDCB-4F9D-9012-C4AD2A001B6C}" srcOrd="1" destOrd="0" parTransId="{6B2C0BEC-DE14-439F-9043-882E0191AD96}" sibTransId="{E0150CB0-70BD-4FB8-A72C-EF7E263AB91B}"/>
    <dgm:cxn modelId="{4E74EABF-20DE-46D5-9BE9-0F84CEAF66AB}" type="presOf" srcId="{D0B150DF-3AA4-454C-8652-25880449C422}" destId="{6A63D16E-EEE6-4267-97EA-5AD7D2BC4E84}" srcOrd="0" destOrd="0" presId="urn:microsoft.com/office/officeart/2005/8/layout/hProcess4"/>
    <dgm:cxn modelId="{95276BC3-D2A9-422F-9390-BED3FD8C7BB0}" type="presOf" srcId="{0E9DE493-19D7-4EC9-97C9-5F26233F1106}" destId="{3960CFF8-4383-4382-8D6D-F2A00F508E8D}" srcOrd="0" destOrd="0" presId="urn:microsoft.com/office/officeart/2005/8/layout/hProcess4"/>
    <dgm:cxn modelId="{90D5F6C6-4E25-4C59-9DF6-6E2B25A59F46}" type="presOf" srcId="{68838C34-4D02-49F8-ADD7-BFA90D87B7EA}" destId="{69C28D3B-E083-42DF-9EA0-916CA12125A9}" srcOrd="0" destOrd="0" presId="urn:microsoft.com/office/officeart/2005/8/layout/hProcess4"/>
    <dgm:cxn modelId="{4EE509C9-54D0-475D-BACE-C9030B3C91B9}" type="presOf" srcId="{8822FDEA-99DD-4B65-92F5-30264ED47069}" destId="{3CF64F40-9275-4699-B6D6-9DFA0356176E}" srcOrd="0" destOrd="0" presId="urn:microsoft.com/office/officeart/2005/8/layout/hProcess4"/>
    <dgm:cxn modelId="{5F9EDECD-FB20-4615-B5EC-47255B2B532F}" srcId="{FB986F71-3126-4196-BD30-74AEDC39A1CA}" destId="{BF381BD4-48DC-48BF-8C18-C307CDD4D490}" srcOrd="1" destOrd="0" parTransId="{5D881325-883F-44A1-A5FB-E01856D07A5B}" sibTransId="{2C645F98-BC4B-4797-BC42-0872EA7B0575}"/>
    <dgm:cxn modelId="{1FDAF4D0-2FDB-4891-AB86-C3DEF197F465}" type="presOf" srcId="{9976BAB6-3A39-40A1-A99D-6C17A3A83326}" destId="{69C28D3B-E083-42DF-9EA0-916CA12125A9}" srcOrd="0" destOrd="1" presId="urn:microsoft.com/office/officeart/2005/8/layout/hProcess4"/>
    <dgm:cxn modelId="{A507C8D3-A0BB-44E4-82F7-15D18D34238D}" type="presOf" srcId="{68838C34-4D02-49F8-ADD7-BFA90D87B7EA}" destId="{843715D2-C2C2-41EB-BDA3-21230FBA46DB}" srcOrd="1" destOrd="0" presId="urn:microsoft.com/office/officeart/2005/8/layout/hProcess4"/>
    <dgm:cxn modelId="{BB6ECBDE-54DC-4DC3-9315-4C37AE82F658}" type="presOf" srcId="{10C9014F-EDCB-4F9D-9012-C4AD2A001B6C}" destId="{67FFE978-6FBE-4424-80BE-B9E4B4DD0695}" srcOrd="1" destOrd="1"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9E8B38E0-8D1A-476F-A3BC-357C90388759}" srcId="{4ED521CF-52F0-4897-94BC-96B693D74960}" destId="{8DEC3DE9-2110-4660-86B9-771E67BA37F6}" srcOrd="1" destOrd="0" parTransId="{0EAC2EE2-4C81-4BC2-A0FF-4E0A06CB4CB2}" sibTransId="{714D954B-11BE-467A-A99D-DA004CD7441B}"/>
    <dgm:cxn modelId="{86F910E7-C9D0-48E5-A3A3-C70127E96FC1}" srcId="{F6D27D1B-CDCB-481F-B8FA-AB31B2A119DE}" destId="{0B00F5A8-A0EF-4111-9D86-004317B4F49E}" srcOrd="0" destOrd="0" parTransId="{EC916B99-8D26-4265-B7BE-BB461C68DA5C}" sibTransId="{CE48C676-980A-4BAC-A3C8-9ABC315DAE51}"/>
    <dgm:cxn modelId="{FCC960F1-FFDB-446D-9C7D-06DB34FE036C}" type="presOf" srcId="{BF381BD4-48DC-48BF-8C18-C307CDD4D490}" destId="{96015622-8A46-45CF-A72A-2856B699B374}" srcOrd="0" destOrd="1" presId="urn:microsoft.com/office/officeart/2005/8/layout/hProcess4"/>
    <dgm:cxn modelId="{732F9AFA-01BF-4C18-A659-D951BF9FC05D}" type="presOf" srcId="{AB2E8498-CC81-452F-A895-08F3845AA347}" destId="{96015622-8A46-45CF-A72A-2856B699B374}" srcOrd="0" destOrd="0" presId="urn:microsoft.com/office/officeart/2005/8/layout/hProcess4"/>
    <dgm:cxn modelId="{E95209FE-82B0-40EF-AFE6-D8CCCCEA50E1}" type="presOf" srcId="{7AEB6639-3258-49E8-8B1F-B4A9C61922BE}" destId="{DC2A0ADB-DCE3-4BF4-9952-0394865777AC}" srcOrd="0" destOrd="0" presId="urn:microsoft.com/office/officeart/2005/8/layout/hProcess4"/>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 modelId="{E5B4CBE1-245A-4257-87A1-297B4F2807A2}" type="presParOf" srcId="{224851B6-C14D-49DE-883B-A13003DA4601}" destId="{4D9FA868-E9EA-4051-BF8C-2ACD9D3C28B3}" srcOrd="5" destOrd="0" presId="urn:microsoft.com/office/officeart/2005/8/layout/hProcess4"/>
    <dgm:cxn modelId="{5CFFFC3F-BA4F-4905-B4AF-D62DAE65261B}" type="presParOf" srcId="{224851B6-C14D-49DE-883B-A13003DA4601}" destId="{C8B950BA-8121-4A89-A8FB-2204DEBB72A0}" srcOrd="6" destOrd="0" presId="urn:microsoft.com/office/officeart/2005/8/layout/hProcess4"/>
    <dgm:cxn modelId="{5D16EE73-5BBB-43A6-9B52-D7BD6932D4B7}" type="presParOf" srcId="{C8B950BA-8121-4A89-A8FB-2204DEBB72A0}" destId="{BC354861-9AB3-4752-A4A1-A40A1214B459}" srcOrd="0" destOrd="0" presId="urn:microsoft.com/office/officeart/2005/8/layout/hProcess4"/>
    <dgm:cxn modelId="{B04176DD-DBBC-44A9-BC54-430129BE1CF5}" type="presParOf" srcId="{C8B950BA-8121-4A89-A8FB-2204DEBB72A0}" destId="{9AEA89E7-9B2B-40B3-BE1D-0C4A08E964E1}" srcOrd="1" destOrd="0" presId="urn:microsoft.com/office/officeart/2005/8/layout/hProcess4"/>
    <dgm:cxn modelId="{2C255BC6-00C1-4EB8-AAAF-76DAA047FBDA}" type="presParOf" srcId="{C8B950BA-8121-4A89-A8FB-2204DEBB72A0}" destId="{B88A689C-F642-47F1-8367-C83A9CC106A4}" srcOrd="2" destOrd="0" presId="urn:microsoft.com/office/officeart/2005/8/layout/hProcess4"/>
    <dgm:cxn modelId="{DA28D588-12AF-461B-B8AA-5E22987398B9}" type="presParOf" srcId="{C8B950BA-8121-4A89-A8FB-2204DEBB72A0}" destId="{50F0964F-4587-4028-A431-F363F2265FEF}" srcOrd="3" destOrd="0" presId="urn:microsoft.com/office/officeart/2005/8/layout/hProcess4"/>
    <dgm:cxn modelId="{55894F09-248E-46BA-85E8-6A05D1D37496}" type="presParOf" srcId="{C8B950BA-8121-4A89-A8FB-2204DEBB72A0}" destId="{DFDA77AE-492B-4097-B0EA-19024BBEE67C}" srcOrd="4" destOrd="0" presId="urn:microsoft.com/office/officeart/2005/8/layout/hProcess4"/>
    <dgm:cxn modelId="{A1FF21FA-C42E-42C2-982A-96293AD7551F}" type="presParOf" srcId="{224851B6-C14D-49DE-883B-A13003DA4601}" destId="{5AA2AF09-50C9-41FE-B40D-8339472984A0}" srcOrd="7" destOrd="0" presId="urn:microsoft.com/office/officeart/2005/8/layout/hProcess4"/>
    <dgm:cxn modelId="{75A18D54-B772-4B42-AF1B-B315D456BE63}" type="presParOf" srcId="{224851B6-C14D-49DE-883B-A13003DA4601}" destId="{08A0B101-B00F-4D03-91EE-DB6D5F29C131}" srcOrd="8" destOrd="0" presId="urn:microsoft.com/office/officeart/2005/8/layout/hProcess4"/>
    <dgm:cxn modelId="{DE669D2E-891D-418C-9B1C-7AD493FD563D}" type="presParOf" srcId="{08A0B101-B00F-4D03-91EE-DB6D5F29C131}" destId="{1CFD50C2-D047-4221-A243-7F918751AF8E}" srcOrd="0" destOrd="0" presId="urn:microsoft.com/office/officeart/2005/8/layout/hProcess4"/>
    <dgm:cxn modelId="{B6DD83D1-A1E9-4A1D-BEEE-1B2221E5B4B2}" type="presParOf" srcId="{08A0B101-B00F-4D03-91EE-DB6D5F29C131}" destId="{946EFAAB-489A-44D1-9F1C-A32901B9FEA7}" srcOrd="1" destOrd="0" presId="urn:microsoft.com/office/officeart/2005/8/layout/hProcess4"/>
    <dgm:cxn modelId="{B72A03B0-2499-4597-8D04-44CAA68795EC}" type="presParOf" srcId="{08A0B101-B00F-4D03-91EE-DB6D5F29C131}" destId="{53E5ED5E-38B9-4459-B95D-D7E67E207F38}" srcOrd="2" destOrd="0" presId="urn:microsoft.com/office/officeart/2005/8/layout/hProcess4"/>
    <dgm:cxn modelId="{F6F7582F-4CC7-4B4D-958A-15EA202FB05F}" type="presParOf" srcId="{08A0B101-B00F-4D03-91EE-DB6D5F29C131}" destId="{3CF64F40-9275-4699-B6D6-9DFA0356176E}" srcOrd="3" destOrd="0" presId="urn:microsoft.com/office/officeart/2005/8/layout/hProcess4"/>
    <dgm:cxn modelId="{7949CA04-0424-481B-8BC9-850873636339}" type="presParOf" srcId="{08A0B101-B00F-4D03-91EE-DB6D5F29C131}" destId="{234712FF-ECD6-4C39-9C78-898491593C7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a:t>Small Businesses</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custT="1"/>
      <dgm:spPr/>
      <dgm:t>
        <a:bodyPr/>
        <a:lstStyle/>
        <a:p>
          <a:r>
            <a:rPr lang="en-US" sz="1400" dirty="0"/>
            <a:t>Live training courses - $2,500</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a:t>Medium Businesses</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custT="1"/>
      <dgm:spPr/>
      <dgm:t>
        <a:bodyPr/>
        <a:lstStyle/>
        <a:p>
          <a:r>
            <a:rPr lang="en-US" sz="1400" dirty="0"/>
            <a:t>Live training courses - $4,000</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a:t>Large Businesses</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4ED521CF-52F0-4897-94BC-96B693D74960}">
      <dgm:prSet phldrT="[Text]"/>
      <dgm:spPr/>
      <dgm:t>
        <a:bodyPr/>
        <a:lstStyle/>
        <a:p>
          <a:r>
            <a:rPr lang="en-US" dirty="0"/>
            <a:t>1 – 250 employees</a:t>
          </a:r>
        </a:p>
      </dgm:t>
    </dgm:pt>
    <dgm:pt modelId="{F64959F9-8673-46C4-9877-F5223E230FFA}" type="parTrans" cxnId="{D9B20E9D-B87E-4186-A314-E7D13309653B}">
      <dgm:prSet/>
      <dgm:spPr/>
      <dgm:t>
        <a:bodyPr/>
        <a:lstStyle/>
        <a:p>
          <a:endParaRPr lang="en-US"/>
        </a:p>
      </dgm:t>
    </dgm:pt>
    <dgm:pt modelId="{415E2B5E-E2BB-4347-B3DC-EDE28E227666}" type="sibTrans" cxnId="{D9B20E9D-B87E-4186-A314-E7D13309653B}">
      <dgm:prSet/>
      <dgm:spPr>
        <a:noFill/>
        <a:ln>
          <a:noFill/>
        </a:ln>
      </dgm:spPr>
      <dgm:t>
        <a:bodyPr/>
        <a:lstStyle/>
        <a:p>
          <a:endParaRPr lang="en-US"/>
        </a:p>
      </dgm:t>
    </dgm:pt>
    <dgm:pt modelId="{8822FDEA-99DD-4B65-92F5-30264ED47069}">
      <dgm:prSet phldrT="[Text]"/>
      <dgm:spPr/>
      <dgm:t>
        <a:bodyPr/>
        <a:lstStyle/>
        <a:p>
          <a:r>
            <a:rPr lang="en-US" dirty="0"/>
            <a:t>Enterprises</a:t>
          </a:r>
        </a:p>
      </dgm:t>
    </dgm:pt>
    <dgm:pt modelId="{3DC827BD-BFCE-42B2-97BD-CD7367B357F6}" type="parTrans" cxnId="{7EC193B7-0E7D-46CD-9089-42F246B4805E}">
      <dgm:prSet/>
      <dgm:spPr/>
      <dgm:t>
        <a:bodyPr/>
        <a:lstStyle/>
        <a:p>
          <a:endParaRPr lang="en-US"/>
        </a:p>
      </dgm:t>
    </dgm:pt>
    <dgm:pt modelId="{91DBE760-86EC-4428-9A6B-33E7628F6548}" type="sibTrans" cxnId="{7EC193B7-0E7D-46CD-9089-42F246B4805E}">
      <dgm:prSet/>
      <dgm:spPr/>
      <dgm:t>
        <a:bodyPr/>
        <a:lstStyle/>
        <a:p>
          <a:endParaRPr lang="en-US"/>
        </a:p>
      </dgm:t>
    </dgm:pt>
    <dgm:pt modelId="{68838C34-4D02-49F8-ADD7-BFA90D87B7EA}">
      <dgm:prSet phldrT="[Text]" custT="1"/>
      <dgm:spPr/>
      <dgm:t>
        <a:bodyPr/>
        <a:lstStyle/>
        <a:p>
          <a:r>
            <a:rPr lang="en-US" sz="1400" dirty="0"/>
            <a:t>Live Training - $5,500</a:t>
          </a:r>
        </a:p>
      </dgm:t>
    </dgm:pt>
    <dgm:pt modelId="{FFC4FCE7-6F2F-4F91-A74A-7C4C32A81657}" type="sibTrans" cxnId="{4143D757-8617-4C89-8322-E3B29A1874AF}">
      <dgm:prSet/>
      <dgm:spPr/>
      <dgm:t>
        <a:bodyPr/>
        <a:lstStyle/>
        <a:p>
          <a:endParaRPr lang="en-US"/>
        </a:p>
      </dgm:t>
    </dgm:pt>
    <dgm:pt modelId="{F2AD00AD-6A23-4C89-A107-68EF5D1F0B94}" type="parTrans" cxnId="{4143D757-8617-4C89-8322-E3B29A1874AF}">
      <dgm:prSet/>
      <dgm:spPr/>
      <dgm:t>
        <a:bodyPr/>
        <a:lstStyle/>
        <a:p>
          <a:endParaRPr lang="en-US"/>
        </a:p>
      </dgm:t>
    </dgm:pt>
    <dgm:pt modelId="{703287EF-D871-4B9A-870F-65CEA9EEC102}">
      <dgm:prSet phldrT="[Text]" custT="1"/>
      <dgm:spPr/>
      <dgm:t>
        <a:bodyPr/>
        <a:lstStyle/>
        <a:p>
          <a:endParaRPr lang="en-US" sz="1800" dirty="0"/>
        </a:p>
      </dgm:t>
    </dgm:pt>
    <dgm:pt modelId="{8BED6CE2-2EE1-498E-B5FF-AE7665F4CCBA}" type="parTrans" cxnId="{C1C36787-D894-486C-8E18-07634026C29D}">
      <dgm:prSet/>
      <dgm:spPr/>
      <dgm:t>
        <a:bodyPr/>
        <a:lstStyle/>
        <a:p>
          <a:endParaRPr lang="en-US"/>
        </a:p>
      </dgm:t>
    </dgm:pt>
    <dgm:pt modelId="{A1DD641A-2576-46E7-BDD2-13249412CE6B}" type="sibTrans" cxnId="{C1C36787-D894-486C-8E18-07634026C29D}">
      <dgm:prSet/>
      <dgm:spPr/>
      <dgm:t>
        <a:bodyPr/>
        <a:lstStyle/>
        <a:p>
          <a:endParaRPr lang="en-US"/>
        </a:p>
      </dgm:t>
    </dgm:pt>
    <dgm:pt modelId="{652495FE-4C45-4FAB-9DE2-32C75A45A84C}">
      <dgm:prSet custT="1"/>
      <dgm:spPr/>
      <dgm:t>
        <a:bodyPr/>
        <a:lstStyle/>
        <a:p>
          <a:r>
            <a:rPr lang="en-US" sz="1400" dirty="0">
              <a:solidFill>
                <a:schemeClr val="bg1"/>
              </a:solidFill>
            </a:rPr>
            <a:t>Live training - $7,000</a:t>
          </a:r>
        </a:p>
      </dgm:t>
    </dgm:pt>
    <dgm:pt modelId="{EB9BEB02-3731-4A6F-87AA-DAE92D48DD59}" type="parTrans" cxnId="{45E25B14-C506-4D69-931C-5969DE83AC16}">
      <dgm:prSet/>
      <dgm:spPr/>
      <dgm:t>
        <a:bodyPr/>
        <a:lstStyle/>
        <a:p>
          <a:endParaRPr lang="en-US"/>
        </a:p>
      </dgm:t>
    </dgm:pt>
    <dgm:pt modelId="{273542F7-51B5-45F1-8C51-0580BA43ADB2}" type="sibTrans" cxnId="{45E25B14-C506-4D69-931C-5969DE83AC16}">
      <dgm:prSet/>
      <dgm:spPr/>
      <dgm:t>
        <a:bodyPr/>
        <a:lstStyle/>
        <a:p>
          <a:endParaRPr lang="en-US"/>
        </a:p>
      </dgm:t>
    </dgm:pt>
    <dgm:pt modelId="{9976BAB6-3A39-40A1-A99D-6C17A3A83326}">
      <dgm:prSet custT="1"/>
      <dgm:spPr/>
      <dgm:t>
        <a:bodyPr/>
        <a:lstStyle/>
        <a:p>
          <a:r>
            <a:rPr lang="en-US" sz="1400" dirty="0"/>
            <a:t>On Demand Training - $1,500</a:t>
          </a:r>
        </a:p>
      </dgm:t>
    </dgm:pt>
    <dgm:pt modelId="{6F49E4B6-E2AB-4247-91DE-850823367157}" type="parTrans" cxnId="{3107A840-2926-4C21-8C4B-954E6ADD282C}">
      <dgm:prSet/>
      <dgm:spPr/>
      <dgm:t>
        <a:bodyPr/>
        <a:lstStyle/>
        <a:p>
          <a:endParaRPr lang="en-US"/>
        </a:p>
      </dgm:t>
    </dgm:pt>
    <dgm:pt modelId="{EB381329-8CB0-41E7-8C7B-5AB689352EEB}" type="sibTrans" cxnId="{3107A840-2926-4C21-8C4B-954E6ADD282C}">
      <dgm:prSet/>
      <dgm:spPr/>
      <dgm:t>
        <a:bodyPr/>
        <a:lstStyle/>
        <a:p>
          <a:endParaRPr lang="en-US"/>
        </a:p>
      </dgm:t>
    </dgm:pt>
    <dgm:pt modelId="{0C62EF6D-0FF0-4EB2-B097-164630F7A847}">
      <dgm:prSet phldrT="[Text]" custT="1"/>
      <dgm:spPr/>
      <dgm:t>
        <a:bodyPr/>
        <a:lstStyle/>
        <a:p>
          <a:r>
            <a:rPr lang="en-US" sz="1400" dirty="0"/>
            <a:t>On Demand training - $1,500</a:t>
          </a:r>
        </a:p>
      </dgm:t>
    </dgm:pt>
    <dgm:pt modelId="{008DBA21-8E8B-4EB3-A916-DD9D4FA4EB27}" type="parTrans" cxnId="{87DA90FB-1043-48A2-BF99-1C56E32EFC7B}">
      <dgm:prSet/>
      <dgm:spPr/>
      <dgm:t>
        <a:bodyPr/>
        <a:lstStyle/>
        <a:p>
          <a:endParaRPr lang="en-US"/>
        </a:p>
      </dgm:t>
    </dgm:pt>
    <dgm:pt modelId="{C3E16708-0B07-4064-B259-69ED85DB4859}" type="sibTrans" cxnId="{87DA90FB-1043-48A2-BF99-1C56E32EFC7B}">
      <dgm:prSet/>
      <dgm:spPr/>
      <dgm:t>
        <a:bodyPr/>
        <a:lstStyle/>
        <a:p>
          <a:endParaRPr lang="en-US"/>
        </a:p>
      </dgm:t>
    </dgm:pt>
    <dgm:pt modelId="{6752FE61-10FD-4718-996A-4E5DAF8DF41C}">
      <dgm:prSet phldrT="[Text]" custT="1"/>
      <dgm:spPr/>
      <dgm:t>
        <a:bodyPr/>
        <a:lstStyle/>
        <a:p>
          <a:r>
            <a:rPr lang="en-US" sz="1400" dirty="0"/>
            <a:t>On Demand training - $1,500</a:t>
          </a:r>
        </a:p>
      </dgm:t>
    </dgm:pt>
    <dgm:pt modelId="{DA666015-57C5-49BF-AA1C-D5229E829AB0}" type="parTrans" cxnId="{7D502147-2042-4847-A2F3-7B912303E97A}">
      <dgm:prSet/>
      <dgm:spPr/>
      <dgm:t>
        <a:bodyPr/>
        <a:lstStyle/>
        <a:p>
          <a:endParaRPr lang="en-US"/>
        </a:p>
      </dgm:t>
    </dgm:pt>
    <dgm:pt modelId="{EC9DA63B-A1CC-4B7B-9F72-0C0130311F33}" type="sibTrans" cxnId="{7D502147-2042-4847-A2F3-7B912303E97A}">
      <dgm:prSet/>
      <dgm:spPr/>
      <dgm:t>
        <a:bodyPr/>
        <a:lstStyle/>
        <a:p>
          <a:endParaRPr lang="en-US"/>
        </a:p>
      </dgm:t>
    </dgm:pt>
    <dgm:pt modelId="{AC7BBE03-1B69-4B7A-A5D9-2BA3D266703C}">
      <dgm:prSet custT="1"/>
      <dgm:spPr/>
      <dgm:t>
        <a:bodyPr/>
        <a:lstStyle/>
        <a:p>
          <a:r>
            <a:rPr lang="en-US" sz="1400" dirty="0">
              <a:solidFill>
                <a:schemeClr val="bg1"/>
              </a:solidFill>
            </a:rPr>
            <a:t>On Demand training - $1,500</a:t>
          </a:r>
        </a:p>
      </dgm:t>
    </dgm:pt>
    <dgm:pt modelId="{BAA6A681-E1DA-4262-8575-6EA49F67C397}" type="parTrans" cxnId="{1EF578D2-D508-4F63-B47B-D72AAA28EED0}">
      <dgm:prSet/>
      <dgm:spPr/>
      <dgm:t>
        <a:bodyPr/>
        <a:lstStyle/>
        <a:p>
          <a:endParaRPr lang="en-US"/>
        </a:p>
      </dgm:t>
    </dgm:pt>
    <dgm:pt modelId="{7E70B2CE-7FE2-4DBA-93B0-380EA7EFAA57}" type="sibTrans" cxnId="{1EF578D2-D508-4F63-B47B-D72AAA28EED0}">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5"/>
      <dgm:spPr/>
    </dgm:pt>
    <dgm:pt modelId="{96015622-8A46-45CF-A72A-2856B699B374}" type="pres">
      <dgm:prSet presAssocID="{FB986F71-3126-4196-BD30-74AEDC39A1CA}" presName="childNode1" presStyleLbl="bgAcc1" presStyleIdx="0" presStyleCnt="5" custScaleX="130174">
        <dgm:presLayoutVars>
          <dgm:bulletEnabled val="1"/>
        </dgm:presLayoutVars>
      </dgm:prSet>
      <dgm:spPr/>
    </dgm:pt>
    <dgm:pt modelId="{BFE859F2-A9E8-4F95-9161-8EC68F2D30C4}" type="pres">
      <dgm:prSet presAssocID="{FB986F71-3126-4196-BD30-74AEDC39A1CA}" presName="childNode1tx" presStyleLbl="bgAcc1" presStyleIdx="0" presStyleCnt="5">
        <dgm:presLayoutVars>
          <dgm:bulletEnabled val="1"/>
        </dgm:presLayoutVars>
      </dgm:prSet>
      <dgm:spPr/>
    </dgm:pt>
    <dgm:pt modelId="{E18C6CF4-EDEB-4539-A36D-E0355B626199}" type="pres">
      <dgm:prSet presAssocID="{FB986F71-3126-4196-BD30-74AEDC39A1CA}" presName="parentNode1" presStyleLbl="node1" presStyleIdx="0" presStyleCnt="5" custLinFactNeighborX="-15040" custLinFactNeighborY="4880">
        <dgm:presLayoutVars>
          <dgm:chMax val="1"/>
          <dgm:bulletEnabled val="1"/>
        </dgm:presLayoutVars>
      </dgm:prSet>
      <dgm:spPr/>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4" custAng="3274164" custLinFactNeighborX="-39481" custLinFactNeighborY="4661"/>
      <dgm:spPr/>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5"/>
      <dgm:spPr/>
    </dgm:pt>
    <dgm:pt modelId="{E83793B4-2C5C-4D90-82FA-E5EE4745664D}" type="pres">
      <dgm:prSet presAssocID="{F6D27D1B-CDCB-481F-B8FA-AB31B2A119DE}" presName="childNode2" presStyleLbl="bgAcc1" presStyleIdx="1" presStyleCnt="5" custScaleX="140758">
        <dgm:presLayoutVars>
          <dgm:bulletEnabled val="1"/>
        </dgm:presLayoutVars>
      </dgm:prSet>
      <dgm:spPr/>
    </dgm:pt>
    <dgm:pt modelId="{67FFE978-6FBE-4424-80BE-B9E4B4DD0695}" type="pres">
      <dgm:prSet presAssocID="{F6D27D1B-CDCB-481F-B8FA-AB31B2A119DE}" presName="childNode2tx" presStyleLbl="bgAcc1" presStyleIdx="1" presStyleCnt="5">
        <dgm:presLayoutVars>
          <dgm:bulletEnabled val="1"/>
        </dgm:presLayoutVars>
      </dgm:prSet>
      <dgm:spPr/>
    </dgm:pt>
    <dgm:pt modelId="{029D1FDE-4DD7-4FA5-8C70-0C747477B66C}" type="pres">
      <dgm:prSet presAssocID="{F6D27D1B-CDCB-481F-B8FA-AB31B2A119DE}" presName="parentNode2" presStyleLbl="node1" presStyleIdx="1" presStyleCnt="5">
        <dgm:presLayoutVars>
          <dgm:chMax val="0"/>
          <dgm:bulletEnabled val="1"/>
        </dgm:presLayoutVars>
      </dgm:prSet>
      <dgm:spPr/>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4" custAng="19669338" custScaleX="74631" custScaleY="88306" custLinFactNeighborX="-50428" custLinFactNeighborY="-2366"/>
      <dgm:spPr/>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5"/>
      <dgm:spPr/>
    </dgm:pt>
    <dgm:pt modelId="{69C28D3B-E083-42DF-9EA0-916CA12125A9}" type="pres">
      <dgm:prSet presAssocID="{58828492-5CEF-4AFE-95CB-5D7E6A18158B}" presName="childNode1" presStyleLbl="bgAcc1" presStyleIdx="2" presStyleCnt="5" custScaleX="134759">
        <dgm:presLayoutVars>
          <dgm:bulletEnabled val="1"/>
        </dgm:presLayoutVars>
      </dgm:prSet>
      <dgm:spPr/>
    </dgm:pt>
    <dgm:pt modelId="{843715D2-C2C2-41EB-BDA3-21230FBA46DB}" type="pres">
      <dgm:prSet presAssocID="{58828492-5CEF-4AFE-95CB-5D7E6A18158B}" presName="childNode1tx" presStyleLbl="bgAcc1" presStyleIdx="2" presStyleCnt="5">
        <dgm:presLayoutVars>
          <dgm:bulletEnabled val="1"/>
        </dgm:presLayoutVars>
      </dgm:prSet>
      <dgm:spPr/>
    </dgm:pt>
    <dgm:pt modelId="{047F5837-10E2-4FFC-A492-DB8A19EF48CA}" type="pres">
      <dgm:prSet presAssocID="{58828492-5CEF-4AFE-95CB-5D7E6A18158B}" presName="parentNode1" presStyleLbl="node1" presStyleIdx="2" presStyleCnt="5">
        <dgm:presLayoutVars>
          <dgm:chMax val="1"/>
          <dgm:bulletEnabled val="1"/>
        </dgm:presLayoutVars>
      </dgm:prSet>
      <dgm:spPr/>
    </dgm:pt>
    <dgm:pt modelId="{7D6A154D-27BB-4CCE-9250-BCDD2CD5C383}" type="pres">
      <dgm:prSet presAssocID="{58828492-5CEF-4AFE-95CB-5D7E6A18158B}" presName="connSite1" presStyleCnt="0"/>
      <dgm:spPr/>
    </dgm:pt>
    <dgm:pt modelId="{4D9FA868-E9EA-4051-BF8C-2ACD9D3C28B3}" type="pres">
      <dgm:prSet presAssocID="{2D386477-EC66-449A-8D41-5F8A212C3D8E}" presName="Name9" presStyleLbl="sibTrans2D1" presStyleIdx="2" presStyleCnt="4" custAng="2713621" custScaleX="181241" custScaleY="86883" custLinFactX="48509" custLinFactNeighborX="100000" custLinFactNeighborY="-31876"/>
      <dgm:spPr/>
    </dgm:pt>
    <dgm:pt modelId="{C8B950BA-8121-4A89-A8FB-2204DEBB72A0}" type="pres">
      <dgm:prSet presAssocID="{4ED521CF-52F0-4897-94BC-96B693D74960}" presName="composite2" presStyleCnt="0"/>
      <dgm:spPr/>
    </dgm:pt>
    <dgm:pt modelId="{BC354861-9AB3-4752-A4A1-A40A1214B459}" type="pres">
      <dgm:prSet presAssocID="{4ED521CF-52F0-4897-94BC-96B693D74960}" presName="dummyNode2" presStyleLbl="node1" presStyleIdx="2" presStyleCnt="5"/>
      <dgm:spPr/>
    </dgm:pt>
    <dgm:pt modelId="{9AEA89E7-9B2B-40B3-BE1D-0C4A08E964E1}" type="pres">
      <dgm:prSet presAssocID="{4ED521CF-52F0-4897-94BC-96B693D74960}" presName="childNode2" presStyleLbl="bgAcc1" presStyleIdx="3" presStyleCnt="5" custScaleX="133957" custScaleY="98681" custLinFactNeighborX="-236" custLinFactNeighborY="-11174">
        <dgm:presLayoutVars>
          <dgm:bulletEnabled val="1"/>
        </dgm:presLayoutVars>
      </dgm:prSet>
      <dgm:spPr/>
    </dgm:pt>
    <dgm:pt modelId="{B88A689C-F642-47F1-8367-C83A9CC106A4}" type="pres">
      <dgm:prSet presAssocID="{4ED521CF-52F0-4897-94BC-96B693D74960}" presName="childNode2tx" presStyleLbl="bgAcc1" presStyleIdx="3" presStyleCnt="5">
        <dgm:presLayoutVars>
          <dgm:bulletEnabled val="1"/>
        </dgm:presLayoutVars>
      </dgm:prSet>
      <dgm:spPr/>
    </dgm:pt>
    <dgm:pt modelId="{50F0964F-4587-4028-A431-F363F2265FEF}" type="pres">
      <dgm:prSet presAssocID="{4ED521CF-52F0-4897-94BC-96B693D74960}" presName="parentNode2" presStyleLbl="node1" presStyleIdx="3" presStyleCnt="5" custLinFactX="-200000" custLinFactY="163883" custLinFactNeighborX="-298599" custLinFactNeighborY="200000">
        <dgm:presLayoutVars>
          <dgm:chMax val="0"/>
          <dgm:bulletEnabled val="1"/>
        </dgm:presLayoutVars>
      </dgm:prSet>
      <dgm:spPr/>
    </dgm:pt>
    <dgm:pt modelId="{DFDA77AE-492B-4097-B0EA-19024BBEE67C}" type="pres">
      <dgm:prSet presAssocID="{4ED521CF-52F0-4897-94BC-96B693D74960}" presName="connSite2" presStyleCnt="0"/>
      <dgm:spPr/>
    </dgm:pt>
    <dgm:pt modelId="{5AA2AF09-50C9-41FE-B40D-8339472984A0}" type="pres">
      <dgm:prSet presAssocID="{415E2B5E-E2BB-4347-B3DC-EDE28E227666}" presName="Name18" presStyleLbl="sibTrans2D1" presStyleIdx="3" presStyleCnt="4" custScaleY="85073" custLinFactNeighborX="27772" custLinFactNeighborY="-24163"/>
      <dgm:spPr/>
    </dgm:pt>
    <dgm:pt modelId="{08A0B101-B00F-4D03-91EE-DB6D5F29C131}" type="pres">
      <dgm:prSet presAssocID="{8822FDEA-99DD-4B65-92F5-30264ED47069}" presName="composite1" presStyleCnt="0"/>
      <dgm:spPr/>
    </dgm:pt>
    <dgm:pt modelId="{1CFD50C2-D047-4221-A243-7F918751AF8E}" type="pres">
      <dgm:prSet presAssocID="{8822FDEA-99DD-4B65-92F5-30264ED47069}" presName="dummyNode1" presStyleLbl="node1" presStyleIdx="3" presStyleCnt="5"/>
      <dgm:spPr/>
    </dgm:pt>
    <dgm:pt modelId="{946EFAAB-489A-44D1-9F1C-A32901B9FEA7}" type="pres">
      <dgm:prSet presAssocID="{8822FDEA-99DD-4B65-92F5-30264ED47069}" presName="childNode1" presStyleLbl="bgAcc1" presStyleIdx="4" presStyleCnt="5" custFlipVert="0" custFlipHor="0" custScaleX="4693" custScaleY="5575" custLinFactX="-200000" custLinFactY="45151" custLinFactNeighborX="-257475" custLinFactNeighborY="100000">
        <dgm:presLayoutVars>
          <dgm:bulletEnabled val="1"/>
        </dgm:presLayoutVars>
      </dgm:prSet>
      <dgm:spPr/>
    </dgm:pt>
    <dgm:pt modelId="{53E5ED5E-38B9-4459-B95D-D7E67E207F38}" type="pres">
      <dgm:prSet presAssocID="{8822FDEA-99DD-4B65-92F5-30264ED47069}" presName="childNode1tx" presStyleLbl="bgAcc1" presStyleIdx="4" presStyleCnt="5">
        <dgm:presLayoutVars>
          <dgm:bulletEnabled val="1"/>
        </dgm:presLayoutVars>
      </dgm:prSet>
      <dgm:spPr/>
    </dgm:pt>
    <dgm:pt modelId="{3CF64F40-9275-4699-B6D6-9DFA0356176E}" type="pres">
      <dgm:prSet presAssocID="{8822FDEA-99DD-4B65-92F5-30264ED47069}" presName="parentNode1" presStyleLbl="node1" presStyleIdx="4" presStyleCnt="5" custLinFactX="-16852" custLinFactNeighborX="-100000" custLinFactNeighborY="-5710">
        <dgm:presLayoutVars>
          <dgm:chMax val="1"/>
          <dgm:bulletEnabled val="1"/>
        </dgm:presLayoutVars>
      </dgm:prSet>
      <dgm:spPr/>
    </dgm:pt>
    <dgm:pt modelId="{234712FF-ECD6-4C39-9C78-898491593C78}" type="pres">
      <dgm:prSet presAssocID="{8822FDEA-99DD-4B65-92F5-30264ED47069}" presName="connSite1" presStyleCnt="0"/>
      <dgm:spPr/>
    </dgm:pt>
  </dgm:ptLst>
  <dgm:cxnLst>
    <dgm:cxn modelId="{033B2203-F942-4973-988A-68659D2E6291}" type="presOf" srcId="{2D386477-EC66-449A-8D41-5F8A212C3D8E}" destId="{4D9FA868-E9EA-4051-BF8C-2ACD9D3C28B3}" srcOrd="0" destOrd="0" presId="urn:microsoft.com/office/officeart/2005/8/layout/hProcess4"/>
    <dgm:cxn modelId="{02B3F40B-0733-4635-9D9B-1CFC7F51EBCE}" type="presOf" srcId="{AC7BBE03-1B69-4B7A-A5D9-2BA3D266703C}" destId="{9AEA89E7-9B2B-40B3-BE1D-0C4A08E964E1}" srcOrd="0" destOrd="1" presId="urn:microsoft.com/office/officeart/2005/8/layout/hProcess4"/>
    <dgm:cxn modelId="{45E25B14-C506-4D69-931C-5969DE83AC16}" srcId="{4ED521CF-52F0-4897-94BC-96B693D74960}" destId="{652495FE-4C45-4FAB-9DE2-32C75A45A84C}" srcOrd="0" destOrd="0" parTransId="{EB9BEB02-3731-4A6F-87AA-DAE92D48DD59}" sibTransId="{273542F7-51B5-45F1-8C51-0580BA43ADB2}"/>
    <dgm:cxn modelId="{1FE4D618-724E-4829-BED3-DAA3C651B769}" type="presOf" srcId="{0B00F5A8-A0EF-4111-9D86-004317B4F49E}" destId="{E83793B4-2C5C-4D90-82FA-E5EE4745664D}" srcOrd="0" destOrd="0" presId="urn:microsoft.com/office/officeart/2005/8/layout/hProcess4"/>
    <dgm:cxn modelId="{A08CE81F-A93E-429F-943D-3B3662A0C042}" type="presOf" srcId="{F6D27D1B-CDCB-481F-B8FA-AB31B2A119DE}" destId="{029D1FDE-4DD7-4FA5-8C70-0C747477B66C}" srcOrd="0" destOrd="0" presId="urn:microsoft.com/office/officeart/2005/8/layout/hProcess4"/>
    <dgm:cxn modelId="{38D3F529-8DEC-4D15-8EFD-BDBA8B8CC0BB}" type="presOf" srcId="{4ED521CF-52F0-4897-94BC-96B693D74960}" destId="{50F0964F-4587-4028-A431-F363F2265FEF}" srcOrd="0" destOrd="0"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39617432-3D0A-45D4-828B-65B24ECB625F}" type="presOf" srcId="{652495FE-4C45-4FAB-9DE2-32C75A45A84C}" destId="{9AEA89E7-9B2B-40B3-BE1D-0C4A08E964E1}" srcOrd="0" destOrd="0" presId="urn:microsoft.com/office/officeart/2005/8/layout/hProcess4"/>
    <dgm:cxn modelId="{73C21336-86EC-489F-93CF-D1646E9F340D}" type="presOf" srcId="{703287EF-D871-4B9A-870F-65CEA9EEC102}" destId="{843715D2-C2C2-41EB-BDA3-21230FBA46DB}" srcOrd="1" destOrd="2"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62E28E3C-EE85-47A0-9BDB-687CEAC848EB}" type="presOf" srcId="{652495FE-4C45-4FAB-9DE2-32C75A45A84C}" destId="{B88A689C-F642-47F1-8367-C83A9CC106A4}" srcOrd="1" destOrd="0" presId="urn:microsoft.com/office/officeart/2005/8/layout/hProcess4"/>
    <dgm:cxn modelId="{3107A840-2926-4C21-8C4B-954E6ADD282C}" srcId="{58828492-5CEF-4AFE-95CB-5D7E6A18158B}" destId="{9976BAB6-3A39-40A1-A99D-6C17A3A83326}" srcOrd="1" destOrd="0" parTransId="{6F49E4B6-E2AB-4247-91DE-850823367157}" sibTransId="{EB381329-8CB0-41E7-8C7B-5AB689352EEB}"/>
    <dgm:cxn modelId="{121CCD41-F3E8-404E-83C7-24EFB661523E}" type="presOf" srcId="{703287EF-D871-4B9A-870F-65CEA9EEC102}" destId="{69C28D3B-E083-42DF-9EA0-916CA12125A9}" srcOrd="0" destOrd="2" presId="urn:microsoft.com/office/officeart/2005/8/layout/hProcess4"/>
    <dgm:cxn modelId="{48D91C62-CB80-492B-921E-320288D8C848}" type="presOf" srcId="{6752FE61-10FD-4718-996A-4E5DAF8DF41C}" destId="{E83793B4-2C5C-4D90-82FA-E5EE4745664D}" srcOrd="0" destOrd="1" presId="urn:microsoft.com/office/officeart/2005/8/layout/hProcess4"/>
    <dgm:cxn modelId="{241A4F42-3815-4A3A-A31B-C5E11FFB5E6D}" type="presOf" srcId="{FB986F71-3126-4196-BD30-74AEDC39A1CA}" destId="{E18C6CF4-EDEB-4539-A36D-E0355B626199}" srcOrd="0" destOrd="0" presId="urn:microsoft.com/office/officeart/2005/8/layout/hProcess4"/>
    <dgm:cxn modelId="{402F9D43-6A91-4B87-83A0-426BC9CD76A6}" type="presOf" srcId="{0B00F5A8-A0EF-4111-9D86-004317B4F49E}" destId="{67FFE978-6FBE-4424-80BE-B9E4B4DD0695}" srcOrd="1" destOrd="0" presId="urn:microsoft.com/office/officeart/2005/8/layout/hProcess4"/>
    <dgm:cxn modelId="{60852D44-3767-409A-B848-93D218AFDD60}" type="presOf" srcId="{6752FE61-10FD-4718-996A-4E5DAF8DF41C}" destId="{67FFE978-6FBE-4424-80BE-B9E4B4DD0695}" srcOrd="1" destOrd="1" presId="urn:microsoft.com/office/officeart/2005/8/layout/hProcess4"/>
    <dgm:cxn modelId="{62027A65-34B2-4FD6-8BD0-BF0EAED237DC}" type="presOf" srcId="{415E2B5E-E2BB-4347-B3DC-EDE28E227666}" destId="{5AA2AF09-50C9-41FE-B40D-8339472984A0}" srcOrd="0" destOrd="0" presId="urn:microsoft.com/office/officeart/2005/8/layout/hProcess4"/>
    <dgm:cxn modelId="{7D502147-2042-4847-A2F3-7B912303E97A}" srcId="{F6D27D1B-CDCB-481F-B8FA-AB31B2A119DE}" destId="{6752FE61-10FD-4718-996A-4E5DAF8DF41C}" srcOrd="1" destOrd="0" parTransId="{DA666015-57C5-49BF-AA1C-D5229E829AB0}" sibTransId="{EC9DA63B-A1CC-4B7B-9F72-0C0130311F33}"/>
    <dgm:cxn modelId="{1423FC72-83C7-4510-8021-28EAEA493E68}" srcId="{0E9DE493-19D7-4EC9-97C9-5F26233F1106}" destId="{FB986F71-3126-4196-BD30-74AEDC39A1CA}" srcOrd="0" destOrd="0" parTransId="{9B3CE34A-9B3E-4D5F-94E0-DFBB94FF5A03}" sibTransId="{D0B150DF-3AA4-454C-8652-25880449C422}"/>
    <dgm:cxn modelId="{4143D757-8617-4C89-8322-E3B29A1874AF}" srcId="{58828492-5CEF-4AFE-95CB-5D7E6A18158B}" destId="{68838C34-4D02-49F8-ADD7-BFA90D87B7EA}" srcOrd="0" destOrd="0" parTransId="{F2AD00AD-6A23-4C89-A107-68EF5D1F0B94}" sibTransId="{FFC4FCE7-6F2F-4F91-A74A-7C4C32A81657}"/>
    <dgm:cxn modelId="{72EF4F81-DEAE-4466-A0C1-71B933B43799}" type="presOf" srcId="{0C62EF6D-0FF0-4EB2-B097-164630F7A847}" destId="{96015622-8A46-45CF-A72A-2856B699B374}" srcOrd="0" destOrd="1" presId="urn:microsoft.com/office/officeart/2005/8/layout/hProcess4"/>
    <dgm:cxn modelId="{C1C36787-D894-486C-8E18-07634026C29D}" srcId="{58828492-5CEF-4AFE-95CB-5D7E6A18158B}" destId="{703287EF-D871-4B9A-870F-65CEA9EEC102}" srcOrd="2" destOrd="0" parTransId="{8BED6CE2-2EE1-498E-B5FF-AE7665F4CCBA}" sibTransId="{A1DD641A-2576-46E7-BDD2-13249412CE6B}"/>
    <dgm:cxn modelId="{74AD6987-127D-4F14-9531-7CA25BBBA7BE}" type="presOf" srcId="{0C62EF6D-0FF0-4EB2-B097-164630F7A847}" destId="{BFE859F2-A9E8-4F95-9161-8EC68F2D30C4}" srcOrd="1" destOrd="1" presId="urn:microsoft.com/office/officeart/2005/8/layout/hProcess4"/>
    <dgm:cxn modelId="{550EC38B-566A-4081-A7BE-0E49BE02764D}" type="presOf" srcId="{AB2E8498-CC81-452F-A895-08F3845AA347}" destId="{BFE859F2-A9E8-4F95-9161-8EC68F2D30C4}" srcOrd="1" destOrd="0" presId="urn:microsoft.com/office/officeart/2005/8/layout/hProcess4"/>
    <dgm:cxn modelId="{DB9BAF96-CDEB-4422-855A-4FA0A3381228}" type="presOf" srcId="{AC7BBE03-1B69-4B7A-A5D9-2BA3D266703C}" destId="{B88A689C-F642-47F1-8367-C83A9CC106A4}" srcOrd="1" destOrd="1" presId="urn:microsoft.com/office/officeart/2005/8/layout/hProcess4"/>
    <dgm:cxn modelId="{D9B20E9D-B87E-4186-A314-E7D13309653B}" srcId="{0E9DE493-19D7-4EC9-97C9-5F26233F1106}" destId="{4ED521CF-52F0-4897-94BC-96B693D74960}" srcOrd="3" destOrd="0" parTransId="{F64959F9-8673-46C4-9877-F5223E230FFA}" sibTransId="{415E2B5E-E2BB-4347-B3DC-EDE28E227666}"/>
    <dgm:cxn modelId="{0908E4A3-ECA0-4A45-80CE-91AA702A83F6}" type="presOf" srcId="{9976BAB6-3A39-40A1-A99D-6C17A3A83326}" destId="{843715D2-C2C2-41EB-BDA3-21230FBA46DB}" srcOrd="1" destOrd="1"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7EC193B7-0E7D-46CD-9089-42F246B4805E}" srcId="{0E9DE493-19D7-4EC9-97C9-5F26233F1106}" destId="{8822FDEA-99DD-4B65-92F5-30264ED47069}" srcOrd="4" destOrd="0" parTransId="{3DC827BD-BFCE-42B2-97BD-CD7367B357F6}" sibTransId="{91DBE760-86EC-4428-9A6B-33E7628F6548}"/>
    <dgm:cxn modelId="{4E74EABF-20DE-46D5-9BE9-0F84CEAF66AB}" type="presOf" srcId="{D0B150DF-3AA4-454C-8652-25880449C422}" destId="{6A63D16E-EEE6-4267-97EA-5AD7D2BC4E84}" srcOrd="0" destOrd="0" presId="urn:microsoft.com/office/officeart/2005/8/layout/hProcess4"/>
    <dgm:cxn modelId="{95276BC3-D2A9-422F-9390-BED3FD8C7BB0}" type="presOf" srcId="{0E9DE493-19D7-4EC9-97C9-5F26233F1106}" destId="{3960CFF8-4383-4382-8D6D-F2A00F508E8D}" srcOrd="0" destOrd="0" presId="urn:microsoft.com/office/officeart/2005/8/layout/hProcess4"/>
    <dgm:cxn modelId="{90D5F6C6-4E25-4C59-9DF6-6E2B25A59F46}" type="presOf" srcId="{68838C34-4D02-49F8-ADD7-BFA90D87B7EA}" destId="{69C28D3B-E083-42DF-9EA0-916CA12125A9}" srcOrd="0" destOrd="0" presId="urn:microsoft.com/office/officeart/2005/8/layout/hProcess4"/>
    <dgm:cxn modelId="{4EE509C9-54D0-475D-BACE-C9030B3C91B9}" type="presOf" srcId="{8822FDEA-99DD-4B65-92F5-30264ED47069}" destId="{3CF64F40-9275-4699-B6D6-9DFA0356176E}" srcOrd="0" destOrd="0" presId="urn:microsoft.com/office/officeart/2005/8/layout/hProcess4"/>
    <dgm:cxn modelId="{1FDAF4D0-2FDB-4891-AB86-C3DEF197F465}" type="presOf" srcId="{9976BAB6-3A39-40A1-A99D-6C17A3A83326}" destId="{69C28D3B-E083-42DF-9EA0-916CA12125A9}" srcOrd="0" destOrd="1" presId="urn:microsoft.com/office/officeart/2005/8/layout/hProcess4"/>
    <dgm:cxn modelId="{1EF578D2-D508-4F63-B47B-D72AAA28EED0}" srcId="{4ED521CF-52F0-4897-94BC-96B693D74960}" destId="{AC7BBE03-1B69-4B7A-A5D9-2BA3D266703C}" srcOrd="1" destOrd="0" parTransId="{BAA6A681-E1DA-4262-8575-6EA49F67C397}" sibTransId="{7E70B2CE-7FE2-4DBA-93B0-380EA7EFAA57}"/>
    <dgm:cxn modelId="{A507C8D3-A0BB-44E4-82F7-15D18D34238D}" type="presOf" srcId="{68838C34-4D02-49F8-ADD7-BFA90D87B7EA}" destId="{843715D2-C2C2-41EB-BDA3-21230FBA46DB}" srcOrd="1" destOrd="0"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732F9AFA-01BF-4C18-A659-D951BF9FC05D}" type="presOf" srcId="{AB2E8498-CC81-452F-A895-08F3845AA347}" destId="{96015622-8A46-45CF-A72A-2856B699B374}" srcOrd="0" destOrd="0" presId="urn:microsoft.com/office/officeart/2005/8/layout/hProcess4"/>
    <dgm:cxn modelId="{87DA90FB-1043-48A2-BF99-1C56E32EFC7B}" srcId="{FB986F71-3126-4196-BD30-74AEDC39A1CA}" destId="{0C62EF6D-0FF0-4EB2-B097-164630F7A847}" srcOrd="1" destOrd="0" parTransId="{008DBA21-8E8B-4EB3-A916-DD9D4FA4EB27}" sibTransId="{C3E16708-0B07-4064-B259-69ED85DB4859}"/>
    <dgm:cxn modelId="{E95209FE-82B0-40EF-AFE6-D8CCCCEA50E1}" type="presOf" srcId="{7AEB6639-3258-49E8-8B1F-B4A9C61922BE}" destId="{DC2A0ADB-DCE3-4BF4-9952-0394865777AC}" srcOrd="0" destOrd="0" presId="urn:microsoft.com/office/officeart/2005/8/layout/hProcess4"/>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 modelId="{E5B4CBE1-245A-4257-87A1-297B4F2807A2}" type="presParOf" srcId="{224851B6-C14D-49DE-883B-A13003DA4601}" destId="{4D9FA868-E9EA-4051-BF8C-2ACD9D3C28B3}" srcOrd="5" destOrd="0" presId="urn:microsoft.com/office/officeart/2005/8/layout/hProcess4"/>
    <dgm:cxn modelId="{5CFFFC3F-BA4F-4905-B4AF-D62DAE65261B}" type="presParOf" srcId="{224851B6-C14D-49DE-883B-A13003DA4601}" destId="{C8B950BA-8121-4A89-A8FB-2204DEBB72A0}" srcOrd="6" destOrd="0" presId="urn:microsoft.com/office/officeart/2005/8/layout/hProcess4"/>
    <dgm:cxn modelId="{5D16EE73-5BBB-43A6-9B52-D7BD6932D4B7}" type="presParOf" srcId="{C8B950BA-8121-4A89-A8FB-2204DEBB72A0}" destId="{BC354861-9AB3-4752-A4A1-A40A1214B459}" srcOrd="0" destOrd="0" presId="urn:microsoft.com/office/officeart/2005/8/layout/hProcess4"/>
    <dgm:cxn modelId="{B04176DD-DBBC-44A9-BC54-430129BE1CF5}" type="presParOf" srcId="{C8B950BA-8121-4A89-A8FB-2204DEBB72A0}" destId="{9AEA89E7-9B2B-40B3-BE1D-0C4A08E964E1}" srcOrd="1" destOrd="0" presId="urn:microsoft.com/office/officeart/2005/8/layout/hProcess4"/>
    <dgm:cxn modelId="{2C255BC6-00C1-4EB8-AAAF-76DAA047FBDA}" type="presParOf" srcId="{C8B950BA-8121-4A89-A8FB-2204DEBB72A0}" destId="{B88A689C-F642-47F1-8367-C83A9CC106A4}" srcOrd="2" destOrd="0" presId="urn:microsoft.com/office/officeart/2005/8/layout/hProcess4"/>
    <dgm:cxn modelId="{DA28D588-12AF-461B-B8AA-5E22987398B9}" type="presParOf" srcId="{C8B950BA-8121-4A89-A8FB-2204DEBB72A0}" destId="{50F0964F-4587-4028-A431-F363F2265FEF}" srcOrd="3" destOrd="0" presId="urn:microsoft.com/office/officeart/2005/8/layout/hProcess4"/>
    <dgm:cxn modelId="{55894F09-248E-46BA-85E8-6A05D1D37496}" type="presParOf" srcId="{C8B950BA-8121-4A89-A8FB-2204DEBB72A0}" destId="{DFDA77AE-492B-4097-B0EA-19024BBEE67C}" srcOrd="4" destOrd="0" presId="urn:microsoft.com/office/officeart/2005/8/layout/hProcess4"/>
    <dgm:cxn modelId="{A1FF21FA-C42E-42C2-982A-96293AD7551F}" type="presParOf" srcId="{224851B6-C14D-49DE-883B-A13003DA4601}" destId="{5AA2AF09-50C9-41FE-B40D-8339472984A0}" srcOrd="7" destOrd="0" presId="urn:microsoft.com/office/officeart/2005/8/layout/hProcess4"/>
    <dgm:cxn modelId="{75A18D54-B772-4B42-AF1B-B315D456BE63}" type="presParOf" srcId="{224851B6-C14D-49DE-883B-A13003DA4601}" destId="{08A0B101-B00F-4D03-91EE-DB6D5F29C131}" srcOrd="8" destOrd="0" presId="urn:microsoft.com/office/officeart/2005/8/layout/hProcess4"/>
    <dgm:cxn modelId="{DE669D2E-891D-418C-9B1C-7AD493FD563D}" type="presParOf" srcId="{08A0B101-B00F-4D03-91EE-DB6D5F29C131}" destId="{1CFD50C2-D047-4221-A243-7F918751AF8E}" srcOrd="0" destOrd="0" presId="urn:microsoft.com/office/officeart/2005/8/layout/hProcess4"/>
    <dgm:cxn modelId="{B6DD83D1-A1E9-4A1D-BEEE-1B2221E5B4B2}" type="presParOf" srcId="{08A0B101-B00F-4D03-91EE-DB6D5F29C131}" destId="{946EFAAB-489A-44D1-9F1C-A32901B9FEA7}" srcOrd="1" destOrd="0" presId="urn:microsoft.com/office/officeart/2005/8/layout/hProcess4"/>
    <dgm:cxn modelId="{B72A03B0-2499-4597-8D04-44CAA68795EC}" type="presParOf" srcId="{08A0B101-B00F-4D03-91EE-DB6D5F29C131}" destId="{53E5ED5E-38B9-4459-B95D-D7E67E207F38}" srcOrd="2" destOrd="0" presId="urn:microsoft.com/office/officeart/2005/8/layout/hProcess4"/>
    <dgm:cxn modelId="{F6F7582F-4CC7-4B4D-958A-15EA202FB05F}" type="presParOf" srcId="{08A0B101-B00F-4D03-91EE-DB6D5F29C131}" destId="{3CF64F40-9275-4699-B6D6-9DFA0356176E}" srcOrd="3" destOrd="0" presId="urn:microsoft.com/office/officeart/2005/8/layout/hProcess4"/>
    <dgm:cxn modelId="{7949CA04-0424-481B-8BC9-850873636339}" type="presParOf" srcId="{08A0B101-B00F-4D03-91EE-DB6D5F29C131}" destId="{234712FF-ECD6-4C39-9C78-898491593C7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7267" y="1646830"/>
          <a:ext cx="1827055" cy="150693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$3,000 -</a:t>
          </a:r>
        </a:p>
        <a:p>
          <a:pPr marL="171450" lvl="1" indent="-171450" algn="l" defTabSz="800100">
            <a:lnSpc>
              <a:spcPct val="90000"/>
            </a:lnSpc>
            <a:spcBef>
              <a:spcPct val="0"/>
            </a:spcBef>
            <a:spcAft>
              <a:spcPct val="15000"/>
            </a:spcAft>
            <a:buChar char="•"/>
          </a:pPr>
          <a:r>
            <a:rPr lang="en-US" sz="1800" kern="1200" dirty="0"/>
            <a:t>$5,000</a:t>
          </a:r>
        </a:p>
      </dsp:txBody>
      <dsp:txXfrm>
        <a:off x="41946" y="1681509"/>
        <a:ext cx="1757697" cy="1114664"/>
      </dsp:txXfrm>
    </dsp:sp>
    <dsp:sp modelId="{6A63D16E-EEE6-4267-97EA-5AD7D2BC4E84}">
      <dsp:nvSpPr>
        <dsp:cNvPr id="0" name=""/>
        <dsp:cNvSpPr/>
      </dsp:nvSpPr>
      <dsp:spPr>
        <a:xfrm rot="3274164">
          <a:off x="-210434" y="1846956"/>
          <a:ext cx="2409702" cy="2409702"/>
        </a:xfrm>
        <a:prstGeom prst="leftCircularArrow">
          <a:avLst>
            <a:gd name="adj1" fmla="val 3254"/>
            <a:gd name="adj2" fmla="val 401451"/>
            <a:gd name="adj3" fmla="val 2121330"/>
            <a:gd name="adj4" fmla="val 8968858"/>
            <a:gd name="adj5" fmla="val 3797"/>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169022" y="2862370"/>
          <a:ext cx="1624048" cy="64583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Small Businesses</a:t>
          </a:r>
        </a:p>
      </dsp:txBody>
      <dsp:txXfrm>
        <a:off x="187938" y="2881286"/>
        <a:ext cx="1586216" cy="607998"/>
      </dsp:txXfrm>
    </dsp:sp>
    <dsp:sp modelId="{E83793B4-2C5C-4D90-82FA-E5EE4745664D}">
      <dsp:nvSpPr>
        <dsp:cNvPr id="0" name=""/>
        <dsp:cNvSpPr/>
      </dsp:nvSpPr>
      <dsp:spPr>
        <a:xfrm>
          <a:off x="2410768" y="1646830"/>
          <a:ext cx="1827055" cy="150693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$4,000 -</a:t>
          </a:r>
        </a:p>
        <a:p>
          <a:pPr marL="171450" lvl="1" indent="-171450" algn="l" defTabSz="800100">
            <a:lnSpc>
              <a:spcPct val="90000"/>
            </a:lnSpc>
            <a:spcBef>
              <a:spcPct val="0"/>
            </a:spcBef>
            <a:spcAft>
              <a:spcPct val="15000"/>
            </a:spcAft>
            <a:buChar char="•"/>
          </a:pPr>
          <a:r>
            <a:rPr lang="en-US" sz="1800" kern="1200" dirty="0"/>
            <a:t>$6,000</a:t>
          </a:r>
        </a:p>
      </dsp:txBody>
      <dsp:txXfrm>
        <a:off x="2445447" y="2004425"/>
        <a:ext cx="1757697" cy="1114664"/>
      </dsp:txXfrm>
    </dsp:sp>
    <dsp:sp modelId="{DC2A0ADB-DCE3-4BF4-9952-0394865777AC}">
      <dsp:nvSpPr>
        <dsp:cNvPr id="0" name=""/>
        <dsp:cNvSpPr/>
      </dsp:nvSpPr>
      <dsp:spPr>
        <a:xfrm rot="19669338">
          <a:off x="2509396" y="766388"/>
          <a:ext cx="1762762" cy="2085762"/>
        </a:xfrm>
        <a:prstGeom prst="circularArrow">
          <a:avLst>
            <a:gd name="adj1" fmla="val 3320"/>
            <a:gd name="adj2" fmla="val 410202"/>
            <a:gd name="adj3" fmla="val 19414287"/>
            <a:gd name="adj4" fmla="val 12575511"/>
            <a:gd name="adj5" fmla="val 3874"/>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2816780" y="1323915"/>
          <a:ext cx="1624048" cy="64583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Medium Businesses</a:t>
          </a:r>
        </a:p>
      </dsp:txBody>
      <dsp:txXfrm>
        <a:off x="2835696" y="1342831"/>
        <a:ext cx="1586216" cy="607998"/>
      </dsp:txXfrm>
    </dsp:sp>
    <dsp:sp modelId="{69C28D3B-E083-42DF-9EA0-916CA12125A9}">
      <dsp:nvSpPr>
        <dsp:cNvPr id="0" name=""/>
        <dsp:cNvSpPr/>
      </dsp:nvSpPr>
      <dsp:spPr>
        <a:xfrm>
          <a:off x="4814268" y="1646830"/>
          <a:ext cx="1827055" cy="150693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800100">
            <a:lnSpc>
              <a:spcPct val="90000"/>
            </a:lnSpc>
            <a:spcBef>
              <a:spcPct val="0"/>
            </a:spcBef>
            <a:spcAft>
              <a:spcPct val="15000"/>
            </a:spcAft>
            <a:buChar char="•"/>
          </a:pPr>
          <a:r>
            <a:rPr lang="en-US" sz="1800" kern="1200" dirty="0"/>
            <a:t>$7,000 -</a:t>
          </a:r>
        </a:p>
        <a:p>
          <a:pPr marL="171450" lvl="1" indent="-171450" algn="l" defTabSz="800100">
            <a:lnSpc>
              <a:spcPct val="90000"/>
            </a:lnSpc>
            <a:spcBef>
              <a:spcPct val="0"/>
            </a:spcBef>
            <a:spcAft>
              <a:spcPct val="15000"/>
            </a:spcAft>
            <a:buChar char="•"/>
          </a:pPr>
          <a:r>
            <a:rPr lang="en-US" sz="1800" kern="1200" dirty="0"/>
            <a:t>$10,000</a:t>
          </a:r>
        </a:p>
      </dsp:txBody>
      <dsp:txXfrm>
        <a:off x="4848947" y="1681509"/>
        <a:ext cx="1757697" cy="1114664"/>
      </dsp:txXfrm>
    </dsp:sp>
    <dsp:sp modelId="{4D9FA868-E9EA-4051-BF8C-2ACD9D3C28B3}">
      <dsp:nvSpPr>
        <dsp:cNvPr id="0" name=""/>
        <dsp:cNvSpPr/>
      </dsp:nvSpPr>
      <dsp:spPr>
        <a:xfrm rot="2713621">
          <a:off x="7870287" y="552864"/>
          <a:ext cx="4674089" cy="3358901"/>
        </a:xfrm>
        <a:prstGeom prst="circularArrow">
          <a:avLst>
            <a:gd name="adj1" fmla="val 3684"/>
            <a:gd name="adj2" fmla="val 459166"/>
            <a:gd name="adj3" fmla="val 2234677"/>
            <a:gd name="adj4" fmla="val 9024489"/>
            <a:gd name="adj5" fmla="val 429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47F5837-10E2-4FFC-A492-DB8A19EF48CA}">
      <dsp:nvSpPr>
        <dsp:cNvPr id="0" name=""/>
        <dsp:cNvSpPr/>
      </dsp:nvSpPr>
      <dsp:spPr>
        <a:xfrm>
          <a:off x="5220281" y="2830853"/>
          <a:ext cx="1624048" cy="64583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Large Businesses</a:t>
          </a:r>
        </a:p>
      </dsp:txBody>
      <dsp:txXfrm>
        <a:off x="5239197" y="2849769"/>
        <a:ext cx="1586216" cy="607998"/>
      </dsp:txXfrm>
    </dsp:sp>
    <dsp:sp modelId="{9AEA89E7-9B2B-40B3-BE1D-0C4A08E964E1}">
      <dsp:nvSpPr>
        <dsp:cNvPr id="0" name=""/>
        <dsp:cNvSpPr/>
      </dsp:nvSpPr>
      <dsp:spPr>
        <a:xfrm>
          <a:off x="7217769" y="1646830"/>
          <a:ext cx="1827055" cy="150693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$10,000 -</a:t>
          </a:r>
        </a:p>
        <a:p>
          <a:pPr marL="171450" lvl="1" indent="-171450" algn="l" defTabSz="800100">
            <a:lnSpc>
              <a:spcPct val="90000"/>
            </a:lnSpc>
            <a:spcBef>
              <a:spcPct val="0"/>
            </a:spcBef>
            <a:spcAft>
              <a:spcPct val="15000"/>
            </a:spcAft>
            <a:buChar char="•"/>
          </a:pPr>
          <a:r>
            <a:rPr lang="en-US" sz="1800" kern="1200" dirty="0">
              <a:solidFill>
                <a:schemeClr val="bg1"/>
              </a:solidFill>
            </a:rPr>
            <a:t>$20,000</a:t>
          </a:r>
        </a:p>
      </dsp:txBody>
      <dsp:txXfrm>
        <a:off x="7252448" y="2004425"/>
        <a:ext cx="1757697" cy="1114664"/>
      </dsp:txXfrm>
    </dsp:sp>
    <dsp:sp modelId="{5AA2AF09-50C9-41FE-B40D-8339472984A0}">
      <dsp:nvSpPr>
        <dsp:cNvPr id="0" name=""/>
        <dsp:cNvSpPr/>
      </dsp:nvSpPr>
      <dsp:spPr>
        <a:xfrm>
          <a:off x="1880584" y="3295793"/>
          <a:ext cx="281164" cy="239195"/>
        </a:xfrm>
        <a:prstGeom prst="circularArrow">
          <a:avLst>
            <a:gd name="adj1" fmla="val 27892"/>
            <a:gd name="adj2" fmla="val -2147483648"/>
            <a:gd name="adj3" fmla="val -2147483648"/>
            <a:gd name="adj4" fmla="val 16943783"/>
            <a:gd name="adj5" fmla="val 32541"/>
          </a:avLst>
        </a:prstGeom>
        <a:noFill/>
        <a:ln>
          <a:noFill/>
        </a:ln>
        <a:effectLst/>
      </dsp:spPr>
      <dsp:style>
        <a:lnRef idx="0">
          <a:scrgbClr r="0" g="0" b="0"/>
        </a:lnRef>
        <a:fillRef idx="1">
          <a:scrgbClr r="0" g="0" b="0"/>
        </a:fillRef>
        <a:effectRef idx="1">
          <a:scrgbClr r="0" g="0" b="0"/>
        </a:effectRef>
        <a:fontRef idx="minor">
          <a:schemeClr val="lt1"/>
        </a:fontRef>
      </dsp:style>
    </dsp:sp>
    <dsp:sp modelId="{50F0964F-4587-4028-A431-F363F2265FEF}">
      <dsp:nvSpPr>
        <dsp:cNvPr id="0" name=""/>
        <dsp:cNvSpPr/>
      </dsp:nvSpPr>
      <dsp:spPr>
        <a:xfrm>
          <a:off x="1142998" y="3429000"/>
          <a:ext cx="1624048" cy="64583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1 – 250 employees</a:t>
          </a:r>
        </a:p>
      </dsp:txBody>
      <dsp:txXfrm>
        <a:off x="1161914" y="3447916"/>
        <a:ext cx="1586216" cy="607998"/>
      </dsp:txXfrm>
    </dsp:sp>
    <dsp:sp modelId="{946EFAAB-489A-44D1-9F1C-A32901B9FEA7}">
      <dsp:nvSpPr>
        <dsp:cNvPr id="0" name=""/>
        <dsp:cNvSpPr/>
      </dsp:nvSpPr>
      <dsp:spPr>
        <a:xfrm>
          <a:off x="2133605" y="4545630"/>
          <a:ext cx="85743" cy="8401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F64F40-9275-4699-B6D6-9DFA0356176E}">
      <dsp:nvSpPr>
        <dsp:cNvPr id="0" name=""/>
        <dsp:cNvSpPr/>
      </dsp:nvSpPr>
      <dsp:spPr>
        <a:xfrm>
          <a:off x="8129548" y="2793976"/>
          <a:ext cx="1624048" cy="64583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Enterprises</a:t>
          </a:r>
        </a:p>
      </dsp:txBody>
      <dsp:txXfrm>
        <a:off x="8148464" y="2812892"/>
        <a:ext cx="1586216" cy="607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4627" y="1744460"/>
          <a:ext cx="2070180" cy="13116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6 months $12,000 - $22,000</a:t>
          </a:r>
        </a:p>
        <a:p>
          <a:pPr marL="114300" lvl="1" indent="-114300" algn="l" defTabSz="622300">
            <a:lnSpc>
              <a:spcPct val="90000"/>
            </a:lnSpc>
            <a:spcBef>
              <a:spcPct val="0"/>
            </a:spcBef>
            <a:spcAft>
              <a:spcPct val="15000"/>
            </a:spcAft>
            <a:buChar char="•"/>
          </a:pPr>
          <a:r>
            <a:rPr lang="en-US" sz="1400" kern="1200" dirty="0"/>
            <a:t>12 months $20,000 - $26,000</a:t>
          </a:r>
        </a:p>
      </dsp:txBody>
      <dsp:txXfrm>
        <a:off x="34812" y="1774645"/>
        <a:ext cx="2009810" cy="970235"/>
      </dsp:txXfrm>
    </dsp:sp>
    <dsp:sp modelId="{6A63D16E-EEE6-4267-97EA-5AD7D2BC4E84}">
      <dsp:nvSpPr>
        <dsp:cNvPr id="0" name=""/>
        <dsp:cNvSpPr/>
      </dsp:nvSpPr>
      <dsp:spPr>
        <a:xfrm rot="3274164">
          <a:off x="-149797" y="1606750"/>
          <a:ext cx="2542840" cy="2542840"/>
        </a:xfrm>
        <a:prstGeom prst="leftCircularArrow">
          <a:avLst>
            <a:gd name="adj1" fmla="val 2684"/>
            <a:gd name="adj2" fmla="val 326733"/>
            <a:gd name="adj3" fmla="val 2056958"/>
            <a:gd name="adj4" fmla="val 8979204"/>
            <a:gd name="adj5" fmla="val 3132"/>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385354" y="2802498"/>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Small Businesses</a:t>
          </a:r>
        </a:p>
      </dsp:txBody>
      <dsp:txXfrm>
        <a:off x="401819" y="2818963"/>
        <a:ext cx="1380685" cy="529218"/>
      </dsp:txXfrm>
    </dsp:sp>
    <dsp:sp modelId="{E83793B4-2C5C-4D90-82FA-E5EE4745664D}">
      <dsp:nvSpPr>
        <dsp:cNvPr id="0" name=""/>
        <dsp:cNvSpPr/>
      </dsp:nvSpPr>
      <dsp:spPr>
        <a:xfrm>
          <a:off x="2399859" y="1744460"/>
          <a:ext cx="2238499" cy="13116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6 months $15,000 - $25,000</a:t>
          </a:r>
        </a:p>
        <a:p>
          <a:pPr marL="114300" lvl="1" indent="-114300" algn="l" defTabSz="622300">
            <a:lnSpc>
              <a:spcPct val="90000"/>
            </a:lnSpc>
            <a:spcBef>
              <a:spcPct val="0"/>
            </a:spcBef>
            <a:spcAft>
              <a:spcPct val="15000"/>
            </a:spcAft>
            <a:buChar char="•"/>
          </a:pPr>
          <a:r>
            <a:rPr lang="en-US" sz="1400" kern="1200" dirty="0"/>
            <a:t>12 months $24,000 - $30,000</a:t>
          </a:r>
        </a:p>
      </dsp:txBody>
      <dsp:txXfrm>
        <a:off x="2430044" y="2055719"/>
        <a:ext cx="2178129" cy="970235"/>
      </dsp:txXfrm>
    </dsp:sp>
    <dsp:sp modelId="{DC2A0ADB-DCE3-4BF4-9952-0394865777AC}">
      <dsp:nvSpPr>
        <dsp:cNvPr id="0" name=""/>
        <dsp:cNvSpPr/>
      </dsp:nvSpPr>
      <dsp:spPr>
        <a:xfrm rot="19669338">
          <a:off x="2594074" y="871721"/>
          <a:ext cx="1898066" cy="2245858"/>
        </a:xfrm>
        <a:prstGeom prst="circularArrow">
          <a:avLst>
            <a:gd name="adj1" fmla="val 2684"/>
            <a:gd name="adj2" fmla="val 326675"/>
            <a:gd name="adj3" fmla="val 19497815"/>
            <a:gd name="adj4" fmla="val 12575511"/>
            <a:gd name="adj5" fmla="val 3131"/>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3077353" y="1463386"/>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Medium Businesses</a:t>
          </a:r>
        </a:p>
      </dsp:txBody>
      <dsp:txXfrm>
        <a:off x="3093818" y="1479851"/>
        <a:ext cx="1380685" cy="529218"/>
      </dsp:txXfrm>
    </dsp:sp>
    <dsp:sp modelId="{69C28D3B-E083-42DF-9EA0-916CA12125A9}">
      <dsp:nvSpPr>
        <dsp:cNvPr id="0" name=""/>
        <dsp:cNvSpPr/>
      </dsp:nvSpPr>
      <dsp:spPr>
        <a:xfrm>
          <a:off x="4963410" y="1744460"/>
          <a:ext cx="2143096" cy="13116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6 months $18,500 - $28,000</a:t>
          </a:r>
          <a:endParaRPr lang="en-US" sz="1600" kern="1200" dirty="0"/>
        </a:p>
        <a:p>
          <a:pPr marL="114300" lvl="1" indent="-114300" algn="l" defTabSz="622300">
            <a:lnSpc>
              <a:spcPct val="90000"/>
            </a:lnSpc>
            <a:spcBef>
              <a:spcPct val="0"/>
            </a:spcBef>
            <a:spcAft>
              <a:spcPct val="15000"/>
            </a:spcAft>
            <a:buChar char="•"/>
          </a:pPr>
          <a:r>
            <a:rPr lang="en-US" sz="1400" kern="1200" dirty="0"/>
            <a:t>12 months $27,000 - $33,500</a:t>
          </a:r>
        </a:p>
        <a:p>
          <a:pPr marL="171450" lvl="1" indent="-171450" algn="l" defTabSz="800100">
            <a:lnSpc>
              <a:spcPct val="90000"/>
            </a:lnSpc>
            <a:spcBef>
              <a:spcPct val="0"/>
            </a:spcBef>
            <a:spcAft>
              <a:spcPct val="15000"/>
            </a:spcAft>
            <a:buChar char="•"/>
          </a:pPr>
          <a:endParaRPr lang="en-US" sz="1800" kern="1200" dirty="0"/>
        </a:p>
      </dsp:txBody>
      <dsp:txXfrm>
        <a:off x="4993595" y="1774645"/>
        <a:ext cx="2082726" cy="970235"/>
      </dsp:txXfrm>
    </dsp:sp>
    <dsp:sp modelId="{4D9FA868-E9EA-4051-BF8C-2ACD9D3C28B3}">
      <dsp:nvSpPr>
        <dsp:cNvPr id="0" name=""/>
        <dsp:cNvSpPr/>
      </dsp:nvSpPr>
      <dsp:spPr>
        <a:xfrm rot="2713621">
          <a:off x="8239287" y="124858"/>
          <a:ext cx="5007264" cy="3598328"/>
        </a:xfrm>
        <a:prstGeom prst="circularArrow">
          <a:avLst>
            <a:gd name="adj1" fmla="val 2994"/>
            <a:gd name="adj2" fmla="val 367007"/>
            <a:gd name="adj3" fmla="val 1870265"/>
            <a:gd name="adj4" fmla="val 8752237"/>
            <a:gd name="adj5" fmla="val 3493"/>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47F5837-10E2-4FFC-A492-DB8A19EF48CA}">
      <dsp:nvSpPr>
        <dsp:cNvPr id="0" name=""/>
        <dsp:cNvSpPr/>
      </dsp:nvSpPr>
      <dsp:spPr>
        <a:xfrm>
          <a:off x="5593203" y="2775065"/>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Large Businesses</a:t>
          </a:r>
        </a:p>
      </dsp:txBody>
      <dsp:txXfrm>
        <a:off x="5609668" y="2791530"/>
        <a:ext cx="1380685" cy="529218"/>
      </dsp:txXfrm>
    </dsp:sp>
    <dsp:sp modelId="{9AEA89E7-9B2B-40B3-BE1D-0C4A08E964E1}">
      <dsp:nvSpPr>
        <dsp:cNvPr id="0" name=""/>
        <dsp:cNvSpPr/>
      </dsp:nvSpPr>
      <dsp:spPr>
        <a:xfrm>
          <a:off x="7427805" y="1606543"/>
          <a:ext cx="2130341" cy="129437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6 months $35,000 - $40,000</a:t>
          </a:r>
          <a:endParaRPr lang="en-US" sz="18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t>12 months $45,000 - $55,000</a:t>
          </a:r>
        </a:p>
      </dsp:txBody>
      <dsp:txXfrm>
        <a:off x="7457592" y="1913697"/>
        <a:ext cx="2070767" cy="957437"/>
      </dsp:txXfrm>
    </dsp:sp>
    <dsp:sp modelId="{5AA2AF09-50C9-41FE-B40D-8339472984A0}">
      <dsp:nvSpPr>
        <dsp:cNvPr id="0" name=""/>
        <dsp:cNvSpPr/>
      </dsp:nvSpPr>
      <dsp:spPr>
        <a:xfrm>
          <a:off x="2089647" y="2602542"/>
          <a:ext cx="1908777" cy="1623854"/>
        </a:xfrm>
        <a:prstGeom prst="circularArrow">
          <a:avLst>
            <a:gd name="adj1" fmla="val 3576"/>
            <a:gd name="adj2" fmla="val 444526"/>
            <a:gd name="adj3" fmla="val 19081435"/>
            <a:gd name="adj4" fmla="val 12276983"/>
            <a:gd name="adj5" fmla="val 4172"/>
          </a:avLst>
        </a:prstGeom>
        <a:noFill/>
        <a:ln>
          <a:noFill/>
        </a:ln>
        <a:effectLst/>
      </dsp:spPr>
      <dsp:style>
        <a:lnRef idx="0">
          <a:scrgbClr r="0" g="0" b="0"/>
        </a:lnRef>
        <a:fillRef idx="1">
          <a:scrgbClr r="0" g="0" b="0"/>
        </a:fillRef>
        <a:effectRef idx="1">
          <a:scrgbClr r="0" g="0" b="0"/>
        </a:effectRef>
        <a:fontRef idx="minor">
          <a:schemeClr val="lt1"/>
        </a:fontRef>
      </dsp:style>
    </dsp:sp>
    <dsp:sp modelId="{50F0964F-4587-4028-A431-F363F2265FEF}">
      <dsp:nvSpPr>
        <dsp:cNvPr id="0" name=""/>
        <dsp:cNvSpPr/>
      </dsp:nvSpPr>
      <dsp:spPr>
        <a:xfrm>
          <a:off x="1006700" y="3508948"/>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1 – 250 employees</a:t>
          </a:r>
        </a:p>
      </dsp:txBody>
      <dsp:txXfrm>
        <a:off x="1023165" y="3525413"/>
        <a:ext cx="1380685" cy="529218"/>
      </dsp:txXfrm>
    </dsp:sp>
    <dsp:sp modelId="{946EFAAB-489A-44D1-9F1C-A32901B9FEA7}">
      <dsp:nvSpPr>
        <dsp:cNvPr id="0" name=""/>
        <dsp:cNvSpPr/>
      </dsp:nvSpPr>
      <dsp:spPr>
        <a:xfrm>
          <a:off x="3369488" y="4267652"/>
          <a:ext cx="74633" cy="7312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F64F40-9275-4699-B6D6-9DFA0356176E}">
      <dsp:nvSpPr>
        <dsp:cNvPr id="0" name=""/>
        <dsp:cNvSpPr/>
      </dsp:nvSpPr>
      <dsp:spPr>
        <a:xfrm>
          <a:off x="8588517" y="2742966"/>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Enterprises</a:t>
          </a:r>
        </a:p>
      </dsp:txBody>
      <dsp:txXfrm>
        <a:off x="8604982" y="2759431"/>
        <a:ext cx="1380685" cy="529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4627" y="1744460"/>
          <a:ext cx="2070180" cy="13116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Live training courses - $2,500</a:t>
          </a:r>
        </a:p>
        <a:p>
          <a:pPr marL="114300" lvl="1" indent="-114300" algn="l" defTabSz="622300">
            <a:lnSpc>
              <a:spcPct val="90000"/>
            </a:lnSpc>
            <a:spcBef>
              <a:spcPct val="0"/>
            </a:spcBef>
            <a:spcAft>
              <a:spcPct val="15000"/>
            </a:spcAft>
            <a:buChar char="•"/>
          </a:pPr>
          <a:r>
            <a:rPr lang="en-US" sz="1400" kern="1200" dirty="0"/>
            <a:t>On Demand training - $1,500</a:t>
          </a:r>
        </a:p>
      </dsp:txBody>
      <dsp:txXfrm>
        <a:off x="34812" y="1774645"/>
        <a:ext cx="2009810" cy="970235"/>
      </dsp:txXfrm>
    </dsp:sp>
    <dsp:sp modelId="{6A63D16E-EEE6-4267-97EA-5AD7D2BC4E84}">
      <dsp:nvSpPr>
        <dsp:cNvPr id="0" name=""/>
        <dsp:cNvSpPr/>
      </dsp:nvSpPr>
      <dsp:spPr>
        <a:xfrm rot="3274164">
          <a:off x="-149797" y="1606750"/>
          <a:ext cx="2542840" cy="2542840"/>
        </a:xfrm>
        <a:prstGeom prst="leftCircularArrow">
          <a:avLst>
            <a:gd name="adj1" fmla="val 2684"/>
            <a:gd name="adj2" fmla="val 326733"/>
            <a:gd name="adj3" fmla="val 2056958"/>
            <a:gd name="adj4" fmla="val 8979204"/>
            <a:gd name="adj5" fmla="val 3132"/>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385354" y="2802498"/>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Small Businesses</a:t>
          </a:r>
        </a:p>
      </dsp:txBody>
      <dsp:txXfrm>
        <a:off x="401819" y="2818963"/>
        <a:ext cx="1380685" cy="529218"/>
      </dsp:txXfrm>
    </dsp:sp>
    <dsp:sp modelId="{E83793B4-2C5C-4D90-82FA-E5EE4745664D}">
      <dsp:nvSpPr>
        <dsp:cNvPr id="0" name=""/>
        <dsp:cNvSpPr/>
      </dsp:nvSpPr>
      <dsp:spPr>
        <a:xfrm>
          <a:off x="2399859" y="1744460"/>
          <a:ext cx="2238499" cy="13116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Live training courses - $4,000</a:t>
          </a:r>
        </a:p>
        <a:p>
          <a:pPr marL="114300" lvl="1" indent="-114300" algn="l" defTabSz="622300">
            <a:lnSpc>
              <a:spcPct val="90000"/>
            </a:lnSpc>
            <a:spcBef>
              <a:spcPct val="0"/>
            </a:spcBef>
            <a:spcAft>
              <a:spcPct val="15000"/>
            </a:spcAft>
            <a:buChar char="•"/>
          </a:pPr>
          <a:r>
            <a:rPr lang="en-US" sz="1400" kern="1200" dirty="0"/>
            <a:t>On Demand training - $1,500</a:t>
          </a:r>
        </a:p>
      </dsp:txBody>
      <dsp:txXfrm>
        <a:off x="2430044" y="2055719"/>
        <a:ext cx="2178129" cy="970235"/>
      </dsp:txXfrm>
    </dsp:sp>
    <dsp:sp modelId="{DC2A0ADB-DCE3-4BF4-9952-0394865777AC}">
      <dsp:nvSpPr>
        <dsp:cNvPr id="0" name=""/>
        <dsp:cNvSpPr/>
      </dsp:nvSpPr>
      <dsp:spPr>
        <a:xfrm rot="19669338">
          <a:off x="2594074" y="871721"/>
          <a:ext cx="1898066" cy="2245858"/>
        </a:xfrm>
        <a:prstGeom prst="circularArrow">
          <a:avLst>
            <a:gd name="adj1" fmla="val 2684"/>
            <a:gd name="adj2" fmla="val 326675"/>
            <a:gd name="adj3" fmla="val 19497815"/>
            <a:gd name="adj4" fmla="val 12575511"/>
            <a:gd name="adj5" fmla="val 3131"/>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3077353" y="1463386"/>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Medium Businesses</a:t>
          </a:r>
        </a:p>
      </dsp:txBody>
      <dsp:txXfrm>
        <a:off x="3093818" y="1479851"/>
        <a:ext cx="1380685" cy="529218"/>
      </dsp:txXfrm>
    </dsp:sp>
    <dsp:sp modelId="{69C28D3B-E083-42DF-9EA0-916CA12125A9}">
      <dsp:nvSpPr>
        <dsp:cNvPr id="0" name=""/>
        <dsp:cNvSpPr/>
      </dsp:nvSpPr>
      <dsp:spPr>
        <a:xfrm>
          <a:off x="4963410" y="1744460"/>
          <a:ext cx="2143096" cy="13116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Live Training - $5,500</a:t>
          </a:r>
        </a:p>
        <a:p>
          <a:pPr marL="114300" lvl="1" indent="-114300" algn="l" defTabSz="622300">
            <a:lnSpc>
              <a:spcPct val="90000"/>
            </a:lnSpc>
            <a:spcBef>
              <a:spcPct val="0"/>
            </a:spcBef>
            <a:spcAft>
              <a:spcPct val="15000"/>
            </a:spcAft>
            <a:buChar char="•"/>
          </a:pPr>
          <a:r>
            <a:rPr lang="en-US" sz="1400" kern="1200" dirty="0"/>
            <a:t>On Demand Training - $1,500</a:t>
          </a:r>
        </a:p>
        <a:p>
          <a:pPr marL="171450" lvl="1" indent="-171450" algn="l" defTabSz="800100">
            <a:lnSpc>
              <a:spcPct val="90000"/>
            </a:lnSpc>
            <a:spcBef>
              <a:spcPct val="0"/>
            </a:spcBef>
            <a:spcAft>
              <a:spcPct val="15000"/>
            </a:spcAft>
            <a:buChar char="•"/>
          </a:pPr>
          <a:endParaRPr lang="en-US" sz="1800" kern="1200" dirty="0"/>
        </a:p>
      </dsp:txBody>
      <dsp:txXfrm>
        <a:off x="4993595" y="1774645"/>
        <a:ext cx="2082726" cy="970235"/>
      </dsp:txXfrm>
    </dsp:sp>
    <dsp:sp modelId="{4D9FA868-E9EA-4051-BF8C-2ACD9D3C28B3}">
      <dsp:nvSpPr>
        <dsp:cNvPr id="0" name=""/>
        <dsp:cNvSpPr/>
      </dsp:nvSpPr>
      <dsp:spPr>
        <a:xfrm rot="2713621">
          <a:off x="8502552" y="1021607"/>
          <a:ext cx="4132724" cy="1981138"/>
        </a:xfrm>
        <a:prstGeom prst="circularArrow">
          <a:avLst>
            <a:gd name="adj1" fmla="val 2994"/>
            <a:gd name="adj2" fmla="val 367007"/>
            <a:gd name="adj3" fmla="val 1870265"/>
            <a:gd name="adj4" fmla="val 8752237"/>
            <a:gd name="adj5" fmla="val 3493"/>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47F5837-10E2-4FFC-A492-DB8A19EF48CA}">
      <dsp:nvSpPr>
        <dsp:cNvPr id="0" name=""/>
        <dsp:cNvSpPr/>
      </dsp:nvSpPr>
      <dsp:spPr>
        <a:xfrm>
          <a:off x="5593203" y="2775065"/>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Large Businesses</a:t>
          </a:r>
        </a:p>
      </dsp:txBody>
      <dsp:txXfrm>
        <a:off x="5609668" y="2791530"/>
        <a:ext cx="1380685" cy="529218"/>
      </dsp:txXfrm>
    </dsp:sp>
    <dsp:sp modelId="{9AEA89E7-9B2B-40B3-BE1D-0C4A08E964E1}">
      <dsp:nvSpPr>
        <dsp:cNvPr id="0" name=""/>
        <dsp:cNvSpPr/>
      </dsp:nvSpPr>
      <dsp:spPr>
        <a:xfrm>
          <a:off x="7427805" y="1606543"/>
          <a:ext cx="2130341" cy="129437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bg1"/>
              </a:solidFill>
            </a:rPr>
            <a:t>Live training - $7,000</a:t>
          </a:r>
        </a:p>
        <a:p>
          <a:pPr marL="114300" lvl="1" indent="-114300" algn="l" defTabSz="622300">
            <a:lnSpc>
              <a:spcPct val="90000"/>
            </a:lnSpc>
            <a:spcBef>
              <a:spcPct val="0"/>
            </a:spcBef>
            <a:spcAft>
              <a:spcPct val="15000"/>
            </a:spcAft>
            <a:buChar char="•"/>
          </a:pPr>
          <a:r>
            <a:rPr lang="en-US" sz="1400" kern="1200" dirty="0">
              <a:solidFill>
                <a:schemeClr val="bg1"/>
              </a:solidFill>
            </a:rPr>
            <a:t>On Demand training - $1,500</a:t>
          </a:r>
        </a:p>
      </dsp:txBody>
      <dsp:txXfrm>
        <a:off x="7457592" y="1913697"/>
        <a:ext cx="2070767" cy="957437"/>
      </dsp:txXfrm>
    </dsp:sp>
    <dsp:sp modelId="{5AA2AF09-50C9-41FE-B40D-8339472984A0}">
      <dsp:nvSpPr>
        <dsp:cNvPr id="0" name=""/>
        <dsp:cNvSpPr/>
      </dsp:nvSpPr>
      <dsp:spPr>
        <a:xfrm>
          <a:off x="2089647" y="2602542"/>
          <a:ext cx="1908777" cy="1623854"/>
        </a:xfrm>
        <a:prstGeom prst="circularArrow">
          <a:avLst>
            <a:gd name="adj1" fmla="val 3576"/>
            <a:gd name="adj2" fmla="val 444526"/>
            <a:gd name="adj3" fmla="val 19081435"/>
            <a:gd name="adj4" fmla="val 12276983"/>
            <a:gd name="adj5" fmla="val 4172"/>
          </a:avLst>
        </a:prstGeom>
        <a:noFill/>
        <a:ln>
          <a:noFill/>
        </a:ln>
        <a:effectLst/>
      </dsp:spPr>
      <dsp:style>
        <a:lnRef idx="0">
          <a:scrgbClr r="0" g="0" b="0"/>
        </a:lnRef>
        <a:fillRef idx="1">
          <a:scrgbClr r="0" g="0" b="0"/>
        </a:fillRef>
        <a:effectRef idx="1">
          <a:scrgbClr r="0" g="0" b="0"/>
        </a:effectRef>
        <a:fontRef idx="minor">
          <a:schemeClr val="lt1"/>
        </a:fontRef>
      </dsp:style>
    </dsp:sp>
    <dsp:sp modelId="{50F0964F-4587-4028-A431-F363F2265FEF}">
      <dsp:nvSpPr>
        <dsp:cNvPr id="0" name=""/>
        <dsp:cNvSpPr/>
      </dsp:nvSpPr>
      <dsp:spPr>
        <a:xfrm>
          <a:off x="1006700" y="3508948"/>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1 – 250 employees</a:t>
          </a:r>
        </a:p>
      </dsp:txBody>
      <dsp:txXfrm>
        <a:off x="1023165" y="3525413"/>
        <a:ext cx="1380685" cy="529218"/>
      </dsp:txXfrm>
    </dsp:sp>
    <dsp:sp modelId="{946EFAAB-489A-44D1-9F1C-A32901B9FEA7}">
      <dsp:nvSpPr>
        <dsp:cNvPr id="0" name=""/>
        <dsp:cNvSpPr/>
      </dsp:nvSpPr>
      <dsp:spPr>
        <a:xfrm>
          <a:off x="3369488" y="4267652"/>
          <a:ext cx="74633" cy="7312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F64F40-9275-4699-B6D6-9DFA0356176E}">
      <dsp:nvSpPr>
        <dsp:cNvPr id="0" name=""/>
        <dsp:cNvSpPr/>
      </dsp:nvSpPr>
      <dsp:spPr>
        <a:xfrm>
          <a:off x="8588517" y="2742966"/>
          <a:ext cx="1413615" cy="5621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Enterprises</a:t>
          </a:r>
        </a:p>
      </dsp:txBody>
      <dsp:txXfrm>
        <a:off x="8604982" y="2759431"/>
        <a:ext cx="1380685" cy="5292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11/20/2025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11/20/2025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11/20/2025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11/20/2025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11/20/2025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11/20/2025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11/20/2025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11/20/2025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11/20/2025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11/20/2025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11/20/2025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11/20/2025</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11/20/2025</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nfo@procareriskconsults.com" TargetMode="External"/><Relationship Id="rId2" Type="http://schemas.openxmlformats.org/officeDocument/2006/relationships/hyperlink" Target="https://www.procareriskconsults.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1828800"/>
            <a:ext cx="8229600" cy="2133600"/>
          </a:xfrm>
        </p:spPr>
        <p:txBody>
          <a:bodyPr/>
          <a:lstStyle/>
          <a:p>
            <a:r>
              <a:rPr lang="en-US" dirty="0">
                <a:latin typeface="Acusted FREE" pitchFamily="2" charset="0"/>
              </a:rPr>
              <a:t>ProCare Risk Consults</a:t>
            </a:r>
            <a:br>
              <a:rPr lang="en-US" dirty="0">
                <a:latin typeface="Acusted FREE" pitchFamily="2" charset="0"/>
              </a:rPr>
            </a:br>
            <a:r>
              <a:rPr lang="en-US" sz="2000" dirty="0">
                <a:latin typeface="Acusted FREE" pitchFamily="2" charset="0"/>
              </a:rPr>
              <a:t>20</a:t>
            </a:r>
            <a:r>
              <a:rPr lang="en-US" sz="800" dirty="0">
                <a:latin typeface="Amalfi Coast" panose="02000500000000000000" pitchFamily="50" charset="0"/>
              </a:rPr>
              <a:t>2025</a:t>
            </a:r>
            <a:r>
              <a:rPr lang="en-US" sz="2000" dirty="0">
                <a:latin typeface="Acusted FREE" pitchFamily="2" charset="0"/>
              </a:rPr>
              <a:t> </a:t>
            </a:r>
            <a:r>
              <a:rPr lang="en-US" sz="2400" dirty="0">
                <a:latin typeface="Acusted FREE" pitchFamily="2" charset="0"/>
              </a:rPr>
              <a:t>Pricing Guide</a:t>
            </a:r>
            <a:br>
              <a:rPr lang="en-US" dirty="0">
                <a:latin typeface="Acusted FREE" pitchFamily="2" charset="0"/>
              </a:rPr>
            </a:br>
            <a:r>
              <a:rPr lang="en-US" sz="1800" dirty="0">
                <a:latin typeface="Acusted FREE" pitchFamily="2" charset="0"/>
              </a:rPr>
              <a:t>2025 </a:t>
            </a:r>
            <a:endParaRPr lang="en-US" dirty="0">
              <a:latin typeface="Acusted FREE" pitchFamily="2" charset="0"/>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algn="ctr"/>
            <a:r>
              <a:rPr lang="en-US" dirty="0"/>
              <a:t>Things To Keep In Mind</a:t>
            </a:r>
          </a:p>
          <a:p>
            <a:endParaRPr lang="en-US" dirty="0"/>
          </a:p>
          <a:p>
            <a:r>
              <a:rPr lang="en-US" dirty="0"/>
              <a:t>This pricing guide is only to serve as an idea or a range of what our services cost. </a:t>
            </a:r>
          </a:p>
          <a:p>
            <a:r>
              <a:rPr lang="en-US" dirty="0"/>
              <a:t>Each business varies by industry as do their needs, so an exact quote  will be provided to you after a quick phone call to get some basic information about your business.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685800"/>
          </a:xfrm>
        </p:spPr>
        <p:txBody>
          <a:bodyPr/>
          <a:lstStyle/>
          <a:p>
            <a:r>
              <a:rPr lang="en-US" u="sng" dirty="0">
                <a:effectLst>
                  <a:outerShdw blurRad="38100" dist="38100" dir="2700000" algn="tl">
                    <a:srgbClr val="000000">
                      <a:alpha val="43137"/>
                    </a:srgbClr>
                  </a:outerShdw>
                </a:effectLst>
              </a:rPr>
              <a:t>Consultations</a:t>
            </a:r>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4155963399"/>
              </p:ext>
            </p:extLst>
          </p:nvPr>
        </p:nvGraphicFramePr>
        <p:xfrm>
          <a:off x="227012" y="1905000"/>
          <a:ext cx="11658599"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3D3BA29-A4C9-4B0E-9915-ED4663A848BE}"/>
              </a:ext>
            </a:extLst>
          </p:cNvPr>
          <p:cNvSpPr txBox="1"/>
          <p:nvPr/>
        </p:nvSpPr>
        <p:spPr>
          <a:xfrm>
            <a:off x="1522411" y="1066800"/>
            <a:ext cx="8839200" cy="1200329"/>
          </a:xfrm>
          <a:prstGeom prst="rect">
            <a:avLst/>
          </a:prstGeom>
          <a:noFill/>
        </p:spPr>
        <p:txBody>
          <a:bodyPr wrap="square" rtlCol="0">
            <a:spAutoFit/>
          </a:bodyPr>
          <a:lstStyle/>
          <a:p>
            <a:r>
              <a:rPr lang="en-US" dirty="0"/>
              <a:t>The primary factor in our consultation pricing is the size of your business and how many employees you have. The second biggest factory is your industry, for example, retail might fall at the lower end of the range where construction might come in at the higher end. How many locations you have is another important factor.</a:t>
            </a:r>
          </a:p>
        </p:txBody>
      </p:sp>
      <p:sp>
        <p:nvSpPr>
          <p:cNvPr id="4" name="Rectangle: Rounded Corners 3">
            <a:extLst>
              <a:ext uri="{FF2B5EF4-FFF2-40B4-BE49-F238E27FC236}">
                <a16:creationId xmlns:a16="http://schemas.microsoft.com/office/drawing/2014/main" id="{5EEF6F3B-99FE-4BEB-808B-7F382739FC6F}"/>
              </a:ext>
            </a:extLst>
          </p:cNvPr>
          <p:cNvSpPr/>
          <p:nvPr/>
        </p:nvSpPr>
        <p:spPr>
          <a:xfrm>
            <a:off x="3503612" y="5032951"/>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ED7513-4C60-40C2-B02A-B98B5CC2525A}"/>
              </a:ext>
            </a:extLst>
          </p:cNvPr>
          <p:cNvSpPr txBox="1"/>
          <p:nvPr/>
        </p:nvSpPr>
        <p:spPr>
          <a:xfrm>
            <a:off x="3530137" y="5090785"/>
            <a:ext cx="1752600" cy="646331"/>
          </a:xfrm>
          <a:prstGeom prst="rect">
            <a:avLst/>
          </a:prstGeom>
          <a:noFill/>
        </p:spPr>
        <p:txBody>
          <a:bodyPr wrap="square" rtlCol="0">
            <a:spAutoFit/>
          </a:bodyPr>
          <a:lstStyle/>
          <a:p>
            <a:r>
              <a:rPr lang="en-US" dirty="0"/>
              <a:t>250 – 750</a:t>
            </a:r>
          </a:p>
          <a:p>
            <a:r>
              <a:rPr lang="en-US" dirty="0"/>
              <a:t>employees</a:t>
            </a:r>
          </a:p>
        </p:txBody>
      </p:sp>
      <p:sp>
        <p:nvSpPr>
          <p:cNvPr id="7" name="Rectangle: Rounded Corners 6">
            <a:extLst>
              <a:ext uri="{FF2B5EF4-FFF2-40B4-BE49-F238E27FC236}">
                <a16:creationId xmlns:a16="http://schemas.microsoft.com/office/drawing/2014/main" id="{477A3C40-C32A-41FF-8F34-137CD2050D08}"/>
              </a:ext>
            </a:extLst>
          </p:cNvPr>
          <p:cNvSpPr/>
          <p:nvPr/>
        </p:nvSpPr>
        <p:spPr>
          <a:xfrm>
            <a:off x="5942011" y="2749540"/>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35CC54-4995-489A-9B26-1EDE536C7D8D}"/>
              </a:ext>
            </a:extLst>
          </p:cNvPr>
          <p:cNvSpPr txBox="1"/>
          <p:nvPr/>
        </p:nvSpPr>
        <p:spPr>
          <a:xfrm>
            <a:off x="6045106" y="2807374"/>
            <a:ext cx="1752600" cy="646331"/>
          </a:xfrm>
          <a:prstGeom prst="rect">
            <a:avLst/>
          </a:prstGeom>
          <a:noFill/>
        </p:spPr>
        <p:txBody>
          <a:bodyPr wrap="square" rtlCol="0">
            <a:spAutoFit/>
          </a:bodyPr>
          <a:lstStyle/>
          <a:p>
            <a:r>
              <a:rPr lang="en-US" dirty="0"/>
              <a:t>750 – 1,000</a:t>
            </a:r>
          </a:p>
          <a:p>
            <a:r>
              <a:rPr lang="en-US" dirty="0"/>
              <a:t>employees</a:t>
            </a:r>
          </a:p>
        </p:txBody>
      </p:sp>
      <p:sp>
        <p:nvSpPr>
          <p:cNvPr id="9" name="Rectangle: Rounded Corners 8">
            <a:extLst>
              <a:ext uri="{FF2B5EF4-FFF2-40B4-BE49-F238E27FC236}">
                <a16:creationId xmlns:a16="http://schemas.microsoft.com/office/drawing/2014/main" id="{62CD6B5D-877E-4FFD-93E1-C427E577070A}"/>
              </a:ext>
            </a:extLst>
          </p:cNvPr>
          <p:cNvSpPr/>
          <p:nvPr/>
        </p:nvSpPr>
        <p:spPr>
          <a:xfrm>
            <a:off x="9879574" y="5181600"/>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C8351A-FDEE-47FC-97A0-AAB7A977829A}"/>
              </a:ext>
            </a:extLst>
          </p:cNvPr>
          <p:cNvSpPr txBox="1"/>
          <p:nvPr/>
        </p:nvSpPr>
        <p:spPr>
          <a:xfrm>
            <a:off x="9980612" y="5239434"/>
            <a:ext cx="1752600" cy="646331"/>
          </a:xfrm>
          <a:prstGeom prst="rect">
            <a:avLst/>
          </a:prstGeom>
          <a:noFill/>
        </p:spPr>
        <p:txBody>
          <a:bodyPr wrap="square" rtlCol="0">
            <a:spAutoFit/>
          </a:bodyPr>
          <a:lstStyle/>
          <a:p>
            <a:r>
              <a:rPr lang="en-US" dirty="0"/>
              <a:t> 1,000 +</a:t>
            </a:r>
          </a:p>
          <a:p>
            <a:r>
              <a:rPr lang="en-US" dirty="0"/>
              <a:t>employees</a:t>
            </a:r>
          </a:p>
        </p:txBody>
      </p:sp>
      <p:sp>
        <p:nvSpPr>
          <p:cNvPr id="6" name="Arrow: Up 5">
            <a:extLst>
              <a:ext uri="{FF2B5EF4-FFF2-40B4-BE49-F238E27FC236}">
                <a16:creationId xmlns:a16="http://schemas.microsoft.com/office/drawing/2014/main" id="{EB836F37-A90E-4A59-964F-D33006EE59EC}"/>
              </a:ext>
            </a:extLst>
          </p:cNvPr>
          <p:cNvSpPr/>
          <p:nvPr/>
        </p:nvSpPr>
        <p:spPr>
          <a:xfrm>
            <a:off x="7199309" y="3276599"/>
            <a:ext cx="190502" cy="1814186"/>
          </a:xfrm>
          <a:prstGeom prst="upArrow">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85DCC1-1F96-45A1-AE0A-41E7CCFFEB3C}"/>
              </a:ext>
            </a:extLst>
          </p:cNvPr>
          <p:cNvSpPr/>
          <p:nvPr/>
        </p:nvSpPr>
        <p:spPr>
          <a:xfrm>
            <a:off x="6906089" y="4953000"/>
            <a:ext cx="331325" cy="137785"/>
          </a:xfrm>
          <a:prstGeom prst="rect">
            <a:avLst/>
          </a:prstGeom>
          <a:solidFill>
            <a:schemeClr val="tx1">
              <a:lumMod val="65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B73C5FF-8E8E-46D0-B100-0F7913B7D553}"/>
              </a:ext>
            </a:extLst>
          </p:cNvPr>
          <p:cNvSpPr txBox="1"/>
          <p:nvPr/>
        </p:nvSpPr>
        <p:spPr>
          <a:xfrm>
            <a:off x="2671115" y="6370487"/>
            <a:ext cx="3756156" cy="276999"/>
          </a:xfrm>
          <a:prstGeom prst="rect">
            <a:avLst/>
          </a:prstGeom>
          <a:noFill/>
        </p:spPr>
        <p:txBody>
          <a:bodyPr wrap="none" rtlCol="0">
            <a:spAutoFit/>
          </a:bodyPr>
          <a:lstStyle/>
          <a:p>
            <a:r>
              <a:rPr lang="en-US" sz="1200" dirty="0"/>
              <a:t>a typical consultation will be about a month long process</a:t>
            </a:r>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685800"/>
          </a:xfrm>
        </p:spPr>
        <p:txBody>
          <a:bodyPr/>
          <a:lstStyle/>
          <a:p>
            <a:r>
              <a:rPr lang="en-US" u="sng" dirty="0">
                <a:effectLst>
                  <a:outerShdw blurRad="38100" dist="38100" dir="2700000" algn="tl">
                    <a:srgbClr val="000000">
                      <a:alpha val="43137"/>
                    </a:srgbClr>
                  </a:outerShdw>
                </a:effectLst>
              </a:rPr>
              <a:t>Retainer Plans</a:t>
            </a:r>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1323443330"/>
              </p:ext>
            </p:extLst>
          </p:nvPr>
        </p:nvGraphicFramePr>
        <p:xfrm>
          <a:off x="227012" y="1905000"/>
          <a:ext cx="11658599"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3D3BA29-A4C9-4B0E-9915-ED4663A848BE}"/>
              </a:ext>
            </a:extLst>
          </p:cNvPr>
          <p:cNvSpPr txBox="1"/>
          <p:nvPr/>
        </p:nvSpPr>
        <p:spPr>
          <a:xfrm>
            <a:off x="1522411" y="1066800"/>
            <a:ext cx="8839200" cy="646331"/>
          </a:xfrm>
          <a:prstGeom prst="rect">
            <a:avLst/>
          </a:prstGeom>
          <a:noFill/>
        </p:spPr>
        <p:txBody>
          <a:bodyPr wrap="square" rtlCol="0">
            <a:spAutoFit/>
          </a:bodyPr>
          <a:lstStyle/>
          <a:p>
            <a:r>
              <a:rPr lang="en-US" dirty="0"/>
              <a:t>The factors that go into our retainer pricing is the exact same as our consulting framework only you have us retained for a set period of time, typically six months to a year.</a:t>
            </a:r>
          </a:p>
        </p:txBody>
      </p:sp>
      <p:sp>
        <p:nvSpPr>
          <p:cNvPr id="4" name="Rectangle: Rounded Corners 3">
            <a:extLst>
              <a:ext uri="{FF2B5EF4-FFF2-40B4-BE49-F238E27FC236}">
                <a16:creationId xmlns:a16="http://schemas.microsoft.com/office/drawing/2014/main" id="{5EEF6F3B-99FE-4BEB-808B-7F382739FC6F}"/>
              </a:ext>
            </a:extLst>
          </p:cNvPr>
          <p:cNvSpPr/>
          <p:nvPr/>
        </p:nvSpPr>
        <p:spPr>
          <a:xfrm>
            <a:off x="3503612" y="5032951"/>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ED7513-4C60-40C2-B02A-B98B5CC2525A}"/>
              </a:ext>
            </a:extLst>
          </p:cNvPr>
          <p:cNvSpPr txBox="1"/>
          <p:nvPr/>
        </p:nvSpPr>
        <p:spPr>
          <a:xfrm>
            <a:off x="3530137" y="5090785"/>
            <a:ext cx="1752600" cy="646331"/>
          </a:xfrm>
          <a:prstGeom prst="rect">
            <a:avLst/>
          </a:prstGeom>
          <a:noFill/>
        </p:spPr>
        <p:txBody>
          <a:bodyPr wrap="square" rtlCol="0">
            <a:spAutoFit/>
          </a:bodyPr>
          <a:lstStyle/>
          <a:p>
            <a:r>
              <a:rPr lang="en-US" dirty="0"/>
              <a:t>250 – 750</a:t>
            </a:r>
          </a:p>
          <a:p>
            <a:r>
              <a:rPr lang="en-US" dirty="0"/>
              <a:t>employees</a:t>
            </a:r>
          </a:p>
        </p:txBody>
      </p:sp>
      <p:sp>
        <p:nvSpPr>
          <p:cNvPr id="7" name="Rectangle: Rounded Corners 6">
            <a:extLst>
              <a:ext uri="{FF2B5EF4-FFF2-40B4-BE49-F238E27FC236}">
                <a16:creationId xmlns:a16="http://schemas.microsoft.com/office/drawing/2014/main" id="{477A3C40-C32A-41FF-8F34-137CD2050D08}"/>
              </a:ext>
            </a:extLst>
          </p:cNvPr>
          <p:cNvSpPr/>
          <p:nvPr/>
        </p:nvSpPr>
        <p:spPr>
          <a:xfrm>
            <a:off x="5942011" y="2749540"/>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35CC54-4995-489A-9B26-1EDE536C7D8D}"/>
              </a:ext>
            </a:extLst>
          </p:cNvPr>
          <p:cNvSpPr txBox="1"/>
          <p:nvPr/>
        </p:nvSpPr>
        <p:spPr>
          <a:xfrm>
            <a:off x="6045106" y="2807374"/>
            <a:ext cx="1752600" cy="646331"/>
          </a:xfrm>
          <a:prstGeom prst="rect">
            <a:avLst/>
          </a:prstGeom>
          <a:noFill/>
        </p:spPr>
        <p:txBody>
          <a:bodyPr wrap="square" rtlCol="0">
            <a:spAutoFit/>
          </a:bodyPr>
          <a:lstStyle/>
          <a:p>
            <a:r>
              <a:rPr lang="en-US" dirty="0"/>
              <a:t>750 – 1,000</a:t>
            </a:r>
          </a:p>
          <a:p>
            <a:r>
              <a:rPr lang="en-US" dirty="0"/>
              <a:t>employees</a:t>
            </a:r>
          </a:p>
        </p:txBody>
      </p:sp>
      <p:sp>
        <p:nvSpPr>
          <p:cNvPr id="9" name="Rectangle: Rounded Corners 8">
            <a:extLst>
              <a:ext uri="{FF2B5EF4-FFF2-40B4-BE49-F238E27FC236}">
                <a16:creationId xmlns:a16="http://schemas.microsoft.com/office/drawing/2014/main" id="{62CD6B5D-877E-4FFD-93E1-C427E577070A}"/>
              </a:ext>
            </a:extLst>
          </p:cNvPr>
          <p:cNvSpPr/>
          <p:nvPr/>
        </p:nvSpPr>
        <p:spPr>
          <a:xfrm>
            <a:off x="9879574" y="5181600"/>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C8351A-FDEE-47FC-97A0-AAB7A977829A}"/>
              </a:ext>
            </a:extLst>
          </p:cNvPr>
          <p:cNvSpPr txBox="1"/>
          <p:nvPr/>
        </p:nvSpPr>
        <p:spPr>
          <a:xfrm>
            <a:off x="9980612" y="5239434"/>
            <a:ext cx="1752600" cy="646331"/>
          </a:xfrm>
          <a:prstGeom prst="rect">
            <a:avLst/>
          </a:prstGeom>
          <a:noFill/>
        </p:spPr>
        <p:txBody>
          <a:bodyPr wrap="square" rtlCol="0">
            <a:spAutoFit/>
          </a:bodyPr>
          <a:lstStyle/>
          <a:p>
            <a:r>
              <a:rPr lang="en-US" dirty="0"/>
              <a:t> 1,000 +</a:t>
            </a:r>
          </a:p>
          <a:p>
            <a:r>
              <a:rPr lang="en-US" dirty="0"/>
              <a:t>employees</a:t>
            </a:r>
          </a:p>
        </p:txBody>
      </p:sp>
      <p:sp>
        <p:nvSpPr>
          <p:cNvPr id="6" name="Arrow: Up 5">
            <a:extLst>
              <a:ext uri="{FF2B5EF4-FFF2-40B4-BE49-F238E27FC236}">
                <a16:creationId xmlns:a16="http://schemas.microsoft.com/office/drawing/2014/main" id="{EB836F37-A90E-4A59-964F-D33006EE59EC}"/>
              </a:ext>
            </a:extLst>
          </p:cNvPr>
          <p:cNvSpPr/>
          <p:nvPr/>
        </p:nvSpPr>
        <p:spPr>
          <a:xfrm>
            <a:off x="7199309" y="3276599"/>
            <a:ext cx="190502" cy="1814186"/>
          </a:xfrm>
          <a:prstGeom prst="upArrow">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85DCC1-1F96-45A1-AE0A-41E7CCFFEB3C}"/>
              </a:ext>
            </a:extLst>
          </p:cNvPr>
          <p:cNvSpPr/>
          <p:nvPr/>
        </p:nvSpPr>
        <p:spPr>
          <a:xfrm>
            <a:off x="6906089" y="4953000"/>
            <a:ext cx="331325" cy="137785"/>
          </a:xfrm>
          <a:prstGeom prst="rect">
            <a:avLst/>
          </a:prstGeom>
          <a:solidFill>
            <a:schemeClr val="tx1">
              <a:lumMod val="65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B73C5FF-8E8E-46D0-B100-0F7913B7D553}"/>
              </a:ext>
            </a:extLst>
          </p:cNvPr>
          <p:cNvSpPr txBox="1"/>
          <p:nvPr/>
        </p:nvSpPr>
        <p:spPr>
          <a:xfrm>
            <a:off x="3755620" y="6111776"/>
            <a:ext cx="3054234" cy="276999"/>
          </a:xfrm>
          <a:prstGeom prst="rect">
            <a:avLst/>
          </a:prstGeom>
          <a:noFill/>
        </p:spPr>
        <p:txBody>
          <a:bodyPr wrap="none" rtlCol="0">
            <a:spAutoFit/>
          </a:bodyPr>
          <a:lstStyle/>
          <a:p>
            <a:r>
              <a:rPr lang="en-US" sz="1200" dirty="0"/>
              <a:t>Retainer plans can go for 3, 6, 8, or 12 months</a:t>
            </a:r>
          </a:p>
        </p:txBody>
      </p:sp>
    </p:spTree>
    <p:extLst>
      <p:ext uri="{BB962C8B-B14F-4D97-AF65-F5344CB8AC3E}">
        <p14:creationId xmlns:p14="http://schemas.microsoft.com/office/powerpoint/2010/main" val="192715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685800"/>
          </a:xfrm>
        </p:spPr>
        <p:txBody>
          <a:bodyPr/>
          <a:lstStyle/>
          <a:p>
            <a:r>
              <a:rPr lang="en-US" u="sng" dirty="0">
                <a:effectLst>
                  <a:outerShdw blurRad="38100" dist="38100" dir="2700000" algn="tl">
                    <a:srgbClr val="000000">
                      <a:alpha val="43137"/>
                    </a:srgbClr>
                  </a:outerShdw>
                </a:effectLst>
              </a:rPr>
              <a:t>Individual Services</a:t>
            </a:r>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1759310936"/>
              </p:ext>
            </p:extLst>
          </p:nvPr>
        </p:nvGraphicFramePr>
        <p:xfrm>
          <a:off x="227012" y="1905000"/>
          <a:ext cx="11658599"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5EEF6F3B-99FE-4BEB-808B-7F382739FC6F}"/>
              </a:ext>
            </a:extLst>
          </p:cNvPr>
          <p:cNvSpPr/>
          <p:nvPr/>
        </p:nvSpPr>
        <p:spPr>
          <a:xfrm>
            <a:off x="3503612" y="5032951"/>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ED7513-4C60-40C2-B02A-B98B5CC2525A}"/>
              </a:ext>
            </a:extLst>
          </p:cNvPr>
          <p:cNvSpPr txBox="1"/>
          <p:nvPr/>
        </p:nvSpPr>
        <p:spPr>
          <a:xfrm>
            <a:off x="3530137" y="5090785"/>
            <a:ext cx="1752600" cy="646331"/>
          </a:xfrm>
          <a:prstGeom prst="rect">
            <a:avLst/>
          </a:prstGeom>
          <a:noFill/>
        </p:spPr>
        <p:txBody>
          <a:bodyPr wrap="square" rtlCol="0">
            <a:spAutoFit/>
          </a:bodyPr>
          <a:lstStyle/>
          <a:p>
            <a:r>
              <a:rPr lang="en-US" dirty="0"/>
              <a:t>250 – 750</a:t>
            </a:r>
          </a:p>
          <a:p>
            <a:r>
              <a:rPr lang="en-US" dirty="0"/>
              <a:t>employees</a:t>
            </a:r>
          </a:p>
        </p:txBody>
      </p:sp>
      <p:sp>
        <p:nvSpPr>
          <p:cNvPr id="7" name="Rectangle: Rounded Corners 6">
            <a:extLst>
              <a:ext uri="{FF2B5EF4-FFF2-40B4-BE49-F238E27FC236}">
                <a16:creationId xmlns:a16="http://schemas.microsoft.com/office/drawing/2014/main" id="{477A3C40-C32A-41FF-8F34-137CD2050D08}"/>
              </a:ext>
            </a:extLst>
          </p:cNvPr>
          <p:cNvSpPr/>
          <p:nvPr/>
        </p:nvSpPr>
        <p:spPr>
          <a:xfrm>
            <a:off x="5942011" y="2749540"/>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35CC54-4995-489A-9B26-1EDE536C7D8D}"/>
              </a:ext>
            </a:extLst>
          </p:cNvPr>
          <p:cNvSpPr txBox="1"/>
          <p:nvPr/>
        </p:nvSpPr>
        <p:spPr>
          <a:xfrm>
            <a:off x="6045106" y="2807374"/>
            <a:ext cx="1752600" cy="646331"/>
          </a:xfrm>
          <a:prstGeom prst="rect">
            <a:avLst/>
          </a:prstGeom>
          <a:noFill/>
        </p:spPr>
        <p:txBody>
          <a:bodyPr wrap="square" rtlCol="0">
            <a:spAutoFit/>
          </a:bodyPr>
          <a:lstStyle/>
          <a:p>
            <a:r>
              <a:rPr lang="en-US" dirty="0"/>
              <a:t>750 – 1,000</a:t>
            </a:r>
          </a:p>
          <a:p>
            <a:r>
              <a:rPr lang="en-US" dirty="0"/>
              <a:t>employees</a:t>
            </a:r>
          </a:p>
        </p:txBody>
      </p:sp>
      <p:sp>
        <p:nvSpPr>
          <p:cNvPr id="9" name="Rectangle: Rounded Corners 8">
            <a:extLst>
              <a:ext uri="{FF2B5EF4-FFF2-40B4-BE49-F238E27FC236}">
                <a16:creationId xmlns:a16="http://schemas.microsoft.com/office/drawing/2014/main" id="{62CD6B5D-877E-4FFD-93E1-C427E577070A}"/>
              </a:ext>
            </a:extLst>
          </p:cNvPr>
          <p:cNvSpPr/>
          <p:nvPr/>
        </p:nvSpPr>
        <p:spPr>
          <a:xfrm>
            <a:off x="9879574" y="5181600"/>
            <a:ext cx="1447800" cy="762000"/>
          </a:xfrm>
          <a:prstGeom prst="round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C8351A-FDEE-47FC-97A0-AAB7A977829A}"/>
              </a:ext>
            </a:extLst>
          </p:cNvPr>
          <p:cNvSpPr txBox="1"/>
          <p:nvPr/>
        </p:nvSpPr>
        <p:spPr>
          <a:xfrm>
            <a:off x="9980612" y="5239434"/>
            <a:ext cx="1752600" cy="646331"/>
          </a:xfrm>
          <a:prstGeom prst="rect">
            <a:avLst/>
          </a:prstGeom>
          <a:noFill/>
        </p:spPr>
        <p:txBody>
          <a:bodyPr wrap="square" rtlCol="0">
            <a:spAutoFit/>
          </a:bodyPr>
          <a:lstStyle/>
          <a:p>
            <a:r>
              <a:rPr lang="en-US" dirty="0"/>
              <a:t> 1,000 +</a:t>
            </a:r>
          </a:p>
          <a:p>
            <a:r>
              <a:rPr lang="en-US" dirty="0"/>
              <a:t>employees</a:t>
            </a:r>
          </a:p>
        </p:txBody>
      </p:sp>
      <p:sp>
        <p:nvSpPr>
          <p:cNvPr id="6" name="Arrow: Up 5">
            <a:extLst>
              <a:ext uri="{FF2B5EF4-FFF2-40B4-BE49-F238E27FC236}">
                <a16:creationId xmlns:a16="http://schemas.microsoft.com/office/drawing/2014/main" id="{EB836F37-A90E-4A59-964F-D33006EE59EC}"/>
              </a:ext>
            </a:extLst>
          </p:cNvPr>
          <p:cNvSpPr/>
          <p:nvPr/>
        </p:nvSpPr>
        <p:spPr>
          <a:xfrm>
            <a:off x="7199309" y="3276599"/>
            <a:ext cx="190502" cy="1814186"/>
          </a:xfrm>
          <a:prstGeom prst="upArrow">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85DCC1-1F96-45A1-AE0A-41E7CCFFEB3C}"/>
              </a:ext>
            </a:extLst>
          </p:cNvPr>
          <p:cNvSpPr/>
          <p:nvPr/>
        </p:nvSpPr>
        <p:spPr>
          <a:xfrm>
            <a:off x="7046912" y="4953000"/>
            <a:ext cx="190502" cy="137785"/>
          </a:xfrm>
          <a:prstGeom prst="rect">
            <a:avLst/>
          </a:prstGeom>
          <a:solidFill>
            <a:schemeClr val="tx1">
              <a:lumMod val="65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B73C5FF-8E8E-46D0-B100-0F7913B7D553}"/>
              </a:ext>
            </a:extLst>
          </p:cNvPr>
          <p:cNvSpPr txBox="1"/>
          <p:nvPr/>
        </p:nvSpPr>
        <p:spPr>
          <a:xfrm>
            <a:off x="3769050" y="6082858"/>
            <a:ext cx="1274773" cy="276999"/>
          </a:xfrm>
          <a:prstGeom prst="rect">
            <a:avLst/>
          </a:prstGeom>
          <a:noFill/>
        </p:spPr>
        <p:txBody>
          <a:bodyPr wrap="none" rtlCol="0">
            <a:spAutoFit/>
          </a:bodyPr>
          <a:lstStyle/>
          <a:p>
            <a:r>
              <a:rPr lang="en-US" sz="1200" dirty="0"/>
              <a:t>Per Course Prices</a:t>
            </a:r>
          </a:p>
        </p:txBody>
      </p:sp>
      <p:sp>
        <p:nvSpPr>
          <p:cNvPr id="14" name="TextBox 13">
            <a:extLst>
              <a:ext uri="{FF2B5EF4-FFF2-40B4-BE49-F238E27FC236}">
                <a16:creationId xmlns:a16="http://schemas.microsoft.com/office/drawing/2014/main" id="{89B8150C-E7A3-454E-A6C6-AEBB600D4BB8}"/>
              </a:ext>
            </a:extLst>
          </p:cNvPr>
          <p:cNvSpPr txBox="1"/>
          <p:nvPr/>
        </p:nvSpPr>
        <p:spPr>
          <a:xfrm>
            <a:off x="1522413" y="1154513"/>
            <a:ext cx="4113627" cy="400110"/>
          </a:xfrm>
          <a:prstGeom prst="rect">
            <a:avLst/>
          </a:prstGeom>
          <a:noFill/>
        </p:spPr>
        <p:txBody>
          <a:bodyPr wrap="none" rtlCol="0">
            <a:spAutoFit/>
          </a:bodyPr>
          <a:lstStyle/>
          <a:p>
            <a:r>
              <a:rPr lang="en-US" sz="2000" dirty="0"/>
              <a:t>Safety training courses and seminars </a:t>
            </a:r>
          </a:p>
        </p:txBody>
      </p:sp>
    </p:spTree>
    <p:extLst>
      <p:ext uri="{BB962C8B-B14F-4D97-AF65-F5344CB8AC3E}">
        <p14:creationId xmlns:p14="http://schemas.microsoft.com/office/powerpoint/2010/main" val="344316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394D-5AD6-4D99-BFEE-6D57FCBC0FE6}"/>
              </a:ext>
            </a:extLst>
          </p:cNvPr>
          <p:cNvSpPr>
            <a:spLocks noGrp="1"/>
          </p:cNvSpPr>
          <p:nvPr>
            <p:ph type="title"/>
          </p:nvPr>
        </p:nvSpPr>
        <p:spPr>
          <a:xfrm>
            <a:off x="1141412" y="381000"/>
            <a:ext cx="9144001" cy="1371600"/>
          </a:xfrm>
        </p:spPr>
        <p:txBody>
          <a:bodyPr/>
          <a:lstStyle/>
          <a:p>
            <a:r>
              <a:rPr lang="en-US" u="sng" dirty="0"/>
              <a:t>Individual Services</a:t>
            </a:r>
          </a:p>
        </p:txBody>
      </p:sp>
      <p:sp>
        <p:nvSpPr>
          <p:cNvPr id="4" name="Content Placeholder 3">
            <a:extLst>
              <a:ext uri="{FF2B5EF4-FFF2-40B4-BE49-F238E27FC236}">
                <a16:creationId xmlns:a16="http://schemas.microsoft.com/office/drawing/2014/main" id="{72707A1C-BDA6-4BA4-8DF2-DB8808C0F768}"/>
              </a:ext>
            </a:extLst>
          </p:cNvPr>
          <p:cNvSpPr txBox="1">
            <a:spLocks noGrp="1"/>
          </p:cNvSpPr>
          <p:nvPr>
            <p:ph idx="1"/>
          </p:nvPr>
        </p:nvSpPr>
        <p:spPr>
          <a:xfrm>
            <a:off x="1065212" y="1905000"/>
            <a:ext cx="11049371" cy="1646605"/>
          </a:xfrm>
          <a:prstGeom prst="rect">
            <a:avLst/>
          </a:prstGeom>
          <a:noFill/>
        </p:spPr>
        <p:txBody>
          <a:bodyPr wrap="none" rtlCol="0">
            <a:spAutoFit/>
          </a:bodyPr>
          <a:lstStyle/>
          <a:p>
            <a:r>
              <a:rPr lang="en-US" sz="2000" u="sng" dirty="0"/>
              <a:t>Return To Work Programs </a:t>
            </a:r>
            <a:r>
              <a:rPr lang="en-US" sz="2000" dirty="0"/>
              <a:t>– these are based off the number of job positions within your business.</a:t>
            </a:r>
          </a:p>
          <a:p>
            <a:pPr marL="0" indent="0">
              <a:buNone/>
            </a:pPr>
            <a:endParaRPr lang="en-US" sz="2000" dirty="0"/>
          </a:p>
          <a:p>
            <a:pPr>
              <a:lnSpc>
                <a:spcPct val="100000"/>
              </a:lnSpc>
              <a:spcBef>
                <a:spcPts val="600"/>
              </a:spcBef>
            </a:pPr>
            <a:r>
              <a:rPr lang="en-US" sz="2000" dirty="0"/>
              <a:t>Each position will incur a $500 charge to develop a Return To Work Program for that specific position, </a:t>
            </a:r>
          </a:p>
          <a:p>
            <a:pPr marL="0" indent="0">
              <a:lnSpc>
                <a:spcPct val="100000"/>
              </a:lnSpc>
              <a:spcBef>
                <a:spcPts val="600"/>
              </a:spcBef>
              <a:buNone/>
            </a:pPr>
            <a:r>
              <a:rPr lang="en-US" sz="2000" dirty="0"/>
              <a:t>    if priced as an individual service.  This is already included in our retainer plans. </a:t>
            </a:r>
          </a:p>
        </p:txBody>
      </p:sp>
    </p:spTree>
    <p:extLst>
      <p:ext uri="{BB962C8B-B14F-4D97-AF65-F5344CB8AC3E}">
        <p14:creationId xmlns:p14="http://schemas.microsoft.com/office/powerpoint/2010/main" val="267070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394D-5AD6-4D99-BFEE-6D57FCBC0FE6}"/>
              </a:ext>
            </a:extLst>
          </p:cNvPr>
          <p:cNvSpPr>
            <a:spLocks noGrp="1"/>
          </p:cNvSpPr>
          <p:nvPr>
            <p:ph type="title"/>
          </p:nvPr>
        </p:nvSpPr>
        <p:spPr>
          <a:xfrm>
            <a:off x="1141412" y="381000"/>
            <a:ext cx="9144001" cy="1371600"/>
          </a:xfrm>
        </p:spPr>
        <p:txBody>
          <a:bodyPr/>
          <a:lstStyle/>
          <a:p>
            <a:r>
              <a:rPr lang="en-US" u="sng" dirty="0"/>
              <a:t>Individual Services</a:t>
            </a:r>
          </a:p>
        </p:txBody>
      </p:sp>
      <p:sp>
        <p:nvSpPr>
          <p:cNvPr id="4" name="Content Placeholder 3">
            <a:extLst>
              <a:ext uri="{FF2B5EF4-FFF2-40B4-BE49-F238E27FC236}">
                <a16:creationId xmlns:a16="http://schemas.microsoft.com/office/drawing/2014/main" id="{72707A1C-BDA6-4BA4-8DF2-DB8808C0F768}"/>
              </a:ext>
            </a:extLst>
          </p:cNvPr>
          <p:cNvSpPr txBox="1">
            <a:spLocks noGrp="1"/>
          </p:cNvSpPr>
          <p:nvPr>
            <p:ph idx="1"/>
          </p:nvPr>
        </p:nvSpPr>
        <p:spPr>
          <a:xfrm>
            <a:off x="1065212" y="1905000"/>
            <a:ext cx="10134600" cy="1708160"/>
          </a:xfrm>
          <a:prstGeom prst="rect">
            <a:avLst/>
          </a:prstGeom>
          <a:noFill/>
        </p:spPr>
        <p:txBody>
          <a:bodyPr wrap="square" rtlCol="0">
            <a:spAutoFit/>
          </a:bodyPr>
          <a:lstStyle/>
          <a:p>
            <a:r>
              <a:rPr lang="en-US" sz="2000" u="sng" dirty="0"/>
              <a:t>Premium Audits</a:t>
            </a:r>
            <a:r>
              <a:rPr lang="en-US" sz="2000" dirty="0"/>
              <a:t> – are a flat price of $350, keep in mind your insurance will do an audit for free, but you may end up owing them a large amount in  additional premiums. We will review misclassifications, improper charges, and calculate your experience modification factor, which all has the potential to save you money on your current premiums.  </a:t>
            </a:r>
          </a:p>
          <a:p>
            <a:pPr marL="0" indent="0">
              <a:buNone/>
            </a:pPr>
            <a:endParaRPr lang="en-US" sz="2000" dirty="0"/>
          </a:p>
        </p:txBody>
      </p:sp>
    </p:spTree>
    <p:extLst>
      <p:ext uri="{BB962C8B-B14F-4D97-AF65-F5344CB8AC3E}">
        <p14:creationId xmlns:p14="http://schemas.microsoft.com/office/powerpoint/2010/main" val="129737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394D-5AD6-4D99-BFEE-6D57FCBC0FE6}"/>
              </a:ext>
            </a:extLst>
          </p:cNvPr>
          <p:cNvSpPr>
            <a:spLocks noGrp="1"/>
          </p:cNvSpPr>
          <p:nvPr>
            <p:ph type="title"/>
          </p:nvPr>
        </p:nvSpPr>
        <p:spPr>
          <a:xfrm>
            <a:off x="1293812" y="381000"/>
            <a:ext cx="9144001" cy="1371600"/>
          </a:xfrm>
        </p:spPr>
        <p:txBody>
          <a:bodyPr/>
          <a:lstStyle/>
          <a:p>
            <a:r>
              <a:rPr lang="en-US" u="sng" dirty="0"/>
              <a:t>Individual Services</a:t>
            </a:r>
          </a:p>
        </p:txBody>
      </p:sp>
      <p:sp>
        <p:nvSpPr>
          <p:cNvPr id="4" name="Content Placeholder 3">
            <a:extLst>
              <a:ext uri="{FF2B5EF4-FFF2-40B4-BE49-F238E27FC236}">
                <a16:creationId xmlns:a16="http://schemas.microsoft.com/office/drawing/2014/main" id="{72707A1C-BDA6-4BA4-8DF2-DB8808C0F768}"/>
              </a:ext>
            </a:extLst>
          </p:cNvPr>
          <p:cNvSpPr txBox="1">
            <a:spLocks noGrp="1"/>
          </p:cNvSpPr>
          <p:nvPr>
            <p:ph idx="1"/>
          </p:nvPr>
        </p:nvSpPr>
        <p:spPr>
          <a:xfrm>
            <a:off x="1065212" y="1905000"/>
            <a:ext cx="10134600" cy="1431161"/>
          </a:xfrm>
          <a:prstGeom prst="rect">
            <a:avLst/>
          </a:prstGeom>
          <a:noFill/>
        </p:spPr>
        <p:txBody>
          <a:bodyPr wrap="square" rtlCol="0">
            <a:spAutoFit/>
          </a:bodyPr>
          <a:lstStyle/>
          <a:p>
            <a:r>
              <a:rPr lang="en-US" sz="2000" u="sng" dirty="0"/>
              <a:t>Claim Process Audits</a:t>
            </a:r>
            <a:r>
              <a:rPr lang="en-US" sz="2000" dirty="0"/>
              <a:t> – are priced per the number of claims you need audited. We recommend 20-25% of your active claims be audited.  A typical average is $1,250 per 10 claims. </a:t>
            </a:r>
          </a:p>
          <a:p>
            <a:pPr marL="0" indent="0">
              <a:buNone/>
            </a:pPr>
            <a:endParaRPr lang="en-US" sz="2000" dirty="0"/>
          </a:p>
        </p:txBody>
      </p:sp>
    </p:spTree>
    <p:extLst>
      <p:ext uri="{BB962C8B-B14F-4D97-AF65-F5344CB8AC3E}">
        <p14:creationId xmlns:p14="http://schemas.microsoft.com/office/powerpoint/2010/main" val="306118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BCB08F-E3D6-4CEC-BA90-A50DA6C8646B}"/>
              </a:ext>
            </a:extLst>
          </p:cNvPr>
          <p:cNvSpPr txBox="1"/>
          <p:nvPr/>
        </p:nvSpPr>
        <p:spPr>
          <a:xfrm>
            <a:off x="1086470" y="762000"/>
            <a:ext cx="10285188" cy="707886"/>
          </a:xfrm>
          <a:prstGeom prst="rect">
            <a:avLst/>
          </a:prstGeom>
          <a:noFill/>
        </p:spPr>
        <p:txBody>
          <a:bodyPr wrap="none" rtlCol="0">
            <a:spAutoFit/>
          </a:bodyPr>
          <a:lstStyle/>
          <a:p>
            <a:r>
              <a:rPr lang="en-US" sz="2000" dirty="0"/>
              <a:t>A quick phone call will allow us the ability to provide you with an exact quote for the services you </a:t>
            </a:r>
          </a:p>
          <a:p>
            <a:r>
              <a:rPr lang="en-US" sz="2000" dirty="0"/>
              <a:t>choose for your businesses workers’ compensation needs.</a:t>
            </a:r>
          </a:p>
        </p:txBody>
      </p:sp>
      <p:sp>
        <p:nvSpPr>
          <p:cNvPr id="3" name="TextBox 2">
            <a:extLst>
              <a:ext uri="{FF2B5EF4-FFF2-40B4-BE49-F238E27FC236}">
                <a16:creationId xmlns:a16="http://schemas.microsoft.com/office/drawing/2014/main" id="{A541B838-9F0F-45AA-B095-169D0CBD9870}"/>
              </a:ext>
            </a:extLst>
          </p:cNvPr>
          <p:cNvSpPr txBox="1"/>
          <p:nvPr/>
        </p:nvSpPr>
        <p:spPr>
          <a:xfrm>
            <a:off x="4265612" y="2667000"/>
            <a:ext cx="3177473" cy="646331"/>
          </a:xfrm>
          <a:prstGeom prst="rect">
            <a:avLst/>
          </a:prstGeom>
          <a:noFill/>
        </p:spPr>
        <p:txBody>
          <a:bodyPr wrap="none" rtlCol="0">
            <a:spAutoFit/>
          </a:bodyPr>
          <a:lstStyle/>
          <a:p>
            <a:r>
              <a:rPr lang="en-US" sz="3600" dirty="0"/>
              <a:t>1-800-430-6414</a:t>
            </a:r>
          </a:p>
        </p:txBody>
      </p:sp>
      <p:sp>
        <p:nvSpPr>
          <p:cNvPr id="4" name="TextBox 3">
            <a:extLst>
              <a:ext uri="{FF2B5EF4-FFF2-40B4-BE49-F238E27FC236}">
                <a16:creationId xmlns:a16="http://schemas.microsoft.com/office/drawing/2014/main" id="{19EED603-9BA9-4128-9BF8-25786835DB7D}"/>
              </a:ext>
            </a:extLst>
          </p:cNvPr>
          <p:cNvSpPr txBox="1"/>
          <p:nvPr/>
        </p:nvSpPr>
        <p:spPr>
          <a:xfrm>
            <a:off x="2453447" y="3733800"/>
            <a:ext cx="7281930" cy="1631216"/>
          </a:xfrm>
          <a:prstGeom prst="rect">
            <a:avLst/>
          </a:prstGeom>
          <a:noFill/>
        </p:spPr>
        <p:txBody>
          <a:bodyPr wrap="none" rtlCol="0">
            <a:spAutoFit/>
          </a:bodyPr>
          <a:lstStyle/>
          <a:p>
            <a:pPr algn="ctr"/>
            <a:r>
              <a:rPr lang="en-US" sz="6000" dirty="0">
                <a:latin typeface="Acusted FREE" pitchFamily="2" charset="0"/>
              </a:rPr>
              <a:t>ProCare Risk Consults </a:t>
            </a:r>
          </a:p>
          <a:p>
            <a:r>
              <a:rPr lang="en-US" sz="3200" dirty="0">
                <a:latin typeface="Acusted FREE" pitchFamily="2" charset="0"/>
              </a:rPr>
              <a:t>A strategic  partner to lowering your workers compensation costs</a:t>
            </a:r>
            <a:r>
              <a:rPr lang="en-US" sz="4000" dirty="0">
                <a:latin typeface="Acusted FREE" pitchFamily="2" charset="0"/>
              </a:rPr>
              <a:t>- </a:t>
            </a:r>
          </a:p>
        </p:txBody>
      </p:sp>
      <p:sp>
        <p:nvSpPr>
          <p:cNvPr id="5" name="TextBox 4">
            <a:extLst>
              <a:ext uri="{FF2B5EF4-FFF2-40B4-BE49-F238E27FC236}">
                <a16:creationId xmlns:a16="http://schemas.microsoft.com/office/drawing/2014/main" id="{2B3DF866-8CC1-4093-BA23-936CAB688693}"/>
              </a:ext>
            </a:extLst>
          </p:cNvPr>
          <p:cNvSpPr txBox="1"/>
          <p:nvPr/>
        </p:nvSpPr>
        <p:spPr>
          <a:xfrm>
            <a:off x="4189412" y="6248400"/>
            <a:ext cx="3743332" cy="369332"/>
          </a:xfrm>
          <a:prstGeom prst="rect">
            <a:avLst/>
          </a:prstGeom>
          <a:noFill/>
        </p:spPr>
        <p:txBody>
          <a:bodyPr wrap="none" rtlCol="0">
            <a:spAutoFit/>
          </a:bodyPr>
          <a:lstStyle/>
          <a:p>
            <a:r>
              <a:rPr lang="en-US" dirty="0">
                <a:hlinkClick r:id="rId2"/>
              </a:rPr>
              <a:t>https://www.procareriskconsults.com</a:t>
            </a:r>
            <a:endParaRPr lang="en-US" dirty="0"/>
          </a:p>
        </p:txBody>
      </p:sp>
      <p:sp>
        <p:nvSpPr>
          <p:cNvPr id="6" name="TextBox 5">
            <a:extLst>
              <a:ext uri="{FF2B5EF4-FFF2-40B4-BE49-F238E27FC236}">
                <a16:creationId xmlns:a16="http://schemas.microsoft.com/office/drawing/2014/main" id="{B61540B6-A2BC-406C-8B2E-E3C4A5519270}"/>
              </a:ext>
            </a:extLst>
          </p:cNvPr>
          <p:cNvSpPr txBox="1"/>
          <p:nvPr/>
        </p:nvSpPr>
        <p:spPr>
          <a:xfrm>
            <a:off x="4418012" y="5791200"/>
            <a:ext cx="3112070" cy="369332"/>
          </a:xfrm>
          <a:prstGeom prst="rect">
            <a:avLst/>
          </a:prstGeom>
          <a:noFill/>
        </p:spPr>
        <p:txBody>
          <a:bodyPr wrap="none" rtlCol="0">
            <a:spAutoFit/>
          </a:bodyPr>
          <a:lstStyle/>
          <a:p>
            <a:r>
              <a:rPr lang="en-US" u="sng" dirty="0"/>
              <a:t>info@</a:t>
            </a:r>
            <a:r>
              <a:rPr lang="en-US" u="sng" dirty="0">
                <a:hlinkClick r:id="rId3">
                  <a:extLst>
                    <a:ext uri="{A12FA001-AC4F-418D-AE19-62706E023703}">
                      <ahyp:hlinkClr xmlns:ahyp="http://schemas.microsoft.com/office/drawing/2018/hyperlinkcolor" val="tx"/>
                    </a:ext>
                  </a:extLst>
                </a:hlinkClick>
              </a:rPr>
              <a:t>procareriskconsults</a:t>
            </a:r>
            <a:r>
              <a:rPr lang="en-US" u="sng" dirty="0"/>
              <a:t>.com</a:t>
            </a:r>
          </a:p>
        </p:txBody>
      </p:sp>
    </p:spTree>
    <p:extLst>
      <p:ext uri="{BB962C8B-B14F-4D97-AF65-F5344CB8AC3E}">
        <p14:creationId xmlns:p14="http://schemas.microsoft.com/office/powerpoint/2010/main" val="9412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92</TotalTime>
  <Words>607</Words>
  <Application>Microsoft Office PowerPoint</Application>
  <PresentationFormat>Custom</PresentationFormat>
  <Paragraphs>87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Acusted FREE</vt:lpstr>
      <vt:lpstr>Amalfi Coast</vt:lpstr>
      <vt:lpstr>Arial</vt:lpstr>
      <vt:lpstr>Corbel</vt:lpstr>
      <vt:lpstr>Digital Blue Tunnel 16x9</vt:lpstr>
      <vt:lpstr>ProCare Risk Consults 202025 Pricing Guide 2025 </vt:lpstr>
      <vt:lpstr>PowerPoint Presentation</vt:lpstr>
      <vt:lpstr>Consultations</vt:lpstr>
      <vt:lpstr>Retainer Plans</vt:lpstr>
      <vt:lpstr>Individual Services</vt:lpstr>
      <vt:lpstr>Individual Services</vt:lpstr>
      <vt:lpstr>Individual Services</vt:lpstr>
      <vt:lpstr>Individual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ProCare Risk Consults 202025 Pricing Guide 2025</dc:title>
  <dc:creator>Jennifer DiFilippo</dc:creator>
  <cp:lastModifiedBy>Jennifer DiFilippo</cp:lastModifiedBy>
  <cp:revision>12</cp:revision>
  <dcterms:created xsi:type="dcterms:W3CDTF">2025-11-21T00:09:04Z</dcterms:created>
  <dcterms:modified xsi:type="dcterms:W3CDTF">2025-11-21T01:41:13Z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