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1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7F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2786"/>
    <p:restoredTop sz="90929"/>
  </p:normalViewPr>
  <p:slideViewPr>
    <p:cSldViewPr showGuides="1">
      <p:cViewPr varScale="1">
        <p:scale>
          <a:sx n="79" d="100"/>
          <a:sy n="79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8" name="Rectangle 4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microsoft.com/office/2007/relationships/hdphoto" Target="../media/image2.wdp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image" Target="../media/image3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image" Target="../media/image4.png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4260123" y="0"/>
            <a:ext cx="4883877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55" h="10800">
                <a:moveTo>
                  <a:pt x="0" y="0"/>
                </a:moveTo>
                <a:lnTo>
                  <a:pt x="10255" y="0"/>
                </a:lnTo>
                <a:lnTo>
                  <a:pt x="10255" y="10800"/>
                </a:lnTo>
                <a:lnTo>
                  <a:pt x="7586" y="10800"/>
                </a:lnTo>
                <a:lnTo>
                  <a:pt x="7456" y="10341"/>
                </a:lnTo>
                <a:cubicBezTo>
                  <a:pt x="6188" y="6265"/>
                  <a:pt x="3660" y="2745"/>
                  <a:pt x="327" y="23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25000"/>
                </a:schemeClr>
              </a:gs>
            </a:gsLst>
            <a:lin ang="888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00">
              <a:sym typeface="+mn-lt"/>
            </a:endParaRPr>
          </a:p>
        </p:txBody>
      </p:sp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 flipV="1">
            <a:off x="0" y="5487938"/>
            <a:ext cx="1375272" cy="1370062"/>
          </a:xfrm>
          <a:custGeom>
            <a:avLst/>
            <a:gdLst>
              <a:gd name="connsiteX0" fmla="*/ 0 w 2471453"/>
              <a:gd name="connsiteY0" fmla="*/ 0 h 1846568"/>
              <a:gd name="connsiteX1" fmla="*/ 2471453 w 2471453"/>
              <a:gd name="connsiteY1" fmla="*/ 0 h 1846568"/>
              <a:gd name="connsiteX2" fmla="*/ 2462477 w 2471453"/>
              <a:gd name="connsiteY2" fmla="*/ 34908 h 1846568"/>
              <a:gd name="connsiteX3" fmla="*/ 0 w 2471453"/>
              <a:gd name="connsiteY3" fmla="*/ 1846568 h 18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453" h="1846568">
                <a:moveTo>
                  <a:pt x="0" y="0"/>
                </a:moveTo>
                <a:lnTo>
                  <a:pt x="2471453" y="0"/>
                </a:lnTo>
                <a:lnTo>
                  <a:pt x="2462477" y="34908"/>
                </a:lnTo>
                <a:cubicBezTo>
                  <a:pt x="2136022" y="1084493"/>
                  <a:pt x="1157008" y="1846568"/>
                  <a:pt x="0" y="1846568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00"/>
          </a:p>
        </p:txBody>
      </p:sp>
      <p:sp>
        <p:nvSpPr>
          <p:cNvPr id="12" name="任意多边形: 形状 11"/>
          <p:cNvSpPr/>
          <p:nvPr>
            <p:custDataLst>
              <p:tags r:id="rId4"/>
            </p:custDataLst>
          </p:nvPr>
        </p:nvSpPr>
        <p:spPr>
          <a:xfrm>
            <a:off x="8299953" y="6058012"/>
            <a:ext cx="295169" cy="62008"/>
          </a:xfrm>
          <a:custGeom>
            <a:avLst/>
            <a:gdLst>
              <a:gd name="connsiteX0" fmla="*/ 362554 w 393558"/>
              <a:gd name="connsiteY0" fmla="*/ 0 h 62008"/>
              <a:gd name="connsiteX1" fmla="*/ 393558 w 393558"/>
              <a:gd name="connsiteY1" fmla="*/ 31004 h 62008"/>
              <a:gd name="connsiteX2" fmla="*/ 362554 w 393558"/>
              <a:gd name="connsiteY2" fmla="*/ 62008 h 62008"/>
              <a:gd name="connsiteX3" fmla="*/ 331550 w 393558"/>
              <a:gd name="connsiteY3" fmla="*/ 31004 h 62008"/>
              <a:gd name="connsiteX4" fmla="*/ 362554 w 393558"/>
              <a:gd name="connsiteY4" fmla="*/ 0 h 62008"/>
              <a:gd name="connsiteX5" fmla="*/ 252037 w 393558"/>
              <a:gd name="connsiteY5" fmla="*/ 0 h 62008"/>
              <a:gd name="connsiteX6" fmla="*/ 283041 w 393558"/>
              <a:gd name="connsiteY6" fmla="*/ 31004 h 62008"/>
              <a:gd name="connsiteX7" fmla="*/ 252037 w 393558"/>
              <a:gd name="connsiteY7" fmla="*/ 62008 h 62008"/>
              <a:gd name="connsiteX8" fmla="*/ 221033 w 393558"/>
              <a:gd name="connsiteY8" fmla="*/ 31004 h 62008"/>
              <a:gd name="connsiteX9" fmla="*/ 252037 w 393558"/>
              <a:gd name="connsiteY9" fmla="*/ 0 h 62008"/>
              <a:gd name="connsiteX10" fmla="*/ 141521 w 393558"/>
              <a:gd name="connsiteY10" fmla="*/ 0 h 62008"/>
              <a:gd name="connsiteX11" fmla="*/ 172525 w 393558"/>
              <a:gd name="connsiteY11" fmla="*/ 31004 h 62008"/>
              <a:gd name="connsiteX12" fmla="*/ 141521 w 393558"/>
              <a:gd name="connsiteY12" fmla="*/ 62008 h 62008"/>
              <a:gd name="connsiteX13" fmla="*/ 110517 w 393558"/>
              <a:gd name="connsiteY13" fmla="*/ 31004 h 62008"/>
              <a:gd name="connsiteX14" fmla="*/ 141521 w 393558"/>
              <a:gd name="connsiteY14" fmla="*/ 0 h 62008"/>
              <a:gd name="connsiteX15" fmla="*/ 31004 w 393558"/>
              <a:gd name="connsiteY15" fmla="*/ 0 h 62008"/>
              <a:gd name="connsiteX16" fmla="*/ 62008 w 393558"/>
              <a:gd name="connsiteY16" fmla="*/ 31004 h 62008"/>
              <a:gd name="connsiteX17" fmla="*/ 31004 w 393558"/>
              <a:gd name="connsiteY17" fmla="*/ 62008 h 62008"/>
              <a:gd name="connsiteX18" fmla="*/ 0 w 393558"/>
              <a:gd name="connsiteY18" fmla="*/ 31004 h 62008"/>
              <a:gd name="connsiteX19" fmla="*/ 31004 w 393558"/>
              <a:gd name="connsiteY19" fmla="*/ 0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558" h="62008">
                <a:moveTo>
                  <a:pt x="362554" y="0"/>
                </a:moveTo>
                <a:cubicBezTo>
                  <a:pt x="379677" y="0"/>
                  <a:pt x="393558" y="13881"/>
                  <a:pt x="393558" y="31004"/>
                </a:cubicBezTo>
                <a:cubicBezTo>
                  <a:pt x="393558" y="48127"/>
                  <a:pt x="379677" y="62008"/>
                  <a:pt x="362554" y="62008"/>
                </a:cubicBezTo>
                <a:cubicBezTo>
                  <a:pt x="345431" y="62008"/>
                  <a:pt x="331550" y="48127"/>
                  <a:pt x="331550" y="31004"/>
                </a:cubicBezTo>
                <a:cubicBezTo>
                  <a:pt x="331550" y="13881"/>
                  <a:pt x="345431" y="0"/>
                  <a:pt x="362554" y="0"/>
                </a:cubicBezTo>
                <a:close/>
                <a:moveTo>
                  <a:pt x="252037" y="0"/>
                </a:moveTo>
                <a:cubicBezTo>
                  <a:pt x="269160" y="0"/>
                  <a:pt x="283041" y="13881"/>
                  <a:pt x="283041" y="31004"/>
                </a:cubicBezTo>
                <a:cubicBezTo>
                  <a:pt x="283041" y="48127"/>
                  <a:pt x="269160" y="62008"/>
                  <a:pt x="252037" y="62008"/>
                </a:cubicBezTo>
                <a:cubicBezTo>
                  <a:pt x="234914" y="62008"/>
                  <a:pt x="221033" y="48127"/>
                  <a:pt x="221033" y="31004"/>
                </a:cubicBezTo>
                <a:cubicBezTo>
                  <a:pt x="221033" y="13881"/>
                  <a:pt x="234914" y="0"/>
                  <a:pt x="252037" y="0"/>
                </a:cubicBezTo>
                <a:close/>
                <a:moveTo>
                  <a:pt x="141521" y="0"/>
                </a:moveTo>
                <a:cubicBezTo>
                  <a:pt x="158644" y="0"/>
                  <a:pt x="172525" y="13881"/>
                  <a:pt x="172525" y="31004"/>
                </a:cubicBezTo>
                <a:cubicBezTo>
                  <a:pt x="172525" y="48127"/>
                  <a:pt x="158644" y="62008"/>
                  <a:pt x="141521" y="62008"/>
                </a:cubicBezTo>
                <a:cubicBezTo>
                  <a:pt x="124398" y="62008"/>
                  <a:pt x="110517" y="48127"/>
                  <a:pt x="110517" y="31004"/>
                </a:cubicBezTo>
                <a:cubicBezTo>
                  <a:pt x="110517" y="13881"/>
                  <a:pt x="124398" y="0"/>
                  <a:pt x="141521" y="0"/>
                </a:cubicBezTo>
                <a:close/>
                <a:moveTo>
                  <a:pt x="31004" y="0"/>
                </a:moveTo>
                <a:cubicBezTo>
                  <a:pt x="48127" y="0"/>
                  <a:pt x="62008" y="13881"/>
                  <a:pt x="62008" y="31004"/>
                </a:cubicBezTo>
                <a:cubicBezTo>
                  <a:pt x="62008" y="48127"/>
                  <a:pt x="48127" y="62008"/>
                  <a:pt x="31004" y="62008"/>
                </a:cubicBezTo>
                <a:cubicBezTo>
                  <a:pt x="13881" y="62008"/>
                  <a:pt x="0" y="48127"/>
                  <a:pt x="0" y="31004"/>
                </a:cubicBezTo>
                <a:cubicBezTo>
                  <a:pt x="0" y="13881"/>
                  <a:pt x="13881" y="0"/>
                  <a:pt x="310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"/>
          </a:p>
        </p:txBody>
      </p:sp>
      <p:sp>
        <p:nvSpPr>
          <p:cNvPr id="21" name="椭圆 20"/>
          <p:cNvSpPr/>
          <p:nvPr>
            <p:custDataLst>
              <p:tags r:id="rId5"/>
            </p:custDataLst>
          </p:nvPr>
        </p:nvSpPr>
        <p:spPr>
          <a:xfrm>
            <a:off x="4974749" y="1119128"/>
            <a:ext cx="3502513" cy="4670010"/>
          </a:xfrm>
          <a:prstGeom prst="ellipse">
            <a:avLst/>
          </a:pr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en-US" sz="100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>
            <p:custDataLst>
              <p:tags r:id="rId6"/>
            </p:custDataLst>
          </p:nvPr>
        </p:nvSpPr>
        <p:spPr>
          <a:xfrm>
            <a:off x="7441994" y="3690963"/>
            <a:ext cx="1107073" cy="14760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23" name="椭圆 22"/>
          <p:cNvSpPr/>
          <p:nvPr>
            <p:custDataLst>
              <p:tags r:id="rId7"/>
            </p:custDataLst>
          </p:nvPr>
        </p:nvSpPr>
        <p:spPr>
          <a:xfrm>
            <a:off x="5200650" y="1420330"/>
            <a:ext cx="3050709" cy="4067606"/>
          </a:xfrm>
          <a:prstGeom prst="ellipse">
            <a:avLst/>
          </a:prstGeom>
          <a:gradFill>
            <a:gsLst>
              <a:gs pos="87000">
                <a:schemeClr val="accent1"/>
              </a:gs>
              <a:gs pos="74000">
                <a:schemeClr val="accent1">
                  <a:lumMod val="60000"/>
                  <a:lumOff val="40000"/>
                </a:schemeClr>
              </a:gs>
              <a:gs pos="21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9050" cap="flat">
            <a:solidFill>
              <a:schemeClr val="bg2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en-US" sz="10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>
            <p:custDataLst>
              <p:tags r:id="rId8"/>
            </p:custDataLst>
          </p:nvPr>
        </p:nvSpPr>
        <p:spPr>
          <a:xfrm>
            <a:off x="5689700" y="5026336"/>
            <a:ext cx="469298" cy="6257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0202" y="376697"/>
            <a:ext cx="2088734" cy="4943336"/>
          </a:xfrm>
          <a:prstGeom prst="rect">
            <a:avLst/>
          </a:prstGeom>
        </p:spPr>
      </p:pic>
      <p:sp>
        <p:nvSpPr>
          <p:cNvPr id="13" name="椭圆 12"/>
          <p:cNvSpPr/>
          <p:nvPr>
            <p:custDataLst>
              <p:tags r:id="rId12"/>
            </p:custDataLst>
          </p:nvPr>
        </p:nvSpPr>
        <p:spPr>
          <a:xfrm>
            <a:off x="7899935" y="1708523"/>
            <a:ext cx="154527" cy="2060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15" name="椭圆 14"/>
          <p:cNvSpPr/>
          <p:nvPr>
            <p:custDataLst>
              <p:tags r:id="rId13"/>
            </p:custDataLst>
          </p:nvPr>
        </p:nvSpPr>
        <p:spPr>
          <a:xfrm>
            <a:off x="8414975" y="2129247"/>
            <a:ext cx="331940" cy="442587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628650" y="1208405"/>
            <a:ext cx="4346258" cy="285432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3900" b="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6457950" y="6356350"/>
            <a:ext cx="20574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628649" y="504000"/>
            <a:ext cx="216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628649" y="4323540"/>
            <a:ext cx="2160000" cy="576000"/>
          </a:xfrm>
          <a:prstGeom prst="roundRect">
            <a:avLst>
              <a:gd name="adj" fmla="val 50000"/>
            </a:avLst>
          </a:prstGeom>
          <a:gradFill>
            <a:gsLst>
              <a:gs pos="69000">
                <a:schemeClr val="accent1"/>
              </a:gs>
              <a:gs pos="6000">
                <a:schemeClr val="accent2"/>
              </a:gs>
            </a:gsLst>
            <a:lin ang="2700000" scaled="1"/>
          </a:gradFill>
          <a:effectLst>
            <a:outerShdw blurRad="127000" dist="127000" dir="2700000" algn="tl" rotWithShape="0">
              <a:schemeClr val="accent1">
                <a:alpha val="30000"/>
              </a:schemeClr>
            </a:outerShdw>
          </a:effectLst>
        </p:spPr>
        <p:txBody>
          <a:bodyPr wrap="square" rtlCol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350" b="1" dirty="0">
                <a:solidFill>
                  <a:srgbClr val="FFFFFF"/>
                </a:solidFill>
                <a:latin typeface="+mn-lt"/>
              </a:defRPr>
            </a:lvl1pPr>
          </a:lstStyle>
          <a:p>
            <a:pPr marL="0" lvl="0" algn="ctr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21970" y="1301750"/>
            <a:ext cx="8099316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  <a:lvl6pPr marL="1714500" indent="0">
              <a:buNone/>
              <a:defRPr sz="1200" b="1">
                <a:latin typeface="+mj-lt"/>
              </a:defRPr>
            </a:lvl6pPr>
            <a:lvl7pPr marL="2057400" indent="0">
              <a:buNone/>
              <a:defRPr sz="1200" b="1">
                <a:latin typeface="+mj-lt"/>
              </a:defRPr>
            </a:lvl7pPr>
            <a:lvl8pPr marL="2400300" indent="0">
              <a:buNone/>
              <a:defRPr sz="1200" b="1">
                <a:latin typeface="+mj-lt"/>
              </a:defRPr>
            </a:lvl8pPr>
            <a:lvl9pPr marL="2743200" indent="0">
              <a:buNone/>
              <a:defRPr sz="12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Click to add title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 flipV="1">
            <a:off x="4260123" y="0"/>
            <a:ext cx="4883877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55" h="10800">
                <a:moveTo>
                  <a:pt x="0" y="0"/>
                </a:moveTo>
                <a:lnTo>
                  <a:pt x="10255" y="0"/>
                </a:lnTo>
                <a:lnTo>
                  <a:pt x="10255" y="10800"/>
                </a:lnTo>
                <a:lnTo>
                  <a:pt x="7586" y="10800"/>
                </a:lnTo>
                <a:lnTo>
                  <a:pt x="7456" y="10341"/>
                </a:lnTo>
                <a:cubicBezTo>
                  <a:pt x="6188" y="6265"/>
                  <a:pt x="3660" y="2745"/>
                  <a:pt x="327" y="23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25000"/>
                </a:schemeClr>
              </a:gs>
            </a:gsLst>
            <a:lin ang="888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00">
              <a:sym typeface="+mn-lt"/>
            </a:endParaRPr>
          </a:p>
        </p:txBody>
      </p:sp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8299953" y="6070712"/>
            <a:ext cx="295169" cy="62008"/>
          </a:xfrm>
          <a:custGeom>
            <a:avLst/>
            <a:gdLst>
              <a:gd name="connsiteX0" fmla="*/ 362554 w 393558"/>
              <a:gd name="connsiteY0" fmla="*/ 0 h 62008"/>
              <a:gd name="connsiteX1" fmla="*/ 393558 w 393558"/>
              <a:gd name="connsiteY1" fmla="*/ 31004 h 62008"/>
              <a:gd name="connsiteX2" fmla="*/ 362554 w 393558"/>
              <a:gd name="connsiteY2" fmla="*/ 62008 h 62008"/>
              <a:gd name="connsiteX3" fmla="*/ 331550 w 393558"/>
              <a:gd name="connsiteY3" fmla="*/ 31004 h 62008"/>
              <a:gd name="connsiteX4" fmla="*/ 362554 w 393558"/>
              <a:gd name="connsiteY4" fmla="*/ 0 h 62008"/>
              <a:gd name="connsiteX5" fmla="*/ 252037 w 393558"/>
              <a:gd name="connsiteY5" fmla="*/ 0 h 62008"/>
              <a:gd name="connsiteX6" fmla="*/ 283041 w 393558"/>
              <a:gd name="connsiteY6" fmla="*/ 31004 h 62008"/>
              <a:gd name="connsiteX7" fmla="*/ 252037 w 393558"/>
              <a:gd name="connsiteY7" fmla="*/ 62008 h 62008"/>
              <a:gd name="connsiteX8" fmla="*/ 221033 w 393558"/>
              <a:gd name="connsiteY8" fmla="*/ 31004 h 62008"/>
              <a:gd name="connsiteX9" fmla="*/ 252037 w 393558"/>
              <a:gd name="connsiteY9" fmla="*/ 0 h 62008"/>
              <a:gd name="connsiteX10" fmla="*/ 141521 w 393558"/>
              <a:gd name="connsiteY10" fmla="*/ 0 h 62008"/>
              <a:gd name="connsiteX11" fmla="*/ 172525 w 393558"/>
              <a:gd name="connsiteY11" fmla="*/ 31004 h 62008"/>
              <a:gd name="connsiteX12" fmla="*/ 141521 w 393558"/>
              <a:gd name="connsiteY12" fmla="*/ 62008 h 62008"/>
              <a:gd name="connsiteX13" fmla="*/ 110517 w 393558"/>
              <a:gd name="connsiteY13" fmla="*/ 31004 h 62008"/>
              <a:gd name="connsiteX14" fmla="*/ 141521 w 393558"/>
              <a:gd name="connsiteY14" fmla="*/ 0 h 62008"/>
              <a:gd name="connsiteX15" fmla="*/ 31004 w 393558"/>
              <a:gd name="connsiteY15" fmla="*/ 0 h 62008"/>
              <a:gd name="connsiteX16" fmla="*/ 62008 w 393558"/>
              <a:gd name="connsiteY16" fmla="*/ 31004 h 62008"/>
              <a:gd name="connsiteX17" fmla="*/ 31004 w 393558"/>
              <a:gd name="connsiteY17" fmla="*/ 62008 h 62008"/>
              <a:gd name="connsiteX18" fmla="*/ 0 w 393558"/>
              <a:gd name="connsiteY18" fmla="*/ 31004 h 62008"/>
              <a:gd name="connsiteX19" fmla="*/ 31004 w 393558"/>
              <a:gd name="connsiteY19" fmla="*/ 0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558" h="62008">
                <a:moveTo>
                  <a:pt x="362554" y="0"/>
                </a:moveTo>
                <a:cubicBezTo>
                  <a:pt x="379677" y="0"/>
                  <a:pt x="393558" y="13881"/>
                  <a:pt x="393558" y="31004"/>
                </a:cubicBezTo>
                <a:cubicBezTo>
                  <a:pt x="393558" y="48127"/>
                  <a:pt x="379677" y="62008"/>
                  <a:pt x="362554" y="62008"/>
                </a:cubicBezTo>
                <a:cubicBezTo>
                  <a:pt x="345431" y="62008"/>
                  <a:pt x="331550" y="48127"/>
                  <a:pt x="331550" y="31004"/>
                </a:cubicBezTo>
                <a:cubicBezTo>
                  <a:pt x="331550" y="13881"/>
                  <a:pt x="345431" y="0"/>
                  <a:pt x="362554" y="0"/>
                </a:cubicBezTo>
                <a:close/>
                <a:moveTo>
                  <a:pt x="252037" y="0"/>
                </a:moveTo>
                <a:cubicBezTo>
                  <a:pt x="269160" y="0"/>
                  <a:pt x="283041" y="13881"/>
                  <a:pt x="283041" y="31004"/>
                </a:cubicBezTo>
                <a:cubicBezTo>
                  <a:pt x="283041" y="48127"/>
                  <a:pt x="269160" y="62008"/>
                  <a:pt x="252037" y="62008"/>
                </a:cubicBezTo>
                <a:cubicBezTo>
                  <a:pt x="234914" y="62008"/>
                  <a:pt x="221033" y="48127"/>
                  <a:pt x="221033" y="31004"/>
                </a:cubicBezTo>
                <a:cubicBezTo>
                  <a:pt x="221033" y="13881"/>
                  <a:pt x="234914" y="0"/>
                  <a:pt x="252037" y="0"/>
                </a:cubicBezTo>
                <a:close/>
                <a:moveTo>
                  <a:pt x="141521" y="0"/>
                </a:moveTo>
                <a:cubicBezTo>
                  <a:pt x="158644" y="0"/>
                  <a:pt x="172525" y="13881"/>
                  <a:pt x="172525" y="31004"/>
                </a:cubicBezTo>
                <a:cubicBezTo>
                  <a:pt x="172525" y="48127"/>
                  <a:pt x="158644" y="62008"/>
                  <a:pt x="141521" y="62008"/>
                </a:cubicBezTo>
                <a:cubicBezTo>
                  <a:pt x="124398" y="62008"/>
                  <a:pt x="110517" y="48127"/>
                  <a:pt x="110517" y="31004"/>
                </a:cubicBezTo>
                <a:cubicBezTo>
                  <a:pt x="110517" y="13881"/>
                  <a:pt x="124398" y="0"/>
                  <a:pt x="141521" y="0"/>
                </a:cubicBezTo>
                <a:close/>
                <a:moveTo>
                  <a:pt x="31004" y="0"/>
                </a:moveTo>
                <a:cubicBezTo>
                  <a:pt x="48127" y="0"/>
                  <a:pt x="62008" y="13881"/>
                  <a:pt x="62008" y="31004"/>
                </a:cubicBezTo>
                <a:cubicBezTo>
                  <a:pt x="62008" y="48127"/>
                  <a:pt x="48127" y="62008"/>
                  <a:pt x="31004" y="62008"/>
                </a:cubicBezTo>
                <a:cubicBezTo>
                  <a:pt x="13881" y="62008"/>
                  <a:pt x="0" y="48127"/>
                  <a:pt x="0" y="31004"/>
                </a:cubicBezTo>
                <a:cubicBezTo>
                  <a:pt x="0" y="13881"/>
                  <a:pt x="13881" y="0"/>
                  <a:pt x="310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"/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5233212" y="1420330"/>
            <a:ext cx="3050709" cy="4067606"/>
          </a:xfrm>
          <a:prstGeom prst="ellipse">
            <a:avLst/>
          </a:prstGeom>
          <a:gradFill>
            <a:gsLst>
              <a:gs pos="87000">
                <a:schemeClr val="accent1"/>
              </a:gs>
              <a:gs pos="74000">
                <a:schemeClr val="accent1">
                  <a:lumMod val="60000"/>
                  <a:lumOff val="40000"/>
                </a:schemeClr>
              </a:gs>
              <a:gs pos="21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9050" cap="flat">
            <a:solidFill>
              <a:schemeClr val="bg2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100">
              <a:sym typeface="+mn-lt"/>
            </a:endParaRPr>
          </a:p>
        </p:txBody>
      </p:sp>
      <p:sp>
        <p:nvSpPr>
          <p:cNvPr id="11" name="椭圆 10"/>
          <p:cNvSpPr/>
          <p:nvPr>
            <p:custDataLst>
              <p:tags r:id="rId5"/>
            </p:custDataLst>
          </p:nvPr>
        </p:nvSpPr>
        <p:spPr>
          <a:xfrm>
            <a:off x="5007311" y="1119128"/>
            <a:ext cx="3502513" cy="4670010"/>
          </a:xfrm>
          <a:prstGeom prst="ellipse">
            <a:avLst/>
          </a:pr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en-US" sz="10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5449033" y="4664873"/>
            <a:ext cx="669479" cy="8926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7365455" y="1869120"/>
            <a:ext cx="154527" cy="206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15" name="椭圆 14"/>
          <p:cNvSpPr/>
          <p:nvPr>
            <p:custDataLst>
              <p:tags r:id="rId8"/>
            </p:custDataLst>
          </p:nvPr>
        </p:nvSpPr>
        <p:spPr>
          <a:xfrm>
            <a:off x="8299953" y="2443763"/>
            <a:ext cx="377906" cy="5038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l="28033" t="11173" r="28483" b="20372"/>
          <a:stretch>
            <a:fillRect/>
          </a:stretch>
        </p:blipFill>
        <p:spPr>
          <a:xfrm>
            <a:off x="5703125" y="801527"/>
            <a:ext cx="2160000" cy="4636143"/>
          </a:xfrm>
          <a:prstGeom prst="rect">
            <a:avLst/>
          </a:prstGeom>
        </p:spPr>
      </p:pic>
      <p:sp>
        <p:nvSpPr>
          <p:cNvPr id="17" name="任意多边形: 形状 16"/>
          <p:cNvSpPr/>
          <p:nvPr>
            <p:custDataLst>
              <p:tags r:id="rId11"/>
            </p:custDataLst>
          </p:nvPr>
        </p:nvSpPr>
        <p:spPr>
          <a:xfrm>
            <a:off x="0" y="0"/>
            <a:ext cx="1375272" cy="1370062"/>
          </a:xfrm>
          <a:custGeom>
            <a:avLst/>
            <a:gdLst>
              <a:gd name="connsiteX0" fmla="*/ 0 w 2471453"/>
              <a:gd name="connsiteY0" fmla="*/ 0 h 1846568"/>
              <a:gd name="connsiteX1" fmla="*/ 2471453 w 2471453"/>
              <a:gd name="connsiteY1" fmla="*/ 0 h 1846568"/>
              <a:gd name="connsiteX2" fmla="*/ 2462477 w 2471453"/>
              <a:gd name="connsiteY2" fmla="*/ 34908 h 1846568"/>
              <a:gd name="connsiteX3" fmla="*/ 0 w 2471453"/>
              <a:gd name="connsiteY3" fmla="*/ 1846568 h 18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453" h="1846568">
                <a:moveTo>
                  <a:pt x="0" y="0"/>
                </a:moveTo>
                <a:lnTo>
                  <a:pt x="2471453" y="0"/>
                </a:lnTo>
                <a:lnTo>
                  <a:pt x="2462477" y="34908"/>
                </a:lnTo>
                <a:cubicBezTo>
                  <a:pt x="2136022" y="1084493"/>
                  <a:pt x="1157008" y="1846568"/>
                  <a:pt x="0" y="1846568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6356350"/>
            <a:ext cx="20574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5"/>
            </p:custDataLst>
          </p:nvPr>
        </p:nvSpPr>
        <p:spPr>
          <a:xfrm>
            <a:off x="628650" y="1712644"/>
            <a:ext cx="4017555" cy="18000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950" b="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629099" y="504000"/>
            <a:ext cx="216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628650" y="3874951"/>
            <a:ext cx="2160000" cy="576000"/>
          </a:xfrm>
          <a:prstGeom prst="roundRect">
            <a:avLst>
              <a:gd name="adj" fmla="val 50000"/>
            </a:avLst>
          </a:prstGeom>
          <a:gradFill>
            <a:gsLst>
              <a:gs pos="69000">
                <a:schemeClr val="accent1"/>
              </a:gs>
              <a:gs pos="6000">
                <a:schemeClr val="accent2"/>
              </a:gs>
            </a:gsLst>
            <a:lin ang="2700000" scaled="1"/>
          </a:gradFill>
          <a:effectLst>
            <a:outerShdw blurRad="127000" dist="127000" dir="2700000" algn="tl" rotWithShape="0">
              <a:schemeClr val="accent1">
                <a:alpha val="30000"/>
              </a:schemeClr>
            </a:outerShdw>
          </a:effectLst>
        </p:spPr>
        <p:txBody>
          <a:bodyPr vert="horz" wrap="square" lIns="0" tIns="0" rIns="0" bIns="0" rtlCol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350" b="1" dirty="0">
                <a:solidFill>
                  <a:srgbClr val="FFFFFF"/>
                </a:solidFill>
                <a:latin typeface="+mn-lt"/>
              </a:defRPr>
            </a:lvl1pPr>
          </a:lstStyle>
          <a:p>
            <a:pPr marL="228600" lvl="0" indent="-228600" algn="ctr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Online Image Placeholder 6"/>
          <p:cNvSpPr>
            <a:spLocks noGrp="1"/>
          </p:cNvSpPr>
          <p:nvPr>
            <p:ph type="clipArt" sz="half" idx="1"/>
          </p:nvPr>
        </p:nvSpPr>
        <p:spPr>
          <a:xfrm>
            <a:off x="1371600" y="1981200"/>
            <a:ext cx="37338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itchFamily="18" charset="2"/>
              <a:buChar char=""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1371600" y="6248400"/>
            <a:ext cx="1676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dirty="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429000" y="6248400"/>
            <a:ext cx="3429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cs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sz="1500">
                <a:latin typeface="+mn-lt"/>
                <a:cs typeface="+mn-lt"/>
              </a:defRPr>
            </a:lvl1pPr>
            <a:lvl2pPr>
              <a:defRPr sz="135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00">
              <a:sym typeface="+mn-lt"/>
            </a:endParaRPr>
          </a:p>
        </p:txBody>
      </p:sp>
      <p:sp>
        <p:nvSpPr>
          <p:cNvPr id="3" name="矩形: 圆顶角 2"/>
          <p:cNvSpPr/>
          <p:nvPr>
            <p:custDataLst>
              <p:tags r:id="rId3"/>
            </p:custDataLst>
          </p:nvPr>
        </p:nvSpPr>
        <p:spPr>
          <a:xfrm>
            <a:off x="0" y="6315075"/>
            <a:ext cx="9144000" cy="542925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68484" y="0"/>
            <a:ext cx="1675517" cy="2054789"/>
          </a:xfrm>
          <a:prstGeom prst="rect">
            <a:avLst/>
          </a:prstGeom>
        </p:spPr>
      </p:pic>
      <p:sp>
        <p:nvSpPr>
          <p:cNvPr id="6" name="任意多边形: 形状 5"/>
          <p:cNvSpPr/>
          <p:nvPr>
            <p:custDataLst>
              <p:tags r:id="rId6"/>
            </p:custDataLst>
          </p:nvPr>
        </p:nvSpPr>
        <p:spPr>
          <a:xfrm>
            <a:off x="0" y="0"/>
            <a:ext cx="725794" cy="967725"/>
          </a:xfrm>
          <a:custGeom>
            <a:avLst/>
            <a:gdLst>
              <a:gd name="connsiteX0" fmla="*/ 0 w 900113"/>
              <a:gd name="connsiteY0" fmla="*/ 0 h 900113"/>
              <a:gd name="connsiteX1" fmla="*/ 900113 w 900113"/>
              <a:gd name="connsiteY1" fmla="*/ 0 h 900113"/>
              <a:gd name="connsiteX2" fmla="*/ 0 w 900113"/>
              <a:gd name="connsiteY2" fmla="*/ 900113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113" h="900113">
                <a:moveTo>
                  <a:pt x="0" y="0"/>
                </a:moveTo>
                <a:lnTo>
                  <a:pt x="900113" y="0"/>
                </a:lnTo>
                <a:cubicBezTo>
                  <a:pt x="900113" y="497119"/>
                  <a:pt x="497119" y="900113"/>
                  <a:pt x="0" y="900113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00">
              <a:sym typeface="+mn-lt"/>
            </a:endParaRPr>
          </a:p>
        </p:txBody>
      </p:sp>
      <p:sp>
        <p:nvSpPr>
          <p:cNvPr id="12" name="任意多边形: 形状 11"/>
          <p:cNvSpPr/>
          <p:nvPr>
            <p:custDataLst>
              <p:tags r:id="rId7"/>
            </p:custDataLst>
          </p:nvPr>
        </p:nvSpPr>
        <p:spPr>
          <a:xfrm>
            <a:off x="8252328" y="6555532"/>
            <a:ext cx="295169" cy="62008"/>
          </a:xfrm>
          <a:custGeom>
            <a:avLst/>
            <a:gdLst>
              <a:gd name="connsiteX0" fmla="*/ 362554 w 393558"/>
              <a:gd name="connsiteY0" fmla="*/ 0 h 62008"/>
              <a:gd name="connsiteX1" fmla="*/ 393558 w 393558"/>
              <a:gd name="connsiteY1" fmla="*/ 31004 h 62008"/>
              <a:gd name="connsiteX2" fmla="*/ 362554 w 393558"/>
              <a:gd name="connsiteY2" fmla="*/ 62008 h 62008"/>
              <a:gd name="connsiteX3" fmla="*/ 331550 w 393558"/>
              <a:gd name="connsiteY3" fmla="*/ 31004 h 62008"/>
              <a:gd name="connsiteX4" fmla="*/ 362554 w 393558"/>
              <a:gd name="connsiteY4" fmla="*/ 0 h 62008"/>
              <a:gd name="connsiteX5" fmla="*/ 252037 w 393558"/>
              <a:gd name="connsiteY5" fmla="*/ 0 h 62008"/>
              <a:gd name="connsiteX6" fmla="*/ 283041 w 393558"/>
              <a:gd name="connsiteY6" fmla="*/ 31004 h 62008"/>
              <a:gd name="connsiteX7" fmla="*/ 252037 w 393558"/>
              <a:gd name="connsiteY7" fmla="*/ 62008 h 62008"/>
              <a:gd name="connsiteX8" fmla="*/ 221033 w 393558"/>
              <a:gd name="connsiteY8" fmla="*/ 31004 h 62008"/>
              <a:gd name="connsiteX9" fmla="*/ 252037 w 393558"/>
              <a:gd name="connsiteY9" fmla="*/ 0 h 62008"/>
              <a:gd name="connsiteX10" fmla="*/ 141521 w 393558"/>
              <a:gd name="connsiteY10" fmla="*/ 0 h 62008"/>
              <a:gd name="connsiteX11" fmla="*/ 172525 w 393558"/>
              <a:gd name="connsiteY11" fmla="*/ 31004 h 62008"/>
              <a:gd name="connsiteX12" fmla="*/ 141521 w 393558"/>
              <a:gd name="connsiteY12" fmla="*/ 62008 h 62008"/>
              <a:gd name="connsiteX13" fmla="*/ 110517 w 393558"/>
              <a:gd name="connsiteY13" fmla="*/ 31004 h 62008"/>
              <a:gd name="connsiteX14" fmla="*/ 141521 w 393558"/>
              <a:gd name="connsiteY14" fmla="*/ 0 h 62008"/>
              <a:gd name="connsiteX15" fmla="*/ 31004 w 393558"/>
              <a:gd name="connsiteY15" fmla="*/ 0 h 62008"/>
              <a:gd name="connsiteX16" fmla="*/ 62008 w 393558"/>
              <a:gd name="connsiteY16" fmla="*/ 31004 h 62008"/>
              <a:gd name="connsiteX17" fmla="*/ 31004 w 393558"/>
              <a:gd name="connsiteY17" fmla="*/ 62008 h 62008"/>
              <a:gd name="connsiteX18" fmla="*/ 0 w 393558"/>
              <a:gd name="connsiteY18" fmla="*/ 31004 h 62008"/>
              <a:gd name="connsiteX19" fmla="*/ 31004 w 393558"/>
              <a:gd name="connsiteY19" fmla="*/ 0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558" h="62008">
                <a:moveTo>
                  <a:pt x="362554" y="0"/>
                </a:moveTo>
                <a:cubicBezTo>
                  <a:pt x="379677" y="0"/>
                  <a:pt x="393558" y="13881"/>
                  <a:pt x="393558" y="31004"/>
                </a:cubicBezTo>
                <a:cubicBezTo>
                  <a:pt x="393558" y="48127"/>
                  <a:pt x="379677" y="62008"/>
                  <a:pt x="362554" y="62008"/>
                </a:cubicBezTo>
                <a:cubicBezTo>
                  <a:pt x="345431" y="62008"/>
                  <a:pt x="331550" y="48127"/>
                  <a:pt x="331550" y="31004"/>
                </a:cubicBezTo>
                <a:cubicBezTo>
                  <a:pt x="331550" y="13881"/>
                  <a:pt x="345431" y="0"/>
                  <a:pt x="362554" y="0"/>
                </a:cubicBezTo>
                <a:close/>
                <a:moveTo>
                  <a:pt x="252037" y="0"/>
                </a:moveTo>
                <a:cubicBezTo>
                  <a:pt x="269160" y="0"/>
                  <a:pt x="283041" y="13881"/>
                  <a:pt x="283041" y="31004"/>
                </a:cubicBezTo>
                <a:cubicBezTo>
                  <a:pt x="283041" y="48127"/>
                  <a:pt x="269160" y="62008"/>
                  <a:pt x="252037" y="62008"/>
                </a:cubicBezTo>
                <a:cubicBezTo>
                  <a:pt x="234914" y="62008"/>
                  <a:pt x="221033" y="48127"/>
                  <a:pt x="221033" y="31004"/>
                </a:cubicBezTo>
                <a:cubicBezTo>
                  <a:pt x="221033" y="13881"/>
                  <a:pt x="234914" y="0"/>
                  <a:pt x="252037" y="0"/>
                </a:cubicBezTo>
                <a:close/>
                <a:moveTo>
                  <a:pt x="141521" y="0"/>
                </a:moveTo>
                <a:cubicBezTo>
                  <a:pt x="158644" y="0"/>
                  <a:pt x="172525" y="13881"/>
                  <a:pt x="172525" y="31004"/>
                </a:cubicBezTo>
                <a:cubicBezTo>
                  <a:pt x="172525" y="48127"/>
                  <a:pt x="158644" y="62008"/>
                  <a:pt x="141521" y="62008"/>
                </a:cubicBezTo>
                <a:cubicBezTo>
                  <a:pt x="124398" y="62008"/>
                  <a:pt x="110517" y="48127"/>
                  <a:pt x="110517" y="31004"/>
                </a:cubicBezTo>
                <a:cubicBezTo>
                  <a:pt x="110517" y="13881"/>
                  <a:pt x="124398" y="0"/>
                  <a:pt x="141521" y="0"/>
                </a:cubicBezTo>
                <a:close/>
                <a:moveTo>
                  <a:pt x="31004" y="0"/>
                </a:moveTo>
                <a:cubicBezTo>
                  <a:pt x="48127" y="0"/>
                  <a:pt x="62008" y="13881"/>
                  <a:pt x="62008" y="31004"/>
                </a:cubicBezTo>
                <a:cubicBezTo>
                  <a:pt x="62008" y="48127"/>
                  <a:pt x="48127" y="62008"/>
                  <a:pt x="31004" y="62008"/>
                </a:cubicBezTo>
                <a:cubicBezTo>
                  <a:pt x="13881" y="62008"/>
                  <a:pt x="0" y="48127"/>
                  <a:pt x="0" y="31004"/>
                </a:cubicBezTo>
                <a:cubicBezTo>
                  <a:pt x="0" y="13881"/>
                  <a:pt x="13881" y="0"/>
                  <a:pt x="3100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"/>
          </a:p>
        </p:txBody>
      </p: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594316" y="6586536"/>
            <a:ext cx="7433372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630079" y="755015"/>
            <a:ext cx="3580448" cy="1081405"/>
          </a:xfrm>
        </p:spPr>
        <p:txBody>
          <a:bodyPr wrap="square" anchor="ctr" anchorCtr="0">
            <a:normAutofit/>
          </a:bodyPr>
          <a:lstStyle>
            <a:lvl1pPr>
              <a:defRPr sz="4500" b="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00">
              <a:sym typeface="+mn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0" y="0"/>
            <a:ext cx="1734713" cy="1728142"/>
          </a:xfrm>
          <a:custGeom>
            <a:avLst/>
            <a:gdLst>
              <a:gd name="connsiteX0" fmla="*/ 0 w 2471453"/>
              <a:gd name="connsiteY0" fmla="*/ 0 h 1846568"/>
              <a:gd name="connsiteX1" fmla="*/ 2471453 w 2471453"/>
              <a:gd name="connsiteY1" fmla="*/ 0 h 1846568"/>
              <a:gd name="connsiteX2" fmla="*/ 2462477 w 2471453"/>
              <a:gd name="connsiteY2" fmla="*/ 34908 h 1846568"/>
              <a:gd name="connsiteX3" fmla="*/ 0 w 2471453"/>
              <a:gd name="connsiteY3" fmla="*/ 1846568 h 18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453" h="1846568">
                <a:moveTo>
                  <a:pt x="0" y="0"/>
                </a:moveTo>
                <a:lnTo>
                  <a:pt x="2471453" y="0"/>
                </a:lnTo>
                <a:lnTo>
                  <a:pt x="2462477" y="34908"/>
                </a:lnTo>
                <a:cubicBezTo>
                  <a:pt x="2136022" y="1084493"/>
                  <a:pt x="1157008" y="1846568"/>
                  <a:pt x="0" y="1846568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00"/>
          </a:p>
        </p:txBody>
      </p:sp>
      <p:sp>
        <p:nvSpPr>
          <p:cNvPr id="10" name="任意多边形: 形状 9"/>
          <p:cNvSpPr/>
          <p:nvPr>
            <p:custDataLst>
              <p:tags r:id="rId4"/>
            </p:custDataLst>
          </p:nvPr>
        </p:nvSpPr>
        <p:spPr>
          <a:xfrm flipH="1">
            <a:off x="6330581" y="0"/>
            <a:ext cx="2813419" cy="6857999"/>
          </a:xfrm>
          <a:custGeom>
            <a:avLst/>
            <a:gdLst>
              <a:gd name="connsiteX0" fmla="*/ 3003994 w 3751225"/>
              <a:gd name="connsiteY0" fmla="*/ 0 h 6857999"/>
              <a:gd name="connsiteX1" fmla="*/ 0 w 3751225"/>
              <a:gd name="connsiteY1" fmla="*/ 0 h 6857999"/>
              <a:gd name="connsiteX2" fmla="*/ 0 w 3751225"/>
              <a:gd name="connsiteY2" fmla="*/ 6857999 h 6857999"/>
              <a:gd name="connsiteX3" fmla="*/ 3020110 w 3751225"/>
              <a:gd name="connsiteY3" fmla="*/ 6857999 h 6857999"/>
              <a:gd name="connsiteX4" fmla="*/ 3057986 w 3751225"/>
              <a:gd name="connsiteY4" fmla="*/ 6775236 h 6857999"/>
              <a:gd name="connsiteX5" fmla="*/ 3751225 w 3751225"/>
              <a:gd name="connsiteY5" fmla="*/ 3446609 h 6857999"/>
              <a:gd name="connsiteX6" fmla="*/ 3057986 w 3751225"/>
              <a:gd name="connsiteY6" fmla="*/ 11798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1225" h="6857999">
                <a:moveTo>
                  <a:pt x="3003994" y="0"/>
                </a:moveTo>
                <a:lnTo>
                  <a:pt x="0" y="0"/>
                </a:lnTo>
                <a:lnTo>
                  <a:pt x="0" y="6857999"/>
                </a:lnTo>
                <a:lnTo>
                  <a:pt x="3020110" y="6857999"/>
                </a:lnTo>
                <a:lnTo>
                  <a:pt x="3057986" y="6775236"/>
                </a:lnTo>
                <a:cubicBezTo>
                  <a:pt x="3503852" y="5756057"/>
                  <a:pt x="3751225" y="4630222"/>
                  <a:pt x="3751225" y="3446609"/>
                </a:cubicBezTo>
                <a:cubicBezTo>
                  <a:pt x="3751225" y="2262995"/>
                  <a:pt x="3503852" y="1137160"/>
                  <a:pt x="3057986" y="1179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"/>
          </a:p>
        </p:txBody>
      </p:sp>
      <p:sp>
        <p:nvSpPr>
          <p:cNvPr id="11" name="任意多边形: 形状 10"/>
          <p:cNvSpPr/>
          <p:nvPr>
            <p:custDataLst>
              <p:tags r:id="rId5"/>
            </p:custDataLst>
          </p:nvPr>
        </p:nvSpPr>
        <p:spPr>
          <a:xfrm>
            <a:off x="548879" y="728663"/>
            <a:ext cx="8046245" cy="5400675"/>
          </a:xfrm>
          <a:custGeom>
            <a:avLst/>
            <a:gdLst>
              <a:gd name="connsiteX0" fmla="*/ 0 w 10559537"/>
              <a:gd name="connsiteY0" fmla="*/ 0 h 5400675"/>
              <a:gd name="connsiteX1" fmla="*/ 624106 w 10559537"/>
              <a:gd name="connsiteY1" fmla="*/ 0 h 5400675"/>
              <a:gd name="connsiteX2" fmla="*/ 3437690 w 10559537"/>
              <a:gd name="connsiteY2" fmla="*/ 0 h 5400675"/>
              <a:gd name="connsiteX3" fmla="*/ 10053980 w 10559537"/>
              <a:gd name="connsiteY3" fmla="*/ 0 h 5400675"/>
              <a:gd name="connsiteX4" fmla="*/ 10559537 w 10559537"/>
              <a:gd name="connsiteY4" fmla="*/ 505557 h 5400675"/>
              <a:gd name="connsiteX5" fmla="*/ 10559537 w 10559537"/>
              <a:gd name="connsiteY5" fmla="*/ 4895118 h 5400675"/>
              <a:gd name="connsiteX6" fmla="*/ 10053980 w 10559537"/>
              <a:gd name="connsiteY6" fmla="*/ 5400675 h 5400675"/>
              <a:gd name="connsiteX7" fmla="*/ 3437690 w 10559537"/>
              <a:gd name="connsiteY7" fmla="*/ 5400675 h 5400675"/>
              <a:gd name="connsiteX8" fmla="*/ 624106 w 10559537"/>
              <a:gd name="connsiteY8" fmla="*/ 5400675 h 5400675"/>
              <a:gd name="connsiteX9" fmla="*/ 0 w 10559537"/>
              <a:gd name="connsiteY9" fmla="*/ 5400675 h 540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59537" h="5400675">
                <a:moveTo>
                  <a:pt x="0" y="0"/>
                </a:moveTo>
                <a:lnTo>
                  <a:pt x="624106" y="0"/>
                </a:lnTo>
                <a:lnTo>
                  <a:pt x="3437690" y="0"/>
                </a:lnTo>
                <a:lnTo>
                  <a:pt x="10053980" y="0"/>
                </a:lnTo>
                <a:cubicBezTo>
                  <a:pt x="10333191" y="0"/>
                  <a:pt x="10559537" y="226346"/>
                  <a:pt x="10559537" y="505557"/>
                </a:cubicBezTo>
                <a:lnTo>
                  <a:pt x="10559537" y="4895118"/>
                </a:lnTo>
                <a:cubicBezTo>
                  <a:pt x="10559537" y="5174329"/>
                  <a:pt x="10333191" y="5400675"/>
                  <a:pt x="10053980" y="5400675"/>
                </a:cubicBezTo>
                <a:lnTo>
                  <a:pt x="3437690" y="5400675"/>
                </a:lnTo>
                <a:lnTo>
                  <a:pt x="624106" y="5400675"/>
                </a:lnTo>
                <a:lnTo>
                  <a:pt x="0" y="5400675"/>
                </a:lnTo>
                <a:close/>
              </a:path>
            </a:pathLst>
          </a:custGeom>
          <a:gradFill>
            <a:gsLst>
              <a:gs pos="93000">
                <a:schemeClr val="bg2">
                  <a:lumMod val="10000"/>
                  <a:lumOff val="90000"/>
                </a:schemeClr>
              </a:gs>
              <a:gs pos="14000">
                <a:schemeClr val="bg2">
                  <a:lumMod val="10000"/>
                  <a:lumOff val="90000"/>
                </a:schemeClr>
              </a:gs>
            </a:gsLst>
            <a:lin ang="13500000" scaled="0"/>
          </a:gradFill>
          <a:ln>
            <a:noFill/>
          </a:ln>
          <a:effectLst>
            <a:outerShdw blurRad="381000" dist="635000" dir="5400000" sx="90000" sy="9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81107" y="728661"/>
            <a:ext cx="3223540" cy="4932091"/>
          </a:xfrm>
          <a:prstGeom prst="rect">
            <a:avLst/>
          </a:prstGeom>
        </p:spPr>
      </p:pic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1382454" y="5455572"/>
            <a:ext cx="5621359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: 形状 13"/>
          <p:cNvSpPr/>
          <p:nvPr>
            <p:custDataLst>
              <p:tags r:id="rId9"/>
            </p:custDataLst>
          </p:nvPr>
        </p:nvSpPr>
        <p:spPr>
          <a:xfrm>
            <a:off x="7512316" y="5424568"/>
            <a:ext cx="295169" cy="62008"/>
          </a:xfrm>
          <a:custGeom>
            <a:avLst/>
            <a:gdLst>
              <a:gd name="connsiteX0" fmla="*/ 362554 w 393558"/>
              <a:gd name="connsiteY0" fmla="*/ 0 h 62008"/>
              <a:gd name="connsiteX1" fmla="*/ 393558 w 393558"/>
              <a:gd name="connsiteY1" fmla="*/ 31004 h 62008"/>
              <a:gd name="connsiteX2" fmla="*/ 362554 w 393558"/>
              <a:gd name="connsiteY2" fmla="*/ 62008 h 62008"/>
              <a:gd name="connsiteX3" fmla="*/ 331550 w 393558"/>
              <a:gd name="connsiteY3" fmla="*/ 31004 h 62008"/>
              <a:gd name="connsiteX4" fmla="*/ 362554 w 393558"/>
              <a:gd name="connsiteY4" fmla="*/ 0 h 62008"/>
              <a:gd name="connsiteX5" fmla="*/ 252037 w 393558"/>
              <a:gd name="connsiteY5" fmla="*/ 0 h 62008"/>
              <a:gd name="connsiteX6" fmla="*/ 283041 w 393558"/>
              <a:gd name="connsiteY6" fmla="*/ 31004 h 62008"/>
              <a:gd name="connsiteX7" fmla="*/ 252037 w 393558"/>
              <a:gd name="connsiteY7" fmla="*/ 62008 h 62008"/>
              <a:gd name="connsiteX8" fmla="*/ 221033 w 393558"/>
              <a:gd name="connsiteY8" fmla="*/ 31004 h 62008"/>
              <a:gd name="connsiteX9" fmla="*/ 252037 w 393558"/>
              <a:gd name="connsiteY9" fmla="*/ 0 h 62008"/>
              <a:gd name="connsiteX10" fmla="*/ 141521 w 393558"/>
              <a:gd name="connsiteY10" fmla="*/ 0 h 62008"/>
              <a:gd name="connsiteX11" fmla="*/ 172525 w 393558"/>
              <a:gd name="connsiteY11" fmla="*/ 31004 h 62008"/>
              <a:gd name="connsiteX12" fmla="*/ 141521 w 393558"/>
              <a:gd name="connsiteY12" fmla="*/ 62008 h 62008"/>
              <a:gd name="connsiteX13" fmla="*/ 110517 w 393558"/>
              <a:gd name="connsiteY13" fmla="*/ 31004 h 62008"/>
              <a:gd name="connsiteX14" fmla="*/ 141521 w 393558"/>
              <a:gd name="connsiteY14" fmla="*/ 0 h 62008"/>
              <a:gd name="connsiteX15" fmla="*/ 31004 w 393558"/>
              <a:gd name="connsiteY15" fmla="*/ 0 h 62008"/>
              <a:gd name="connsiteX16" fmla="*/ 62008 w 393558"/>
              <a:gd name="connsiteY16" fmla="*/ 31004 h 62008"/>
              <a:gd name="connsiteX17" fmla="*/ 31004 w 393558"/>
              <a:gd name="connsiteY17" fmla="*/ 62008 h 62008"/>
              <a:gd name="connsiteX18" fmla="*/ 0 w 393558"/>
              <a:gd name="connsiteY18" fmla="*/ 31004 h 62008"/>
              <a:gd name="connsiteX19" fmla="*/ 31004 w 393558"/>
              <a:gd name="connsiteY19" fmla="*/ 0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558" h="62008">
                <a:moveTo>
                  <a:pt x="362554" y="0"/>
                </a:moveTo>
                <a:cubicBezTo>
                  <a:pt x="379677" y="0"/>
                  <a:pt x="393558" y="13881"/>
                  <a:pt x="393558" y="31004"/>
                </a:cubicBezTo>
                <a:cubicBezTo>
                  <a:pt x="393558" y="48127"/>
                  <a:pt x="379677" y="62008"/>
                  <a:pt x="362554" y="62008"/>
                </a:cubicBezTo>
                <a:cubicBezTo>
                  <a:pt x="345431" y="62008"/>
                  <a:pt x="331550" y="48127"/>
                  <a:pt x="331550" y="31004"/>
                </a:cubicBezTo>
                <a:cubicBezTo>
                  <a:pt x="331550" y="13881"/>
                  <a:pt x="345431" y="0"/>
                  <a:pt x="362554" y="0"/>
                </a:cubicBezTo>
                <a:close/>
                <a:moveTo>
                  <a:pt x="252037" y="0"/>
                </a:moveTo>
                <a:cubicBezTo>
                  <a:pt x="269160" y="0"/>
                  <a:pt x="283041" y="13881"/>
                  <a:pt x="283041" y="31004"/>
                </a:cubicBezTo>
                <a:cubicBezTo>
                  <a:pt x="283041" y="48127"/>
                  <a:pt x="269160" y="62008"/>
                  <a:pt x="252037" y="62008"/>
                </a:cubicBezTo>
                <a:cubicBezTo>
                  <a:pt x="234914" y="62008"/>
                  <a:pt x="221033" y="48127"/>
                  <a:pt x="221033" y="31004"/>
                </a:cubicBezTo>
                <a:cubicBezTo>
                  <a:pt x="221033" y="13881"/>
                  <a:pt x="234914" y="0"/>
                  <a:pt x="252037" y="0"/>
                </a:cubicBezTo>
                <a:close/>
                <a:moveTo>
                  <a:pt x="141521" y="0"/>
                </a:moveTo>
                <a:cubicBezTo>
                  <a:pt x="158644" y="0"/>
                  <a:pt x="172525" y="13881"/>
                  <a:pt x="172525" y="31004"/>
                </a:cubicBezTo>
                <a:cubicBezTo>
                  <a:pt x="172525" y="48127"/>
                  <a:pt x="158644" y="62008"/>
                  <a:pt x="141521" y="62008"/>
                </a:cubicBezTo>
                <a:cubicBezTo>
                  <a:pt x="124398" y="62008"/>
                  <a:pt x="110517" y="48127"/>
                  <a:pt x="110517" y="31004"/>
                </a:cubicBezTo>
                <a:cubicBezTo>
                  <a:pt x="110517" y="13881"/>
                  <a:pt x="124398" y="0"/>
                  <a:pt x="141521" y="0"/>
                </a:cubicBezTo>
                <a:close/>
                <a:moveTo>
                  <a:pt x="31004" y="0"/>
                </a:moveTo>
                <a:cubicBezTo>
                  <a:pt x="48127" y="0"/>
                  <a:pt x="62008" y="13881"/>
                  <a:pt x="62008" y="31004"/>
                </a:cubicBezTo>
                <a:cubicBezTo>
                  <a:pt x="62008" y="48127"/>
                  <a:pt x="48127" y="62008"/>
                  <a:pt x="31004" y="62008"/>
                </a:cubicBezTo>
                <a:cubicBezTo>
                  <a:pt x="13881" y="62008"/>
                  <a:pt x="0" y="48127"/>
                  <a:pt x="0" y="31004"/>
                </a:cubicBezTo>
                <a:cubicBezTo>
                  <a:pt x="0" y="13881"/>
                  <a:pt x="13881" y="0"/>
                  <a:pt x="310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"/>
          </a:p>
        </p:txBody>
      </p:sp>
      <p:sp>
        <p:nvSpPr>
          <p:cNvPr id="17" name="任意多边形: 形状 16"/>
          <p:cNvSpPr/>
          <p:nvPr>
            <p:custDataLst>
              <p:tags r:id="rId10"/>
            </p:custDataLst>
          </p:nvPr>
        </p:nvSpPr>
        <p:spPr>
          <a:xfrm rot="16200000">
            <a:off x="93286" y="3390945"/>
            <a:ext cx="362309" cy="76111"/>
          </a:xfrm>
          <a:custGeom>
            <a:avLst/>
            <a:gdLst>
              <a:gd name="connsiteX0" fmla="*/ 362554 w 393558"/>
              <a:gd name="connsiteY0" fmla="*/ 0 h 62008"/>
              <a:gd name="connsiteX1" fmla="*/ 393558 w 393558"/>
              <a:gd name="connsiteY1" fmla="*/ 31004 h 62008"/>
              <a:gd name="connsiteX2" fmla="*/ 362554 w 393558"/>
              <a:gd name="connsiteY2" fmla="*/ 62008 h 62008"/>
              <a:gd name="connsiteX3" fmla="*/ 331550 w 393558"/>
              <a:gd name="connsiteY3" fmla="*/ 31004 h 62008"/>
              <a:gd name="connsiteX4" fmla="*/ 362554 w 393558"/>
              <a:gd name="connsiteY4" fmla="*/ 0 h 62008"/>
              <a:gd name="connsiteX5" fmla="*/ 252037 w 393558"/>
              <a:gd name="connsiteY5" fmla="*/ 0 h 62008"/>
              <a:gd name="connsiteX6" fmla="*/ 283041 w 393558"/>
              <a:gd name="connsiteY6" fmla="*/ 31004 h 62008"/>
              <a:gd name="connsiteX7" fmla="*/ 252037 w 393558"/>
              <a:gd name="connsiteY7" fmla="*/ 62008 h 62008"/>
              <a:gd name="connsiteX8" fmla="*/ 221033 w 393558"/>
              <a:gd name="connsiteY8" fmla="*/ 31004 h 62008"/>
              <a:gd name="connsiteX9" fmla="*/ 252037 w 393558"/>
              <a:gd name="connsiteY9" fmla="*/ 0 h 62008"/>
              <a:gd name="connsiteX10" fmla="*/ 141521 w 393558"/>
              <a:gd name="connsiteY10" fmla="*/ 0 h 62008"/>
              <a:gd name="connsiteX11" fmla="*/ 172525 w 393558"/>
              <a:gd name="connsiteY11" fmla="*/ 31004 h 62008"/>
              <a:gd name="connsiteX12" fmla="*/ 141521 w 393558"/>
              <a:gd name="connsiteY12" fmla="*/ 62008 h 62008"/>
              <a:gd name="connsiteX13" fmla="*/ 110517 w 393558"/>
              <a:gd name="connsiteY13" fmla="*/ 31004 h 62008"/>
              <a:gd name="connsiteX14" fmla="*/ 141521 w 393558"/>
              <a:gd name="connsiteY14" fmla="*/ 0 h 62008"/>
              <a:gd name="connsiteX15" fmla="*/ 31004 w 393558"/>
              <a:gd name="connsiteY15" fmla="*/ 0 h 62008"/>
              <a:gd name="connsiteX16" fmla="*/ 62008 w 393558"/>
              <a:gd name="connsiteY16" fmla="*/ 31004 h 62008"/>
              <a:gd name="connsiteX17" fmla="*/ 31004 w 393558"/>
              <a:gd name="connsiteY17" fmla="*/ 62008 h 62008"/>
              <a:gd name="connsiteX18" fmla="*/ 0 w 393558"/>
              <a:gd name="connsiteY18" fmla="*/ 31004 h 62008"/>
              <a:gd name="connsiteX19" fmla="*/ 31004 w 393558"/>
              <a:gd name="connsiteY19" fmla="*/ 0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558" h="62008">
                <a:moveTo>
                  <a:pt x="362554" y="0"/>
                </a:moveTo>
                <a:cubicBezTo>
                  <a:pt x="379677" y="0"/>
                  <a:pt x="393558" y="13881"/>
                  <a:pt x="393558" y="31004"/>
                </a:cubicBezTo>
                <a:cubicBezTo>
                  <a:pt x="393558" y="48127"/>
                  <a:pt x="379677" y="62008"/>
                  <a:pt x="362554" y="62008"/>
                </a:cubicBezTo>
                <a:cubicBezTo>
                  <a:pt x="345431" y="62008"/>
                  <a:pt x="331550" y="48127"/>
                  <a:pt x="331550" y="31004"/>
                </a:cubicBezTo>
                <a:cubicBezTo>
                  <a:pt x="331550" y="13881"/>
                  <a:pt x="345431" y="0"/>
                  <a:pt x="362554" y="0"/>
                </a:cubicBezTo>
                <a:close/>
                <a:moveTo>
                  <a:pt x="252037" y="0"/>
                </a:moveTo>
                <a:cubicBezTo>
                  <a:pt x="269160" y="0"/>
                  <a:pt x="283041" y="13881"/>
                  <a:pt x="283041" y="31004"/>
                </a:cubicBezTo>
                <a:cubicBezTo>
                  <a:pt x="283041" y="48127"/>
                  <a:pt x="269160" y="62008"/>
                  <a:pt x="252037" y="62008"/>
                </a:cubicBezTo>
                <a:cubicBezTo>
                  <a:pt x="234914" y="62008"/>
                  <a:pt x="221033" y="48127"/>
                  <a:pt x="221033" y="31004"/>
                </a:cubicBezTo>
                <a:cubicBezTo>
                  <a:pt x="221033" y="13881"/>
                  <a:pt x="234914" y="0"/>
                  <a:pt x="252037" y="0"/>
                </a:cubicBezTo>
                <a:close/>
                <a:moveTo>
                  <a:pt x="141521" y="0"/>
                </a:moveTo>
                <a:cubicBezTo>
                  <a:pt x="158644" y="0"/>
                  <a:pt x="172525" y="13881"/>
                  <a:pt x="172525" y="31004"/>
                </a:cubicBezTo>
                <a:cubicBezTo>
                  <a:pt x="172525" y="48127"/>
                  <a:pt x="158644" y="62008"/>
                  <a:pt x="141521" y="62008"/>
                </a:cubicBezTo>
                <a:cubicBezTo>
                  <a:pt x="124398" y="62008"/>
                  <a:pt x="110517" y="48127"/>
                  <a:pt x="110517" y="31004"/>
                </a:cubicBezTo>
                <a:cubicBezTo>
                  <a:pt x="110517" y="13881"/>
                  <a:pt x="124398" y="0"/>
                  <a:pt x="141521" y="0"/>
                </a:cubicBezTo>
                <a:close/>
                <a:moveTo>
                  <a:pt x="31004" y="0"/>
                </a:moveTo>
                <a:cubicBezTo>
                  <a:pt x="48127" y="0"/>
                  <a:pt x="62008" y="13881"/>
                  <a:pt x="62008" y="31004"/>
                </a:cubicBezTo>
                <a:cubicBezTo>
                  <a:pt x="62008" y="48127"/>
                  <a:pt x="48127" y="62008"/>
                  <a:pt x="31004" y="62008"/>
                </a:cubicBezTo>
                <a:cubicBezTo>
                  <a:pt x="13881" y="62008"/>
                  <a:pt x="0" y="48127"/>
                  <a:pt x="0" y="31004"/>
                </a:cubicBezTo>
                <a:cubicBezTo>
                  <a:pt x="0" y="13881"/>
                  <a:pt x="13881" y="0"/>
                  <a:pt x="310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143000" y="3311525"/>
            <a:ext cx="6246495" cy="1967865"/>
          </a:xfrm>
        </p:spPr>
        <p:txBody>
          <a:bodyPr wrap="square" anchor="t" anchorCtr="0">
            <a:normAutofit/>
          </a:bodyPr>
          <a:lstStyle>
            <a:lvl1pPr algn="l">
              <a:defRPr sz="405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143000" y="1891513"/>
            <a:ext cx="6246600" cy="1325648"/>
          </a:xfrm>
        </p:spPr>
        <p:txBody>
          <a:bodyPr wrap="none" rIns="36195" anchor="b" anchorCtr="0">
            <a:normAutofit/>
          </a:bodyPr>
          <a:lstStyle>
            <a:lvl1pPr marL="0" indent="0" algn="l">
              <a:buNone/>
              <a:defRPr sz="4950" b="1">
                <a:gradFill>
                  <a:gsLst>
                    <a:gs pos="69000">
                      <a:schemeClr val="accent1"/>
                    </a:gs>
                    <a:gs pos="6000">
                      <a:schemeClr val="accent2"/>
                    </a:gs>
                  </a:gsLst>
                  <a:lin ang="2700000" scaled="1"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521970" y="1301750"/>
            <a:ext cx="399288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4629150" y="1301750"/>
            <a:ext cx="399288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21970" y="1301750"/>
            <a:ext cx="399288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  <a:lvl6pPr marL="1714500" indent="0">
              <a:buNone/>
              <a:defRPr sz="1200" b="1">
                <a:latin typeface="+mj-lt"/>
              </a:defRPr>
            </a:lvl6pPr>
            <a:lvl7pPr marL="2057400" indent="0">
              <a:buNone/>
              <a:defRPr sz="1200" b="1">
                <a:latin typeface="+mj-lt"/>
              </a:defRPr>
            </a:lvl7pPr>
            <a:lvl8pPr marL="2400300" indent="0">
              <a:buNone/>
              <a:defRPr sz="1200" b="1">
                <a:latin typeface="+mj-lt"/>
              </a:defRPr>
            </a:lvl8pPr>
            <a:lvl9pPr marL="2743200" indent="0">
              <a:buNone/>
              <a:defRPr sz="12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521970" y="1875099"/>
            <a:ext cx="3992880" cy="4300276"/>
          </a:xfrm>
        </p:spPr>
        <p:txBody>
          <a:bodyPr wrap="square">
            <a:normAutofit/>
          </a:bodyPr>
          <a:lstStyle>
            <a:lvl1pPr>
              <a:defRPr sz="165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29150" y="1301750"/>
            <a:ext cx="399288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  <a:lvl6pPr marL="1714500" indent="0">
              <a:buNone/>
              <a:defRPr sz="1200" b="1">
                <a:latin typeface="+mj-lt"/>
              </a:defRPr>
            </a:lvl6pPr>
            <a:lvl7pPr marL="2057400" indent="0">
              <a:buNone/>
              <a:defRPr sz="1200" b="1">
                <a:latin typeface="+mj-lt"/>
              </a:defRPr>
            </a:lvl7pPr>
            <a:lvl8pPr marL="2400300" indent="0">
              <a:buNone/>
              <a:defRPr sz="1200" b="1">
                <a:latin typeface="+mj-lt"/>
              </a:defRPr>
            </a:lvl8pPr>
            <a:lvl9pPr marL="2743200" indent="0">
              <a:buNone/>
              <a:defRPr sz="12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4629150" y="1875099"/>
            <a:ext cx="3992880" cy="4300276"/>
          </a:xfrm>
        </p:spPr>
        <p:txBody>
          <a:bodyPr wrap="square">
            <a:normAutofit/>
          </a:bodyPr>
          <a:lstStyle>
            <a:lvl1pPr>
              <a:defRPr sz="165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Click to add title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521970" y="360045"/>
            <a:ext cx="8101489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7.png"/><Relationship Id="rId23" Type="http://schemas.openxmlformats.org/officeDocument/2006/relationships/tags" Target="../tags/tag99.xml"/><Relationship Id="rId22" Type="http://schemas.openxmlformats.org/officeDocument/2006/relationships/tags" Target="../tags/tag98.xml"/><Relationship Id="rId21" Type="http://schemas.openxmlformats.org/officeDocument/2006/relationships/tags" Target="../tags/tag97.xml"/><Relationship Id="rId20" Type="http://schemas.openxmlformats.org/officeDocument/2006/relationships/tags" Target="../tags/tag9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image" Target="../media/image6.png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3"/>
            </p:custDataLst>
          </p:nvPr>
        </p:nvSpPr>
        <p:spPr>
          <a:xfrm>
            <a:off x="-36830" y="4445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579301" y="5219471"/>
            <a:ext cx="1564700" cy="1638529"/>
          </a:xfrm>
          <a:prstGeom prst="rect">
            <a:avLst/>
          </a:prstGeom>
        </p:spPr>
      </p:pic>
      <p:sp>
        <p:nvSpPr>
          <p:cNvPr id="8" name="任意多边形: 形状 7"/>
          <p:cNvSpPr/>
          <p:nvPr>
            <p:custDataLst>
              <p:tags r:id="rId16"/>
            </p:custDataLst>
          </p:nvPr>
        </p:nvSpPr>
        <p:spPr>
          <a:xfrm>
            <a:off x="1" y="0"/>
            <a:ext cx="930146" cy="926623"/>
          </a:xfrm>
          <a:custGeom>
            <a:avLst/>
            <a:gdLst>
              <a:gd name="connsiteX0" fmla="*/ 0 w 2471453"/>
              <a:gd name="connsiteY0" fmla="*/ 0 h 1846568"/>
              <a:gd name="connsiteX1" fmla="*/ 2471453 w 2471453"/>
              <a:gd name="connsiteY1" fmla="*/ 0 h 1846568"/>
              <a:gd name="connsiteX2" fmla="*/ 2462477 w 2471453"/>
              <a:gd name="connsiteY2" fmla="*/ 34908 h 1846568"/>
              <a:gd name="connsiteX3" fmla="*/ 0 w 2471453"/>
              <a:gd name="connsiteY3" fmla="*/ 1846568 h 18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453" h="1846568">
                <a:moveTo>
                  <a:pt x="0" y="0"/>
                </a:moveTo>
                <a:lnTo>
                  <a:pt x="2471453" y="0"/>
                </a:lnTo>
                <a:lnTo>
                  <a:pt x="2462477" y="34908"/>
                </a:lnTo>
                <a:cubicBezTo>
                  <a:pt x="2136022" y="1084493"/>
                  <a:pt x="1157008" y="1846568"/>
                  <a:pt x="0" y="1846568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00">
              <a:latin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>
            <p:custDataLst>
              <p:tags r:id="rId17"/>
            </p:custDataLst>
          </p:nvPr>
        </p:nvSpPr>
        <p:spPr>
          <a:xfrm rot="16200000">
            <a:off x="254189" y="865515"/>
            <a:ext cx="217630" cy="45719"/>
          </a:xfrm>
          <a:custGeom>
            <a:avLst/>
            <a:gdLst>
              <a:gd name="connsiteX0" fmla="*/ 362554 w 393558"/>
              <a:gd name="connsiteY0" fmla="*/ 0 h 62008"/>
              <a:gd name="connsiteX1" fmla="*/ 393558 w 393558"/>
              <a:gd name="connsiteY1" fmla="*/ 31004 h 62008"/>
              <a:gd name="connsiteX2" fmla="*/ 362554 w 393558"/>
              <a:gd name="connsiteY2" fmla="*/ 62008 h 62008"/>
              <a:gd name="connsiteX3" fmla="*/ 331550 w 393558"/>
              <a:gd name="connsiteY3" fmla="*/ 31004 h 62008"/>
              <a:gd name="connsiteX4" fmla="*/ 362554 w 393558"/>
              <a:gd name="connsiteY4" fmla="*/ 0 h 62008"/>
              <a:gd name="connsiteX5" fmla="*/ 252037 w 393558"/>
              <a:gd name="connsiteY5" fmla="*/ 0 h 62008"/>
              <a:gd name="connsiteX6" fmla="*/ 283041 w 393558"/>
              <a:gd name="connsiteY6" fmla="*/ 31004 h 62008"/>
              <a:gd name="connsiteX7" fmla="*/ 252037 w 393558"/>
              <a:gd name="connsiteY7" fmla="*/ 62008 h 62008"/>
              <a:gd name="connsiteX8" fmla="*/ 221033 w 393558"/>
              <a:gd name="connsiteY8" fmla="*/ 31004 h 62008"/>
              <a:gd name="connsiteX9" fmla="*/ 252037 w 393558"/>
              <a:gd name="connsiteY9" fmla="*/ 0 h 62008"/>
              <a:gd name="connsiteX10" fmla="*/ 141521 w 393558"/>
              <a:gd name="connsiteY10" fmla="*/ 0 h 62008"/>
              <a:gd name="connsiteX11" fmla="*/ 172525 w 393558"/>
              <a:gd name="connsiteY11" fmla="*/ 31004 h 62008"/>
              <a:gd name="connsiteX12" fmla="*/ 141521 w 393558"/>
              <a:gd name="connsiteY12" fmla="*/ 62008 h 62008"/>
              <a:gd name="connsiteX13" fmla="*/ 110517 w 393558"/>
              <a:gd name="connsiteY13" fmla="*/ 31004 h 62008"/>
              <a:gd name="connsiteX14" fmla="*/ 141521 w 393558"/>
              <a:gd name="connsiteY14" fmla="*/ 0 h 62008"/>
              <a:gd name="connsiteX15" fmla="*/ 31004 w 393558"/>
              <a:gd name="connsiteY15" fmla="*/ 0 h 62008"/>
              <a:gd name="connsiteX16" fmla="*/ 62008 w 393558"/>
              <a:gd name="connsiteY16" fmla="*/ 31004 h 62008"/>
              <a:gd name="connsiteX17" fmla="*/ 31004 w 393558"/>
              <a:gd name="connsiteY17" fmla="*/ 62008 h 62008"/>
              <a:gd name="connsiteX18" fmla="*/ 0 w 393558"/>
              <a:gd name="connsiteY18" fmla="*/ 31004 h 62008"/>
              <a:gd name="connsiteX19" fmla="*/ 31004 w 393558"/>
              <a:gd name="connsiteY19" fmla="*/ 0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558" h="62008">
                <a:moveTo>
                  <a:pt x="362554" y="0"/>
                </a:moveTo>
                <a:cubicBezTo>
                  <a:pt x="379677" y="0"/>
                  <a:pt x="393558" y="13881"/>
                  <a:pt x="393558" y="31004"/>
                </a:cubicBezTo>
                <a:cubicBezTo>
                  <a:pt x="393558" y="48127"/>
                  <a:pt x="379677" y="62008"/>
                  <a:pt x="362554" y="62008"/>
                </a:cubicBezTo>
                <a:cubicBezTo>
                  <a:pt x="345431" y="62008"/>
                  <a:pt x="331550" y="48127"/>
                  <a:pt x="331550" y="31004"/>
                </a:cubicBezTo>
                <a:cubicBezTo>
                  <a:pt x="331550" y="13881"/>
                  <a:pt x="345431" y="0"/>
                  <a:pt x="362554" y="0"/>
                </a:cubicBezTo>
                <a:close/>
                <a:moveTo>
                  <a:pt x="252037" y="0"/>
                </a:moveTo>
                <a:cubicBezTo>
                  <a:pt x="269160" y="0"/>
                  <a:pt x="283041" y="13881"/>
                  <a:pt x="283041" y="31004"/>
                </a:cubicBezTo>
                <a:cubicBezTo>
                  <a:pt x="283041" y="48127"/>
                  <a:pt x="269160" y="62008"/>
                  <a:pt x="252037" y="62008"/>
                </a:cubicBezTo>
                <a:cubicBezTo>
                  <a:pt x="234914" y="62008"/>
                  <a:pt x="221033" y="48127"/>
                  <a:pt x="221033" y="31004"/>
                </a:cubicBezTo>
                <a:cubicBezTo>
                  <a:pt x="221033" y="13881"/>
                  <a:pt x="234914" y="0"/>
                  <a:pt x="252037" y="0"/>
                </a:cubicBezTo>
                <a:close/>
                <a:moveTo>
                  <a:pt x="141521" y="0"/>
                </a:moveTo>
                <a:cubicBezTo>
                  <a:pt x="158644" y="0"/>
                  <a:pt x="172525" y="13881"/>
                  <a:pt x="172525" y="31004"/>
                </a:cubicBezTo>
                <a:cubicBezTo>
                  <a:pt x="172525" y="48127"/>
                  <a:pt x="158644" y="62008"/>
                  <a:pt x="141521" y="62008"/>
                </a:cubicBezTo>
                <a:cubicBezTo>
                  <a:pt x="124398" y="62008"/>
                  <a:pt x="110517" y="48127"/>
                  <a:pt x="110517" y="31004"/>
                </a:cubicBezTo>
                <a:cubicBezTo>
                  <a:pt x="110517" y="13881"/>
                  <a:pt x="124398" y="0"/>
                  <a:pt x="141521" y="0"/>
                </a:cubicBezTo>
                <a:close/>
                <a:moveTo>
                  <a:pt x="31004" y="0"/>
                </a:moveTo>
                <a:cubicBezTo>
                  <a:pt x="48127" y="0"/>
                  <a:pt x="62008" y="13881"/>
                  <a:pt x="62008" y="31004"/>
                </a:cubicBezTo>
                <a:cubicBezTo>
                  <a:pt x="62008" y="48127"/>
                  <a:pt x="48127" y="62008"/>
                  <a:pt x="31004" y="62008"/>
                </a:cubicBezTo>
                <a:cubicBezTo>
                  <a:pt x="13881" y="62008"/>
                  <a:pt x="0" y="48127"/>
                  <a:pt x="0" y="31004"/>
                </a:cubicBezTo>
                <a:cubicBezTo>
                  <a:pt x="0" y="13881"/>
                  <a:pt x="13881" y="0"/>
                  <a:pt x="310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">
              <a:latin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521970" y="360000"/>
            <a:ext cx="81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521970" y="1301749"/>
            <a:ext cx="81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52197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6565487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0" name="KSO_TEMPLATE" hidden="1"/>
          <p:cNvSpPr/>
          <p:nvPr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12" name="Picture 11" descr="First Skills Traing Centre UK Logo"/>
          <p:cNvPicPr>
            <a:picLocks noChangeAspect="1"/>
          </p:cNvPicPr>
          <p:nvPr userDrawn="1"/>
        </p:nvPicPr>
        <p:blipFill>
          <a:blip r:embed="rId24">
            <a:alphaModFix amt="20000"/>
          </a:blip>
          <a:srcRect t="2750" b="23750"/>
          <a:stretch>
            <a:fillRect/>
          </a:stretch>
        </p:blipFill>
        <p:spPr>
          <a:xfrm>
            <a:off x="1530350" y="1052830"/>
            <a:ext cx="6049010" cy="44462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0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hyperlink" Target="http://www.alzheimers.org/rmedia/mediaroom.htm" TargetMode="External"/><Relationship Id="rId1" Type="http://schemas.openxmlformats.org/officeDocument/2006/relationships/tags" Target="../tags/tag160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image" Target="../media/image9.jpeg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image" Target="../media/image10.jpeg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Dementia</a:t>
            </a:r>
            <a:endParaRPr lang="en-US" altLang="en-US" dirty="0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 vert="horz" wrap="square" lIns="91440" tIns="45720" rIns="91440" bIns="45720" numCol="1" rtlCol="0" anchor="t" anchorCtr="0" compatLnSpc="1">
            <a:normAutofit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Dementia is a disease marked by a gradual loss of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cognitive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functioning which can also incorporate losses of motor, emotional, and social functioning as well..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a permanent and progressive disease that eventually renders people unable to care for themselves.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2" name="Picture 7" descr="Image result for dementi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276475"/>
            <a:ext cx="4454525" cy="304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ooter Placeholder 1"/>
          <p:cNvSpPr txBox="1">
            <a:spLocks noGrp="1"/>
          </p:cNvSpPr>
          <p:nvPr>
            <p:ph type="ftr" sz="quarter" idx="3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kern="1200" dirty="0">
                <a:latin typeface="+mj-lt"/>
                <a:ea typeface="+mj-ea"/>
                <a:cs typeface="+mj-cs"/>
              </a:rPr>
              <a:t>Two types of Dementia</a:t>
            </a: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Subcortical</a:t>
            </a:r>
            <a:r>
              <a:rPr lang="en-US" altLang="en-US" dirty="0"/>
              <a:t> - Dysfunction in parts of the brain that are beneath the cortex.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Memory loss &amp; language difficulties not present or less severe than cortical.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Huntington’s disease and AIDS dementia complex.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Changes in their personality and attention span.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Thinking slows down.</a:t>
            </a:r>
            <a:endParaRPr lang="en-US" altLang="en-US" b="1" dirty="0"/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kern="1200" dirty="0">
                <a:latin typeface="+mj-lt"/>
                <a:ea typeface="+mj-ea"/>
                <a:cs typeface="+mj-cs"/>
              </a:rPr>
              <a:t>Alzheimer’s Disease</a:t>
            </a: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Progressive disorder in which neurons deteriorate resulting in the loss of cognitive functions (memory), judgment and reasoning, movement coordination, and pattern recognition. </a:t>
            </a:r>
            <a:endParaRPr lang="en-US" altLang="en-US" dirty="0"/>
          </a:p>
          <a:p>
            <a:pPr eaLnBrk="1" hangingPunct="1"/>
            <a:r>
              <a:rPr lang="en-US" altLang="en-US" dirty="0"/>
              <a:t>Predominantly affects the cerebral cortex and hippocampus which atrophy as the disease progresses.</a:t>
            </a:r>
            <a:endParaRPr lang="en-US" altLang="en-US" dirty="0"/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9600"/>
            <a:ext cx="6348413" cy="1320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AD - Plaques and Tangles</a:t>
            </a:r>
            <a:endParaRPr lang="en-US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Neuritic Plaques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Commonly found in brains of elderly people but appear in excessive numbers in the cortex of AD pt.’s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Surrounded by deteriorating neurons that produce acetylcholine (neurotransmitter essential for processing memory and learning.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Neurofibrillary Tangles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Twisted remains of a protein which is essential for maintaining proper cell structure.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not known whether the plaques and tangles are the cause of AD or part of the results of the disorder.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9600"/>
            <a:ext cx="6348413" cy="1320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AD - </a:t>
            </a:r>
            <a:r>
              <a:rPr lang="en-US" altLang="en-US" dirty="0">
                <a:hlinkClick r:id="rId2"/>
              </a:rPr>
              <a:t>Plaques and Tangles</a:t>
            </a:r>
            <a:endParaRPr lang="en-US" altLang="en-US" dirty="0"/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05000"/>
            <a:ext cx="3733800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905000"/>
            <a:ext cx="3733800" cy="240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9600"/>
            <a:ext cx="6348413" cy="1320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AD - Neuroanatomy</a:t>
            </a:r>
            <a:endParaRPr lang="en-US" alt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Frontal lobe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Controlling responses to input from the rest of the CNS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Voluntary movement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Emotion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Planning and execution of behavior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Intellect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Speech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6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Parietal Lobe</a:t>
            </a:r>
            <a:endParaRPr kumimoji="0" lang="en-US" altLang="en-US" sz="26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Interprets sensations of tactile stimulation, e.g., pain, temperature, touch, size, shape, and body part awareness.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9600"/>
            <a:ext cx="6348413" cy="1320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AD - Neuroanatomy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>
              <a:buClr>
                <a:srgbClr val="EB3D9F"/>
              </a:buClr>
              <a:buSzPct val="80000"/>
            </a:pPr>
            <a:r>
              <a:rPr lang="en-US" altLang="en-US" sz="2800" b="1" u="sng" kern="1200" dirty="0">
                <a:latin typeface="+mn-lt"/>
                <a:ea typeface="+mn-ea"/>
                <a:cs typeface="+mn-cs"/>
              </a:rPr>
              <a:t>Temporal Lobe</a:t>
            </a:r>
            <a:endParaRPr lang="en-US" altLang="en-US" sz="2800" kern="1200" dirty="0">
              <a:latin typeface="+mn-lt"/>
              <a:ea typeface="+mn-ea"/>
              <a:cs typeface="+mn-cs"/>
            </a:endParaRPr>
          </a:p>
          <a:p>
            <a:pPr defTabSz="457200" eaLnBrk="1" hangingPunct="1">
              <a:buClr>
                <a:srgbClr val="EB3D9F"/>
              </a:buClr>
              <a:buSzPct val="80000"/>
            </a:pPr>
            <a:r>
              <a:rPr lang="en-US" altLang="en-US" sz="2800" kern="1200" dirty="0">
                <a:latin typeface="+mn-lt"/>
                <a:ea typeface="+mn-ea"/>
                <a:cs typeface="+mn-cs"/>
              </a:rPr>
              <a:t>Understanding sounds</a:t>
            </a:r>
            <a:endParaRPr lang="en-US" altLang="en-US" sz="2800" kern="1200" dirty="0">
              <a:latin typeface="+mn-lt"/>
              <a:ea typeface="+mn-ea"/>
              <a:cs typeface="+mn-cs"/>
            </a:endParaRPr>
          </a:p>
          <a:p>
            <a:pPr defTabSz="457200" eaLnBrk="1" hangingPunct="1">
              <a:buClr>
                <a:srgbClr val="EB3D9F"/>
              </a:buClr>
              <a:buSzPct val="80000"/>
            </a:pPr>
            <a:r>
              <a:rPr lang="en-US" altLang="en-US" sz="2800" kern="1200" dirty="0">
                <a:latin typeface="+mn-lt"/>
                <a:ea typeface="+mn-ea"/>
                <a:cs typeface="+mn-cs"/>
              </a:rPr>
              <a:t>Understanding speech</a:t>
            </a:r>
            <a:endParaRPr lang="en-US" altLang="en-US" sz="2800" kern="1200" dirty="0">
              <a:latin typeface="+mn-lt"/>
              <a:ea typeface="+mn-ea"/>
              <a:cs typeface="+mn-cs"/>
            </a:endParaRPr>
          </a:p>
          <a:p>
            <a:pPr defTabSz="457200" eaLnBrk="1" hangingPunct="1">
              <a:buClr>
                <a:srgbClr val="EB3D9F"/>
              </a:buClr>
              <a:buSzPct val="80000"/>
            </a:pPr>
            <a:r>
              <a:rPr lang="en-US" altLang="en-US" sz="2800" kern="1200" dirty="0">
                <a:latin typeface="+mn-lt"/>
                <a:ea typeface="+mn-ea"/>
                <a:cs typeface="+mn-cs"/>
              </a:rPr>
              <a:t>Emotion</a:t>
            </a:r>
            <a:endParaRPr lang="en-US" altLang="en-US" sz="2800" kern="1200" dirty="0">
              <a:latin typeface="+mn-lt"/>
              <a:ea typeface="+mn-ea"/>
              <a:cs typeface="+mn-cs"/>
            </a:endParaRPr>
          </a:p>
          <a:p>
            <a:pPr defTabSz="457200" eaLnBrk="1" hangingPunct="1">
              <a:buClr>
                <a:srgbClr val="EB3D9F"/>
              </a:buClr>
              <a:buSzPct val="80000"/>
            </a:pPr>
            <a:r>
              <a:rPr lang="en-US" altLang="en-US" sz="2800" kern="1200" dirty="0">
                <a:latin typeface="+mn-lt"/>
                <a:ea typeface="+mn-ea"/>
                <a:cs typeface="+mn-cs"/>
              </a:rPr>
              <a:t>Memory</a:t>
            </a:r>
            <a:endParaRPr lang="en-US" altLang="en-US" sz="2800" b="1" u="sng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1508" name="Rectangle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>
              <a:buClr>
                <a:srgbClr val="EB3D9F"/>
              </a:buClr>
              <a:buSzPct val="80000"/>
            </a:pPr>
            <a:r>
              <a:rPr lang="en-US" altLang="en-US" sz="2800" b="1" u="sng" kern="1200" dirty="0">
                <a:latin typeface="+mn-lt"/>
                <a:ea typeface="+mn-ea"/>
                <a:cs typeface="+mn-cs"/>
              </a:rPr>
              <a:t>Occipital Lobe</a:t>
            </a:r>
            <a:endParaRPr lang="en-US" altLang="en-US" sz="2800" b="1" u="sng" kern="1200" dirty="0">
              <a:latin typeface="+mn-lt"/>
              <a:ea typeface="+mn-ea"/>
              <a:cs typeface="+mn-cs"/>
            </a:endParaRPr>
          </a:p>
          <a:p>
            <a:pPr defTabSz="457200" eaLnBrk="1" hangingPunct="1">
              <a:buClr>
                <a:srgbClr val="EB3D9F"/>
              </a:buClr>
              <a:buSzPct val="80000"/>
            </a:pPr>
            <a:r>
              <a:rPr lang="en-US" altLang="en-US" sz="2800" kern="1200" dirty="0">
                <a:latin typeface="+mn-lt"/>
                <a:ea typeface="+mn-ea"/>
                <a:cs typeface="+mn-cs"/>
              </a:rPr>
              <a:t>Understanding visual images</a:t>
            </a:r>
            <a:endParaRPr lang="en-US" altLang="en-US" sz="2800" kern="1200" dirty="0">
              <a:latin typeface="+mn-lt"/>
              <a:ea typeface="+mn-ea"/>
              <a:cs typeface="+mn-cs"/>
            </a:endParaRPr>
          </a:p>
          <a:p>
            <a:pPr defTabSz="457200" eaLnBrk="1" hangingPunct="1">
              <a:buClr>
                <a:srgbClr val="EB3D9F"/>
              </a:buClr>
              <a:buSzPct val="80000"/>
            </a:pPr>
            <a:r>
              <a:rPr lang="en-US" altLang="en-US" sz="2800" kern="1200" dirty="0">
                <a:latin typeface="+mn-lt"/>
                <a:ea typeface="+mn-ea"/>
                <a:cs typeface="+mn-cs"/>
              </a:rPr>
              <a:t>Understanding the meaning of the written word.</a:t>
            </a:r>
            <a:endParaRPr lang="en-US" altLang="en-US" sz="2800" b="1" u="sng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kern="1200" dirty="0">
                <a:latin typeface="+mj-lt"/>
                <a:ea typeface="+mj-ea"/>
                <a:cs typeface="+mj-cs"/>
              </a:rPr>
              <a:t>AD - Neuroanatomy</a:t>
            </a: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b="1" dirty="0"/>
              <a:t>Hippocampus</a:t>
            </a:r>
            <a:endParaRPr lang="en-US" altLang="en-US" b="1" dirty="0"/>
          </a:p>
          <a:p>
            <a:pPr eaLnBrk="1" hangingPunct="1"/>
            <a:r>
              <a:rPr lang="en-US" altLang="en-US" dirty="0"/>
              <a:t>Plays a crucial role in both the encoding and retrieval of information.</a:t>
            </a:r>
            <a:endParaRPr lang="en-US" altLang="en-US" dirty="0"/>
          </a:p>
          <a:p>
            <a:pPr eaLnBrk="1" hangingPunct="1"/>
            <a:r>
              <a:rPr lang="en-US" altLang="en-US" dirty="0"/>
              <a:t>Damage to the hippocampus produces </a:t>
            </a:r>
            <a:r>
              <a:rPr lang="en-US" altLang="en-US" i="1" dirty="0"/>
              <a:t>global retrograde amnesia</a:t>
            </a:r>
            <a:r>
              <a:rPr lang="en-US" altLang="en-US" dirty="0"/>
              <a:t>, which is the inability to retain newly learned information.</a:t>
            </a:r>
            <a:endParaRPr lang="en-US" altLang="en-US" b="1" dirty="0"/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kern="1200" dirty="0">
                <a:latin typeface="+mj-lt"/>
                <a:ea typeface="+mj-ea"/>
                <a:cs typeface="+mj-cs"/>
              </a:rPr>
              <a:t>AD - Incidence</a:t>
            </a: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About 2 million people in the U.S. suffer from Alzheimer’s disease.</a:t>
            </a:r>
            <a:endParaRPr lang="en-US" altLang="en-US" dirty="0"/>
          </a:p>
          <a:p>
            <a:pPr eaLnBrk="1" hangingPunct="1"/>
            <a:r>
              <a:rPr lang="en-US" altLang="en-US" dirty="0"/>
              <a:t>Approx. 5%-8% of people over 65.</a:t>
            </a:r>
            <a:endParaRPr lang="en-US" altLang="en-US" dirty="0"/>
          </a:p>
          <a:p>
            <a:pPr eaLnBrk="1" hangingPunct="1"/>
            <a:r>
              <a:rPr lang="en-US" altLang="en-US" dirty="0"/>
              <a:t>As many as 50% over the age of 80</a:t>
            </a:r>
            <a:endParaRPr lang="en-US" altLang="en-US" dirty="0"/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kern="1200" dirty="0">
                <a:latin typeface="+mj-lt"/>
                <a:ea typeface="+mj-ea"/>
                <a:cs typeface="+mj-cs"/>
              </a:rPr>
              <a:t>AD - Risk Factors</a:t>
            </a: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 fontScale="95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 History - a clear inherited pattern exists in approximately 10% of cases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Down’s Syndrome - Nearly 100% of people who live into their 40’s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Chronic Hypertension - Treatment reduces the risk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 Injuries - Three times more likely to develop AD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Gender - inclusive data.  Some studies show a greater risk for females while others show an increased risk for males.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95400" y="228600"/>
            <a:ext cx="7543800" cy="1143000"/>
          </a:xfrm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kern="1200" dirty="0">
                <a:latin typeface="+mj-lt"/>
                <a:ea typeface="+mj-ea"/>
                <a:cs typeface="+mj-cs"/>
              </a:rPr>
              <a:t>AD - Symptoms</a:t>
            </a: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Memory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Aphasia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Apraxia - (decreased ability to perform physical tasks such as dressing, eating, ADL’s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Delusions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Easily lost and confused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Inability to learn new tasks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judgment and reason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inhibitions and belligerence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Withdrawal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Visual hallucinations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9600"/>
            <a:ext cx="6348413" cy="1320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Dementia - Early Stage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Begins with forgetfulness - isolated incidents of memory loss do not constitute dementia.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Forgetfulness progresses to confusion and eventually disorientation.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 solving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Judgment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 making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Orienting to space and time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Personality changes - irritable, agitated, sadness (depression), manic episodes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9600"/>
            <a:ext cx="6348413" cy="1320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AD Early Stage</a:t>
            </a:r>
            <a:endParaRPr lang="en-US" alt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Characteristics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Begins with forgetfulness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Progresses to disorientation and confusion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Personality changes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Symptoms of depression/manic behaviors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Interventions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Medications - Aricept and Cognex (both are commercial names).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increase acetylcholine (Ach) in the brain by inhibiting the enzyme that breaks it down.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Therapy (deal with depression that often accompanies diagnosis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Counseling with family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kern="1200" dirty="0">
                <a:latin typeface="+mj-lt"/>
                <a:ea typeface="+mj-ea"/>
                <a:cs typeface="+mj-cs"/>
              </a:rPr>
              <a:t>AD - Early Stage</a:t>
            </a: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en-US" b="1" u="sng" dirty="0"/>
              <a:t>Music Therapy</a:t>
            </a:r>
            <a:endParaRPr lang="en-US" altLang="en-US" b="1" u="sng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Used to relieve depression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Coupled with exercise and relaxation techniques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Increase or maintain social relationships (dancing, improvisation)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Maintain positive activities (church choir, Handbell choir, Senior social dances, etc.)</a:t>
            </a:r>
            <a:endParaRPr lang="en-US" altLang="en-US" b="1" u="sng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9600"/>
            <a:ext cx="6348413" cy="1320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AD - Middle Stage</a:t>
            </a:r>
            <a:endParaRPr lang="en-US" alt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Characteristics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assistance with ADLs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Unable to remember names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short-term recall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display anxious, agitated, delusional, or obsessive behavior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be physically or verbally aggressive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Poor personal hygiene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Disturbed sleep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Inability to carry on a conversation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use “word salad” (sentence fragments)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Posture may be altered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Disoriented to time and place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ask questions repeatedly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9600"/>
            <a:ext cx="6348413" cy="1320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AD - Middle Stage</a:t>
            </a:r>
            <a:endParaRPr lang="en-US" alt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Interventions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Validation Therapy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Structured Areas for Mobility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Positive, nurturing, loving environment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Music Therapy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Provides avenue for social interaction (Instrumental Improvisation; TGS, Guided Music Listening)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Provides a medium for verbal/non-verbal expression (TGS)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help maintain cognitive and affective functioning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0"/>
            <a:ext cx="7543800" cy="11430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AD - Middle Stage</a:t>
            </a:r>
            <a:endParaRPr lang="en-US" alt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MT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(cont’d)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Music associated with positive memories will evoke a positive response.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client preferred music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Music from late teens through early 30’s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keys (F3 to C5 for women ~ one octave lower for men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use sheet music when helpful ~ might be a distraction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Dancing allows for intimacy between spouses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Mallet in dominant hand, drum in non-dominant hand so one can play independently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*Careful - some may react to loud noises adversely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9600"/>
            <a:ext cx="6348413" cy="1320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AD - Late Stage</a:t>
            </a:r>
            <a:endParaRPr lang="en-US" alt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Characteristics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verbal articulation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ambulation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Bowel and bladder incontinence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Extended sleep patterns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Unresponsive to most stimuli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Interventions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Caring for physical needs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Maintain integrity of the skin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 interventions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activities are inaccessible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kern="1200" dirty="0">
                <a:latin typeface="+mj-lt"/>
                <a:ea typeface="+mj-ea"/>
                <a:cs typeface="+mj-cs"/>
              </a:rPr>
              <a:t>AD - Late Stage</a:t>
            </a: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Music Therapy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Tape by bedside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Gentle singing by therapist ~ one-sided, client will not participate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provide some connection between patient and family members through singing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a calm voice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Utilize touch: holding hands, hugging, rocking, hand on shoulder, etc.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9600"/>
            <a:ext cx="6348413" cy="1320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Dementia - Causes</a:t>
            </a:r>
            <a:endParaRPr lang="en-US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 different causes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Neurological disorders such as Alzheimer’s (est. 50-70% of people with dementia have Alzheimer’s)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Vascular disorders such as multi-infarct disease (multiple strokes)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Inherited disorders such as Huntington’s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Infections such as HIV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9600"/>
            <a:ext cx="6348413" cy="1320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Dementia - Incidence</a:t>
            </a:r>
            <a:endParaRPr lang="en-US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Suspected that as many as 50% of people over the age of 80 develop Alzheimer’s.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5%-8% of all people over 65 have some form of dementia; number doubles every 5 years beyond that age.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Alzheimer’s causes 50%-70% of all dementia.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 20%-30% of all dementia is believed to be caused by a vascular dysfunction (most common is multi-infarct disease).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kern="1200" dirty="0">
                <a:latin typeface="+mj-lt"/>
                <a:ea typeface="+mj-ea"/>
                <a:cs typeface="+mj-cs"/>
              </a:rPr>
              <a:t>Dementia - Diagnosis</a:t>
            </a: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 fontScale="95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 to establish the cause of the dementia - Alzheimer’s and dementia are not the same thing.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differential diagnosis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compares the symptoms of two or more diseases.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 is important because some forms of dementia are “treatable”.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treatable dementias include chronic drug abuse, Normal Pressure Hydrocephalus, Chronic subdural Hematoma, Benign Brain Tumors, Vitamin Deficiency, and Hypothyroidism.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kern="1200" dirty="0">
                <a:latin typeface="+mj-lt"/>
                <a:ea typeface="+mj-ea"/>
                <a:cs typeface="+mj-cs"/>
              </a:rPr>
              <a:t>Dementia - Diagnosis</a:t>
            </a: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b="1" dirty="0"/>
              <a:t>Medical History</a:t>
            </a:r>
            <a:r>
              <a:rPr lang="en-US" altLang="en-US" dirty="0"/>
              <a:t> - Physician wants to determine the onset of symptoms and how they’ve changed over time.</a:t>
            </a:r>
            <a:endParaRPr lang="en-US" altLang="en-US" dirty="0"/>
          </a:p>
          <a:p>
            <a:pPr eaLnBrk="1" hangingPunct="1"/>
            <a:r>
              <a:rPr lang="en-US" altLang="en-US" dirty="0"/>
              <a:t>Determine risk factors for infection, family history of dementia or other neurological disease, alcohol and drug use, and a patient’s history of strokes.</a:t>
            </a:r>
            <a:endParaRPr lang="en-US" altLang="en-US" dirty="0"/>
          </a:p>
        </p:txBody>
      </p:sp>
      <p:pic>
        <p:nvPicPr>
          <p:cNvPr id="12292" name="Picture 5" descr="Image result for dement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13" y="4295775"/>
            <a:ext cx="29051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kern="1200" dirty="0">
                <a:latin typeface="+mj-lt"/>
                <a:ea typeface="+mj-ea"/>
                <a:cs typeface="+mj-cs"/>
              </a:rPr>
              <a:t>Dementia - Diagnosis</a:t>
            </a: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Neuropsychological Exam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Evaluates a person’s cognitive ability, e.g., orientation in time and space, memory, language skills, reasoning ability, attention, and social appropriateness.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Tests involve asking a person to repeat sentences, name objects, etc.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Someone with Alzheimer’s is usually cooperative, attentive, and appropriate but has poor memory.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Someone with hydrocephalus is likely to be distracted and less cooperative.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itchFamily="18" charset="2"/>
              <a:buChar char=""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kern="1200" dirty="0">
                <a:latin typeface="+mj-lt"/>
                <a:ea typeface="+mj-ea"/>
                <a:cs typeface="+mj-cs"/>
              </a:rPr>
              <a:t>Dementia - Diagnosis</a:t>
            </a: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sz="2800" b="1" dirty="0"/>
              <a:t>Brain Imaging/Lab Tests - </a:t>
            </a:r>
            <a:r>
              <a:rPr lang="en-US" altLang="en-US" sz="2800" dirty="0"/>
              <a:t>CT or MRI, cerebrospinal fluid (all used to confirm a diagnosis or eliminate various possibilities)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Blood tests - used to diagnosis neurosyphilis.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Metabolic tests - determine treatable disorders such as a vitamin B12 deficiency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EEG (electroencephalography) is used to diagnose Creutzfeldt-Jakob disease. </a:t>
            </a:r>
            <a:endParaRPr lang="en-US" altLang="en-US" sz="2800" dirty="0"/>
          </a:p>
          <a:p>
            <a:pPr eaLnBrk="1" hangingPunct="1"/>
            <a:endParaRPr lang="en-US" altLang="en-US" sz="2800" b="1" dirty="0"/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defTabSz="457200" eaLnBrk="1" hangingPunct="1"/>
            <a:r>
              <a:rPr lang="en-US" altLang="en-US" kern="1200" dirty="0">
                <a:latin typeface="+mj-lt"/>
                <a:ea typeface="+mj-ea"/>
                <a:cs typeface="+mj-cs"/>
              </a:rPr>
              <a:t>Two types of Dementia</a:t>
            </a:r>
            <a:endParaRPr lang="en-US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5363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GB" altLang="en-US" dirty="0"/>
              <a:t>Dementia</a:t>
            </a:r>
            <a:endParaRPr lang="en-GB" altLang="en-US" dirty="0"/>
          </a:p>
        </p:txBody>
      </p:sp>
      <p:sp>
        <p:nvSpPr>
          <p:cNvPr id="15364" name="Rectangle 3"/>
          <p:cNvSpPr txBox="1"/>
          <p:nvPr/>
        </p:nvSpPr>
        <p:spPr>
          <a:xfrm>
            <a:off x="609600" y="2501900"/>
            <a:ext cx="6192838" cy="860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</a:pPr>
            <a:r>
              <a:rPr lang="en-US" altLang="en-US" dirty="0"/>
              <a:t>Alzheimer’s and Creutzfeldt-Jakob are two forms of cortical dementia </a:t>
            </a:r>
            <a:endParaRPr lang="en-US" altLang="en-US" dirty="0"/>
          </a:p>
          <a:p>
            <a:pPr marL="342900" lvl="0" indent="-342900" eaLnBrk="1" hangingPunct="1">
              <a:lnSpc>
                <a:spcPct val="90000"/>
              </a:lnSpc>
            </a:pPr>
            <a:r>
              <a:rPr lang="en-US" altLang="en-US" b="1" dirty="0"/>
              <a:t>Cortical</a:t>
            </a:r>
            <a:r>
              <a:rPr lang="en-US" altLang="en-US" dirty="0"/>
              <a:t> - Disorder affecting the cortex, the outer portion or layers of the brain.</a:t>
            </a:r>
            <a:endParaRPr lang="en-US" altLang="en-US" dirty="0"/>
          </a:p>
          <a:p>
            <a:pPr marL="342900" lvl="0" indent="-342900" eaLnBrk="1" hangingPunct="1">
              <a:lnSpc>
                <a:spcPct val="90000"/>
              </a:lnSpc>
            </a:pPr>
            <a:r>
              <a:rPr lang="en-US" altLang="en-US" dirty="0"/>
              <a:t>Memory and language difficulties(Aphasia) most pronounced symptoms.</a:t>
            </a:r>
            <a:endParaRPr lang="en-US" altLang="en-US" dirty="0"/>
          </a:p>
          <a:p>
            <a:pPr marL="342900" lvl="0" indent="-342900" eaLnBrk="1" hangingPunct="1">
              <a:lnSpc>
                <a:spcPct val="90000"/>
              </a:lnSpc>
            </a:pPr>
            <a:r>
              <a:rPr lang="en-US" altLang="en-US" dirty="0"/>
              <a:t>Aphasia is the inability to recall words and understand common language.</a:t>
            </a:r>
            <a:endParaRPr lang="en-US" altLang="en-US" b="1" dirty="0"/>
          </a:p>
        </p:txBody>
      </p:sp>
      <p:pic>
        <p:nvPicPr>
          <p:cNvPr id="15365" name="Picture 5" descr="Image result for dement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0" y="4964113"/>
            <a:ext cx="2967038" cy="2154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ooter Placeholder 1"/>
          <p:cNvSpPr txBox="1"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Skills Training Centre UK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900" dirty="0">
                <a:solidFill>
                  <a:srgbClr val="EB3D9F"/>
                </a:solidFill>
              </a:rPr>
            </a:fld>
            <a:endParaRPr lang="en-US" altLang="en-US" sz="900" dirty="0">
              <a:solidFill>
                <a:srgbClr val="EB3D9F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8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3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8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4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ISNUMDGMTITLE" val="0"/>
  <p:tag name="KSO_WM_UNIT_SUBTYPE" val="g"/>
  <p:tag name="KSO_WM_UNIT_PRESET_TEXT" val="公司名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*f*2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5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3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155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156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15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6.xml><?xml version="1.0" encoding="utf-8"?>
<p:tagLst xmlns:p="http://schemas.openxmlformats.org/presentationml/2006/main">
  <p:tag name="KSO_WM_UNIT_ISNUMDGMTITLE" val="0"/>
  <p:tag name="KSO_WM_UNIT_SUBTYPE" val="b"/>
  <p:tag name="KSO_WM_UNIT_PRESET_TEXT" val="署名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16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6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63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16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6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69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171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172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17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7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75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77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7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7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8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82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8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5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8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87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8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92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9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5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19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197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198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19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01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203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20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0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06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208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209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1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12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21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214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215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21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1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18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21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221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22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2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24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22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226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227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22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2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23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232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23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5.xml><?xml version="1.0" encoding="utf-8"?>
<p:tagLst xmlns:p="http://schemas.openxmlformats.org/presentationml/2006/main">
  <p:tag name="KSO_WM_SLIDE_THEME_ID" val="3323305"/>
  <p:tag name="KSO_WM_SLIDE_THEME_NAME" val="Z_20238112_Green Office"/>
  <p:tag name="KSO_WM_SLIDE_TYPE" val="text"/>
</p:tagLst>
</file>

<file path=ppt/tags/tag2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NUMDGMTITLE" val="0"/>
  <p:tag name="KSO_WM_UNIT_PRESET_TEXT" val="节编号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副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ISNUMDGMTITLE" val="0"/>
  <p:tag name="KSO_WM_UNIT_SUBTYPE" val="g"/>
  <p:tag name="KSO_WM_UNIT_PRESET_TEXT" val="公司名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1*f*2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ISNUMDGMTITLE" val="0"/>
  <p:tag name="KSO_WM_UNIT_SUBTYPE" val="b"/>
  <p:tag name="KSO_WM_UNIT_PRESET_TEXT" val="署名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112"/>
</p:tagLst>
</file>

<file path=ppt/tags/tag95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VALUE" val="3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112"/>
</p:tagLst>
</file>

<file path=ppt/tags/tag9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112"/>
</p:tagLst>
</file>

<file path=ppt/theme/theme1.xml><?xml version="1.0" encoding="utf-8"?>
<a:theme xmlns:a="http://schemas.openxmlformats.org/drawingml/2006/main" name="Office Theme">
  <a:themeElements>
    <a:clrScheme name="0313-13">
      <a:dk1>
        <a:srgbClr val="333333"/>
      </a:dk1>
      <a:lt1>
        <a:sysClr val="window" lastClr="FFFFFF"/>
      </a:lt1>
      <a:dk2>
        <a:srgbClr val="1D1D1D"/>
      </a:dk2>
      <a:lt2>
        <a:srgbClr val="F1FAF4"/>
      </a:lt2>
      <a:accent1>
        <a:srgbClr val="80D290"/>
      </a:accent1>
      <a:accent2>
        <a:srgbClr val="9CDC5C"/>
      </a:accent2>
      <a:accent3>
        <a:srgbClr val="F2BA02"/>
      </a:accent3>
      <a:accent4>
        <a:srgbClr val="7FD9EA"/>
      </a:accent4>
      <a:accent5>
        <a:srgbClr val="4CB3D8"/>
      </a:accent5>
      <a:accent6>
        <a:srgbClr val="5672FF"/>
      </a:accent6>
      <a:hlink>
        <a:srgbClr val="0026E5"/>
      </a:hlink>
      <a:folHlink>
        <a:srgbClr val="7E1FAD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 lnSpcReduction="10000"/>
      </a:bodyPr>
      <a:lstStyle>
        <a:defPPr algn="l">
          <a:lnSpc>
            <a:spcPct val="140000"/>
          </a:lnSpc>
          <a:defRPr sz="20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8854</Words>
  <Application>WPS Presentation</Application>
  <PresentationFormat>On-screen Show (4:3)</PresentationFormat>
  <Paragraphs>352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SimSun</vt:lpstr>
      <vt:lpstr>Wingdings</vt:lpstr>
      <vt:lpstr>Trebuchet MS</vt:lpstr>
      <vt:lpstr>Wingdings 3</vt:lpstr>
      <vt:lpstr>Symbol</vt:lpstr>
      <vt:lpstr>Times New Roman</vt:lpstr>
      <vt:lpstr>Calibri</vt:lpstr>
      <vt:lpstr>Microsoft YaHei</vt:lpstr>
      <vt:lpstr>Arial Unicode MS</vt:lpstr>
      <vt:lpstr>江城圆体 400W</vt:lpstr>
      <vt:lpstr>Charis SIL</vt:lpstr>
      <vt:lpstr>Crimson Text SemiBold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Western Michigan University School of Music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Dementia</dc:title>
  <dc:creator>Edward A Roth MM MT-BC NMT</dc:creator>
  <cp:lastModifiedBy>Zain ul Abideen</cp:lastModifiedBy>
  <cp:revision>29</cp:revision>
  <cp:lastPrinted>1904-01-01T00:00:00Z</cp:lastPrinted>
  <dcterms:created xsi:type="dcterms:W3CDTF">2002-01-22T02:02:55Z</dcterms:created>
  <dcterms:modified xsi:type="dcterms:W3CDTF">2024-10-06T19:17:27Z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E24BAA5E7E1D4A3E862AA54AEE4558D3_13</vt:lpwstr>
  </property>
  <property fmtid="{D5CDD505-2E9C-101B-9397-08002B2CF9AE}" pid="3" name="KSOProductBuildVer">
    <vt:lpwstr>2057-12.2.0.18283</vt:lpwstr>
  </property>
</Properties>
</file>