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4.jpg" ContentType="image/unknown"/>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7" r:id="rId2"/>
  </p:sldMasterIdLst>
  <p:notesMasterIdLst>
    <p:notesMasterId r:id="rId18"/>
  </p:notesMasterIdLst>
  <p:sldIdLst>
    <p:sldId id="269" r:id="rId3"/>
    <p:sldId id="256" r:id="rId4"/>
    <p:sldId id="272" r:id="rId5"/>
    <p:sldId id="258" r:id="rId6"/>
    <p:sldId id="259" r:id="rId7"/>
    <p:sldId id="260" r:id="rId8"/>
    <p:sldId id="261" r:id="rId9"/>
    <p:sldId id="262" r:id="rId10"/>
    <p:sldId id="263" r:id="rId11"/>
    <p:sldId id="264" r:id="rId12"/>
    <p:sldId id="268" r:id="rId13"/>
    <p:sldId id="270" r:id="rId14"/>
    <p:sldId id="271" r:id="rId15"/>
    <p:sldId id="266" r:id="rId16"/>
    <p:sldId id="267" r:id="rId17"/>
  </p:sldIdLst>
  <p:sldSz cx="12188825"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59">
          <p15:clr>
            <a:srgbClr val="A4A3A4"/>
          </p15:clr>
        </p15:guide>
        <p15:guide id="2" orient="horz" pos="3908">
          <p15:clr>
            <a:srgbClr val="A4A3A4"/>
          </p15:clr>
        </p15:guide>
        <p15:guide id="3" orient="horz" pos="933">
          <p15:clr>
            <a:srgbClr val="A4A3A4"/>
          </p15:clr>
        </p15:guide>
        <p15:guide id="4" pos="7319">
          <p15:clr>
            <a:srgbClr val="A4A3A4"/>
          </p15:clr>
        </p15:guide>
        <p15:guide id="5" orient="horz" pos="1101">
          <p15:clr>
            <a:srgbClr val="A4A3A4"/>
          </p15:clr>
        </p15:guide>
        <p15:guide id="6" orient="horz" pos="4083">
          <p15:clr>
            <a:srgbClr val="A4A3A4"/>
          </p15:clr>
        </p15:guide>
        <p15:guide id="7" orient="horz" pos="40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1Wbcd2oVx3IHrLotE+aEmPDXB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292"/>
    <p:restoredTop sz="95872"/>
  </p:normalViewPr>
  <p:slideViewPr>
    <p:cSldViewPr snapToGrid="0">
      <p:cViewPr varScale="1">
        <p:scale>
          <a:sx n="113" d="100"/>
          <a:sy n="113" d="100"/>
        </p:scale>
        <p:origin x="680" y="184"/>
      </p:cViewPr>
      <p:guideLst>
        <p:guide pos="359"/>
        <p:guide orient="horz" pos="3908"/>
        <p:guide orient="horz" pos="933"/>
        <p:guide pos="7319"/>
        <p:guide orient="horz" pos="1101"/>
        <p:guide orient="horz" pos="4083"/>
        <p:guide orient="horz" pos="40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5049795"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8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766485" y="0"/>
            <a:ext cx="1243915"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800" b="0" i="0" u="none" strike="noStrike" cap="none">
                <a:solidFill>
                  <a:srgbClr val="9292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6" name="Google Shape;6;n"/>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p:nvPr/>
        </p:nvSpPr>
        <p:spPr>
          <a:xfrm rot="10800000" flipH="1">
            <a:off x="1" y="9225416"/>
            <a:ext cx="7010400" cy="709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Google Shape;8;n"/>
          <p:cNvSpPr txBox="1">
            <a:spLocks noGrp="1"/>
          </p:cNvSpPr>
          <p:nvPr>
            <p:ph type="ftr" idx="11"/>
          </p:nvPr>
        </p:nvSpPr>
        <p:spPr>
          <a:xfrm>
            <a:off x="0" y="8996337"/>
            <a:ext cx="3038475" cy="215444"/>
          </a:xfrm>
          <a:prstGeom prst="rect">
            <a:avLst/>
          </a:prstGeom>
          <a:noFill/>
          <a:ln>
            <a:noFill/>
          </a:ln>
        </p:spPr>
        <p:txBody>
          <a:bodyPr spcFirstLastPara="1" wrap="square" lIns="91425" tIns="45700" rIns="91425" bIns="45700" anchor="t" anchorCtr="0">
            <a:spAutoFit/>
          </a:bodyPr>
          <a:lstStyle>
            <a:lvl1pPr marR="0" lvl="0" algn="l" rtl="0">
              <a:spcBef>
                <a:spcPts val="0"/>
              </a:spcBef>
              <a:spcAft>
                <a:spcPts val="0"/>
              </a:spcAft>
              <a:buSzPts val="1400"/>
              <a:buNone/>
              <a:defRPr sz="800" b="0" i="0" u="none" strike="noStrike" cap="none">
                <a:solidFill>
                  <a:srgbClr val="5B5B5B"/>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9" name="Google Shape;9;n"/>
          <p:cNvGrpSpPr/>
          <p:nvPr/>
        </p:nvGrpSpPr>
        <p:grpSpPr>
          <a:xfrm>
            <a:off x="6393468" y="8874285"/>
            <a:ext cx="417887" cy="292591"/>
            <a:chOff x="267" y="-340"/>
            <a:chExt cx="7144" cy="5002"/>
          </a:xfrm>
        </p:grpSpPr>
        <p:sp>
          <p:nvSpPr>
            <p:cNvPr id="10" name="Google Shape;10;n"/>
            <p:cNvSpPr/>
            <p:nvPr/>
          </p:nvSpPr>
          <p:spPr>
            <a:xfrm>
              <a:off x="267" y="-340"/>
              <a:ext cx="7144" cy="5002"/>
            </a:xfrm>
            <a:custGeom>
              <a:avLst/>
              <a:gdLst/>
              <a:ahLst/>
              <a:cxnLst/>
              <a:rect l="l" t="t" r="r" b="b"/>
              <a:pathLst>
                <a:path w="3021" h="2114" extrusionOk="0">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rgbClr val="0A9AD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11;n"/>
            <p:cNvSpPr/>
            <p:nvPr/>
          </p:nvSpPr>
          <p:spPr>
            <a:xfrm>
              <a:off x="1298" y="1671"/>
              <a:ext cx="499" cy="672"/>
            </a:xfrm>
            <a:custGeom>
              <a:avLst/>
              <a:gdLst/>
              <a:ahLst/>
              <a:cxnLst/>
              <a:rect l="l" t="t" r="r" b="b"/>
              <a:pathLst>
                <a:path w="211" h="284" extrusionOk="0">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2;n"/>
            <p:cNvSpPr/>
            <p:nvPr/>
          </p:nvSpPr>
          <p:spPr>
            <a:xfrm>
              <a:off x="3443" y="1671"/>
              <a:ext cx="499" cy="672"/>
            </a:xfrm>
            <a:custGeom>
              <a:avLst/>
              <a:gdLst/>
              <a:ahLst/>
              <a:cxnLst/>
              <a:rect l="l" t="t" r="r" b="b"/>
              <a:pathLst>
                <a:path w="211" h="284" extrusionOk="0">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3;n"/>
            <p:cNvSpPr/>
            <p:nvPr/>
          </p:nvSpPr>
          <p:spPr>
            <a:xfrm>
              <a:off x="4455" y="1671"/>
              <a:ext cx="596" cy="672"/>
            </a:xfrm>
            <a:custGeom>
              <a:avLst/>
              <a:gdLst/>
              <a:ahLst/>
              <a:cxnLst/>
              <a:rect l="l" t="t" r="r" b="b"/>
              <a:pathLst>
                <a:path w="252" h="284" extrusionOk="0">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4;n"/>
            <p:cNvSpPr/>
            <p:nvPr/>
          </p:nvSpPr>
          <p:spPr>
            <a:xfrm>
              <a:off x="5566" y="1671"/>
              <a:ext cx="507" cy="670"/>
            </a:xfrm>
            <a:custGeom>
              <a:avLst/>
              <a:gdLst/>
              <a:ahLst/>
              <a:cxnLst/>
              <a:rect l="l" t="t" r="r" b="b"/>
              <a:pathLst>
                <a:path w="214" h="283" extrusionOk="0">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5;n"/>
            <p:cNvSpPr/>
            <p:nvPr/>
          </p:nvSpPr>
          <p:spPr>
            <a:xfrm>
              <a:off x="6108" y="1671"/>
              <a:ext cx="582" cy="672"/>
            </a:xfrm>
            <a:custGeom>
              <a:avLst/>
              <a:gdLst/>
              <a:ahLst/>
              <a:cxnLst/>
              <a:rect l="l" t="t" r="r" b="b"/>
              <a:pathLst>
                <a:path w="246" h="284" extrusionOk="0">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n"/>
            <p:cNvSpPr/>
            <p:nvPr/>
          </p:nvSpPr>
          <p:spPr>
            <a:xfrm>
              <a:off x="2793" y="1671"/>
              <a:ext cx="581" cy="672"/>
            </a:xfrm>
            <a:custGeom>
              <a:avLst/>
              <a:gdLst/>
              <a:ahLst/>
              <a:cxnLst/>
              <a:rect l="l" t="t" r="r" b="b"/>
              <a:pathLst>
                <a:path w="246" h="284" extrusionOk="0">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n"/>
            <p:cNvSpPr/>
            <p:nvPr/>
          </p:nvSpPr>
          <p:spPr>
            <a:xfrm>
              <a:off x="1870" y="1671"/>
              <a:ext cx="537" cy="672"/>
            </a:xfrm>
            <a:custGeom>
              <a:avLst/>
              <a:gdLst/>
              <a:ahLst/>
              <a:cxnLst/>
              <a:rect l="l" t="t" r="r" b="b"/>
              <a:pathLst>
                <a:path w="227" h="284" extrusionOk="0">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n"/>
            <p:cNvSpPr/>
            <p:nvPr/>
          </p:nvSpPr>
          <p:spPr>
            <a:xfrm>
              <a:off x="5162" y="1676"/>
              <a:ext cx="386" cy="653"/>
            </a:xfrm>
            <a:custGeom>
              <a:avLst/>
              <a:gdLst/>
              <a:ahLst/>
              <a:cxnLst/>
              <a:rect l="l" t="t" r="r" b="b"/>
              <a:pathLst>
                <a:path w="163" h="276" extrusionOk="0">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n"/>
            <p:cNvSpPr/>
            <p:nvPr/>
          </p:nvSpPr>
          <p:spPr>
            <a:xfrm>
              <a:off x="3807" y="1406"/>
              <a:ext cx="728" cy="1219"/>
            </a:xfrm>
            <a:custGeom>
              <a:avLst/>
              <a:gdLst/>
              <a:ahLst/>
              <a:cxnLst/>
              <a:rect l="l" t="t" r="r" b="b"/>
              <a:pathLst>
                <a:path w="308" h="515" extrusionOk="0">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n"/>
            <p:cNvSpPr/>
            <p:nvPr/>
          </p:nvSpPr>
          <p:spPr>
            <a:xfrm>
              <a:off x="2542" y="1421"/>
              <a:ext cx="132" cy="908"/>
            </a:xfrm>
            <a:custGeom>
              <a:avLst/>
              <a:gdLst/>
              <a:ahLst/>
              <a:cxnLst/>
              <a:rect l="l" t="t" r="r" b="b"/>
              <a:pathLst>
                <a:path w="56" h="384" extrusionOk="0">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21" name="Google Shape;21;n"/>
          <p:cNvCxnSpPr/>
          <p:nvPr/>
        </p:nvCxnSpPr>
        <p:spPr>
          <a:xfrm>
            <a:off x="5832389" y="0"/>
            <a:ext cx="0" cy="469557"/>
          </a:xfrm>
          <a:prstGeom prst="straightConnector1">
            <a:avLst/>
          </a:prstGeom>
          <a:noFill/>
          <a:ln w="9525"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Salesforce Sans"/>
              <a:ea typeface="+mn-ea"/>
              <a:cs typeface="+mn-cs"/>
            </a:endParaRPr>
          </a:p>
        </p:txBody>
      </p:sp>
    </p:spTree>
    <p:extLst>
      <p:ext uri="{BB962C8B-B14F-4D97-AF65-F5344CB8AC3E}">
        <p14:creationId xmlns:p14="http://schemas.microsoft.com/office/powerpoint/2010/main" val="123939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53" name="Google Shape;553;p9: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82" name="Google Shape;582;p13: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829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969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1: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71" name="Google Shape;571;p11: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cap="none" dirty="0">
              <a:solidFill>
                <a:schemeClr val="tx1"/>
              </a:solidFill>
              <a:effectLst/>
              <a:latin typeface="Salesforce Sans"/>
              <a:ea typeface="Arial"/>
              <a:cs typeface="Arial"/>
              <a:sym typeface="Arial"/>
            </a:endParaRPr>
          </a:p>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56af65a2e_0_24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77" name="Google Shape;577;g656af65a2e_0_246:notes"/>
          <p:cNvSpPr txBox="1">
            <a:spLocks noGrp="1"/>
          </p:cNvSpPr>
          <p:nvPr>
            <p:ph type="body" idx="1"/>
          </p:nvPr>
        </p:nvSpPr>
        <p:spPr>
          <a:xfrm>
            <a:off x="407987" y="4415790"/>
            <a:ext cx="6194400" cy="4183500"/>
          </a:xfrm>
          <a:prstGeom prst="rect">
            <a:avLst/>
          </a:prstGeom>
          <a:noFill/>
          <a:ln>
            <a:noFill/>
          </a:ln>
        </p:spPr>
        <p:txBody>
          <a:bodyPr spcFirstLastPara="1" wrap="square"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cap="none" dirty="0">
              <a:solidFill>
                <a:schemeClr val="tx1"/>
              </a:solidFill>
              <a:effectLst/>
              <a:latin typeface="Salesforce Sans"/>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6f88373654_0_8: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6f88373654_0_8:notes"/>
          <p:cNvSpPr txBox="1">
            <a:spLocks noGrp="1"/>
          </p:cNvSpPr>
          <p:nvPr>
            <p:ph type="body" idx="1"/>
          </p:nvPr>
        </p:nvSpPr>
        <p:spPr>
          <a:xfrm>
            <a:off x="407987" y="4415790"/>
            <a:ext cx="61944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 name="Shape 19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92" name="Shape 1992"/>
          <p:cNvSpPr>
            <a:spLocks noGrp="1"/>
          </p:cNvSpPr>
          <p:nvPr>
            <p:ph type="body" sz="quarter" idx="1"/>
          </p:nvPr>
        </p:nvSpPr>
        <p:spPr>
          <a:prstGeom prst="rect">
            <a:avLst/>
          </a:prstGeom>
        </p:spPr>
        <p:txBody>
          <a:bodyPr/>
          <a:lstStyle>
            <a:lvl1pPr>
              <a:defRPr sz="1800"/>
            </a:lvl1pPr>
          </a:lstStyle>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0801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498" name="Google Shape;498;p3: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cap="none" dirty="0">
              <a:solidFill>
                <a:schemeClr val="tx1"/>
              </a:solidFill>
              <a:effectLst/>
              <a:latin typeface="Salesforce Sans"/>
              <a:ea typeface="Arial"/>
              <a:cs typeface="Arial"/>
              <a:sym typeface="Arial"/>
            </a:endParaRPr>
          </a:p>
          <a:p>
            <a:pPr marL="0" lvl="0" indent="0" algn="l" rtl="0">
              <a:spcBef>
                <a:spcPts val="0"/>
              </a:spcBef>
              <a:spcAft>
                <a:spcPts val="0"/>
              </a:spcAft>
              <a:buClr>
                <a:schemeClr val="dk1"/>
              </a:buClr>
              <a:buSzPts val="1000"/>
              <a:buNone/>
            </a:pPr>
            <a:endParaRPr sz="1000"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56af65a2e_0_737:notes"/>
          <p:cNvSpPr txBox="1">
            <a:spLocks noGrp="1"/>
          </p:cNvSpPr>
          <p:nvPr>
            <p:ph type="body" idx="1"/>
          </p:nvPr>
        </p:nvSpPr>
        <p:spPr>
          <a:xfrm>
            <a:off x="407987" y="4415790"/>
            <a:ext cx="6194400" cy="4183500"/>
          </a:xfrm>
          <a:prstGeom prst="rect">
            <a:avLst/>
          </a:prstGeom>
        </p:spPr>
        <p:txBody>
          <a:bodyPr spcFirstLastPara="1" wrap="square"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cap="none" dirty="0">
              <a:solidFill>
                <a:schemeClr val="tx1"/>
              </a:solidFill>
              <a:effectLst/>
              <a:latin typeface="Salesforce Sans"/>
              <a:ea typeface="Arial"/>
              <a:cs typeface="Arial"/>
              <a:sym typeface="Arial"/>
            </a:endParaRPr>
          </a:p>
        </p:txBody>
      </p:sp>
      <p:sp>
        <p:nvSpPr>
          <p:cNvPr id="508" name="Google Shape;508;g656af65a2e_0_73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14" name="Google Shape;514;p5: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25" name="Google Shape;525;p6: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533" name="Google Shape;533;p7:notes"/>
          <p:cNvSpPr txBox="1">
            <a:spLocks noGrp="1"/>
          </p:cNvSpPr>
          <p:nvPr>
            <p:ph type="body" idx="1"/>
          </p:nvPr>
        </p:nvSpPr>
        <p:spPr>
          <a:xfrm>
            <a:off x="407987" y="4415790"/>
            <a:ext cx="6194425"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0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56af65a2e_0_482:notes"/>
          <p:cNvSpPr txBox="1">
            <a:spLocks noGrp="1"/>
          </p:cNvSpPr>
          <p:nvPr>
            <p:ph type="body" idx="1"/>
          </p:nvPr>
        </p:nvSpPr>
        <p:spPr>
          <a:xfrm>
            <a:off x="407987" y="4415790"/>
            <a:ext cx="6194400" cy="4183500"/>
          </a:xfrm>
          <a:prstGeom prst="rect">
            <a:avLst/>
          </a:prstGeom>
        </p:spPr>
        <p:txBody>
          <a:bodyPr spcFirstLastPara="1" wrap="square" lIns="93175" tIns="46575" rIns="93175" bIns="46575"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542" name="Google Shape;542;g656af65a2e_0_482:notes"/>
          <p:cNvSpPr>
            <a:spLocks noGrp="1" noRot="1" noChangeAspect="1"/>
          </p:cNvSpPr>
          <p:nvPr>
            <p:ph type="sldImg" idx="2"/>
          </p:nvPr>
        </p:nvSpPr>
        <p:spPr>
          <a:xfrm>
            <a:off x="4079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 C">
  <p:cSld name="Title Slide_ C">
    <p:bg>
      <p:bgPr>
        <a:solidFill>
          <a:srgbClr val="F4F4F4"/>
        </a:solidFill>
        <a:effectLst/>
      </p:bgPr>
    </p:bg>
    <p:spTree>
      <p:nvGrpSpPr>
        <p:cNvPr id="1" name="Shape 27"/>
        <p:cNvGrpSpPr/>
        <p:nvPr/>
      </p:nvGrpSpPr>
      <p:grpSpPr>
        <a:xfrm>
          <a:off x="0" y="0"/>
          <a:ext cx="0" cy="0"/>
          <a:chOff x="0" y="0"/>
          <a:chExt cx="0" cy="0"/>
        </a:xfrm>
      </p:grpSpPr>
      <p:pic>
        <p:nvPicPr>
          <p:cNvPr id="28" name="Google Shape;28;p15"/>
          <p:cNvPicPr preferRelativeResize="0"/>
          <p:nvPr/>
        </p:nvPicPr>
        <p:blipFill rotWithShape="1">
          <a:blip r:embed="rId2">
            <a:alphaModFix/>
          </a:blip>
          <a:srcRect r="3090"/>
          <a:stretch/>
        </p:blipFill>
        <p:spPr>
          <a:xfrm>
            <a:off x="501090" y="73976"/>
            <a:ext cx="11687734" cy="6784024"/>
          </a:xfrm>
          <a:prstGeom prst="rect">
            <a:avLst/>
          </a:prstGeom>
          <a:noFill/>
          <a:ln>
            <a:noFill/>
          </a:ln>
        </p:spPr>
      </p:pic>
      <p:pic>
        <p:nvPicPr>
          <p:cNvPr id="29" name="Google Shape;29;p15" descr="pasted-image.pdf"/>
          <p:cNvPicPr preferRelativeResize="0"/>
          <p:nvPr/>
        </p:nvPicPr>
        <p:blipFill rotWithShape="1">
          <a:blip r:embed="rId3">
            <a:alphaModFix/>
          </a:blip>
          <a:srcRect/>
          <a:stretch/>
        </p:blipFill>
        <p:spPr>
          <a:xfrm>
            <a:off x="501090" y="437002"/>
            <a:ext cx="1349605" cy="944895"/>
          </a:xfrm>
          <a:prstGeom prst="rect">
            <a:avLst/>
          </a:prstGeom>
          <a:noFill/>
          <a:ln>
            <a:noFill/>
          </a:ln>
        </p:spPr>
      </p:pic>
      <p:cxnSp>
        <p:nvCxnSpPr>
          <p:cNvPr id="30" name="Google Shape;30;p15"/>
          <p:cNvCxnSpPr/>
          <p:nvPr/>
        </p:nvCxnSpPr>
        <p:spPr>
          <a:xfrm>
            <a:off x="2218766" y="391199"/>
            <a:ext cx="0" cy="824498"/>
          </a:xfrm>
          <a:prstGeom prst="straightConnector1">
            <a:avLst/>
          </a:prstGeom>
          <a:noFill/>
          <a:ln w="9525" cap="flat" cmpd="sng">
            <a:solidFill>
              <a:schemeClr val="lt2"/>
            </a:solidFill>
            <a:prstDash val="solid"/>
            <a:round/>
            <a:headEnd type="none" w="sm" len="sm"/>
            <a:tailEnd type="none" w="sm" len="sm"/>
          </a:ln>
        </p:spPr>
      </p:cxnSp>
      <p:sp>
        <p:nvSpPr>
          <p:cNvPr id="31" name="Google Shape;31;p15"/>
          <p:cNvSpPr txBox="1">
            <a:spLocks noGrp="1"/>
          </p:cNvSpPr>
          <p:nvPr>
            <p:ph type="ctrTitle"/>
          </p:nvPr>
        </p:nvSpPr>
        <p:spPr>
          <a:xfrm>
            <a:off x="567278" y="2051985"/>
            <a:ext cx="4704561" cy="1298448"/>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sz="34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ubTitle" idx="1"/>
          </p:nvPr>
        </p:nvSpPr>
        <p:spPr>
          <a:xfrm>
            <a:off x="578057" y="3397029"/>
            <a:ext cx="4697034" cy="476932"/>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SzPts val="2400"/>
              <a:buNone/>
              <a:defRPr sz="2400" b="0" i="0">
                <a:solidFill>
                  <a:schemeClr val="dk1"/>
                </a:solidFill>
                <a:latin typeface="Arial"/>
                <a:ea typeface="Arial"/>
                <a:cs typeface="Arial"/>
                <a:sym typeface="Arial"/>
              </a:defRPr>
            </a:lvl1pPr>
            <a:lvl2pPr lvl="1" algn="ctr">
              <a:spcBef>
                <a:spcPts val="200"/>
              </a:spcBef>
              <a:spcAft>
                <a:spcPts val="0"/>
              </a:spcAft>
              <a:buSzPts val="1800"/>
              <a:buNone/>
              <a:defRPr>
                <a:solidFill>
                  <a:srgbClr val="8A9ABD"/>
                </a:solidFill>
              </a:defRPr>
            </a:lvl2pPr>
            <a:lvl3pPr lvl="2" algn="ctr">
              <a:spcBef>
                <a:spcPts val="600"/>
              </a:spcBef>
              <a:spcAft>
                <a:spcPts val="0"/>
              </a:spcAft>
              <a:buSzPts val="1600"/>
              <a:buNone/>
              <a:defRPr>
                <a:solidFill>
                  <a:srgbClr val="8A9ABD"/>
                </a:solidFill>
              </a:defRPr>
            </a:lvl3pPr>
            <a:lvl4pPr lvl="3" algn="ctr">
              <a:spcBef>
                <a:spcPts val="600"/>
              </a:spcBef>
              <a:spcAft>
                <a:spcPts val="0"/>
              </a:spcAft>
              <a:buSzPts val="1400"/>
              <a:buNone/>
              <a:defRPr>
                <a:solidFill>
                  <a:srgbClr val="8A9ABD"/>
                </a:solidFill>
              </a:defRPr>
            </a:lvl4pPr>
            <a:lvl5pPr lvl="4" algn="ctr">
              <a:spcBef>
                <a:spcPts val="600"/>
              </a:spcBef>
              <a:spcAft>
                <a:spcPts val="0"/>
              </a:spcAft>
              <a:buSzPts val="2000"/>
              <a:buNone/>
              <a:defRPr>
                <a:solidFill>
                  <a:srgbClr val="8A9ABD"/>
                </a:solidFill>
              </a:defRPr>
            </a:lvl5pPr>
            <a:lvl6pPr lvl="5" algn="ctr">
              <a:spcBef>
                <a:spcPts val="600"/>
              </a:spcBef>
              <a:spcAft>
                <a:spcPts val="0"/>
              </a:spcAft>
              <a:buClr>
                <a:srgbClr val="8A9ABD"/>
              </a:buClr>
              <a:buSzPts val="2000"/>
              <a:buNone/>
              <a:defRPr>
                <a:solidFill>
                  <a:srgbClr val="8A9ABD"/>
                </a:solidFill>
              </a:defRPr>
            </a:lvl6pPr>
            <a:lvl7pPr lvl="6" algn="ctr">
              <a:spcBef>
                <a:spcPts val="400"/>
              </a:spcBef>
              <a:spcAft>
                <a:spcPts val="0"/>
              </a:spcAft>
              <a:buClr>
                <a:srgbClr val="8A9ABD"/>
              </a:buClr>
              <a:buSzPts val="2000"/>
              <a:buNone/>
              <a:defRPr>
                <a:solidFill>
                  <a:srgbClr val="8A9ABD"/>
                </a:solidFill>
              </a:defRPr>
            </a:lvl7pPr>
            <a:lvl8pPr lvl="7" algn="ctr">
              <a:spcBef>
                <a:spcPts val="400"/>
              </a:spcBef>
              <a:spcAft>
                <a:spcPts val="0"/>
              </a:spcAft>
              <a:buClr>
                <a:srgbClr val="8A9ABD"/>
              </a:buClr>
              <a:buSzPts val="2000"/>
              <a:buNone/>
              <a:defRPr>
                <a:solidFill>
                  <a:srgbClr val="8A9ABD"/>
                </a:solidFill>
              </a:defRPr>
            </a:lvl8pPr>
            <a:lvl9pPr lvl="8" algn="ctr">
              <a:spcBef>
                <a:spcPts val="400"/>
              </a:spcBef>
              <a:spcAft>
                <a:spcPts val="0"/>
              </a:spcAft>
              <a:buClr>
                <a:srgbClr val="8A9ABD"/>
              </a:buClr>
              <a:buSzPts val="2000"/>
              <a:buNone/>
              <a:defRPr>
                <a:solidFill>
                  <a:srgbClr val="8A9ABD"/>
                </a:solidFill>
              </a:defRPr>
            </a:lvl9pPr>
          </a:lstStyle>
          <a:p>
            <a:endParaRPr/>
          </a:p>
        </p:txBody>
      </p:sp>
      <p:sp>
        <p:nvSpPr>
          <p:cNvPr id="33" name="Google Shape;33;p15"/>
          <p:cNvSpPr txBox="1">
            <a:spLocks noGrp="1"/>
          </p:cNvSpPr>
          <p:nvPr>
            <p:ph type="body" idx="2"/>
          </p:nvPr>
        </p:nvSpPr>
        <p:spPr>
          <a:xfrm>
            <a:off x="578056" y="5011034"/>
            <a:ext cx="4693783" cy="28509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800"/>
              <a:buFont typeface="Arial"/>
              <a:buNone/>
              <a:defRPr sz="1800" b="0" i="0">
                <a:solidFill>
                  <a:schemeClr val="dk1"/>
                </a:solidFill>
                <a:latin typeface="Arial"/>
                <a:ea typeface="Arial"/>
                <a:cs typeface="Arial"/>
                <a:sym typeface="Arial"/>
              </a:defRPr>
            </a:lvl1pPr>
            <a:lvl2pPr marL="914400" lvl="1" indent="-228600" algn="l">
              <a:spcBef>
                <a:spcPts val="300"/>
              </a:spcBef>
              <a:spcAft>
                <a:spcPts val="0"/>
              </a:spcAft>
              <a:buSzPts val="1540"/>
              <a:buFont typeface="Arial"/>
              <a:buNone/>
              <a:defRPr sz="1400">
                <a:solidFill>
                  <a:schemeClr val="lt2"/>
                </a:solidFill>
                <a:latin typeface="Arial"/>
                <a:ea typeface="Arial"/>
                <a:cs typeface="Arial"/>
                <a:sym typeface="Arial"/>
              </a:defRPr>
            </a:lvl2pPr>
            <a:lvl3pPr marL="1371600" marR="0" lvl="2" indent="-228600" algn="l">
              <a:lnSpc>
                <a:spcPct val="95000"/>
              </a:lnSpc>
              <a:spcBef>
                <a:spcPts val="300"/>
              </a:spcBef>
              <a:spcAft>
                <a:spcPts val="0"/>
              </a:spcAft>
              <a:buClr>
                <a:srgbClr val="BFBFBF"/>
              </a:buClr>
              <a:buSzPts val="1400"/>
              <a:buFont typeface="Arial"/>
              <a:buNone/>
              <a:defRPr sz="1400">
                <a:solidFill>
                  <a:schemeClr val="lt2"/>
                </a:solidFill>
                <a:latin typeface="Arial"/>
                <a:ea typeface="Arial"/>
                <a:cs typeface="Arial"/>
                <a:sym typeface="Arial"/>
              </a:defRPr>
            </a:lvl3pPr>
            <a:lvl4pPr marL="1828800" lvl="3" indent="-285750" algn="l">
              <a:spcBef>
                <a:spcPts val="0"/>
              </a:spcBef>
              <a:spcAft>
                <a:spcPts val="0"/>
              </a:spcAft>
              <a:buSzPts val="900"/>
              <a:buChar char="•"/>
              <a:defRPr sz="900">
                <a:solidFill>
                  <a:schemeClr val="lt1"/>
                </a:solidFill>
                <a:latin typeface="Arial"/>
                <a:ea typeface="Arial"/>
                <a:cs typeface="Arial"/>
                <a:sym typeface="Arial"/>
              </a:defRPr>
            </a:lvl4pPr>
            <a:lvl5pPr marL="2286000" lvl="4" indent="-228600" algn="l">
              <a:spcBef>
                <a:spcPts val="200"/>
              </a:spcBef>
              <a:spcAft>
                <a:spcPts val="0"/>
              </a:spcAft>
              <a:buSzPts val="1400"/>
              <a:buNone/>
              <a:defRPr sz="900">
                <a:solidFill>
                  <a:schemeClr val="lt1"/>
                </a:solidFill>
                <a:latin typeface="Arial"/>
                <a:ea typeface="Arial"/>
                <a:cs typeface="Arial"/>
                <a:sym typeface="Arial"/>
              </a:defRPr>
            </a:lvl5pPr>
            <a:lvl6pPr marL="2743200" lvl="5" indent="-342900" algn="l">
              <a:spcBef>
                <a:spcPts val="36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34" name="Google Shape;34;p15"/>
          <p:cNvSpPr txBox="1">
            <a:spLocks noGrp="1"/>
          </p:cNvSpPr>
          <p:nvPr>
            <p:ph type="body" idx="3"/>
          </p:nvPr>
        </p:nvSpPr>
        <p:spPr>
          <a:xfrm>
            <a:off x="578056" y="4741326"/>
            <a:ext cx="4693782" cy="247406"/>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SzPts val="1800"/>
              <a:buNone/>
              <a:defRPr sz="1800" b="1">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35" name="Google Shape;35;p15" descr="pasted-image.pdf"/>
          <p:cNvPicPr preferRelativeResize="0"/>
          <p:nvPr/>
        </p:nvPicPr>
        <p:blipFill rotWithShape="1">
          <a:blip r:embed="rId3">
            <a:alphaModFix/>
          </a:blip>
          <a:srcRect/>
          <a:stretch/>
        </p:blipFill>
        <p:spPr>
          <a:xfrm>
            <a:off x="501090" y="437002"/>
            <a:ext cx="1349605" cy="944895"/>
          </a:xfrm>
          <a:prstGeom prst="rect">
            <a:avLst/>
          </a:prstGeom>
          <a:noFill/>
          <a:ln>
            <a:noFill/>
          </a:ln>
        </p:spPr>
      </p:pic>
      <p:sp>
        <p:nvSpPr>
          <p:cNvPr id="36" name="Google Shape;36;p15"/>
          <p:cNvSpPr>
            <a:spLocks noGrp="1"/>
          </p:cNvSpPr>
          <p:nvPr>
            <p:ph type="pic" idx="4"/>
          </p:nvPr>
        </p:nvSpPr>
        <p:spPr>
          <a:xfrm>
            <a:off x="2627383" y="436563"/>
            <a:ext cx="1906444" cy="733425"/>
          </a:xfrm>
          <a:prstGeom prst="rect">
            <a:avLst/>
          </a:prstGeom>
          <a:solidFill>
            <a:srgbClr val="E7E6E4"/>
          </a:solidFill>
          <a:ln>
            <a:noFill/>
          </a:ln>
        </p:spPr>
        <p:txBody>
          <a:bodyPr spcFirstLastPara="1" wrap="square" lIns="0" tIns="0" rIns="0" bIns="0" anchor="ctr" anchorCtr="0">
            <a:noAutofit/>
          </a:bodyPr>
          <a:lstStyle>
            <a:lvl1pPr marR="0" lvl="0" algn="ctr" rtl="0">
              <a:spcBef>
                <a:spcPts val="1100"/>
              </a:spcBef>
              <a:spcAft>
                <a:spcPts val="0"/>
              </a:spcAft>
              <a:buClr>
                <a:srgbClr val="7F7F7F"/>
              </a:buClr>
              <a:buSzPts val="1600"/>
              <a:buFont typeface="Arial"/>
              <a:buNone/>
              <a:defRPr sz="1600" b="0" i="0" u="none" strike="noStrike" cap="none">
                <a:solidFill>
                  <a:schemeClr val="accent2"/>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37" name="Google Shape;37;p15"/>
          <p:cNvPicPr preferRelativeResize="0"/>
          <p:nvPr/>
        </p:nvPicPr>
        <p:blipFill rotWithShape="1">
          <a:blip r:embed="rId4">
            <a:alphaModFix/>
          </a:blip>
          <a:srcRect t="-5394" b="23405"/>
          <a:stretch/>
        </p:blipFill>
        <p:spPr>
          <a:xfrm>
            <a:off x="7459579" y="1184339"/>
            <a:ext cx="4454321" cy="567366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p:cSld name="Basic">
    <p:bg>
      <p:bgPr>
        <a:solidFill>
          <a:srgbClr val="F4F4F4"/>
        </a:solidFill>
        <a:effectLst/>
      </p:bgPr>
    </p:bg>
    <p:spTree>
      <p:nvGrpSpPr>
        <p:cNvPr id="1" name="Shape 103"/>
        <p:cNvGrpSpPr/>
        <p:nvPr/>
      </p:nvGrpSpPr>
      <p:grpSpPr>
        <a:xfrm>
          <a:off x="0" y="0"/>
          <a:ext cx="0" cy="0"/>
          <a:chOff x="0" y="0"/>
          <a:chExt cx="0" cy="0"/>
        </a:xfrm>
      </p:grpSpPr>
      <p:pic>
        <p:nvPicPr>
          <p:cNvPr id="104" name="Google Shape;104;p26"/>
          <p:cNvPicPr preferRelativeResize="0"/>
          <p:nvPr/>
        </p:nvPicPr>
        <p:blipFill rotWithShape="1">
          <a:blip r:embed="rId2">
            <a:alphaModFix/>
          </a:blip>
          <a:srcRect/>
          <a:stretch/>
        </p:blipFill>
        <p:spPr>
          <a:xfrm>
            <a:off x="0" y="893"/>
            <a:ext cx="12188824" cy="6856213"/>
          </a:xfrm>
          <a:prstGeom prst="rect">
            <a:avLst/>
          </a:prstGeom>
          <a:noFill/>
          <a:ln>
            <a:noFill/>
          </a:ln>
        </p:spPr>
      </p:pic>
      <p:sp>
        <p:nvSpPr>
          <p:cNvPr id="105" name="Google Shape;105;p26"/>
          <p:cNvSpPr txBox="1">
            <a:spLocks noGrp="1"/>
          </p:cNvSpPr>
          <p:nvPr>
            <p:ph type="body" idx="1"/>
          </p:nvPr>
        </p:nvSpPr>
        <p:spPr>
          <a:xfrm>
            <a:off x="571500" y="1764285"/>
            <a:ext cx="11045952" cy="422376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06" name="Google Shape;106;p26"/>
          <p:cNvSpPr txBox="1">
            <a:spLocks noGrp="1"/>
          </p:cNvSpPr>
          <p:nvPr>
            <p:ph type="body" idx="2"/>
          </p:nvPr>
        </p:nvSpPr>
        <p:spPr>
          <a:xfrm>
            <a:off x="571504" y="1097179"/>
            <a:ext cx="11046141" cy="33855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07" name="Google Shape;107;p2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08" name="Google Shape;108;p26"/>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6"/>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umn">
  <p:cSld name="2 Column">
    <p:bg>
      <p:bgPr>
        <a:solidFill>
          <a:srgbClr val="F4F4F4"/>
        </a:solidFill>
        <a:effectLst/>
      </p:bgPr>
    </p:bg>
    <p:spTree>
      <p:nvGrpSpPr>
        <p:cNvPr id="1" name="Shape 110"/>
        <p:cNvGrpSpPr/>
        <p:nvPr/>
      </p:nvGrpSpPr>
      <p:grpSpPr>
        <a:xfrm>
          <a:off x="0" y="0"/>
          <a:ext cx="0" cy="0"/>
          <a:chOff x="0" y="0"/>
          <a:chExt cx="0" cy="0"/>
        </a:xfrm>
      </p:grpSpPr>
      <p:pic>
        <p:nvPicPr>
          <p:cNvPr id="111" name="Google Shape;111;p27"/>
          <p:cNvPicPr preferRelativeResize="0"/>
          <p:nvPr/>
        </p:nvPicPr>
        <p:blipFill rotWithShape="1">
          <a:blip r:embed="rId2">
            <a:alphaModFix/>
          </a:blip>
          <a:srcRect/>
          <a:stretch/>
        </p:blipFill>
        <p:spPr>
          <a:xfrm>
            <a:off x="0" y="893"/>
            <a:ext cx="12188824" cy="6856213"/>
          </a:xfrm>
          <a:prstGeom prst="rect">
            <a:avLst/>
          </a:prstGeom>
          <a:noFill/>
          <a:ln>
            <a:noFill/>
          </a:ln>
        </p:spPr>
      </p:pic>
      <p:sp>
        <p:nvSpPr>
          <p:cNvPr id="112" name="Google Shape;112;p27"/>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571500" y="1764285"/>
            <a:ext cx="5303520" cy="422376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sz="1800">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14" name="Google Shape;114;p27"/>
          <p:cNvSpPr txBox="1">
            <a:spLocks noGrp="1"/>
          </p:cNvSpPr>
          <p:nvPr>
            <p:ph type="body" idx="2"/>
          </p:nvPr>
        </p:nvSpPr>
        <p:spPr>
          <a:xfrm>
            <a:off x="6313932" y="1764285"/>
            <a:ext cx="5303520" cy="422376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15" name="Google Shape;115;p27"/>
          <p:cNvSpPr txBox="1">
            <a:spLocks noGrp="1"/>
          </p:cNvSpPr>
          <p:nvPr>
            <p:ph type="body" idx="3"/>
          </p:nvPr>
        </p:nvSpPr>
        <p:spPr>
          <a:xfrm>
            <a:off x="571504" y="1097179"/>
            <a:ext cx="11046141" cy="33855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16" name="Google Shape;116;p27"/>
          <p:cNvSpPr txBox="1">
            <a:spLocks noGrp="1"/>
          </p:cNvSpPr>
          <p:nvPr>
            <p:ph type="ftr" idx="11"/>
          </p:nvPr>
        </p:nvSpPr>
        <p:spPr>
          <a:xfrm>
            <a:off x="571504"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7" name="Google Shape;117;p2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bg>
      <p:bgPr>
        <a:solidFill>
          <a:srgbClr val="F4F4F4"/>
        </a:solidFill>
        <a:effectLst/>
      </p:bgPr>
    </p:bg>
    <p:spTree>
      <p:nvGrpSpPr>
        <p:cNvPr id="1" name="Shape 118"/>
        <p:cNvGrpSpPr/>
        <p:nvPr/>
      </p:nvGrpSpPr>
      <p:grpSpPr>
        <a:xfrm>
          <a:off x="0" y="0"/>
          <a:ext cx="0" cy="0"/>
          <a:chOff x="0" y="0"/>
          <a:chExt cx="0" cy="0"/>
        </a:xfrm>
      </p:grpSpPr>
      <p:pic>
        <p:nvPicPr>
          <p:cNvPr id="119" name="Google Shape;119;p28"/>
          <p:cNvPicPr preferRelativeResize="0"/>
          <p:nvPr/>
        </p:nvPicPr>
        <p:blipFill rotWithShape="1">
          <a:blip r:embed="rId2">
            <a:alphaModFix/>
          </a:blip>
          <a:srcRect/>
          <a:stretch/>
        </p:blipFill>
        <p:spPr>
          <a:xfrm>
            <a:off x="0" y="893"/>
            <a:ext cx="12188824" cy="6856213"/>
          </a:xfrm>
          <a:prstGeom prst="rect">
            <a:avLst/>
          </a:prstGeom>
          <a:noFill/>
          <a:ln>
            <a:noFill/>
          </a:ln>
        </p:spPr>
      </p:pic>
      <p:sp>
        <p:nvSpPr>
          <p:cNvPr id="120" name="Google Shape;120;p28"/>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a:off x="571500" y="1764285"/>
            <a:ext cx="3429000" cy="42239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22" name="Google Shape;122;p28"/>
          <p:cNvSpPr txBox="1">
            <a:spLocks noGrp="1"/>
          </p:cNvSpPr>
          <p:nvPr>
            <p:ph type="body" idx="2"/>
          </p:nvPr>
        </p:nvSpPr>
        <p:spPr>
          <a:xfrm>
            <a:off x="4377367" y="1764003"/>
            <a:ext cx="3429000" cy="42243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23" name="Google Shape;123;p28"/>
          <p:cNvSpPr txBox="1">
            <a:spLocks noGrp="1"/>
          </p:cNvSpPr>
          <p:nvPr>
            <p:ph type="body" idx="3"/>
          </p:nvPr>
        </p:nvSpPr>
        <p:spPr>
          <a:xfrm>
            <a:off x="8183233" y="1763713"/>
            <a:ext cx="3429000" cy="42243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24" name="Google Shape;124;p28"/>
          <p:cNvSpPr txBox="1">
            <a:spLocks noGrp="1"/>
          </p:cNvSpPr>
          <p:nvPr>
            <p:ph type="body" idx="4"/>
          </p:nvPr>
        </p:nvSpPr>
        <p:spPr>
          <a:xfrm>
            <a:off x="571504" y="1097179"/>
            <a:ext cx="11046141"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25" name="Google Shape;125;p28"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26" name="Google Shape;126;p28"/>
          <p:cNvSpPr txBox="1">
            <a:spLocks noGrp="1"/>
          </p:cNvSpPr>
          <p:nvPr>
            <p:ph type="ftr" idx="11"/>
          </p:nvPr>
        </p:nvSpPr>
        <p:spPr>
          <a:xfrm>
            <a:off x="571504"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ve Trees Vignette - Left">
  <p:cSld name="Above Trees Vignette - Left">
    <p:bg>
      <p:bgPr>
        <a:solidFill>
          <a:srgbClr val="F4F4F4"/>
        </a:solidFill>
        <a:effectLst/>
      </p:bgPr>
    </p:bg>
    <p:spTree>
      <p:nvGrpSpPr>
        <p:cNvPr id="1" name="Shape 127"/>
        <p:cNvGrpSpPr/>
        <p:nvPr/>
      </p:nvGrpSpPr>
      <p:grpSpPr>
        <a:xfrm>
          <a:off x="0" y="0"/>
          <a:ext cx="0" cy="0"/>
          <a:chOff x="0" y="0"/>
          <a:chExt cx="0" cy="0"/>
        </a:xfrm>
      </p:grpSpPr>
      <p:pic>
        <p:nvPicPr>
          <p:cNvPr id="128" name="Google Shape;128;p29"/>
          <p:cNvPicPr preferRelativeResize="0"/>
          <p:nvPr/>
        </p:nvPicPr>
        <p:blipFill rotWithShape="1">
          <a:blip r:embed="rId2">
            <a:alphaModFix/>
          </a:blip>
          <a:srcRect/>
          <a:stretch/>
        </p:blipFill>
        <p:spPr>
          <a:xfrm>
            <a:off x="1" y="1788"/>
            <a:ext cx="12188821" cy="6856212"/>
          </a:xfrm>
          <a:prstGeom prst="rect">
            <a:avLst/>
          </a:prstGeom>
          <a:noFill/>
          <a:ln>
            <a:noFill/>
          </a:ln>
        </p:spPr>
      </p:pic>
      <p:sp>
        <p:nvSpPr>
          <p:cNvPr id="129" name="Google Shape;129;p29"/>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9"/>
          <p:cNvSpPr txBox="1">
            <a:spLocks noGrp="1"/>
          </p:cNvSpPr>
          <p:nvPr>
            <p:ph type="body" idx="1"/>
          </p:nvPr>
        </p:nvSpPr>
        <p:spPr>
          <a:xfrm>
            <a:off x="571500" y="1764288"/>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31" name="Google Shape;131;p29"/>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32" name="Google Shape;132;p2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33" name="Google Shape;133;p29"/>
          <p:cNvSpPr txBox="1">
            <a:spLocks noGrp="1"/>
          </p:cNvSpPr>
          <p:nvPr>
            <p:ph type="ftr" idx="11"/>
          </p:nvPr>
        </p:nvSpPr>
        <p:spPr>
          <a:xfrm>
            <a:off x="2193744"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erns Vignette">
  <p:cSld name="Ferns Vignette">
    <p:bg>
      <p:bgPr>
        <a:solidFill>
          <a:srgbClr val="F4F4F4"/>
        </a:solidFill>
        <a:effectLst/>
      </p:bgPr>
    </p:bg>
    <p:spTree>
      <p:nvGrpSpPr>
        <p:cNvPr id="1" name="Shape 134"/>
        <p:cNvGrpSpPr/>
        <p:nvPr/>
      </p:nvGrpSpPr>
      <p:grpSpPr>
        <a:xfrm>
          <a:off x="0" y="0"/>
          <a:ext cx="0" cy="0"/>
          <a:chOff x="0" y="0"/>
          <a:chExt cx="0" cy="0"/>
        </a:xfrm>
      </p:grpSpPr>
      <p:pic>
        <p:nvPicPr>
          <p:cNvPr id="135" name="Google Shape;135;p30"/>
          <p:cNvPicPr preferRelativeResize="0"/>
          <p:nvPr/>
        </p:nvPicPr>
        <p:blipFill rotWithShape="1">
          <a:blip r:embed="rId2">
            <a:alphaModFix/>
          </a:blip>
          <a:srcRect l="11018" t="10994"/>
          <a:stretch/>
        </p:blipFill>
        <p:spPr>
          <a:xfrm>
            <a:off x="0" y="0"/>
            <a:ext cx="12188826" cy="6858000"/>
          </a:xfrm>
          <a:prstGeom prst="rect">
            <a:avLst/>
          </a:prstGeom>
          <a:noFill/>
          <a:ln>
            <a:noFill/>
          </a:ln>
        </p:spPr>
      </p:pic>
      <p:sp>
        <p:nvSpPr>
          <p:cNvPr id="136" name="Google Shape;136;p30"/>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0"/>
          <p:cNvSpPr txBox="1">
            <a:spLocks noGrp="1"/>
          </p:cNvSpPr>
          <p:nvPr>
            <p:ph type="body" idx="1"/>
          </p:nvPr>
        </p:nvSpPr>
        <p:spPr>
          <a:xfrm>
            <a:off x="571500" y="1764287"/>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b="0">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38" name="Google Shape;138;p30"/>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39" name="Google Shape;139;p3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40" name="Google Shape;140;p30"/>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okout Vignette">
  <p:cSld name="Lookout Vignette">
    <p:bg>
      <p:bgPr>
        <a:solidFill>
          <a:srgbClr val="F4F4F4"/>
        </a:solidFill>
        <a:effectLst/>
      </p:bgPr>
    </p:bg>
    <p:spTree>
      <p:nvGrpSpPr>
        <p:cNvPr id="1" name="Shape 141"/>
        <p:cNvGrpSpPr/>
        <p:nvPr/>
      </p:nvGrpSpPr>
      <p:grpSpPr>
        <a:xfrm>
          <a:off x="0" y="0"/>
          <a:ext cx="0" cy="0"/>
          <a:chOff x="0" y="0"/>
          <a:chExt cx="0" cy="0"/>
        </a:xfrm>
      </p:grpSpPr>
      <p:pic>
        <p:nvPicPr>
          <p:cNvPr id="142" name="Google Shape;142;p31"/>
          <p:cNvPicPr preferRelativeResize="0"/>
          <p:nvPr/>
        </p:nvPicPr>
        <p:blipFill rotWithShape="1">
          <a:blip r:embed="rId2">
            <a:alphaModFix/>
          </a:blip>
          <a:srcRect/>
          <a:stretch/>
        </p:blipFill>
        <p:spPr>
          <a:xfrm>
            <a:off x="0" y="1785"/>
            <a:ext cx="12188825" cy="6856215"/>
          </a:xfrm>
          <a:prstGeom prst="rect">
            <a:avLst/>
          </a:prstGeom>
          <a:noFill/>
          <a:ln>
            <a:noFill/>
          </a:ln>
        </p:spPr>
      </p:pic>
      <p:sp>
        <p:nvSpPr>
          <p:cNvPr id="143" name="Google Shape;143;p31"/>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1"/>
          <p:cNvSpPr txBox="1">
            <a:spLocks noGrp="1"/>
          </p:cNvSpPr>
          <p:nvPr>
            <p:ph type="body" idx="1"/>
          </p:nvPr>
        </p:nvSpPr>
        <p:spPr>
          <a:xfrm>
            <a:off x="571500" y="1764288"/>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45" name="Google Shape;145;p31"/>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46" name="Google Shape;146;p31"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47" name="Google Shape;147;p31"/>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all Staging - Small">
  <p:cSld name="Wall Staging - Small">
    <p:bg>
      <p:bgPr>
        <a:solidFill>
          <a:srgbClr val="F4F4F4"/>
        </a:solidFill>
        <a:effectLst/>
      </p:bgPr>
    </p:bg>
    <p:spTree>
      <p:nvGrpSpPr>
        <p:cNvPr id="1" name="Shape 148"/>
        <p:cNvGrpSpPr/>
        <p:nvPr/>
      </p:nvGrpSpPr>
      <p:grpSpPr>
        <a:xfrm>
          <a:off x="0" y="0"/>
          <a:ext cx="0" cy="0"/>
          <a:chOff x="0" y="0"/>
          <a:chExt cx="0" cy="0"/>
        </a:xfrm>
      </p:grpSpPr>
      <p:pic>
        <p:nvPicPr>
          <p:cNvPr id="149" name="Google Shape;149;p32"/>
          <p:cNvPicPr preferRelativeResize="0"/>
          <p:nvPr/>
        </p:nvPicPr>
        <p:blipFill rotWithShape="1">
          <a:blip r:embed="rId2">
            <a:alphaModFix/>
          </a:blip>
          <a:srcRect/>
          <a:stretch/>
        </p:blipFill>
        <p:spPr>
          <a:xfrm>
            <a:off x="3" y="1791"/>
            <a:ext cx="12188816" cy="6856209"/>
          </a:xfrm>
          <a:prstGeom prst="rect">
            <a:avLst/>
          </a:prstGeom>
          <a:noFill/>
          <a:ln>
            <a:noFill/>
          </a:ln>
        </p:spPr>
      </p:pic>
      <p:sp>
        <p:nvSpPr>
          <p:cNvPr id="150" name="Google Shape;150;p32"/>
          <p:cNvSpPr txBox="1">
            <a:spLocks noGrp="1"/>
          </p:cNvSpPr>
          <p:nvPr>
            <p:ph type="body" idx="1"/>
          </p:nvPr>
        </p:nvSpPr>
        <p:spPr>
          <a:xfrm>
            <a:off x="571500" y="1764284"/>
            <a:ext cx="11045952" cy="31961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51" name="Google Shape;151;p32"/>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52" name="Google Shape;152;p32"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53" name="Google Shape;153;p32"/>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2"/>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llout Sign Vignette - Large">
  <p:cSld name="Callout Sign Vignette - Large">
    <p:bg>
      <p:bgPr>
        <a:solidFill>
          <a:srgbClr val="F4F4F4"/>
        </a:solidFill>
        <a:effectLst/>
      </p:bgPr>
    </p:bg>
    <p:spTree>
      <p:nvGrpSpPr>
        <p:cNvPr id="1" name="Shape 155"/>
        <p:cNvGrpSpPr/>
        <p:nvPr/>
      </p:nvGrpSpPr>
      <p:grpSpPr>
        <a:xfrm>
          <a:off x="0" y="0"/>
          <a:ext cx="0" cy="0"/>
          <a:chOff x="0" y="0"/>
          <a:chExt cx="0" cy="0"/>
        </a:xfrm>
      </p:grpSpPr>
      <p:pic>
        <p:nvPicPr>
          <p:cNvPr id="156" name="Google Shape;156;p33"/>
          <p:cNvPicPr preferRelativeResize="0"/>
          <p:nvPr/>
        </p:nvPicPr>
        <p:blipFill rotWithShape="1">
          <a:blip r:embed="rId2">
            <a:alphaModFix/>
          </a:blip>
          <a:srcRect/>
          <a:stretch/>
        </p:blipFill>
        <p:spPr>
          <a:xfrm>
            <a:off x="0" y="0"/>
            <a:ext cx="12188816" cy="6856209"/>
          </a:xfrm>
          <a:prstGeom prst="rect">
            <a:avLst/>
          </a:prstGeom>
          <a:noFill/>
          <a:ln>
            <a:noFill/>
          </a:ln>
        </p:spPr>
      </p:pic>
      <p:sp>
        <p:nvSpPr>
          <p:cNvPr id="157" name="Google Shape;157;p33"/>
          <p:cNvSpPr/>
          <p:nvPr/>
        </p:nvSpPr>
        <p:spPr>
          <a:xfrm>
            <a:off x="4743105" y="4674662"/>
            <a:ext cx="1038257" cy="937904"/>
          </a:xfrm>
          <a:custGeom>
            <a:avLst/>
            <a:gdLst/>
            <a:ahLst/>
            <a:cxnLst/>
            <a:rect l="l" t="t" r="r" b="b"/>
            <a:pathLst>
              <a:path w="21600" h="21600" extrusionOk="0">
                <a:moveTo>
                  <a:pt x="7678" y="0"/>
                </a:moveTo>
                <a:lnTo>
                  <a:pt x="8249" y="2066"/>
                </a:lnTo>
                <a:lnTo>
                  <a:pt x="6561" y="2642"/>
                </a:lnTo>
                <a:lnTo>
                  <a:pt x="8510" y="6504"/>
                </a:lnTo>
                <a:lnTo>
                  <a:pt x="0" y="21600"/>
                </a:lnTo>
                <a:lnTo>
                  <a:pt x="8751" y="18238"/>
                </a:lnTo>
                <a:lnTo>
                  <a:pt x="14486" y="12617"/>
                </a:lnTo>
                <a:lnTo>
                  <a:pt x="8809" y="8085"/>
                </a:lnTo>
                <a:lnTo>
                  <a:pt x="9037" y="7151"/>
                </a:lnTo>
                <a:lnTo>
                  <a:pt x="13546" y="8109"/>
                </a:lnTo>
                <a:lnTo>
                  <a:pt x="14789" y="7648"/>
                </a:lnTo>
                <a:lnTo>
                  <a:pt x="17160" y="10223"/>
                </a:lnTo>
                <a:lnTo>
                  <a:pt x="21600" y="6125"/>
                </a:lnTo>
                <a:lnTo>
                  <a:pt x="13080" y="3080"/>
                </a:lnTo>
                <a:lnTo>
                  <a:pt x="7678" y="0"/>
                </a:lnTo>
                <a:close/>
              </a:path>
            </a:pathLst>
          </a:custGeom>
          <a:solidFill>
            <a:srgbClr val="FFFFFF">
              <a:alpha val="12941"/>
            </a:srgbClr>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158" name="Google Shape;158;p33"/>
          <p:cNvSpPr txBox="1">
            <a:spLocks noGrp="1"/>
          </p:cNvSpPr>
          <p:nvPr>
            <p:ph type="body" idx="1"/>
          </p:nvPr>
        </p:nvSpPr>
        <p:spPr>
          <a:xfrm>
            <a:off x="1074516" y="1866959"/>
            <a:ext cx="9882779" cy="35327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rgbClr val="424145"/>
                </a:solidFill>
              </a:defRPr>
            </a:lvl1pPr>
            <a:lvl2pPr marL="914400" lvl="1" indent="-342900" algn="l">
              <a:lnSpc>
                <a:spcPct val="100000"/>
              </a:lnSpc>
              <a:spcBef>
                <a:spcPts val="300"/>
              </a:spcBef>
              <a:spcAft>
                <a:spcPts val="0"/>
              </a:spcAft>
              <a:buSzPts val="1800"/>
              <a:buChar char="•"/>
              <a:defRPr>
                <a:solidFill>
                  <a:srgbClr val="424145"/>
                </a:solidFill>
              </a:defRPr>
            </a:lvl2pPr>
            <a:lvl3pPr marL="1371600" lvl="2" indent="-330200" algn="l">
              <a:lnSpc>
                <a:spcPct val="100000"/>
              </a:lnSpc>
              <a:spcBef>
                <a:spcPts val="600"/>
              </a:spcBef>
              <a:spcAft>
                <a:spcPts val="0"/>
              </a:spcAft>
              <a:buSzPts val="1600"/>
              <a:buChar char="•"/>
              <a:defRPr>
                <a:solidFill>
                  <a:srgbClr val="424145"/>
                </a:solidFill>
              </a:defRPr>
            </a:lvl3pPr>
            <a:lvl4pPr marL="1828800" lvl="3" indent="-317500" algn="l">
              <a:lnSpc>
                <a:spcPct val="100000"/>
              </a:lnSpc>
              <a:spcBef>
                <a:spcPts val="600"/>
              </a:spcBef>
              <a:spcAft>
                <a:spcPts val="0"/>
              </a:spcAft>
              <a:buSzPts val="1400"/>
              <a:buChar char="•"/>
              <a:defRPr>
                <a:solidFill>
                  <a:srgbClr val="424145"/>
                </a:solidFill>
              </a:defRPr>
            </a:lvl4pPr>
            <a:lvl5pPr marL="2286000" lvl="4" indent="-228600" algn="l">
              <a:lnSpc>
                <a:spcPct val="100000"/>
              </a:lnSpc>
              <a:spcBef>
                <a:spcPts val="600"/>
              </a:spcBef>
              <a:spcAft>
                <a:spcPts val="0"/>
              </a:spcAft>
              <a:buSzPts val="1400"/>
              <a:buNone/>
              <a:defRPr>
                <a:solidFill>
                  <a:srgbClr val="424145"/>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59" name="Google Shape;159;p33"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60" name="Google Shape;160;p33"/>
          <p:cNvSpPr txBox="1">
            <a:spLocks noGrp="1"/>
          </p:cNvSpPr>
          <p:nvPr>
            <p:ph type="ftr" idx="11"/>
          </p:nvPr>
        </p:nvSpPr>
        <p:spPr>
          <a:xfrm>
            <a:off x="1074516" y="5328501"/>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3"/>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llout Sign Vignette - Small">
  <p:cSld name="Callout Sign Vignette - Small">
    <p:bg>
      <p:bgPr>
        <a:solidFill>
          <a:srgbClr val="F4F4F4"/>
        </a:solidFill>
        <a:effectLst/>
      </p:bgPr>
    </p:bg>
    <p:spTree>
      <p:nvGrpSpPr>
        <p:cNvPr id="1"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a:stretch/>
        </p:blipFill>
        <p:spPr>
          <a:xfrm>
            <a:off x="2" y="891"/>
            <a:ext cx="12188819" cy="6856210"/>
          </a:xfrm>
          <a:prstGeom prst="rect">
            <a:avLst/>
          </a:prstGeom>
          <a:noFill/>
          <a:ln>
            <a:noFill/>
          </a:ln>
        </p:spPr>
      </p:pic>
      <p:sp>
        <p:nvSpPr>
          <p:cNvPr id="164" name="Google Shape;164;p34"/>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4"/>
          <p:cNvSpPr txBox="1">
            <a:spLocks noGrp="1"/>
          </p:cNvSpPr>
          <p:nvPr>
            <p:ph type="body" idx="1"/>
          </p:nvPr>
        </p:nvSpPr>
        <p:spPr>
          <a:xfrm>
            <a:off x="571500" y="1764288"/>
            <a:ext cx="11045952" cy="44254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66" name="Google Shape;166;p34"/>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67" name="Google Shape;167;p3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68" name="Google Shape;168;p34"/>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4"/>
          <p:cNvSpPr txBox="1">
            <a:spLocks noGrp="1"/>
          </p:cNvSpPr>
          <p:nvPr>
            <p:ph type="body" idx="3"/>
          </p:nvPr>
        </p:nvSpPr>
        <p:spPr>
          <a:xfrm>
            <a:off x="8248564" y="3736209"/>
            <a:ext cx="3147024" cy="1366735"/>
          </a:xfrm>
          <a:prstGeom prst="rect">
            <a:avLst/>
          </a:prstGeom>
          <a:noFill/>
          <a:ln>
            <a:noFill/>
          </a:ln>
        </p:spPr>
        <p:txBody>
          <a:bodyPr spcFirstLastPara="1" wrap="square" lIns="0" tIns="0" rIns="0" bIns="0" anchor="t" anchorCtr="0">
            <a:noAutofit/>
          </a:bodyPr>
          <a:lstStyle>
            <a:lvl1pPr marL="457200" lvl="0" indent="-228600" algn="ctr">
              <a:spcBef>
                <a:spcPts val="1100"/>
              </a:spcBef>
              <a:spcAft>
                <a:spcPts val="0"/>
              </a:spcAft>
              <a:buSzPts val="2200"/>
              <a:buNone/>
              <a:defRPr sz="2200">
                <a:solidFill>
                  <a:schemeClr val="lt1"/>
                </a:solidFil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mall Staging Area - Left">
  <p:cSld name="Small Staging Area - Left">
    <p:bg>
      <p:bgPr>
        <a:solidFill>
          <a:srgbClr val="F4F4F4"/>
        </a:solidFill>
        <a:effectLst/>
      </p:bgPr>
    </p:bg>
    <p:spTree>
      <p:nvGrpSpPr>
        <p:cNvPr id="1" name="Shape 170"/>
        <p:cNvGrpSpPr/>
        <p:nvPr/>
      </p:nvGrpSpPr>
      <p:grpSpPr>
        <a:xfrm>
          <a:off x="0" y="0"/>
          <a:ext cx="0" cy="0"/>
          <a:chOff x="0" y="0"/>
          <a:chExt cx="0" cy="0"/>
        </a:xfrm>
      </p:grpSpPr>
      <p:pic>
        <p:nvPicPr>
          <p:cNvPr id="171" name="Google Shape;171;p35"/>
          <p:cNvPicPr preferRelativeResize="0"/>
          <p:nvPr/>
        </p:nvPicPr>
        <p:blipFill rotWithShape="1">
          <a:blip r:embed="rId2">
            <a:alphaModFix/>
          </a:blip>
          <a:srcRect/>
          <a:stretch/>
        </p:blipFill>
        <p:spPr>
          <a:xfrm>
            <a:off x="2" y="1790"/>
            <a:ext cx="12188819" cy="6856210"/>
          </a:xfrm>
          <a:prstGeom prst="rect">
            <a:avLst/>
          </a:prstGeom>
          <a:noFill/>
          <a:ln>
            <a:noFill/>
          </a:ln>
        </p:spPr>
      </p:pic>
      <p:sp>
        <p:nvSpPr>
          <p:cNvPr id="172" name="Google Shape;172;p35"/>
          <p:cNvSpPr txBox="1">
            <a:spLocks noGrp="1"/>
          </p:cNvSpPr>
          <p:nvPr>
            <p:ph type="body" idx="1"/>
          </p:nvPr>
        </p:nvSpPr>
        <p:spPr>
          <a:xfrm>
            <a:off x="571500" y="1764284"/>
            <a:ext cx="11045952" cy="22895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73" name="Google Shape;173;p35"/>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74" name="Google Shape;174;p35"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75" name="Google Shape;175;p35"/>
          <p:cNvSpPr txBox="1">
            <a:spLocks noGrp="1"/>
          </p:cNvSpPr>
          <p:nvPr>
            <p:ph type="ftr" idx="11"/>
          </p:nvPr>
        </p:nvSpPr>
        <p:spPr>
          <a:xfrm>
            <a:off x="4104248"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5"/>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eaker Intro Slide">
  <p:cSld name="Speaker Intro Slide">
    <p:bg>
      <p:bgPr>
        <a:solidFill>
          <a:srgbClr val="F4F4F4"/>
        </a:solidFill>
        <a:effectLst/>
      </p:bgPr>
    </p:bg>
    <p:spTree>
      <p:nvGrpSpPr>
        <p:cNvPr id="1" name="Shape 45"/>
        <p:cNvGrpSpPr/>
        <p:nvPr/>
      </p:nvGrpSpPr>
      <p:grpSpPr>
        <a:xfrm>
          <a:off x="0" y="0"/>
          <a:ext cx="0" cy="0"/>
          <a:chOff x="0" y="0"/>
          <a:chExt cx="0" cy="0"/>
        </a:xfrm>
      </p:grpSpPr>
      <p:pic>
        <p:nvPicPr>
          <p:cNvPr id="46" name="Google Shape;46;p17"/>
          <p:cNvPicPr preferRelativeResize="0"/>
          <p:nvPr/>
        </p:nvPicPr>
        <p:blipFill rotWithShape="1">
          <a:blip r:embed="rId2">
            <a:alphaModFix/>
          </a:blip>
          <a:srcRect/>
          <a:stretch/>
        </p:blipFill>
        <p:spPr>
          <a:xfrm>
            <a:off x="3" y="894"/>
            <a:ext cx="12188817" cy="6856210"/>
          </a:xfrm>
          <a:prstGeom prst="rect">
            <a:avLst/>
          </a:prstGeom>
          <a:noFill/>
          <a:ln>
            <a:noFill/>
          </a:ln>
        </p:spPr>
      </p:pic>
      <p:sp>
        <p:nvSpPr>
          <p:cNvPr id="47" name="Google Shape;47;p17"/>
          <p:cNvSpPr txBox="1">
            <a:spLocks noGrp="1"/>
          </p:cNvSpPr>
          <p:nvPr>
            <p:ph type="ctrTitle"/>
          </p:nvPr>
        </p:nvSpPr>
        <p:spPr>
          <a:xfrm>
            <a:off x="1098112" y="1941107"/>
            <a:ext cx="4643782" cy="1298448"/>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1475316" y="3334782"/>
            <a:ext cx="3883281" cy="9144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SzPts val="2000"/>
              <a:buNone/>
              <a:defRPr>
                <a:solidFill>
                  <a:schemeClr val="lt1"/>
                </a:solidFill>
              </a:defRPr>
            </a:lvl1pPr>
            <a:lvl2pPr marL="914400" lvl="1" indent="-330200" algn="ctr">
              <a:spcBef>
                <a:spcPts val="600"/>
              </a:spcBef>
              <a:spcAft>
                <a:spcPts val="0"/>
              </a:spcAft>
              <a:buSzPts val="1600"/>
              <a:buFont typeface="Arial"/>
              <a:buChar char="​"/>
              <a:defRPr sz="1600">
                <a:solidFill>
                  <a:schemeClr val="lt1"/>
                </a:solidFill>
              </a:defRPr>
            </a:lvl2pPr>
            <a:lvl3pPr marL="1371600" lvl="2" indent="-228600" algn="ctr">
              <a:spcBef>
                <a:spcPts val="600"/>
              </a:spcBef>
              <a:spcAft>
                <a:spcPts val="0"/>
              </a:spcAft>
              <a:buSzPts val="1600"/>
              <a:buNone/>
              <a:defRPr/>
            </a:lvl3pPr>
            <a:lvl4pPr marL="1828800" lvl="3" indent="-228600" algn="ctr">
              <a:spcBef>
                <a:spcPts val="600"/>
              </a:spcBef>
              <a:spcAft>
                <a:spcPts val="0"/>
              </a:spcAft>
              <a:buSzPts val="1400"/>
              <a:buNone/>
              <a:defRPr/>
            </a:lvl4pPr>
            <a:lvl5pPr marL="2286000" lvl="4" indent="-228600" algn="ctr">
              <a:spcBef>
                <a:spcPts val="600"/>
              </a:spcBef>
              <a:spcAft>
                <a:spcPts val="0"/>
              </a:spcAft>
              <a:buSzPts val="2000"/>
              <a:buFont typeface="Arial"/>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Staging Area - Right">
  <p:cSld name="Small Staging Area - Right">
    <p:bg>
      <p:bgPr>
        <a:solidFill>
          <a:srgbClr val="F4F4F4"/>
        </a:solidFill>
        <a:effectLst/>
      </p:bgPr>
    </p:bg>
    <p:spTree>
      <p:nvGrpSpPr>
        <p:cNvPr id="1" name="Shape 177"/>
        <p:cNvGrpSpPr/>
        <p:nvPr/>
      </p:nvGrpSpPr>
      <p:grpSpPr>
        <a:xfrm>
          <a:off x="0" y="0"/>
          <a:ext cx="0" cy="0"/>
          <a:chOff x="0" y="0"/>
          <a:chExt cx="0" cy="0"/>
        </a:xfrm>
      </p:grpSpPr>
      <p:pic>
        <p:nvPicPr>
          <p:cNvPr id="178" name="Google Shape;178;p36"/>
          <p:cNvPicPr preferRelativeResize="0"/>
          <p:nvPr/>
        </p:nvPicPr>
        <p:blipFill rotWithShape="1">
          <a:blip r:embed="rId2">
            <a:alphaModFix/>
          </a:blip>
          <a:srcRect/>
          <a:stretch/>
        </p:blipFill>
        <p:spPr>
          <a:xfrm>
            <a:off x="2" y="1790"/>
            <a:ext cx="12188819" cy="6856210"/>
          </a:xfrm>
          <a:prstGeom prst="rect">
            <a:avLst/>
          </a:prstGeom>
          <a:noFill/>
          <a:ln>
            <a:noFill/>
          </a:ln>
        </p:spPr>
      </p:pic>
      <p:sp>
        <p:nvSpPr>
          <p:cNvPr id="179" name="Google Shape;179;p36"/>
          <p:cNvSpPr txBox="1">
            <a:spLocks noGrp="1"/>
          </p:cNvSpPr>
          <p:nvPr>
            <p:ph type="body" idx="1"/>
          </p:nvPr>
        </p:nvSpPr>
        <p:spPr>
          <a:xfrm>
            <a:off x="571500" y="1764284"/>
            <a:ext cx="11045952" cy="34051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80" name="Google Shape;180;p36"/>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81" name="Google Shape;181;p36"/>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82" name="Google Shape;182;p3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83" name="Google Shape;183;p36"/>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dium Staging Area">
  <p:cSld name="Medium Staging Area">
    <p:bg>
      <p:bgPr>
        <a:solidFill>
          <a:srgbClr val="F4F4F4"/>
        </a:solidFill>
        <a:effectLst/>
      </p:bgPr>
    </p:bg>
    <p:spTree>
      <p:nvGrpSpPr>
        <p:cNvPr id="1" name="Shape 184"/>
        <p:cNvGrpSpPr/>
        <p:nvPr/>
      </p:nvGrpSpPr>
      <p:grpSpPr>
        <a:xfrm>
          <a:off x="0" y="0"/>
          <a:ext cx="0" cy="0"/>
          <a:chOff x="0" y="0"/>
          <a:chExt cx="0" cy="0"/>
        </a:xfrm>
      </p:grpSpPr>
      <p:pic>
        <p:nvPicPr>
          <p:cNvPr id="185" name="Google Shape;185;p37"/>
          <p:cNvPicPr preferRelativeResize="0"/>
          <p:nvPr/>
        </p:nvPicPr>
        <p:blipFill rotWithShape="1">
          <a:blip r:embed="rId2">
            <a:alphaModFix/>
          </a:blip>
          <a:srcRect r="196"/>
          <a:stretch/>
        </p:blipFill>
        <p:spPr>
          <a:xfrm>
            <a:off x="34729" y="1790"/>
            <a:ext cx="12164988" cy="6856210"/>
          </a:xfrm>
          <a:prstGeom prst="rect">
            <a:avLst/>
          </a:prstGeom>
          <a:noFill/>
          <a:ln>
            <a:noFill/>
          </a:ln>
        </p:spPr>
      </p:pic>
      <p:sp>
        <p:nvSpPr>
          <p:cNvPr id="186" name="Google Shape;186;p37"/>
          <p:cNvSpPr txBox="1">
            <a:spLocks noGrp="1"/>
          </p:cNvSpPr>
          <p:nvPr>
            <p:ph type="body" idx="1"/>
          </p:nvPr>
        </p:nvSpPr>
        <p:spPr>
          <a:xfrm>
            <a:off x="571500" y="1764284"/>
            <a:ext cx="6420971" cy="340512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87" name="Google Shape;187;p37"/>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88" name="Google Shape;188;p37"/>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89" name="Google Shape;189;p3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90" name="Google Shape;190;p37"/>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h Staging  Vignette">
  <p:cSld name="Path Staging  Vignette">
    <p:bg>
      <p:bgPr>
        <a:solidFill>
          <a:srgbClr val="F4F4F4"/>
        </a:solidFill>
        <a:effectLst/>
      </p:bgPr>
    </p:bg>
    <p:spTree>
      <p:nvGrpSpPr>
        <p:cNvPr id="1" name="Shape 191"/>
        <p:cNvGrpSpPr/>
        <p:nvPr/>
      </p:nvGrpSpPr>
      <p:grpSpPr>
        <a:xfrm>
          <a:off x="0" y="0"/>
          <a:ext cx="0" cy="0"/>
          <a:chOff x="0" y="0"/>
          <a:chExt cx="0" cy="0"/>
        </a:xfrm>
      </p:grpSpPr>
      <p:pic>
        <p:nvPicPr>
          <p:cNvPr id="192" name="Google Shape;192;p38"/>
          <p:cNvPicPr preferRelativeResize="0"/>
          <p:nvPr/>
        </p:nvPicPr>
        <p:blipFill rotWithShape="1">
          <a:blip r:embed="rId2">
            <a:alphaModFix/>
          </a:blip>
          <a:srcRect/>
          <a:stretch/>
        </p:blipFill>
        <p:spPr>
          <a:xfrm>
            <a:off x="3" y="1791"/>
            <a:ext cx="12188817" cy="6856209"/>
          </a:xfrm>
          <a:prstGeom prst="rect">
            <a:avLst/>
          </a:prstGeom>
          <a:noFill/>
          <a:ln>
            <a:noFill/>
          </a:ln>
        </p:spPr>
      </p:pic>
      <p:sp>
        <p:nvSpPr>
          <p:cNvPr id="193" name="Google Shape;193;p38"/>
          <p:cNvSpPr txBox="1">
            <a:spLocks noGrp="1"/>
          </p:cNvSpPr>
          <p:nvPr>
            <p:ph type="body" idx="1"/>
          </p:nvPr>
        </p:nvSpPr>
        <p:spPr>
          <a:xfrm>
            <a:off x="571500" y="1764284"/>
            <a:ext cx="5775512" cy="45827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94" name="Google Shape;194;p38"/>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95" name="Google Shape;195;p38"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96" name="Google Shape;196;p38"/>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8"/>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nelist Slide - 3 Up">
  <p:cSld name="Panelist Slide - 3 Up">
    <p:bg>
      <p:bgPr>
        <a:solidFill>
          <a:srgbClr val="F4F4F4"/>
        </a:solidFill>
        <a:effectLst/>
      </p:bgPr>
    </p:bg>
    <p:spTree>
      <p:nvGrpSpPr>
        <p:cNvPr id="1" name="Shape 198"/>
        <p:cNvGrpSpPr/>
        <p:nvPr/>
      </p:nvGrpSpPr>
      <p:grpSpPr>
        <a:xfrm>
          <a:off x="0" y="0"/>
          <a:ext cx="0" cy="0"/>
          <a:chOff x="0" y="0"/>
          <a:chExt cx="0" cy="0"/>
        </a:xfrm>
      </p:grpSpPr>
      <p:pic>
        <p:nvPicPr>
          <p:cNvPr id="199" name="Google Shape;199;p39"/>
          <p:cNvPicPr preferRelativeResize="0"/>
          <p:nvPr/>
        </p:nvPicPr>
        <p:blipFill rotWithShape="1">
          <a:blip r:embed="rId2">
            <a:alphaModFix/>
          </a:blip>
          <a:srcRect/>
          <a:stretch/>
        </p:blipFill>
        <p:spPr>
          <a:xfrm flipH="1">
            <a:off x="0" y="891"/>
            <a:ext cx="12188821" cy="6856211"/>
          </a:xfrm>
          <a:prstGeom prst="rect">
            <a:avLst/>
          </a:prstGeom>
          <a:noFill/>
          <a:ln>
            <a:noFill/>
          </a:ln>
        </p:spPr>
      </p:pic>
      <p:sp>
        <p:nvSpPr>
          <p:cNvPr id="200" name="Google Shape;200;p39"/>
          <p:cNvSpPr txBox="1">
            <a:spLocks noGrp="1"/>
          </p:cNvSpPr>
          <p:nvPr>
            <p:ph type="body" idx="1"/>
          </p:nvPr>
        </p:nvSpPr>
        <p:spPr>
          <a:xfrm>
            <a:off x="1016948" y="4311464"/>
            <a:ext cx="3335382"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600"/>
              <a:buNone/>
              <a:defRPr sz="16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1" name="Google Shape;201;p39"/>
          <p:cNvSpPr txBox="1">
            <a:spLocks noGrp="1"/>
          </p:cNvSpPr>
          <p:nvPr>
            <p:ph type="body" idx="2"/>
          </p:nvPr>
        </p:nvSpPr>
        <p:spPr>
          <a:xfrm>
            <a:off x="4456921" y="4311464"/>
            <a:ext cx="3331544"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600"/>
              <a:buNone/>
              <a:defRPr sz="16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2" name="Google Shape;202;p39"/>
          <p:cNvSpPr txBox="1">
            <a:spLocks noGrp="1"/>
          </p:cNvSpPr>
          <p:nvPr>
            <p:ph type="body" idx="3"/>
          </p:nvPr>
        </p:nvSpPr>
        <p:spPr>
          <a:xfrm>
            <a:off x="954448" y="3734983"/>
            <a:ext cx="3460383"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3" name="Google Shape;203;p39"/>
          <p:cNvSpPr txBox="1">
            <a:spLocks noGrp="1"/>
          </p:cNvSpPr>
          <p:nvPr>
            <p:ph type="body" idx="4"/>
          </p:nvPr>
        </p:nvSpPr>
        <p:spPr>
          <a:xfrm>
            <a:off x="4392502" y="3734983"/>
            <a:ext cx="3460383"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4" name="Google Shape;204;p39"/>
          <p:cNvSpPr>
            <a:spLocks noGrp="1"/>
          </p:cNvSpPr>
          <p:nvPr>
            <p:ph type="pic" idx="5"/>
          </p:nvPr>
        </p:nvSpPr>
        <p:spPr>
          <a:xfrm>
            <a:off x="1491447" y="1353561"/>
            <a:ext cx="2386385" cy="2381422"/>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05" name="Google Shape;205;p39"/>
          <p:cNvSpPr>
            <a:spLocks noGrp="1"/>
          </p:cNvSpPr>
          <p:nvPr>
            <p:ph type="pic" idx="6"/>
          </p:nvPr>
        </p:nvSpPr>
        <p:spPr>
          <a:xfrm>
            <a:off x="4929501" y="1353561"/>
            <a:ext cx="2386385" cy="2381422"/>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06" name="Google Shape;206;p39"/>
          <p:cNvSpPr txBox="1">
            <a:spLocks noGrp="1"/>
          </p:cNvSpPr>
          <p:nvPr>
            <p:ph type="body" idx="7"/>
          </p:nvPr>
        </p:nvSpPr>
        <p:spPr>
          <a:xfrm>
            <a:off x="7844355" y="4311464"/>
            <a:ext cx="3335382"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600"/>
              <a:buNone/>
              <a:defRPr sz="16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7" name="Google Shape;207;p39"/>
          <p:cNvSpPr txBox="1">
            <a:spLocks noGrp="1"/>
          </p:cNvSpPr>
          <p:nvPr>
            <p:ph type="body" idx="8"/>
          </p:nvPr>
        </p:nvSpPr>
        <p:spPr>
          <a:xfrm>
            <a:off x="7781855" y="3734983"/>
            <a:ext cx="3460383"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08" name="Google Shape;208;p39"/>
          <p:cNvSpPr>
            <a:spLocks noGrp="1"/>
          </p:cNvSpPr>
          <p:nvPr>
            <p:ph type="pic" idx="9"/>
          </p:nvPr>
        </p:nvSpPr>
        <p:spPr>
          <a:xfrm>
            <a:off x="8318854" y="1353561"/>
            <a:ext cx="2386385" cy="2381422"/>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209" name="Google Shape;209;p3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10" name="Google Shape;210;p39"/>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anelist Slide - 5 Up">
  <p:cSld name="Panelist Slide - 5 Up">
    <p:bg>
      <p:bgPr>
        <a:solidFill>
          <a:srgbClr val="F4F4F4"/>
        </a:solidFill>
        <a:effectLst/>
      </p:bgPr>
    </p:bg>
    <p:spTree>
      <p:nvGrpSpPr>
        <p:cNvPr id="1" name="Shape 211"/>
        <p:cNvGrpSpPr/>
        <p:nvPr/>
      </p:nvGrpSpPr>
      <p:grpSpPr>
        <a:xfrm>
          <a:off x="0" y="0"/>
          <a:ext cx="0" cy="0"/>
          <a:chOff x="0" y="0"/>
          <a:chExt cx="0" cy="0"/>
        </a:xfrm>
      </p:grpSpPr>
      <p:pic>
        <p:nvPicPr>
          <p:cNvPr id="212" name="Google Shape;212;p40"/>
          <p:cNvPicPr preferRelativeResize="0"/>
          <p:nvPr/>
        </p:nvPicPr>
        <p:blipFill rotWithShape="1">
          <a:blip r:embed="rId2">
            <a:alphaModFix/>
          </a:blip>
          <a:srcRect/>
          <a:stretch/>
        </p:blipFill>
        <p:spPr>
          <a:xfrm flipH="1">
            <a:off x="0" y="891"/>
            <a:ext cx="12188821" cy="6856211"/>
          </a:xfrm>
          <a:prstGeom prst="rect">
            <a:avLst/>
          </a:prstGeom>
          <a:noFill/>
          <a:ln>
            <a:noFill/>
          </a:ln>
        </p:spPr>
      </p:pic>
      <p:sp>
        <p:nvSpPr>
          <p:cNvPr id="213" name="Google Shape;213;p40"/>
          <p:cNvSpPr txBox="1">
            <a:spLocks noGrp="1"/>
          </p:cNvSpPr>
          <p:nvPr>
            <p:ph type="body" idx="1"/>
          </p:nvPr>
        </p:nvSpPr>
        <p:spPr>
          <a:xfrm>
            <a:off x="418890" y="3228950"/>
            <a:ext cx="2148625"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14" name="Google Shape;214;p40"/>
          <p:cNvSpPr txBox="1">
            <a:spLocks noGrp="1"/>
          </p:cNvSpPr>
          <p:nvPr>
            <p:ph type="body" idx="2"/>
          </p:nvPr>
        </p:nvSpPr>
        <p:spPr>
          <a:xfrm>
            <a:off x="2774348" y="3805431"/>
            <a:ext cx="2071010"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400"/>
              <a:buNone/>
              <a:defRPr sz="14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15" name="Google Shape;215;p40"/>
          <p:cNvSpPr txBox="1">
            <a:spLocks noGrp="1"/>
          </p:cNvSpPr>
          <p:nvPr>
            <p:ph type="body" idx="3"/>
          </p:nvPr>
        </p:nvSpPr>
        <p:spPr>
          <a:xfrm>
            <a:off x="5090926" y="3805431"/>
            <a:ext cx="2068626"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400"/>
              <a:buNone/>
              <a:defRPr sz="14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16" name="Google Shape;216;p40"/>
          <p:cNvSpPr txBox="1">
            <a:spLocks noGrp="1"/>
          </p:cNvSpPr>
          <p:nvPr>
            <p:ph type="body" idx="4"/>
          </p:nvPr>
        </p:nvSpPr>
        <p:spPr>
          <a:xfrm>
            <a:off x="2744612" y="3228950"/>
            <a:ext cx="2148625"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17" name="Google Shape;217;p40"/>
          <p:cNvSpPr txBox="1">
            <a:spLocks noGrp="1"/>
          </p:cNvSpPr>
          <p:nvPr>
            <p:ph type="body" idx="5"/>
          </p:nvPr>
        </p:nvSpPr>
        <p:spPr>
          <a:xfrm>
            <a:off x="5048381" y="3228950"/>
            <a:ext cx="2148625"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18" name="Google Shape;218;p40"/>
          <p:cNvSpPr>
            <a:spLocks noGrp="1"/>
          </p:cNvSpPr>
          <p:nvPr>
            <p:ph type="pic" idx="6"/>
          </p:nvPr>
        </p:nvSpPr>
        <p:spPr>
          <a:xfrm>
            <a:off x="652226" y="1553041"/>
            <a:ext cx="1681950" cy="1678453"/>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19" name="Google Shape;219;p40"/>
          <p:cNvSpPr>
            <a:spLocks noGrp="1"/>
          </p:cNvSpPr>
          <p:nvPr>
            <p:ph type="pic" idx="7"/>
          </p:nvPr>
        </p:nvSpPr>
        <p:spPr>
          <a:xfrm>
            <a:off x="2971090" y="1553041"/>
            <a:ext cx="1681950" cy="1678453"/>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20" name="Google Shape;220;p40"/>
          <p:cNvSpPr>
            <a:spLocks noGrp="1"/>
          </p:cNvSpPr>
          <p:nvPr>
            <p:ph type="pic" idx="8"/>
          </p:nvPr>
        </p:nvSpPr>
        <p:spPr>
          <a:xfrm>
            <a:off x="5250728" y="1553041"/>
            <a:ext cx="1681950" cy="1678453"/>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21" name="Google Shape;221;p40"/>
          <p:cNvSpPr txBox="1">
            <a:spLocks noGrp="1"/>
          </p:cNvSpPr>
          <p:nvPr>
            <p:ph type="body" idx="9"/>
          </p:nvPr>
        </p:nvSpPr>
        <p:spPr>
          <a:xfrm>
            <a:off x="457622" y="3805431"/>
            <a:ext cx="2071158"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400"/>
              <a:buNone/>
              <a:defRPr sz="14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228600" algn="l">
              <a:spcBef>
                <a:spcPts val="600"/>
              </a:spcBef>
              <a:spcAft>
                <a:spcPts val="0"/>
              </a:spcAft>
              <a:buSzPts val="1400"/>
              <a:buNone/>
              <a:defRPr sz="1400">
                <a:solidFill>
                  <a:schemeClr val="lt1"/>
                </a:solidFill>
              </a:defRPr>
            </a:lvl3pPr>
            <a:lvl4pPr marL="1828800" lvl="3" indent="-228600" algn="l">
              <a:spcBef>
                <a:spcPts val="600"/>
              </a:spcBef>
              <a:spcAft>
                <a:spcPts val="0"/>
              </a:spcAft>
              <a:buSzPts val="1800"/>
              <a:buNone/>
              <a:defRPr sz="1800">
                <a:solidFill>
                  <a:schemeClr val="dk2"/>
                </a:solidFill>
                <a:latin typeface="Arial"/>
                <a:ea typeface="Arial"/>
                <a:cs typeface="Arial"/>
                <a:sym typeface="Arial"/>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22" name="Google Shape;222;p40"/>
          <p:cNvSpPr txBox="1">
            <a:spLocks noGrp="1"/>
          </p:cNvSpPr>
          <p:nvPr>
            <p:ph type="body" idx="13"/>
          </p:nvPr>
        </p:nvSpPr>
        <p:spPr>
          <a:xfrm>
            <a:off x="7405120" y="3805431"/>
            <a:ext cx="2071010"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400"/>
              <a:buNone/>
              <a:defRPr sz="14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23" name="Google Shape;223;p40"/>
          <p:cNvSpPr txBox="1">
            <a:spLocks noGrp="1"/>
          </p:cNvSpPr>
          <p:nvPr>
            <p:ph type="body" idx="14"/>
          </p:nvPr>
        </p:nvSpPr>
        <p:spPr>
          <a:xfrm>
            <a:off x="9721697" y="3805431"/>
            <a:ext cx="2068626" cy="850824"/>
          </a:xfrm>
          <a:prstGeom prst="rect">
            <a:avLst/>
          </a:prstGeom>
          <a:noFill/>
          <a:ln>
            <a:noFill/>
          </a:ln>
        </p:spPr>
        <p:txBody>
          <a:bodyPr spcFirstLastPara="1" wrap="square" lIns="9125" tIns="0" rIns="0" bIns="0" anchor="t" anchorCtr="0">
            <a:noAutofit/>
          </a:bodyPr>
          <a:lstStyle>
            <a:lvl1pPr marL="457200" lvl="0" indent="-228600" algn="ctr">
              <a:spcBef>
                <a:spcPts val="600"/>
              </a:spcBef>
              <a:spcAft>
                <a:spcPts val="0"/>
              </a:spcAft>
              <a:buSzPts val="1400"/>
              <a:buNone/>
              <a:defRPr sz="1400">
                <a:solidFill>
                  <a:schemeClr val="accent1"/>
                </a:solidFill>
              </a:defRPr>
            </a:lvl1pPr>
            <a:lvl2pPr marL="914400" lvl="1" indent="-228600" algn="ctr">
              <a:spcBef>
                <a:spcPts val="300"/>
              </a:spcBef>
              <a:spcAft>
                <a:spcPts val="0"/>
              </a:spcAft>
              <a:buClr>
                <a:schemeClr val="lt1"/>
              </a:buClr>
              <a:buSzPts val="1200"/>
              <a:buNone/>
              <a:defRPr sz="1200">
                <a:solidFill>
                  <a:schemeClr val="dk2"/>
                </a:solidFill>
              </a:defRPr>
            </a:lvl2pPr>
            <a:lvl3pPr marL="1371600" lvl="2" indent="-317500" algn="l">
              <a:spcBef>
                <a:spcPts val="600"/>
              </a:spcBef>
              <a:spcAft>
                <a:spcPts val="0"/>
              </a:spcAft>
              <a:buSzPts val="1400"/>
              <a:buChar char="•"/>
              <a:defRPr sz="1400">
                <a:solidFill>
                  <a:schemeClr val="lt1"/>
                </a:solidFill>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24" name="Google Shape;224;p40"/>
          <p:cNvSpPr txBox="1">
            <a:spLocks noGrp="1"/>
          </p:cNvSpPr>
          <p:nvPr>
            <p:ph type="body" idx="15"/>
          </p:nvPr>
        </p:nvSpPr>
        <p:spPr>
          <a:xfrm>
            <a:off x="7365040" y="3228950"/>
            <a:ext cx="2148625"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25" name="Google Shape;225;p40"/>
          <p:cNvSpPr txBox="1">
            <a:spLocks noGrp="1"/>
          </p:cNvSpPr>
          <p:nvPr>
            <p:ph type="body" idx="16"/>
          </p:nvPr>
        </p:nvSpPr>
        <p:spPr>
          <a:xfrm>
            <a:off x="9681699" y="3228950"/>
            <a:ext cx="2148625" cy="498574"/>
          </a:xfrm>
          <a:prstGeom prst="rect">
            <a:avLst/>
          </a:prstGeom>
          <a:noFill/>
          <a:ln>
            <a:noFill/>
          </a:ln>
        </p:spPr>
        <p:txBody>
          <a:bodyPr spcFirstLastPara="1" wrap="square" lIns="0" tIns="0" rIns="0" bIns="0" anchor="b" anchorCtr="0">
            <a:noAutofit/>
          </a:bodyPr>
          <a:lstStyle>
            <a:lvl1pPr marL="457200" lvl="0" indent="-228600" algn="ctr">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a:spcBef>
                <a:spcPts val="300"/>
              </a:spcBef>
              <a:spcAft>
                <a:spcPts val="0"/>
              </a:spcAft>
              <a:buClr>
                <a:schemeClr val="lt1"/>
              </a:buClr>
              <a:buSzPts val="2000"/>
              <a:buChar char="•"/>
              <a:defRPr sz="2000">
                <a:solidFill>
                  <a:schemeClr val="lt1"/>
                </a:solidFill>
              </a:defRPr>
            </a:lvl2pPr>
            <a:lvl3pPr marL="1371600" lvl="2" indent="-342900" algn="l">
              <a:spcBef>
                <a:spcPts val="600"/>
              </a:spcBef>
              <a:spcAft>
                <a:spcPts val="0"/>
              </a:spcAft>
              <a:buClr>
                <a:schemeClr val="lt1"/>
              </a:buClr>
              <a:buSzPts val="1800"/>
              <a:buChar char="•"/>
              <a:defRPr sz="1800">
                <a:solidFill>
                  <a:schemeClr val="lt1"/>
                </a:solidFill>
              </a:defRPr>
            </a:lvl3pPr>
            <a:lvl4pPr marL="1828800" lvl="3" indent="-330200" algn="l">
              <a:spcBef>
                <a:spcPts val="600"/>
              </a:spcBef>
              <a:spcAft>
                <a:spcPts val="0"/>
              </a:spcAft>
              <a:buClr>
                <a:schemeClr val="lt1"/>
              </a:buClr>
              <a:buSzPts val="1600"/>
              <a:buChar char="•"/>
              <a:defRPr sz="1600">
                <a:solidFill>
                  <a:schemeClr val="lt1"/>
                </a:solidFill>
              </a:defRPr>
            </a:lvl4pPr>
            <a:lvl5pPr marL="2286000" lvl="4" indent="-228600" algn="l">
              <a:spcBef>
                <a:spcPts val="600"/>
              </a:spcBef>
              <a:spcAft>
                <a:spcPts val="0"/>
              </a:spcAft>
              <a:buSzPts val="1400"/>
              <a:buNone/>
              <a:defRPr sz="1600">
                <a:solidFill>
                  <a:schemeClr val="lt1"/>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226" name="Google Shape;226;p40"/>
          <p:cNvSpPr>
            <a:spLocks noGrp="1"/>
          </p:cNvSpPr>
          <p:nvPr>
            <p:ph type="pic" idx="17"/>
          </p:nvPr>
        </p:nvSpPr>
        <p:spPr>
          <a:xfrm>
            <a:off x="7560529" y="1553041"/>
            <a:ext cx="1681950" cy="1678453"/>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27" name="Google Shape;227;p40"/>
          <p:cNvSpPr>
            <a:spLocks noGrp="1"/>
          </p:cNvSpPr>
          <p:nvPr>
            <p:ph type="pic" idx="18"/>
          </p:nvPr>
        </p:nvSpPr>
        <p:spPr>
          <a:xfrm>
            <a:off x="9884046" y="1553041"/>
            <a:ext cx="1681950" cy="1678453"/>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228" name="Google Shape;228;p4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29" name="Google Shape;229;p40"/>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 You_slide 2">
  <p:cSld name="Thank You_slide 2">
    <p:bg>
      <p:bgPr>
        <a:solidFill>
          <a:srgbClr val="F4F4F4"/>
        </a:solidFill>
        <a:effectLst/>
      </p:bgPr>
    </p:bg>
    <p:spTree>
      <p:nvGrpSpPr>
        <p:cNvPr id="1" name="Shape 230"/>
        <p:cNvGrpSpPr/>
        <p:nvPr/>
      </p:nvGrpSpPr>
      <p:grpSpPr>
        <a:xfrm>
          <a:off x="0" y="0"/>
          <a:ext cx="0" cy="0"/>
          <a:chOff x="0" y="0"/>
          <a:chExt cx="0" cy="0"/>
        </a:xfrm>
      </p:grpSpPr>
      <p:pic>
        <p:nvPicPr>
          <p:cNvPr id="231" name="Google Shape;231;p41"/>
          <p:cNvPicPr preferRelativeResize="0"/>
          <p:nvPr/>
        </p:nvPicPr>
        <p:blipFill rotWithShape="1">
          <a:blip r:embed="rId2">
            <a:alphaModFix/>
          </a:blip>
          <a:srcRect/>
          <a:stretch/>
        </p:blipFill>
        <p:spPr>
          <a:xfrm>
            <a:off x="2" y="893"/>
            <a:ext cx="12188819" cy="6856211"/>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uide Placement ">
  <p:cSld name="Guide Placement ">
    <p:bg>
      <p:bgPr>
        <a:solidFill>
          <a:srgbClr val="F4F4F4"/>
        </a:solidFill>
        <a:effectLst/>
      </p:bgPr>
    </p:bg>
    <p:spTree>
      <p:nvGrpSpPr>
        <p:cNvPr id="1" name="Shape 232"/>
        <p:cNvGrpSpPr/>
        <p:nvPr/>
      </p:nvGrpSpPr>
      <p:grpSpPr>
        <a:xfrm>
          <a:off x="0" y="0"/>
          <a:ext cx="0" cy="0"/>
          <a:chOff x="0" y="0"/>
          <a:chExt cx="0" cy="0"/>
        </a:xfrm>
      </p:grpSpPr>
      <p:sp>
        <p:nvSpPr>
          <p:cNvPr id="233" name="Google Shape;233;p42"/>
          <p:cNvSpPr/>
          <p:nvPr/>
        </p:nvSpPr>
        <p:spPr>
          <a:xfrm>
            <a:off x="7084695" y="2152936"/>
            <a:ext cx="4433888" cy="3908736"/>
          </a:xfrm>
          <a:prstGeom prst="rect">
            <a:avLst/>
          </a:prstGeom>
          <a:noFill/>
          <a:ln>
            <a:noFill/>
          </a:ln>
        </p:spPr>
        <p:txBody>
          <a:bodyPr spcFirstLastPara="1" wrap="square" lIns="121875" tIns="60925" rIns="121875" bIns="60925" anchor="t" anchorCtr="0">
            <a:spAutoFit/>
          </a:bodyPr>
          <a:lstStyle/>
          <a:p>
            <a:pPr marL="0" marR="0" lvl="0" indent="0" algn="l" rtl="0">
              <a:spcBef>
                <a:spcPts val="0"/>
              </a:spcBef>
              <a:spcAft>
                <a:spcPts val="0"/>
              </a:spcAft>
              <a:buNone/>
            </a:pPr>
            <a:r>
              <a:rPr lang="en-US" sz="1600" b="1">
                <a:solidFill>
                  <a:schemeClr val="accent1"/>
                </a:solidFill>
                <a:latin typeface="Arial"/>
                <a:ea typeface="Arial"/>
                <a:cs typeface="Arial"/>
                <a:sym typeface="Arial"/>
              </a:rPr>
              <a:t>Realigning Guides</a:t>
            </a:r>
            <a:endParaRPr sz="1600">
              <a:solidFill>
                <a:schemeClr val="accent1"/>
              </a:solidFill>
              <a:latin typeface="Arial"/>
              <a:ea typeface="Arial"/>
              <a:cs typeface="Arial"/>
              <a:sym typeface="Arial"/>
            </a:endParaRPr>
          </a:p>
          <a:p>
            <a:pPr marL="0" marR="0" lvl="0" indent="0" algn="l" rtl="0">
              <a:spcBef>
                <a:spcPts val="800"/>
              </a:spcBef>
              <a:spcAft>
                <a:spcPts val="0"/>
              </a:spcAft>
              <a:buNone/>
            </a:pPr>
            <a:r>
              <a:rPr lang="en-US" sz="1200">
                <a:solidFill>
                  <a:schemeClr val="accent2"/>
                </a:solidFill>
                <a:latin typeface="Arial"/>
                <a:ea typeface="Arial"/>
                <a:cs typeface="Arial"/>
                <a:sym typeface="Arial"/>
              </a:rPr>
              <a:t>Guides can can easily be bumped and moved accidentally.  </a:t>
            </a:r>
            <a:endParaRPr/>
          </a:p>
          <a:p>
            <a:pPr marL="0" marR="0" lvl="0" indent="0" algn="l" rtl="0">
              <a:spcBef>
                <a:spcPts val="800"/>
              </a:spcBef>
              <a:spcAft>
                <a:spcPts val="0"/>
              </a:spcAft>
              <a:buNone/>
            </a:pPr>
            <a:r>
              <a:rPr lang="en-US" sz="1200">
                <a:solidFill>
                  <a:schemeClr val="accent2"/>
                </a:solidFill>
                <a:latin typeface="Arial"/>
                <a:ea typeface="Arial"/>
                <a:cs typeface="Arial"/>
                <a:sym typeface="Arial"/>
              </a:rPr>
              <a:t>This slide layout show you how to reset your guides. </a:t>
            </a:r>
            <a:endParaRPr/>
          </a:p>
          <a:p>
            <a:pPr marL="0" marR="0" lvl="0" indent="0" algn="l" rtl="0">
              <a:spcBef>
                <a:spcPts val="800"/>
              </a:spcBef>
              <a:spcAft>
                <a:spcPts val="0"/>
              </a:spcAft>
              <a:buNone/>
            </a:pPr>
            <a:r>
              <a:rPr lang="en-US" sz="1200" b="1">
                <a:solidFill>
                  <a:schemeClr val="accent2"/>
                </a:solidFill>
                <a:latin typeface="Arial"/>
                <a:ea typeface="Arial"/>
                <a:cs typeface="Arial"/>
                <a:sym typeface="Arial"/>
              </a:rPr>
              <a:t>NOTE: </a:t>
            </a:r>
            <a:r>
              <a:rPr lang="en-US" sz="1200">
                <a:solidFill>
                  <a:schemeClr val="accent2"/>
                </a:solidFill>
                <a:latin typeface="Arial"/>
                <a:ea typeface="Arial"/>
                <a:cs typeface="Arial"/>
                <a:sym typeface="Arial"/>
              </a:rPr>
              <a:t>When working on any older deck, be sure to check and ensure that the guides in your deck are set.</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Turn on your guides </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Insert a new slide the using the Guide Layout slide option.</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Do your guides align with the orange lines in the new slide?  </a:t>
            </a:r>
            <a:r>
              <a:rPr lang="en-US" sz="1200">
                <a:solidFill>
                  <a:schemeClr val="accent2"/>
                </a:solidFill>
                <a:latin typeface="Arial"/>
                <a:ea typeface="Arial"/>
                <a:cs typeface="Arial"/>
                <a:sym typeface="Arial"/>
              </a:rPr>
              <a:t>If yes, your guides are set, if not, proceed then realign each of the lines to line up with the lines shown on this page. </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Once guides are reset, delete the Guide Layout Slide</a:t>
            </a:r>
            <a:endParaRPr/>
          </a:p>
          <a:p>
            <a:pPr marL="0" marR="0" lvl="0" indent="0" algn="l" rtl="0">
              <a:spcBef>
                <a:spcPts val="800"/>
              </a:spcBef>
              <a:spcAft>
                <a:spcPts val="0"/>
              </a:spcAft>
              <a:buNone/>
            </a:pPr>
            <a:endParaRPr sz="1300">
              <a:solidFill>
                <a:schemeClr val="accent2"/>
              </a:solidFill>
              <a:latin typeface="Arial"/>
              <a:ea typeface="Arial"/>
              <a:cs typeface="Arial"/>
              <a:sym typeface="Arial"/>
            </a:endParaRPr>
          </a:p>
          <a:p>
            <a:pPr marL="0" marR="0" lvl="0" indent="0" algn="l" rtl="0">
              <a:spcBef>
                <a:spcPts val="800"/>
              </a:spcBef>
              <a:spcAft>
                <a:spcPts val="0"/>
              </a:spcAft>
              <a:buNone/>
            </a:pPr>
            <a:endParaRPr sz="1300">
              <a:solidFill>
                <a:schemeClr val="accent2"/>
              </a:solidFill>
              <a:latin typeface="Arial"/>
              <a:ea typeface="Arial"/>
              <a:cs typeface="Arial"/>
              <a:sym typeface="Arial"/>
            </a:endParaRPr>
          </a:p>
        </p:txBody>
      </p:sp>
      <p:sp>
        <p:nvSpPr>
          <p:cNvPr id="234" name="Google Shape;234;p42"/>
          <p:cNvSpPr txBox="1"/>
          <p:nvPr/>
        </p:nvSpPr>
        <p:spPr>
          <a:xfrm>
            <a:off x="1046480" y="2188105"/>
            <a:ext cx="4724400" cy="3525837"/>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Clr>
                <a:schemeClr val="accent1"/>
              </a:buClr>
              <a:buSzPts val="1600"/>
              <a:buFont typeface="Arial"/>
              <a:buNone/>
            </a:pPr>
            <a:r>
              <a:rPr lang="en-US" sz="1600" b="1">
                <a:solidFill>
                  <a:schemeClr val="accent1"/>
                </a:solidFill>
                <a:latin typeface="Arial"/>
                <a:ea typeface="Arial"/>
                <a:cs typeface="Arial"/>
                <a:sym typeface="Arial"/>
              </a:rPr>
              <a:t>What are Drawing Guides?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This lines that that appear on all pages in the same spot, but don’t show up when you print or view deck in Show mode.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Think of them as internal margins for the proper alignment and consistent placement of content. Object will snap to them and they are also perfect for cropping an image to.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This template has pre-made guides that delineate where your workspace is.  </a:t>
            </a:r>
            <a:br>
              <a:rPr lang="en-US" sz="1200" b="1">
                <a:solidFill>
                  <a:schemeClr val="accent2"/>
                </a:solidFill>
                <a:latin typeface="Arial"/>
                <a:ea typeface="Arial"/>
                <a:cs typeface="Arial"/>
                <a:sym typeface="Arial"/>
              </a:rPr>
            </a:br>
            <a:br>
              <a:rPr lang="en-US" sz="1200" b="1">
                <a:solidFill>
                  <a:schemeClr val="accent1"/>
                </a:solidFill>
                <a:latin typeface="Arial"/>
                <a:ea typeface="Arial"/>
                <a:cs typeface="Arial"/>
                <a:sym typeface="Arial"/>
              </a:rPr>
            </a:br>
            <a:r>
              <a:rPr lang="en-US" sz="1600" b="1">
                <a:solidFill>
                  <a:schemeClr val="accent1"/>
                </a:solidFill>
                <a:latin typeface="Arial"/>
                <a:ea typeface="Arial"/>
                <a:cs typeface="Arial"/>
                <a:sym typeface="Arial"/>
              </a:rPr>
              <a:t>How to Turn Guides On and Off</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Windows: </a:t>
            </a:r>
            <a:r>
              <a:rPr lang="en-US" sz="1200">
                <a:solidFill>
                  <a:schemeClr val="accent2"/>
                </a:solidFill>
                <a:latin typeface="Arial"/>
                <a:ea typeface="Arial"/>
                <a:cs typeface="Arial"/>
                <a:sym typeface="Arial"/>
              </a:rPr>
              <a:t>ALT + F9 or Right click in blue area off workspace &gt;Grids and Guides&gt;Display Drawing Guides on Screen</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Mac 2011: </a:t>
            </a:r>
            <a:r>
              <a:rPr lang="en-US" sz="1200">
                <a:solidFill>
                  <a:schemeClr val="accent2"/>
                </a:solidFill>
                <a:latin typeface="Arial"/>
                <a:ea typeface="Arial"/>
                <a:cs typeface="Arial"/>
                <a:sym typeface="Arial"/>
              </a:rPr>
              <a:t>Control + Option + Command + G or </a:t>
            </a:r>
            <a:br>
              <a:rPr lang="en-US" sz="1200">
                <a:solidFill>
                  <a:schemeClr val="accent2"/>
                </a:solidFill>
                <a:latin typeface="Arial"/>
                <a:ea typeface="Arial"/>
                <a:cs typeface="Arial"/>
                <a:sym typeface="Arial"/>
              </a:rPr>
            </a:br>
            <a:r>
              <a:rPr lang="en-US" sz="1200">
                <a:solidFill>
                  <a:schemeClr val="accent2"/>
                </a:solidFill>
                <a:latin typeface="Arial"/>
                <a:ea typeface="Arial"/>
                <a:cs typeface="Arial"/>
                <a:sym typeface="Arial"/>
              </a:rPr>
              <a:t>View&gt;Guides&gt;Static Guides</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MAC 2008:   </a:t>
            </a:r>
            <a:r>
              <a:rPr lang="en-US" sz="1200">
                <a:solidFill>
                  <a:schemeClr val="accent2"/>
                </a:solidFill>
                <a:latin typeface="Arial"/>
                <a:ea typeface="Arial"/>
                <a:cs typeface="Arial"/>
                <a:sym typeface="Arial"/>
              </a:rPr>
              <a:t>Command + G or View&gt;Guides&gt;Static Guides</a:t>
            </a:r>
            <a:endParaRPr/>
          </a:p>
        </p:txBody>
      </p:sp>
      <p:sp>
        <p:nvSpPr>
          <p:cNvPr id="235" name="Google Shape;235;p42"/>
          <p:cNvSpPr txBox="1"/>
          <p:nvPr/>
        </p:nvSpPr>
        <p:spPr>
          <a:xfrm>
            <a:off x="7497767" y="1756093"/>
            <a:ext cx="3659187"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accent1"/>
                </a:solidFill>
                <a:latin typeface="Arial"/>
                <a:ea typeface="Arial"/>
                <a:cs typeface="Arial"/>
                <a:sym typeface="Arial"/>
              </a:rPr>
              <a:t>The left and right top and bottom corners only area you should work within on your slides.</a:t>
            </a:r>
            <a:endParaRPr/>
          </a:p>
        </p:txBody>
      </p:sp>
      <p:cxnSp>
        <p:nvCxnSpPr>
          <p:cNvPr id="236" name="Google Shape;236;p42"/>
          <p:cNvCxnSpPr/>
          <p:nvPr/>
        </p:nvCxnSpPr>
        <p:spPr>
          <a:xfrm rot="10800000">
            <a:off x="6094413" y="-5452495"/>
            <a:ext cx="0" cy="12188825"/>
          </a:xfrm>
          <a:prstGeom prst="straightConnector1">
            <a:avLst/>
          </a:prstGeom>
          <a:noFill/>
          <a:ln w="19050" cap="flat" cmpd="sng">
            <a:solidFill>
              <a:schemeClr val="accent3"/>
            </a:solidFill>
            <a:prstDash val="solid"/>
            <a:round/>
            <a:headEnd type="none" w="sm" len="sm"/>
            <a:tailEnd type="none" w="sm" len="sm"/>
          </a:ln>
        </p:spPr>
      </p:cxnSp>
      <p:grpSp>
        <p:nvGrpSpPr>
          <p:cNvPr id="237" name="Google Shape;237;p42"/>
          <p:cNvGrpSpPr/>
          <p:nvPr/>
        </p:nvGrpSpPr>
        <p:grpSpPr>
          <a:xfrm>
            <a:off x="1" y="-1588"/>
            <a:ext cx="12188825" cy="6859588"/>
            <a:chOff x="0" y="-1588"/>
            <a:chExt cx="12188825" cy="6859588"/>
          </a:xfrm>
        </p:grpSpPr>
        <p:cxnSp>
          <p:nvCxnSpPr>
            <p:cNvPr id="238" name="Google Shape;238;p42"/>
            <p:cNvCxnSpPr/>
            <p:nvPr/>
          </p:nvCxnSpPr>
          <p:spPr>
            <a:xfrm>
              <a:off x="581025" y="0"/>
              <a:ext cx="0" cy="6858000"/>
            </a:xfrm>
            <a:prstGeom prst="straightConnector1">
              <a:avLst/>
            </a:prstGeom>
            <a:noFill/>
            <a:ln w="19050" cap="flat" cmpd="sng">
              <a:solidFill>
                <a:schemeClr val="accent3"/>
              </a:solidFill>
              <a:prstDash val="solid"/>
              <a:round/>
              <a:headEnd type="none" w="sm" len="sm"/>
              <a:tailEnd type="none" w="sm" len="sm"/>
            </a:ln>
          </p:spPr>
        </p:cxnSp>
        <p:cxnSp>
          <p:nvCxnSpPr>
            <p:cNvPr id="239" name="Google Shape;239;p42"/>
            <p:cNvCxnSpPr/>
            <p:nvPr/>
          </p:nvCxnSpPr>
          <p:spPr>
            <a:xfrm>
              <a:off x="11618913" y="-1588"/>
              <a:ext cx="0" cy="6858001"/>
            </a:xfrm>
            <a:prstGeom prst="straightConnector1">
              <a:avLst/>
            </a:prstGeom>
            <a:noFill/>
            <a:ln w="19050" cap="flat" cmpd="sng">
              <a:solidFill>
                <a:schemeClr val="accent3"/>
              </a:solidFill>
              <a:prstDash val="solid"/>
              <a:round/>
              <a:headEnd type="none" w="sm" len="sm"/>
              <a:tailEnd type="none" w="sm" len="sm"/>
            </a:ln>
          </p:spPr>
        </p:cxnSp>
        <p:cxnSp>
          <p:nvCxnSpPr>
            <p:cNvPr id="240" name="Google Shape;240;p42"/>
            <p:cNvCxnSpPr/>
            <p:nvPr/>
          </p:nvCxnSpPr>
          <p:spPr>
            <a:xfrm rot="10800000">
              <a:off x="6094413" y="114277"/>
              <a:ext cx="0" cy="12188825"/>
            </a:xfrm>
            <a:prstGeom prst="straightConnector1">
              <a:avLst/>
            </a:prstGeom>
            <a:noFill/>
            <a:ln w="9525" cap="flat" cmpd="sng">
              <a:solidFill>
                <a:schemeClr val="accent3"/>
              </a:solidFill>
              <a:prstDash val="solid"/>
              <a:round/>
              <a:headEnd type="none" w="sm" len="sm"/>
              <a:tailEnd type="none" w="sm" len="sm"/>
            </a:ln>
          </p:spPr>
        </p:cxnSp>
        <p:cxnSp>
          <p:nvCxnSpPr>
            <p:cNvPr id="241" name="Google Shape;241;p42"/>
            <p:cNvCxnSpPr/>
            <p:nvPr/>
          </p:nvCxnSpPr>
          <p:spPr>
            <a:xfrm rot="10800000">
              <a:off x="6094413" y="-4336462"/>
              <a:ext cx="0" cy="12188825"/>
            </a:xfrm>
            <a:prstGeom prst="straightConnector1">
              <a:avLst/>
            </a:prstGeom>
            <a:noFill/>
            <a:ln w="19050" cap="flat" cmpd="sng">
              <a:solidFill>
                <a:schemeClr val="accent3"/>
              </a:solidFill>
              <a:prstDash val="solid"/>
              <a:round/>
              <a:headEnd type="none" w="sm" len="sm"/>
              <a:tailEnd type="none" w="sm" len="sm"/>
            </a:ln>
          </p:spPr>
        </p:cxnSp>
        <p:sp>
          <p:nvSpPr>
            <p:cNvPr id="242" name="Google Shape;242;p42"/>
            <p:cNvSpPr/>
            <p:nvPr/>
          </p:nvSpPr>
          <p:spPr>
            <a:xfrm rot="8100000" flipH="1">
              <a:off x="11244283" y="1765038"/>
              <a:ext cx="364585" cy="373248"/>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243" name="Google Shape;243;p42"/>
            <p:cNvSpPr/>
            <p:nvPr/>
          </p:nvSpPr>
          <p:spPr>
            <a:xfrm rot="-8100000">
              <a:off x="580248" y="1765038"/>
              <a:ext cx="364585" cy="373248"/>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244" name="Google Shape;244;p42"/>
            <p:cNvSpPr/>
            <p:nvPr/>
          </p:nvSpPr>
          <p:spPr>
            <a:xfrm rot="2700000">
              <a:off x="11244282" y="5638833"/>
              <a:ext cx="364585" cy="373248"/>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245" name="Google Shape;245;p42"/>
            <p:cNvSpPr/>
            <p:nvPr/>
          </p:nvSpPr>
          <p:spPr>
            <a:xfrm rot="-2700000" flipH="1">
              <a:off x="580248" y="5638833"/>
              <a:ext cx="364585" cy="373248"/>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cxnSp>
          <p:nvCxnSpPr>
            <p:cNvPr id="246" name="Google Shape;246;p42"/>
            <p:cNvCxnSpPr/>
            <p:nvPr/>
          </p:nvCxnSpPr>
          <p:spPr>
            <a:xfrm rot="10800000">
              <a:off x="6094413" y="-4616347"/>
              <a:ext cx="0" cy="12188825"/>
            </a:xfrm>
            <a:prstGeom prst="straightConnector1">
              <a:avLst/>
            </a:prstGeom>
            <a:noFill/>
            <a:ln w="19050" cap="flat" cmpd="sng">
              <a:solidFill>
                <a:schemeClr val="accent3"/>
              </a:solidFill>
              <a:prstDash val="solid"/>
              <a:round/>
              <a:headEnd type="none" w="sm" len="sm"/>
              <a:tailEnd type="none" w="sm" len="sm"/>
            </a:ln>
          </p:spPr>
        </p:cxnSp>
        <p:cxnSp>
          <p:nvCxnSpPr>
            <p:cNvPr id="247" name="Google Shape;247;p42"/>
            <p:cNvCxnSpPr/>
            <p:nvPr/>
          </p:nvCxnSpPr>
          <p:spPr>
            <a:xfrm rot="10800000">
              <a:off x="6094413" y="373252"/>
              <a:ext cx="0" cy="12188825"/>
            </a:xfrm>
            <a:prstGeom prst="straightConnector1">
              <a:avLst/>
            </a:prstGeom>
            <a:noFill/>
            <a:ln w="9525" cap="flat" cmpd="sng">
              <a:solidFill>
                <a:schemeClr val="accent3"/>
              </a:solidFill>
              <a:prstDash val="solid"/>
              <a:round/>
              <a:headEnd type="none" w="sm" len="sm"/>
              <a:tailEnd type="none" w="sm" len="sm"/>
            </a:ln>
          </p:spPr>
        </p:cxnSp>
      </p:grpSp>
      <p:sp>
        <p:nvSpPr>
          <p:cNvPr id="248" name="Google Shape;248;p42"/>
          <p:cNvSpPr/>
          <p:nvPr/>
        </p:nvSpPr>
        <p:spPr>
          <a:xfrm>
            <a:off x="7122514" y="5414823"/>
            <a:ext cx="3980779" cy="841224"/>
          </a:xfrm>
          <a:prstGeom prst="rect">
            <a:avLst/>
          </a:prstGeom>
          <a:noFill/>
          <a:ln>
            <a:noFill/>
          </a:ln>
        </p:spPr>
        <p:txBody>
          <a:bodyPr spcFirstLastPara="1" wrap="square" lIns="121875" tIns="60925" rIns="121875" bIns="60925" anchor="t" anchorCtr="0">
            <a:spAutoFit/>
          </a:bodyPr>
          <a:lstStyle/>
          <a:p>
            <a:pPr marL="0" marR="0" lvl="0" indent="0" algn="l" rtl="0">
              <a:spcBef>
                <a:spcPts val="0"/>
              </a:spcBef>
              <a:spcAft>
                <a:spcPts val="0"/>
              </a:spcAft>
              <a:buClr>
                <a:schemeClr val="accent1"/>
              </a:buClr>
              <a:buSzPts val="1600"/>
              <a:buFont typeface="Arial"/>
              <a:buNone/>
            </a:pPr>
            <a:r>
              <a:rPr lang="en-US" sz="1600" b="1">
                <a:solidFill>
                  <a:schemeClr val="accent1"/>
                </a:solidFill>
                <a:latin typeface="Arial"/>
                <a:ea typeface="Arial"/>
                <a:cs typeface="Arial"/>
                <a:sym typeface="Arial"/>
              </a:rPr>
              <a:t>How to Create a New Guide Line</a:t>
            </a:r>
            <a:endParaRPr sz="1600" b="1">
              <a:solidFill>
                <a:schemeClr val="accent1"/>
              </a:solidFill>
              <a:latin typeface="Arial"/>
              <a:ea typeface="Arial"/>
              <a:cs typeface="Arial"/>
              <a:sym typeface="Arial"/>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Select a guide, hold down the Option key and drag.  This will duplicate the line</a:t>
            </a:r>
            <a:endParaRPr sz="1300">
              <a:solidFill>
                <a:schemeClr val="accent2"/>
              </a:solidFill>
              <a:latin typeface="Arial"/>
              <a:ea typeface="Arial"/>
              <a:cs typeface="Arial"/>
              <a:sym typeface="Arial"/>
            </a:endParaRPr>
          </a:p>
        </p:txBody>
      </p:sp>
      <p:sp>
        <p:nvSpPr>
          <p:cNvPr id="249" name="Google Shape;249;p42"/>
          <p:cNvSpPr txBox="1">
            <a:spLocks noGrp="1"/>
          </p:cNvSpPr>
          <p:nvPr>
            <p:ph type="title"/>
          </p:nvPr>
        </p:nvSpPr>
        <p:spPr>
          <a:xfrm>
            <a:off x="571500" y="63504"/>
            <a:ext cx="11617326"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2"/>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asic">
    <p:bg>
      <p:bgPr>
        <a:solidFill>
          <a:srgbClr val="F4F4F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055CBE-6970-E247-9EA1-5CDD4612A391}"/>
              </a:ext>
            </a:extLst>
          </p:cNvPr>
          <p:cNvPicPr>
            <a:picLocks noChangeAspect="1"/>
          </p:cNvPicPr>
          <p:nvPr userDrawn="1"/>
        </p:nvPicPr>
        <p:blipFill>
          <a:blip r:embed="rId2"/>
          <a:stretch>
            <a:fillRect/>
          </a:stretch>
        </p:blipFill>
        <p:spPr>
          <a:xfrm>
            <a:off x="0" y="893"/>
            <a:ext cx="12188824" cy="6856213"/>
          </a:xfrm>
          <a:prstGeom prst="rect">
            <a:avLst/>
          </a:prstGeom>
        </p:spPr>
      </p:pic>
      <p:sp>
        <p:nvSpPr>
          <p:cNvPr id="3" name="Content Placeholder 2"/>
          <p:cNvSpPr>
            <a:spLocks noGrp="1"/>
          </p:cNvSpPr>
          <p:nvPr>
            <p:ph sz="quarter" idx="11"/>
          </p:nvPr>
        </p:nvSpPr>
        <p:spPr>
          <a:xfrm>
            <a:off x="571500" y="1764285"/>
            <a:ext cx="11045952" cy="4223766"/>
          </a:xfrm>
        </p:spPr>
        <p:txBody>
          <a:bodyPr/>
          <a:lstStyle>
            <a:lvl1pPr>
              <a:lnSpc>
                <a:spcPct val="100000"/>
              </a:lnSpc>
              <a:defRPr>
                <a:solidFill>
                  <a:schemeClr val="accent2"/>
                </a:solidFill>
              </a:defRPr>
            </a:lvl1pPr>
            <a:lvl2pPr>
              <a:lnSpc>
                <a:spcPct val="100000"/>
              </a:lnSpc>
              <a:defRPr>
                <a:solidFill>
                  <a:schemeClr val="accent2"/>
                </a:solidFill>
              </a:defRPr>
            </a:lvl2pPr>
            <a:lvl3pPr>
              <a:lnSpc>
                <a:spcPct val="100000"/>
              </a:lnSpc>
              <a:defRPr>
                <a:solidFill>
                  <a:schemeClr val="accent2"/>
                </a:solidFill>
              </a:defRPr>
            </a:lvl3pPr>
            <a:lvl4pPr>
              <a:lnSpc>
                <a:spcPct val="100000"/>
              </a:lnSpc>
              <a:defRPr>
                <a:solidFill>
                  <a:schemeClr val="accent2"/>
                </a:solidFill>
              </a:defRPr>
            </a:lvl4pPr>
            <a:lvl5pPr>
              <a:lnSpc>
                <a:spcPct val="100000"/>
              </a:lnSpc>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6"/>
          </p:nvPr>
        </p:nvSpPr>
        <p:spPr>
          <a:xfrm>
            <a:off x="571504" y="1097179"/>
            <a:ext cx="11046141" cy="338554"/>
          </a:xfrm>
          <a:noFill/>
          <a:ln>
            <a:noFill/>
          </a:ln>
        </p:spPr>
        <p:txBody>
          <a:bodyPr vert="horz" wrap="square" lIns="0" tIns="0" rIns="0" bIns="0" numCol="1" rtlCol="0" anchor="t" anchorCtr="0" compatLnSpc="1">
            <a:prstTxWarp prst="textNoShape">
              <a:avLst/>
            </a:prstTxWarp>
            <a:spAutoFit/>
          </a:bodyPr>
          <a:lstStyle>
            <a:lvl1pPr>
              <a:lnSpc>
                <a:spcPct val="100000"/>
              </a:lnSpc>
              <a:defRPr lang="en-US" sz="2200" b="0" i="0" spc="0">
                <a:solidFill>
                  <a:schemeClr val="tx1"/>
                </a:solidFill>
                <a:latin typeface="Salesforce Sans" panose="020B0505020202020203" pitchFamily="34" charset="77"/>
                <a:ea typeface="Salesforce Sans" panose="020B0505020202020203" pitchFamily="34" charset="77"/>
                <a:cs typeface="Salesforce Sans" panose="020B0505020202020203" pitchFamily="34" charset="77"/>
              </a:defRPr>
            </a:lvl1pPr>
          </a:lstStyle>
          <a:p>
            <a:pPr lvl="0">
              <a:lnSpc>
                <a:spcPct val="100000"/>
              </a:lnSpc>
              <a:spcBef>
                <a:spcPts val="0"/>
              </a:spcBef>
              <a:spcAft>
                <a:spcPts val="0"/>
              </a:spcAft>
            </a:pPr>
            <a:r>
              <a:rPr lang="en-US" dirty="0"/>
              <a:t>Click to edit Master text styles</a:t>
            </a:r>
          </a:p>
        </p:txBody>
      </p:sp>
      <p:pic>
        <p:nvPicPr>
          <p:cNvPr id="9" name="pasted-image.pdf" descr="pasted-image.pdf">
            <a:extLst>
              <a:ext uri="{FF2B5EF4-FFF2-40B4-BE49-F238E27FC236}">
                <a16:creationId xmlns:a16="http://schemas.microsoft.com/office/drawing/2014/main" id="{EC24F8EB-216A-114C-A6F0-B1CE5F3DC436}"/>
              </a:ext>
            </a:extLst>
          </p:cNvPr>
          <p:cNvPicPr>
            <a:picLocks noChangeAspect="1"/>
          </p:cNvPicPr>
          <p:nvPr userDrawn="1"/>
        </p:nvPicPr>
        <p:blipFill>
          <a:blip r:embed="rId3">
            <a:extLst/>
          </a:blip>
          <a:stretch>
            <a:fillRect/>
          </a:stretch>
        </p:blipFill>
        <p:spPr>
          <a:xfrm>
            <a:off x="11030573" y="565460"/>
            <a:ext cx="635734" cy="445095"/>
          </a:xfrm>
          <a:prstGeom prst="rect">
            <a:avLst/>
          </a:prstGeom>
          <a:ln w="12700">
            <a:miter lim="400000"/>
          </a:ln>
        </p:spPr>
      </p:pic>
      <p:sp>
        <p:nvSpPr>
          <p:cNvPr id="10" name="Footer Placeholder 3">
            <a:extLst>
              <a:ext uri="{FF2B5EF4-FFF2-40B4-BE49-F238E27FC236}">
                <a16:creationId xmlns:a16="http://schemas.microsoft.com/office/drawing/2014/main" id="{52D58EA2-32E3-594E-9260-9C22B2654617}"/>
              </a:ext>
            </a:extLst>
          </p:cNvPr>
          <p:cNvSpPr>
            <a:spLocks noGrp="1"/>
          </p:cNvSpPr>
          <p:nvPr>
            <p:ph type="ftr" sz="quarter" idx="3"/>
          </p:nvPr>
        </p:nvSpPr>
        <p:spPr>
          <a:xfrm>
            <a:off x="571500" y="6571832"/>
            <a:ext cx="5507989" cy="213858"/>
          </a:xfrm>
          <a:prstGeom prst="rect">
            <a:avLst/>
          </a:prstGeom>
        </p:spPr>
        <p:txBody>
          <a:bodyPr vert="horz" lIns="0" tIns="0" rIns="0" bIns="0" rtlCol="0" anchor="b"/>
          <a:lstStyle>
            <a:lvl1pPr algn="l" fontAlgn="auto">
              <a:spcBef>
                <a:spcPts val="0"/>
              </a:spcBef>
              <a:spcAft>
                <a:spcPts val="0"/>
              </a:spcAft>
              <a:defRPr sz="1100" spc="0" dirty="0">
                <a:solidFill>
                  <a:schemeClr val="accent2"/>
                </a:solidFill>
                <a:latin typeface="+mn-lt"/>
                <a:ea typeface="+mn-ea"/>
                <a:cs typeface="+mn-cs"/>
              </a:defRPr>
            </a:lvl1pPr>
          </a:lstStyle>
          <a:p>
            <a:endParaRPr lang="en-US" dirty="0"/>
          </a:p>
        </p:txBody>
      </p:sp>
      <p:sp>
        <p:nvSpPr>
          <p:cNvPr id="2" name="Title 1">
            <a:extLst>
              <a:ext uri="{FF2B5EF4-FFF2-40B4-BE49-F238E27FC236}">
                <a16:creationId xmlns:a16="http://schemas.microsoft.com/office/drawing/2014/main" id="{0961A5A9-3B30-4C89-ACEF-73FC797A84D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de-DE"/>
          </a:p>
        </p:txBody>
      </p:sp>
    </p:spTree>
    <p:extLst>
      <p:ext uri="{BB962C8B-B14F-4D97-AF65-F5344CB8AC3E}">
        <p14:creationId xmlns:p14="http://schemas.microsoft.com/office/powerpoint/2010/main" val="3198643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Blue Sky">
    <p:bg>
      <p:bgPr>
        <a:solidFill>
          <a:srgbClr val="8CD3F8"/>
        </a:solidFill>
        <a:effectLst/>
      </p:bgPr>
    </p:bg>
    <p:spTree>
      <p:nvGrpSpPr>
        <p:cNvPr id="1" name=""/>
        <p:cNvGrpSpPr/>
        <p:nvPr/>
      </p:nvGrpSpPr>
      <p:grpSpPr>
        <a:xfrm>
          <a:off x="0" y="0"/>
          <a:ext cx="0" cy="0"/>
          <a:chOff x="0" y="0"/>
          <a:chExt cx="0" cy="0"/>
        </a:xfrm>
      </p:grpSpPr>
      <p:pic>
        <p:nvPicPr>
          <p:cNvPr id="1034" name="Image" descr="Image"/>
          <p:cNvPicPr>
            <a:picLocks noChangeAspect="1"/>
          </p:cNvPicPr>
          <p:nvPr/>
        </p:nvPicPr>
        <p:blipFill>
          <a:blip r:embed="rId2" cstate="screen">
            <a:alphaModFix amt="26683"/>
            <a:extLst>
              <a:ext uri="{28A0092B-C50C-407E-A947-70E740481C1C}">
                <a14:useLocalDpi xmlns:a14="http://schemas.microsoft.com/office/drawing/2010/main"/>
              </a:ext>
            </a:extLst>
          </a:blip>
          <a:srcRect/>
          <a:stretch>
            <a:fillRect/>
          </a:stretch>
        </p:blipFill>
        <p:spPr>
          <a:xfrm rot="410085">
            <a:off x="4306370" y="1320797"/>
            <a:ext cx="9601011" cy="6321067"/>
          </a:xfrm>
          <a:custGeom>
            <a:avLst/>
            <a:gdLst/>
            <a:ahLst/>
            <a:cxnLst>
              <a:cxn ang="0">
                <a:pos x="wd2" y="hd2"/>
              </a:cxn>
              <a:cxn ang="5400000">
                <a:pos x="wd2" y="hd2"/>
              </a:cxn>
              <a:cxn ang="10800000">
                <a:pos x="wd2" y="hd2"/>
              </a:cxn>
              <a:cxn ang="16200000">
                <a:pos x="wd2" y="hd2"/>
              </a:cxn>
            </a:cxnLst>
            <a:rect l="0" t="0" r="r" b="b"/>
            <a:pathLst>
              <a:path w="21600" h="21600" extrusionOk="0">
                <a:moveTo>
                  <a:pt x="0" y="2270"/>
                </a:moveTo>
                <a:lnTo>
                  <a:pt x="0" y="13913"/>
                </a:lnTo>
                <a:lnTo>
                  <a:pt x="606" y="21600"/>
                </a:lnTo>
                <a:lnTo>
                  <a:pt x="4444" y="21600"/>
                </a:lnTo>
                <a:lnTo>
                  <a:pt x="21600" y="18476"/>
                </a:lnTo>
                <a:lnTo>
                  <a:pt x="20142" y="0"/>
                </a:lnTo>
                <a:lnTo>
                  <a:pt x="12466" y="0"/>
                </a:lnTo>
                <a:lnTo>
                  <a:pt x="0" y="2270"/>
                </a:lnTo>
                <a:close/>
              </a:path>
            </a:pathLst>
          </a:custGeom>
          <a:ln w="12700">
            <a:miter lim="400000"/>
          </a:ln>
        </p:spPr>
      </p:pic>
      <p:pic>
        <p:nvPicPr>
          <p:cNvPr id="1035" name="Image" descr="Image"/>
          <p:cNvPicPr>
            <a:picLocks noChangeAspect="1"/>
          </p:cNvPicPr>
          <p:nvPr/>
        </p:nvPicPr>
        <p:blipFill>
          <a:blip r:embed="rId3" cstate="screen">
            <a:alphaModFix amt="19000"/>
            <a:extLst>
              <a:ext uri="{28A0092B-C50C-407E-A947-70E740481C1C}">
                <a14:useLocalDpi xmlns:a14="http://schemas.microsoft.com/office/drawing/2010/main"/>
              </a:ext>
            </a:extLst>
          </a:blip>
          <a:srcRect/>
          <a:stretch>
            <a:fillRect/>
          </a:stretch>
        </p:blipFill>
        <p:spPr>
          <a:xfrm flipH="1">
            <a:off x="-990843" y="0"/>
            <a:ext cx="8349521" cy="2324479"/>
          </a:xfrm>
          <a:prstGeom prst="rect">
            <a:avLst/>
          </a:prstGeom>
          <a:ln w="12700">
            <a:miter lim="400000"/>
          </a:ln>
        </p:spPr>
      </p:pic>
      <p:pic>
        <p:nvPicPr>
          <p:cNvPr id="1036"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8600" y="593054"/>
            <a:ext cx="467367" cy="327217"/>
          </a:xfrm>
          <a:prstGeom prst="rect">
            <a:avLst/>
          </a:prstGeom>
          <a:ln w="12700">
            <a:miter lim="400000"/>
          </a:ln>
        </p:spPr>
      </p:pic>
      <p:sp>
        <p:nvSpPr>
          <p:cNvPr id="1037" name="Subtitle text"/>
          <p:cNvSpPr txBox="1">
            <a:spLocks noGrp="1"/>
          </p:cNvSpPr>
          <p:nvPr>
            <p:ph type="body" sz="quarter" idx="13"/>
          </p:nvPr>
        </p:nvSpPr>
        <p:spPr>
          <a:xfrm>
            <a:off x="571351" y="984250"/>
            <a:ext cx="10157354" cy="307777"/>
          </a:xfrm>
          <a:prstGeom prst="rect">
            <a:avLst/>
          </a:prstGeom>
        </p:spPr>
        <p:txBody>
          <a:bodyPr>
            <a:spAutoFit/>
          </a:bodyPr>
          <a:lstStyle>
            <a:lvl1pPr>
              <a:spcBef>
                <a:spcPts val="0"/>
              </a:spcBef>
              <a:buClrTx/>
              <a:buSzTx/>
              <a:buNone/>
              <a:defRPr b="0" spc="0">
                <a:solidFill>
                  <a:srgbClr val="003366"/>
                </a:solidFill>
              </a:defRPr>
            </a:lvl1pPr>
          </a:lstStyle>
          <a:p>
            <a:r>
              <a:t>Subtitle text</a:t>
            </a:r>
          </a:p>
        </p:txBody>
      </p:sp>
      <p:sp>
        <p:nvSpPr>
          <p:cNvPr id="1038" name="Title Text"/>
          <p:cNvSpPr>
            <a:spLocks noGrp="1"/>
          </p:cNvSpPr>
          <p:nvPr>
            <p:ph type="body" sz="quarter" idx="14"/>
          </p:nvPr>
        </p:nvSpPr>
        <p:spPr>
          <a:xfrm>
            <a:off x="571351" y="0"/>
            <a:ext cx="10157354" cy="984251"/>
          </a:xfrm>
          <a:prstGeom prst="rect">
            <a:avLst/>
          </a:prstGeom>
        </p:spPr>
        <p:txBody>
          <a:bodyPr anchor="b"/>
          <a:lstStyle>
            <a:lvl1pPr>
              <a:spcBef>
                <a:spcPts val="0"/>
              </a:spcBef>
              <a:buClrTx/>
              <a:buSzTx/>
              <a:buNone/>
              <a:defRPr sz="3399" spc="68">
                <a:solidFill>
                  <a:srgbClr val="003366"/>
                </a:solidFill>
                <a:latin typeface="+mn-lt"/>
                <a:ea typeface="+mn-ea"/>
                <a:cs typeface="+mn-cs"/>
                <a:sym typeface="ITC Avant Garde Gothic Pro"/>
              </a:defRPr>
            </a:lvl1pPr>
          </a:lstStyle>
          <a:p>
            <a:r>
              <a:t>Title Text</a:t>
            </a:r>
          </a:p>
        </p:txBody>
      </p:sp>
      <p:sp>
        <p:nvSpPr>
          <p:cNvPr id="1039" name="Slide Number"/>
          <p:cNvSpPr txBox="1">
            <a:spLocks noGrp="1"/>
          </p:cNvSpPr>
          <p:nvPr>
            <p:ph type="sldNum" sz="quarter" idx="2"/>
          </p:nvPr>
        </p:nvSpPr>
        <p:spPr>
          <a:xfrm>
            <a:off x="5969731" y="6540500"/>
            <a:ext cx="243015" cy="247650"/>
          </a:xfrm>
          <a:prstGeom prst="rect">
            <a:avLst/>
          </a:prstGeom>
        </p:spPr>
        <p:txBody>
          <a:bodyPr lIns="50800" tIns="50800" rIns="50800" bIns="50800"/>
          <a:lstStyle>
            <a:lvl1pPr defTabSz="412667">
              <a:defRPr>
                <a:latin typeface="Salesforce Sans Light"/>
                <a:ea typeface="Salesforce Sans Light"/>
                <a:cs typeface="Salesforce Sans Light"/>
                <a:sym typeface="Salesforce Sans Light"/>
              </a:defRPr>
            </a:lvl1pPr>
          </a:lstStyle>
          <a:p>
            <a:fld id="{86CB4B4D-7CA3-9044-876B-883B54F8677D}" type="slidenum">
              <a:t>‹#›</a:t>
            </a:fld>
            <a:endParaRPr/>
          </a:p>
        </p:txBody>
      </p:sp>
    </p:spTree>
    <p:extLst>
      <p:ext uri="{BB962C8B-B14F-4D97-AF65-F5344CB8AC3E}">
        <p14:creationId xmlns:p14="http://schemas.microsoft.com/office/powerpoint/2010/main" val="267075181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_ C">
  <p:cSld name="Title Slide_ C">
    <p:bg>
      <p:bgPr>
        <a:solidFill>
          <a:srgbClr val="F4F4F4"/>
        </a:solidFill>
        <a:effectLst/>
      </p:bgPr>
    </p:bg>
    <p:spTree>
      <p:nvGrpSpPr>
        <p:cNvPr id="1" name="Shape 256"/>
        <p:cNvGrpSpPr/>
        <p:nvPr/>
      </p:nvGrpSpPr>
      <p:grpSpPr>
        <a:xfrm>
          <a:off x="0" y="0"/>
          <a:ext cx="0" cy="0"/>
          <a:chOff x="0" y="0"/>
          <a:chExt cx="0" cy="0"/>
        </a:xfrm>
      </p:grpSpPr>
      <p:pic>
        <p:nvPicPr>
          <p:cNvPr id="257" name="Google Shape;257;g656af65a2e_0_749"/>
          <p:cNvPicPr preferRelativeResize="0"/>
          <p:nvPr/>
        </p:nvPicPr>
        <p:blipFill rotWithShape="1">
          <a:blip r:embed="rId2">
            <a:alphaModFix/>
          </a:blip>
          <a:srcRect r="3091"/>
          <a:stretch/>
        </p:blipFill>
        <p:spPr>
          <a:xfrm>
            <a:off x="501090" y="73976"/>
            <a:ext cx="11687736" cy="6784026"/>
          </a:xfrm>
          <a:prstGeom prst="rect">
            <a:avLst/>
          </a:prstGeom>
          <a:noFill/>
          <a:ln>
            <a:noFill/>
          </a:ln>
        </p:spPr>
      </p:pic>
      <p:pic>
        <p:nvPicPr>
          <p:cNvPr id="258" name="Google Shape;258;g656af65a2e_0_749" descr="pasted-image.pdf"/>
          <p:cNvPicPr preferRelativeResize="0"/>
          <p:nvPr/>
        </p:nvPicPr>
        <p:blipFill rotWithShape="1">
          <a:blip r:embed="rId3">
            <a:alphaModFix/>
          </a:blip>
          <a:srcRect/>
          <a:stretch/>
        </p:blipFill>
        <p:spPr>
          <a:xfrm>
            <a:off x="501090" y="437002"/>
            <a:ext cx="1349605" cy="944895"/>
          </a:xfrm>
          <a:prstGeom prst="rect">
            <a:avLst/>
          </a:prstGeom>
          <a:noFill/>
          <a:ln>
            <a:noFill/>
          </a:ln>
        </p:spPr>
      </p:pic>
      <p:cxnSp>
        <p:nvCxnSpPr>
          <p:cNvPr id="259" name="Google Shape;259;g656af65a2e_0_749"/>
          <p:cNvCxnSpPr/>
          <p:nvPr/>
        </p:nvCxnSpPr>
        <p:spPr>
          <a:xfrm>
            <a:off x="2218766" y="391199"/>
            <a:ext cx="0" cy="824400"/>
          </a:xfrm>
          <a:prstGeom prst="straightConnector1">
            <a:avLst/>
          </a:prstGeom>
          <a:noFill/>
          <a:ln w="9525" cap="flat" cmpd="sng">
            <a:solidFill>
              <a:schemeClr val="lt2"/>
            </a:solidFill>
            <a:prstDash val="solid"/>
            <a:round/>
            <a:headEnd type="none" w="sm" len="sm"/>
            <a:tailEnd type="none" w="sm" len="sm"/>
          </a:ln>
        </p:spPr>
      </p:cxnSp>
      <p:sp>
        <p:nvSpPr>
          <p:cNvPr id="260" name="Google Shape;260;g656af65a2e_0_749"/>
          <p:cNvSpPr txBox="1">
            <a:spLocks noGrp="1"/>
          </p:cNvSpPr>
          <p:nvPr>
            <p:ph type="ctrTitle"/>
          </p:nvPr>
        </p:nvSpPr>
        <p:spPr>
          <a:xfrm>
            <a:off x="567278" y="2051985"/>
            <a:ext cx="4704600" cy="12984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sz="3400">
                <a:solidFill>
                  <a:schemeClr val="dk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1" name="Google Shape;261;g656af65a2e_0_749"/>
          <p:cNvSpPr txBox="1">
            <a:spLocks noGrp="1"/>
          </p:cNvSpPr>
          <p:nvPr>
            <p:ph type="subTitle" idx="1"/>
          </p:nvPr>
        </p:nvSpPr>
        <p:spPr>
          <a:xfrm>
            <a:off x="578057" y="3397029"/>
            <a:ext cx="4697100" cy="477000"/>
          </a:xfrm>
          <a:prstGeom prst="rect">
            <a:avLst/>
          </a:prstGeom>
          <a:noFill/>
          <a:ln>
            <a:noFill/>
          </a:ln>
        </p:spPr>
        <p:txBody>
          <a:bodyPr spcFirstLastPara="1" wrap="square" lIns="0" tIns="0" rIns="0" bIns="0" anchor="t" anchorCtr="0">
            <a:noAutofit/>
          </a:bodyPr>
          <a:lstStyle>
            <a:lvl1pPr lvl="0" algn="l" rtl="0">
              <a:lnSpc>
                <a:spcPct val="95000"/>
              </a:lnSpc>
              <a:spcBef>
                <a:spcPts val="0"/>
              </a:spcBef>
              <a:spcAft>
                <a:spcPts val="0"/>
              </a:spcAft>
              <a:buSzPts val="2400"/>
              <a:buNone/>
              <a:defRPr sz="2400" b="0" i="0">
                <a:solidFill>
                  <a:schemeClr val="dk1"/>
                </a:solidFill>
                <a:latin typeface="Arial"/>
                <a:ea typeface="Arial"/>
                <a:cs typeface="Arial"/>
                <a:sym typeface="Arial"/>
              </a:defRPr>
            </a:lvl1pPr>
            <a:lvl2pPr lvl="1" algn="ctr" rtl="0">
              <a:spcBef>
                <a:spcPts val="200"/>
              </a:spcBef>
              <a:spcAft>
                <a:spcPts val="0"/>
              </a:spcAft>
              <a:buSzPts val="1800"/>
              <a:buNone/>
              <a:defRPr>
                <a:solidFill>
                  <a:srgbClr val="8A9ABD"/>
                </a:solidFill>
              </a:defRPr>
            </a:lvl2pPr>
            <a:lvl3pPr lvl="2" algn="ctr" rtl="0">
              <a:spcBef>
                <a:spcPts val="600"/>
              </a:spcBef>
              <a:spcAft>
                <a:spcPts val="0"/>
              </a:spcAft>
              <a:buSzPts val="1600"/>
              <a:buNone/>
              <a:defRPr>
                <a:solidFill>
                  <a:srgbClr val="8A9ABD"/>
                </a:solidFill>
              </a:defRPr>
            </a:lvl3pPr>
            <a:lvl4pPr lvl="3" algn="ctr" rtl="0">
              <a:spcBef>
                <a:spcPts val="600"/>
              </a:spcBef>
              <a:spcAft>
                <a:spcPts val="0"/>
              </a:spcAft>
              <a:buSzPts val="1400"/>
              <a:buNone/>
              <a:defRPr>
                <a:solidFill>
                  <a:srgbClr val="8A9ABD"/>
                </a:solidFill>
              </a:defRPr>
            </a:lvl4pPr>
            <a:lvl5pPr lvl="4" algn="ctr" rtl="0">
              <a:spcBef>
                <a:spcPts val="600"/>
              </a:spcBef>
              <a:spcAft>
                <a:spcPts val="0"/>
              </a:spcAft>
              <a:buSzPts val="2000"/>
              <a:buNone/>
              <a:defRPr>
                <a:solidFill>
                  <a:srgbClr val="8A9ABD"/>
                </a:solidFill>
              </a:defRPr>
            </a:lvl5pPr>
            <a:lvl6pPr lvl="5" algn="ctr" rtl="0">
              <a:spcBef>
                <a:spcPts val="600"/>
              </a:spcBef>
              <a:spcAft>
                <a:spcPts val="0"/>
              </a:spcAft>
              <a:buClr>
                <a:srgbClr val="8A9ABD"/>
              </a:buClr>
              <a:buSzPts val="2000"/>
              <a:buNone/>
              <a:defRPr>
                <a:solidFill>
                  <a:srgbClr val="8A9ABD"/>
                </a:solidFill>
              </a:defRPr>
            </a:lvl6pPr>
            <a:lvl7pPr lvl="6" algn="ctr" rtl="0">
              <a:spcBef>
                <a:spcPts val="400"/>
              </a:spcBef>
              <a:spcAft>
                <a:spcPts val="0"/>
              </a:spcAft>
              <a:buClr>
                <a:srgbClr val="8A9ABD"/>
              </a:buClr>
              <a:buSzPts val="2000"/>
              <a:buNone/>
              <a:defRPr>
                <a:solidFill>
                  <a:srgbClr val="8A9ABD"/>
                </a:solidFill>
              </a:defRPr>
            </a:lvl7pPr>
            <a:lvl8pPr lvl="7" algn="ctr" rtl="0">
              <a:spcBef>
                <a:spcPts val="400"/>
              </a:spcBef>
              <a:spcAft>
                <a:spcPts val="0"/>
              </a:spcAft>
              <a:buClr>
                <a:srgbClr val="8A9ABD"/>
              </a:buClr>
              <a:buSzPts val="2000"/>
              <a:buNone/>
              <a:defRPr>
                <a:solidFill>
                  <a:srgbClr val="8A9ABD"/>
                </a:solidFill>
              </a:defRPr>
            </a:lvl8pPr>
            <a:lvl9pPr lvl="8" algn="ctr" rtl="0">
              <a:spcBef>
                <a:spcPts val="400"/>
              </a:spcBef>
              <a:spcAft>
                <a:spcPts val="0"/>
              </a:spcAft>
              <a:buClr>
                <a:srgbClr val="8A9ABD"/>
              </a:buClr>
              <a:buSzPts val="2000"/>
              <a:buNone/>
              <a:defRPr>
                <a:solidFill>
                  <a:srgbClr val="8A9ABD"/>
                </a:solidFill>
              </a:defRPr>
            </a:lvl9pPr>
          </a:lstStyle>
          <a:p>
            <a:endParaRPr/>
          </a:p>
        </p:txBody>
      </p:sp>
      <p:sp>
        <p:nvSpPr>
          <p:cNvPr id="262" name="Google Shape;262;g656af65a2e_0_749"/>
          <p:cNvSpPr txBox="1">
            <a:spLocks noGrp="1"/>
          </p:cNvSpPr>
          <p:nvPr>
            <p:ph type="body" idx="2"/>
          </p:nvPr>
        </p:nvSpPr>
        <p:spPr>
          <a:xfrm>
            <a:off x="578056" y="5011034"/>
            <a:ext cx="4693800" cy="2850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800"/>
              <a:buFont typeface="Arial"/>
              <a:buNone/>
              <a:defRPr sz="1800" b="0" i="0">
                <a:solidFill>
                  <a:schemeClr val="dk1"/>
                </a:solidFill>
                <a:latin typeface="Arial"/>
                <a:ea typeface="Arial"/>
                <a:cs typeface="Arial"/>
                <a:sym typeface="Arial"/>
              </a:defRPr>
            </a:lvl1pPr>
            <a:lvl2pPr marL="914400" lvl="1" indent="-228600" algn="l" rtl="0">
              <a:spcBef>
                <a:spcPts val="300"/>
              </a:spcBef>
              <a:spcAft>
                <a:spcPts val="0"/>
              </a:spcAft>
              <a:buSzPts val="1540"/>
              <a:buFont typeface="Arial"/>
              <a:buNone/>
              <a:defRPr sz="1400">
                <a:solidFill>
                  <a:schemeClr val="lt2"/>
                </a:solidFill>
                <a:latin typeface="Arial"/>
                <a:ea typeface="Arial"/>
                <a:cs typeface="Arial"/>
                <a:sym typeface="Arial"/>
              </a:defRPr>
            </a:lvl2pPr>
            <a:lvl3pPr marL="1371600" marR="0" lvl="2" indent="-228600" algn="l" rtl="0">
              <a:lnSpc>
                <a:spcPct val="95000"/>
              </a:lnSpc>
              <a:spcBef>
                <a:spcPts val="300"/>
              </a:spcBef>
              <a:spcAft>
                <a:spcPts val="0"/>
              </a:spcAft>
              <a:buClr>
                <a:srgbClr val="BFBFBF"/>
              </a:buClr>
              <a:buSzPts val="1400"/>
              <a:buFont typeface="Arial"/>
              <a:buNone/>
              <a:defRPr sz="1400">
                <a:solidFill>
                  <a:schemeClr val="lt2"/>
                </a:solidFill>
                <a:latin typeface="Arial"/>
                <a:ea typeface="Arial"/>
                <a:cs typeface="Arial"/>
                <a:sym typeface="Arial"/>
              </a:defRPr>
            </a:lvl3pPr>
            <a:lvl4pPr marL="1828800" lvl="3" indent="-285750" algn="l" rtl="0">
              <a:spcBef>
                <a:spcPts val="0"/>
              </a:spcBef>
              <a:spcAft>
                <a:spcPts val="0"/>
              </a:spcAft>
              <a:buSzPts val="900"/>
              <a:buChar char="•"/>
              <a:defRPr sz="900">
                <a:solidFill>
                  <a:schemeClr val="lt1"/>
                </a:solidFill>
                <a:latin typeface="Arial"/>
                <a:ea typeface="Arial"/>
                <a:cs typeface="Arial"/>
                <a:sym typeface="Arial"/>
              </a:defRPr>
            </a:lvl4pPr>
            <a:lvl5pPr marL="2286000" lvl="4" indent="-228600" algn="l" rtl="0">
              <a:spcBef>
                <a:spcPts val="200"/>
              </a:spcBef>
              <a:spcAft>
                <a:spcPts val="0"/>
              </a:spcAft>
              <a:buSzPts val="1400"/>
              <a:buNone/>
              <a:defRPr sz="900">
                <a:solidFill>
                  <a:schemeClr val="lt1"/>
                </a:solidFill>
                <a:latin typeface="Arial"/>
                <a:ea typeface="Arial"/>
                <a:cs typeface="Arial"/>
                <a:sym typeface="Arial"/>
              </a:defRPr>
            </a:lvl5pPr>
            <a:lvl6pPr marL="2743200" lvl="5" indent="-342900" algn="l" rtl="0">
              <a:spcBef>
                <a:spcPts val="36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263" name="Google Shape;263;g656af65a2e_0_749"/>
          <p:cNvSpPr txBox="1">
            <a:spLocks noGrp="1"/>
          </p:cNvSpPr>
          <p:nvPr>
            <p:ph type="body" idx="3"/>
          </p:nvPr>
        </p:nvSpPr>
        <p:spPr>
          <a:xfrm>
            <a:off x="578056" y="4741326"/>
            <a:ext cx="4693800" cy="247500"/>
          </a:xfrm>
          <a:prstGeom prst="rect">
            <a:avLst/>
          </a:prstGeom>
          <a:noFill/>
          <a:ln>
            <a:noFill/>
          </a:ln>
        </p:spPr>
        <p:txBody>
          <a:bodyPr spcFirstLastPara="1" wrap="square" lIns="0" tIns="0" rIns="0" bIns="0" anchor="t" anchorCtr="0">
            <a:noAutofit/>
          </a:bodyPr>
          <a:lstStyle>
            <a:lvl1pPr marL="457200" lvl="0" indent="-228600" algn="l" rtl="0">
              <a:lnSpc>
                <a:spcPct val="95000"/>
              </a:lnSpc>
              <a:spcBef>
                <a:spcPts val="0"/>
              </a:spcBef>
              <a:spcAft>
                <a:spcPts val="0"/>
              </a:spcAft>
              <a:buSzPts val="1800"/>
              <a:buNone/>
              <a:defRPr sz="1800" b="1">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264" name="Google Shape;264;g656af65a2e_0_749" descr="pasted-image.pdf"/>
          <p:cNvPicPr preferRelativeResize="0"/>
          <p:nvPr/>
        </p:nvPicPr>
        <p:blipFill rotWithShape="1">
          <a:blip r:embed="rId3">
            <a:alphaModFix/>
          </a:blip>
          <a:srcRect/>
          <a:stretch/>
        </p:blipFill>
        <p:spPr>
          <a:xfrm>
            <a:off x="501090" y="437002"/>
            <a:ext cx="1349605" cy="944895"/>
          </a:xfrm>
          <a:prstGeom prst="rect">
            <a:avLst/>
          </a:prstGeom>
          <a:noFill/>
          <a:ln>
            <a:noFill/>
          </a:ln>
        </p:spPr>
      </p:pic>
      <p:sp>
        <p:nvSpPr>
          <p:cNvPr id="265" name="Google Shape;265;g656af65a2e_0_749"/>
          <p:cNvSpPr>
            <a:spLocks noGrp="1"/>
          </p:cNvSpPr>
          <p:nvPr>
            <p:ph type="pic" idx="4"/>
          </p:nvPr>
        </p:nvSpPr>
        <p:spPr>
          <a:xfrm>
            <a:off x="2627383" y="436563"/>
            <a:ext cx="1906500" cy="733500"/>
          </a:xfrm>
          <a:prstGeom prst="rect">
            <a:avLst/>
          </a:prstGeom>
          <a:solidFill>
            <a:srgbClr val="E7E6E4"/>
          </a:solidFill>
          <a:ln>
            <a:noFill/>
          </a:ln>
        </p:spPr>
        <p:txBody>
          <a:bodyPr spcFirstLastPara="1" wrap="square" lIns="0" tIns="0" rIns="0" bIns="0" anchor="ctr" anchorCtr="0">
            <a:noAutofit/>
          </a:bodyPr>
          <a:lstStyle>
            <a:lvl1pPr marR="0" lvl="0" algn="ctr" rtl="0">
              <a:spcBef>
                <a:spcPts val="1100"/>
              </a:spcBef>
              <a:spcAft>
                <a:spcPts val="0"/>
              </a:spcAft>
              <a:buClr>
                <a:srgbClr val="7F7F7F"/>
              </a:buClr>
              <a:buSzPts val="1600"/>
              <a:buFont typeface="Arial"/>
              <a:buNone/>
              <a:defRPr sz="1600" b="0" i="0" u="none" strike="noStrike" cap="none">
                <a:solidFill>
                  <a:schemeClr val="accent2"/>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266" name="Google Shape;266;g656af65a2e_0_749"/>
          <p:cNvPicPr preferRelativeResize="0"/>
          <p:nvPr/>
        </p:nvPicPr>
        <p:blipFill rotWithShape="1">
          <a:blip r:embed="rId4">
            <a:alphaModFix/>
          </a:blip>
          <a:srcRect t="-5394" b="23407"/>
          <a:stretch/>
        </p:blipFill>
        <p:spPr>
          <a:xfrm>
            <a:off x="7459579" y="1184339"/>
            <a:ext cx="4454319" cy="5673660"/>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ill Staging Area">
  <p:cSld name="Hill Staging Area">
    <p:bg>
      <p:bgPr>
        <a:solidFill>
          <a:srgbClr val="F4F4F4"/>
        </a:solidFill>
        <a:effectLst/>
      </p:bgPr>
    </p:bg>
    <p:spTree>
      <p:nvGrpSpPr>
        <p:cNvPr id="1" name="Shape 49"/>
        <p:cNvGrpSpPr/>
        <p:nvPr/>
      </p:nvGrpSpPr>
      <p:grpSpPr>
        <a:xfrm>
          <a:off x="0" y="0"/>
          <a:ext cx="0" cy="0"/>
          <a:chOff x="0" y="0"/>
          <a:chExt cx="0" cy="0"/>
        </a:xfrm>
      </p:grpSpPr>
      <p:pic>
        <p:nvPicPr>
          <p:cNvPr id="50" name="Google Shape;50;p18"/>
          <p:cNvPicPr preferRelativeResize="0"/>
          <p:nvPr/>
        </p:nvPicPr>
        <p:blipFill rotWithShape="1">
          <a:blip r:embed="rId2">
            <a:alphaModFix/>
          </a:blip>
          <a:srcRect/>
          <a:stretch/>
        </p:blipFill>
        <p:spPr>
          <a:xfrm>
            <a:off x="0" y="1791"/>
            <a:ext cx="12188816" cy="6856209"/>
          </a:xfrm>
          <a:prstGeom prst="rect">
            <a:avLst/>
          </a:prstGeom>
          <a:noFill/>
          <a:ln>
            <a:noFill/>
          </a:ln>
        </p:spPr>
      </p:pic>
      <p:sp>
        <p:nvSpPr>
          <p:cNvPr id="51" name="Google Shape;51;p18"/>
          <p:cNvSpPr txBox="1">
            <a:spLocks noGrp="1"/>
          </p:cNvSpPr>
          <p:nvPr>
            <p:ph type="body" idx="1"/>
          </p:nvPr>
        </p:nvSpPr>
        <p:spPr>
          <a:xfrm>
            <a:off x="571500" y="1764284"/>
            <a:ext cx="11045952" cy="31961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52" name="Google Shape;52;p18"/>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53" name="Google Shape;53;p18"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54" name="Google Shape;54;p18"/>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bove Trees Vignette - Right">
  <p:cSld name="Above Trees Vignette - Right">
    <p:bg>
      <p:bgPr>
        <a:solidFill>
          <a:srgbClr val="F4F4F4"/>
        </a:solidFill>
        <a:effectLst/>
      </p:bgPr>
    </p:bg>
    <p:spTree>
      <p:nvGrpSpPr>
        <p:cNvPr id="1" name="Shape 267"/>
        <p:cNvGrpSpPr/>
        <p:nvPr/>
      </p:nvGrpSpPr>
      <p:grpSpPr>
        <a:xfrm>
          <a:off x="0" y="0"/>
          <a:ext cx="0" cy="0"/>
          <a:chOff x="0" y="0"/>
          <a:chExt cx="0" cy="0"/>
        </a:xfrm>
      </p:grpSpPr>
      <p:pic>
        <p:nvPicPr>
          <p:cNvPr id="268" name="Google Shape;268;g656af65a2e_0_760"/>
          <p:cNvPicPr preferRelativeResize="0"/>
          <p:nvPr/>
        </p:nvPicPr>
        <p:blipFill rotWithShape="1">
          <a:blip r:embed="rId2">
            <a:alphaModFix/>
          </a:blip>
          <a:srcRect t="12395" r="12418"/>
          <a:stretch/>
        </p:blipFill>
        <p:spPr>
          <a:xfrm flipH="1">
            <a:off x="0" y="0"/>
            <a:ext cx="12188822" cy="6858000"/>
          </a:xfrm>
          <a:prstGeom prst="rect">
            <a:avLst/>
          </a:prstGeom>
          <a:noFill/>
          <a:ln>
            <a:noFill/>
          </a:ln>
        </p:spPr>
      </p:pic>
      <p:sp>
        <p:nvSpPr>
          <p:cNvPr id="269" name="Google Shape;269;g656af65a2e_0_760"/>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656af65a2e_0_760"/>
          <p:cNvSpPr txBox="1">
            <a:spLocks noGrp="1"/>
          </p:cNvSpPr>
          <p:nvPr>
            <p:ph type="body" idx="1"/>
          </p:nvPr>
        </p:nvSpPr>
        <p:spPr>
          <a:xfrm>
            <a:off x="571500" y="1764288"/>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271" name="Google Shape;271;g656af65a2e_0_760"/>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272" name="Google Shape;272;g656af65a2e_0_76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73" name="Google Shape;273;g656af65a2e_0_760"/>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ityscape Vignette">
  <p:cSld name="Cityscape Vignette">
    <p:bg>
      <p:bgPr>
        <a:solidFill>
          <a:srgbClr val="F4F4F4"/>
        </a:solidFill>
        <a:effectLst/>
      </p:bgPr>
    </p:bg>
    <p:spTree>
      <p:nvGrpSpPr>
        <p:cNvPr id="1" name="Shape 274"/>
        <p:cNvGrpSpPr/>
        <p:nvPr/>
      </p:nvGrpSpPr>
      <p:grpSpPr>
        <a:xfrm>
          <a:off x="0" y="0"/>
          <a:ext cx="0" cy="0"/>
          <a:chOff x="0" y="0"/>
          <a:chExt cx="0" cy="0"/>
        </a:xfrm>
      </p:grpSpPr>
      <p:pic>
        <p:nvPicPr>
          <p:cNvPr id="275" name="Google Shape;275;g656af65a2e_0_767"/>
          <p:cNvPicPr preferRelativeResize="0"/>
          <p:nvPr/>
        </p:nvPicPr>
        <p:blipFill rotWithShape="1">
          <a:blip r:embed="rId2">
            <a:alphaModFix/>
          </a:blip>
          <a:srcRect/>
          <a:stretch/>
        </p:blipFill>
        <p:spPr>
          <a:xfrm>
            <a:off x="1" y="1789"/>
            <a:ext cx="12188822" cy="6856212"/>
          </a:xfrm>
          <a:prstGeom prst="rect">
            <a:avLst/>
          </a:prstGeom>
          <a:noFill/>
          <a:ln>
            <a:noFill/>
          </a:ln>
        </p:spPr>
      </p:pic>
      <p:sp>
        <p:nvSpPr>
          <p:cNvPr id="276" name="Google Shape;276;g656af65a2e_0_767"/>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656af65a2e_0_767"/>
          <p:cNvSpPr txBox="1">
            <a:spLocks noGrp="1"/>
          </p:cNvSpPr>
          <p:nvPr>
            <p:ph type="body" idx="1"/>
          </p:nvPr>
        </p:nvSpPr>
        <p:spPr>
          <a:xfrm>
            <a:off x="571500" y="1764287"/>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278" name="Google Shape;278;g656af65a2e_0_767"/>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279" name="Google Shape;279;g656af65a2e_0_76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80" name="Google Shape;280;g656af65a2e_0_767"/>
          <p:cNvSpPr txBox="1">
            <a:spLocks noGrp="1"/>
          </p:cNvSpPr>
          <p:nvPr>
            <p:ph type="ftr" idx="11"/>
          </p:nvPr>
        </p:nvSpPr>
        <p:spPr>
          <a:xfrm>
            <a:off x="3340416"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que Slide - C">
  <p:cSld name="Seque Slide - C">
    <p:bg>
      <p:bgPr>
        <a:solidFill>
          <a:srgbClr val="F4F4F4"/>
        </a:solidFill>
        <a:effectLst/>
      </p:bgPr>
    </p:bg>
    <p:spTree>
      <p:nvGrpSpPr>
        <p:cNvPr id="1" name="Shape 281"/>
        <p:cNvGrpSpPr/>
        <p:nvPr/>
      </p:nvGrpSpPr>
      <p:grpSpPr>
        <a:xfrm>
          <a:off x="0" y="0"/>
          <a:ext cx="0" cy="0"/>
          <a:chOff x="0" y="0"/>
          <a:chExt cx="0" cy="0"/>
        </a:xfrm>
      </p:grpSpPr>
      <p:pic>
        <p:nvPicPr>
          <p:cNvPr id="282" name="Google Shape;282;g656af65a2e_0_774"/>
          <p:cNvPicPr preferRelativeResize="0"/>
          <p:nvPr/>
        </p:nvPicPr>
        <p:blipFill rotWithShape="1">
          <a:blip r:embed="rId2">
            <a:alphaModFix/>
          </a:blip>
          <a:srcRect/>
          <a:stretch/>
        </p:blipFill>
        <p:spPr>
          <a:xfrm>
            <a:off x="9" y="1791"/>
            <a:ext cx="12188815" cy="6856208"/>
          </a:xfrm>
          <a:prstGeom prst="rect">
            <a:avLst/>
          </a:prstGeom>
          <a:noFill/>
          <a:ln>
            <a:noFill/>
          </a:ln>
        </p:spPr>
      </p:pic>
      <p:pic>
        <p:nvPicPr>
          <p:cNvPr id="283" name="Google Shape;283;g656af65a2e_0_77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84" name="Google Shape;284;g656af65a2e_0_774"/>
          <p:cNvSpPr txBox="1">
            <a:spLocks noGrp="1"/>
          </p:cNvSpPr>
          <p:nvPr>
            <p:ph type="ctrTitle"/>
          </p:nvPr>
        </p:nvSpPr>
        <p:spPr>
          <a:xfrm>
            <a:off x="578442" y="1804672"/>
            <a:ext cx="7165800" cy="11157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sz="3200" b="1">
                <a:solidFill>
                  <a:schemeClr val="accen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g656af65a2e_0_774"/>
          <p:cNvSpPr txBox="1">
            <a:spLocks noGrp="1"/>
          </p:cNvSpPr>
          <p:nvPr>
            <p:ph type="body" idx="1"/>
          </p:nvPr>
        </p:nvSpPr>
        <p:spPr>
          <a:xfrm>
            <a:off x="578442" y="2995939"/>
            <a:ext cx="7165800" cy="9273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accent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sic">
  <p:cSld name="Basic">
    <p:bg>
      <p:bgPr>
        <a:solidFill>
          <a:srgbClr val="F4F4F4"/>
        </a:solidFill>
        <a:effectLst/>
      </p:bgPr>
    </p:bg>
    <p:spTree>
      <p:nvGrpSpPr>
        <p:cNvPr id="1" name="Shape 286"/>
        <p:cNvGrpSpPr/>
        <p:nvPr/>
      </p:nvGrpSpPr>
      <p:grpSpPr>
        <a:xfrm>
          <a:off x="0" y="0"/>
          <a:ext cx="0" cy="0"/>
          <a:chOff x="0" y="0"/>
          <a:chExt cx="0" cy="0"/>
        </a:xfrm>
      </p:grpSpPr>
      <p:pic>
        <p:nvPicPr>
          <p:cNvPr id="287" name="Google Shape;287;g656af65a2e_0_779"/>
          <p:cNvPicPr preferRelativeResize="0"/>
          <p:nvPr/>
        </p:nvPicPr>
        <p:blipFill rotWithShape="1">
          <a:blip r:embed="rId2">
            <a:alphaModFix/>
          </a:blip>
          <a:srcRect/>
          <a:stretch/>
        </p:blipFill>
        <p:spPr>
          <a:xfrm>
            <a:off x="0" y="893"/>
            <a:ext cx="12188822" cy="6856213"/>
          </a:xfrm>
          <a:prstGeom prst="rect">
            <a:avLst/>
          </a:prstGeom>
          <a:noFill/>
          <a:ln>
            <a:noFill/>
          </a:ln>
        </p:spPr>
      </p:pic>
      <p:sp>
        <p:nvSpPr>
          <p:cNvPr id="288" name="Google Shape;288;g656af65a2e_0_779"/>
          <p:cNvSpPr txBox="1">
            <a:spLocks noGrp="1"/>
          </p:cNvSpPr>
          <p:nvPr>
            <p:ph type="body" idx="1"/>
          </p:nvPr>
        </p:nvSpPr>
        <p:spPr>
          <a:xfrm>
            <a:off x="571500" y="1764285"/>
            <a:ext cx="11046000" cy="4223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289" name="Google Shape;289;g656af65a2e_0_779"/>
          <p:cNvSpPr txBox="1">
            <a:spLocks noGrp="1"/>
          </p:cNvSpPr>
          <p:nvPr>
            <p:ph type="body" idx="2"/>
          </p:nvPr>
        </p:nvSpPr>
        <p:spPr>
          <a:xfrm>
            <a:off x="571504" y="1097179"/>
            <a:ext cx="11046000" cy="33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290" name="Google Shape;290;g656af65a2e_0_77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91" name="Google Shape;291;g656af65a2e_0_779"/>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g656af65a2e_0_779"/>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bove Trees Vignette - Left">
  <p:cSld name="Above Trees Vignette - Left">
    <p:bg>
      <p:bgPr>
        <a:solidFill>
          <a:srgbClr val="F4F4F4"/>
        </a:solidFill>
        <a:effectLst/>
      </p:bgPr>
    </p:bg>
    <p:spTree>
      <p:nvGrpSpPr>
        <p:cNvPr id="1" name="Shape 293"/>
        <p:cNvGrpSpPr/>
        <p:nvPr/>
      </p:nvGrpSpPr>
      <p:grpSpPr>
        <a:xfrm>
          <a:off x="0" y="0"/>
          <a:ext cx="0" cy="0"/>
          <a:chOff x="0" y="0"/>
          <a:chExt cx="0" cy="0"/>
        </a:xfrm>
      </p:grpSpPr>
      <p:pic>
        <p:nvPicPr>
          <p:cNvPr id="294" name="Google Shape;294;g656af65a2e_0_786"/>
          <p:cNvPicPr preferRelativeResize="0"/>
          <p:nvPr/>
        </p:nvPicPr>
        <p:blipFill rotWithShape="1">
          <a:blip r:embed="rId2">
            <a:alphaModFix/>
          </a:blip>
          <a:srcRect/>
          <a:stretch/>
        </p:blipFill>
        <p:spPr>
          <a:xfrm>
            <a:off x="1" y="1788"/>
            <a:ext cx="12188822" cy="6856212"/>
          </a:xfrm>
          <a:prstGeom prst="rect">
            <a:avLst/>
          </a:prstGeom>
          <a:noFill/>
          <a:ln>
            <a:noFill/>
          </a:ln>
        </p:spPr>
      </p:pic>
      <p:sp>
        <p:nvSpPr>
          <p:cNvPr id="295" name="Google Shape;295;g656af65a2e_0_786"/>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g656af65a2e_0_786"/>
          <p:cNvSpPr txBox="1">
            <a:spLocks noGrp="1"/>
          </p:cNvSpPr>
          <p:nvPr>
            <p:ph type="body" idx="1"/>
          </p:nvPr>
        </p:nvSpPr>
        <p:spPr>
          <a:xfrm>
            <a:off x="571500" y="1764288"/>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297" name="Google Shape;297;g656af65a2e_0_786"/>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298" name="Google Shape;298;g656af65a2e_0_78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299" name="Google Shape;299;g656af65a2e_0_786"/>
          <p:cNvSpPr txBox="1">
            <a:spLocks noGrp="1"/>
          </p:cNvSpPr>
          <p:nvPr>
            <p:ph type="ftr" idx="11"/>
          </p:nvPr>
        </p:nvSpPr>
        <p:spPr>
          <a:xfrm>
            <a:off x="2193744"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erns Vignette">
  <p:cSld name="Ferns Vignette">
    <p:bg>
      <p:bgPr>
        <a:solidFill>
          <a:srgbClr val="F4F4F4"/>
        </a:solidFill>
        <a:effectLst/>
      </p:bgPr>
    </p:bg>
    <p:spTree>
      <p:nvGrpSpPr>
        <p:cNvPr id="1" name="Shape 300"/>
        <p:cNvGrpSpPr/>
        <p:nvPr/>
      </p:nvGrpSpPr>
      <p:grpSpPr>
        <a:xfrm>
          <a:off x="0" y="0"/>
          <a:ext cx="0" cy="0"/>
          <a:chOff x="0" y="0"/>
          <a:chExt cx="0" cy="0"/>
        </a:xfrm>
      </p:grpSpPr>
      <p:pic>
        <p:nvPicPr>
          <p:cNvPr id="301" name="Google Shape;301;g656af65a2e_0_793"/>
          <p:cNvPicPr preferRelativeResize="0"/>
          <p:nvPr/>
        </p:nvPicPr>
        <p:blipFill rotWithShape="1">
          <a:blip r:embed="rId2">
            <a:alphaModFix/>
          </a:blip>
          <a:srcRect l="11016" t="10992"/>
          <a:stretch/>
        </p:blipFill>
        <p:spPr>
          <a:xfrm>
            <a:off x="0" y="0"/>
            <a:ext cx="12188830" cy="6858000"/>
          </a:xfrm>
          <a:prstGeom prst="rect">
            <a:avLst/>
          </a:prstGeom>
          <a:noFill/>
          <a:ln>
            <a:noFill/>
          </a:ln>
        </p:spPr>
      </p:pic>
      <p:sp>
        <p:nvSpPr>
          <p:cNvPr id="302" name="Google Shape;302;g656af65a2e_0_793"/>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3" name="Google Shape;303;g656af65a2e_0_793"/>
          <p:cNvSpPr txBox="1">
            <a:spLocks noGrp="1"/>
          </p:cNvSpPr>
          <p:nvPr>
            <p:ph type="body" idx="1"/>
          </p:nvPr>
        </p:nvSpPr>
        <p:spPr>
          <a:xfrm>
            <a:off x="571500" y="1764287"/>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b="0">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04" name="Google Shape;304;g656af65a2e_0_793"/>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05" name="Google Shape;305;g656af65a2e_0_793"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06" name="Google Shape;306;g656af65a2e_0_793"/>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ookout Vignette">
  <p:cSld name="Lookout Vignette">
    <p:bg>
      <p:bgPr>
        <a:solidFill>
          <a:srgbClr val="F4F4F4"/>
        </a:solidFill>
        <a:effectLst/>
      </p:bgPr>
    </p:bg>
    <p:spTree>
      <p:nvGrpSpPr>
        <p:cNvPr id="1" name="Shape 307"/>
        <p:cNvGrpSpPr/>
        <p:nvPr/>
      </p:nvGrpSpPr>
      <p:grpSpPr>
        <a:xfrm>
          <a:off x="0" y="0"/>
          <a:ext cx="0" cy="0"/>
          <a:chOff x="0" y="0"/>
          <a:chExt cx="0" cy="0"/>
        </a:xfrm>
      </p:grpSpPr>
      <p:pic>
        <p:nvPicPr>
          <p:cNvPr id="308" name="Google Shape;308;g656af65a2e_0_800"/>
          <p:cNvPicPr preferRelativeResize="0"/>
          <p:nvPr/>
        </p:nvPicPr>
        <p:blipFill rotWithShape="1">
          <a:blip r:embed="rId2">
            <a:alphaModFix/>
          </a:blip>
          <a:srcRect/>
          <a:stretch/>
        </p:blipFill>
        <p:spPr>
          <a:xfrm>
            <a:off x="0" y="1785"/>
            <a:ext cx="12188822" cy="6856216"/>
          </a:xfrm>
          <a:prstGeom prst="rect">
            <a:avLst/>
          </a:prstGeom>
          <a:noFill/>
          <a:ln>
            <a:noFill/>
          </a:ln>
        </p:spPr>
      </p:pic>
      <p:sp>
        <p:nvSpPr>
          <p:cNvPr id="309" name="Google Shape;309;g656af65a2e_0_800"/>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0" name="Google Shape;310;g656af65a2e_0_800"/>
          <p:cNvSpPr txBox="1">
            <a:spLocks noGrp="1"/>
          </p:cNvSpPr>
          <p:nvPr>
            <p:ph type="body" idx="1"/>
          </p:nvPr>
        </p:nvSpPr>
        <p:spPr>
          <a:xfrm>
            <a:off x="571500" y="1764288"/>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11" name="Google Shape;311;g656af65a2e_0_800"/>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12" name="Google Shape;312;g656af65a2e_0_80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13" name="Google Shape;313;g656af65a2e_0_800"/>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aterfall Vignette">
  <p:cSld name="Waterfall Vignette">
    <p:bg>
      <p:bgPr>
        <a:solidFill>
          <a:srgbClr val="F4F4F4"/>
        </a:solidFill>
        <a:effectLst/>
      </p:bgPr>
    </p:bg>
    <p:spTree>
      <p:nvGrpSpPr>
        <p:cNvPr id="1" name="Shape 314"/>
        <p:cNvGrpSpPr/>
        <p:nvPr/>
      </p:nvGrpSpPr>
      <p:grpSpPr>
        <a:xfrm>
          <a:off x="0" y="0"/>
          <a:ext cx="0" cy="0"/>
          <a:chOff x="0" y="0"/>
          <a:chExt cx="0" cy="0"/>
        </a:xfrm>
      </p:grpSpPr>
      <p:pic>
        <p:nvPicPr>
          <p:cNvPr id="315" name="Google Shape;315;g656af65a2e_0_807"/>
          <p:cNvPicPr preferRelativeResize="0"/>
          <p:nvPr/>
        </p:nvPicPr>
        <p:blipFill rotWithShape="1">
          <a:blip r:embed="rId2">
            <a:alphaModFix/>
          </a:blip>
          <a:srcRect/>
          <a:stretch/>
        </p:blipFill>
        <p:spPr>
          <a:xfrm>
            <a:off x="4" y="1789"/>
            <a:ext cx="12188822" cy="6856212"/>
          </a:xfrm>
          <a:prstGeom prst="rect">
            <a:avLst/>
          </a:prstGeom>
          <a:noFill/>
          <a:ln>
            <a:noFill/>
          </a:ln>
        </p:spPr>
      </p:pic>
      <p:sp>
        <p:nvSpPr>
          <p:cNvPr id="316" name="Google Shape;316;g656af65a2e_0_807"/>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7" name="Google Shape;317;g656af65a2e_0_807"/>
          <p:cNvSpPr txBox="1">
            <a:spLocks noGrp="1"/>
          </p:cNvSpPr>
          <p:nvPr>
            <p:ph type="body" idx="1"/>
          </p:nvPr>
        </p:nvSpPr>
        <p:spPr>
          <a:xfrm>
            <a:off x="571500" y="1764288"/>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18" name="Google Shape;318;g656af65a2e_0_807"/>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19" name="Google Shape;319;g656af65a2e_0_80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20" name="Google Shape;320;g656af65a2e_0_807"/>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oller Coaster Vignette">
  <p:cSld name="Roller Coaster Vignette">
    <p:bg>
      <p:bgPr>
        <a:solidFill>
          <a:srgbClr val="F4F4F4"/>
        </a:solidFill>
        <a:effectLst/>
      </p:bgPr>
    </p:bg>
    <p:spTree>
      <p:nvGrpSpPr>
        <p:cNvPr id="1" name="Shape 321"/>
        <p:cNvGrpSpPr/>
        <p:nvPr/>
      </p:nvGrpSpPr>
      <p:grpSpPr>
        <a:xfrm>
          <a:off x="0" y="0"/>
          <a:ext cx="0" cy="0"/>
          <a:chOff x="0" y="0"/>
          <a:chExt cx="0" cy="0"/>
        </a:xfrm>
      </p:grpSpPr>
      <p:pic>
        <p:nvPicPr>
          <p:cNvPr id="322" name="Google Shape;322;g656af65a2e_0_814"/>
          <p:cNvPicPr preferRelativeResize="0"/>
          <p:nvPr/>
        </p:nvPicPr>
        <p:blipFill rotWithShape="1">
          <a:blip r:embed="rId2">
            <a:alphaModFix/>
          </a:blip>
          <a:srcRect/>
          <a:stretch/>
        </p:blipFill>
        <p:spPr>
          <a:xfrm>
            <a:off x="6" y="1789"/>
            <a:ext cx="12188822" cy="6856212"/>
          </a:xfrm>
          <a:prstGeom prst="rect">
            <a:avLst/>
          </a:prstGeom>
          <a:noFill/>
          <a:ln>
            <a:noFill/>
          </a:ln>
        </p:spPr>
      </p:pic>
      <p:sp>
        <p:nvSpPr>
          <p:cNvPr id="323" name="Google Shape;323;g656af65a2e_0_814"/>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4" name="Google Shape;324;g656af65a2e_0_814"/>
          <p:cNvSpPr txBox="1">
            <a:spLocks noGrp="1"/>
          </p:cNvSpPr>
          <p:nvPr>
            <p:ph type="body" idx="1"/>
          </p:nvPr>
        </p:nvSpPr>
        <p:spPr>
          <a:xfrm>
            <a:off x="571500" y="1764288"/>
            <a:ext cx="110460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25" name="Google Shape;325;g656af65a2e_0_814"/>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26" name="Google Shape;326;g656af65a2e_0_81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27" name="Google Shape;327;g656af65a2e_0_814"/>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lloon Vignette">
  <p:cSld name="Balloon Vignette">
    <p:bg>
      <p:bgPr>
        <a:solidFill>
          <a:srgbClr val="F4F4F4"/>
        </a:solidFill>
        <a:effectLst/>
      </p:bgPr>
    </p:bg>
    <p:spTree>
      <p:nvGrpSpPr>
        <p:cNvPr id="1" name="Shape 328"/>
        <p:cNvGrpSpPr/>
        <p:nvPr/>
      </p:nvGrpSpPr>
      <p:grpSpPr>
        <a:xfrm>
          <a:off x="0" y="0"/>
          <a:ext cx="0" cy="0"/>
          <a:chOff x="0" y="0"/>
          <a:chExt cx="0" cy="0"/>
        </a:xfrm>
      </p:grpSpPr>
      <p:pic>
        <p:nvPicPr>
          <p:cNvPr id="329" name="Google Shape;329;g656af65a2e_0_821"/>
          <p:cNvPicPr preferRelativeResize="0"/>
          <p:nvPr/>
        </p:nvPicPr>
        <p:blipFill rotWithShape="1">
          <a:blip r:embed="rId2">
            <a:alphaModFix/>
          </a:blip>
          <a:srcRect/>
          <a:stretch/>
        </p:blipFill>
        <p:spPr>
          <a:xfrm>
            <a:off x="2" y="893"/>
            <a:ext cx="12188822" cy="6856212"/>
          </a:xfrm>
          <a:prstGeom prst="rect">
            <a:avLst/>
          </a:prstGeom>
          <a:noFill/>
          <a:ln>
            <a:noFill/>
          </a:ln>
        </p:spPr>
      </p:pic>
      <p:sp>
        <p:nvSpPr>
          <p:cNvPr id="330" name="Google Shape;330;g656af65a2e_0_821"/>
          <p:cNvSpPr txBox="1">
            <a:spLocks noGrp="1"/>
          </p:cNvSpPr>
          <p:nvPr>
            <p:ph type="title"/>
          </p:nvPr>
        </p:nvSpPr>
        <p:spPr>
          <a:xfrm>
            <a:off x="571500" y="63504"/>
            <a:ext cx="74295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1" name="Google Shape;331;g656af65a2e_0_821"/>
          <p:cNvSpPr txBox="1">
            <a:spLocks noGrp="1"/>
          </p:cNvSpPr>
          <p:nvPr>
            <p:ph type="body" idx="1"/>
          </p:nvPr>
        </p:nvSpPr>
        <p:spPr>
          <a:xfrm>
            <a:off x="571500" y="1764288"/>
            <a:ext cx="7281600" cy="422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32" name="Google Shape;332;g656af65a2e_0_821"/>
          <p:cNvSpPr txBox="1">
            <a:spLocks noGrp="1"/>
          </p:cNvSpPr>
          <p:nvPr>
            <p:ph type="body" idx="2"/>
          </p:nvPr>
        </p:nvSpPr>
        <p:spPr>
          <a:xfrm>
            <a:off x="571500" y="1097179"/>
            <a:ext cx="74295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33" name="Google Shape;333;g656af65a2e_0_821"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34" name="Google Shape;334;g656af65a2e_0_821"/>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oller Coaster Vignette">
  <p:cSld name="Roller Coaster Vignette">
    <p:bg>
      <p:bgPr>
        <a:solidFill>
          <a:srgbClr val="F4F4F4"/>
        </a:solidFill>
        <a:effectLst/>
      </p:bgPr>
    </p:bg>
    <p:spTree>
      <p:nvGrpSpPr>
        <p:cNvPr id="1" name="Shape 56"/>
        <p:cNvGrpSpPr/>
        <p:nvPr/>
      </p:nvGrpSpPr>
      <p:grpSpPr>
        <a:xfrm>
          <a:off x="0" y="0"/>
          <a:ext cx="0" cy="0"/>
          <a:chOff x="0" y="0"/>
          <a:chExt cx="0" cy="0"/>
        </a:xfrm>
      </p:grpSpPr>
      <p:pic>
        <p:nvPicPr>
          <p:cNvPr id="57" name="Google Shape;57;p19"/>
          <p:cNvPicPr preferRelativeResize="0"/>
          <p:nvPr/>
        </p:nvPicPr>
        <p:blipFill rotWithShape="1">
          <a:blip r:embed="rId2">
            <a:alphaModFix/>
          </a:blip>
          <a:srcRect/>
          <a:stretch/>
        </p:blipFill>
        <p:spPr>
          <a:xfrm>
            <a:off x="6" y="1789"/>
            <a:ext cx="12188819" cy="6856211"/>
          </a:xfrm>
          <a:prstGeom prst="rect">
            <a:avLst/>
          </a:prstGeom>
          <a:noFill/>
          <a:ln>
            <a:noFill/>
          </a:ln>
        </p:spPr>
      </p:pic>
      <p:sp>
        <p:nvSpPr>
          <p:cNvPr id="58" name="Google Shape;58;p19"/>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body" idx="1"/>
          </p:nvPr>
        </p:nvSpPr>
        <p:spPr>
          <a:xfrm>
            <a:off x="571500" y="1764288"/>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60" name="Google Shape;60;p19"/>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61" name="Google Shape;61;p1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62" name="Google Shape;62;p19"/>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liage Vignette">
  <p:cSld name="Foliage Vignette">
    <p:bg>
      <p:bgPr>
        <a:solidFill>
          <a:srgbClr val="F4F4F4"/>
        </a:solidFill>
        <a:effectLst/>
      </p:bgPr>
    </p:bg>
    <p:spTree>
      <p:nvGrpSpPr>
        <p:cNvPr id="1" name="Shape 335"/>
        <p:cNvGrpSpPr/>
        <p:nvPr/>
      </p:nvGrpSpPr>
      <p:grpSpPr>
        <a:xfrm>
          <a:off x="0" y="0"/>
          <a:ext cx="0" cy="0"/>
          <a:chOff x="0" y="0"/>
          <a:chExt cx="0" cy="0"/>
        </a:xfrm>
      </p:grpSpPr>
      <p:pic>
        <p:nvPicPr>
          <p:cNvPr id="336" name="Google Shape;336;g656af65a2e_0_828"/>
          <p:cNvPicPr preferRelativeResize="0"/>
          <p:nvPr/>
        </p:nvPicPr>
        <p:blipFill rotWithShape="1">
          <a:blip r:embed="rId2">
            <a:alphaModFix/>
          </a:blip>
          <a:srcRect b="507"/>
          <a:stretch/>
        </p:blipFill>
        <p:spPr>
          <a:xfrm>
            <a:off x="2" y="36515"/>
            <a:ext cx="12188822" cy="6821485"/>
          </a:xfrm>
          <a:prstGeom prst="rect">
            <a:avLst/>
          </a:prstGeom>
          <a:noFill/>
          <a:ln>
            <a:noFill/>
          </a:ln>
        </p:spPr>
      </p:pic>
      <p:sp>
        <p:nvSpPr>
          <p:cNvPr id="337" name="Google Shape;337;g656af65a2e_0_828"/>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8" name="Google Shape;338;g656af65a2e_0_828"/>
          <p:cNvSpPr txBox="1">
            <a:spLocks noGrp="1"/>
          </p:cNvSpPr>
          <p:nvPr>
            <p:ph type="body" idx="1"/>
          </p:nvPr>
        </p:nvSpPr>
        <p:spPr>
          <a:xfrm>
            <a:off x="571500" y="1764288"/>
            <a:ext cx="11046000" cy="360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39" name="Google Shape;339;g656af65a2e_0_828"/>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40" name="Google Shape;340;g656af65a2e_0_828"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41" name="Google Shape;341;g656af65a2e_0_828"/>
          <p:cNvSpPr txBox="1">
            <a:spLocks noGrp="1"/>
          </p:cNvSpPr>
          <p:nvPr>
            <p:ph type="ftr" idx="11"/>
          </p:nvPr>
        </p:nvSpPr>
        <p:spPr>
          <a:xfrm>
            <a:off x="571500" y="5603648"/>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all Staging - Small">
  <p:cSld name="Wall Staging - Small">
    <p:bg>
      <p:bgPr>
        <a:solidFill>
          <a:srgbClr val="F4F4F4"/>
        </a:solidFill>
        <a:effectLst/>
      </p:bgPr>
    </p:bg>
    <p:spTree>
      <p:nvGrpSpPr>
        <p:cNvPr id="1" name="Shape 342"/>
        <p:cNvGrpSpPr/>
        <p:nvPr/>
      </p:nvGrpSpPr>
      <p:grpSpPr>
        <a:xfrm>
          <a:off x="0" y="0"/>
          <a:ext cx="0" cy="0"/>
          <a:chOff x="0" y="0"/>
          <a:chExt cx="0" cy="0"/>
        </a:xfrm>
      </p:grpSpPr>
      <p:pic>
        <p:nvPicPr>
          <p:cNvPr id="343" name="Google Shape;343;g656af65a2e_0_835"/>
          <p:cNvPicPr preferRelativeResize="0"/>
          <p:nvPr/>
        </p:nvPicPr>
        <p:blipFill rotWithShape="1">
          <a:blip r:embed="rId2">
            <a:alphaModFix/>
          </a:blip>
          <a:srcRect/>
          <a:stretch/>
        </p:blipFill>
        <p:spPr>
          <a:xfrm>
            <a:off x="3" y="1791"/>
            <a:ext cx="12188815" cy="6856208"/>
          </a:xfrm>
          <a:prstGeom prst="rect">
            <a:avLst/>
          </a:prstGeom>
          <a:noFill/>
          <a:ln>
            <a:noFill/>
          </a:ln>
        </p:spPr>
      </p:pic>
      <p:sp>
        <p:nvSpPr>
          <p:cNvPr id="344" name="Google Shape;344;g656af65a2e_0_835"/>
          <p:cNvSpPr txBox="1">
            <a:spLocks noGrp="1"/>
          </p:cNvSpPr>
          <p:nvPr>
            <p:ph type="body" idx="1"/>
          </p:nvPr>
        </p:nvSpPr>
        <p:spPr>
          <a:xfrm>
            <a:off x="571500" y="1764284"/>
            <a:ext cx="11046000" cy="319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45" name="Google Shape;345;g656af65a2e_0_835"/>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46" name="Google Shape;346;g656af65a2e_0_835"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47" name="Google Shape;347;g656af65a2e_0_835"/>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g656af65a2e_0_835"/>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all Staging Area - Large">
  <p:cSld name="Wall Staging Area - Large">
    <p:bg>
      <p:bgPr>
        <a:solidFill>
          <a:srgbClr val="F4F4F4"/>
        </a:solidFill>
        <a:effectLst/>
      </p:bgPr>
    </p:bg>
    <p:spTree>
      <p:nvGrpSpPr>
        <p:cNvPr id="1" name="Shape 349"/>
        <p:cNvGrpSpPr/>
        <p:nvPr/>
      </p:nvGrpSpPr>
      <p:grpSpPr>
        <a:xfrm>
          <a:off x="0" y="0"/>
          <a:ext cx="0" cy="0"/>
          <a:chOff x="0" y="0"/>
          <a:chExt cx="0" cy="0"/>
        </a:xfrm>
      </p:grpSpPr>
      <p:pic>
        <p:nvPicPr>
          <p:cNvPr id="350" name="Google Shape;350;g656af65a2e_0_842"/>
          <p:cNvPicPr preferRelativeResize="0"/>
          <p:nvPr/>
        </p:nvPicPr>
        <p:blipFill rotWithShape="1">
          <a:blip r:embed="rId2">
            <a:alphaModFix/>
          </a:blip>
          <a:srcRect/>
          <a:stretch/>
        </p:blipFill>
        <p:spPr>
          <a:xfrm>
            <a:off x="8" y="1791"/>
            <a:ext cx="12188815" cy="6856208"/>
          </a:xfrm>
          <a:prstGeom prst="rect">
            <a:avLst/>
          </a:prstGeom>
          <a:noFill/>
          <a:ln>
            <a:noFill/>
          </a:ln>
        </p:spPr>
      </p:pic>
      <p:sp>
        <p:nvSpPr>
          <p:cNvPr id="351" name="Google Shape;351;g656af65a2e_0_842"/>
          <p:cNvSpPr txBox="1">
            <a:spLocks noGrp="1"/>
          </p:cNvSpPr>
          <p:nvPr>
            <p:ph type="body" idx="1"/>
          </p:nvPr>
        </p:nvSpPr>
        <p:spPr>
          <a:xfrm>
            <a:off x="571500" y="1764284"/>
            <a:ext cx="11046000" cy="319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52" name="Google Shape;352;g656af65a2e_0_842"/>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53" name="Google Shape;353;g656af65a2e_0_842"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54" name="Google Shape;354;g656af65a2e_0_842"/>
          <p:cNvSpPr txBox="1">
            <a:spLocks noGrp="1"/>
          </p:cNvSpPr>
          <p:nvPr>
            <p:ph type="ftr" idx="11"/>
          </p:nvPr>
        </p:nvSpPr>
        <p:spPr>
          <a:xfrm>
            <a:off x="571500" y="5802280"/>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5" name="Google Shape;355;g656af65a2e_0_842"/>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ill Staging Area">
  <p:cSld name="Hill Staging Area">
    <p:bg>
      <p:bgPr>
        <a:solidFill>
          <a:srgbClr val="F4F4F4"/>
        </a:solidFill>
        <a:effectLst/>
      </p:bgPr>
    </p:bg>
    <p:spTree>
      <p:nvGrpSpPr>
        <p:cNvPr id="1" name="Shape 356"/>
        <p:cNvGrpSpPr/>
        <p:nvPr/>
      </p:nvGrpSpPr>
      <p:grpSpPr>
        <a:xfrm>
          <a:off x="0" y="0"/>
          <a:ext cx="0" cy="0"/>
          <a:chOff x="0" y="0"/>
          <a:chExt cx="0" cy="0"/>
        </a:xfrm>
      </p:grpSpPr>
      <p:pic>
        <p:nvPicPr>
          <p:cNvPr id="357" name="Google Shape;357;g656af65a2e_0_849"/>
          <p:cNvPicPr preferRelativeResize="0"/>
          <p:nvPr/>
        </p:nvPicPr>
        <p:blipFill rotWithShape="1">
          <a:blip r:embed="rId2">
            <a:alphaModFix/>
          </a:blip>
          <a:srcRect/>
          <a:stretch/>
        </p:blipFill>
        <p:spPr>
          <a:xfrm>
            <a:off x="0" y="1791"/>
            <a:ext cx="12188815" cy="6856208"/>
          </a:xfrm>
          <a:prstGeom prst="rect">
            <a:avLst/>
          </a:prstGeom>
          <a:noFill/>
          <a:ln>
            <a:noFill/>
          </a:ln>
        </p:spPr>
      </p:pic>
      <p:sp>
        <p:nvSpPr>
          <p:cNvPr id="358" name="Google Shape;358;g656af65a2e_0_849"/>
          <p:cNvSpPr txBox="1">
            <a:spLocks noGrp="1"/>
          </p:cNvSpPr>
          <p:nvPr>
            <p:ph type="body" idx="1"/>
          </p:nvPr>
        </p:nvSpPr>
        <p:spPr>
          <a:xfrm>
            <a:off x="571500" y="1764284"/>
            <a:ext cx="11046000" cy="3196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59" name="Google Shape;359;g656af65a2e_0_849"/>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60" name="Google Shape;360;g656af65a2e_0_84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61" name="Google Shape;361;g656af65a2e_0_849"/>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g656af65a2e_0_849"/>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llout Sign Vignette - Large">
  <p:cSld name="Callout Sign Vignette - Large">
    <p:bg>
      <p:bgPr>
        <a:solidFill>
          <a:srgbClr val="F4F4F4"/>
        </a:solidFill>
        <a:effectLst/>
      </p:bgPr>
    </p:bg>
    <p:spTree>
      <p:nvGrpSpPr>
        <p:cNvPr id="1" name="Shape 363"/>
        <p:cNvGrpSpPr/>
        <p:nvPr/>
      </p:nvGrpSpPr>
      <p:grpSpPr>
        <a:xfrm>
          <a:off x="0" y="0"/>
          <a:ext cx="0" cy="0"/>
          <a:chOff x="0" y="0"/>
          <a:chExt cx="0" cy="0"/>
        </a:xfrm>
      </p:grpSpPr>
      <p:pic>
        <p:nvPicPr>
          <p:cNvPr id="364" name="Google Shape;364;g656af65a2e_0_856"/>
          <p:cNvPicPr preferRelativeResize="0"/>
          <p:nvPr/>
        </p:nvPicPr>
        <p:blipFill rotWithShape="1">
          <a:blip r:embed="rId2">
            <a:alphaModFix/>
          </a:blip>
          <a:srcRect/>
          <a:stretch/>
        </p:blipFill>
        <p:spPr>
          <a:xfrm>
            <a:off x="0" y="0"/>
            <a:ext cx="12188815" cy="6856208"/>
          </a:xfrm>
          <a:prstGeom prst="rect">
            <a:avLst/>
          </a:prstGeom>
          <a:noFill/>
          <a:ln>
            <a:noFill/>
          </a:ln>
        </p:spPr>
      </p:pic>
      <p:sp>
        <p:nvSpPr>
          <p:cNvPr id="365" name="Google Shape;365;g656af65a2e_0_856"/>
          <p:cNvSpPr/>
          <p:nvPr/>
        </p:nvSpPr>
        <p:spPr>
          <a:xfrm>
            <a:off x="4743105" y="4674662"/>
            <a:ext cx="1038258" cy="937926"/>
          </a:xfrm>
          <a:custGeom>
            <a:avLst/>
            <a:gdLst/>
            <a:ahLst/>
            <a:cxnLst/>
            <a:rect l="l" t="t" r="r" b="b"/>
            <a:pathLst>
              <a:path w="21600" h="21600" extrusionOk="0">
                <a:moveTo>
                  <a:pt x="7678" y="0"/>
                </a:moveTo>
                <a:lnTo>
                  <a:pt x="8249" y="2066"/>
                </a:lnTo>
                <a:lnTo>
                  <a:pt x="6561" y="2642"/>
                </a:lnTo>
                <a:lnTo>
                  <a:pt x="8510" y="6504"/>
                </a:lnTo>
                <a:lnTo>
                  <a:pt x="0" y="21600"/>
                </a:lnTo>
                <a:lnTo>
                  <a:pt x="8751" y="18238"/>
                </a:lnTo>
                <a:lnTo>
                  <a:pt x="14486" y="12617"/>
                </a:lnTo>
                <a:lnTo>
                  <a:pt x="8809" y="8085"/>
                </a:lnTo>
                <a:lnTo>
                  <a:pt x="9037" y="7151"/>
                </a:lnTo>
                <a:lnTo>
                  <a:pt x="13546" y="8109"/>
                </a:lnTo>
                <a:lnTo>
                  <a:pt x="14789" y="7648"/>
                </a:lnTo>
                <a:lnTo>
                  <a:pt x="17160" y="10223"/>
                </a:lnTo>
                <a:lnTo>
                  <a:pt x="21600" y="6125"/>
                </a:lnTo>
                <a:lnTo>
                  <a:pt x="13080" y="3080"/>
                </a:lnTo>
                <a:lnTo>
                  <a:pt x="7678" y="0"/>
                </a:lnTo>
                <a:close/>
              </a:path>
            </a:pathLst>
          </a:custGeom>
          <a:solidFill>
            <a:srgbClr val="FFFFFF">
              <a:alpha val="12940"/>
            </a:srgbClr>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366" name="Google Shape;366;g656af65a2e_0_856"/>
          <p:cNvSpPr txBox="1">
            <a:spLocks noGrp="1"/>
          </p:cNvSpPr>
          <p:nvPr>
            <p:ph type="body" idx="1"/>
          </p:nvPr>
        </p:nvSpPr>
        <p:spPr>
          <a:xfrm>
            <a:off x="1074516" y="1866959"/>
            <a:ext cx="9882900" cy="3532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rgbClr val="424145"/>
                </a:solidFill>
              </a:defRPr>
            </a:lvl1pPr>
            <a:lvl2pPr marL="914400" lvl="1" indent="-342900" algn="l" rtl="0">
              <a:lnSpc>
                <a:spcPct val="100000"/>
              </a:lnSpc>
              <a:spcBef>
                <a:spcPts val="300"/>
              </a:spcBef>
              <a:spcAft>
                <a:spcPts val="0"/>
              </a:spcAft>
              <a:buSzPts val="1800"/>
              <a:buChar char="•"/>
              <a:defRPr>
                <a:solidFill>
                  <a:srgbClr val="424145"/>
                </a:solidFill>
              </a:defRPr>
            </a:lvl2pPr>
            <a:lvl3pPr marL="1371600" lvl="2" indent="-330200" algn="l" rtl="0">
              <a:lnSpc>
                <a:spcPct val="100000"/>
              </a:lnSpc>
              <a:spcBef>
                <a:spcPts val="600"/>
              </a:spcBef>
              <a:spcAft>
                <a:spcPts val="0"/>
              </a:spcAft>
              <a:buSzPts val="1600"/>
              <a:buChar char="•"/>
              <a:defRPr>
                <a:solidFill>
                  <a:srgbClr val="424145"/>
                </a:solidFill>
              </a:defRPr>
            </a:lvl3pPr>
            <a:lvl4pPr marL="1828800" lvl="3" indent="-317500" algn="l" rtl="0">
              <a:lnSpc>
                <a:spcPct val="100000"/>
              </a:lnSpc>
              <a:spcBef>
                <a:spcPts val="600"/>
              </a:spcBef>
              <a:spcAft>
                <a:spcPts val="0"/>
              </a:spcAft>
              <a:buSzPts val="1400"/>
              <a:buChar char="•"/>
              <a:defRPr>
                <a:solidFill>
                  <a:srgbClr val="424145"/>
                </a:solidFill>
              </a:defRPr>
            </a:lvl4pPr>
            <a:lvl5pPr marL="2286000" lvl="4" indent="-228600" algn="l" rtl="0">
              <a:lnSpc>
                <a:spcPct val="100000"/>
              </a:lnSpc>
              <a:spcBef>
                <a:spcPts val="600"/>
              </a:spcBef>
              <a:spcAft>
                <a:spcPts val="0"/>
              </a:spcAft>
              <a:buSzPts val="1400"/>
              <a:buNone/>
              <a:defRPr>
                <a:solidFill>
                  <a:srgbClr val="424145"/>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67" name="Google Shape;367;g656af65a2e_0_85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68" name="Google Shape;368;g656af65a2e_0_856"/>
          <p:cNvSpPr txBox="1">
            <a:spLocks noGrp="1"/>
          </p:cNvSpPr>
          <p:nvPr>
            <p:ph type="ftr" idx="11"/>
          </p:nvPr>
        </p:nvSpPr>
        <p:spPr>
          <a:xfrm>
            <a:off x="1074516" y="5328501"/>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9" name="Google Shape;369;g656af65a2e_0_856"/>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mall Staging Area - Left">
  <p:cSld name="Small Staging Area - Left">
    <p:bg>
      <p:bgPr>
        <a:solidFill>
          <a:srgbClr val="F4F4F4"/>
        </a:solidFill>
        <a:effectLst/>
      </p:bgPr>
    </p:bg>
    <p:spTree>
      <p:nvGrpSpPr>
        <p:cNvPr id="1" name="Shape 370"/>
        <p:cNvGrpSpPr/>
        <p:nvPr/>
      </p:nvGrpSpPr>
      <p:grpSpPr>
        <a:xfrm>
          <a:off x="0" y="0"/>
          <a:ext cx="0" cy="0"/>
          <a:chOff x="0" y="0"/>
          <a:chExt cx="0" cy="0"/>
        </a:xfrm>
      </p:grpSpPr>
      <p:pic>
        <p:nvPicPr>
          <p:cNvPr id="371" name="Google Shape;371;g656af65a2e_0_863"/>
          <p:cNvPicPr preferRelativeResize="0"/>
          <p:nvPr/>
        </p:nvPicPr>
        <p:blipFill rotWithShape="1">
          <a:blip r:embed="rId2">
            <a:alphaModFix/>
          </a:blip>
          <a:srcRect/>
          <a:stretch/>
        </p:blipFill>
        <p:spPr>
          <a:xfrm>
            <a:off x="2" y="1790"/>
            <a:ext cx="12188822" cy="6856208"/>
          </a:xfrm>
          <a:prstGeom prst="rect">
            <a:avLst/>
          </a:prstGeom>
          <a:noFill/>
          <a:ln>
            <a:noFill/>
          </a:ln>
        </p:spPr>
      </p:pic>
      <p:sp>
        <p:nvSpPr>
          <p:cNvPr id="372" name="Google Shape;372;g656af65a2e_0_863"/>
          <p:cNvSpPr txBox="1">
            <a:spLocks noGrp="1"/>
          </p:cNvSpPr>
          <p:nvPr>
            <p:ph type="body" idx="1"/>
          </p:nvPr>
        </p:nvSpPr>
        <p:spPr>
          <a:xfrm>
            <a:off x="571500" y="1764284"/>
            <a:ext cx="11046000" cy="228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73" name="Google Shape;373;g656af65a2e_0_863"/>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74" name="Google Shape;374;g656af65a2e_0_863"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75" name="Google Shape;375;g656af65a2e_0_863"/>
          <p:cNvSpPr txBox="1">
            <a:spLocks noGrp="1"/>
          </p:cNvSpPr>
          <p:nvPr>
            <p:ph type="ftr" idx="11"/>
          </p:nvPr>
        </p:nvSpPr>
        <p:spPr>
          <a:xfrm>
            <a:off x="4104248"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6" name="Google Shape;376;g656af65a2e_0_863"/>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mall Staging Area - Right">
  <p:cSld name="Small Staging Area - Right">
    <p:bg>
      <p:bgPr>
        <a:solidFill>
          <a:srgbClr val="F4F4F4"/>
        </a:solidFill>
        <a:effectLst/>
      </p:bgPr>
    </p:bg>
    <p:spTree>
      <p:nvGrpSpPr>
        <p:cNvPr id="1" name="Shape 377"/>
        <p:cNvGrpSpPr/>
        <p:nvPr/>
      </p:nvGrpSpPr>
      <p:grpSpPr>
        <a:xfrm>
          <a:off x="0" y="0"/>
          <a:ext cx="0" cy="0"/>
          <a:chOff x="0" y="0"/>
          <a:chExt cx="0" cy="0"/>
        </a:xfrm>
      </p:grpSpPr>
      <p:pic>
        <p:nvPicPr>
          <p:cNvPr id="378" name="Google Shape;378;g656af65a2e_0_870"/>
          <p:cNvPicPr preferRelativeResize="0"/>
          <p:nvPr/>
        </p:nvPicPr>
        <p:blipFill rotWithShape="1">
          <a:blip r:embed="rId2">
            <a:alphaModFix/>
          </a:blip>
          <a:srcRect/>
          <a:stretch/>
        </p:blipFill>
        <p:spPr>
          <a:xfrm>
            <a:off x="2" y="1790"/>
            <a:ext cx="12188822" cy="6856208"/>
          </a:xfrm>
          <a:prstGeom prst="rect">
            <a:avLst/>
          </a:prstGeom>
          <a:noFill/>
          <a:ln>
            <a:noFill/>
          </a:ln>
        </p:spPr>
      </p:pic>
      <p:sp>
        <p:nvSpPr>
          <p:cNvPr id="379" name="Google Shape;379;g656af65a2e_0_870"/>
          <p:cNvSpPr txBox="1">
            <a:spLocks noGrp="1"/>
          </p:cNvSpPr>
          <p:nvPr>
            <p:ph type="body" idx="1"/>
          </p:nvPr>
        </p:nvSpPr>
        <p:spPr>
          <a:xfrm>
            <a:off x="571500" y="1764284"/>
            <a:ext cx="11046000" cy="340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80" name="Google Shape;380;g656af65a2e_0_870"/>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81" name="Google Shape;381;g656af65a2e_0_870"/>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382" name="Google Shape;382;g656af65a2e_0_87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83" name="Google Shape;383;g656af65a2e_0_870"/>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edium Staging Area">
  <p:cSld name="Medium Staging Area">
    <p:bg>
      <p:bgPr>
        <a:solidFill>
          <a:srgbClr val="F4F4F4"/>
        </a:solidFill>
        <a:effectLst/>
      </p:bgPr>
    </p:bg>
    <p:spTree>
      <p:nvGrpSpPr>
        <p:cNvPr id="1" name="Shape 384"/>
        <p:cNvGrpSpPr/>
        <p:nvPr/>
      </p:nvGrpSpPr>
      <p:grpSpPr>
        <a:xfrm>
          <a:off x="0" y="0"/>
          <a:ext cx="0" cy="0"/>
          <a:chOff x="0" y="0"/>
          <a:chExt cx="0" cy="0"/>
        </a:xfrm>
      </p:grpSpPr>
      <p:pic>
        <p:nvPicPr>
          <p:cNvPr id="385" name="Google Shape;385;g656af65a2e_0_877"/>
          <p:cNvPicPr preferRelativeResize="0"/>
          <p:nvPr/>
        </p:nvPicPr>
        <p:blipFill rotWithShape="1">
          <a:blip r:embed="rId2">
            <a:alphaModFix/>
          </a:blip>
          <a:srcRect r="199"/>
          <a:stretch/>
        </p:blipFill>
        <p:spPr>
          <a:xfrm>
            <a:off x="34729" y="1790"/>
            <a:ext cx="12164989" cy="6856208"/>
          </a:xfrm>
          <a:prstGeom prst="rect">
            <a:avLst/>
          </a:prstGeom>
          <a:noFill/>
          <a:ln>
            <a:noFill/>
          </a:ln>
        </p:spPr>
      </p:pic>
      <p:sp>
        <p:nvSpPr>
          <p:cNvPr id="386" name="Google Shape;386;g656af65a2e_0_877"/>
          <p:cNvSpPr txBox="1">
            <a:spLocks noGrp="1"/>
          </p:cNvSpPr>
          <p:nvPr>
            <p:ph type="body" idx="1"/>
          </p:nvPr>
        </p:nvSpPr>
        <p:spPr>
          <a:xfrm>
            <a:off x="571500" y="1764284"/>
            <a:ext cx="6420900" cy="3405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87" name="Google Shape;387;g656af65a2e_0_877"/>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88" name="Google Shape;388;g656af65a2e_0_877"/>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389" name="Google Shape;389;g656af65a2e_0_87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90" name="Google Shape;390;g656af65a2e_0_877"/>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ath Staging  Vignette">
  <p:cSld name="Path Staging  Vignette">
    <p:bg>
      <p:bgPr>
        <a:solidFill>
          <a:srgbClr val="F4F4F4"/>
        </a:solidFill>
        <a:effectLst/>
      </p:bgPr>
    </p:bg>
    <p:spTree>
      <p:nvGrpSpPr>
        <p:cNvPr id="1" name="Shape 391"/>
        <p:cNvGrpSpPr/>
        <p:nvPr/>
      </p:nvGrpSpPr>
      <p:grpSpPr>
        <a:xfrm>
          <a:off x="0" y="0"/>
          <a:ext cx="0" cy="0"/>
          <a:chOff x="0" y="0"/>
          <a:chExt cx="0" cy="0"/>
        </a:xfrm>
      </p:grpSpPr>
      <p:pic>
        <p:nvPicPr>
          <p:cNvPr id="392" name="Google Shape;392;g656af65a2e_0_884"/>
          <p:cNvPicPr preferRelativeResize="0"/>
          <p:nvPr/>
        </p:nvPicPr>
        <p:blipFill rotWithShape="1">
          <a:blip r:embed="rId2">
            <a:alphaModFix/>
          </a:blip>
          <a:srcRect/>
          <a:stretch/>
        </p:blipFill>
        <p:spPr>
          <a:xfrm>
            <a:off x="3" y="1791"/>
            <a:ext cx="12188815" cy="6856208"/>
          </a:xfrm>
          <a:prstGeom prst="rect">
            <a:avLst/>
          </a:prstGeom>
          <a:noFill/>
          <a:ln>
            <a:noFill/>
          </a:ln>
        </p:spPr>
      </p:pic>
      <p:sp>
        <p:nvSpPr>
          <p:cNvPr id="393" name="Google Shape;393;g656af65a2e_0_884"/>
          <p:cNvSpPr txBox="1">
            <a:spLocks noGrp="1"/>
          </p:cNvSpPr>
          <p:nvPr>
            <p:ph type="body" idx="1"/>
          </p:nvPr>
        </p:nvSpPr>
        <p:spPr>
          <a:xfrm>
            <a:off x="571500" y="1764284"/>
            <a:ext cx="5775600" cy="4582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394" name="Google Shape;394;g656af65a2e_0_884"/>
          <p:cNvSpPr txBox="1">
            <a:spLocks noGrp="1"/>
          </p:cNvSpPr>
          <p:nvPr>
            <p:ph type="body" idx="2"/>
          </p:nvPr>
        </p:nvSpPr>
        <p:spPr>
          <a:xfrm>
            <a:off x="571500" y="1097179"/>
            <a:ext cx="110469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395" name="Google Shape;395;g656af65a2e_0_88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396" name="Google Shape;396;g656af65a2e_0_884"/>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7" name="Google Shape;397;g656af65a2e_0_884"/>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nelist Slide - 3 Up">
  <p:cSld name="Panelist Slide - 3 Up">
    <p:bg>
      <p:bgPr>
        <a:solidFill>
          <a:srgbClr val="F4F4F4"/>
        </a:solidFill>
        <a:effectLst/>
      </p:bgPr>
    </p:bg>
    <p:spTree>
      <p:nvGrpSpPr>
        <p:cNvPr id="1" name="Shape 398"/>
        <p:cNvGrpSpPr/>
        <p:nvPr/>
      </p:nvGrpSpPr>
      <p:grpSpPr>
        <a:xfrm>
          <a:off x="0" y="0"/>
          <a:ext cx="0" cy="0"/>
          <a:chOff x="0" y="0"/>
          <a:chExt cx="0" cy="0"/>
        </a:xfrm>
      </p:grpSpPr>
      <p:pic>
        <p:nvPicPr>
          <p:cNvPr id="399" name="Google Shape;399;g656af65a2e_0_891"/>
          <p:cNvPicPr preferRelativeResize="0"/>
          <p:nvPr/>
        </p:nvPicPr>
        <p:blipFill rotWithShape="1">
          <a:blip r:embed="rId2">
            <a:alphaModFix/>
          </a:blip>
          <a:srcRect/>
          <a:stretch/>
        </p:blipFill>
        <p:spPr>
          <a:xfrm flipH="1">
            <a:off x="0" y="891"/>
            <a:ext cx="12188822" cy="6856212"/>
          </a:xfrm>
          <a:prstGeom prst="rect">
            <a:avLst/>
          </a:prstGeom>
          <a:noFill/>
          <a:ln>
            <a:noFill/>
          </a:ln>
        </p:spPr>
      </p:pic>
      <p:sp>
        <p:nvSpPr>
          <p:cNvPr id="400" name="Google Shape;400;g656af65a2e_0_891"/>
          <p:cNvSpPr txBox="1">
            <a:spLocks noGrp="1"/>
          </p:cNvSpPr>
          <p:nvPr>
            <p:ph type="body" idx="1"/>
          </p:nvPr>
        </p:nvSpPr>
        <p:spPr>
          <a:xfrm>
            <a:off x="1016948" y="4311464"/>
            <a:ext cx="33354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600"/>
              <a:buNone/>
              <a:defRPr sz="16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1" name="Google Shape;401;g656af65a2e_0_891"/>
          <p:cNvSpPr txBox="1">
            <a:spLocks noGrp="1"/>
          </p:cNvSpPr>
          <p:nvPr>
            <p:ph type="body" idx="2"/>
          </p:nvPr>
        </p:nvSpPr>
        <p:spPr>
          <a:xfrm>
            <a:off x="4456921" y="4311464"/>
            <a:ext cx="33315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600"/>
              <a:buNone/>
              <a:defRPr sz="16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2" name="Google Shape;402;g656af65a2e_0_891"/>
          <p:cNvSpPr txBox="1">
            <a:spLocks noGrp="1"/>
          </p:cNvSpPr>
          <p:nvPr>
            <p:ph type="body" idx="3"/>
          </p:nvPr>
        </p:nvSpPr>
        <p:spPr>
          <a:xfrm>
            <a:off x="954448" y="3734983"/>
            <a:ext cx="34605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3" name="Google Shape;403;g656af65a2e_0_891"/>
          <p:cNvSpPr txBox="1">
            <a:spLocks noGrp="1"/>
          </p:cNvSpPr>
          <p:nvPr>
            <p:ph type="body" idx="4"/>
          </p:nvPr>
        </p:nvSpPr>
        <p:spPr>
          <a:xfrm>
            <a:off x="4392502" y="3734983"/>
            <a:ext cx="34605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4" name="Google Shape;404;g656af65a2e_0_891"/>
          <p:cNvSpPr>
            <a:spLocks noGrp="1"/>
          </p:cNvSpPr>
          <p:nvPr>
            <p:ph type="pic" idx="5"/>
          </p:nvPr>
        </p:nvSpPr>
        <p:spPr>
          <a:xfrm>
            <a:off x="1491447" y="1353561"/>
            <a:ext cx="2386500" cy="23814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05" name="Google Shape;405;g656af65a2e_0_891"/>
          <p:cNvSpPr>
            <a:spLocks noGrp="1"/>
          </p:cNvSpPr>
          <p:nvPr>
            <p:ph type="pic" idx="6"/>
          </p:nvPr>
        </p:nvSpPr>
        <p:spPr>
          <a:xfrm>
            <a:off x="4929501" y="1353561"/>
            <a:ext cx="2386500" cy="23814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06" name="Google Shape;406;g656af65a2e_0_891"/>
          <p:cNvSpPr txBox="1">
            <a:spLocks noGrp="1"/>
          </p:cNvSpPr>
          <p:nvPr>
            <p:ph type="body" idx="7"/>
          </p:nvPr>
        </p:nvSpPr>
        <p:spPr>
          <a:xfrm>
            <a:off x="7844355" y="4311464"/>
            <a:ext cx="33354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600"/>
              <a:buNone/>
              <a:defRPr sz="16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7" name="Google Shape;407;g656af65a2e_0_891"/>
          <p:cNvSpPr txBox="1">
            <a:spLocks noGrp="1"/>
          </p:cNvSpPr>
          <p:nvPr>
            <p:ph type="body" idx="8"/>
          </p:nvPr>
        </p:nvSpPr>
        <p:spPr>
          <a:xfrm>
            <a:off x="7781855" y="3734983"/>
            <a:ext cx="34605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600"/>
              <a:buNone/>
              <a:defRPr sz="16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08" name="Google Shape;408;g656af65a2e_0_891"/>
          <p:cNvSpPr>
            <a:spLocks noGrp="1"/>
          </p:cNvSpPr>
          <p:nvPr>
            <p:ph type="pic" idx="9"/>
          </p:nvPr>
        </p:nvSpPr>
        <p:spPr>
          <a:xfrm>
            <a:off x="8318854" y="1353561"/>
            <a:ext cx="2386500" cy="23814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409" name="Google Shape;409;g656af65a2e_0_891"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410" name="Google Shape;410;g656af65a2e_0_891"/>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all Staging Area - Large">
  <p:cSld name="Wall Staging Area - Large">
    <p:bg>
      <p:bgPr>
        <a:solidFill>
          <a:srgbClr val="F4F4F4"/>
        </a:solidFill>
        <a:effectLst/>
      </p:bgPr>
    </p:bg>
    <p:spTree>
      <p:nvGrpSpPr>
        <p:cNvPr id="1" name="Shape 63"/>
        <p:cNvGrpSpPr/>
        <p:nvPr/>
      </p:nvGrpSpPr>
      <p:grpSpPr>
        <a:xfrm>
          <a:off x="0" y="0"/>
          <a:ext cx="0" cy="0"/>
          <a:chOff x="0" y="0"/>
          <a:chExt cx="0" cy="0"/>
        </a:xfrm>
      </p:grpSpPr>
      <p:pic>
        <p:nvPicPr>
          <p:cNvPr id="64" name="Google Shape;64;p20"/>
          <p:cNvPicPr preferRelativeResize="0"/>
          <p:nvPr/>
        </p:nvPicPr>
        <p:blipFill rotWithShape="1">
          <a:blip r:embed="rId2">
            <a:alphaModFix/>
          </a:blip>
          <a:srcRect/>
          <a:stretch/>
        </p:blipFill>
        <p:spPr>
          <a:xfrm>
            <a:off x="8" y="1791"/>
            <a:ext cx="12188817" cy="6856209"/>
          </a:xfrm>
          <a:prstGeom prst="rect">
            <a:avLst/>
          </a:prstGeom>
          <a:noFill/>
          <a:ln>
            <a:noFill/>
          </a:ln>
        </p:spPr>
      </p:pic>
      <p:sp>
        <p:nvSpPr>
          <p:cNvPr id="65" name="Google Shape;65;p20"/>
          <p:cNvSpPr txBox="1">
            <a:spLocks noGrp="1"/>
          </p:cNvSpPr>
          <p:nvPr>
            <p:ph type="body" idx="1"/>
          </p:nvPr>
        </p:nvSpPr>
        <p:spPr>
          <a:xfrm>
            <a:off x="571500" y="1764284"/>
            <a:ext cx="11045952" cy="319613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solidFill>
                  <a:schemeClr val="accent2"/>
                </a:solidFill>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66" name="Google Shape;66;p20"/>
          <p:cNvSpPr txBox="1">
            <a:spLocks noGrp="1"/>
          </p:cNvSpPr>
          <p:nvPr>
            <p:ph type="body" idx="2"/>
          </p:nvPr>
        </p:nvSpPr>
        <p:spPr>
          <a:xfrm>
            <a:off x="571500" y="1097179"/>
            <a:ext cx="11046984"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67" name="Google Shape;67;p20"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68" name="Google Shape;68;p20"/>
          <p:cNvSpPr txBox="1">
            <a:spLocks noGrp="1"/>
          </p:cNvSpPr>
          <p:nvPr>
            <p:ph type="ftr" idx="11"/>
          </p:nvPr>
        </p:nvSpPr>
        <p:spPr>
          <a:xfrm>
            <a:off x="571500" y="5802280"/>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nelist Slide - 5 Up">
  <p:cSld name="Panelist Slide - 5 Up">
    <p:bg>
      <p:bgPr>
        <a:solidFill>
          <a:srgbClr val="F4F4F4"/>
        </a:solidFill>
        <a:effectLst/>
      </p:bgPr>
    </p:bg>
    <p:spTree>
      <p:nvGrpSpPr>
        <p:cNvPr id="1" name="Shape 411"/>
        <p:cNvGrpSpPr/>
        <p:nvPr/>
      </p:nvGrpSpPr>
      <p:grpSpPr>
        <a:xfrm>
          <a:off x="0" y="0"/>
          <a:ext cx="0" cy="0"/>
          <a:chOff x="0" y="0"/>
          <a:chExt cx="0" cy="0"/>
        </a:xfrm>
      </p:grpSpPr>
      <p:pic>
        <p:nvPicPr>
          <p:cNvPr id="412" name="Google Shape;412;g656af65a2e_0_904"/>
          <p:cNvPicPr preferRelativeResize="0"/>
          <p:nvPr/>
        </p:nvPicPr>
        <p:blipFill rotWithShape="1">
          <a:blip r:embed="rId2">
            <a:alphaModFix/>
          </a:blip>
          <a:srcRect/>
          <a:stretch/>
        </p:blipFill>
        <p:spPr>
          <a:xfrm flipH="1">
            <a:off x="0" y="891"/>
            <a:ext cx="12188822" cy="6856212"/>
          </a:xfrm>
          <a:prstGeom prst="rect">
            <a:avLst/>
          </a:prstGeom>
          <a:noFill/>
          <a:ln>
            <a:noFill/>
          </a:ln>
        </p:spPr>
      </p:pic>
      <p:sp>
        <p:nvSpPr>
          <p:cNvPr id="413" name="Google Shape;413;g656af65a2e_0_904"/>
          <p:cNvSpPr txBox="1">
            <a:spLocks noGrp="1"/>
          </p:cNvSpPr>
          <p:nvPr>
            <p:ph type="body" idx="1"/>
          </p:nvPr>
        </p:nvSpPr>
        <p:spPr>
          <a:xfrm>
            <a:off x="418890" y="3228950"/>
            <a:ext cx="21486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14" name="Google Shape;414;g656af65a2e_0_904"/>
          <p:cNvSpPr txBox="1">
            <a:spLocks noGrp="1"/>
          </p:cNvSpPr>
          <p:nvPr>
            <p:ph type="body" idx="2"/>
          </p:nvPr>
        </p:nvSpPr>
        <p:spPr>
          <a:xfrm>
            <a:off x="2774348" y="3805431"/>
            <a:ext cx="20709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400"/>
              <a:buNone/>
              <a:defRPr sz="14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15" name="Google Shape;415;g656af65a2e_0_904"/>
          <p:cNvSpPr txBox="1">
            <a:spLocks noGrp="1"/>
          </p:cNvSpPr>
          <p:nvPr>
            <p:ph type="body" idx="3"/>
          </p:nvPr>
        </p:nvSpPr>
        <p:spPr>
          <a:xfrm>
            <a:off x="5090926" y="3805431"/>
            <a:ext cx="20685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400"/>
              <a:buNone/>
              <a:defRPr sz="14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16" name="Google Shape;416;g656af65a2e_0_904"/>
          <p:cNvSpPr txBox="1">
            <a:spLocks noGrp="1"/>
          </p:cNvSpPr>
          <p:nvPr>
            <p:ph type="body" idx="4"/>
          </p:nvPr>
        </p:nvSpPr>
        <p:spPr>
          <a:xfrm>
            <a:off x="2744612" y="3228950"/>
            <a:ext cx="21486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17" name="Google Shape;417;g656af65a2e_0_904"/>
          <p:cNvSpPr txBox="1">
            <a:spLocks noGrp="1"/>
          </p:cNvSpPr>
          <p:nvPr>
            <p:ph type="body" idx="5"/>
          </p:nvPr>
        </p:nvSpPr>
        <p:spPr>
          <a:xfrm>
            <a:off x="5048381" y="3228950"/>
            <a:ext cx="21486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18" name="Google Shape;418;g656af65a2e_0_904"/>
          <p:cNvSpPr>
            <a:spLocks noGrp="1"/>
          </p:cNvSpPr>
          <p:nvPr>
            <p:ph type="pic" idx="6"/>
          </p:nvPr>
        </p:nvSpPr>
        <p:spPr>
          <a:xfrm>
            <a:off x="652226" y="1553041"/>
            <a:ext cx="1681800" cy="16785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19" name="Google Shape;419;g656af65a2e_0_904"/>
          <p:cNvSpPr>
            <a:spLocks noGrp="1"/>
          </p:cNvSpPr>
          <p:nvPr>
            <p:ph type="pic" idx="7"/>
          </p:nvPr>
        </p:nvSpPr>
        <p:spPr>
          <a:xfrm>
            <a:off x="2971090" y="1553041"/>
            <a:ext cx="1681800" cy="16785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20" name="Google Shape;420;g656af65a2e_0_904"/>
          <p:cNvSpPr>
            <a:spLocks noGrp="1"/>
          </p:cNvSpPr>
          <p:nvPr>
            <p:ph type="pic" idx="8"/>
          </p:nvPr>
        </p:nvSpPr>
        <p:spPr>
          <a:xfrm>
            <a:off x="5250728" y="1553041"/>
            <a:ext cx="1681800" cy="16785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21" name="Google Shape;421;g656af65a2e_0_904"/>
          <p:cNvSpPr txBox="1">
            <a:spLocks noGrp="1"/>
          </p:cNvSpPr>
          <p:nvPr>
            <p:ph type="body" idx="9"/>
          </p:nvPr>
        </p:nvSpPr>
        <p:spPr>
          <a:xfrm>
            <a:off x="457622" y="3805431"/>
            <a:ext cx="20712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400"/>
              <a:buNone/>
              <a:defRPr sz="14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228600" algn="l" rtl="0">
              <a:spcBef>
                <a:spcPts val="600"/>
              </a:spcBef>
              <a:spcAft>
                <a:spcPts val="0"/>
              </a:spcAft>
              <a:buSzPts val="1400"/>
              <a:buNone/>
              <a:defRPr sz="1400">
                <a:solidFill>
                  <a:schemeClr val="lt1"/>
                </a:solidFill>
              </a:defRPr>
            </a:lvl3pPr>
            <a:lvl4pPr marL="1828800" lvl="3" indent="-228600" algn="l" rtl="0">
              <a:spcBef>
                <a:spcPts val="600"/>
              </a:spcBef>
              <a:spcAft>
                <a:spcPts val="0"/>
              </a:spcAft>
              <a:buSzPts val="1800"/>
              <a:buNone/>
              <a:defRPr sz="1800">
                <a:solidFill>
                  <a:schemeClr val="dk2"/>
                </a:solidFill>
                <a:latin typeface="Arial"/>
                <a:ea typeface="Arial"/>
                <a:cs typeface="Arial"/>
                <a:sym typeface="Arial"/>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22" name="Google Shape;422;g656af65a2e_0_904"/>
          <p:cNvSpPr txBox="1">
            <a:spLocks noGrp="1"/>
          </p:cNvSpPr>
          <p:nvPr>
            <p:ph type="body" idx="13"/>
          </p:nvPr>
        </p:nvSpPr>
        <p:spPr>
          <a:xfrm>
            <a:off x="7405120" y="3805431"/>
            <a:ext cx="20709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400"/>
              <a:buNone/>
              <a:defRPr sz="14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23" name="Google Shape;423;g656af65a2e_0_904"/>
          <p:cNvSpPr txBox="1">
            <a:spLocks noGrp="1"/>
          </p:cNvSpPr>
          <p:nvPr>
            <p:ph type="body" idx="14"/>
          </p:nvPr>
        </p:nvSpPr>
        <p:spPr>
          <a:xfrm>
            <a:off x="9721697" y="3805431"/>
            <a:ext cx="2068500" cy="850800"/>
          </a:xfrm>
          <a:prstGeom prst="rect">
            <a:avLst/>
          </a:prstGeom>
          <a:noFill/>
          <a:ln>
            <a:noFill/>
          </a:ln>
        </p:spPr>
        <p:txBody>
          <a:bodyPr spcFirstLastPara="1" wrap="square" lIns="9125" tIns="0" rIns="0" bIns="0" anchor="t" anchorCtr="0">
            <a:noAutofit/>
          </a:bodyPr>
          <a:lstStyle>
            <a:lvl1pPr marL="457200" lvl="0" indent="-228600" algn="ctr" rtl="0">
              <a:spcBef>
                <a:spcPts val="600"/>
              </a:spcBef>
              <a:spcAft>
                <a:spcPts val="0"/>
              </a:spcAft>
              <a:buSzPts val="1400"/>
              <a:buNone/>
              <a:defRPr sz="1400">
                <a:solidFill>
                  <a:schemeClr val="accent1"/>
                </a:solidFill>
              </a:defRPr>
            </a:lvl1pPr>
            <a:lvl2pPr marL="914400" lvl="1" indent="-228600" algn="ctr" rtl="0">
              <a:spcBef>
                <a:spcPts val="300"/>
              </a:spcBef>
              <a:spcAft>
                <a:spcPts val="0"/>
              </a:spcAft>
              <a:buClr>
                <a:schemeClr val="lt1"/>
              </a:buClr>
              <a:buSzPts val="1200"/>
              <a:buNone/>
              <a:defRPr sz="1200">
                <a:solidFill>
                  <a:schemeClr val="dk2"/>
                </a:solidFill>
              </a:defRPr>
            </a:lvl2pPr>
            <a:lvl3pPr marL="1371600" lvl="2" indent="-317500" algn="l" rtl="0">
              <a:spcBef>
                <a:spcPts val="600"/>
              </a:spcBef>
              <a:spcAft>
                <a:spcPts val="0"/>
              </a:spcAft>
              <a:buSzPts val="1400"/>
              <a:buChar char="•"/>
              <a:defRPr sz="1400">
                <a:solidFill>
                  <a:schemeClr val="lt1"/>
                </a:solidFill>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24" name="Google Shape;424;g656af65a2e_0_904"/>
          <p:cNvSpPr txBox="1">
            <a:spLocks noGrp="1"/>
          </p:cNvSpPr>
          <p:nvPr>
            <p:ph type="body" idx="15"/>
          </p:nvPr>
        </p:nvSpPr>
        <p:spPr>
          <a:xfrm>
            <a:off x="7365040" y="3228950"/>
            <a:ext cx="21486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25" name="Google Shape;425;g656af65a2e_0_904"/>
          <p:cNvSpPr txBox="1">
            <a:spLocks noGrp="1"/>
          </p:cNvSpPr>
          <p:nvPr>
            <p:ph type="body" idx="16"/>
          </p:nvPr>
        </p:nvSpPr>
        <p:spPr>
          <a:xfrm>
            <a:off x="9681699" y="3228950"/>
            <a:ext cx="2148600" cy="498600"/>
          </a:xfrm>
          <a:prstGeom prst="rect">
            <a:avLst/>
          </a:prstGeom>
          <a:noFill/>
          <a:ln>
            <a:noFill/>
          </a:ln>
        </p:spPr>
        <p:txBody>
          <a:bodyPr spcFirstLastPara="1" wrap="square" lIns="0" tIns="0" rIns="0" bIns="0" anchor="b" anchorCtr="0">
            <a:noAutofit/>
          </a:bodyPr>
          <a:lstStyle>
            <a:lvl1pPr marL="457200" lvl="0" indent="-228600" algn="ctr" rtl="0">
              <a:spcBef>
                <a:spcPts val="1100"/>
              </a:spcBef>
              <a:spcAft>
                <a:spcPts val="0"/>
              </a:spcAft>
              <a:buClr>
                <a:schemeClr val="lt1"/>
              </a:buClr>
              <a:buSzPts val="1400"/>
              <a:buNone/>
              <a:defRPr sz="1400" b="1">
                <a:solidFill>
                  <a:schemeClr val="accent1"/>
                </a:solidFill>
                <a:latin typeface="Arial"/>
                <a:ea typeface="Arial"/>
                <a:cs typeface="Arial"/>
                <a:sym typeface="Arial"/>
              </a:defRPr>
            </a:lvl1pPr>
            <a:lvl2pPr marL="914400" lvl="1" indent="-355600" algn="l" rtl="0">
              <a:spcBef>
                <a:spcPts val="300"/>
              </a:spcBef>
              <a:spcAft>
                <a:spcPts val="0"/>
              </a:spcAft>
              <a:buClr>
                <a:schemeClr val="lt1"/>
              </a:buClr>
              <a:buSzPts val="2000"/>
              <a:buChar char="•"/>
              <a:defRPr sz="2000">
                <a:solidFill>
                  <a:schemeClr val="lt1"/>
                </a:solidFill>
              </a:defRPr>
            </a:lvl2pPr>
            <a:lvl3pPr marL="1371600" lvl="2" indent="-342900" algn="l" rtl="0">
              <a:spcBef>
                <a:spcPts val="600"/>
              </a:spcBef>
              <a:spcAft>
                <a:spcPts val="0"/>
              </a:spcAft>
              <a:buClr>
                <a:schemeClr val="lt1"/>
              </a:buClr>
              <a:buSzPts val="1800"/>
              <a:buChar char="•"/>
              <a:defRPr sz="1800">
                <a:solidFill>
                  <a:schemeClr val="lt1"/>
                </a:solidFill>
              </a:defRPr>
            </a:lvl3pPr>
            <a:lvl4pPr marL="1828800" lvl="3" indent="-330200" algn="l" rtl="0">
              <a:spcBef>
                <a:spcPts val="600"/>
              </a:spcBef>
              <a:spcAft>
                <a:spcPts val="0"/>
              </a:spcAft>
              <a:buClr>
                <a:schemeClr val="lt1"/>
              </a:buClr>
              <a:buSzPts val="1600"/>
              <a:buChar char="•"/>
              <a:defRPr sz="1600">
                <a:solidFill>
                  <a:schemeClr val="lt1"/>
                </a:solidFill>
              </a:defRPr>
            </a:lvl4pPr>
            <a:lvl5pPr marL="2286000" lvl="4" indent="-228600" algn="l" rtl="0">
              <a:spcBef>
                <a:spcPts val="600"/>
              </a:spcBef>
              <a:spcAft>
                <a:spcPts val="0"/>
              </a:spcAft>
              <a:buSzPts val="1400"/>
              <a:buNone/>
              <a:defRPr sz="1600">
                <a:solidFill>
                  <a:schemeClr val="lt1"/>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26" name="Google Shape;426;g656af65a2e_0_904"/>
          <p:cNvSpPr>
            <a:spLocks noGrp="1"/>
          </p:cNvSpPr>
          <p:nvPr>
            <p:ph type="pic" idx="17"/>
          </p:nvPr>
        </p:nvSpPr>
        <p:spPr>
          <a:xfrm>
            <a:off x="7560529" y="1553041"/>
            <a:ext cx="1681800" cy="16785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427" name="Google Shape;427;g656af65a2e_0_904"/>
          <p:cNvSpPr>
            <a:spLocks noGrp="1"/>
          </p:cNvSpPr>
          <p:nvPr>
            <p:ph type="pic" idx="18"/>
          </p:nvPr>
        </p:nvSpPr>
        <p:spPr>
          <a:xfrm>
            <a:off x="9884046" y="1553041"/>
            <a:ext cx="1681800" cy="1678500"/>
          </a:xfrm>
          <a:prstGeom prst="ellipse">
            <a:avLst/>
          </a:prstGeom>
          <a:solidFill>
            <a:schemeClr val="lt2"/>
          </a:solidFill>
          <a:ln w="57150" cap="flat" cmpd="sng">
            <a:solidFill>
              <a:srgbClr val="5D4023"/>
            </a:solidFill>
            <a:prstDash val="solid"/>
            <a:round/>
            <a:headEnd type="none" w="sm" len="sm"/>
            <a:tailEnd type="none" w="sm" len="sm"/>
          </a:ln>
        </p:spPr>
        <p:txBody>
          <a:bodyPr spcFirstLastPara="1" wrap="square" lIns="0" tIns="0" rIns="0" bIns="0" anchor="ctr" anchorCtr="0">
            <a:noAutofit/>
          </a:bodyPr>
          <a:lstStyle>
            <a:lvl1pPr marR="0" lvl="0" algn="ctr" rtl="0">
              <a:spcBef>
                <a:spcPts val="1100"/>
              </a:spcBef>
              <a:spcAft>
                <a:spcPts val="0"/>
              </a:spcAft>
              <a:buClr>
                <a:srgbClr val="7F7F7F"/>
              </a:buClr>
              <a:buSzPts val="1200"/>
              <a:buFont typeface="Arial"/>
              <a:buNone/>
              <a:defRPr sz="1200" b="0" i="0" u="none" strike="noStrike" cap="none">
                <a:solidFill>
                  <a:schemeClr val="lt1"/>
                </a:solidFill>
                <a:latin typeface="Arial"/>
                <a:ea typeface="Arial"/>
                <a:cs typeface="Arial"/>
                <a:sym typeface="Arial"/>
              </a:defRPr>
            </a:lvl1pPr>
            <a:lvl2pPr marR="0" lvl="1"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R="0" lvl="2"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R="0" lvl="3"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R="0" lvl="4"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R="0" lvl="5"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R="0" lvl="6"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R="0" lvl="7"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R="0" lvl="8"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pic>
        <p:nvPicPr>
          <p:cNvPr id="428" name="Google Shape;428;g656af65a2e_0_90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429" name="Google Shape;429;g656af65a2e_0_904"/>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peaker Intro Slide">
  <p:cSld name="Speaker Intro Slide">
    <p:bg>
      <p:bgPr>
        <a:solidFill>
          <a:srgbClr val="F4F4F4"/>
        </a:solidFill>
        <a:effectLst/>
      </p:bgPr>
    </p:bg>
    <p:spTree>
      <p:nvGrpSpPr>
        <p:cNvPr id="1" name="Shape 430"/>
        <p:cNvGrpSpPr/>
        <p:nvPr/>
      </p:nvGrpSpPr>
      <p:grpSpPr>
        <a:xfrm>
          <a:off x="0" y="0"/>
          <a:ext cx="0" cy="0"/>
          <a:chOff x="0" y="0"/>
          <a:chExt cx="0" cy="0"/>
        </a:xfrm>
      </p:grpSpPr>
      <p:pic>
        <p:nvPicPr>
          <p:cNvPr id="431" name="Google Shape;431;g656af65a2e_0_923"/>
          <p:cNvPicPr preferRelativeResize="0"/>
          <p:nvPr/>
        </p:nvPicPr>
        <p:blipFill rotWithShape="1">
          <a:blip r:embed="rId2">
            <a:alphaModFix/>
          </a:blip>
          <a:srcRect/>
          <a:stretch/>
        </p:blipFill>
        <p:spPr>
          <a:xfrm>
            <a:off x="3" y="894"/>
            <a:ext cx="12188815" cy="6856208"/>
          </a:xfrm>
          <a:prstGeom prst="rect">
            <a:avLst/>
          </a:prstGeom>
          <a:noFill/>
          <a:ln>
            <a:noFill/>
          </a:ln>
        </p:spPr>
      </p:pic>
      <p:sp>
        <p:nvSpPr>
          <p:cNvPr id="432" name="Google Shape;432;g656af65a2e_0_923"/>
          <p:cNvSpPr txBox="1">
            <a:spLocks noGrp="1"/>
          </p:cNvSpPr>
          <p:nvPr>
            <p:ph type="ctrTitle"/>
          </p:nvPr>
        </p:nvSpPr>
        <p:spPr>
          <a:xfrm>
            <a:off x="1098112" y="1941107"/>
            <a:ext cx="4643700" cy="12984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 name="Google Shape;433;g656af65a2e_0_923"/>
          <p:cNvSpPr txBox="1">
            <a:spLocks noGrp="1"/>
          </p:cNvSpPr>
          <p:nvPr>
            <p:ph type="body" idx="1"/>
          </p:nvPr>
        </p:nvSpPr>
        <p:spPr>
          <a:xfrm>
            <a:off x="1475316" y="3334782"/>
            <a:ext cx="3883200" cy="914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0"/>
              </a:spcBef>
              <a:spcAft>
                <a:spcPts val="0"/>
              </a:spcAft>
              <a:buSzPts val="2000"/>
              <a:buNone/>
              <a:defRPr>
                <a:solidFill>
                  <a:schemeClr val="lt1"/>
                </a:solidFill>
              </a:defRPr>
            </a:lvl1pPr>
            <a:lvl2pPr marL="914400" lvl="1" indent="-330200" algn="ctr" rtl="0">
              <a:spcBef>
                <a:spcPts val="600"/>
              </a:spcBef>
              <a:spcAft>
                <a:spcPts val="0"/>
              </a:spcAft>
              <a:buSzPts val="1600"/>
              <a:buFont typeface="Arial"/>
              <a:buChar char="​"/>
              <a:defRPr sz="1600">
                <a:solidFill>
                  <a:schemeClr val="lt1"/>
                </a:solidFill>
              </a:defRPr>
            </a:lvl2pPr>
            <a:lvl3pPr marL="1371600" lvl="2" indent="-228600" algn="ctr" rtl="0">
              <a:spcBef>
                <a:spcPts val="600"/>
              </a:spcBef>
              <a:spcAft>
                <a:spcPts val="0"/>
              </a:spcAft>
              <a:buSzPts val="1600"/>
              <a:buNone/>
              <a:defRPr/>
            </a:lvl3pPr>
            <a:lvl4pPr marL="1828800" lvl="3" indent="-228600" algn="ctr" rtl="0">
              <a:spcBef>
                <a:spcPts val="600"/>
              </a:spcBef>
              <a:spcAft>
                <a:spcPts val="0"/>
              </a:spcAft>
              <a:buSzPts val="1400"/>
              <a:buNone/>
              <a:defRPr/>
            </a:lvl4pPr>
            <a:lvl5pPr marL="2286000" lvl="4" indent="-228600" algn="ctr" rtl="0">
              <a:spcBef>
                <a:spcPts val="600"/>
              </a:spcBef>
              <a:spcAft>
                <a:spcPts val="0"/>
              </a:spcAft>
              <a:buSzPts val="2000"/>
              <a:buFont typeface="Arial"/>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 You_slide 2">
  <p:cSld name="Thank You_slide 2">
    <p:bg>
      <p:bgPr>
        <a:solidFill>
          <a:srgbClr val="F4F4F4"/>
        </a:solidFill>
        <a:effectLst/>
      </p:bgPr>
    </p:bg>
    <p:spTree>
      <p:nvGrpSpPr>
        <p:cNvPr id="1" name="Shape 434"/>
        <p:cNvGrpSpPr/>
        <p:nvPr/>
      </p:nvGrpSpPr>
      <p:grpSpPr>
        <a:xfrm>
          <a:off x="0" y="0"/>
          <a:ext cx="0" cy="0"/>
          <a:chOff x="0" y="0"/>
          <a:chExt cx="0" cy="0"/>
        </a:xfrm>
      </p:grpSpPr>
      <p:pic>
        <p:nvPicPr>
          <p:cNvPr id="435" name="Google Shape;435;g656af65a2e_0_927"/>
          <p:cNvPicPr preferRelativeResize="0"/>
          <p:nvPr/>
        </p:nvPicPr>
        <p:blipFill rotWithShape="1">
          <a:blip r:embed="rId2">
            <a:alphaModFix/>
          </a:blip>
          <a:srcRect/>
          <a:stretch/>
        </p:blipFill>
        <p:spPr>
          <a:xfrm>
            <a:off x="2" y="893"/>
            <a:ext cx="12188822" cy="6856212"/>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Column">
  <p:cSld name="2 Column">
    <p:bg>
      <p:bgPr>
        <a:solidFill>
          <a:srgbClr val="F4F4F4"/>
        </a:solidFill>
        <a:effectLst/>
      </p:bgPr>
    </p:bg>
    <p:spTree>
      <p:nvGrpSpPr>
        <p:cNvPr id="1" name="Shape 436"/>
        <p:cNvGrpSpPr/>
        <p:nvPr/>
      </p:nvGrpSpPr>
      <p:grpSpPr>
        <a:xfrm>
          <a:off x="0" y="0"/>
          <a:ext cx="0" cy="0"/>
          <a:chOff x="0" y="0"/>
          <a:chExt cx="0" cy="0"/>
        </a:xfrm>
      </p:grpSpPr>
      <p:pic>
        <p:nvPicPr>
          <p:cNvPr id="437" name="Google Shape;437;g656af65a2e_0_929"/>
          <p:cNvPicPr preferRelativeResize="0"/>
          <p:nvPr/>
        </p:nvPicPr>
        <p:blipFill rotWithShape="1">
          <a:blip r:embed="rId2">
            <a:alphaModFix/>
          </a:blip>
          <a:srcRect/>
          <a:stretch/>
        </p:blipFill>
        <p:spPr>
          <a:xfrm>
            <a:off x="0" y="893"/>
            <a:ext cx="12188822" cy="6856213"/>
          </a:xfrm>
          <a:prstGeom prst="rect">
            <a:avLst/>
          </a:prstGeom>
          <a:noFill/>
          <a:ln>
            <a:noFill/>
          </a:ln>
        </p:spPr>
      </p:pic>
      <p:sp>
        <p:nvSpPr>
          <p:cNvPr id="438" name="Google Shape;438;g656af65a2e_0_929"/>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9" name="Google Shape;439;g656af65a2e_0_929"/>
          <p:cNvSpPr txBox="1">
            <a:spLocks noGrp="1"/>
          </p:cNvSpPr>
          <p:nvPr>
            <p:ph type="body" idx="1"/>
          </p:nvPr>
        </p:nvSpPr>
        <p:spPr>
          <a:xfrm>
            <a:off x="571500" y="1764285"/>
            <a:ext cx="5303400" cy="4223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sz="1800">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40" name="Google Shape;440;g656af65a2e_0_929"/>
          <p:cNvSpPr txBox="1">
            <a:spLocks noGrp="1"/>
          </p:cNvSpPr>
          <p:nvPr>
            <p:ph type="body" idx="2"/>
          </p:nvPr>
        </p:nvSpPr>
        <p:spPr>
          <a:xfrm>
            <a:off x="6313932" y="1764285"/>
            <a:ext cx="5303400" cy="4223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41" name="Google Shape;441;g656af65a2e_0_929"/>
          <p:cNvSpPr txBox="1">
            <a:spLocks noGrp="1"/>
          </p:cNvSpPr>
          <p:nvPr>
            <p:ph type="body" idx="3"/>
          </p:nvPr>
        </p:nvSpPr>
        <p:spPr>
          <a:xfrm>
            <a:off x="571504" y="1097179"/>
            <a:ext cx="11046000" cy="338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42" name="Google Shape;442;g656af65a2e_0_929"/>
          <p:cNvSpPr txBox="1">
            <a:spLocks noGrp="1"/>
          </p:cNvSpPr>
          <p:nvPr>
            <p:ph type="ftr" idx="11"/>
          </p:nvPr>
        </p:nvSpPr>
        <p:spPr>
          <a:xfrm>
            <a:off x="571504"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443" name="Google Shape;443;g656af65a2e_0_92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Column">
  <p:cSld name="3 Column">
    <p:bg>
      <p:bgPr>
        <a:solidFill>
          <a:srgbClr val="F4F4F4"/>
        </a:solidFill>
        <a:effectLst/>
      </p:bgPr>
    </p:bg>
    <p:spTree>
      <p:nvGrpSpPr>
        <p:cNvPr id="1" name="Shape 444"/>
        <p:cNvGrpSpPr/>
        <p:nvPr/>
      </p:nvGrpSpPr>
      <p:grpSpPr>
        <a:xfrm>
          <a:off x="0" y="0"/>
          <a:ext cx="0" cy="0"/>
          <a:chOff x="0" y="0"/>
          <a:chExt cx="0" cy="0"/>
        </a:xfrm>
      </p:grpSpPr>
      <p:pic>
        <p:nvPicPr>
          <p:cNvPr id="445" name="Google Shape;445;g656af65a2e_0_937"/>
          <p:cNvPicPr preferRelativeResize="0"/>
          <p:nvPr/>
        </p:nvPicPr>
        <p:blipFill rotWithShape="1">
          <a:blip r:embed="rId2">
            <a:alphaModFix/>
          </a:blip>
          <a:srcRect/>
          <a:stretch/>
        </p:blipFill>
        <p:spPr>
          <a:xfrm>
            <a:off x="0" y="893"/>
            <a:ext cx="12188822" cy="6856213"/>
          </a:xfrm>
          <a:prstGeom prst="rect">
            <a:avLst/>
          </a:prstGeom>
          <a:noFill/>
          <a:ln>
            <a:noFill/>
          </a:ln>
        </p:spPr>
      </p:pic>
      <p:sp>
        <p:nvSpPr>
          <p:cNvPr id="446" name="Google Shape;446;g656af65a2e_0_937"/>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g656af65a2e_0_937"/>
          <p:cNvSpPr txBox="1">
            <a:spLocks noGrp="1"/>
          </p:cNvSpPr>
          <p:nvPr>
            <p:ph type="body" idx="1"/>
          </p:nvPr>
        </p:nvSpPr>
        <p:spPr>
          <a:xfrm>
            <a:off x="571500" y="1764285"/>
            <a:ext cx="3429000" cy="4224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48" name="Google Shape;448;g656af65a2e_0_937"/>
          <p:cNvSpPr txBox="1">
            <a:spLocks noGrp="1"/>
          </p:cNvSpPr>
          <p:nvPr>
            <p:ph type="body" idx="2"/>
          </p:nvPr>
        </p:nvSpPr>
        <p:spPr>
          <a:xfrm>
            <a:off x="4377367" y="1764003"/>
            <a:ext cx="3429000" cy="4224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49" name="Google Shape;449;g656af65a2e_0_937"/>
          <p:cNvSpPr txBox="1">
            <a:spLocks noGrp="1"/>
          </p:cNvSpPr>
          <p:nvPr>
            <p:ph type="body" idx="3"/>
          </p:nvPr>
        </p:nvSpPr>
        <p:spPr>
          <a:xfrm>
            <a:off x="8183233" y="1763713"/>
            <a:ext cx="3429000" cy="4224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solidFill>
                  <a:schemeClr val="accent2"/>
                </a:solidFill>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50" name="Google Shape;450;g656af65a2e_0_937"/>
          <p:cNvSpPr txBox="1">
            <a:spLocks noGrp="1"/>
          </p:cNvSpPr>
          <p:nvPr>
            <p:ph type="body" idx="4"/>
          </p:nvPr>
        </p:nvSpPr>
        <p:spPr>
          <a:xfrm>
            <a:off x="571504"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451" name="Google Shape;451;g656af65a2e_0_93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452" name="Google Shape;452;g656af65a2e_0_937"/>
          <p:cNvSpPr txBox="1">
            <a:spLocks noGrp="1"/>
          </p:cNvSpPr>
          <p:nvPr>
            <p:ph type="ftr" idx="11"/>
          </p:nvPr>
        </p:nvSpPr>
        <p:spPr>
          <a:xfrm>
            <a:off x="571504"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llout Sign Vignette - Small">
  <p:cSld name="Callout Sign Vignette - Small">
    <p:bg>
      <p:bgPr>
        <a:solidFill>
          <a:srgbClr val="F4F4F4"/>
        </a:solidFill>
        <a:effectLst/>
      </p:bgPr>
    </p:bg>
    <p:spTree>
      <p:nvGrpSpPr>
        <p:cNvPr id="1" name="Shape 453"/>
        <p:cNvGrpSpPr/>
        <p:nvPr/>
      </p:nvGrpSpPr>
      <p:grpSpPr>
        <a:xfrm>
          <a:off x="0" y="0"/>
          <a:ext cx="0" cy="0"/>
          <a:chOff x="0" y="0"/>
          <a:chExt cx="0" cy="0"/>
        </a:xfrm>
      </p:grpSpPr>
      <p:pic>
        <p:nvPicPr>
          <p:cNvPr id="454" name="Google Shape;454;g656af65a2e_0_946"/>
          <p:cNvPicPr preferRelativeResize="0"/>
          <p:nvPr/>
        </p:nvPicPr>
        <p:blipFill rotWithShape="1">
          <a:blip r:embed="rId2">
            <a:alphaModFix/>
          </a:blip>
          <a:srcRect/>
          <a:stretch/>
        </p:blipFill>
        <p:spPr>
          <a:xfrm>
            <a:off x="2" y="891"/>
            <a:ext cx="12188822" cy="6856208"/>
          </a:xfrm>
          <a:prstGeom prst="rect">
            <a:avLst/>
          </a:prstGeom>
          <a:noFill/>
          <a:ln>
            <a:noFill/>
          </a:ln>
        </p:spPr>
      </p:pic>
      <p:sp>
        <p:nvSpPr>
          <p:cNvPr id="455" name="Google Shape;455;g656af65a2e_0_946"/>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6" name="Google Shape;456;g656af65a2e_0_946"/>
          <p:cNvSpPr txBox="1">
            <a:spLocks noGrp="1"/>
          </p:cNvSpPr>
          <p:nvPr>
            <p:ph type="body" idx="1"/>
          </p:nvPr>
        </p:nvSpPr>
        <p:spPr>
          <a:xfrm>
            <a:off x="571500" y="1764288"/>
            <a:ext cx="11046000" cy="4425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100"/>
              </a:spcBef>
              <a:spcAft>
                <a:spcPts val="0"/>
              </a:spcAft>
              <a:buSzPts val="2000"/>
              <a:buNone/>
              <a:defRPr>
                <a:solidFill>
                  <a:schemeClr val="accent2"/>
                </a:solidFill>
              </a:defRPr>
            </a:lvl1pPr>
            <a:lvl2pPr marL="914400" lvl="1" indent="-342900" algn="l" rtl="0">
              <a:lnSpc>
                <a:spcPct val="100000"/>
              </a:lnSpc>
              <a:spcBef>
                <a:spcPts val="300"/>
              </a:spcBef>
              <a:spcAft>
                <a:spcPts val="0"/>
              </a:spcAft>
              <a:buSzPts val="1800"/>
              <a:buChar char="•"/>
              <a:defRPr>
                <a:solidFill>
                  <a:schemeClr val="accent2"/>
                </a:solidFill>
              </a:defRPr>
            </a:lvl2pPr>
            <a:lvl3pPr marL="1371600" lvl="2" indent="-330200" algn="l" rtl="0">
              <a:lnSpc>
                <a:spcPct val="100000"/>
              </a:lnSpc>
              <a:spcBef>
                <a:spcPts val="600"/>
              </a:spcBef>
              <a:spcAft>
                <a:spcPts val="0"/>
              </a:spcAft>
              <a:buSzPts val="1600"/>
              <a:buChar char="•"/>
              <a:defRPr>
                <a:solidFill>
                  <a:schemeClr val="accent2"/>
                </a:solidFill>
              </a:defRPr>
            </a:lvl3pPr>
            <a:lvl4pPr marL="1828800" lvl="3" indent="-317500" algn="l" rtl="0">
              <a:lnSpc>
                <a:spcPct val="100000"/>
              </a:lnSpc>
              <a:spcBef>
                <a:spcPts val="600"/>
              </a:spcBef>
              <a:spcAft>
                <a:spcPts val="0"/>
              </a:spcAft>
              <a:buSzPts val="1400"/>
              <a:buChar char="•"/>
              <a:defRPr>
                <a:solidFill>
                  <a:schemeClr val="accent2"/>
                </a:solidFill>
              </a:defRPr>
            </a:lvl4pPr>
            <a:lvl5pPr marL="2286000" lvl="4" indent="-228600" algn="l" rtl="0">
              <a:lnSpc>
                <a:spcPct val="100000"/>
              </a:lnSpc>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
        <p:nvSpPr>
          <p:cNvPr id="457" name="Google Shape;457;g656af65a2e_0_946"/>
          <p:cNvSpPr txBox="1">
            <a:spLocks noGrp="1"/>
          </p:cNvSpPr>
          <p:nvPr>
            <p:ph type="body" idx="2"/>
          </p:nvPr>
        </p:nvSpPr>
        <p:spPr>
          <a:xfrm>
            <a:off x="571500" y="1097179"/>
            <a:ext cx="11046000" cy="338700"/>
          </a:xfrm>
          <a:prstGeom prst="rect">
            <a:avLst/>
          </a:prstGeom>
          <a:noFill/>
          <a:ln>
            <a:noFill/>
          </a:ln>
        </p:spPr>
        <p:txBody>
          <a:bodyPr spcFirstLastPara="1" wrap="square" lIns="0" tIns="0" rIns="0" bIns="0" anchor="t" anchorCtr="0">
            <a:noAutofit/>
          </a:bodyPr>
          <a:lstStyle>
            <a:lvl1pPr marL="457200" lvl="0" indent="-228600" algn="l" rtl="0">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pic>
        <p:nvPicPr>
          <p:cNvPr id="458" name="Google Shape;458;g656af65a2e_0_94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459" name="Google Shape;459;g656af65a2e_0_946"/>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rgbClr val="424145"/>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0" name="Google Shape;460;g656af65a2e_0_946"/>
          <p:cNvSpPr txBox="1">
            <a:spLocks noGrp="1"/>
          </p:cNvSpPr>
          <p:nvPr>
            <p:ph type="body" idx="3"/>
          </p:nvPr>
        </p:nvSpPr>
        <p:spPr>
          <a:xfrm>
            <a:off x="8248564" y="3736209"/>
            <a:ext cx="3147000" cy="1366800"/>
          </a:xfrm>
          <a:prstGeom prst="rect">
            <a:avLst/>
          </a:prstGeom>
          <a:noFill/>
          <a:ln>
            <a:noFill/>
          </a:ln>
        </p:spPr>
        <p:txBody>
          <a:bodyPr spcFirstLastPara="1" wrap="square" lIns="0" tIns="0" rIns="0" bIns="0" anchor="t" anchorCtr="0">
            <a:noAutofit/>
          </a:bodyPr>
          <a:lstStyle>
            <a:lvl1pPr marL="457200" lvl="0" indent="-228600" algn="ctr" rtl="0">
              <a:spcBef>
                <a:spcPts val="1100"/>
              </a:spcBef>
              <a:spcAft>
                <a:spcPts val="0"/>
              </a:spcAft>
              <a:buSzPts val="2200"/>
              <a:buNone/>
              <a:defRPr sz="2200">
                <a:solidFill>
                  <a:schemeClr val="lt1"/>
                </a:solidFill>
              </a:defRPr>
            </a:lvl1pPr>
            <a:lvl2pPr marL="914400" lvl="1" indent="-342900" algn="l" rtl="0">
              <a:spcBef>
                <a:spcPts val="300"/>
              </a:spcBef>
              <a:spcAft>
                <a:spcPts val="0"/>
              </a:spcAft>
              <a:buSzPts val="1800"/>
              <a:buChar char="•"/>
              <a:defRPr/>
            </a:lvl2pPr>
            <a:lvl3pPr marL="1371600" lvl="2" indent="-342900" algn="l" rtl="0">
              <a:spcBef>
                <a:spcPts val="600"/>
              </a:spcBef>
              <a:spcAft>
                <a:spcPts val="0"/>
              </a:spcAft>
              <a:buSzPts val="1800"/>
              <a:buChar char="•"/>
              <a:defRPr/>
            </a:lvl3pPr>
            <a:lvl4pPr marL="1828800" lvl="3" indent="-342900" algn="l" rtl="0">
              <a:spcBef>
                <a:spcPts val="600"/>
              </a:spcBef>
              <a:spcAft>
                <a:spcPts val="0"/>
              </a:spcAft>
              <a:buSzPts val="1800"/>
              <a:buChar char="•"/>
              <a:defRPr/>
            </a:lvl4pPr>
            <a:lvl5pPr marL="2286000" lvl="4" indent="-228600" algn="l" rtl="0">
              <a:spcBef>
                <a:spcPts val="600"/>
              </a:spcBef>
              <a:spcAft>
                <a:spcPts val="0"/>
              </a:spcAft>
              <a:buSzPts val="1400"/>
              <a:buNone/>
              <a:defRPr/>
            </a:lvl5pPr>
            <a:lvl6pPr marL="2743200" lvl="5" indent="-342900" algn="l" rtl="0">
              <a:spcBef>
                <a:spcPts val="600"/>
              </a:spcBef>
              <a:spcAft>
                <a:spcPts val="0"/>
              </a:spcAft>
              <a:buClr>
                <a:schemeClr val="accent2"/>
              </a:buClr>
              <a:buSzPts val="1800"/>
              <a:buChar char="•"/>
              <a:defRPr/>
            </a:lvl6pPr>
            <a:lvl7pPr marL="3200400" lvl="6" indent="-342900" algn="l" rtl="0">
              <a:spcBef>
                <a:spcPts val="360"/>
              </a:spcBef>
              <a:spcAft>
                <a:spcPts val="0"/>
              </a:spcAft>
              <a:buClr>
                <a:schemeClr val="accent2"/>
              </a:buClr>
              <a:buSzPts val="1800"/>
              <a:buChar char="•"/>
              <a:defRPr/>
            </a:lvl7pPr>
            <a:lvl8pPr marL="3657600" lvl="7" indent="-342900" algn="l" rtl="0">
              <a:spcBef>
                <a:spcPts val="360"/>
              </a:spcBef>
              <a:spcAft>
                <a:spcPts val="0"/>
              </a:spcAft>
              <a:buClr>
                <a:schemeClr val="accent2"/>
              </a:buClr>
              <a:buSzPts val="1800"/>
              <a:buChar char="•"/>
              <a:defRPr/>
            </a:lvl8pPr>
            <a:lvl9pPr marL="4114800" lvl="8" indent="-342900" algn="l" rtl="0">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Guide Placement ">
  <p:cSld name="Guide Placement ">
    <p:bg>
      <p:bgPr>
        <a:solidFill>
          <a:srgbClr val="F4F4F4"/>
        </a:solidFill>
        <a:effectLst/>
      </p:bgPr>
    </p:bg>
    <p:spTree>
      <p:nvGrpSpPr>
        <p:cNvPr id="1" name="Shape 461"/>
        <p:cNvGrpSpPr/>
        <p:nvPr/>
      </p:nvGrpSpPr>
      <p:grpSpPr>
        <a:xfrm>
          <a:off x="0" y="0"/>
          <a:ext cx="0" cy="0"/>
          <a:chOff x="0" y="0"/>
          <a:chExt cx="0" cy="0"/>
        </a:xfrm>
      </p:grpSpPr>
      <p:sp>
        <p:nvSpPr>
          <p:cNvPr id="462" name="Google Shape;462;g656af65a2e_0_954"/>
          <p:cNvSpPr/>
          <p:nvPr/>
        </p:nvSpPr>
        <p:spPr>
          <a:xfrm>
            <a:off x="7084695" y="2152936"/>
            <a:ext cx="4434000" cy="39087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1600" b="1">
                <a:solidFill>
                  <a:schemeClr val="accent1"/>
                </a:solidFill>
                <a:latin typeface="Arial"/>
                <a:ea typeface="Arial"/>
                <a:cs typeface="Arial"/>
                <a:sym typeface="Arial"/>
              </a:rPr>
              <a:t>Realigning Guides</a:t>
            </a:r>
            <a:endParaRPr sz="1600">
              <a:solidFill>
                <a:schemeClr val="accent1"/>
              </a:solidFill>
              <a:latin typeface="Arial"/>
              <a:ea typeface="Arial"/>
              <a:cs typeface="Arial"/>
              <a:sym typeface="Arial"/>
            </a:endParaRPr>
          </a:p>
          <a:p>
            <a:pPr marL="0" marR="0" lvl="0" indent="0" algn="l" rtl="0">
              <a:spcBef>
                <a:spcPts val="800"/>
              </a:spcBef>
              <a:spcAft>
                <a:spcPts val="0"/>
              </a:spcAft>
              <a:buNone/>
            </a:pPr>
            <a:r>
              <a:rPr lang="en-US" sz="1200">
                <a:solidFill>
                  <a:schemeClr val="accent2"/>
                </a:solidFill>
                <a:latin typeface="Arial"/>
                <a:ea typeface="Arial"/>
                <a:cs typeface="Arial"/>
                <a:sym typeface="Arial"/>
              </a:rPr>
              <a:t>Guides can can easily be bumped and moved accidentally.  </a:t>
            </a:r>
            <a:endParaRPr/>
          </a:p>
          <a:p>
            <a:pPr marL="0" marR="0" lvl="0" indent="0" algn="l" rtl="0">
              <a:spcBef>
                <a:spcPts val="800"/>
              </a:spcBef>
              <a:spcAft>
                <a:spcPts val="0"/>
              </a:spcAft>
              <a:buNone/>
            </a:pPr>
            <a:r>
              <a:rPr lang="en-US" sz="1200">
                <a:solidFill>
                  <a:schemeClr val="accent2"/>
                </a:solidFill>
                <a:latin typeface="Arial"/>
                <a:ea typeface="Arial"/>
                <a:cs typeface="Arial"/>
                <a:sym typeface="Arial"/>
              </a:rPr>
              <a:t>This slide layout show you how to reset your guides. </a:t>
            </a:r>
            <a:endParaRPr/>
          </a:p>
          <a:p>
            <a:pPr marL="0" marR="0" lvl="0" indent="0" algn="l" rtl="0">
              <a:spcBef>
                <a:spcPts val="800"/>
              </a:spcBef>
              <a:spcAft>
                <a:spcPts val="0"/>
              </a:spcAft>
              <a:buNone/>
            </a:pPr>
            <a:r>
              <a:rPr lang="en-US" sz="1200" b="1">
                <a:solidFill>
                  <a:schemeClr val="accent2"/>
                </a:solidFill>
                <a:latin typeface="Arial"/>
                <a:ea typeface="Arial"/>
                <a:cs typeface="Arial"/>
                <a:sym typeface="Arial"/>
              </a:rPr>
              <a:t>NOTE: </a:t>
            </a:r>
            <a:r>
              <a:rPr lang="en-US" sz="1200">
                <a:solidFill>
                  <a:schemeClr val="accent2"/>
                </a:solidFill>
                <a:latin typeface="Arial"/>
                <a:ea typeface="Arial"/>
                <a:cs typeface="Arial"/>
                <a:sym typeface="Arial"/>
              </a:rPr>
              <a:t>When working on any older deck, be sure to check and ensure that the guides in your deck are set.</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Turn on your guides </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Insert a new slide the using the Guide Layout slide option.</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Do your guides align with the orange lines in the new slide?  </a:t>
            </a:r>
            <a:r>
              <a:rPr lang="en-US" sz="1200">
                <a:solidFill>
                  <a:schemeClr val="accent2"/>
                </a:solidFill>
                <a:latin typeface="Arial"/>
                <a:ea typeface="Arial"/>
                <a:cs typeface="Arial"/>
                <a:sym typeface="Arial"/>
              </a:rPr>
              <a:t>If yes, your guides are set, if not, proceed then realign each of the lines to line up with the lines shown on this page. </a:t>
            </a:r>
            <a:endParaRPr/>
          </a:p>
          <a:p>
            <a:pPr marL="0" marR="0" lvl="0" indent="-76200" algn="l" rtl="0">
              <a:spcBef>
                <a:spcPts val="800"/>
              </a:spcBef>
              <a:spcAft>
                <a:spcPts val="0"/>
              </a:spcAft>
              <a:buClr>
                <a:schemeClr val="accent2"/>
              </a:buClr>
              <a:buSzPts val="1200"/>
              <a:buFont typeface="Arial"/>
              <a:buAutoNum type="arabicPeriod"/>
            </a:pPr>
            <a:r>
              <a:rPr lang="en-US" sz="1200" b="1">
                <a:solidFill>
                  <a:schemeClr val="accent2"/>
                </a:solidFill>
                <a:latin typeface="Arial"/>
                <a:ea typeface="Arial"/>
                <a:cs typeface="Arial"/>
                <a:sym typeface="Arial"/>
              </a:rPr>
              <a:t> Once guides are reset, delete the Guide Layout Slide</a:t>
            </a:r>
            <a:endParaRPr/>
          </a:p>
          <a:p>
            <a:pPr marL="0" marR="0" lvl="0" indent="0" algn="l" rtl="0">
              <a:spcBef>
                <a:spcPts val="800"/>
              </a:spcBef>
              <a:spcAft>
                <a:spcPts val="0"/>
              </a:spcAft>
              <a:buNone/>
            </a:pPr>
            <a:endParaRPr sz="1300">
              <a:solidFill>
                <a:schemeClr val="accent2"/>
              </a:solidFill>
              <a:latin typeface="Arial"/>
              <a:ea typeface="Arial"/>
              <a:cs typeface="Arial"/>
              <a:sym typeface="Arial"/>
            </a:endParaRPr>
          </a:p>
          <a:p>
            <a:pPr marL="0" marR="0" lvl="0" indent="0" algn="l" rtl="0">
              <a:spcBef>
                <a:spcPts val="800"/>
              </a:spcBef>
              <a:spcAft>
                <a:spcPts val="0"/>
              </a:spcAft>
              <a:buNone/>
            </a:pPr>
            <a:endParaRPr sz="1300">
              <a:solidFill>
                <a:schemeClr val="accent2"/>
              </a:solidFill>
              <a:latin typeface="Arial"/>
              <a:ea typeface="Arial"/>
              <a:cs typeface="Arial"/>
              <a:sym typeface="Arial"/>
            </a:endParaRPr>
          </a:p>
        </p:txBody>
      </p:sp>
      <p:sp>
        <p:nvSpPr>
          <p:cNvPr id="463" name="Google Shape;463;g656af65a2e_0_954"/>
          <p:cNvSpPr txBox="1"/>
          <p:nvPr/>
        </p:nvSpPr>
        <p:spPr>
          <a:xfrm>
            <a:off x="1046480" y="2188105"/>
            <a:ext cx="4724400" cy="35259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Clr>
                <a:schemeClr val="accent1"/>
              </a:buClr>
              <a:buSzPts val="1600"/>
              <a:buFont typeface="Arial"/>
              <a:buNone/>
            </a:pPr>
            <a:r>
              <a:rPr lang="en-US" sz="1600" b="1">
                <a:solidFill>
                  <a:schemeClr val="accent1"/>
                </a:solidFill>
                <a:latin typeface="Arial"/>
                <a:ea typeface="Arial"/>
                <a:cs typeface="Arial"/>
                <a:sym typeface="Arial"/>
              </a:rPr>
              <a:t>What are Drawing Guides?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This lines that that appear on all pages in the same spot, but don’t show up when you print or view deck in Show mode.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Think of them as internal margins for the proper alignment and consistent placement of content. Object will snap to them and they are also perfect for cropping an image to. </a:t>
            </a:r>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This template has pre-made guides that delineate where your workspace is.  </a:t>
            </a:r>
            <a:br>
              <a:rPr lang="en-US" sz="1200" b="1">
                <a:solidFill>
                  <a:schemeClr val="accent2"/>
                </a:solidFill>
                <a:latin typeface="Arial"/>
                <a:ea typeface="Arial"/>
                <a:cs typeface="Arial"/>
                <a:sym typeface="Arial"/>
              </a:rPr>
            </a:br>
            <a:br>
              <a:rPr lang="en-US" sz="1200" b="1">
                <a:solidFill>
                  <a:schemeClr val="accent1"/>
                </a:solidFill>
                <a:latin typeface="Arial"/>
                <a:ea typeface="Arial"/>
                <a:cs typeface="Arial"/>
                <a:sym typeface="Arial"/>
              </a:rPr>
            </a:br>
            <a:r>
              <a:rPr lang="en-US" sz="1600" b="1">
                <a:solidFill>
                  <a:schemeClr val="accent1"/>
                </a:solidFill>
                <a:latin typeface="Arial"/>
                <a:ea typeface="Arial"/>
                <a:cs typeface="Arial"/>
                <a:sym typeface="Arial"/>
              </a:rPr>
              <a:t>How to Turn Guides On and Off</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Windows: </a:t>
            </a:r>
            <a:r>
              <a:rPr lang="en-US" sz="1200">
                <a:solidFill>
                  <a:schemeClr val="accent2"/>
                </a:solidFill>
                <a:latin typeface="Arial"/>
                <a:ea typeface="Arial"/>
                <a:cs typeface="Arial"/>
                <a:sym typeface="Arial"/>
              </a:rPr>
              <a:t>ALT + F9 or Right click in blue area off workspace &gt;Grids and Guides&gt;Display Drawing Guides on Screen</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Mac 2011: </a:t>
            </a:r>
            <a:r>
              <a:rPr lang="en-US" sz="1200">
                <a:solidFill>
                  <a:schemeClr val="accent2"/>
                </a:solidFill>
                <a:latin typeface="Arial"/>
                <a:ea typeface="Arial"/>
                <a:cs typeface="Arial"/>
                <a:sym typeface="Arial"/>
              </a:rPr>
              <a:t>Control + Option + Command + G or </a:t>
            </a:r>
            <a:br>
              <a:rPr lang="en-US" sz="1200">
                <a:solidFill>
                  <a:schemeClr val="accent2"/>
                </a:solidFill>
                <a:latin typeface="Arial"/>
                <a:ea typeface="Arial"/>
                <a:cs typeface="Arial"/>
                <a:sym typeface="Arial"/>
              </a:rPr>
            </a:br>
            <a:r>
              <a:rPr lang="en-US" sz="1200">
                <a:solidFill>
                  <a:schemeClr val="accent2"/>
                </a:solidFill>
                <a:latin typeface="Arial"/>
                <a:ea typeface="Arial"/>
                <a:cs typeface="Arial"/>
                <a:sym typeface="Arial"/>
              </a:rPr>
              <a:t>View&gt;Guides&gt;Static Guides</a:t>
            </a:r>
            <a:endParaRPr/>
          </a:p>
          <a:p>
            <a:pPr marL="0" marR="0" lvl="0" indent="0" algn="l" rtl="0">
              <a:spcBef>
                <a:spcPts val="800"/>
              </a:spcBef>
              <a:spcAft>
                <a:spcPts val="0"/>
              </a:spcAft>
              <a:buClr>
                <a:schemeClr val="accent3"/>
              </a:buClr>
              <a:buSzPts val="1200"/>
              <a:buFont typeface="Arial"/>
              <a:buNone/>
            </a:pPr>
            <a:r>
              <a:rPr lang="en-US" sz="1200" b="1">
                <a:solidFill>
                  <a:schemeClr val="accent2"/>
                </a:solidFill>
                <a:latin typeface="Arial"/>
                <a:ea typeface="Arial"/>
                <a:cs typeface="Arial"/>
                <a:sym typeface="Arial"/>
              </a:rPr>
              <a:t>MAC 2008:   </a:t>
            </a:r>
            <a:r>
              <a:rPr lang="en-US" sz="1200">
                <a:solidFill>
                  <a:schemeClr val="accent2"/>
                </a:solidFill>
                <a:latin typeface="Arial"/>
                <a:ea typeface="Arial"/>
                <a:cs typeface="Arial"/>
                <a:sym typeface="Arial"/>
              </a:rPr>
              <a:t>Command + G or View&gt;Guides&gt;Static Guides</a:t>
            </a:r>
            <a:endParaRPr/>
          </a:p>
        </p:txBody>
      </p:sp>
      <p:sp>
        <p:nvSpPr>
          <p:cNvPr id="464" name="Google Shape;464;g656af65a2e_0_954"/>
          <p:cNvSpPr txBox="1"/>
          <p:nvPr/>
        </p:nvSpPr>
        <p:spPr>
          <a:xfrm>
            <a:off x="7497767" y="1756093"/>
            <a:ext cx="36591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accent1"/>
                </a:solidFill>
                <a:latin typeface="Arial"/>
                <a:ea typeface="Arial"/>
                <a:cs typeface="Arial"/>
                <a:sym typeface="Arial"/>
              </a:rPr>
              <a:t>The left and right top and bottom corners only area you should work within on your slides.</a:t>
            </a:r>
            <a:endParaRPr/>
          </a:p>
        </p:txBody>
      </p:sp>
      <p:cxnSp>
        <p:nvCxnSpPr>
          <p:cNvPr id="465" name="Google Shape;465;g656af65a2e_0_954"/>
          <p:cNvCxnSpPr/>
          <p:nvPr/>
        </p:nvCxnSpPr>
        <p:spPr>
          <a:xfrm rot="10800000">
            <a:off x="6094351" y="-5452433"/>
            <a:ext cx="0" cy="12188700"/>
          </a:xfrm>
          <a:prstGeom prst="straightConnector1">
            <a:avLst/>
          </a:prstGeom>
          <a:noFill/>
          <a:ln w="19050" cap="flat" cmpd="sng">
            <a:solidFill>
              <a:schemeClr val="accent3"/>
            </a:solidFill>
            <a:prstDash val="solid"/>
            <a:round/>
            <a:headEnd type="none" w="sm" len="sm"/>
            <a:tailEnd type="none" w="sm" len="sm"/>
          </a:ln>
        </p:spPr>
      </p:cxnSp>
      <p:grpSp>
        <p:nvGrpSpPr>
          <p:cNvPr id="466" name="Google Shape;466;g656af65a2e_0_954"/>
          <p:cNvGrpSpPr/>
          <p:nvPr/>
        </p:nvGrpSpPr>
        <p:grpSpPr>
          <a:xfrm>
            <a:off x="1" y="-1588"/>
            <a:ext cx="12188700" cy="6859588"/>
            <a:chOff x="1" y="-1588"/>
            <a:chExt cx="12188700" cy="6859588"/>
          </a:xfrm>
        </p:grpSpPr>
        <p:cxnSp>
          <p:nvCxnSpPr>
            <p:cNvPr id="467" name="Google Shape;467;g656af65a2e_0_954"/>
            <p:cNvCxnSpPr/>
            <p:nvPr/>
          </p:nvCxnSpPr>
          <p:spPr>
            <a:xfrm>
              <a:off x="581025" y="0"/>
              <a:ext cx="0" cy="6858000"/>
            </a:xfrm>
            <a:prstGeom prst="straightConnector1">
              <a:avLst/>
            </a:prstGeom>
            <a:noFill/>
            <a:ln w="19050" cap="flat" cmpd="sng">
              <a:solidFill>
                <a:schemeClr val="accent3"/>
              </a:solidFill>
              <a:prstDash val="solid"/>
              <a:round/>
              <a:headEnd type="none" w="sm" len="sm"/>
              <a:tailEnd type="none" w="sm" len="sm"/>
            </a:ln>
          </p:spPr>
        </p:cxnSp>
        <p:cxnSp>
          <p:nvCxnSpPr>
            <p:cNvPr id="468" name="Google Shape;468;g656af65a2e_0_954"/>
            <p:cNvCxnSpPr/>
            <p:nvPr/>
          </p:nvCxnSpPr>
          <p:spPr>
            <a:xfrm>
              <a:off x="11618913" y="-1588"/>
              <a:ext cx="0" cy="6858000"/>
            </a:xfrm>
            <a:prstGeom prst="straightConnector1">
              <a:avLst/>
            </a:prstGeom>
            <a:noFill/>
            <a:ln w="19050" cap="flat" cmpd="sng">
              <a:solidFill>
                <a:schemeClr val="accent3"/>
              </a:solidFill>
              <a:prstDash val="solid"/>
              <a:round/>
              <a:headEnd type="none" w="sm" len="sm"/>
              <a:tailEnd type="none" w="sm" len="sm"/>
            </a:ln>
          </p:spPr>
        </p:cxnSp>
        <p:cxnSp>
          <p:nvCxnSpPr>
            <p:cNvPr id="469" name="Google Shape;469;g656af65a2e_0_954"/>
            <p:cNvCxnSpPr/>
            <p:nvPr/>
          </p:nvCxnSpPr>
          <p:spPr>
            <a:xfrm rot="10800000">
              <a:off x="6094351" y="114339"/>
              <a:ext cx="0" cy="12188700"/>
            </a:xfrm>
            <a:prstGeom prst="straightConnector1">
              <a:avLst/>
            </a:prstGeom>
            <a:noFill/>
            <a:ln w="9525" cap="flat" cmpd="sng">
              <a:solidFill>
                <a:schemeClr val="accent3"/>
              </a:solidFill>
              <a:prstDash val="solid"/>
              <a:round/>
              <a:headEnd type="none" w="sm" len="sm"/>
              <a:tailEnd type="none" w="sm" len="sm"/>
            </a:ln>
          </p:spPr>
        </p:cxnSp>
        <p:cxnSp>
          <p:nvCxnSpPr>
            <p:cNvPr id="470" name="Google Shape;470;g656af65a2e_0_954"/>
            <p:cNvCxnSpPr/>
            <p:nvPr/>
          </p:nvCxnSpPr>
          <p:spPr>
            <a:xfrm rot="10800000">
              <a:off x="6094351" y="-4336399"/>
              <a:ext cx="0" cy="12188700"/>
            </a:xfrm>
            <a:prstGeom prst="straightConnector1">
              <a:avLst/>
            </a:prstGeom>
            <a:noFill/>
            <a:ln w="19050" cap="flat" cmpd="sng">
              <a:solidFill>
                <a:schemeClr val="accent3"/>
              </a:solidFill>
              <a:prstDash val="solid"/>
              <a:round/>
              <a:headEnd type="none" w="sm" len="sm"/>
              <a:tailEnd type="none" w="sm" len="sm"/>
            </a:ln>
          </p:spPr>
        </p:cxnSp>
        <p:sp>
          <p:nvSpPr>
            <p:cNvPr id="471" name="Google Shape;471;g656af65a2e_0_954"/>
            <p:cNvSpPr/>
            <p:nvPr/>
          </p:nvSpPr>
          <p:spPr>
            <a:xfrm rot="8100000" flipH="1">
              <a:off x="11244267" y="1764999"/>
              <a:ext cx="364443" cy="373352"/>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472" name="Google Shape;472;g656af65a2e_0_954"/>
            <p:cNvSpPr/>
            <p:nvPr/>
          </p:nvSpPr>
          <p:spPr>
            <a:xfrm rot="-8100000">
              <a:off x="580406" y="1764999"/>
              <a:ext cx="364443" cy="373352"/>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473" name="Google Shape;473;g656af65a2e_0_954"/>
            <p:cNvSpPr/>
            <p:nvPr/>
          </p:nvSpPr>
          <p:spPr>
            <a:xfrm rot="2700000">
              <a:off x="11244266" y="5638768"/>
              <a:ext cx="364443" cy="373352"/>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474" name="Google Shape;474;g656af65a2e_0_954"/>
            <p:cNvSpPr/>
            <p:nvPr/>
          </p:nvSpPr>
          <p:spPr>
            <a:xfrm rot="-2700000" flipH="1">
              <a:off x="580406" y="5638768"/>
              <a:ext cx="364443" cy="373352"/>
            </a:xfrm>
            <a:prstGeom prst="rightArrow">
              <a:avLst>
                <a:gd name="adj1" fmla="val 50000"/>
                <a:gd name="adj2" fmla="val 50000"/>
              </a:avLst>
            </a:prstGeom>
            <a:solidFill>
              <a:schemeClr val="l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cxnSp>
          <p:nvCxnSpPr>
            <p:cNvPr id="475" name="Google Shape;475;g656af65a2e_0_954"/>
            <p:cNvCxnSpPr/>
            <p:nvPr/>
          </p:nvCxnSpPr>
          <p:spPr>
            <a:xfrm rot="10800000">
              <a:off x="6094351" y="-4616284"/>
              <a:ext cx="0" cy="12188700"/>
            </a:xfrm>
            <a:prstGeom prst="straightConnector1">
              <a:avLst/>
            </a:prstGeom>
            <a:noFill/>
            <a:ln w="19050" cap="flat" cmpd="sng">
              <a:solidFill>
                <a:schemeClr val="accent3"/>
              </a:solidFill>
              <a:prstDash val="solid"/>
              <a:round/>
              <a:headEnd type="none" w="sm" len="sm"/>
              <a:tailEnd type="none" w="sm" len="sm"/>
            </a:ln>
          </p:spPr>
        </p:cxnSp>
        <p:cxnSp>
          <p:nvCxnSpPr>
            <p:cNvPr id="476" name="Google Shape;476;g656af65a2e_0_954"/>
            <p:cNvCxnSpPr/>
            <p:nvPr/>
          </p:nvCxnSpPr>
          <p:spPr>
            <a:xfrm rot="10800000">
              <a:off x="6094351" y="373314"/>
              <a:ext cx="0" cy="12188700"/>
            </a:xfrm>
            <a:prstGeom prst="straightConnector1">
              <a:avLst/>
            </a:prstGeom>
            <a:noFill/>
            <a:ln w="9525" cap="flat" cmpd="sng">
              <a:solidFill>
                <a:schemeClr val="accent3"/>
              </a:solidFill>
              <a:prstDash val="solid"/>
              <a:round/>
              <a:headEnd type="none" w="sm" len="sm"/>
              <a:tailEnd type="none" w="sm" len="sm"/>
            </a:ln>
          </p:spPr>
        </p:cxnSp>
      </p:grpSp>
      <p:sp>
        <p:nvSpPr>
          <p:cNvPr id="477" name="Google Shape;477;g656af65a2e_0_954"/>
          <p:cNvSpPr/>
          <p:nvPr/>
        </p:nvSpPr>
        <p:spPr>
          <a:xfrm>
            <a:off x="7122514" y="5414823"/>
            <a:ext cx="3980700" cy="8412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Clr>
                <a:schemeClr val="accent1"/>
              </a:buClr>
              <a:buSzPts val="1600"/>
              <a:buFont typeface="Arial"/>
              <a:buNone/>
            </a:pPr>
            <a:r>
              <a:rPr lang="en-US" sz="1600" b="1">
                <a:solidFill>
                  <a:schemeClr val="accent1"/>
                </a:solidFill>
                <a:latin typeface="Arial"/>
                <a:ea typeface="Arial"/>
                <a:cs typeface="Arial"/>
                <a:sym typeface="Arial"/>
              </a:rPr>
              <a:t>How to Create a New Guide Line</a:t>
            </a:r>
            <a:endParaRPr sz="1600" b="1">
              <a:solidFill>
                <a:schemeClr val="accent1"/>
              </a:solidFill>
              <a:latin typeface="Arial"/>
              <a:ea typeface="Arial"/>
              <a:cs typeface="Arial"/>
              <a:sym typeface="Arial"/>
            </a:endParaRPr>
          </a:p>
          <a:p>
            <a:pPr marL="0" marR="0" lvl="0" indent="0" algn="l" rtl="0">
              <a:spcBef>
                <a:spcPts val="800"/>
              </a:spcBef>
              <a:spcAft>
                <a:spcPts val="0"/>
              </a:spcAft>
              <a:buClr>
                <a:schemeClr val="accent2"/>
              </a:buClr>
              <a:buSzPts val="1200"/>
              <a:buFont typeface="Arial"/>
              <a:buNone/>
            </a:pPr>
            <a:r>
              <a:rPr lang="en-US" sz="1200">
                <a:solidFill>
                  <a:schemeClr val="accent2"/>
                </a:solidFill>
                <a:latin typeface="Arial"/>
                <a:ea typeface="Arial"/>
                <a:cs typeface="Arial"/>
                <a:sym typeface="Arial"/>
              </a:rPr>
              <a:t>Select a guide, hold down the Option key and drag.  This will duplicate the line</a:t>
            </a:r>
            <a:endParaRPr sz="1300">
              <a:solidFill>
                <a:schemeClr val="accent2"/>
              </a:solidFill>
              <a:latin typeface="Arial"/>
              <a:ea typeface="Arial"/>
              <a:cs typeface="Arial"/>
              <a:sym typeface="Arial"/>
            </a:endParaRPr>
          </a:p>
        </p:txBody>
      </p:sp>
      <p:sp>
        <p:nvSpPr>
          <p:cNvPr id="478" name="Google Shape;478;g656af65a2e_0_954"/>
          <p:cNvSpPr txBox="1">
            <a:spLocks noGrp="1"/>
          </p:cNvSpPr>
          <p:nvPr>
            <p:ph type="title"/>
          </p:nvPr>
        </p:nvSpPr>
        <p:spPr>
          <a:xfrm>
            <a:off x="571500" y="63504"/>
            <a:ext cx="11617200" cy="9900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9" name="Google Shape;479;g656af65a2e_0_954"/>
          <p:cNvSpPr txBox="1">
            <a:spLocks noGrp="1"/>
          </p:cNvSpPr>
          <p:nvPr>
            <p:ph type="ftr" idx="11"/>
          </p:nvPr>
        </p:nvSpPr>
        <p:spPr>
          <a:xfrm>
            <a:off x="571500" y="6571832"/>
            <a:ext cx="5508000" cy="21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1100">
                <a:solidFill>
                  <a:schemeClr val="accent2"/>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liage Vignette">
  <p:cSld name="Foliage Vignette">
    <p:bg>
      <p:bgPr>
        <a:solidFill>
          <a:srgbClr val="F4F4F4"/>
        </a:solidFill>
        <a:effectLst/>
      </p:bgPr>
    </p:bg>
    <p:spTree>
      <p:nvGrpSpPr>
        <p:cNvPr id="1" name="Shape 70"/>
        <p:cNvGrpSpPr/>
        <p:nvPr/>
      </p:nvGrpSpPr>
      <p:grpSpPr>
        <a:xfrm>
          <a:off x="0" y="0"/>
          <a:ext cx="0" cy="0"/>
          <a:chOff x="0" y="0"/>
          <a:chExt cx="0" cy="0"/>
        </a:xfrm>
      </p:grpSpPr>
      <p:pic>
        <p:nvPicPr>
          <p:cNvPr id="71" name="Google Shape;71;p21"/>
          <p:cNvPicPr preferRelativeResize="0"/>
          <p:nvPr/>
        </p:nvPicPr>
        <p:blipFill rotWithShape="1">
          <a:blip r:embed="rId2">
            <a:alphaModFix/>
          </a:blip>
          <a:srcRect t="-1" b="506"/>
          <a:stretch/>
        </p:blipFill>
        <p:spPr>
          <a:xfrm>
            <a:off x="2" y="36515"/>
            <a:ext cx="12188819" cy="6821486"/>
          </a:xfrm>
          <a:prstGeom prst="rect">
            <a:avLst/>
          </a:prstGeom>
          <a:noFill/>
          <a:ln>
            <a:noFill/>
          </a:ln>
        </p:spPr>
      </p:pic>
      <p:sp>
        <p:nvSpPr>
          <p:cNvPr id="72" name="Google Shape;72;p21"/>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body" idx="1"/>
          </p:nvPr>
        </p:nvSpPr>
        <p:spPr>
          <a:xfrm>
            <a:off x="571500" y="1764288"/>
            <a:ext cx="11045952" cy="360108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74" name="Google Shape;74;p21"/>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75" name="Google Shape;75;p21"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76" name="Google Shape;76;p21"/>
          <p:cNvSpPr txBox="1">
            <a:spLocks noGrp="1"/>
          </p:cNvSpPr>
          <p:nvPr>
            <p:ph type="ftr" idx="11"/>
          </p:nvPr>
        </p:nvSpPr>
        <p:spPr>
          <a:xfrm>
            <a:off x="571500" y="5603648"/>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ityscape Vignette">
  <p:cSld name="Cityscape Vignette">
    <p:bg>
      <p:bgPr>
        <a:solidFill>
          <a:srgbClr val="F4F4F4"/>
        </a:solidFill>
        <a:effectLst/>
      </p:bgPr>
    </p:bg>
    <p:spTree>
      <p:nvGrpSpPr>
        <p:cNvPr id="1" name="Shape 77"/>
        <p:cNvGrpSpPr/>
        <p:nvPr/>
      </p:nvGrpSpPr>
      <p:grpSpPr>
        <a:xfrm>
          <a:off x="0" y="0"/>
          <a:ext cx="0" cy="0"/>
          <a:chOff x="0" y="0"/>
          <a:chExt cx="0" cy="0"/>
        </a:xfrm>
      </p:grpSpPr>
      <p:pic>
        <p:nvPicPr>
          <p:cNvPr id="78" name="Google Shape;78;p22"/>
          <p:cNvPicPr preferRelativeResize="0"/>
          <p:nvPr/>
        </p:nvPicPr>
        <p:blipFill rotWithShape="1">
          <a:blip r:embed="rId2">
            <a:alphaModFix/>
          </a:blip>
          <a:srcRect/>
          <a:stretch/>
        </p:blipFill>
        <p:spPr>
          <a:xfrm>
            <a:off x="1" y="1789"/>
            <a:ext cx="12188821" cy="6856211"/>
          </a:xfrm>
          <a:prstGeom prst="rect">
            <a:avLst/>
          </a:prstGeom>
          <a:noFill/>
          <a:ln>
            <a:noFill/>
          </a:ln>
        </p:spPr>
      </p:pic>
      <p:sp>
        <p:nvSpPr>
          <p:cNvPr id="79" name="Google Shape;79;p22"/>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body" idx="1"/>
          </p:nvPr>
        </p:nvSpPr>
        <p:spPr>
          <a:xfrm>
            <a:off x="571500" y="1764287"/>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81" name="Google Shape;81;p22"/>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82" name="Google Shape;82;p22"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83" name="Google Shape;83;p22"/>
          <p:cNvSpPr txBox="1">
            <a:spLocks noGrp="1"/>
          </p:cNvSpPr>
          <p:nvPr>
            <p:ph type="ftr" idx="11"/>
          </p:nvPr>
        </p:nvSpPr>
        <p:spPr>
          <a:xfrm>
            <a:off x="3340416"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que Slide - C">
  <p:cSld name="Seque Slide - C">
    <p:bg>
      <p:bgPr>
        <a:solidFill>
          <a:srgbClr val="F4F4F4"/>
        </a:solidFill>
        <a:effectLst/>
      </p:bgPr>
    </p:bg>
    <p:spTree>
      <p:nvGrpSpPr>
        <p:cNvPr id="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a:stretch/>
        </p:blipFill>
        <p:spPr>
          <a:xfrm>
            <a:off x="9" y="1791"/>
            <a:ext cx="12188816" cy="6856209"/>
          </a:xfrm>
          <a:prstGeom prst="rect">
            <a:avLst/>
          </a:prstGeom>
          <a:noFill/>
          <a:ln>
            <a:noFill/>
          </a:ln>
        </p:spPr>
      </p:pic>
      <p:pic>
        <p:nvPicPr>
          <p:cNvPr id="93" name="Google Shape;93;p24"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94" name="Google Shape;94;p24"/>
          <p:cNvSpPr txBox="1">
            <a:spLocks noGrp="1"/>
          </p:cNvSpPr>
          <p:nvPr>
            <p:ph type="ctrTitle"/>
          </p:nvPr>
        </p:nvSpPr>
        <p:spPr>
          <a:xfrm>
            <a:off x="578442" y="1804672"/>
            <a:ext cx="7165850" cy="1115728"/>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sz="3200" b="1">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578442" y="2995939"/>
            <a:ext cx="7165850" cy="927386"/>
          </a:xfrm>
          <a:prstGeom prst="rect">
            <a:avLst/>
          </a:prstGeom>
          <a:noFill/>
          <a:ln>
            <a:noFill/>
          </a:ln>
        </p:spPr>
        <p:txBody>
          <a:bodyPr spcFirstLastPara="1" wrap="square" lIns="0" tIns="0" rIns="0" bIns="0" anchor="t" anchorCtr="0">
            <a:noAutofit/>
          </a:bodyPr>
          <a:lstStyle>
            <a:lvl1pPr marL="457200" lvl="0" indent="-228600" algn="l">
              <a:spcBef>
                <a:spcPts val="1100"/>
              </a:spcBef>
              <a:spcAft>
                <a:spcPts val="0"/>
              </a:spcAft>
              <a:buSzPts val="2200"/>
              <a:buNone/>
              <a:defRPr sz="2200" b="0" i="0">
                <a:solidFill>
                  <a:schemeClr val="accent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terfall Vignette">
  <p:cSld name="Waterfall Vignette">
    <p:bg>
      <p:bgPr>
        <a:solidFill>
          <a:srgbClr val="F4F4F4"/>
        </a:solidFill>
        <a:effectLst/>
      </p:bgPr>
    </p:bg>
    <p:spTree>
      <p:nvGrpSpPr>
        <p:cNvPr id="1" name="Shape 96"/>
        <p:cNvGrpSpPr/>
        <p:nvPr/>
      </p:nvGrpSpPr>
      <p:grpSpPr>
        <a:xfrm>
          <a:off x="0" y="0"/>
          <a:ext cx="0" cy="0"/>
          <a:chOff x="0" y="0"/>
          <a:chExt cx="0" cy="0"/>
        </a:xfrm>
      </p:grpSpPr>
      <p:pic>
        <p:nvPicPr>
          <p:cNvPr id="97" name="Google Shape;97;p25"/>
          <p:cNvPicPr preferRelativeResize="0"/>
          <p:nvPr/>
        </p:nvPicPr>
        <p:blipFill rotWithShape="1">
          <a:blip r:embed="rId2">
            <a:alphaModFix/>
          </a:blip>
          <a:srcRect/>
          <a:stretch/>
        </p:blipFill>
        <p:spPr>
          <a:xfrm>
            <a:off x="4" y="1789"/>
            <a:ext cx="12188821" cy="6856211"/>
          </a:xfrm>
          <a:prstGeom prst="rect">
            <a:avLst/>
          </a:prstGeom>
          <a:noFill/>
          <a:ln>
            <a:noFill/>
          </a:ln>
        </p:spPr>
      </p:pic>
      <p:sp>
        <p:nvSpPr>
          <p:cNvPr id="98" name="Google Shape;98;p25"/>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body" idx="1"/>
          </p:nvPr>
        </p:nvSpPr>
        <p:spPr>
          <a:xfrm>
            <a:off x="571500" y="1764288"/>
            <a:ext cx="11045952" cy="422452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2000"/>
              <a:buNone/>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sp>
        <p:nvSpPr>
          <p:cNvPr id="100" name="Google Shape;100;p25"/>
          <p:cNvSpPr txBox="1">
            <a:spLocks noGrp="1"/>
          </p:cNvSpPr>
          <p:nvPr>
            <p:ph type="body" idx="2"/>
          </p:nvPr>
        </p:nvSpPr>
        <p:spPr>
          <a:xfrm>
            <a:off x="571500" y="1097179"/>
            <a:ext cx="11045952" cy="338554"/>
          </a:xfrm>
          <a:prstGeom prst="rect">
            <a:avLst/>
          </a:prstGeom>
          <a:noFill/>
          <a:ln>
            <a:noFill/>
          </a:ln>
        </p:spPr>
        <p:txBody>
          <a:bodyPr spcFirstLastPara="1" wrap="square" lIns="0" tIns="0" rIns="0" bIns="0" anchor="t" anchorCtr="0">
            <a:spAutoFit/>
          </a:bodyPr>
          <a:lstStyle>
            <a:lvl1pPr marL="457200" lvl="0" indent="-228600" algn="l">
              <a:spcBef>
                <a:spcPts val="1100"/>
              </a:spcBef>
              <a:spcAft>
                <a:spcPts val="0"/>
              </a:spcAft>
              <a:buSzPts val="2200"/>
              <a:buNone/>
              <a:defRPr sz="2200" b="0" i="0">
                <a:solidFill>
                  <a:schemeClr val="dk1"/>
                </a:solidFill>
                <a:latin typeface="Arial"/>
                <a:ea typeface="Arial"/>
                <a:cs typeface="Arial"/>
                <a:sym typeface="Arial"/>
              </a:defRPr>
            </a:lvl1pPr>
            <a:lvl2pPr marL="914400" lvl="1" indent="-342900" algn="l">
              <a:spcBef>
                <a:spcPts val="3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228600" algn="l">
              <a:spcBef>
                <a:spcPts val="600"/>
              </a:spcBef>
              <a:spcAft>
                <a:spcPts val="0"/>
              </a:spcAft>
              <a:buSzPts val="1400"/>
              <a:buNone/>
              <a:defRPr/>
            </a:lvl5pPr>
            <a:lvl6pPr marL="2743200" lvl="5" indent="-342900" algn="l">
              <a:spcBef>
                <a:spcPts val="600"/>
              </a:spcBef>
              <a:spcAft>
                <a:spcPts val="0"/>
              </a:spcAft>
              <a:buClr>
                <a:schemeClr val="accent2"/>
              </a:buClr>
              <a:buSzPts val="1800"/>
              <a:buChar char="•"/>
              <a:defRPr/>
            </a:lvl6pPr>
            <a:lvl7pPr marL="3200400" lvl="6" indent="-342900" algn="l">
              <a:spcBef>
                <a:spcPts val="360"/>
              </a:spcBef>
              <a:spcAft>
                <a:spcPts val="0"/>
              </a:spcAft>
              <a:buClr>
                <a:schemeClr val="accent2"/>
              </a:buClr>
              <a:buSzPts val="1800"/>
              <a:buChar char="•"/>
              <a:defRPr/>
            </a:lvl7pPr>
            <a:lvl8pPr marL="3657600" lvl="7" indent="-342900" algn="l">
              <a:spcBef>
                <a:spcPts val="360"/>
              </a:spcBef>
              <a:spcAft>
                <a:spcPts val="0"/>
              </a:spcAft>
              <a:buClr>
                <a:schemeClr val="accent2"/>
              </a:buClr>
              <a:buSzPts val="1800"/>
              <a:buChar char="•"/>
              <a:defRPr/>
            </a:lvl8pPr>
            <a:lvl9pPr marL="4114800" lvl="8" indent="-342900" algn="l">
              <a:spcBef>
                <a:spcPts val="360"/>
              </a:spcBef>
              <a:spcAft>
                <a:spcPts val="0"/>
              </a:spcAft>
              <a:buClr>
                <a:schemeClr val="accent2"/>
              </a:buClr>
              <a:buSzPts val="1800"/>
              <a:buChar char="•"/>
              <a:defRPr/>
            </a:lvl9pPr>
          </a:lstStyle>
          <a:p>
            <a:endParaRPr/>
          </a:p>
        </p:txBody>
      </p:sp>
      <p:pic>
        <p:nvPicPr>
          <p:cNvPr id="101" name="Google Shape;101;p25"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102" name="Google Shape;102;p25"/>
          <p:cNvSpPr txBox="1">
            <a:spLocks noGrp="1"/>
          </p:cNvSpPr>
          <p:nvPr>
            <p:ph type="ftr" idx="11"/>
          </p:nvPr>
        </p:nvSpPr>
        <p:spPr>
          <a:xfrm>
            <a:off x="571500" y="6571832"/>
            <a:ext cx="5507989" cy="213858"/>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100">
                <a:solidFill>
                  <a:srgbClr val="42414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2"/>
        <p:cNvGrpSpPr/>
        <p:nvPr/>
      </p:nvGrpSpPr>
      <p:grpSpPr>
        <a:xfrm>
          <a:off x="0" y="0"/>
          <a:ext cx="0" cy="0"/>
          <a:chOff x="0" y="0"/>
          <a:chExt cx="0" cy="0"/>
        </a:xfrm>
      </p:grpSpPr>
      <p:sp>
        <p:nvSpPr>
          <p:cNvPr id="23" name="Google Shape;23;p14"/>
          <p:cNvSpPr txBox="1">
            <a:spLocks noGrp="1"/>
          </p:cNvSpPr>
          <p:nvPr>
            <p:ph type="body" idx="1"/>
          </p:nvPr>
        </p:nvSpPr>
        <p:spPr>
          <a:xfrm>
            <a:off x="571504" y="1762125"/>
            <a:ext cx="11045825" cy="4314825"/>
          </a:xfrm>
          <a:prstGeom prst="rect">
            <a:avLst/>
          </a:prstGeom>
          <a:noFill/>
          <a:ln>
            <a:noFill/>
          </a:ln>
        </p:spPr>
        <p:txBody>
          <a:bodyPr spcFirstLastPara="1" wrap="square" lIns="0" tIns="0" rIns="0" bIns="0" anchor="t" anchorCtr="0">
            <a:noAutofit/>
          </a:bodyPr>
          <a:lstStyle>
            <a:lvl1pPr marL="457200" marR="0" lvl="0" indent="-228600" algn="l" rtl="0">
              <a:spcBef>
                <a:spcPts val="1100"/>
              </a:spcBef>
              <a:spcAft>
                <a:spcPts val="0"/>
              </a:spcAft>
              <a:buClr>
                <a:srgbClr val="7F7F7F"/>
              </a:buClr>
              <a:buSzPts val="2000"/>
              <a:buFont typeface="Arial"/>
              <a:buNone/>
              <a:defRPr sz="2000" b="0" i="0" u="none" strike="noStrike" cap="none">
                <a:solidFill>
                  <a:schemeClr val="accent2"/>
                </a:solidFill>
                <a:latin typeface="Arial"/>
                <a:ea typeface="Arial"/>
                <a:cs typeface="Arial"/>
                <a:sym typeface="Arial"/>
              </a:defRPr>
            </a:lvl1pPr>
            <a:lvl2pPr marL="914400" marR="0" lvl="1" indent="-342900"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L="1371600" marR="0" lvl="2" indent="-330200"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L="1828800" marR="0" lvl="3" indent="-317500"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L="2286000" marR="0" lvl="4" indent="-228600"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L="2743200" marR="0" lvl="5" indent="-355600"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L="3657600" marR="0" lvl="7"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L="4114800" marR="0" lvl="8"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4" name="Google Shape;24;p14"/>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accent1"/>
                </a:solidFill>
                <a:latin typeface="Arial"/>
                <a:ea typeface="Arial"/>
                <a:cs typeface="Arial"/>
                <a:sym typeface="Arial"/>
              </a:defRPr>
            </a:lvl9pPr>
          </a:lstStyle>
          <a:p>
            <a:endParaRPr/>
          </a:p>
        </p:txBody>
      </p:sp>
      <p:sp>
        <p:nvSpPr>
          <p:cNvPr id="25" name="Google Shape;25;p14"/>
          <p:cNvSpPr txBox="1">
            <a:spLocks noGrp="1"/>
          </p:cNvSpPr>
          <p:nvPr>
            <p:ph type="ftr" idx="11"/>
          </p:nvPr>
        </p:nvSpPr>
        <p:spPr>
          <a:xfrm>
            <a:off x="571504" y="6571832"/>
            <a:ext cx="5507989" cy="213858"/>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1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14"/>
          <p:cNvSpPr txBox="1"/>
          <p:nvPr/>
        </p:nvSpPr>
        <p:spPr>
          <a:xfrm>
            <a:off x="13801727" y="6672263"/>
            <a:ext cx="18473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rgbClr val="42414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706" r:id="rId27"/>
    <p:sldLayoutId id="2147483707" r:id="rId28"/>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364">
          <p15:clr>
            <a:srgbClr val="F26B43"/>
          </p15:clr>
        </p15:guide>
        <p15:guide id="3" orient="horz" pos="3909">
          <p15:clr>
            <a:srgbClr val="F26B43"/>
          </p15:clr>
        </p15:guide>
        <p15:guide id="4" pos="7319">
          <p15:clr>
            <a:srgbClr val="F26B43"/>
          </p15:clr>
        </p15:guide>
        <p15:guide id="5" orient="horz" pos="931">
          <p15:clr>
            <a:srgbClr val="F26B43"/>
          </p15:clr>
        </p15:guide>
        <p15:guide id="6" orient="horz" pos="4080">
          <p15:clr>
            <a:srgbClr val="F26B43"/>
          </p15:clr>
        </p15:guide>
        <p15:guide id="7" orient="horz" pos="3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Shape 251"/>
        <p:cNvGrpSpPr/>
        <p:nvPr/>
      </p:nvGrpSpPr>
      <p:grpSpPr>
        <a:xfrm>
          <a:off x="0" y="0"/>
          <a:ext cx="0" cy="0"/>
          <a:chOff x="0" y="0"/>
          <a:chExt cx="0" cy="0"/>
        </a:xfrm>
      </p:grpSpPr>
      <p:sp>
        <p:nvSpPr>
          <p:cNvPr id="252" name="Google Shape;252;g656af65a2e_0_744"/>
          <p:cNvSpPr txBox="1">
            <a:spLocks noGrp="1"/>
          </p:cNvSpPr>
          <p:nvPr>
            <p:ph type="body" idx="1"/>
          </p:nvPr>
        </p:nvSpPr>
        <p:spPr>
          <a:xfrm>
            <a:off x="571504" y="1762125"/>
            <a:ext cx="11045700" cy="4314900"/>
          </a:xfrm>
          <a:prstGeom prst="rect">
            <a:avLst/>
          </a:prstGeom>
          <a:noFill/>
          <a:ln>
            <a:noFill/>
          </a:ln>
        </p:spPr>
        <p:txBody>
          <a:bodyPr spcFirstLastPara="1" wrap="square" lIns="0" tIns="0" rIns="0" bIns="0" anchor="t" anchorCtr="0">
            <a:noAutofit/>
          </a:bodyPr>
          <a:lstStyle>
            <a:lvl1pPr marL="457200" marR="0" lvl="0" indent="-228600" algn="l" rtl="0">
              <a:spcBef>
                <a:spcPts val="1100"/>
              </a:spcBef>
              <a:spcAft>
                <a:spcPts val="0"/>
              </a:spcAft>
              <a:buClr>
                <a:srgbClr val="7F7F7F"/>
              </a:buClr>
              <a:buSzPts val="2000"/>
              <a:buFont typeface="Arial"/>
              <a:buNone/>
              <a:defRPr sz="2000" b="0" i="0" u="none" strike="noStrike" cap="none">
                <a:solidFill>
                  <a:schemeClr val="accent2"/>
                </a:solidFill>
                <a:latin typeface="Arial"/>
                <a:ea typeface="Arial"/>
                <a:cs typeface="Arial"/>
                <a:sym typeface="Arial"/>
              </a:defRPr>
            </a:lvl1pPr>
            <a:lvl2pPr marL="914400" marR="0" lvl="1" indent="-342900" algn="l" rtl="0">
              <a:spcBef>
                <a:spcPts val="300"/>
              </a:spcBef>
              <a:spcAft>
                <a:spcPts val="0"/>
              </a:spcAft>
              <a:buClr>
                <a:schemeClr val="lt2"/>
              </a:buClr>
              <a:buSzPts val="1800"/>
              <a:buFont typeface="Arial"/>
              <a:buChar char="•"/>
              <a:defRPr sz="1800" b="0" i="0" u="none" strike="noStrike" cap="none">
                <a:solidFill>
                  <a:schemeClr val="accent2"/>
                </a:solidFill>
                <a:latin typeface="Arial"/>
                <a:ea typeface="Arial"/>
                <a:cs typeface="Arial"/>
                <a:sym typeface="Arial"/>
              </a:defRPr>
            </a:lvl2pPr>
            <a:lvl3pPr marL="1371600" marR="0" lvl="2" indent="-330200" algn="l" rtl="0">
              <a:spcBef>
                <a:spcPts val="600"/>
              </a:spcBef>
              <a:spcAft>
                <a:spcPts val="0"/>
              </a:spcAft>
              <a:buClr>
                <a:schemeClr val="lt2"/>
              </a:buClr>
              <a:buSzPts val="1600"/>
              <a:buFont typeface="Arial"/>
              <a:buChar char="•"/>
              <a:defRPr sz="1600" b="0" i="0" u="none" strike="noStrike" cap="none">
                <a:solidFill>
                  <a:schemeClr val="accent2"/>
                </a:solidFill>
                <a:latin typeface="Arial"/>
                <a:ea typeface="Arial"/>
                <a:cs typeface="Arial"/>
                <a:sym typeface="Arial"/>
              </a:defRPr>
            </a:lvl3pPr>
            <a:lvl4pPr marL="1828800" marR="0" lvl="3" indent="-317500" algn="l" rtl="0">
              <a:spcBef>
                <a:spcPts val="600"/>
              </a:spcBef>
              <a:spcAft>
                <a:spcPts val="0"/>
              </a:spcAft>
              <a:buClr>
                <a:schemeClr val="lt2"/>
              </a:buClr>
              <a:buSzPts val="1400"/>
              <a:buFont typeface="Arial"/>
              <a:buChar char="•"/>
              <a:defRPr sz="1400" b="0" i="0" u="none" strike="noStrike" cap="none">
                <a:solidFill>
                  <a:schemeClr val="accent2"/>
                </a:solidFill>
                <a:latin typeface="Arial"/>
                <a:ea typeface="Arial"/>
                <a:cs typeface="Arial"/>
                <a:sym typeface="Arial"/>
              </a:defRPr>
            </a:lvl4pPr>
            <a:lvl5pPr marL="2286000" marR="0" lvl="4" indent="-228600" algn="l" rtl="0">
              <a:spcBef>
                <a:spcPts val="600"/>
              </a:spcBef>
              <a:spcAft>
                <a:spcPts val="0"/>
              </a:spcAft>
              <a:buSzPts val="1400"/>
              <a:buNone/>
              <a:defRPr sz="2000" b="0" i="0" u="none" strike="noStrike" cap="none">
                <a:solidFill>
                  <a:schemeClr val="accent2"/>
                </a:solidFill>
                <a:latin typeface="Arial"/>
                <a:ea typeface="Arial"/>
                <a:cs typeface="Arial"/>
                <a:sym typeface="Arial"/>
              </a:defRPr>
            </a:lvl5pPr>
            <a:lvl6pPr marL="2743200" marR="0" lvl="5" indent="-355600" algn="l" rtl="0">
              <a:spcBef>
                <a:spcPts val="6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6pPr>
            <a:lvl7pPr marL="3200400" marR="0" lvl="6"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7pPr>
            <a:lvl8pPr marL="3657600" marR="0" lvl="7"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8pPr>
            <a:lvl9pPr marL="4114800" marR="0" lvl="8" indent="-355600" algn="l" rtl="0">
              <a:spcBef>
                <a:spcPts val="400"/>
              </a:spcBef>
              <a:spcAft>
                <a:spcPts val="0"/>
              </a:spcAft>
              <a:buClr>
                <a:schemeClr val="accent2"/>
              </a:buClr>
              <a:buSzPts val="2000"/>
              <a:buFont typeface="Arial"/>
              <a:buChar char="•"/>
              <a:defRPr sz="2000" b="0" i="0" u="none" strike="noStrike" cap="none">
                <a:solidFill>
                  <a:schemeClr val="accent2"/>
                </a:solidFill>
                <a:latin typeface="Arial"/>
                <a:ea typeface="Arial"/>
                <a:cs typeface="Arial"/>
                <a:sym typeface="Arial"/>
              </a:defRPr>
            </a:lvl9pPr>
          </a:lstStyle>
          <a:p>
            <a:endParaRPr/>
          </a:p>
        </p:txBody>
      </p:sp>
      <p:sp>
        <p:nvSpPr>
          <p:cNvPr id="253" name="Google Shape;253;g656af65a2e_0_744"/>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accent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accent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accent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accent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accent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accent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accent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accent1"/>
                </a:solidFill>
                <a:latin typeface="Arial"/>
                <a:ea typeface="Arial"/>
                <a:cs typeface="Arial"/>
                <a:sym typeface="Arial"/>
              </a:defRPr>
            </a:lvl9pPr>
          </a:lstStyle>
          <a:p>
            <a:endParaRPr/>
          </a:p>
        </p:txBody>
      </p:sp>
      <p:sp>
        <p:nvSpPr>
          <p:cNvPr id="254" name="Google Shape;254;g656af65a2e_0_744"/>
          <p:cNvSpPr txBox="1">
            <a:spLocks noGrp="1"/>
          </p:cNvSpPr>
          <p:nvPr>
            <p:ph type="ftr" idx="11"/>
          </p:nvPr>
        </p:nvSpPr>
        <p:spPr>
          <a:xfrm>
            <a:off x="571504" y="6571832"/>
            <a:ext cx="5508000" cy="2139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1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5" name="Google Shape;255;g656af65a2e_0_744"/>
          <p:cNvSpPr txBox="1"/>
          <p:nvPr/>
        </p:nvSpPr>
        <p:spPr>
          <a:xfrm>
            <a:off x="13801727" y="6672263"/>
            <a:ext cx="1848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42414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364">
          <p15:clr>
            <a:srgbClr val="F26B43"/>
          </p15:clr>
        </p15:guide>
        <p15:guide id="3" orient="horz" pos="3909">
          <p15:clr>
            <a:srgbClr val="F26B43"/>
          </p15:clr>
        </p15:guide>
        <p15:guide id="4" pos="7319">
          <p15:clr>
            <a:srgbClr val="F26B43"/>
          </p15:clr>
        </p15:guide>
        <p15:guide id="5" orient="horz" pos="931">
          <p15:clr>
            <a:srgbClr val="F26B43"/>
          </p15:clr>
        </p15:guide>
        <p15:guide id="6" orient="horz" pos="4080">
          <p15:clr>
            <a:srgbClr val="F26B43"/>
          </p15:clr>
        </p15:guide>
        <p15:guide id="7" orient="horz" pos="3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mailto:stacy@quicklyconsulting.com"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hyperlink" Target="http://www.linkedin.com/in/stacy-oleary"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3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AE7E7-A656-1049-82B6-95E27BC1DD89}"/>
              </a:ext>
            </a:extLst>
          </p:cNvPr>
          <p:cNvPicPr>
            <a:picLocks noChangeAspect="1"/>
          </p:cNvPicPr>
          <p:nvPr/>
        </p:nvPicPr>
        <p:blipFill>
          <a:blip r:embed="rId3"/>
          <a:stretch>
            <a:fillRect/>
          </a:stretch>
        </p:blipFill>
        <p:spPr>
          <a:xfrm>
            <a:off x="2" y="1789"/>
            <a:ext cx="12188821" cy="6856211"/>
          </a:xfrm>
          <a:prstGeom prst="rect">
            <a:avLst/>
          </a:prstGeom>
        </p:spPr>
      </p:pic>
    </p:spTree>
    <p:extLst>
      <p:ext uri="{BB962C8B-B14F-4D97-AF65-F5344CB8AC3E}">
        <p14:creationId xmlns:p14="http://schemas.microsoft.com/office/powerpoint/2010/main" val="8091334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
          <p:cNvSpPr txBox="1">
            <a:spLocks noGrp="1"/>
          </p:cNvSpPr>
          <p:nvPr>
            <p:ph type="title"/>
          </p:nvPr>
        </p:nvSpPr>
        <p:spPr>
          <a:xfrm>
            <a:off x="571504" y="63500"/>
            <a:ext cx="11045825" cy="9906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None/>
            </a:pPr>
            <a:r>
              <a:rPr lang="en-US"/>
              <a:t>Data Quality</a:t>
            </a:r>
            <a:endParaRPr/>
          </a:p>
        </p:txBody>
      </p:sp>
      <p:pic>
        <p:nvPicPr>
          <p:cNvPr id="556" name="Google Shape;556;p9"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pic>
        <p:nvPicPr>
          <p:cNvPr id="557" name="Google Shape;557;p9"/>
          <p:cNvPicPr preferRelativeResize="0"/>
          <p:nvPr/>
        </p:nvPicPr>
        <p:blipFill>
          <a:blip r:embed="rId4">
            <a:alphaModFix/>
          </a:blip>
          <a:stretch>
            <a:fillRect/>
          </a:stretch>
        </p:blipFill>
        <p:spPr>
          <a:xfrm>
            <a:off x="10814360" y="1291576"/>
            <a:ext cx="1068149" cy="912525"/>
          </a:xfrm>
          <a:prstGeom prst="rect">
            <a:avLst/>
          </a:prstGeom>
          <a:noFill/>
          <a:ln>
            <a:noFill/>
          </a:ln>
        </p:spPr>
      </p:pic>
      <p:pic>
        <p:nvPicPr>
          <p:cNvPr id="2" name="Picture 1"/>
          <p:cNvPicPr>
            <a:picLocks noChangeAspect="1"/>
          </p:cNvPicPr>
          <p:nvPr/>
        </p:nvPicPr>
        <p:blipFill>
          <a:blip r:embed="rId5"/>
          <a:stretch>
            <a:fillRect/>
          </a:stretch>
        </p:blipFill>
        <p:spPr>
          <a:xfrm>
            <a:off x="1670832" y="1235117"/>
            <a:ext cx="8528727" cy="3054207"/>
          </a:xfrm>
          <a:prstGeom prst="rect">
            <a:avLst/>
          </a:prstGeom>
        </p:spPr>
      </p:pic>
      <p:pic>
        <p:nvPicPr>
          <p:cNvPr id="3" name="Picture 2"/>
          <p:cNvPicPr>
            <a:picLocks noChangeAspect="1"/>
          </p:cNvPicPr>
          <p:nvPr/>
        </p:nvPicPr>
        <p:blipFill>
          <a:blip r:embed="rId6"/>
          <a:stretch>
            <a:fillRect/>
          </a:stretch>
        </p:blipFill>
        <p:spPr>
          <a:xfrm>
            <a:off x="571504" y="4289324"/>
            <a:ext cx="10727385" cy="2286322"/>
          </a:xfrm>
          <a:prstGeom prst="rect">
            <a:avLst/>
          </a:prstGeom>
        </p:spPr>
      </p:pic>
    </p:spTree>
  </p:cSld>
  <p:clrMapOvr>
    <a:masterClrMapping/>
  </p:clrMapOvr>
  <p:transition advTm="19997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3"/>
          <p:cNvSpPr txBox="1">
            <a:spLocks noGrp="1"/>
          </p:cNvSpPr>
          <p:nvPr>
            <p:ph type="title"/>
          </p:nvPr>
        </p:nvSpPr>
        <p:spPr>
          <a:xfrm>
            <a:off x="571500" y="-241296"/>
            <a:ext cx="11046000" cy="9900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None/>
            </a:pPr>
            <a:r>
              <a:rPr lang="en-US"/>
              <a:t>Common Components / Ideas</a:t>
            </a:r>
            <a:endParaRPr/>
          </a:p>
        </p:txBody>
      </p:sp>
      <p:pic>
        <p:nvPicPr>
          <p:cNvPr id="585" name="Google Shape;585;p13"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586" name="Google Shape;586;p13"/>
          <p:cNvSpPr txBox="1"/>
          <p:nvPr/>
        </p:nvSpPr>
        <p:spPr>
          <a:xfrm>
            <a:off x="571500" y="1010550"/>
            <a:ext cx="3557400" cy="5365500"/>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Current Users / Purchased Licenses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Current Users / Employees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Current Users by Location</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API Usage by User</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Community Member Usage</a:t>
            </a:r>
            <a:endParaRPr sz="1400" b="0" dirty="0">
              <a:solidFill>
                <a:schemeClr val="accent2"/>
              </a:solidFill>
              <a:latin typeface="Arial"/>
              <a:ea typeface="Arial"/>
              <a:cs typeface="Arial"/>
              <a:sym typeface="Aria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Users Not Logging In Last 7 Days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Users Not Logging In Last 30 Days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Users with least Logins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Users with most logins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Users with most API Calls</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User in each Role / Profile</a:t>
            </a:r>
            <a:endParaRPr dirty="0">
              <a:solidFill>
                <a:schemeClr val="accent2"/>
              </a:solidFill>
            </a:endParaRPr>
          </a:p>
          <a:p>
            <a:pPr marL="285750" marR="0" lvl="0" indent="-285750" algn="l" rtl="0">
              <a:lnSpc>
                <a:spcPct val="100000"/>
              </a:lnSpc>
              <a:spcBef>
                <a:spcPts val="1400"/>
              </a:spcBef>
              <a:spcAft>
                <a:spcPts val="0"/>
              </a:spcAft>
              <a:buClr>
                <a:schemeClr val="accent2"/>
              </a:buClr>
              <a:buSzPts val="1400"/>
              <a:buFont typeface="Arial"/>
              <a:buChar char="•"/>
            </a:pPr>
            <a:r>
              <a:rPr lang="en-US" sz="1400" b="0" dirty="0">
                <a:solidFill>
                  <a:schemeClr val="accent2"/>
                </a:solidFill>
                <a:latin typeface="Arial"/>
                <a:ea typeface="Arial"/>
                <a:cs typeface="Arial"/>
                <a:sym typeface="Arial"/>
              </a:rPr>
              <a:t>Newest Users in Last 30 Days</a:t>
            </a:r>
            <a:endParaRPr dirty="0">
              <a:solidFill>
                <a:schemeClr val="accent2"/>
              </a:solidFill>
            </a:endParaRPr>
          </a:p>
          <a:p>
            <a:pPr marL="0" marR="0" lvl="0" indent="0" algn="l" rtl="0">
              <a:lnSpc>
                <a:spcPct val="100000"/>
              </a:lnSpc>
              <a:spcBef>
                <a:spcPts val="1400"/>
              </a:spcBef>
              <a:spcAft>
                <a:spcPts val="0"/>
              </a:spcAft>
              <a:buClr>
                <a:srgbClr val="7F7F7F"/>
              </a:buClr>
              <a:buSzPts val="2000"/>
              <a:buFont typeface="Arial"/>
              <a:buNone/>
            </a:pPr>
            <a:endParaRPr sz="2000" b="0" dirty="0">
              <a:solidFill>
                <a:schemeClr val="accent2"/>
              </a:solidFill>
              <a:latin typeface="Arial"/>
              <a:ea typeface="Arial"/>
              <a:cs typeface="Arial"/>
              <a:sym typeface="Arial"/>
            </a:endParaRPr>
          </a:p>
        </p:txBody>
      </p:sp>
      <p:sp>
        <p:nvSpPr>
          <p:cNvPr id="587" name="Google Shape;587;p13"/>
          <p:cNvSpPr txBox="1">
            <a:spLocks noGrp="1"/>
          </p:cNvSpPr>
          <p:nvPr>
            <p:ph type="body" idx="4294967295"/>
          </p:nvPr>
        </p:nvSpPr>
        <p:spPr>
          <a:xfrm>
            <a:off x="4633951" y="988325"/>
            <a:ext cx="6189000" cy="5804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2"/>
              </a:buClr>
              <a:buSzPts val="1400"/>
              <a:buFont typeface="Arial"/>
              <a:buChar char="•"/>
            </a:pPr>
            <a:r>
              <a:rPr lang="en-US" sz="1400" dirty="0"/>
              <a:t>Salesforce Admin Tasks / Tickets</a:t>
            </a:r>
            <a:endParaRPr dirty="0"/>
          </a:p>
          <a:p>
            <a:pPr marL="342900" lvl="0" indent="-342900" algn="l" rtl="0">
              <a:spcBef>
                <a:spcPts val="1400"/>
              </a:spcBef>
              <a:spcAft>
                <a:spcPts val="0"/>
              </a:spcAft>
              <a:buClr>
                <a:schemeClr val="accent2"/>
              </a:buClr>
              <a:buSzPts val="1400"/>
              <a:buFont typeface="Arial"/>
              <a:buChar char="•"/>
            </a:pPr>
            <a:r>
              <a:rPr lang="en-US" sz="1400" dirty="0"/>
              <a:t>Salesforce Admin High Priority Tasks / Tickets</a:t>
            </a:r>
            <a:endParaRPr dirty="0"/>
          </a:p>
          <a:p>
            <a:pPr marL="342900" lvl="0" indent="-342900" algn="l" rtl="0">
              <a:spcBef>
                <a:spcPts val="1400"/>
              </a:spcBef>
              <a:spcAft>
                <a:spcPts val="0"/>
              </a:spcAft>
              <a:buClr>
                <a:schemeClr val="accent2"/>
              </a:buClr>
              <a:buSzPts val="1400"/>
              <a:buFont typeface="Arial"/>
              <a:buChar char="•"/>
            </a:pPr>
            <a:r>
              <a:rPr lang="en-US" sz="1400" dirty="0"/>
              <a:t>Salesforce Admin Tasks / Ticket Creation &amp; Completion Rates</a:t>
            </a:r>
            <a:endParaRPr sz="1400" dirty="0"/>
          </a:p>
          <a:p>
            <a:pPr marL="342900" lvl="0" indent="-342900" algn="l" rtl="0">
              <a:spcBef>
                <a:spcPts val="1400"/>
              </a:spcBef>
              <a:spcAft>
                <a:spcPts val="0"/>
              </a:spcAft>
              <a:buClr>
                <a:schemeClr val="accent2"/>
              </a:buClr>
              <a:buSzPts val="1400"/>
              <a:buFont typeface="Arial"/>
              <a:buChar char="•"/>
            </a:pPr>
            <a:r>
              <a:rPr lang="en-US" sz="1400" dirty="0"/>
              <a:t>Data Quality</a:t>
            </a:r>
            <a:endParaRPr dirty="0"/>
          </a:p>
          <a:p>
            <a:pPr marL="342900" lvl="0" indent="-342900" algn="l" rtl="0">
              <a:spcBef>
                <a:spcPts val="1400"/>
              </a:spcBef>
              <a:spcAft>
                <a:spcPts val="0"/>
              </a:spcAft>
              <a:buClr>
                <a:schemeClr val="accent2"/>
              </a:buClr>
              <a:buSzPts val="1400"/>
              <a:buFont typeface="Arial"/>
              <a:buChar char="•"/>
            </a:pPr>
            <a:r>
              <a:rPr lang="en-US" sz="1400" dirty="0"/>
              <a:t>Leads / Contacts Missing Emails</a:t>
            </a:r>
            <a:endParaRPr dirty="0"/>
          </a:p>
          <a:p>
            <a:pPr marL="342900" lvl="0" indent="-342900" algn="l" rtl="0">
              <a:spcBef>
                <a:spcPts val="1400"/>
              </a:spcBef>
              <a:spcAft>
                <a:spcPts val="0"/>
              </a:spcAft>
              <a:buClr>
                <a:schemeClr val="accent2"/>
              </a:buClr>
              <a:buSzPts val="1400"/>
              <a:buFont typeface="Arial"/>
              <a:buChar char="•"/>
            </a:pPr>
            <a:r>
              <a:rPr lang="en-US" sz="1400" dirty="0"/>
              <a:t>Leads / Contacts Missing Source</a:t>
            </a:r>
            <a:endParaRPr dirty="0"/>
          </a:p>
          <a:p>
            <a:pPr marL="342900" lvl="0" indent="-342900" algn="l" rtl="0">
              <a:spcBef>
                <a:spcPts val="1400"/>
              </a:spcBef>
              <a:spcAft>
                <a:spcPts val="0"/>
              </a:spcAft>
              <a:buClr>
                <a:schemeClr val="accent2"/>
              </a:buClr>
              <a:buSzPts val="1400"/>
              <a:buFont typeface="Arial"/>
              <a:buChar char="•"/>
            </a:pPr>
            <a:r>
              <a:rPr lang="en-US" sz="1400" dirty="0"/>
              <a:t>Leads / Contacts Missing Company/Account</a:t>
            </a:r>
            <a:endParaRPr dirty="0"/>
          </a:p>
          <a:p>
            <a:pPr marL="342900" lvl="0" indent="-342900" algn="l" rtl="0">
              <a:spcBef>
                <a:spcPts val="1400"/>
              </a:spcBef>
              <a:spcAft>
                <a:spcPts val="0"/>
              </a:spcAft>
              <a:buClr>
                <a:schemeClr val="accent2"/>
              </a:buClr>
              <a:buSzPts val="1400"/>
              <a:buFont typeface="Arial"/>
              <a:buChar char="•"/>
            </a:pPr>
            <a:r>
              <a:rPr lang="en-US" sz="1400" dirty="0"/>
              <a:t>Trigger Check / Clean Up</a:t>
            </a:r>
            <a:endParaRPr dirty="0"/>
          </a:p>
          <a:p>
            <a:pPr marL="342900" lvl="0" indent="-342900" algn="l" rtl="0">
              <a:spcBef>
                <a:spcPts val="1400"/>
              </a:spcBef>
              <a:spcAft>
                <a:spcPts val="0"/>
              </a:spcAft>
              <a:buClr>
                <a:schemeClr val="accent2"/>
              </a:buClr>
              <a:buSzPts val="1400"/>
              <a:buFont typeface="Arial"/>
              <a:buChar char="•"/>
            </a:pPr>
            <a:r>
              <a:rPr lang="en-US" sz="1400" dirty="0"/>
              <a:t>Accounts without Opportunities</a:t>
            </a:r>
            <a:endParaRPr dirty="0"/>
          </a:p>
          <a:p>
            <a:pPr marL="342900" lvl="0" indent="-342900" algn="l" rtl="0">
              <a:spcBef>
                <a:spcPts val="1400"/>
              </a:spcBef>
              <a:spcAft>
                <a:spcPts val="0"/>
              </a:spcAft>
              <a:buClr>
                <a:schemeClr val="accent2"/>
              </a:buClr>
              <a:buSzPts val="1400"/>
              <a:buFont typeface="Arial"/>
              <a:buChar char="•"/>
            </a:pPr>
            <a:r>
              <a:rPr lang="en-US" sz="1400" dirty="0"/>
              <a:t>Accounts Without Contacts</a:t>
            </a:r>
            <a:endParaRPr sz="1400" dirty="0"/>
          </a:p>
          <a:p>
            <a:pPr marL="342900" lvl="0" indent="-342900" algn="l" rtl="0">
              <a:spcBef>
                <a:spcPts val="1400"/>
              </a:spcBef>
              <a:spcAft>
                <a:spcPts val="0"/>
              </a:spcAft>
              <a:buClr>
                <a:schemeClr val="accent2"/>
              </a:buClr>
              <a:buSzPts val="1400"/>
              <a:buFont typeface="Arial"/>
              <a:buChar char="•"/>
            </a:pPr>
            <a:r>
              <a:rPr lang="en-US" sz="1400" dirty="0"/>
              <a:t>Cases Missing Contacts</a:t>
            </a:r>
            <a:endParaRPr dirty="0"/>
          </a:p>
          <a:p>
            <a:pPr marL="342900" lvl="0" indent="-342900" algn="l" rtl="0">
              <a:spcBef>
                <a:spcPts val="1400"/>
              </a:spcBef>
              <a:spcAft>
                <a:spcPts val="0"/>
              </a:spcAft>
              <a:buClr>
                <a:schemeClr val="accent2"/>
              </a:buClr>
              <a:buSzPts val="1400"/>
              <a:buFont typeface="Arial"/>
              <a:buChar char="•"/>
            </a:pPr>
            <a:r>
              <a:rPr lang="en-US" sz="1400" dirty="0"/>
              <a:t>Report on Reports</a:t>
            </a:r>
            <a:endParaRPr dirty="0"/>
          </a:p>
          <a:p>
            <a:pPr marL="342900" lvl="0" indent="-342900" algn="l" rtl="0">
              <a:spcBef>
                <a:spcPts val="1400"/>
              </a:spcBef>
              <a:spcAft>
                <a:spcPts val="0"/>
              </a:spcAft>
              <a:buClr>
                <a:schemeClr val="accent2"/>
              </a:buClr>
              <a:buSzPts val="1400"/>
              <a:buFont typeface="Arial"/>
              <a:buChar char="•"/>
            </a:pPr>
            <a:r>
              <a:rPr lang="en-US" sz="1400" dirty="0"/>
              <a:t>Contacts Missing Accounts</a:t>
            </a:r>
            <a:endParaRPr dirty="0"/>
          </a:p>
          <a:p>
            <a:pPr marL="342900" lvl="0" indent="-342900" algn="l" rtl="0">
              <a:spcBef>
                <a:spcPts val="1400"/>
              </a:spcBef>
              <a:spcAft>
                <a:spcPts val="0"/>
              </a:spcAft>
              <a:buClr>
                <a:schemeClr val="accent2"/>
              </a:buClr>
              <a:buSzPts val="1400"/>
              <a:buFont typeface="Arial"/>
              <a:buChar char="•"/>
            </a:pPr>
            <a:r>
              <a:rPr lang="en-US" sz="1400" dirty="0"/>
              <a:t>Records with </a:t>
            </a:r>
            <a:r>
              <a:rPr lang="en-US" sz="1400" dirty="0" err="1"/>
              <a:t>InActive</a:t>
            </a:r>
            <a:r>
              <a:rPr lang="en-US" sz="1400" dirty="0"/>
              <a:t> Owners</a:t>
            </a:r>
            <a:endParaRPr sz="1400" dirty="0"/>
          </a:p>
          <a:p>
            <a:pPr marL="0" lvl="0" indent="0" algn="l" rtl="0">
              <a:spcBef>
                <a:spcPts val="1400"/>
              </a:spcBef>
              <a:spcAft>
                <a:spcPts val="0"/>
              </a:spcAft>
              <a:buSzPts val="1600"/>
              <a:buNone/>
            </a:pPr>
            <a:endParaRPr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29000"/>
            <a:ext cx="0" cy="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75" r="11383"/>
          <a:stretch/>
        </p:blipFill>
        <p:spPr>
          <a:xfrm>
            <a:off x="1138077" y="1083107"/>
            <a:ext cx="9559454" cy="4660471"/>
          </a:xfrm>
          <a:prstGeom prst="rect">
            <a:avLst/>
          </a:prstGeom>
          <a:ln>
            <a:solidFill>
              <a:schemeClr val="accent1"/>
            </a:solidFill>
          </a:ln>
        </p:spPr>
      </p:pic>
      <p:sp>
        <p:nvSpPr>
          <p:cNvPr id="6" name="Title 5"/>
          <p:cNvSpPr>
            <a:spLocks noGrp="1"/>
          </p:cNvSpPr>
          <p:nvPr>
            <p:ph type="title"/>
          </p:nvPr>
        </p:nvSpPr>
        <p:spPr/>
        <p:txBody>
          <a:bodyPr/>
          <a:lstStyle/>
          <a:p>
            <a:r>
              <a:rPr lang="en-US" dirty="0"/>
              <a:t>Elevate Your Dashboard</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0104" t="27396" b="19896"/>
          <a:stretch/>
        </p:blipFill>
        <p:spPr>
          <a:xfrm>
            <a:off x="1179082" y="1083107"/>
            <a:ext cx="454660" cy="266579"/>
          </a:xfrm>
          <a:prstGeom prst="rect">
            <a:avLst/>
          </a:prstGeom>
        </p:spPr>
      </p:pic>
    </p:spTree>
    <p:extLst>
      <p:ext uri="{BB962C8B-B14F-4D97-AF65-F5344CB8AC3E}">
        <p14:creationId xmlns:p14="http://schemas.microsoft.com/office/powerpoint/2010/main" val="14758828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442" y="204083"/>
            <a:ext cx="7165850" cy="1115728"/>
          </a:xfrm>
        </p:spPr>
        <p:txBody>
          <a:bodyPr/>
          <a:lstStyle/>
          <a:p>
            <a:r>
              <a:rPr lang="en-US" dirty="0"/>
              <a:t>Subscribe to Your Dashboard</a:t>
            </a:r>
          </a:p>
        </p:txBody>
      </p:sp>
      <p:pic>
        <p:nvPicPr>
          <p:cNvPr id="5" name="Picture 4"/>
          <p:cNvPicPr>
            <a:picLocks noChangeAspect="1"/>
          </p:cNvPicPr>
          <p:nvPr/>
        </p:nvPicPr>
        <p:blipFill>
          <a:blip r:embed="rId3"/>
          <a:stretch>
            <a:fillRect/>
          </a:stretch>
        </p:blipFill>
        <p:spPr>
          <a:xfrm>
            <a:off x="578442" y="1635407"/>
            <a:ext cx="5511472" cy="3422730"/>
          </a:xfrm>
          <a:prstGeom prst="rect">
            <a:avLst/>
          </a:prstGeom>
        </p:spPr>
      </p:pic>
      <p:pic>
        <p:nvPicPr>
          <p:cNvPr id="6" name="Picture 5"/>
          <p:cNvPicPr>
            <a:picLocks noChangeAspect="1"/>
          </p:cNvPicPr>
          <p:nvPr/>
        </p:nvPicPr>
        <p:blipFill>
          <a:blip r:embed="rId4"/>
          <a:stretch>
            <a:fillRect/>
          </a:stretch>
        </p:blipFill>
        <p:spPr>
          <a:xfrm>
            <a:off x="6701741" y="1319811"/>
            <a:ext cx="4525702" cy="4261703"/>
          </a:xfrm>
          <a:prstGeom prst="rect">
            <a:avLst/>
          </a:prstGeom>
        </p:spPr>
      </p:pic>
    </p:spTree>
    <p:extLst>
      <p:ext uri="{BB962C8B-B14F-4D97-AF65-F5344CB8AC3E}">
        <p14:creationId xmlns:p14="http://schemas.microsoft.com/office/powerpoint/2010/main" val="15886153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3" name="Text Placeholder 2"/>
          <p:cNvSpPr>
            <a:spLocks noGrp="1"/>
          </p:cNvSpPr>
          <p:nvPr>
            <p:ph type="body" idx="1"/>
          </p:nvPr>
        </p:nvSpPr>
        <p:spPr>
          <a:xfrm>
            <a:off x="571504" y="1921396"/>
            <a:ext cx="5775512" cy="3175549"/>
          </a:xfrm>
        </p:spPr>
        <p:txBody>
          <a:bodyPr/>
          <a:lstStyle/>
          <a:p>
            <a:pPr marL="685800" indent="-457200">
              <a:buAutoNum type="arabicPeriod"/>
            </a:pPr>
            <a:r>
              <a:rPr lang="en-US" sz="2400" dirty="0"/>
              <a:t>Talk to HR / Recruiting</a:t>
            </a:r>
          </a:p>
          <a:p>
            <a:pPr marL="685800" indent="-457200">
              <a:buAutoNum type="arabicPeriod"/>
            </a:pPr>
            <a:r>
              <a:rPr lang="en-US" sz="2400" dirty="0"/>
              <a:t>Identify your critical data points</a:t>
            </a:r>
          </a:p>
          <a:p>
            <a:pPr marL="685800" indent="-457200">
              <a:buAutoNum type="arabicPeriod"/>
            </a:pPr>
            <a:r>
              <a:rPr lang="en-US" sz="2400" dirty="0"/>
              <a:t>Build your dashboard</a:t>
            </a:r>
          </a:p>
          <a:p>
            <a:pPr marL="685800" indent="-457200">
              <a:buAutoNum type="arabicPeriod"/>
            </a:pPr>
            <a:r>
              <a:rPr lang="en-US" sz="2400" dirty="0"/>
              <a:t>Run and review daily</a:t>
            </a:r>
          </a:p>
          <a:p>
            <a:pPr marL="685800" indent="-457200">
              <a:buAutoNum type="arabicPeriod"/>
            </a:pPr>
            <a:r>
              <a:rPr lang="en-US" sz="2400" dirty="0"/>
              <a:t>Save money!</a:t>
            </a:r>
          </a:p>
        </p:txBody>
      </p:sp>
      <p:sp>
        <p:nvSpPr>
          <p:cNvPr id="573" name="Google Shape;573;p1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None/>
            </a:pPr>
            <a:r>
              <a:rPr lang="en-US" sz="3400">
                <a:solidFill>
                  <a:schemeClr val="dk1"/>
                </a:solidFill>
              </a:rPr>
              <a:t>Ready to take action?</a:t>
            </a:r>
            <a:endParaRPr sz="3400">
              <a:solidFill>
                <a:schemeClr val="dk1"/>
              </a:solidFill>
            </a:endParaRPr>
          </a:p>
        </p:txBody>
      </p:sp>
    </p:spTree>
  </p:cSld>
  <p:clrMapOvr>
    <a:masterClrMapping/>
  </p:clrMapOvr>
  <p:transition advTm="35159">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656af65a2e_0_246"/>
          <p:cNvSpPr txBox="1">
            <a:spLocks noGrp="1"/>
          </p:cNvSpPr>
          <p:nvPr>
            <p:ph type="body" idx="4294967295"/>
          </p:nvPr>
        </p:nvSpPr>
        <p:spPr>
          <a:xfrm>
            <a:off x="2223167" y="1252315"/>
            <a:ext cx="7165800" cy="185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200"/>
              <a:buNone/>
            </a:pPr>
            <a:r>
              <a:rPr lang="en-US" sz="3000" b="1" dirty="0">
                <a:solidFill>
                  <a:schemeClr val="dk1"/>
                </a:solidFill>
              </a:rPr>
              <a:t>Stacy O’Leary, Quickly Consulting</a:t>
            </a:r>
            <a:endParaRPr sz="3000" b="1" dirty="0">
              <a:solidFill>
                <a:schemeClr val="dk1"/>
              </a:solidFill>
            </a:endParaRPr>
          </a:p>
          <a:p>
            <a:pPr marL="0" lvl="0" indent="0" algn="l" rtl="0">
              <a:spcBef>
                <a:spcPts val="1400"/>
              </a:spcBef>
              <a:spcAft>
                <a:spcPts val="0"/>
              </a:spcAft>
              <a:buSzPts val="3200"/>
              <a:buNone/>
            </a:pPr>
            <a:r>
              <a:rPr lang="en-US" sz="2200" dirty="0">
                <a:hlinkClick r:id="rId3"/>
              </a:rPr>
              <a:t>stacy@quicklyconsulting.com</a:t>
            </a:r>
            <a:endParaRPr lang="en-US" sz="2200" dirty="0"/>
          </a:p>
          <a:p>
            <a:pPr marL="0" lvl="0" indent="0">
              <a:spcBef>
                <a:spcPts val="1400"/>
              </a:spcBef>
              <a:buSzPts val="3200"/>
            </a:pPr>
            <a:r>
              <a:rPr lang="en-US" sz="2400" dirty="0">
                <a:hlinkClick r:id="rId4"/>
              </a:rPr>
              <a:t>www.linkedin.com/in/stacy-oleary</a:t>
            </a:r>
            <a:r>
              <a:rPr lang="en-US" sz="2400" dirty="0"/>
              <a:t> </a:t>
            </a:r>
            <a:endParaRPr sz="2200" dirty="0"/>
          </a:p>
        </p:txBody>
      </p:sp>
    </p:spTree>
  </p:cSld>
  <p:clrMapOvr>
    <a:masterClrMapping/>
  </p:clrMapOvr>
  <p:transition advTm="20704">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6f88373654_0_8"/>
          <p:cNvSpPr txBox="1">
            <a:spLocks noGrp="1"/>
          </p:cNvSpPr>
          <p:nvPr>
            <p:ph type="ctrTitle"/>
          </p:nvPr>
        </p:nvSpPr>
        <p:spPr>
          <a:xfrm>
            <a:off x="567275" y="2348880"/>
            <a:ext cx="4704600" cy="6204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r>
              <a:rPr lang="en-US"/>
              <a:t>For Your Eyes Only</a:t>
            </a:r>
            <a:endParaRPr/>
          </a:p>
        </p:txBody>
      </p:sp>
      <p:sp>
        <p:nvSpPr>
          <p:cNvPr id="485" name="Google Shape;485;g6f88373654_0_8"/>
          <p:cNvSpPr txBox="1">
            <a:spLocks noGrp="1"/>
          </p:cNvSpPr>
          <p:nvPr>
            <p:ph type="subTitle" idx="1"/>
          </p:nvPr>
        </p:nvSpPr>
        <p:spPr>
          <a:xfrm>
            <a:off x="567275" y="3141975"/>
            <a:ext cx="2892900" cy="720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en-US"/>
              <a:t>The One Dashboard </a:t>
            </a:r>
            <a:br>
              <a:rPr lang="en-US"/>
            </a:br>
            <a:r>
              <a:rPr lang="en-US"/>
              <a:t>Every Admin needs</a:t>
            </a:r>
            <a:endParaRPr/>
          </a:p>
          <a:p>
            <a:pPr marL="0" lvl="0" indent="0" algn="l" rtl="0">
              <a:spcBef>
                <a:spcPts val="0"/>
              </a:spcBef>
              <a:spcAft>
                <a:spcPts val="0"/>
              </a:spcAft>
              <a:buNone/>
            </a:pPr>
            <a:endParaRPr/>
          </a:p>
        </p:txBody>
      </p:sp>
      <p:sp>
        <p:nvSpPr>
          <p:cNvPr id="486" name="Google Shape;486;g6f88373654_0_8"/>
          <p:cNvSpPr txBox="1">
            <a:spLocks noGrp="1"/>
          </p:cNvSpPr>
          <p:nvPr>
            <p:ph type="body" idx="2"/>
          </p:nvPr>
        </p:nvSpPr>
        <p:spPr>
          <a:xfrm>
            <a:off x="578056" y="5011034"/>
            <a:ext cx="4693800" cy="28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November 14, 2019</a:t>
            </a:r>
            <a:endParaRPr/>
          </a:p>
        </p:txBody>
      </p:sp>
      <p:sp>
        <p:nvSpPr>
          <p:cNvPr id="487" name="Google Shape;487;g6f88373654_0_8"/>
          <p:cNvSpPr txBox="1">
            <a:spLocks noGrp="1"/>
          </p:cNvSpPr>
          <p:nvPr>
            <p:ph type="body" idx="3"/>
          </p:nvPr>
        </p:nvSpPr>
        <p:spPr>
          <a:xfrm>
            <a:off x="578056" y="4741326"/>
            <a:ext cx="4693800" cy="247500"/>
          </a:xfrm>
          <a:prstGeom prst="rect">
            <a:avLst/>
          </a:prstGeom>
        </p:spPr>
        <p:txBody>
          <a:bodyPr spcFirstLastPara="1" wrap="square" lIns="0" tIns="0" rIns="0" bIns="0" anchor="t" anchorCtr="0">
            <a:noAutofit/>
          </a:bodyPr>
          <a:lstStyle/>
          <a:p>
            <a:pPr marL="0" lvl="0" indent="0" algn="l" rtl="0">
              <a:spcBef>
                <a:spcPts val="0"/>
              </a:spcBef>
              <a:spcAft>
                <a:spcPts val="300"/>
              </a:spcAft>
              <a:buNone/>
            </a:pPr>
            <a:r>
              <a:rPr lang="en-US"/>
              <a:t>Presented by Stacy O’Leary</a:t>
            </a:r>
            <a:endParaRPr/>
          </a:p>
        </p:txBody>
      </p:sp>
      <p:pic>
        <p:nvPicPr>
          <p:cNvPr id="488" name="Google Shape;488;g6f88373654_0_8"/>
          <p:cNvPicPr preferRelativeResize="0"/>
          <p:nvPr/>
        </p:nvPicPr>
        <p:blipFill rotWithShape="1">
          <a:blip r:embed="rId5">
            <a:alphaModFix/>
          </a:blip>
          <a:srcRect t="27423" b="19242"/>
          <a:stretch/>
        </p:blipFill>
        <p:spPr>
          <a:xfrm>
            <a:off x="2427351" y="426075"/>
            <a:ext cx="1828050" cy="974950"/>
          </a:xfrm>
          <a:prstGeom prst="rect">
            <a:avLst/>
          </a:prstGeom>
          <a:noFill/>
          <a:ln>
            <a:noFill/>
          </a:ln>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3625" y="5892800"/>
            <a:ext cx="812800" cy="812800"/>
          </a:xfrm>
          <a:prstGeom prst="rect">
            <a:avLst/>
          </a:prstGeom>
        </p:spPr>
      </p:pic>
    </p:spTree>
  </p:cSld>
  <p:clrMapOvr>
    <a:masterClrMapping/>
  </p:clrMapOvr>
  <p:transition advTm="326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8" name="Image" descr="Image"/>
          <p:cNvPicPr>
            <a:picLocks noChangeAspect="1"/>
          </p:cNvPicPr>
          <p:nvPr/>
        </p:nvPicPr>
        <p:blipFill>
          <a:blip r:embed="rId3" cstate="screen">
            <a:alphaModFix amt="26683"/>
            <a:extLst>
              <a:ext uri="{28A0092B-C50C-407E-A947-70E740481C1C}">
                <a14:useLocalDpi xmlns:a14="http://schemas.microsoft.com/office/drawing/2010/main"/>
              </a:ext>
            </a:extLst>
          </a:blip>
          <a:srcRect/>
          <a:stretch>
            <a:fillRect/>
          </a:stretch>
        </p:blipFill>
        <p:spPr>
          <a:xfrm rot="410085">
            <a:off x="4306370" y="1321345"/>
            <a:ext cx="9601011" cy="6319421"/>
          </a:xfrm>
          <a:custGeom>
            <a:avLst/>
            <a:gdLst/>
            <a:ahLst/>
            <a:cxnLst>
              <a:cxn ang="0">
                <a:pos x="wd2" y="hd2"/>
              </a:cxn>
              <a:cxn ang="5400000">
                <a:pos x="wd2" y="hd2"/>
              </a:cxn>
              <a:cxn ang="10800000">
                <a:pos x="wd2" y="hd2"/>
              </a:cxn>
              <a:cxn ang="16200000">
                <a:pos x="wd2" y="hd2"/>
              </a:cxn>
            </a:cxnLst>
            <a:rect l="0" t="0" r="r" b="b"/>
            <a:pathLst>
              <a:path w="21600" h="21600" extrusionOk="0">
                <a:moveTo>
                  <a:pt x="0" y="2270"/>
                </a:moveTo>
                <a:lnTo>
                  <a:pt x="0" y="13913"/>
                </a:lnTo>
                <a:lnTo>
                  <a:pt x="606" y="21600"/>
                </a:lnTo>
                <a:lnTo>
                  <a:pt x="4444" y="21600"/>
                </a:lnTo>
                <a:lnTo>
                  <a:pt x="21600" y="18476"/>
                </a:lnTo>
                <a:lnTo>
                  <a:pt x="20142" y="0"/>
                </a:lnTo>
                <a:lnTo>
                  <a:pt x="12466" y="0"/>
                </a:lnTo>
                <a:lnTo>
                  <a:pt x="0" y="2270"/>
                </a:lnTo>
                <a:close/>
              </a:path>
            </a:pathLst>
          </a:custGeom>
          <a:ln w="12700">
            <a:miter lim="400000"/>
          </a:ln>
        </p:spPr>
      </p:pic>
      <p:pic>
        <p:nvPicPr>
          <p:cNvPr id="1969" name="Image" descr="Image"/>
          <p:cNvPicPr>
            <a:picLocks noChangeAspect="1"/>
          </p:cNvPicPr>
          <p:nvPr/>
        </p:nvPicPr>
        <p:blipFill>
          <a:blip r:embed="rId4" cstate="screen">
            <a:alphaModFix amt="19000"/>
            <a:extLst>
              <a:ext uri="{28A0092B-C50C-407E-A947-70E740481C1C}">
                <a14:useLocalDpi xmlns:a14="http://schemas.microsoft.com/office/drawing/2010/main"/>
              </a:ext>
            </a:extLst>
          </a:blip>
          <a:srcRect/>
          <a:stretch>
            <a:fillRect/>
          </a:stretch>
        </p:blipFill>
        <p:spPr>
          <a:xfrm flipH="1">
            <a:off x="-990844" y="893"/>
            <a:ext cx="8349521" cy="2323874"/>
          </a:xfrm>
          <a:prstGeom prst="rect">
            <a:avLst/>
          </a:prstGeom>
          <a:ln w="12700">
            <a:miter lim="400000"/>
          </a:ln>
        </p:spPr>
      </p:pic>
      <p:pic>
        <p:nvPicPr>
          <p:cNvPr id="1970"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8600" y="593792"/>
            <a:ext cx="467367" cy="327131"/>
          </a:xfrm>
          <a:prstGeom prst="rect">
            <a:avLst/>
          </a:prstGeom>
          <a:ln w="12700">
            <a:miter lim="400000"/>
          </a:ln>
        </p:spPr>
      </p:pic>
      <p:sp>
        <p:nvSpPr>
          <p:cNvPr id="1971" name="Forward Looking Statement"/>
          <p:cNvSpPr>
            <a:spLocks noGrp="1"/>
          </p:cNvSpPr>
          <p:nvPr>
            <p:ph type="body" idx="14"/>
          </p:nvPr>
        </p:nvSpPr>
        <p:spPr>
          <a:xfrm>
            <a:off x="508859" y="893"/>
            <a:ext cx="10219846" cy="983994"/>
          </a:xfrm>
          <a:prstGeom prst="rect">
            <a:avLst/>
          </a:prstGeom>
        </p:spPr>
        <p:txBody>
          <a:bodyPr/>
          <a:lstStyle/>
          <a:p>
            <a:r>
              <a:rPr dirty="0">
                <a:latin typeface="Salesforce Sans" panose="020B0505020202020203" pitchFamily="34" charset="77"/>
              </a:rPr>
              <a:t>Forward Looking Statement</a:t>
            </a:r>
          </a:p>
        </p:txBody>
      </p:sp>
      <p:sp>
        <p:nvSpPr>
          <p:cNvPr id="1990" name="Statement under the Private Securities Litigation Reform Act of 1995:…"/>
          <p:cNvSpPr txBox="1">
            <a:spLocks noGrp="1"/>
          </p:cNvSpPr>
          <p:nvPr>
            <p:ph type="body" idx="4294967295"/>
          </p:nvPr>
        </p:nvSpPr>
        <p:spPr>
          <a:xfrm>
            <a:off x="508859" y="1162830"/>
            <a:ext cx="11252613" cy="5351289"/>
          </a:xfrm>
          <a:prstGeom prst="rect">
            <a:avLst/>
          </a:prstGeom>
        </p:spPr>
        <p:txBody>
          <a:bodyPr/>
          <a:lstStyle/>
          <a:p>
            <a:pPr algn="just">
              <a:lnSpc>
                <a:spcPct val="150000"/>
              </a:lnSpc>
              <a:spcBef>
                <a:spcPts val="750"/>
              </a:spcBef>
              <a:buClrTx/>
              <a:buSzTx/>
              <a:defRPr sz="1900" b="0" spc="0" baseline="10526"/>
            </a:pPr>
            <a:r>
              <a:rPr dirty="0"/>
              <a:t>Statement under the Private Securities Litigation Reform Act of 1995:</a:t>
            </a:r>
          </a:p>
          <a:p>
            <a:pPr defTabSz="228554">
              <a:spcBef>
                <a:spcPts val="0"/>
              </a:spcBef>
              <a:buClrTx/>
              <a:buSzTx/>
              <a:defRPr sz="1900" b="0" spc="0"/>
            </a:pPr>
            <a:r>
              <a:rPr sz="1000" dirty="0"/>
              <a:t>This presentation contains forward-looking statements about the company’s financial and operating results, which may include expected GAAP and non-GAAP financial and other operating and non-operating results, including revenue, net income, diluted earnings per share, operating cash flow growth, operating margin improvement, expected revenue growth, expected current remaining performance obligation growth, expected tax rates, the one-time accounting non-cash charge that was incurred in connection with the </a:t>
            </a:r>
            <a:r>
              <a:rPr sz="1000" dirty="0" err="1"/>
              <a:t>Salesforce.org</a:t>
            </a:r>
            <a:r>
              <a:rPr sz="1000" dirty="0"/>
              <a:t> combination; stock-based compensation expenses, amortization of purchased intangibles, shares outstanding, market growth and sustainability goals. The achievement or success of the matters covered by such forward-looking statements involves risks, uncertainties and assumptions. If any such risks or uncertainties materialize or if any of the assumptions prove incorrect, the company’s results could differ materially from the results expressed or implied by the forward-looking statements we make. </a:t>
            </a:r>
          </a:p>
          <a:p>
            <a:pPr defTabSz="228554">
              <a:spcBef>
                <a:spcPts val="0"/>
              </a:spcBef>
              <a:buClrTx/>
              <a:buSzTx/>
              <a:defRPr sz="1900" b="0" spc="0"/>
            </a:pPr>
            <a:endParaRPr sz="1000" dirty="0"/>
          </a:p>
          <a:p>
            <a:pPr defTabSz="228554">
              <a:spcBef>
                <a:spcPts val="0"/>
              </a:spcBef>
              <a:buClrTx/>
              <a:buSzTx/>
              <a:defRPr sz="1900" b="0" spc="0"/>
            </a:pPr>
            <a:r>
              <a:rPr sz="1000" dirty="0"/>
              <a:t>The risks and uncertainties referred to above include -- but are not limited to -- risks associated with the effect of general economic and market conditions; the impact of geopolitical events; the impact of foreign currency exchange rate and interest rate fluctuations on our results; our business strategy and our plan to build our business, including our strategy to be the leading provider of enterprise cloud computing applications and platforms; the pace of change and innovation in enterprise cloud computing services; the seasonal nature of our sales cycles; the competitive nature of the market in which we participate; our international expansion strategy; the demands on our personnel and infrastructure resulting from significant growth in our customer base and operations, including as a result of acquisitions; our service performance and security, including the resources and costs required to avoid unanticipated downtime and prevent, detect and remediate potential security breaches; the expenses associated with new data centers and third-party infrastructure providers; additional data center capacity; real estate and office facilities space; our operating results and cash flows; new services and product features, including any efforts to expand our services beyond the CRM market; our strategy of acquiring or making investments in complementary businesses, joint ventures, services, technologies and intellectual property rights; the performance and fair value of our investments in complementary businesses through our strategic investment portfolio; our ability to realize the benefits from strategic partnerships, joint ventures and investments; the impact of future gains or losses from our strategic investment portfolio, including gains or losses from overall market conditions that may affect the publicly traded companies within the company's strategic investment portfolio; our ability to execute our business plans; our ability to successfully integrate acquired businesses and technologies, including delays related to the integration of Tableau due to regulatory review by the United Kingdom Competition and Markets Authority; our ability to continue to grow unearned revenue and remaining performance obligation; our ability to protect our intellectual property rights; our ability to develop our brands; our reliance on third-party hardware, software and platform providers; our dependency on the development and maintenance of the infrastructure of the Internet; the effect of evolving domestic and foreign government regulations, including those related to the provision of services on the Internet, those related to accessing the Internet, and those addressing data privacy, cross-border data transfers and import and export controls; the valuation of our deferred tax assets and the release of related valuation allowances; the potential availability of additional tax assets in the future; the impact of new accounting pronouncements and tax laws; uncertainties affecting our ability to estimate our tax rate; the impact of expensing stock options and other equity awards; the sufficiency of our capital resources; factors related to our outstanding debt, revolving credit facility, term loan and loan associated with 50 Fremont; compliance with our debt covenants and lease obligations; current and potential litigation involving us; and the impact of climate change.</a:t>
            </a:r>
          </a:p>
          <a:p>
            <a:pPr defTabSz="228554">
              <a:spcBef>
                <a:spcPts val="0"/>
              </a:spcBef>
              <a:buClrTx/>
              <a:buSzTx/>
              <a:defRPr sz="1900" b="0" spc="0"/>
            </a:pPr>
            <a:endParaRPr sz="1000" dirty="0"/>
          </a:p>
          <a:p>
            <a:pPr defTabSz="228554">
              <a:spcBef>
                <a:spcPts val="0"/>
              </a:spcBef>
              <a:buClrTx/>
              <a:buSzTx/>
              <a:defRPr sz="1900" b="0" spc="0"/>
            </a:pPr>
            <a:r>
              <a:rPr sz="1000" dirty="0"/>
              <a:t>Further information on these and other factors that could affect the company’s financial results is included in the reports on Forms 10-K, 10-Q and 8-K and in other filings it makes with the Securities and Exchange Commission from time to time. These documents are available on the SEC Filings section of the Investor Information section of the company’s website at </a:t>
            </a:r>
            <a:r>
              <a:rPr sz="1000" dirty="0" err="1"/>
              <a:t>www.salesforce.com</a:t>
            </a:r>
            <a:r>
              <a:rPr sz="1000" dirty="0"/>
              <a:t>/investor. </a:t>
            </a:r>
          </a:p>
          <a:p>
            <a:pPr defTabSz="228554">
              <a:spcBef>
                <a:spcPts val="0"/>
              </a:spcBef>
              <a:buClrTx/>
              <a:buSzTx/>
              <a:defRPr sz="1900" b="0" spc="0"/>
            </a:pPr>
            <a:endParaRPr sz="1000" dirty="0"/>
          </a:p>
          <a:p>
            <a:pPr defTabSz="228554">
              <a:spcBef>
                <a:spcPts val="0"/>
              </a:spcBef>
              <a:buClrTx/>
              <a:buSzTx/>
              <a:defRPr sz="1900" b="0" spc="0"/>
            </a:pPr>
            <a:r>
              <a:rPr sz="1000" dirty="0" err="1"/>
              <a:t>Salesforce.com</a:t>
            </a:r>
            <a:r>
              <a:rPr sz="1000" dirty="0"/>
              <a:t>, </a:t>
            </a:r>
            <a:r>
              <a:rPr sz="1000" dirty="0" err="1"/>
              <a:t>inc.</a:t>
            </a:r>
            <a:r>
              <a:rPr sz="1000" dirty="0"/>
              <a:t> assumes no obligation and does not intend to update these forward-looking statements, except as required by law.</a:t>
            </a:r>
            <a:endParaRPr sz="1000" dirty="0">
              <a:latin typeface="Times"/>
              <a:ea typeface="Times"/>
              <a:cs typeface="Times"/>
              <a:sym typeface="Times"/>
            </a:endParaRPr>
          </a:p>
        </p:txBody>
      </p:sp>
    </p:spTree>
    <p:extLst>
      <p:ext uri="{BB962C8B-B14F-4D97-AF65-F5344CB8AC3E}">
        <p14:creationId xmlns:p14="http://schemas.microsoft.com/office/powerpoint/2010/main" val="35628443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3"/>
          <p:cNvSpPr txBox="1">
            <a:spLocks noGrp="1"/>
          </p:cNvSpPr>
          <p:nvPr>
            <p:ph type="ctrTitle"/>
          </p:nvPr>
        </p:nvSpPr>
        <p:spPr>
          <a:xfrm>
            <a:off x="1098112" y="2093507"/>
            <a:ext cx="4643700" cy="4398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en-US"/>
              <a:t>Stacy O’Leary</a:t>
            </a:r>
            <a:endParaRPr/>
          </a:p>
        </p:txBody>
      </p:sp>
      <p:sp>
        <p:nvSpPr>
          <p:cNvPr id="502" name="Google Shape;502;p3"/>
          <p:cNvSpPr txBox="1">
            <a:spLocks noGrp="1"/>
          </p:cNvSpPr>
          <p:nvPr>
            <p:ph type="body" idx="1"/>
          </p:nvPr>
        </p:nvSpPr>
        <p:spPr>
          <a:xfrm>
            <a:off x="1478362" y="2676299"/>
            <a:ext cx="3883200" cy="409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2000"/>
              <a:buNone/>
            </a:pPr>
            <a:r>
              <a:rPr lang="en-US"/>
              <a:t>Owner, Sr. Admin, Consultant</a:t>
            </a:r>
            <a:endParaRPr/>
          </a:p>
        </p:txBody>
      </p:sp>
      <p:pic>
        <p:nvPicPr>
          <p:cNvPr id="503" name="Google Shape;503;p3"/>
          <p:cNvPicPr preferRelativeResize="0"/>
          <p:nvPr/>
        </p:nvPicPr>
        <p:blipFill rotWithShape="1">
          <a:blip r:embed="rId3">
            <a:alphaModFix/>
          </a:blip>
          <a:srcRect t="25912" b="18993"/>
          <a:stretch/>
        </p:blipFill>
        <p:spPr>
          <a:xfrm>
            <a:off x="8132143" y="4564624"/>
            <a:ext cx="2113350" cy="1164350"/>
          </a:xfrm>
          <a:prstGeom prst="rect">
            <a:avLst/>
          </a:prstGeom>
          <a:noFill/>
          <a:ln>
            <a:noFill/>
          </a:ln>
        </p:spPr>
      </p:pic>
      <p:sp>
        <p:nvSpPr>
          <p:cNvPr id="504" name="Google Shape;504;p3"/>
          <p:cNvSpPr txBox="1"/>
          <p:nvPr/>
        </p:nvSpPr>
        <p:spPr>
          <a:xfrm>
            <a:off x="1478362" y="3343404"/>
            <a:ext cx="4263600" cy="13233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342900" marR="0" lvl="0" indent="-330200" algn="l" rtl="0">
              <a:spcBef>
                <a:spcPts val="0"/>
              </a:spcBef>
              <a:spcAft>
                <a:spcPts val="0"/>
              </a:spcAft>
              <a:buClr>
                <a:schemeClr val="lt1"/>
              </a:buClr>
              <a:buSzPts val="1800"/>
              <a:buChar char="•"/>
            </a:pPr>
            <a:r>
              <a:rPr lang="en-US" sz="1800">
                <a:solidFill>
                  <a:schemeClr val="lt1"/>
                </a:solidFill>
              </a:rPr>
              <a:t>Salesforce User for 11 years</a:t>
            </a:r>
            <a:endParaRPr sz="1800"/>
          </a:p>
          <a:p>
            <a:pPr marL="342900" marR="0" lvl="0" indent="-330200" algn="l" rtl="0">
              <a:spcBef>
                <a:spcPts val="0"/>
              </a:spcBef>
              <a:spcAft>
                <a:spcPts val="0"/>
              </a:spcAft>
              <a:buClr>
                <a:schemeClr val="lt1"/>
              </a:buClr>
              <a:buSzPts val="1800"/>
              <a:buChar char="•"/>
            </a:pPr>
            <a:r>
              <a:rPr lang="en-US" sz="1800">
                <a:solidFill>
                  <a:schemeClr val="lt1"/>
                </a:solidFill>
              </a:rPr>
              <a:t>Salesforce Admin for 6 years</a:t>
            </a:r>
            <a:endParaRPr sz="1800"/>
          </a:p>
          <a:p>
            <a:pPr marL="342900" marR="0" lvl="0" indent="-330200" algn="l" rtl="0">
              <a:spcBef>
                <a:spcPts val="0"/>
              </a:spcBef>
              <a:spcAft>
                <a:spcPts val="0"/>
              </a:spcAft>
              <a:buClr>
                <a:schemeClr val="lt1"/>
              </a:buClr>
              <a:buSzPts val="1800"/>
              <a:buChar char="•"/>
            </a:pPr>
            <a:r>
              <a:rPr lang="en-US" sz="1800">
                <a:solidFill>
                  <a:schemeClr val="lt1"/>
                </a:solidFill>
              </a:rPr>
              <a:t>Expert Consultant for 2.5 Years</a:t>
            </a:r>
            <a:endParaRPr sz="1800"/>
          </a:p>
          <a:p>
            <a:pPr marL="342900" marR="0" lvl="0" indent="-330200" algn="l" rtl="0">
              <a:spcBef>
                <a:spcPts val="0"/>
              </a:spcBef>
              <a:spcAft>
                <a:spcPts val="0"/>
              </a:spcAft>
              <a:buClr>
                <a:schemeClr val="lt1"/>
              </a:buClr>
              <a:buSzPts val="1800"/>
              <a:buChar char="•"/>
            </a:pPr>
            <a:r>
              <a:rPr lang="en-US" sz="1800">
                <a:solidFill>
                  <a:schemeClr val="lt1"/>
                </a:solidFill>
              </a:rPr>
              <a:t>5x Certified</a:t>
            </a:r>
            <a:endParaRPr sz="1800">
              <a:solidFill>
                <a:schemeClr val="lt1"/>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38" t="6971" b="18368"/>
          <a:stretch/>
        </p:blipFill>
        <p:spPr>
          <a:xfrm>
            <a:off x="8018614" y="872763"/>
            <a:ext cx="2777485" cy="2881288"/>
          </a:xfrm>
          <a:prstGeom prst="ellipse">
            <a:avLst/>
          </a:prstGeom>
        </p:spPr>
      </p:pic>
    </p:spTree>
  </p:cSld>
  <p:clrMapOvr>
    <a:masterClrMapping/>
  </p:clrMapOvr>
  <p:transition advTm="74643">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656af65a2e_0_737"/>
          <p:cNvSpPr txBox="1">
            <a:spLocks noGrp="1"/>
          </p:cNvSpPr>
          <p:nvPr>
            <p:ph type="body" idx="1"/>
          </p:nvPr>
        </p:nvSpPr>
        <p:spPr>
          <a:xfrm>
            <a:off x="1404344" y="2343612"/>
            <a:ext cx="9882900" cy="3532800"/>
          </a:xfrm>
          <a:prstGeom prst="rect">
            <a:avLst/>
          </a:prstGeom>
          <a:noFill/>
          <a:ln>
            <a:noFill/>
          </a:ln>
        </p:spPr>
        <p:txBody>
          <a:bodyPr spcFirstLastPara="1" wrap="square" lIns="0" tIns="0" rIns="0" bIns="0" anchor="t" anchorCtr="0">
            <a:noAutofit/>
          </a:bodyPr>
          <a:lstStyle/>
          <a:p>
            <a:pPr marL="0" lvl="0" indent="0" algn="ctr" rtl="0">
              <a:lnSpc>
                <a:spcPct val="95000"/>
              </a:lnSpc>
              <a:spcBef>
                <a:spcPts val="0"/>
              </a:spcBef>
              <a:spcAft>
                <a:spcPts val="0"/>
              </a:spcAft>
              <a:buClr>
                <a:srgbClr val="000000"/>
              </a:buClr>
              <a:buFont typeface="Arial"/>
              <a:buNone/>
            </a:pPr>
            <a:r>
              <a:rPr lang="en-US" sz="3000" b="1" dirty="0">
                <a:solidFill>
                  <a:schemeClr val="dk1"/>
                </a:solidFill>
              </a:rPr>
              <a:t>What questions do users ask you every day?</a:t>
            </a:r>
          </a:p>
          <a:p>
            <a:pPr marL="0" lvl="0" indent="0" algn="ctr" rtl="0">
              <a:lnSpc>
                <a:spcPct val="95000"/>
              </a:lnSpc>
              <a:spcBef>
                <a:spcPts val="0"/>
              </a:spcBef>
              <a:spcAft>
                <a:spcPts val="0"/>
              </a:spcAft>
              <a:buClr>
                <a:srgbClr val="000000"/>
              </a:buClr>
              <a:buFont typeface="Arial"/>
              <a:buNone/>
            </a:pPr>
            <a:br>
              <a:rPr lang="en-US" sz="3000" b="1" dirty="0">
                <a:solidFill>
                  <a:schemeClr val="dk1"/>
                </a:solidFill>
              </a:rPr>
            </a:br>
            <a:br>
              <a:rPr lang="en-US" sz="3000" b="1" dirty="0">
                <a:solidFill>
                  <a:schemeClr val="dk1"/>
                </a:solidFill>
              </a:rPr>
            </a:br>
            <a:r>
              <a:rPr lang="en-US" sz="3000" b="1" dirty="0">
                <a:solidFill>
                  <a:schemeClr val="dk1"/>
                </a:solidFill>
              </a:rPr>
              <a:t>What are the most important metrics in your org?</a:t>
            </a:r>
            <a:endParaRPr dirty="0"/>
          </a:p>
        </p:txBody>
      </p:sp>
      <p:pic>
        <p:nvPicPr>
          <p:cNvPr id="511" name="Google Shape;511;g656af65a2e_0_73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Tree>
  </p:cSld>
  <p:clrMapOvr>
    <a:masterClrMapping/>
  </p:clrMapOvr>
  <p:transition advTm="5537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sp>
        <p:nvSpPr>
          <p:cNvPr id="517" name="Google Shape;517;p5"/>
          <p:cNvSpPr/>
          <p:nvPr/>
        </p:nvSpPr>
        <p:spPr>
          <a:xfrm>
            <a:off x="4993450" y="788000"/>
            <a:ext cx="4129200" cy="292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accent2"/>
                </a:solidFill>
                <a:latin typeface="Arial"/>
                <a:ea typeface="Arial"/>
                <a:cs typeface="Arial"/>
                <a:sym typeface="Arial"/>
              </a:rPr>
              <a:t>Admin Task Tracking</a:t>
            </a:r>
            <a:endParaRPr sz="2200">
              <a:solidFill>
                <a:schemeClr val="accent2"/>
              </a:solidFill>
              <a:latin typeface="Arial"/>
              <a:ea typeface="Arial"/>
              <a:cs typeface="Arial"/>
              <a:sym typeface="Arial"/>
            </a:endParaRPr>
          </a:p>
          <a:p>
            <a:pPr marL="0" marR="0" lvl="0" indent="0" algn="l" rtl="0">
              <a:spcBef>
                <a:spcPts val="1600"/>
              </a:spcBef>
              <a:spcAft>
                <a:spcPts val="0"/>
              </a:spcAft>
              <a:buNone/>
            </a:pPr>
            <a:r>
              <a:rPr lang="en-US" sz="1800">
                <a:solidFill>
                  <a:schemeClr val="accent2"/>
                </a:solidFill>
                <a:latin typeface="Arial"/>
                <a:ea typeface="Arial"/>
                <a:cs typeface="Arial"/>
                <a:sym typeface="Arial"/>
              </a:rPr>
              <a:t>Items that the Admin needs to work on, like Enhancement Requests.</a:t>
            </a:r>
            <a:endParaRPr sz="1800">
              <a:solidFill>
                <a:schemeClr val="accent2"/>
              </a:solidFill>
              <a:latin typeface="Arial"/>
              <a:ea typeface="Arial"/>
              <a:cs typeface="Arial"/>
              <a:sym typeface="Arial"/>
            </a:endParaRPr>
          </a:p>
          <a:p>
            <a:pPr marL="0" marR="0" lvl="0" indent="0" algn="l" rtl="0">
              <a:spcBef>
                <a:spcPts val="1600"/>
              </a:spcBef>
              <a:spcAft>
                <a:spcPts val="0"/>
              </a:spcAft>
              <a:buNone/>
            </a:pPr>
            <a:endParaRPr sz="1800">
              <a:solidFill>
                <a:schemeClr val="dk1"/>
              </a:solidFill>
              <a:latin typeface="Arial"/>
              <a:ea typeface="Arial"/>
              <a:cs typeface="Arial"/>
              <a:sym typeface="Arial"/>
            </a:endParaRPr>
          </a:p>
          <a:p>
            <a:pPr marL="0" marR="0" lvl="0" indent="0" algn="l" rtl="0">
              <a:spcBef>
                <a:spcPts val="1600"/>
              </a:spcBef>
              <a:spcAft>
                <a:spcPts val="0"/>
              </a:spcAft>
              <a:buNone/>
            </a:pPr>
            <a:endParaRPr sz="1800">
              <a:solidFill>
                <a:schemeClr val="dk1"/>
              </a:solidFill>
              <a:latin typeface="Arial"/>
              <a:ea typeface="Arial"/>
              <a:cs typeface="Arial"/>
              <a:sym typeface="Arial"/>
            </a:endParaRPr>
          </a:p>
          <a:p>
            <a:pPr marL="0" marR="0" lvl="0" indent="0" algn="l" rtl="0">
              <a:spcBef>
                <a:spcPts val="1600"/>
              </a:spcBef>
              <a:spcAft>
                <a:spcPts val="0"/>
              </a:spcAft>
              <a:buNone/>
            </a:pPr>
            <a:br>
              <a:rPr lang="en-US" sz="1800">
                <a:solidFill>
                  <a:schemeClr val="dk1"/>
                </a:solidFill>
                <a:latin typeface="Arial"/>
                <a:ea typeface="Arial"/>
                <a:cs typeface="Arial"/>
                <a:sym typeface="Arial"/>
              </a:rPr>
            </a:br>
            <a:br>
              <a:rPr lang="en-US" sz="1800">
                <a:solidFill>
                  <a:schemeClr val="dk1"/>
                </a:solidFill>
                <a:latin typeface="Arial"/>
                <a:ea typeface="Arial"/>
                <a:cs typeface="Arial"/>
                <a:sym typeface="Arial"/>
              </a:rPr>
            </a:br>
            <a:br>
              <a:rPr lang="en-US" sz="1800">
                <a:solidFill>
                  <a:schemeClr val="dk1"/>
                </a:solidFill>
                <a:latin typeface="Arial"/>
                <a:ea typeface="Arial"/>
                <a:cs typeface="Arial"/>
                <a:sym typeface="Arial"/>
              </a:rPr>
            </a:br>
            <a:r>
              <a:rPr lang="en-US" sz="2200" b="1">
                <a:solidFill>
                  <a:schemeClr val="accent2"/>
                </a:solidFill>
                <a:latin typeface="Arial"/>
                <a:ea typeface="Arial"/>
                <a:cs typeface="Arial"/>
                <a:sym typeface="Arial"/>
              </a:rPr>
              <a:t>Data Quality</a:t>
            </a:r>
            <a:endParaRPr sz="2200">
              <a:solidFill>
                <a:schemeClr val="accent2"/>
              </a:solidFill>
              <a:latin typeface="Arial"/>
              <a:ea typeface="Arial"/>
              <a:cs typeface="Arial"/>
              <a:sym typeface="Arial"/>
            </a:endParaRPr>
          </a:p>
          <a:p>
            <a:pPr marL="0" marR="0" lvl="0" indent="0" algn="l" rtl="0">
              <a:spcBef>
                <a:spcPts val="1600"/>
              </a:spcBef>
              <a:spcAft>
                <a:spcPts val="0"/>
              </a:spcAft>
              <a:buNone/>
            </a:pPr>
            <a:r>
              <a:rPr lang="en-US" sz="1800">
                <a:solidFill>
                  <a:schemeClr val="accent2"/>
                </a:solidFill>
                <a:latin typeface="Arial"/>
                <a:ea typeface="Arial"/>
                <a:cs typeface="Arial"/>
                <a:sym typeface="Arial"/>
              </a:rPr>
              <a:t>Any data quality issues that need </a:t>
            </a:r>
            <a:br>
              <a:rPr lang="en-US" sz="1800">
                <a:solidFill>
                  <a:schemeClr val="accent2"/>
                </a:solidFill>
                <a:latin typeface="Arial"/>
                <a:ea typeface="Arial"/>
                <a:cs typeface="Arial"/>
                <a:sym typeface="Arial"/>
              </a:rPr>
            </a:br>
            <a:r>
              <a:rPr lang="en-US" sz="1800">
                <a:solidFill>
                  <a:schemeClr val="accent2"/>
                </a:solidFill>
                <a:latin typeface="Arial"/>
                <a:ea typeface="Arial"/>
                <a:cs typeface="Arial"/>
                <a:sym typeface="Arial"/>
              </a:rPr>
              <a:t>to be regularly reviewed or cleaned </a:t>
            </a:r>
            <a:r>
              <a:rPr lang="en-US" sz="1800">
                <a:solidFill>
                  <a:schemeClr val="accent2"/>
                </a:solidFill>
              </a:rPr>
              <a:t> </a:t>
            </a:r>
            <a:r>
              <a:rPr lang="en-US" sz="1800">
                <a:solidFill>
                  <a:schemeClr val="accent2"/>
                </a:solidFill>
                <a:latin typeface="Arial"/>
                <a:ea typeface="Arial"/>
                <a:cs typeface="Arial"/>
                <a:sym typeface="Arial"/>
              </a:rPr>
              <a:t>up, or trigger monitoring.</a:t>
            </a:r>
            <a:endParaRPr sz="1800">
              <a:solidFill>
                <a:schemeClr val="accent2"/>
              </a:solidFill>
              <a:latin typeface="Arial"/>
              <a:ea typeface="Arial"/>
              <a:cs typeface="Arial"/>
              <a:sym typeface="Arial"/>
            </a:endParaRPr>
          </a:p>
          <a:p>
            <a:pPr marL="0" marR="0" lvl="0" indent="0" algn="l" rtl="0">
              <a:spcBef>
                <a:spcPts val="160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518" name="Google Shape;518;p5"/>
          <p:cNvSpPr/>
          <p:nvPr/>
        </p:nvSpPr>
        <p:spPr>
          <a:xfrm>
            <a:off x="346675" y="788003"/>
            <a:ext cx="4646700" cy="301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accent2"/>
                </a:solidFill>
                <a:latin typeface="Arial"/>
                <a:ea typeface="Arial"/>
                <a:cs typeface="Arial"/>
                <a:sym typeface="Arial"/>
              </a:rPr>
              <a:t>Direct Expenses</a:t>
            </a:r>
            <a:endParaRPr sz="2200">
              <a:solidFill>
                <a:schemeClr val="accent2"/>
              </a:solidFill>
              <a:latin typeface="Arial"/>
              <a:ea typeface="Arial"/>
              <a:cs typeface="Arial"/>
              <a:sym typeface="Arial"/>
            </a:endParaRPr>
          </a:p>
          <a:p>
            <a:pPr marL="0" marR="0" lvl="0" indent="0" algn="l" rtl="0">
              <a:spcBef>
                <a:spcPts val="1600"/>
              </a:spcBef>
              <a:spcAft>
                <a:spcPts val="0"/>
              </a:spcAft>
              <a:buNone/>
            </a:pPr>
            <a:r>
              <a:rPr lang="en-US" sz="1800">
                <a:solidFill>
                  <a:schemeClr val="accent2"/>
                </a:solidFill>
                <a:latin typeface="Arial"/>
                <a:ea typeface="Arial"/>
                <a:cs typeface="Arial"/>
                <a:sym typeface="Arial"/>
              </a:rPr>
              <a:t>Anything that had a direct and </a:t>
            </a:r>
            <a:br>
              <a:rPr lang="en-US" sz="1800">
                <a:solidFill>
                  <a:schemeClr val="accent2"/>
                </a:solidFill>
                <a:latin typeface="Arial"/>
                <a:ea typeface="Arial"/>
                <a:cs typeface="Arial"/>
                <a:sym typeface="Arial"/>
              </a:rPr>
            </a:br>
            <a:r>
              <a:rPr lang="en-US" sz="1800">
                <a:solidFill>
                  <a:schemeClr val="accent2"/>
                </a:solidFill>
                <a:latin typeface="Arial"/>
                <a:ea typeface="Arial"/>
                <a:cs typeface="Arial"/>
                <a:sym typeface="Arial"/>
              </a:rPr>
              <a:t>immediate cost, either in dollars.</a:t>
            </a:r>
            <a:endParaRPr sz="1800">
              <a:solidFill>
                <a:schemeClr val="accent2"/>
              </a:solidFill>
              <a:latin typeface="Arial"/>
              <a:ea typeface="Arial"/>
              <a:cs typeface="Arial"/>
              <a:sym typeface="Arial"/>
            </a:endParaRPr>
          </a:p>
          <a:p>
            <a:pPr marL="0" marR="0" lvl="0" indent="0" algn="l" rtl="0">
              <a:spcBef>
                <a:spcPts val="1600"/>
              </a:spcBef>
              <a:spcAft>
                <a:spcPts val="0"/>
              </a:spcAft>
              <a:buNone/>
            </a:pPr>
            <a:br>
              <a:rPr lang="en-US" sz="1800">
                <a:solidFill>
                  <a:schemeClr val="dk1"/>
                </a:solidFill>
                <a:latin typeface="Arial"/>
                <a:ea typeface="Arial"/>
                <a:cs typeface="Arial"/>
                <a:sym typeface="Arial"/>
              </a:rPr>
            </a:b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0" marR="0" lvl="0" indent="0" algn="l" rtl="0">
              <a:spcBef>
                <a:spcPts val="1600"/>
              </a:spcBef>
              <a:spcAft>
                <a:spcPts val="0"/>
              </a:spcAft>
              <a:buNone/>
            </a:pPr>
            <a:endParaRPr sz="1800">
              <a:solidFill>
                <a:schemeClr val="dk1"/>
              </a:solidFill>
              <a:latin typeface="Arial"/>
              <a:ea typeface="Arial"/>
              <a:cs typeface="Arial"/>
              <a:sym typeface="Arial"/>
            </a:endParaRPr>
          </a:p>
          <a:p>
            <a:pPr marL="0" marR="0" lvl="0" indent="0" algn="l" rtl="0">
              <a:spcBef>
                <a:spcPts val="1600"/>
              </a:spcBef>
              <a:spcAft>
                <a:spcPts val="0"/>
              </a:spcAft>
              <a:buNone/>
            </a:pPr>
            <a:br>
              <a:rPr lang="en-US" sz="1800">
                <a:solidFill>
                  <a:schemeClr val="dk1"/>
                </a:solidFill>
                <a:latin typeface="Arial"/>
                <a:ea typeface="Arial"/>
                <a:cs typeface="Arial"/>
                <a:sym typeface="Arial"/>
              </a:rPr>
            </a:br>
            <a:r>
              <a:rPr lang="en-US" sz="2200" b="1">
                <a:solidFill>
                  <a:schemeClr val="accent2"/>
                </a:solidFill>
                <a:latin typeface="Arial"/>
                <a:ea typeface="Arial"/>
                <a:cs typeface="Arial"/>
                <a:sym typeface="Arial"/>
              </a:rPr>
              <a:t>Usage</a:t>
            </a:r>
            <a:endParaRPr sz="2200">
              <a:solidFill>
                <a:schemeClr val="accent2"/>
              </a:solidFill>
              <a:latin typeface="Arial"/>
              <a:ea typeface="Arial"/>
              <a:cs typeface="Arial"/>
              <a:sym typeface="Arial"/>
            </a:endParaRPr>
          </a:p>
          <a:p>
            <a:pPr marL="0" marR="0" lvl="0" indent="0" algn="l" rtl="0">
              <a:spcBef>
                <a:spcPts val="1600"/>
              </a:spcBef>
              <a:spcAft>
                <a:spcPts val="0"/>
              </a:spcAft>
              <a:buNone/>
            </a:pPr>
            <a:r>
              <a:rPr lang="en-US" sz="1800">
                <a:solidFill>
                  <a:schemeClr val="accent2"/>
                </a:solidFill>
                <a:latin typeface="Arial"/>
                <a:ea typeface="Arial"/>
                <a:cs typeface="Arial"/>
                <a:sym typeface="Arial"/>
              </a:rPr>
              <a:t>Ensuring that all users log in to Salesforce regularly, and identifying those that don’t.</a:t>
            </a:r>
            <a:endParaRPr sz="1800">
              <a:solidFill>
                <a:schemeClr val="accent2"/>
              </a:solidFill>
              <a:latin typeface="Arial"/>
              <a:ea typeface="Arial"/>
              <a:cs typeface="Arial"/>
              <a:sym typeface="Arial"/>
            </a:endParaRPr>
          </a:p>
          <a:p>
            <a:pPr marL="0" marR="0" lvl="0" indent="0" algn="l" rtl="0">
              <a:spcBef>
                <a:spcPts val="160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519" name="Google Shape;519;p5"/>
          <p:cNvPicPr preferRelativeResize="0"/>
          <p:nvPr/>
        </p:nvPicPr>
        <p:blipFill>
          <a:blip r:embed="rId4">
            <a:alphaModFix/>
          </a:blip>
          <a:stretch>
            <a:fillRect/>
          </a:stretch>
        </p:blipFill>
        <p:spPr>
          <a:xfrm>
            <a:off x="1539499" y="2214091"/>
            <a:ext cx="1306825" cy="1431284"/>
          </a:xfrm>
          <a:prstGeom prst="rect">
            <a:avLst/>
          </a:prstGeom>
          <a:noFill/>
          <a:ln>
            <a:noFill/>
          </a:ln>
        </p:spPr>
      </p:pic>
      <p:pic>
        <p:nvPicPr>
          <p:cNvPr id="520" name="Google Shape;520;p5"/>
          <p:cNvPicPr preferRelativeResize="0"/>
          <p:nvPr/>
        </p:nvPicPr>
        <p:blipFill>
          <a:blip r:embed="rId5">
            <a:alphaModFix/>
          </a:blip>
          <a:stretch>
            <a:fillRect/>
          </a:stretch>
        </p:blipFill>
        <p:spPr>
          <a:xfrm>
            <a:off x="1637000" y="5167225"/>
            <a:ext cx="1306819" cy="1400175"/>
          </a:xfrm>
          <a:prstGeom prst="rect">
            <a:avLst/>
          </a:prstGeom>
          <a:noFill/>
          <a:ln>
            <a:noFill/>
          </a:ln>
        </p:spPr>
      </p:pic>
      <p:pic>
        <p:nvPicPr>
          <p:cNvPr id="521" name="Google Shape;521;p5"/>
          <p:cNvPicPr preferRelativeResize="0"/>
          <p:nvPr/>
        </p:nvPicPr>
        <p:blipFill>
          <a:blip r:embed="rId6">
            <a:alphaModFix/>
          </a:blip>
          <a:stretch>
            <a:fillRect/>
          </a:stretch>
        </p:blipFill>
        <p:spPr>
          <a:xfrm>
            <a:off x="6091367" y="2245205"/>
            <a:ext cx="1152525" cy="1400175"/>
          </a:xfrm>
          <a:prstGeom prst="rect">
            <a:avLst/>
          </a:prstGeom>
          <a:noFill/>
          <a:ln>
            <a:noFill/>
          </a:ln>
        </p:spPr>
      </p:pic>
      <p:pic>
        <p:nvPicPr>
          <p:cNvPr id="522" name="Google Shape;522;p5"/>
          <p:cNvPicPr preferRelativeResize="0"/>
          <p:nvPr/>
        </p:nvPicPr>
        <p:blipFill>
          <a:blip r:embed="rId7">
            <a:alphaModFix/>
          </a:blip>
          <a:stretch>
            <a:fillRect/>
          </a:stretch>
        </p:blipFill>
        <p:spPr>
          <a:xfrm>
            <a:off x="6022742" y="5354555"/>
            <a:ext cx="1438275" cy="1228725"/>
          </a:xfrm>
          <a:prstGeom prst="rect">
            <a:avLst/>
          </a:prstGeom>
          <a:noFill/>
          <a:ln>
            <a:noFill/>
          </a:ln>
        </p:spPr>
      </p:pic>
    </p:spTree>
  </p:cSld>
  <p:clrMapOvr>
    <a:masterClrMapping/>
  </p:clrMapOvr>
  <p:transition advTm="84609">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None/>
            </a:pPr>
            <a:r>
              <a:rPr lang="en-US"/>
              <a:t>Direct Expenses</a:t>
            </a:r>
            <a:endParaRPr/>
          </a:p>
        </p:txBody>
      </p:sp>
      <p:pic>
        <p:nvPicPr>
          <p:cNvPr id="528" name="Google Shape;528;p6"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pic>
        <p:nvPicPr>
          <p:cNvPr id="530" name="Google Shape;530;p6"/>
          <p:cNvPicPr preferRelativeResize="0"/>
          <p:nvPr/>
        </p:nvPicPr>
        <p:blipFill>
          <a:blip r:embed="rId4">
            <a:alphaModFix/>
          </a:blip>
          <a:stretch>
            <a:fillRect/>
          </a:stretch>
        </p:blipFill>
        <p:spPr>
          <a:xfrm>
            <a:off x="11030586" y="1320922"/>
            <a:ext cx="904461" cy="990600"/>
          </a:xfrm>
          <a:prstGeom prst="rect">
            <a:avLst/>
          </a:prstGeom>
          <a:noFill/>
          <a:ln>
            <a:noFill/>
          </a:ln>
        </p:spPr>
      </p:pic>
      <p:pic>
        <p:nvPicPr>
          <p:cNvPr id="2" name="Picture 1"/>
          <p:cNvPicPr>
            <a:picLocks noChangeAspect="1"/>
          </p:cNvPicPr>
          <p:nvPr/>
        </p:nvPicPr>
        <p:blipFill>
          <a:blip r:embed="rId5"/>
          <a:stretch>
            <a:fillRect/>
          </a:stretch>
        </p:blipFill>
        <p:spPr>
          <a:xfrm>
            <a:off x="863600" y="1189566"/>
            <a:ext cx="9564157" cy="4864686"/>
          </a:xfrm>
          <a:prstGeom prst="rect">
            <a:avLst/>
          </a:prstGeom>
        </p:spPr>
      </p:pic>
    </p:spTree>
  </p:cSld>
  <p:clrMapOvr>
    <a:masterClrMapping/>
  </p:clrMapOvr>
  <p:transition advTm="119023">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
          <p:cNvSpPr txBox="1">
            <a:spLocks noGrp="1"/>
          </p:cNvSpPr>
          <p:nvPr>
            <p:ph type="title"/>
          </p:nvPr>
        </p:nvSpPr>
        <p:spPr>
          <a:xfrm>
            <a:off x="571500" y="63504"/>
            <a:ext cx="11045952" cy="990119"/>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None/>
            </a:pPr>
            <a:r>
              <a:rPr lang="en-US"/>
              <a:t>Salesforce Usage</a:t>
            </a:r>
            <a:endParaRPr/>
          </a:p>
        </p:txBody>
      </p:sp>
      <p:pic>
        <p:nvPicPr>
          <p:cNvPr id="536" name="Google Shape;536;p7" descr="pasted-image.pdf"/>
          <p:cNvPicPr preferRelativeResize="0"/>
          <p:nvPr/>
        </p:nvPicPr>
        <p:blipFill rotWithShape="1">
          <a:blip r:embed="rId3">
            <a:alphaModFix/>
          </a:blip>
          <a:srcRect/>
          <a:stretch/>
        </p:blipFill>
        <p:spPr>
          <a:xfrm>
            <a:off x="11030573" y="565460"/>
            <a:ext cx="635734" cy="445095"/>
          </a:xfrm>
          <a:prstGeom prst="rect">
            <a:avLst/>
          </a:prstGeom>
          <a:noFill/>
          <a:ln>
            <a:noFill/>
          </a:ln>
        </p:spPr>
      </p:pic>
      <p:pic>
        <p:nvPicPr>
          <p:cNvPr id="539" name="Google Shape;539;p7"/>
          <p:cNvPicPr preferRelativeResize="0"/>
          <p:nvPr/>
        </p:nvPicPr>
        <p:blipFill>
          <a:blip r:embed="rId4">
            <a:alphaModFix/>
          </a:blip>
          <a:stretch>
            <a:fillRect/>
          </a:stretch>
        </p:blipFill>
        <p:spPr>
          <a:xfrm>
            <a:off x="10886385" y="1257534"/>
            <a:ext cx="924113" cy="990125"/>
          </a:xfrm>
          <a:prstGeom prst="rect">
            <a:avLst/>
          </a:prstGeom>
          <a:noFill/>
          <a:ln>
            <a:noFill/>
          </a:ln>
        </p:spPr>
      </p:pic>
      <p:pic>
        <p:nvPicPr>
          <p:cNvPr id="2" name="Picture 1"/>
          <p:cNvPicPr>
            <a:picLocks noChangeAspect="1"/>
          </p:cNvPicPr>
          <p:nvPr/>
        </p:nvPicPr>
        <p:blipFill>
          <a:blip r:embed="rId5"/>
          <a:stretch>
            <a:fillRect/>
          </a:stretch>
        </p:blipFill>
        <p:spPr>
          <a:xfrm>
            <a:off x="571500" y="1239545"/>
            <a:ext cx="4339167" cy="4631226"/>
          </a:xfrm>
          <a:prstGeom prst="rect">
            <a:avLst/>
          </a:prstGeom>
        </p:spPr>
      </p:pic>
      <p:pic>
        <p:nvPicPr>
          <p:cNvPr id="3" name="Picture 2"/>
          <p:cNvPicPr>
            <a:picLocks noChangeAspect="1"/>
          </p:cNvPicPr>
          <p:nvPr/>
        </p:nvPicPr>
        <p:blipFill>
          <a:blip r:embed="rId6"/>
          <a:stretch>
            <a:fillRect/>
          </a:stretch>
        </p:blipFill>
        <p:spPr>
          <a:xfrm>
            <a:off x="5126189" y="1527391"/>
            <a:ext cx="5544674" cy="4055533"/>
          </a:xfrm>
          <a:prstGeom prst="rect">
            <a:avLst/>
          </a:prstGeom>
        </p:spPr>
      </p:pic>
    </p:spTree>
  </p:cSld>
  <p:clrMapOvr>
    <a:masterClrMapping/>
  </p:clrMapOvr>
  <p:transition advTm="108708">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223" y="1208647"/>
            <a:ext cx="10342397" cy="4258171"/>
          </a:xfrm>
          <a:prstGeom prst="rect">
            <a:avLst/>
          </a:prstGeom>
          <a:ln>
            <a:solidFill>
              <a:schemeClr val="accent1"/>
            </a:solidFill>
          </a:ln>
        </p:spPr>
      </p:pic>
      <p:sp>
        <p:nvSpPr>
          <p:cNvPr id="544" name="Google Shape;544;g656af65a2e_0_482"/>
          <p:cNvSpPr txBox="1">
            <a:spLocks noGrp="1"/>
          </p:cNvSpPr>
          <p:nvPr>
            <p:ph type="title"/>
          </p:nvPr>
        </p:nvSpPr>
        <p:spPr>
          <a:xfrm>
            <a:off x="571500" y="63504"/>
            <a:ext cx="11046000" cy="990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a:t>Admin Tasks</a:t>
            </a:r>
            <a:endParaRPr/>
          </a:p>
        </p:txBody>
      </p:sp>
      <p:pic>
        <p:nvPicPr>
          <p:cNvPr id="545" name="Google Shape;545;g656af65a2e_0_482" descr="pasted-image.pdf"/>
          <p:cNvPicPr preferRelativeResize="0"/>
          <p:nvPr/>
        </p:nvPicPr>
        <p:blipFill rotWithShape="1">
          <a:blip r:embed="rId4">
            <a:alphaModFix/>
          </a:blip>
          <a:srcRect/>
          <a:stretch/>
        </p:blipFill>
        <p:spPr>
          <a:xfrm>
            <a:off x="11030573" y="565460"/>
            <a:ext cx="635734" cy="445095"/>
          </a:xfrm>
          <a:prstGeom prst="rect">
            <a:avLst/>
          </a:prstGeom>
          <a:noFill/>
          <a:ln>
            <a:noFill/>
          </a:ln>
        </p:spPr>
      </p:pic>
      <p:pic>
        <p:nvPicPr>
          <p:cNvPr id="546" name="Google Shape;546;g656af65a2e_0_482"/>
          <p:cNvPicPr preferRelativeResize="0"/>
          <p:nvPr/>
        </p:nvPicPr>
        <p:blipFill>
          <a:blip r:embed="rId5">
            <a:alphaModFix/>
          </a:blip>
          <a:stretch>
            <a:fillRect/>
          </a:stretch>
        </p:blipFill>
        <p:spPr>
          <a:xfrm>
            <a:off x="10873625" y="1304649"/>
            <a:ext cx="949625" cy="1153650"/>
          </a:xfrm>
          <a:prstGeom prst="rect">
            <a:avLst/>
          </a:prstGeom>
          <a:noFill/>
          <a:ln>
            <a:noFill/>
          </a:ln>
        </p:spPr>
      </p:pic>
    </p:spTree>
  </p:cSld>
  <p:clrMapOvr>
    <a:masterClrMapping/>
  </p:clrMapOvr>
  <p:transition advTm="75562">
    <p:fade/>
  </p:transition>
</p:sld>
</file>

<file path=ppt/theme/theme1.xml><?xml version="1.0" encoding="utf-8"?>
<a:theme xmlns:a="http://schemas.openxmlformats.org/drawingml/2006/main" name="Salesforce PPT Template - 2018 ">
  <a:themeElements>
    <a:clrScheme name="Corporate Colors - November 2017">
      <a:dk1>
        <a:srgbClr val="205CA0"/>
      </a:dk1>
      <a:lt1>
        <a:srgbClr val="FFFFFF"/>
      </a:lt1>
      <a:dk2>
        <a:srgbClr val="3EA1E0"/>
      </a:dk2>
      <a:lt2>
        <a:srgbClr val="8D837B"/>
      </a:lt2>
      <a:accent1>
        <a:srgbClr val="032E61"/>
      </a:accent1>
      <a:accent2>
        <a:srgbClr val="59575C"/>
      </a:accent2>
      <a:accent3>
        <a:srgbClr val="7F2443"/>
      </a:accent3>
      <a:accent4>
        <a:srgbClr val="4B2248"/>
      </a:accent4>
      <a:accent5>
        <a:srgbClr val="3D867D"/>
      </a:accent5>
      <a:accent6>
        <a:srgbClr val="ED7633"/>
      </a:accent6>
      <a:hlink>
        <a:srgbClr val="3E6E84"/>
      </a:hlink>
      <a:folHlink>
        <a:srgbClr val="537E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sforce PPT Template - 2018 ">
  <a:themeElements>
    <a:clrScheme name="Corporate Colors - November 2017">
      <a:dk1>
        <a:srgbClr val="205CA0"/>
      </a:dk1>
      <a:lt1>
        <a:srgbClr val="FFFFFF"/>
      </a:lt1>
      <a:dk2>
        <a:srgbClr val="3EA1E0"/>
      </a:dk2>
      <a:lt2>
        <a:srgbClr val="8D837B"/>
      </a:lt2>
      <a:accent1>
        <a:srgbClr val="032E61"/>
      </a:accent1>
      <a:accent2>
        <a:srgbClr val="59575C"/>
      </a:accent2>
      <a:accent3>
        <a:srgbClr val="7F2443"/>
      </a:accent3>
      <a:accent4>
        <a:srgbClr val="4B2248"/>
      </a:accent4>
      <a:accent5>
        <a:srgbClr val="3D867D"/>
      </a:accent5>
      <a:accent6>
        <a:srgbClr val="ED7633"/>
      </a:accent6>
      <a:hlink>
        <a:srgbClr val="3E6E84"/>
      </a:hlink>
      <a:folHlink>
        <a:srgbClr val="537E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lesforce 2014 Interim">
      <a:dk1>
        <a:srgbClr val="262626"/>
      </a:dk1>
      <a:lt1>
        <a:srgbClr val="FFFFFF"/>
      </a:lt1>
      <a:dk2>
        <a:srgbClr val="003C4D"/>
      </a:dk2>
      <a:lt2>
        <a:srgbClr val="D9E0E2"/>
      </a:lt2>
      <a:accent1>
        <a:srgbClr val="00A1E0"/>
      </a:accent1>
      <a:accent2>
        <a:srgbClr val="7C868D"/>
      </a:accent2>
      <a:accent3>
        <a:srgbClr val="008675"/>
      </a:accent3>
      <a:accent4>
        <a:srgbClr val="5C068C"/>
      </a:accent4>
      <a:accent5>
        <a:srgbClr val="E98300"/>
      </a:accent5>
      <a:accent6>
        <a:srgbClr val="F1C300"/>
      </a:accent6>
      <a:hlink>
        <a:srgbClr val="0075A4"/>
      </a:hlink>
      <a:folHlink>
        <a:srgbClr val="943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8543</TotalTime>
  <Words>426</Words>
  <Application>Microsoft Macintosh PowerPoint</Application>
  <PresentationFormat>Custom</PresentationFormat>
  <Paragraphs>77</Paragraphs>
  <Slides>15</Slides>
  <Notes>15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ITC Avant Garde Gothic Pro</vt:lpstr>
      <vt:lpstr>Salesforce Sans</vt:lpstr>
      <vt:lpstr>Salesforce Sans Light</vt:lpstr>
      <vt:lpstr>Times</vt:lpstr>
      <vt:lpstr>Salesforce PPT Template - 2018 </vt:lpstr>
      <vt:lpstr>Salesforce PPT Template - 2018 </vt:lpstr>
      <vt:lpstr>PowerPoint Presentation</vt:lpstr>
      <vt:lpstr>For Your Eyes Only</vt:lpstr>
      <vt:lpstr>PowerPoint Presentation</vt:lpstr>
      <vt:lpstr>Stacy O’Leary</vt:lpstr>
      <vt:lpstr>PowerPoint Presentation</vt:lpstr>
      <vt:lpstr>PowerPoint Presentation</vt:lpstr>
      <vt:lpstr>Direct Expenses</vt:lpstr>
      <vt:lpstr>Salesforce Usage</vt:lpstr>
      <vt:lpstr>Admin Tasks</vt:lpstr>
      <vt:lpstr>Data Quality</vt:lpstr>
      <vt:lpstr>Common Components / Ideas</vt:lpstr>
      <vt:lpstr>Elevate Your Dashboard</vt:lpstr>
      <vt:lpstr>Subscribe to Your Dashboard</vt:lpstr>
      <vt:lpstr>Ready to take action?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Your Eyes Only</dc:title>
  <dc:creator>Salesforce</dc:creator>
  <cp:lastModifiedBy>Stacy O`Leary</cp:lastModifiedBy>
  <cp:revision>45</cp:revision>
  <dcterms:created xsi:type="dcterms:W3CDTF">2014-09-29T18:28:17Z</dcterms:created>
  <dcterms:modified xsi:type="dcterms:W3CDTF">2019-11-22T19:34:20Z</dcterms:modified>
</cp:coreProperties>
</file>