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3" r:id="rId6"/>
    <p:sldId id="258" r:id="rId7"/>
    <p:sldId id="262" r:id="rId8"/>
    <p:sldId id="264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0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4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3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8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F95BB-8CF6-4CD5-8E0B-57F766AE2D98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323A2-D3F0-442F-BA85-18E63CC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8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healthylynnfield.org/youth-counci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healthylynnfield.org/youth-counci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s2DGh6gyFNVUqnQKkNlytGAt-bQkhM5yOlP8_z45jmo/viewanalytic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piktochart.com/output/52283033-yrbs-key-findings_finalp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C7C8-0A96-42F6-A429-5AC9B895B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893" y="2219428"/>
            <a:ext cx="9144000" cy="142794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 Healthy Lynnfield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326C2-22C2-4045-9C53-AB52A01EA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885" y="3308594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February Meeting </a:t>
            </a:r>
          </a:p>
          <a:p>
            <a:r>
              <a:rPr lang="en-US" sz="3600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088AD-F598-4D8A-B112-8587294AA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93" y="68469"/>
            <a:ext cx="1717189" cy="1661857"/>
          </a:xfrm>
          <a:prstGeom prst="rect">
            <a:avLst/>
          </a:prstGeom>
        </p:spPr>
      </p:pic>
      <p:pic>
        <p:nvPicPr>
          <p:cNvPr id="1026" name="Picture 2" descr="Image result for clip art free snowflakes">
            <a:extLst>
              <a:ext uri="{FF2B5EF4-FFF2-40B4-BE49-F238E27FC236}">
                <a16:creationId xmlns:a16="http://schemas.microsoft.com/office/drawing/2014/main" id="{FC563A9D-86ED-4DAA-840F-D3911DD7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1" y="116351"/>
            <a:ext cx="1582982" cy="15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 art free snowflakes">
            <a:extLst>
              <a:ext uri="{FF2B5EF4-FFF2-40B4-BE49-F238E27FC236}">
                <a16:creationId xmlns:a16="http://schemas.microsoft.com/office/drawing/2014/main" id="{C5C0AB7A-221A-4C87-8C79-60B3B73F8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68" y="116351"/>
            <a:ext cx="1630172" cy="15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lip art free snowflakes">
            <a:extLst>
              <a:ext uri="{FF2B5EF4-FFF2-40B4-BE49-F238E27FC236}">
                <a16:creationId xmlns:a16="http://schemas.microsoft.com/office/drawing/2014/main" id="{DA20DAB0-C767-4ED6-BD53-F4A258FB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21" y="79492"/>
            <a:ext cx="1718368" cy="165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lip art free snowflakes">
            <a:extLst>
              <a:ext uri="{FF2B5EF4-FFF2-40B4-BE49-F238E27FC236}">
                <a16:creationId xmlns:a16="http://schemas.microsoft.com/office/drawing/2014/main" id="{AB3BC3B8-5EAD-4239-B0D9-17D903BD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97" y="116351"/>
            <a:ext cx="1680002" cy="16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lip art free snowflakes">
            <a:extLst>
              <a:ext uri="{FF2B5EF4-FFF2-40B4-BE49-F238E27FC236}">
                <a16:creationId xmlns:a16="http://schemas.microsoft.com/office/drawing/2014/main" id="{DD82BBB9-6B30-4F01-92C0-BEE96481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74" y="116351"/>
            <a:ext cx="1680001" cy="16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2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49AF-3E6B-46B5-8333-47BD3352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Above the Influence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FF44-8A66-4919-B190-199F34407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Campaign Sheet Handout</a:t>
            </a:r>
          </a:p>
          <a:p>
            <a:r>
              <a:rPr lang="en-US" dirty="0"/>
              <a:t>April/May Press Focus</a:t>
            </a:r>
          </a:p>
          <a:p>
            <a:r>
              <a:rPr lang="en-US" dirty="0"/>
              <a:t>February Break-Community Schools</a:t>
            </a:r>
          </a:p>
          <a:p>
            <a:r>
              <a:rPr lang="en-US" dirty="0"/>
              <a:t>March-Wellness week at middle school, Girl Scouts ?</a:t>
            </a:r>
          </a:p>
          <a:p>
            <a:r>
              <a:rPr lang="en-US" dirty="0"/>
              <a:t>April-LHS Video</a:t>
            </a:r>
          </a:p>
          <a:p>
            <a:r>
              <a:rPr lang="en-US" dirty="0"/>
              <a:t>April-Champion for Youth Highlights</a:t>
            </a:r>
          </a:p>
          <a:p>
            <a:r>
              <a:rPr lang="en-US" dirty="0" err="1"/>
              <a:t>ScreenSavers</a:t>
            </a:r>
            <a:r>
              <a:rPr lang="en-US" dirty="0"/>
              <a:t> w/Logo</a:t>
            </a:r>
          </a:p>
          <a:p>
            <a:r>
              <a:rPr lang="en-US" dirty="0"/>
              <a:t>Involvement from BOS and/or School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7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B4EC-6A24-4501-91D2-3B608F94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5C84C-E11B-4498-83B4-E7FD1FCF9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Community Items for AHL? </a:t>
            </a:r>
          </a:p>
          <a:p>
            <a:pPr lvl="1"/>
            <a:r>
              <a:rPr lang="en-US" dirty="0"/>
              <a:t>Members should </a:t>
            </a:r>
            <a:r>
              <a:rPr lang="en-US" dirty="0">
                <a:solidFill>
                  <a:schemeClr val="accent2"/>
                </a:solidFill>
              </a:rPr>
              <a:t>email agenda items to Peg in advance of meeting</a:t>
            </a:r>
            <a:r>
              <a:rPr lang="en-US" dirty="0"/>
              <a:t>.</a:t>
            </a:r>
          </a:p>
          <a:p>
            <a:r>
              <a:rPr lang="en-US" dirty="0"/>
              <a:t>Adjourn Feb AHL Meeting</a:t>
            </a:r>
          </a:p>
          <a:p>
            <a:r>
              <a:rPr lang="en-US" dirty="0"/>
              <a:t>Open Networking Time (10 to 10:30)</a:t>
            </a:r>
          </a:p>
        </p:txBody>
      </p:sp>
    </p:spTree>
    <p:extLst>
      <p:ext uri="{BB962C8B-B14F-4D97-AF65-F5344CB8AC3E}">
        <p14:creationId xmlns:p14="http://schemas.microsoft.com/office/powerpoint/2010/main" val="188419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151F-7419-4B8E-A2CB-2A592188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4905-1697-4E94-A2D7-68B7EBD2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I. Introduction &amp; Welcome Guests</a:t>
            </a:r>
          </a:p>
          <a:p>
            <a:pPr marL="0" indent="0">
              <a:buNone/>
            </a:pPr>
            <a:r>
              <a:rPr lang="en-US" dirty="0"/>
              <a:t>II. Coalition Business</a:t>
            </a:r>
          </a:p>
          <a:p>
            <a:pPr lvl="1"/>
            <a:r>
              <a:rPr lang="en-US" dirty="0"/>
              <a:t>Approve Jan. Minutes</a:t>
            </a:r>
          </a:p>
          <a:p>
            <a:pPr lvl="1"/>
            <a:r>
              <a:rPr lang="en-US" dirty="0"/>
              <a:t>Youth Council Updates</a:t>
            </a:r>
          </a:p>
          <a:p>
            <a:pPr lvl="1"/>
            <a:r>
              <a:rPr lang="en-US" dirty="0"/>
              <a:t>Parent Engagement Consultant </a:t>
            </a:r>
          </a:p>
          <a:p>
            <a:pPr lvl="1"/>
            <a:r>
              <a:rPr lang="en-US" dirty="0"/>
              <a:t>February Break/Collaboration with Community Schools</a:t>
            </a:r>
          </a:p>
          <a:p>
            <a:pPr lvl="1"/>
            <a:r>
              <a:rPr lang="en-US" dirty="0" err="1"/>
              <a:t>Mindwise</a:t>
            </a:r>
            <a:r>
              <a:rPr lang="en-US" dirty="0"/>
              <a:t> Screening Platform</a:t>
            </a:r>
          </a:p>
          <a:p>
            <a:pPr lvl="1"/>
            <a:r>
              <a:rPr lang="en-US" dirty="0"/>
              <a:t>Press Updates</a:t>
            </a:r>
          </a:p>
          <a:p>
            <a:r>
              <a:rPr lang="en-US" dirty="0"/>
              <a:t>Upcoming Programs for Parents and Community</a:t>
            </a:r>
          </a:p>
          <a:p>
            <a:r>
              <a:rPr lang="en-US" dirty="0"/>
              <a:t>Evaluation/Reporting Projects</a:t>
            </a:r>
          </a:p>
          <a:p>
            <a:pPr lvl="1"/>
            <a:r>
              <a:rPr lang="en-US" dirty="0"/>
              <a:t>RBSS Survey, Focus Groups, YRBS Data Sheet, Parent Survey</a:t>
            </a:r>
          </a:p>
          <a:p>
            <a:r>
              <a:rPr lang="en-US" dirty="0"/>
              <a:t>ATI Campaign</a:t>
            </a:r>
          </a:p>
          <a:p>
            <a:r>
              <a:rPr lang="en-US" dirty="0"/>
              <a:t>Other-Community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4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84ED-191F-41C2-AEDA-094BA198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MindWise</a:t>
            </a:r>
            <a:r>
              <a:rPr lang="en-US" dirty="0"/>
              <a:t> Screening On-Line Platform</a:t>
            </a:r>
            <a:br>
              <a:rPr lang="en-US" dirty="0"/>
            </a:br>
            <a:r>
              <a:rPr lang="en-US" dirty="0"/>
              <a:t>a Program of Riverside Community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F51A-71EF-4289-A08B-3A4F0DFE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Screening Page Draft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Goal-to have a one-stop page for the community to access mental health resources</a:t>
            </a:r>
          </a:p>
          <a:p>
            <a:r>
              <a:rPr lang="en-US" dirty="0"/>
              <a:t>Screening provides early intervention and referral</a:t>
            </a:r>
          </a:p>
          <a:p>
            <a:r>
              <a:rPr lang="en-US" dirty="0"/>
              <a:t>Moves someone from thinking about it to potentially accessing help</a:t>
            </a:r>
          </a:p>
          <a:p>
            <a:r>
              <a:rPr lang="en-US" dirty="0"/>
              <a:t>Can refer  right to Interface</a:t>
            </a:r>
          </a:p>
          <a:p>
            <a:r>
              <a:rPr lang="en-US" dirty="0"/>
              <a:t>Provides Available Content &amp; Access to </a:t>
            </a:r>
            <a:r>
              <a:rPr lang="en-US" dirty="0" err="1"/>
              <a:t>Seminiars</a:t>
            </a:r>
            <a:r>
              <a:rPr lang="en-US" dirty="0"/>
              <a:t>/Blogs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Request: Looking for a few members to assist in page development and design</a:t>
            </a:r>
          </a:p>
        </p:txBody>
      </p:sp>
    </p:spTree>
    <p:extLst>
      <p:ext uri="{BB962C8B-B14F-4D97-AF65-F5344CB8AC3E}">
        <p14:creationId xmlns:p14="http://schemas.microsoft.com/office/powerpoint/2010/main" val="157892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AB23-64FD-433C-BA95-397944A4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Council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C729-BCD3-4345-9544-4DAEA3657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Healthy Lynnfield Youth Council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0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4029-B647-4D4B-92C9-FFF29EEB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Olga Sanchez, Parent Engagement Consultant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405D-797F-4A93-A96A-2EF65179D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sanchezo@lynnfield.k12.ma.us </a:t>
            </a:r>
          </a:p>
          <a:p>
            <a:endParaRPr lang="en-US" dirty="0"/>
          </a:p>
          <a:p>
            <a:r>
              <a:rPr lang="en-US" dirty="0"/>
              <a:t>Olga will be working with the ELA Curriculum Coordinator, Meg Valentine to reach out to multi-lingual families.</a:t>
            </a:r>
          </a:p>
          <a:p>
            <a:r>
              <a:rPr lang="en-US" dirty="0"/>
              <a:t>Provide assistance to the district-wide ELL committee.</a:t>
            </a:r>
          </a:p>
          <a:p>
            <a:r>
              <a:rPr lang="en-US" dirty="0"/>
              <a:t>Translate materials to make them more accessible to families.</a:t>
            </a:r>
          </a:p>
          <a:p>
            <a:r>
              <a:rPr lang="en-US" dirty="0"/>
              <a:t>Research parents’ needs.</a:t>
            </a:r>
          </a:p>
          <a:p>
            <a:r>
              <a:rPr lang="en-US" dirty="0"/>
              <a:t>Research Evidence Based Parenting Skills Programs for possible future implementation.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How can we help Olga meet Lynnfield Families?</a:t>
            </a:r>
          </a:p>
        </p:txBody>
      </p:sp>
    </p:spTree>
    <p:extLst>
      <p:ext uri="{BB962C8B-B14F-4D97-AF65-F5344CB8AC3E}">
        <p14:creationId xmlns:p14="http://schemas.microsoft.com/office/powerpoint/2010/main" val="79563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9A165D-23BC-47D3-8F72-4F056EE4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89DAC-A1BE-43F0-B713-F20305EAB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4610BA5-F276-4F57-AA86-53AB039105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0" y="243840"/>
            <a:ext cx="4628361" cy="647970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9F8B7-02B0-42DD-A9EE-2F29C4F1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EC5AAFB-EF3B-4F17-9C3B-4F697727F2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27" y="243840"/>
            <a:ext cx="5079867" cy="6573948"/>
          </a:xfrm>
        </p:spPr>
      </p:pic>
    </p:spTree>
    <p:extLst>
      <p:ext uri="{BB962C8B-B14F-4D97-AF65-F5344CB8AC3E}">
        <p14:creationId xmlns:p14="http://schemas.microsoft.com/office/powerpoint/2010/main" val="25938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A10E-0E6E-487A-8D6E-360965A8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Together in 2021: Session 1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F35429-2B77-4633-9D0F-15A8E27B5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Session Evaluation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CC0F-C9B6-4CF0-9321-49276CEE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Evaluation/Reporting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B3AE-993C-472C-B837-9BAB45AC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Drug Free Communities Program Report February Submission</a:t>
            </a:r>
          </a:p>
          <a:p>
            <a:r>
              <a:rPr lang="en-US" dirty="0"/>
              <a:t>LHS Focus Groups Tuesday and </a:t>
            </a:r>
            <a:r>
              <a:rPr lang="en-US" dirty="0" err="1"/>
              <a:t>Wedensday</a:t>
            </a:r>
            <a:r>
              <a:rPr lang="en-US" dirty="0"/>
              <a:t> (After School) w/ assistance from SSRE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Plan for Reporting Information?</a:t>
            </a:r>
          </a:p>
          <a:p>
            <a:r>
              <a:rPr lang="en-US" dirty="0"/>
              <a:t>Survey of Businesses License to Sell Alcohol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Who needs to review? Next Steps?</a:t>
            </a:r>
          </a:p>
          <a:p>
            <a:r>
              <a:rPr lang="en-US" dirty="0"/>
              <a:t>Parent Survey: </a:t>
            </a:r>
            <a:r>
              <a:rPr lang="en-US" dirty="0">
                <a:solidFill>
                  <a:schemeClr val="accent2"/>
                </a:solidFill>
              </a:rPr>
              <a:t>Date for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7700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0D88-9011-4F7A-A9E2-5AE5B79C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YRBS DATA Sheet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F1014F-68BC-4CD2-81D9-C8B5EE11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hlinkClick r:id="rId2"/>
              </a:rPr>
              <a:t>Infograhic</a:t>
            </a:r>
            <a:r>
              <a:rPr lang="en-US" dirty="0">
                <a:hlinkClick r:id="rId2"/>
              </a:rPr>
              <a:t> Draft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Repsonse</a:t>
            </a:r>
            <a:r>
              <a:rPr lang="en-US" dirty="0"/>
              <a:t> to members asking to make data more accessible &amp; available</a:t>
            </a:r>
          </a:p>
          <a:p>
            <a:endParaRPr lang="en-US" dirty="0"/>
          </a:p>
          <a:p>
            <a:r>
              <a:rPr lang="en-US" dirty="0"/>
              <a:t>Request: Adult and youth volunteer to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224378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383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A Healthy Lynnfield </vt:lpstr>
      <vt:lpstr>Agenda</vt:lpstr>
      <vt:lpstr>MindWise Screening On-Line Platform a Program of Riverside Community Care</vt:lpstr>
      <vt:lpstr>Youth Council Updates</vt:lpstr>
      <vt:lpstr>Welcome Olga Sanchez, Parent Engagement Consultant</vt:lpstr>
      <vt:lpstr>PowerPoint Presentation</vt:lpstr>
      <vt:lpstr>Together in 2021: Session 1 Evaluation</vt:lpstr>
      <vt:lpstr>Evaluation/Reporting</vt:lpstr>
      <vt:lpstr>YRBS DATA Sheet</vt:lpstr>
      <vt:lpstr>Above the Influence Campaign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AHL February 2021</dc:title>
  <dc:creator>Margaret Sallade</dc:creator>
  <cp:lastModifiedBy>Margaret Sallade</cp:lastModifiedBy>
  <cp:revision>7</cp:revision>
  <dcterms:created xsi:type="dcterms:W3CDTF">2021-02-07T17:37:30Z</dcterms:created>
  <dcterms:modified xsi:type="dcterms:W3CDTF">2021-02-07T19:41:07Z</dcterms:modified>
</cp:coreProperties>
</file>