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65" r:id="rId4"/>
    <p:sldId id="264" r:id="rId5"/>
    <p:sldId id="259" r:id="rId6"/>
    <p:sldId id="260" r:id="rId7"/>
    <p:sldId id="257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4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8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3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123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42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4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39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2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17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4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9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6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54AFC-168B-4A58-BCBE-1D98A706B295}" type="datetimeFigureOut">
              <a:rPr lang="en-US" smtClean="0"/>
              <a:t>6/6/2020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A2ABDA-FBAA-4CF2-8ADE-013CBA718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5BF0E-BC84-45B4-B408-13C9624C8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Media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DF28AB-3E6A-4BC8-82E7-DF42D4D7DE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May 2020</a:t>
            </a:r>
          </a:p>
        </p:txBody>
      </p:sp>
    </p:spTree>
    <p:extLst>
      <p:ext uri="{BB962C8B-B14F-4D97-AF65-F5344CB8AC3E}">
        <p14:creationId xmlns:p14="http://schemas.microsoft.com/office/powerpoint/2010/main" val="2506522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10A6B-077D-4F38-A32E-775E51D9E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67" y="3487430"/>
            <a:ext cx="6108315" cy="34359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22228-A25A-44D4-8F21-312C5684D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8" y="1485080"/>
            <a:ext cx="4283564" cy="3211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478B30-6713-4A04-98FF-359D572A9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39" y="727922"/>
            <a:ext cx="4733743" cy="3227552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551A925-93FB-4C3C-8EF2-F50AC26A9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April-Initial Press: COVID Response</a:t>
            </a:r>
          </a:p>
        </p:txBody>
      </p:sp>
    </p:spTree>
    <p:extLst>
      <p:ext uri="{BB962C8B-B14F-4D97-AF65-F5344CB8AC3E}">
        <p14:creationId xmlns:p14="http://schemas.microsoft.com/office/powerpoint/2010/main" val="278563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3409A1-EB2B-41FE-90DF-9DF7E632C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193" y="2063897"/>
            <a:ext cx="6790005" cy="3819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135605-8498-4933-AC8A-A664C1052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649" y="1836955"/>
            <a:ext cx="3997807" cy="4410222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9B51604-2A91-45A8-985A-86EEB6334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Week 1: Prioritizing Your Mental Health &amp; MH Screening Tools</a:t>
            </a:r>
          </a:p>
        </p:txBody>
      </p:sp>
    </p:spTree>
    <p:extLst>
      <p:ext uri="{BB962C8B-B14F-4D97-AF65-F5344CB8AC3E}">
        <p14:creationId xmlns:p14="http://schemas.microsoft.com/office/powerpoint/2010/main" val="243722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401AF-74BD-4E34-B465-E595EF3ED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51" y="112542"/>
            <a:ext cx="45005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174964-FE20-4BBB-BBB7-0B6071391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89" y="112542"/>
            <a:ext cx="4501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65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509B68-B94B-4C39-918B-A5360F27E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141079"/>
            <a:ext cx="4220122" cy="6535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4DEA33-0D36-4C97-88E4-D6F2A02AA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261" y="194088"/>
            <a:ext cx="2770058" cy="6548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40330E-EBC1-409C-B519-C9B33D08B862}"/>
              </a:ext>
            </a:extLst>
          </p:cNvPr>
          <p:cNvSpPr txBox="1"/>
          <p:nvPr/>
        </p:nvSpPr>
        <p:spPr>
          <a:xfrm>
            <a:off x="9018104" y="622852"/>
            <a:ext cx="259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Week 3: Promotion of Interface</a:t>
            </a:r>
          </a:p>
        </p:txBody>
      </p:sp>
    </p:spTree>
    <p:extLst>
      <p:ext uri="{BB962C8B-B14F-4D97-AF65-F5344CB8AC3E}">
        <p14:creationId xmlns:p14="http://schemas.microsoft.com/office/powerpoint/2010/main" val="210677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B14C6-D15E-40A1-ADB4-5F54FEDA8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90" y="274828"/>
            <a:ext cx="4288733" cy="6583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30E00-F99D-4D56-BCF1-44B1C23D29C0}"/>
              </a:ext>
            </a:extLst>
          </p:cNvPr>
          <p:cNvSpPr txBox="1"/>
          <p:nvPr/>
        </p:nvSpPr>
        <p:spPr>
          <a:xfrm>
            <a:off x="5936974" y="1192696"/>
            <a:ext cx="53803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Week 4: Seniors &amp; Mental Health</a:t>
            </a:r>
          </a:p>
        </p:txBody>
      </p:sp>
    </p:spTree>
    <p:extLst>
      <p:ext uri="{BB962C8B-B14F-4D97-AF65-F5344CB8AC3E}">
        <p14:creationId xmlns:p14="http://schemas.microsoft.com/office/powerpoint/2010/main" val="2632181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2F9C7B-CC9C-41F8-B2A7-FB90B1D30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6" y="1682496"/>
            <a:ext cx="11206688" cy="490292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4337A10-0FAF-49C7-8557-D01D1DD3B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 Slips to All Lynnfield Residents This June</a:t>
            </a:r>
          </a:p>
        </p:txBody>
      </p:sp>
    </p:spTree>
    <p:extLst>
      <p:ext uri="{BB962C8B-B14F-4D97-AF65-F5344CB8AC3E}">
        <p14:creationId xmlns:p14="http://schemas.microsoft.com/office/powerpoint/2010/main" val="2151027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93D089-D036-49A9-BD26-867655A4B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7" y="2482662"/>
            <a:ext cx="10577432" cy="317323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AFBCA8-56C8-441C-BF28-4C04A5A0E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700" y="66513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Coming Soon…Grad Ad and “Keeping Celebrations Safe”</a:t>
            </a:r>
          </a:p>
        </p:txBody>
      </p:sp>
    </p:spTree>
    <p:extLst>
      <p:ext uri="{BB962C8B-B14F-4D97-AF65-F5344CB8AC3E}">
        <p14:creationId xmlns:p14="http://schemas.microsoft.com/office/powerpoint/2010/main" val="1071956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52</Words>
  <Application>Microsoft Office PowerPoint</Application>
  <PresentationFormat>Widescreen</PresentationFormat>
  <Paragraphs>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Media Overview</vt:lpstr>
      <vt:lpstr>April-Initial Press: COVID Response</vt:lpstr>
      <vt:lpstr>Week 1: Prioritizing Your Mental Health &amp; MH Screening Tools</vt:lpstr>
      <vt:lpstr>PowerPoint Presentation</vt:lpstr>
      <vt:lpstr>PowerPoint Presentation</vt:lpstr>
      <vt:lpstr>PowerPoint Presentation</vt:lpstr>
      <vt:lpstr>Buck Slips to All Lynnfield Residents This June</vt:lpstr>
      <vt:lpstr>Coming Soon…Grad Ad and “Keeping Celebrations Safe”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Sallade</dc:creator>
  <cp:lastModifiedBy>Margaret Sallade</cp:lastModifiedBy>
  <cp:revision>14</cp:revision>
  <dcterms:created xsi:type="dcterms:W3CDTF">2020-06-04T23:57:55Z</dcterms:created>
  <dcterms:modified xsi:type="dcterms:W3CDTF">2020-06-06T18:28:10Z</dcterms:modified>
</cp:coreProperties>
</file>