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701" r:id="rId2"/>
    <p:sldMasterId id="2147483714" r:id="rId3"/>
    <p:sldMasterId id="2147483729" r:id="rId4"/>
    <p:sldMasterId id="2147483750" r:id="rId5"/>
    <p:sldMasterId id="2147483771" r:id="rId6"/>
  </p:sldMasterIdLst>
  <p:notesMasterIdLst>
    <p:notesMasterId r:id="rId27"/>
  </p:notesMasterIdLst>
  <p:sldIdLst>
    <p:sldId id="300" r:id="rId7"/>
    <p:sldId id="310" r:id="rId8"/>
    <p:sldId id="311" r:id="rId9"/>
    <p:sldId id="313" r:id="rId10"/>
    <p:sldId id="312" r:id="rId11"/>
    <p:sldId id="339" r:id="rId12"/>
    <p:sldId id="326" r:id="rId13"/>
    <p:sldId id="358" r:id="rId14"/>
    <p:sldId id="333" r:id="rId15"/>
    <p:sldId id="334" r:id="rId16"/>
    <p:sldId id="330" r:id="rId17"/>
    <p:sldId id="340" r:id="rId18"/>
    <p:sldId id="343" r:id="rId19"/>
    <p:sldId id="342" r:id="rId20"/>
    <p:sldId id="341" r:id="rId21"/>
    <p:sldId id="267" r:id="rId22"/>
    <p:sldId id="360" r:id="rId23"/>
    <p:sldId id="336" r:id="rId24"/>
    <p:sldId id="265" r:id="rId25"/>
    <p:sldId id="359" r:id="rId26"/>
  </p:sldIdLst>
  <p:sldSz cx="12192000" cy="6858000"/>
  <p:notesSz cx="6858000" cy="9144000"/>
  <p:defaultText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Formica" initials="SF" lastIdx="1" clrIdx="0">
    <p:extLst>
      <p:ext uri="{19B8F6BF-5375-455C-9EA6-DF929625EA0E}">
        <p15:presenceInfo xmlns:p15="http://schemas.microsoft.com/office/powerpoint/2012/main" userId="Scott Formi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DF4"/>
    <a:srgbClr val="0B53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3184" autoAdjust="0"/>
  </p:normalViewPr>
  <p:slideViewPr>
    <p:cSldViewPr snapToGrid="0">
      <p:cViewPr varScale="1">
        <p:scale>
          <a:sx n="106" d="100"/>
          <a:sy n="106" d="100"/>
        </p:scale>
        <p:origin x="61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1 Year Follow-Up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Repeat Overdose</c:v>
                </c:pt>
                <c:pt idx="1">
                  <c:v>Fatal Overdose</c:v>
                </c:pt>
              </c:strCache>
            </c:strRef>
          </c:cat>
          <c:val>
            <c:numRef>
              <c:f>Sheet1!$B$2:$C$2</c:f>
              <c:numCache>
                <c:formatCode>0.0%</c:formatCode>
                <c:ptCount val="2"/>
                <c:pt idx="0">
                  <c:v>0.14899999999999999</c:v>
                </c:pt>
                <c:pt idx="1">
                  <c:v>6.2E-2</c:v>
                </c:pt>
              </c:numCache>
            </c:numRef>
          </c:val>
          <c:extLst>
            <c:ext xmlns:c16="http://schemas.microsoft.com/office/drawing/2014/chart" uri="{C3380CC4-5D6E-409C-BE32-E72D297353CC}">
              <c16:uniqueId val="{00000000-1A69-43B1-9DED-D4423E0E894A}"/>
            </c:ext>
          </c:extLst>
        </c:ser>
        <c:ser>
          <c:idx val="1"/>
          <c:order val="1"/>
          <c:tx>
            <c:strRef>
              <c:f>Sheet1!$A$3</c:f>
              <c:strCache>
                <c:ptCount val="1"/>
                <c:pt idx="0">
                  <c:v>2 Year Follow-Up</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Repeat Overdose</c:v>
                </c:pt>
                <c:pt idx="1">
                  <c:v>Fatal Overdose</c:v>
                </c:pt>
              </c:strCache>
            </c:strRef>
          </c:cat>
          <c:val>
            <c:numRef>
              <c:f>Sheet1!$B$3:$C$3</c:f>
              <c:numCache>
                <c:formatCode>0.0%</c:formatCode>
                <c:ptCount val="2"/>
                <c:pt idx="0">
                  <c:v>0.191</c:v>
                </c:pt>
                <c:pt idx="1">
                  <c:v>9.2999999999999999E-2</c:v>
                </c:pt>
              </c:numCache>
            </c:numRef>
          </c:val>
          <c:extLst>
            <c:ext xmlns:c16="http://schemas.microsoft.com/office/drawing/2014/chart" uri="{C3380CC4-5D6E-409C-BE32-E72D297353CC}">
              <c16:uniqueId val="{00000004-1A69-43B1-9DED-D4423E0E894A}"/>
            </c:ext>
          </c:extLst>
        </c:ser>
        <c:dLbls>
          <c:showLegendKey val="0"/>
          <c:showVal val="0"/>
          <c:showCatName val="0"/>
          <c:showSerName val="0"/>
          <c:showPercent val="0"/>
          <c:showBubbleSize val="0"/>
        </c:dLbls>
        <c:gapWidth val="219"/>
        <c:overlap val="-27"/>
        <c:axId val="637556416"/>
        <c:axId val="637548096"/>
      </c:barChart>
      <c:catAx>
        <c:axId val="63755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7548096"/>
        <c:crosses val="autoZero"/>
        <c:auto val="1"/>
        <c:lblAlgn val="ctr"/>
        <c:lblOffset val="100"/>
        <c:noMultiLvlLbl val="0"/>
      </c:catAx>
      <c:valAx>
        <c:axId val="637548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3755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0.08854</cdr:x>
      <cdr:y>0.04793</cdr:y>
    </cdr:from>
    <cdr:to>
      <cdr:x>0.97663</cdr:x>
      <cdr:y>0.25571</cdr:y>
    </cdr:to>
    <cdr:sp macro="" textlink="">
      <cdr:nvSpPr>
        <cdr:cNvPr id="2" name="TextBox 1">
          <a:extLst xmlns:a="http://schemas.openxmlformats.org/drawingml/2006/main">
            <a:ext uri="{FF2B5EF4-FFF2-40B4-BE49-F238E27FC236}">
              <a16:creationId xmlns:a16="http://schemas.microsoft.com/office/drawing/2014/main" id="{1793921D-BAA6-43E9-B53C-2BB7517C1219}"/>
            </a:ext>
          </a:extLst>
        </cdr:cNvPr>
        <cdr:cNvSpPr txBox="1"/>
      </cdr:nvSpPr>
      <cdr:spPr>
        <a:xfrm xmlns:a="http://schemas.openxmlformats.org/drawingml/2006/main">
          <a:off x="991750" y="215585"/>
          <a:ext cx="9947317" cy="934488"/>
        </a:xfrm>
        <a:prstGeom xmlns:a="http://schemas.openxmlformats.org/drawingml/2006/main" prst="rect">
          <a:avLst/>
        </a:prstGeom>
        <a:solidFill xmlns:a="http://schemas.openxmlformats.org/drawingml/2006/main">
          <a:schemeClr val="accent5">
            <a:lumMod val="75000"/>
          </a:schemeClr>
        </a:solidFill>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bg1"/>
              </a:solidFill>
            </a:rPr>
            <a:t>Nearly 1 in 5 individuals who experience a non-fatal overdose experience </a:t>
          </a:r>
          <a:r>
            <a:rPr lang="en-US" sz="1600" b="1" u="sng" dirty="0">
              <a:solidFill>
                <a:schemeClr val="bg1"/>
              </a:solidFill>
            </a:rPr>
            <a:t>another overdose</a:t>
          </a:r>
          <a:r>
            <a:rPr lang="en-US" sz="1600" dirty="0">
              <a:solidFill>
                <a:schemeClr val="bg1"/>
              </a:solidFill>
            </a:rPr>
            <a:t> within 2 years. </a:t>
          </a:r>
        </a:p>
        <a:p xmlns:a="http://schemas.openxmlformats.org/drawingml/2006/main">
          <a:endParaRPr lang="en-US" sz="1600" dirty="0">
            <a:solidFill>
              <a:schemeClr val="bg1"/>
            </a:solidFill>
          </a:endParaRPr>
        </a:p>
        <a:p xmlns:a="http://schemas.openxmlformats.org/drawingml/2006/main">
          <a:r>
            <a:rPr lang="en-US" sz="1600" dirty="0">
              <a:solidFill>
                <a:schemeClr val="bg1"/>
              </a:solidFill>
            </a:rPr>
            <a:t>Nearly 1 in 10 individuals who experience a non-fatal overdose experience a </a:t>
          </a:r>
          <a:r>
            <a:rPr lang="en-US" sz="1600" b="1" u="sng" dirty="0">
              <a:solidFill>
                <a:schemeClr val="bg1"/>
              </a:solidFill>
            </a:rPr>
            <a:t>fatal overdose</a:t>
          </a:r>
          <a:r>
            <a:rPr lang="en-US" sz="1600" b="1" dirty="0">
              <a:solidFill>
                <a:schemeClr val="bg1"/>
              </a:solidFill>
            </a:rPr>
            <a:t> </a:t>
          </a:r>
          <a:r>
            <a:rPr lang="en-US" sz="1600" dirty="0">
              <a:solidFill>
                <a:schemeClr val="bg1"/>
              </a:solidFill>
            </a:rPr>
            <a:t>within 2 years.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E81D85-AD16-4CDD-B04C-AE67F6A3FC14}" type="datetimeFigureOut">
              <a:rPr lang="en-US" smtClean="0"/>
              <a:t>3/6/2021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BA0BE-5874-4660-B653-12C0DFC3EE79}" type="slidenum">
              <a:rPr lang="en-US" smtClean="0"/>
              <a:t>‹#›</a:t>
            </a:fld>
            <a:endParaRPr lang="en-US"/>
          </a:p>
        </p:txBody>
      </p:sp>
    </p:spTree>
    <p:extLst>
      <p:ext uri="{BB962C8B-B14F-4D97-AF65-F5344CB8AC3E}">
        <p14:creationId xmlns:p14="http://schemas.microsoft.com/office/powerpoint/2010/main" val="1620200433"/>
      </p:ext>
    </p:extLst>
  </p:cSld>
  <p:clrMap bg1="lt1" tx1="dk1" bg2="lt2" tx2="dk2" accent1="accent1" accent2="accent2" accent3="accent3" accent4="accent4" accent5="accent5" accent6="accent6" hlink="hlink" folHlink="folHlink"/>
  <p:notesStyle>
    <a:lvl1pPr marL="0" algn="l" defTabSz="914332" rtl="0" eaLnBrk="1" latinLnBrk="0" hangingPunct="1">
      <a:defRPr sz="1200" kern="1200">
        <a:solidFill>
          <a:schemeClr val="tx1"/>
        </a:solidFill>
        <a:latin typeface="+mn-lt"/>
        <a:ea typeface="+mn-ea"/>
        <a:cs typeface="+mn-cs"/>
      </a:defRPr>
    </a:lvl1pPr>
    <a:lvl2pPr marL="457167" algn="l" defTabSz="914332" rtl="0" eaLnBrk="1" latinLnBrk="0" hangingPunct="1">
      <a:defRPr sz="1200" kern="1200">
        <a:solidFill>
          <a:schemeClr val="tx1"/>
        </a:solidFill>
        <a:latin typeface="+mn-lt"/>
        <a:ea typeface="+mn-ea"/>
        <a:cs typeface="+mn-cs"/>
      </a:defRPr>
    </a:lvl2pPr>
    <a:lvl3pPr marL="914332" algn="l" defTabSz="914332" rtl="0" eaLnBrk="1" latinLnBrk="0" hangingPunct="1">
      <a:defRPr sz="1200" kern="1200">
        <a:solidFill>
          <a:schemeClr val="tx1"/>
        </a:solidFill>
        <a:latin typeface="+mn-lt"/>
        <a:ea typeface="+mn-ea"/>
        <a:cs typeface="+mn-cs"/>
      </a:defRPr>
    </a:lvl3pPr>
    <a:lvl4pPr marL="1371498" algn="l" defTabSz="914332" rtl="0" eaLnBrk="1" latinLnBrk="0" hangingPunct="1">
      <a:defRPr sz="1200" kern="1200">
        <a:solidFill>
          <a:schemeClr val="tx1"/>
        </a:solidFill>
        <a:latin typeface="+mn-lt"/>
        <a:ea typeface="+mn-ea"/>
        <a:cs typeface="+mn-cs"/>
      </a:defRPr>
    </a:lvl4pPr>
    <a:lvl5pPr marL="1828664" algn="l" defTabSz="914332" rtl="0" eaLnBrk="1" latinLnBrk="0" hangingPunct="1">
      <a:defRPr sz="1200" kern="1200">
        <a:solidFill>
          <a:schemeClr val="tx1"/>
        </a:solidFill>
        <a:latin typeface="+mn-lt"/>
        <a:ea typeface="+mn-ea"/>
        <a:cs typeface="+mn-cs"/>
      </a:defRPr>
    </a:lvl5pPr>
    <a:lvl6pPr marL="2285830" algn="l" defTabSz="914332" rtl="0" eaLnBrk="1" latinLnBrk="0" hangingPunct="1">
      <a:defRPr sz="1200" kern="1200">
        <a:solidFill>
          <a:schemeClr val="tx1"/>
        </a:solidFill>
        <a:latin typeface="+mn-lt"/>
        <a:ea typeface="+mn-ea"/>
        <a:cs typeface="+mn-cs"/>
      </a:defRPr>
    </a:lvl6pPr>
    <a:lvl7pPr marL="2742994" algn="l" defTabSz="914332" rtl="0" eaLnBrk="1" latinLnBrk="0" hangingPunct="1">
      <a:defRPr sz="1200" kern="1200">
        <a:solidFill>
          <a:schemeClr val="tx1"/>
        </a:solidFill>
        <a:latin typeface="+mn-lt"/>
        <a:ea typeface="+mn-ea"/>
        <a:cs typeface="+mn-cs"/>
      </a:defRPr>
    </a:lvl7pPr>
    <a:lvl8pPr marL="3200160" algn="l" defTabSz="914332" rtl="0" eaLnBrk="1" latinLnBrk="0" hangingPunct="1">
      <a:defRPr sz="1200" kern="1200">
        <a:solidFill>
          <a:schemeClr val="tx1"/>
        </a:solidFill>
        <a:latin typeface="+mn-lt"/>
        <a:ea typeface="+mn-ea"/>
        <a:cs typeface="+mn-cs"/>
      </a:defRPr>
    </a:lvl8pPr>
    <a:lvl9pPr marL="3657327" algn="l" defTabSz="91433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c6f9e470d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c6f9e470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487843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2325674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376717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54559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17: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marL="0" indent="0"/>
            <a:r>
              <a:rPr lang="en-US" b="1" dirty="0">
                <a:solidFill>
                  <a:srgbClr val="0000FF"/>
                </a:solidFill>
              </a:rPr>
              <a:t>SCOTT</a:t>
            </a:r>
            <a:endParaRPr b="1" dirty="0">
              <a:solidFill>
                <a:srgbClr val="0000FF"/>
              </a:solidFill>
            </a:endParaRPr>
          </a:p>
          <a:p>
            <a:pPr marL="0" indent="0"/>
            <a:endParaRPr dirty="0"/>
          </a:p>
          <a:p>
            <a:pPr marL="0" indent="0">
              <a:buClr>
                <a:schemeClr val="dk1"/>
              </a:buClr>
              <a:buSzPts val="1100"/>
            </a:pPr>
            <a:r>
              <a:rPr lang="en-US" dirty="0"/>
              <a:t>The goals of POST are to:</a:t>
            </a:r>
            <a:endParaRPr dirty="0"/>
          </a:p>
          <a:p>
            <a:pPr marL="0" indent="0">
              <a:buSzPts val="1100"/>
            </a:pPr>
            <a:r>
              <a:rPr lang="en-US" dirty="0">
                <a:solidFill>
                  <a:schemeClr val="dk1"/>
                </a:solidFill>
              </a:rPr>
              <a:t>• Reduce the risk of subsequent overdose and improve general health and well-being among individuals who recently experienced a non-fatal overdose</a:t>
            </a:r>
            <a:endParaRPr dirty="0"/>
          </a:p>
          <a:p>
            <a:pPr marL="0" indent="0">
              <a:buClr>
                <a:schemeClr val="dk1"/>
              </a:buClr>
              <a:buSzPts val="1100"/>
            </a:pPr>
            <a:r>
              <a:rPr lang="en-US" dirty="0"/>
              <a:t>• Engage with overdose survivors and their family members using an outreach approach grounded in the principles of </a:t>
            </a:r>
            <a:r>
              <a:rPr lang="en-US" b="1" dirty="0"/>
              <a:t>harm reduction</a:t>
            </a:r>
            <a:endParaRPr b="1" dirty="0"/>
          </a:p>
          <a:p>
            <a:pPr marL="0" indent="0">
              <a:buClr>
                <a:schemeClr val="dk1"/>
              </a:buClr>
              <a:buSzPts val="1100"/>
            </a:pPr>
            <a:r>
              <a:rPr lang="en-US" dirty="0"/>
              <a:t>• </a:t>
            </a:r>
            <a:r>
              <a:rPr lang="en-US" b="1" dirty="0"/>
              <a:t>Provide local resources</a:t>
            </a:r>
            <a:r>
              <a:rPr lang="en-US" dirty="0"/>
              <a:t>, harm reduction materials, and referrals to services</a:t>
            </a:r>
            <a:endParaRPr dirty="0"/>
          </a:p>
          <a:p>
            <a:pPr marL="0" indent="0">
              <a:buClr>
                <a:schemeClr val="dk1"/>
              </a:buClr>
              <a:buSzPts val="1100"/>
            </a:pPr>
            <a:r>
              <a:rPr lang="en-US" dirty="0"/>
              <a:t>• Help survivors to </a:t>
            </a:r>
            <a:r>
              <a:rPr lang="en-US" b="1" dirty="0"/>
              <a:t>access treatment</a:t>
            </a:r>
            <a:r>
              <a:rPr lang="en-US" dirty="0"/>
              <a:t> </a:t>
            </a:r>
            <a:r>
              <a:rPr lang="en-US" u="sng" dirty="0"/>
              <a:t>if/when they want it</a:t>
            </a:r>
            <a:endParaRPr u="sng" dirty="0"/>
          </a:p>
          <a:p>
            <a:pPr marL="0" indent="0">
              <a:buSzPts val="1100"/>
            </a:pPr>
            <a:endParaRPr dirty="0"/>
          </a:p>
          <a:p>
            <a:pPr marL="0" indent="0">
              <a:buSzPts val="1100"/>
            </a:pPr>
            <a:r>
              <a:rPr lang="en-US" dirty="0"/>
              <a:t>Have directly or indirectly engaged 2,000 overdose survivors since October 2017 (~ 55% of those they attempted to reach)</a:t>
            </a:r>
            <a:endParaRPr dirty="0"/>
          </a:p>
          <a:p>
            <a:pPr marL="0" indent="0">
              <a:spcBef>
                <a:spcPts val="618"/>
              </a:spcBef>
              <a:spcAft>
                <a:spcPts val="1237"/>
              </a:spcAft>
              <a:buSzPts val="1100"/>
            </a:pPr>
            <a:r>
              <a:rPr lang="en-US" dirty="0">
                <a:solidFill>
                  <a:srgbClr val="292934"/>
                </a:solidFill>
              </a:rPr>
              <a:t>• Social network members were present in 67% of the cases.</a:t>
            </a:r>
            <a:br>
              <a:rPr lang="en-US" dirty="0">
                <a:solidFill>
                  <a:srgbClr val="292934"/>
                </a:solidFill>
              </a:rPr>
            </a:br>
            <a:r>
              <a:rPr lang="en-US" dirty="0">
                <a:solidFill>
                  <a:srgbClr val="292934"/>
                </a:solidFill>
              </a:rPr>
              <a:t>• 44% of outreach </a:t>
            </a:r>
            <a:r>
              <a:rPr lang="en-US" i="1" dirty="0">
                <a:solidFill>
                  <a:srgbClr val="292934"/>
                </a:solidFill>
              </a:rPr>
              <a:t>attempts </a:t>
            </a:r>
            <a:r>
              <a:rPr lang="en-US" dirty="0">
                <a:solidFill>
                  <a:srgbClr val="292934"/>
                </a:solidFill>
              </a:rPr>
              <a:t>are successful - 8,000 attempts to date.</a:t>
            </a:r>
            <a:br>
              <a:rPr lang="en-US" dirty="0">
                <a:solidFill>
                  <a:srgbClr val="292934"/>
                </a:solidFill>
              </a:rPr>
            </a:br>
            <a:r>
              <a:rPr lang="en-US" dirty="0">
                <a:solidFill>
                  <a:srgbClr val="292934"/>
                </a:solidFill>
              </a:rPr>
              <a:t>• 73% were one-time engagements.</a:t>
            </a:r>
            <a:endParaRPr dirty="0"/>
          </a:p>
        </p:txBody>
      </p:sp>
      <p:sp>
        <p:nvSpPr>
          <p:cNvPr id="819" name="Google Shape;819;p1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151696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4: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marL="0" indent="0"/>
            <a:endParaRPr dirty="0">
              <a:highlight>
                <a:srgbClr val="FFFF00"/>
              </a:highlight>
            </a:endParaRPr>
          </a:p>
        </p:txBody>
      </p:sp>
      <p:sp>
        <p:nvSpPr>
          <p:cNvPr id="167" name="Google Shape;167;p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670222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7301">
              <a:defRPr/>
            </a:pPr>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43674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10399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38775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386587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710248" y="4459526"/>
            <a:ext cx="5681980" cy="4224814"/>
          </a:xfrm>
          <a:prstGeom prst="rect">
            <a:avLst/>
          </a:prstGeom>
          <a:noFill/>
          <a:ln>
            <a:noFill/>
          </a:ln>
        </p:spPr>
        <p:txBody>
          <a:bodyPr spcFirstLastPara="1" wrap="square" lIns="94213" tIns="47094" rIns="94213" bIns="47094" anchor="t" anchorCtr="0">
            <a:noAutofit/>
          </a:bodyPr>
          <a:lstStyle/>
          <a:p>
            <a:pPr marL="0" indent="0"/>
            <a:endParaRPr b="1" dirty="0">
              <a:solidFill>
                <a:srgbClr val="0000FF"/>
              </a:solidFill>
            </a:endParaRPr>
          </a:p>
        </p:txBody>
      </p:sp>
      <p:sp>
        <p:nvSpPr>
          <p:cNvPr id="150" name="Google Shape;150;p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15808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7921FD-669D-410D-BB40-8BEB7F6FBC0A}"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18784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4" y="1588344"/>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sp>
        <p:nvSpPr>
          <p:cNvPr id="21" name="Google Shape;21;p3"/>
          <p:cNvSpPr txBox="1">
            <a:spLocks noGrp="1"/>
          </p:cNvSpPr>
          <p:nvPr>
            <p:ph type="title"/>
          </p:nvPr>
        </p:nvSpPr>
        <p:spPr>
          <a:xfrm>
            <a:off x="972600" y="1763267"/>
            <a:ext cx="10251200" cy="2024800"/>
          </a:xfrm>
          <a:prstGeom prst="rect">
            <a:avLst/>
          </a:prstGeom>
        </p:spPr>
        <p:txBody>
          <a:bodyPr spcFirstLastPara="1" wrap="square" lIns="121889" tIns="121889" rIns="121889" bIns="121889" anchor="t" anchorCtr="0">
            <a:no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6" y="6333135"/>
            <a:ext cx="731600" cy="524800"/>
          </a:xfrm>
          <a:prstGeom prst="rect">
            <a:avLst/>
          </a:prstGeom>
        </p:spPr>
        <p:txBody>
          <a:bodyPr spcFirstLastPara="1" wrap="square" lIns="121889" tIns="121889" rIns="121889" bIns="121889"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uk-UA" smtClean="0">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3721973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nvGrpSpPr>
          <p:cNvPr id="25" name="Google Shape;25;p4"/>
          <p:cNvGrpSpPr/>
          <p:nvPr/>
        </p:nvGrpSpPr>
        <p:grpSpPr>
          <a:xfrm>
            <a:off x="1107190"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121897" tIns="121897" rIns="121897" bIns="121897"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121897" tIns="121897" rIns="121897" bIns="121897"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178348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nvGrpSpPr>
          <p:cNvPr id="33" name="Google Shape;33;p5"/>
          <p:cNvGrpSpPr/>
          <p:nvPr/>
        </p:nvGrpSpPr>
        <p:grpSpPr>
          <a:xfrm>
            <a:off x="1107190" y="1588342"/>
            <a:ext cx="994351" cy="61101"/>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sp>
        <p:nvSpPr>
          <p:cNvPr id="36" name="Google Shape;36;p5"/>
          <p:cNvSpPr txBox="1">
            <a:spLocks noGrp="1"/>
          </p:cNvSpPr>
          <p:nvPr>
            <p:ph type="title"/>
          </p:nvPr>
        </p:nvSpPr>
        <p:spPr>
          <a:xfrm>
            <a:off x="972600" y="1758200"/>
            <a:ext cx="10251200" cy="713600"/>
          </a:xfrm>
          <a:prstGeom prst="rect">
            <a:avLst/>
          </a:prstGeom>
        </p:spPr>
        <p:txBody>
          <a:bodyPr spcFirstLastPara="1" wrap="square" lIns="121897" tIns="121897" rIns="121897" bIns="121897"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37" name="Google Shape;37;p5"/>
          <p:cNvSpPr txBox="1">
            <a:spLocks noGrp="1"/>
          </p:cNvSpPr>
          <p:nvPr>
            <p:ph type="body" idx="1"/>
          </p:nvPr>
        </p:nvSpPr>
        <p:spPr>
          <a:xfrm>
            <a:off x="972433" y="2771833"/>
            <a:ext cx="5032400" cy="3014800"/>
          </a:xfrm>
          <a:prstGeom prst="rect">
            <a:avLst/>
          </a:prstGeom>
        </p:spPr>
        <p:txBody>
          <a:bodyPr spcFirstLastPara="1" wrap="square" lIns="121897" tIns="121897" rIns="121897" bIns="121897"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8" name="Google Shape;38;p5"/>
          <p:cNvSpPr txBox="1">
            <a:spLocks noGrp="1"/>
          </p:cNvSpPr>
          <p:nvPr>
            <p:ph type="body" idx="2"/>
          </p:nvPr>
        </p:nvSpPr>
        <p:spPr>
          <a:xfrm>
            <a:off x="6191472" y="2771833"/>
            <a:ext cx="5032400" cy="3014800"/>
          </a:xfrm>
          <a:prstGeom prst="rect">
            <a:avLst/>
          </a:prstGeom>
        </p:spPr>
        <p:txBody>
          <a:bodyPr spcFirstLastPara="1" wrap="square" lIns="121897" tIns="121897" rIns="121897" bIns="121897"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9" name="Google Shape;39;p5"/>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2298296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0" y="0"/>
            <a:ext cx="12192000" cy="6504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nvGrpSpPr>
          <p:cNvPr id="42" name="Google Shape;42;p6"/>
          <p:cNvGrpSpPr/>
          <p:nvPr/>
        </p:nvGrpSpPr>
        <p:grpSpPr>
          <a:xfrm>
            <a:off x="1107190" y="1588342"/>
            <a:ext cx="994351" cy="61101"/>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sp>
        <p:nvSpPr>
          <p:cNvPr id="45" name="Google Shape;45;p6"/>
          <p:cNvSpPr txBox="1">
            <a:spLocks noGrp="1"/>
          </p:cNvSpPr>
          <p:nvPr>
            <p:ph type="title"/>
          </p:nvPr>
        </p:nvSpPr>
        <p:spPr>
          <a:xfrm>
            <a:off x="972600" y="1758200"/>
            <a:ext cx="10251200" cy="713600"/>
          </a:xfrm>
          <a:prstGeom prst="rect">
            <a:avLst/>
          </a:prstGeom>
        </p:spPr>
        <p:txBody>
          <a:bodyPr spcFirstLastPara="1" wrap="square" lIns="121897" tIns="121897" rIns="121897" bIns="121897"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46" name="Google Shape;46;p6"/>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135444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7"/>
          <p:cNvSpPr/>
          <p:nvPr/>
        </p:nvSpPr>
        <p:spPr>
          <a:xfrm>
            <a:off x="0" y="0"/>
            <a:ext cx="12192000" cy="6504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nvGrpSpPr>
          <p:cNvPr id="49" name="Google Shape;49;p7"/>
          <p:cNvGrpSpPr/>
          <p:nvPr/>
        </p:nvGrpSpPr>
        <p:grpSpPr>
          <a:xfrm>
            <a:off x="1107190" y="1588342"/>
            <a:ext cx="994351" cy="61101"/>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sp>
        <p:nvSpPr>
          <p:cNvPr id="52" name="Google Shape;52;p7"/>
          <p:cNvSpPr txBox="1">
            <a:spLocks noGrp="1"/>
          </p:cNvSpPr>
          <p:nvPr>
            <p:ph type="title"/>
          </p:nvPr>
        </p:nvSpPr>
        <p:spPr>
          <a:xfrm>
            <a:off x="973333" y="1758200"/>
            <a:ext cx="4401200" cy="1842000"/>
          </a:xfrm>
          <a:prstGeom prst="rect">
            <a:avLst/>
          </a:prstGeom>
        </p:spPr>
        <p:txBody>
          <a:bodyPr spcFirstLastPara="1" wrap="square" lIns="121897" tIns="121897" rIns="121897" bIns="121897"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53" name="Google Shape;53;p7"/>
          <p:cNvSpPr txBox="1">
            <a:spLocks noGrp="1"/>
          </p:cNvSpPr>
          <p:nvPr>
            <p:ph type="body" idx="1"/>
          </p:nvPr>
        </p:nvSpPr>
        <p:spPr>
          <a:xfrm>
            <a:off x="961633" y="3708967"/>
            <a:ext cx="4401200" cy="2130000"/>
          </a:xfrm>
          <a:prstGeom prst="rect">
            <a:avLst/>
          </a:prstGeom>
        </p:spPr>
        <p:txBody>
          <a:bodyPr spcFirstLastPara="1" wrap="square" lIns="121897" tIns="121897" rIns="121897" bIns="121897"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4" name="Google Shape;54;p7"/>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1297730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1107190" y="5558840"/>
            <a:ext cx="994351" cy="61101"/>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sp>
        <p:nvSpPr>
          <p:cNvPr id="59" name="Google Shape;59;p8"/>
          <p:cNvSpPr txBox="1">
            <a:spLocks noGrp="1"/>
          </p:cNvSpPr>
          <p:nvPr>
            <p:ph type="title"/>
          </p:nvPr>
        </p:nvSpPr>
        <p:spPr>
          <a:xfrm>
            <a:off x="972600" y="1152400"/>
            <a:ext cx="9361600" cy="3980000"/>
          </a:xfrm>
          <a:prstGeom prst="rect">
            <a:avLst/>
          </a:prstGeom>
        </p:spPr>
        <p:txBody>
          <a:bodyPr spcFirstLastPara="1" wrap="square" lIns="121897" tIns="121897" rIns="121897" bIns="121897" anchor="ctr" anchorCtr="0">
            <a:no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60" name="Google Shape;60;p8"/>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uk-UA" smtClean="0">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2324202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nvGrpSpPr>
          <p:cNvPr id="63" name="Google Shape;63;p9"/>
          <p:cNvGrpSpPr/>
          <p:nvPr/>
        </p:nvGrpSpPr>
        <p:grpSpPr>
          <a:xfrm>
            <a:off x="1107190" y="1588342"/>
            <a:ext cx="994351" cy="61101"/>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sp>
        <p:nvSpPr>
          <p:cNvPr id="66" name="Google Shape;66;p9"/>
          <p:cNvSpPr txBox="1">
            <a:spLocks noGrp="1"/>
          </p:cNvSpPr>
          <p:nvPr>
            <p:ph type="title"/>
          </p:nvPr>
        </p:nvSpPr>
        <p:spPr>
          <a:xfrm>
            <a:off x="973333" y="1758200"/>
            <a:ext cx="4401200" cy="2249600"/>
          </a:xfrm>
          <a:prstGeom prst="rect">
            <a:avLst/>
          </a:prstGeom>
        </p:spPr>
        <p:txBody>
          <a:bodyPr spcFirstLastPara="1" wrap="square" lIns="121897" tIns="121897" rIns="121897" bIns="121897"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67" name="Google Shape;67;p9"/>
          <p:cNvSpPr txBox="1">
            <a:spLocks noGrp="1"/>
          </p:cNvSpPr>
          <p:nvPr>
            <p:ph type="subTitle" idx="1"/>
          </p:nvPr>
        </p:nvSpPr>
        <p:spPr>
          <a:xfrm>
            <a:off x="966600" y="4215367"/>
            <a:ext cx="4401200" cy="1012000"/>
          </a:xfrm>
          <a:prstGeom prst="rect">
            <a:avLst/>
          </a:prstGeom>
        </p:spPr>
        <p:txBody>
          <a:bodyPr spcFirstLastPara="1" wrap="square" lIns="121897" tIns="121897" rIns="121897" bIns="121897" anchor="t" anchorCtr="0">
            <a:noAutofit/>
          </a:bodyPr>
          <a:lstStyle>
            <a:lvl1pPr lvl="0">
              <a:lnSpc>
                <a:spcPct val="100000"/>
              </a:lnSpc>
              <a:spcBef>
                <a:spcPts val="0"/>
              </a:spcBef>
              <a:spcAft>
                <a:spcPts val="0"/>
              </a:spcAft>
              <a:buSzPts val="1600"/>
              <a:buNone/>
              <a:defRPr sz="2100"/>
            </a:lvl1pPr>
            <a:lvl2pPr lvl="1">
              <a:lnSpc>
                <a:spcPct val="100000"/>
              </a:lnSpc>
              <a:spcBef>
                <a:spcPts val="0"/>
              </a:spcBef>
              <a:spcAft>
                <a:spcPts val="0"/>
              </a:spcAft>
              <a:buSzPts val="1600"/>
              <a:buNone/>
              <a:defRPr sz="2100"/>
            </a:lvl2pPr>
            <a:lvl3pPr lvl="2">
              <a:lnSpc>
                <a:spcPct val="100000"/>
              </a:lnSpc>
              <a:spcBef>
                <a:spcPts val="0"/>
              </a:spcBef>
              <a:spcAft>
                <a:spcPts val="0"/>
              </a:spcAft>
              <a:buSzPts val="1600"/>
              <a:buNone/>
              <a:defRPr sz="2100"/>
            </a:lvl3pPr>
            <a:lvl4pPr lvl="3">
              <a:lnSpc>
                <a:spcPct val="100000"/>
              </a:lnSpc>
              <a:spcBef>
                <a:spcPts val="0"/>
              </a:spcBef>
              <a:spcAft>
                <a:spcPts val="0"/>
              </a:spcAft>
              <a:buSzPts val="1600"/>
              <a:buNone/>
              <a:defRPr sz="2100"/>
            </a:lvl4pPr>
            <a:lvl5pPr lvl="4">
              <a:lnSpc>
                <a:spcPct val="100000"/>
              </a:lnSpc>
              <a:spcBef>
                <a:spcPts val="0"/>
              </a:spcBef>
              <a:spcAft>
                <a:spcPts val="0"/>
              </a:spcAft>
              <a:buSzPts val="1600"/>
              <a:buNone/>
              <a:defRPr sz="2100"/>
            </a:lvl5pPr>
            <a:lvl6pPr lvl="5">
              <a:lnSpc>
                <a:spcPct val="100000"/>
              </a:lnSpc>
              <a:spcBef>
                <a:spcPts val="0"/>
              </a:spcBef>
              <a:spcAft>
                <a:spcPts val="0"/>
              </a:spcAft>
              <a:buSzPts val="1600"/>
              <a:buNone/>
              <a:defRPr sz="2100"/>
            </a:lvl6pPr>
            <a:lvl7pPr lvl="6">
              <a:lnSpc>
                <a:spcPct val="100000"/>
              </a:lnSpc>
              <a:spcBef>
                <a:spcPts val="0"/>
              </a:spcBef>
              <a:spcAft>
                <a:spcPts val="0"/>
              </a:spcAft>
              <a:buSzPts val="1600"/>
              <a:buNone/>
              <a:defRPr sz="2100"/>
            </a:lvl7pPr>
            <a:lvl8pPr lvl="7">
              <a:lnSpc>
                <a:spcPct val="100000"/>
              </a:lnSpc>
              <a:spcBef>
                <a:spcPts val="0"/>
              </a:spcBef>
              <a:spcAft>
                <a:spcPts val="0"/>
              </a:spcAft>
              <a:buSzPts val="1600"/>
              <a:buNone/>
              <a:defRPr sz="2100"/>
            </a:lvl8pPr>
            <a:lvl9pPr lvl="8">
              <a:lnSpc>
                <a:spcPct val="100000"/>
              </a:lnSpc>
              <a:spcBef>
                <a:spcPts val="0"/>
              </a:spcBef>
              <a:spcAft>
                <a:spcPts val="0"/>
              </a:spcAft>
              <a:buSzPts val="1600"/>
              <a:buNone/>
              <a:defRPr sz="2100"/>
            </a:lvl9pPr>
          </a:lstStyle>
          <a:p>
            <a:endParaRPr/>
          </a:p>
        </p:txBody>
      </p:sp>
      <p:sp>
        <p:nvSpPr>
          <p:cNvPr id="68" name="Google Shape;68;p9"/>
          <p:cNvSpPr txBox="1">
            <a:spLocks noGrp="1"/>
          </p:cNvSpPr>
          <p:nvPr>
            <p:ph type="body" idx="2"/>
          </p:nvPr>
        </p:nvSpPr>
        <p:spPr>
          <a:xfrm>
            <a:off x="6898967" y="1803500"/>
            <a:ext cx="4499200" cy="4034000"/>
          </a:xfrm>
          <a:prstGeom prst="rect">
            <a:avLst/>
          </a:prstGeom>
        </p:spPr>
        <p:txBody>
          <a:bodyPr spcFirstLastPara="1" wrap="square" lIns="121897" tIns="121897" rIns="121897" bIns="121897"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9" name="Google Shape;69;p9"/>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4207043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1107190" y="5558840"/>
            <a:ext cx="994351" cy="61101"/>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sp>
        <p:nvSpPr>
          <p:cNvPr id="77" name="Google Shape;77;p11"/>
          <p:cNvSpPr txBox="1">
            <a:spLocks noGrp="1"/>
          </p:cNvSpPr>
          <p:nvPr>
            <p:ph type="title" hasCustomPrompt="1"/>
          </p:nvPr>
        </p:nvSpPr>
        <p:spPr>
          <a:xfrm>
            <a:off x="972600" y="978600"/>
            <a:ext cx="10251200" cy="1659600"/>
          </a:xfrm>
          <a:prstGeom prst="rect">
            <a:avLst/>
          </a:prstGeom>
        </p:spPr>
        <p:txBody>
          <a:bodyPr spcFirstLastPara="1" wrap="square" lIns="121897" tIns="121897" rIns="121897" bIns="121897" anchor="t" anchorCtr="0">
            <a:noAutofit/>
          </a:bodyPr>
          <a:lstStyle>
            <a:lvl1pPr lvl="0">
              <a:spcBef>
                <a:spcPts val="0"/>
              </a:spcBef>
              <a:spcAft>
                <a:spcPts val="0"/>
              </a:spcAft>
              <a:buClr>
                <a:schemeClr val="lt1"/>
              </a:buClr>
              <a:buSzPts val="8000"/>
              <a:buNone/>
              <a:defRPr sz="10700">
                <a:solidFill>
                  <a:schemeClr val="lt1"/>
                </a:solidFill>
              </a:defRPr>
            </a:lvl1pPr>
            <a:lvl2pPr lvl="1">
              <a:spcBef>
                <a:spcPts val="0"/>
              </a:spcBef>
              <a:spcAft>
                <a:spcPts val="0"/>
              </a:spcAft>
              <a:buClr>
                <a:schemeClr val="lt1"/>
              </a:buClr>
              <a:buSzPts val="8000"/>
              <a:buNone/>
              <a:defRPr sz="10700">
                <a:solidFill>
                  <a:schemeClr val="lt1"/>
                </a:solidFill>
              </a:defRPr>
            </a:lvl2pPr>
            <a:lvl3pPr lvl="2">
              <a:spcBef>
                <a:spcPts val="0"/>
              </a:spcBef>
              <a:spcAft>
                <a:spcPts val="0"/>
              </a:spcAft>
              <a:buClr>
                <a:schemeClr val="lt1"/>
              </a:buClr>
              <a:buSzPts val="8000"/>
              <a:buNone/>
              <a:defRPr sz="10700">
                <a:solidFill>
                  <a:schemeClr val="lt1"/>
                </a:solidFill>
              </a:defRPr>
            </a:lvl3pPr>
            <a:lvl4pPr lvl="3">
              <a:spcBef>
                <a:spcPts val="0"/>
              </a:spcBef>
              <a:spcAft>
                <a:spcPts val="0"/>
              </a:spcAft>
              <a:buClr>
                <a:schemeClr val="lt1"/>
              </a:buClr>
              <a:buSzPts val="8000"/>
              <a:buNone/>
              <a:defRPr sz="10700">
                <a:solidFill>
                  <a:schemeClr val="lt1"/>
                </a:solidFill>
              </a:defRPr>
            </a:lvl4pPr>
            <a:lvl5pPr lvl="4">
              <a:spcBef>
                <a:spcPts val="0"/>
              </a:spcBef>
              <a:spcAft>
                <a:spcPts val="0"/>
              </a:spcAft>
              <a:buClr>
                <a:schemeClr val="lt1"/>
              </a:buClr>
              <a:buSzPts val="8000"/>
              <a:buNone/>
              <a:defRPr sz="10700">
                <a:solidFill>
                  <a:schemeClr val="lt1"/>
                </a:solidFill>
              </a:defRPr>
            </a:lvl5pPr>
            <a:lvl6pPr lvl="5">
              <a:spcBef>
                <a:spcPts val="0"/>
              </a:spcBef>
              <a:spcAft>
                <a:spcPts val="0"/>
              </a:spcAft>
              <a:buClr>
                <a:schemeClr val="lt1"/>
              </a:buClr>
              <a:buSzPts val="8000"/>
              <a:buNone/>
              <a:defRPr sz="10700">
                <a:solidFill>
                  <a:schemeClr val="lt1"/>
                </a:solidFill>
              </a:defRPr>
            </a:lvl6pPr>
            <a:lvl7pPr lvl="6">
              <a:spcBef>
                <a:spcPts val="0"/>
              </a:spcBef>
              <a:spcAft>
                <a:spcPts val="0"/>
              </a:spcAft>
              <a:buClr>
                <a:schemeClr val="lt1"/>
              </a:buClr>
              <a:buSzPts val="8000"/>
              <a:buNone/>
              <a:defRPr sz="10700">
                <a:solidFill>
                  <a:schemeClr val="lt1"/>
                </a:solidFill>
              </a:defRPr>
            </a:lvl7pPr>
            <a:lvl8pPr lvl="7">
              <a:spcBef>
                <a:spcPts val="0"/>
              </a:spcBef>
              <a:spcAft>
                <a:spcPts val="0"/>
              </a:spcAft>
              <a:buClr>
                <a:schemeClr val="lt1"/>
              </a:buClr>
              <a:buSzPts val="8000"/>
              <a:buNone/>
              <a:defRPr sz="10700">
                <a:solidFill>
                  <a:schemeClr val="lt1"/>
                </a:solidFill>
              </a:defRPr>
            </a:lvl8pPr>
            <a:lvl9pPr lvl="8">
              <a:spcBef>
                <a:spcPts val="0"/>
              </a:spcBef>
              <a:spcAft>
                <a:spcPts val="0"/>
              </a:spcAft>
              <a:buClr>
                <a:schemeClr val="lt1"/>
              </a:buClr>
              <a:buSzPts val="8000"/>
              <a:buNone/>
              <a:defRPr sz="10700">
                <a:solidFill>
                  <a:schemeClr val="lt1"/>
                </a:solidFill>
              </a:defRPr>
            </a:lvl9pPr>
          </a:lstStyle>
          <a:p>
            <a:r>
              <a:t>xx%</a:t>
            </a:r>
          </a:p>
        </p:txBody>
      </p:sp>
      <p:sp>
        <p:nvSpPr>
          <p:cNvPr id="78" name="Google Shape;78;p11"/>
          <p:cNvSpPr txBox="1">
            <a:spLocks noGrp="1"/>
          </p:cNvSpPr>
          <p:nvPr>
            <p:ph type="body" idx="1"/>
          </p:nvPr>
        </p:nvSpPr>
        <p:spPr>
          <a:xfrm>
            <a:off x="972600" y="3030517"/>
            <a:ext cx="10251200" cy="2107200"/>
          </a:xfrm>
          <a:prstGeom prst="rect">
            <a:avLst/>
          </a:prstGeom>
        </p:spPr>
        <p:txBody>
          <a:bodyPr spcFirstLastPara="1" wrap="square" lIns="121897" tIns="121897" rIns="121897" bIns="121897" anchor="t" anchorCtr="0">
            <a:noAutofit/>
          </a:bodyPr>
          <a:lstStyle>
            <a:lvl1pPr marL="609585" lvl="0" indent="-414856">
              <a:spcBef>
                <a:spcPts val="0"/>
              </a:spcBef>
              <a:spcAft>
                <a:spcPts val="0"/>
              </a:spcAft>
              <a:buClr>
                <a:schemeClr val="lt1"/>
              </a:buClr>
              <a:buSzPts val="1300"/>
              <a:buChar char="●"/>
              <a:defRPr>
                <a:solidFill>
                  <a:schemeClr val="lt1"/>
                </a:solidFill>
              </a:defRPr>
            </a:lvl1pPr>
            <a:lvl2pPr marL="1219170" lvl="1" indent="-397923">
              <a:spcBef>
                <a:spcPts val="2133"/>
              </a:spcBef>
              <a:spcAft>
                <a:spcPts val="0"/>
              </a:spcAft>
              <a:buClr>
                <a:schemeClr val="lt1"/>
              </a:buClr>
              <a:buSzPts val="1100"/>
              <a:buChar char="○"/>
              <a:defRPr>
                <a:solidFill>
                  <a:schemeClr val="lt1"/>
                </a:solidFill>
              </a:defRPr>
            </a:lvl2pPr>
            <a:lvl3pPr marL="1828754" lvl="2" indent="-397923">
              <a:spcBef>
                <a:spcPts val="2133"/>
              </a:spcBef>
              <a:spcAft>
                <a:spcPts val="0"/>
              </a:spcAft>
              <a:buClr>
                <a:schemeClr val="lt1"/>
              </a:buClr>
              <a:buSzPts val="1100"/>
              <a:buChar char="■"/>
              <a:defRPr>
                <a:solidFill>
                  <a:schemeClr val="lt1"/>
                </a:solidFill>
              </a:defRPr>
            </a:lvl3pPr>
            <a:lvl4pPr marL="2438339" lvl="3" indent="-397923">
              <a:spcBef>
                <a:spcPts val="2133"/>
              </a:spcBef>
              <a:spcAft>
                <a:spcPts val="0"/>
              </a:spcAft>
              <a:buClr>
                <a:schemeClr val="lt1"/>
              </a:buClr>
              <a:buSzPts val="1100"/>
              <a:buChar char="●"/>
              <a:defRPr>
                <a:solidFill>
                  <a:schemeClr val="lt1"/>
                </a:solidFill>
              </a:defRPr>
            </a:lvl4pPr>
            <a:lvl5pPr marL="3047924" lvl="4" indent="-397923">
              <a:spcBef>
                <a:spcPts val="2133"/>
              </a:spcBef>
              <a:spcAft>
                <a:spcPts val="0"/>
              </a:spcAft>
              <a:buClr>
                <a:schemeClr val="lt1"/>
              </a:buClr>
              <a:buSzPts val="1100"/>
              <a:buChar char="○"/>
              <a:defRPr>
                <a:solidFill>
                  <a:schemeClr val="lt1"/>
                </a:solidFill>
              </a:defRPr>
            </a:lvl5pPr>
            <a:lvl6pPr marL="3657509" lvl="5" indent="-397923">
              <a:spcBef>
                <a:spcPts val="2133"/>
              </a:spcBef>
              <a:spcAft>
                <a:spcPts val="0"/>
              </a:spcAft>
              <a:buClr>
                <a:schemeClr val="lt1"/>
              </a:buClr>
              <a:buSzPts val="1100"/>
              <a:buChar char="■"/>
              <a:defRPr>
                <a:solidFill>
                  <a:schemeClr val="lt1"/>
                </a:solidFill>
              </a:defRPr>
            </a:lvl6pPr>
            <a:lvl7pPr marL="4267093" lvl="6" indent="-397923">
              <a:spcBef>
                <a:spcPts val="2133"/>
              </a:spcBef>
              <a:spcAft>
                <a:spcPts val="0"/>
              </a:spcAft>
              <a:buClr>
                <a:schemeClr val="lt1"/>
              </a:buClr>
              <a:buSzPts val="1100"/>
              <a:buChar char="●"/>
              <a:defRPr>
                <a:solidFill>
                  <a:schemeClr val="lt1"/>
                </a:solidFill>
              </a:defRPr>
            </a:lvl7pPr>
            <a:lvl8pPr marL="4876678" lvl="7" indent="-397923">
              <a:spcBef>
                <a:spcPts val="2133"/>
              </a:spcBef>
              <a:spcAft>
                <a:spcPts val="0"/>
              </a:spcAft>
              <a:buClr>
                <a:schemeClr val="lt1"/>
              </a:buClr>
              <a:buSzPts val="1100"/>
              <a:buChar char="○"/>
              <a:defRPr>
                <a:solidFill>
                  <a:schemeClr val="lt1"/>
                </a:solidFill>
              </a:defRPr>
            </a:lvl8pPr>
            <a:lvl9pPr marL="5486263" lvl="8" indent="-397923">
              <a:spcBef>
                <a:spcPts val="2133"/>
              </a:spcBef>
              <a:spcAft>
                <a:spcPts val="2133"/>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uk-UA" smtClean="0">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2158857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1871250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3422692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371603"/>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latin typeface="Arial"/>
              </a:rPr>
              <a:pPr/>
              <a:t>Saturday, March 6, 2021</a:t>
            </a:fld>
            <a:endParaRPr lang="en-US" dirty="0">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cxnSp>
        <p:nvCxnSpPr>
          <p:cNvPr id="8" name="Straight Connector 7"/>
          <p:cNvCxnSpPr/>
          <p:nvPr/>
        </p:nvCxnSpPr>
        <p:spPr>
          <a:xfrm>
            <a:off x="914401"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00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889" tIns="121889" rIns="121889" bIns="121889"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nvGrpSpPr>
          <p:cNvPr id="25" name="Google Shape;25;p4"/>
          <p:cNvGrpSpPr/>
          <p:nvPr/>
        </p:nvGrpSpPr>
        <p:grpSpPr>
          <a:xfrm>
            <a:off x="1107194" y="1588344"/>
            <a:ext cx="994351" cy="61101"/>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sp>
        <p:nvSpPr>
          <p:cNvPr id="28" name="Google Shape;28;p4"/>
          <p:cNvSpPr txBox="1">
            <a:spLocks noGrp="1"/>
          </p:cNvSpPr>
          <p:nvPr>
            <p:ph type="title"/>
          </p:nvPr>
        </p:nvSpPr>
        <p:spPr>
          <a:xfrm>
            <a:off x="972600" y="1758200"/>
            <a:ext cx="10251600" cy="713600"/>
          </a:xfrm>
          <a:prstGeom prst="rect">
            <a:avLst/>
          </a:prstGeom>
        </p:spPr>
        <p:txBody>
          <a:bodyPr spcFirstLastPara="1" wrap="square" lIns="121889" tIns="121889" rIns="121889" bIns="121889"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29" name="Google Shape;29;p4"/>
          <p:cNvSpPr txBox="1">
            <a:spLocks noGrp="1"/>
          </p:cNvSpPr>
          <p:nvPr>
            <p:ph type="body" idx="1"/>
          </p:nvPr>
        </p:nvSpPr>
        <p:spPr>
          <a:xfrm>
            <a:off x="972600" y="2771833"/>
            <a:ext cx="10251600" cy="3014800"/>
          </a:xfrm>
          <a:prstGeom prst="rect">
            <a:avLst/>
          </a:prstGeom>
        </p:spPr>
        <p:txBody>
          <a:bodyPr spcFirstLastPara="1" wrap="square" lIns="121889" tIns="121889" rIns="121889" bIns="121889" anchor="t" anchorCtr="0">
            <a:noAutofit/>
          </a:bodyPr>
          <a:lstStyle>
            <a:lvl1pPr marL="609539" lvl="0" indent="-414826">
              <a:spcBef>
                <a:spcPts val="0"/>
              </a:spcBef>
              <a:spcAft>
                <a:spcPts val="0"/>
              </a:spcAft>
              <a:buSzPts val="1300"/>
              <a:buChar char="●"/>
              <a:defRPr/>
            </a:lvl1pPr>
            <a:lvl2pPr marL="1219080" lvl="1" indent="-397893">
              <a:spcBef>
                <a:spcPts val="2133"/>
              </a:spcBef>
              <a:spcAft>
                <a:spcPts val="0"/>
              </a:spcAft>
              <a:buSzPts val="1100"/>
              <a:buChar char="○"/>
              <a:defRPr/>
            </a:lvl2pPr>
            <a:lvl3pPr marL="1828618" lvl="2" indent="-397893">
              <a:spcBef>
                <a:spcPts val="2133"/>
              </a:spcBef>
              <a:spcAft>
                <a:spcPts val="0"/>
              </a:spcAft>
              <a:buSzPts val="1100"/>
              <a:buChar char="■"/>
              <a:defRPr/>
            </a:lvl3pPr>
            <a:lvl4pPr marL="2438158" lvl="3" indent="-397893">
              <a:spcBef>
                <a:spcPts val="2133"/>
              </a:spcBef>
              <a:spcAft>
                <a:spcPts val="0"/>
              </a:spcAft>
              <a:buSzPts val="1100"/>
              <a:buChar char="●"/>
              <a:defRPr/>
            </a:lvl4pPr>
            <a:lvl5pPr marL="3047696" lvl="4" indent="-397893">
              <a:spcBef>
                <a:spcPts val="2133"/>
              </a:spcBef>
              <a:spcAft>
                <a:spcPts val="0"/>
              </a:spcAft>
              <a:buSzPts val="1100"/>
              <a:buChar char="○"/>
              <a:defRPr/>
            </a:lvl5pPr>
            <a:lvl6pPr marL="3657235" lvl="5" indent="-397893">
              <a:spcBef>
                <a:spcPts val="2133"/>
              </a:spcBef>
              <a:spcAft>
                <a:spcPts val="0"/>
              </a:spcAft>
              <a:buSzPts val="1100"/>
              <a:buChar char="■"/>
              <a:defRPr/>
            </a:lvl6pPr>
            <a:lvl7pPr marL="4266773" lvl="6" indent="-397893">
              <a:spcBef>
                <a:spcPts val="2133"/>
              </a:spcBef>
              <a:spcAft>
                <a:spcPts val="0"/>
              </a:spcAft>
              <a:buSzPts val="1100"/>
              <a:buChar char="●"/>
              <a:defRPr/>
            </a:lvl7pPr>
            <a:lvl8pPr marL="4876313" lvl="7" indent="-397893">
              <a:spcBef>
                <a:spcPts val="2133"/>
              </a:spcBef>
              <a:spcAft>
                <a:spcPts val="0"/>
              </a:spcAft>
              <a:buSzPts val="1100"/>
              <a:buChar char="○"/>
              <a:defRPr/>
            </a:lvl8pPr>
            <a:lvl9pPr marL="5485854" lvl="8" indent="-397893">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6" y="6333135"/>
            <a:ext cx="731600" cy="524800"/>
          </a:xfrm>
          <a:prstGeom prst="rect">
            <a:avLst/>
          </a:prstGeom>
        </p:spPr>
        <p:txBody>
          <a:bodyPr spcFirstLastPara="1" wrap="square" lIns="121889" tIns="121889" rIns="121889" bIns="12188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175633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latin typeface="Arial"/>
              </a:rPr>
              <a:pPr/>
              <a:t>Saturday, March 6, 2021</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spTree>
    <p:extLst>
      <p:ext uri="{BB962C8B-B14F-4D97-AF65-F5344CB8AC3E}">
        <p14:creationId xmlns:p14="http://schemas.microsoft.com/office/powerpoint/2010/main" val="299435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7"/>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latin typeface="Arial"/>
              </a:rPr>
              <a:pPr/>
              <a:t>Saturday, March 6, 2021</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FFFFFF"/>
                </a:solidFill>
                <a:latin typeface="Arial"/>
              </a:rPr>
              <a:pPr defTabSz="914400"/>
              <a:t>‹#›</a:t>
            </a:fld>
            <a:endParaRPr lang="en-US" sz="1800">
              <a:solidFill>
                <a:srgbClr val="FFFFFF"/>
              </a:solidFill>
              <a:latin typeface="Arial"/>
            </a:endParaRPr>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96764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latin typeface="Arial"/>
              </a:rPr>
              <a:pPr/>
              <a:t>Saturday, March 6, 2021</a:t>
            </a:fld>
            <a:endParaRPr lang="en-US">
              <a:latin typeface="Arial"/>
            </a:endParaRPr>
          </a:p>
        </p:txBody>
      </p:sp>
      <p:sp>
        <p:nvSpPr>
          <p:cNvPr id="6" name="Footer Placeholder 5"/>
          <p:cNvSpPr>
            <a:spLocks noGrp="1"/>
          </p:cNvSpPr>
          <p:nvPr>
            <p:ph type="ftr" sz="quarter" idx="11"/>
          </p:nvPr>
        </p:nvSpPr>
        <p:spPr/>
        <p:txBody>
          <a:bodyPr/>
          <a:lstStyle/>
          <a:p>
            <a:pPr algn="r"/>
            <a:endParaRPr lang="en-US" dirty="0">
              <a:latin typeface="Arial"/>
            </a:endParaRPr>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spTree>
    <p:extLst>
      <p:ext uri="{BB962C8B-B14F-4D97-AF65-F5344CB8AC3E}">
        <p14:creationId xmlns:p14="http://schemas.microsoft.com/office/powerpoint/2010/main" val="1855453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latin typeface="Arial"/>
              </a:rPr>
              <a:pPr/>
              <a:t>Saturday, March 6, 2021</a:t>
            </a:fld>
            <a:endParaRPr lang="en-US">
              <a:latin typeface="Arial"/>
            </a:endParaRPr>
          </a:p>
        </p:txBody>
      </p:sp>
      <p:sp>
        <p:nvSpPr>
          <p:cNvPr id="8" name="Footer Placeholder 7"/>
          <p:cNvSpPr>
            <a:spLocks noGrp="1"/>
          </p:cNvSpPr>
          <p:nvPr>
            <p:ph type="ftr" sz="quarter" idx="11"/>
          </p:nvPr>
        </p:nvSpPr>
        <p:spPr/>
        <p:txBody>
          <a:bodyPr/>
          <a:lstStyle/>
          <a:p>
            <a:pPr algn="r"/>
            <a:endParaRPr lang="en-US" dirty="0">
              <a:latin typeface="Arial"/>
            </a:endParaRPr>
          </a:p>
        </p:txBody>
      </p:sp>
      <p:sp>
        <p:nvSpPr>
          <p:cNvPr id="9" name="Slide Number Placeholder 8"/>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3694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latin typeface="Arial"/>
              </a:rPr>
              <a:pPr/>
              <a:t>Saturday, March 6, 2021</a:t>
            </a:fld>
            <a:endParaRPr lang="en-US">
              <a:latin typeface="Arial"/>
            </a:endParaRPr>
          </a:p>
        </p:txBody>
      </p:sp>
      <p:sp>
        <p:nvSpPr>
          <p:cNvPr id="4" name="Footer Placeholder 3"/>
          <p:cNvSpPr>
            <a:spLocks noGrp="1"/>
          </p:cNvSpPr>
          <p:nvPr>
            <p:ph type="ftr" sz="quarter" idx="11"/>
          </p:nvPr>
        </p:nvSpPr>
        <p:spPr/>
        <p:txBody>
          <a:bodyPr/>
          <a:lstStyle/>
          <a:p>
            <a:pPr algn="r"/>
            <a:endParaRPr lang="en-US" dirty="0">
              <a:latin typeface="Arial"/>
            </a:endParaRPr>
          </a:p>
        </p:txBody>
      </p:sp>
      <p:sp>
        <p:nvSpPr>
          <p:cNvPr id="5" name="Slide Number Placeholder 4"/>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spTree>
    <p:extLst>
      <p:ext uri="{BB962C8B-B14F-4D97-AF65-F5344CB8AC3E}">
        <p14:creationId xmlns:p14="http://schemas.microsoft.com/office/powerpoint/2010/main" val="1825155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latin typeface="Arial"/>
              </a:rPr>
              <a:pPr/>
              <a:t>Saturday, March 6, 2021</a:t>
            </a:fld>
            <a:endParaRPr lang="en-US">
              <a:latin typeface="Arial"/>
            </a:endParaRPr>
          </a:p>
        </p:txBody>
      </p:sp>
      <p:sp>
        <p:nvSpPr>
          <p:cNvPr id="3" name="Footer Placeholder 2"/>
          <p:cNvSpPr>
            <a:spLocks noGrp="1"/>
          </p:cNvSpPr>
          <p:nvPr>
            <p:ph type="ftr" sz="quarter" idx="11"/>
          </p:nvPr>
        </p:nvSpPr>
        <p:spPr/>
        <p:txBody>
          <a:bodyPr/>
          <a:lstStyle/>
          <a:p>
            <a:pPr algn="r"/>
            <a:endParaRPr lang="en-US" dirty="0">
              <a:latin typeface="Arial"/>
            </a:endParaRPr>
          </a:p>
        </p:txBody>
      </p:sp>
      <p:sp>
        <p:nvSpPr>
          <p:cNvPr id="4" name="Slide Number Placeholder 3"/>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spTree>
    <p:extLst>
      <p:ext uri="{BB962C8B-B14F-4D97-AF65-F5344CB8AC3E}">
        <p14:creationId xmlns:p14="http://schemas.microsoft.com/office/powerpoint/2010/main" val="817860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2130555"/>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latin typeface="Arial"/>
              </a:rPr>
              <a:pPr/>
              <a:t>Saturday, March 6, 2021</a:t>
            </a:fld>
            <a:endParaRPr lang="en-US">
              <a:latin typeface="Arial"/>
            </a:endParaRPr>
          </a:p>
        </p:txBody>
      </p:sp>
      <p:sp>
        <p:nvSpPr>
          <p:cNvPr id="6" name="Footer Placeholder 5"/>
          <p:cNvSpPr>
            <a:spLocks noGrp="1"/>
          </p:cNvSpPr>
          <p:nvPr>
            <p:ph type="ftr" sz="quarter" idx="11"/>
          </p:nvPr>
        </p:nvSpPr>
        <p:spPr/>
        <p:txBody>
          <a:bodyPr/>
          <a:lstStyle/>
          <a:p>
            <a:pPr algn="r"/>
            <a:endParaRPr lang="en-US" dirty="0">
              <a:latin typeface="Arial"/>
            </a:endParaRPr>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cxnSp>
        <p:nvCxnSpPr>
          <p:cNvPr id="9" name="Straight Connector 8"/>
          <p:cNvCxnSpPr/>
          <p:nvPr/>
        </p:nvCxnSpPr>
        <p:spPr>
          <a:xfrm rot="5400000">
            <a:off x="912152" y="3579943"/>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633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latin typeface="Arial"/>
              </a:rPr>
              <a:pPr/>
              <a:t>Saturday, March 6, 2021</a:t>
            </a:fld>
            <a:endParaRPr lang="en-US">
              <a:latin typeface="Arial"/>
            </a:endParaRPr>
          </a:p>
        </p:txBody>
      </p:sp>
      <p:sp>
        <p:nvSpPr>
          <p:cNvPr id="6" name="Footer Placeholder 5"/>
          <p:cNvSpPr>
            <a:spLocks noGrp="1"/>
          </p:cNvSpPr>
          <p:nvPr>
            <p:ph type="ftr" sz="quarter" idx="11"/>
          </p:nvPr>
        </p:nvSpPr>
        <p:spPr/>
        <p:txBody>
          <a:bodyPr/>
          <a:lstStyle/>
          <a:p>
            <a:pPr algn="r"/>
            <a:endParaRPr lang="en-US" dirty="0">
              <a:latin typeface="Arial"/>
            </a:endParaRPr>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spTree>
    <p:extLst>
      <p:ext uri="{BB962C8B-B14F-4D97-AF65-F5344CB8AC3E}">
        <p14:creationId xmlns:p14="http://schemas.microsoft.com/office/powerpoint/2010/main" val="2282036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latin typeface="Arial"/>
              </a:rPr>
              <a:pPr/>
              <a:t>Saturday, March 6, 2021</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spTree>
    <p:extLst>
      <p:ext uri="{BB962C8B-B14F-4D97-AF65-F5344CB8AC3E}">
        <p14:creationId xmlns:p14="http://schemas.microsoft.com/office/powerpoint/2010/main" val="187217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latin typeface="Arial"/>
              </a:rPr>
              <a:pPr/>
              <a:t>Saturday, March 6, 2021</a:t>
            </a:fld>
            <a:endParaRPr lang="en-US">
              <a:latin typeface="Arial"/>
            </a:endParaRPr>
          </a:p>
        </p:txBody>
      </p:sp>
      <p:sp>
        <p:nvSpPr>
          <p:cNvPr id="5" name="Footer Placeholder 4"/>
          <p:cNvSpPr>
            <a:spLocks noGrp="1"/>
          </p:cNvSpPr>
          <p:nvPr>
            <p:ph type="ftr" sz="quarter" idx="11"/>
          </p:nvPr>
        </p:nvSpPr>
        <p:spPr/>
        <p:txBody>
          <a:bodyPr/>
          <a:lstStyle/>
          <a:p>
            <a:pPr algn="r"/>
            <a:endParaRPr lang="en-US" dirty="0">
              <a:latin typeface="Aria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pPr defTabSz="914400"/>
            <a:fld id="{0CFEC368-1D7A-4F81-ABF6-AE0E36BAF64C}" type="slidenum">
              <a:rPr lang="en-US" sz="1800" smtClean="0">
                <a:solidFill>
                  <a:srgbClr val="292934"/>
                </a:solidFill>
                <a:latin typeface="Arial"/>
              </a:rPr>
              <a:pPr defTabSz="914400"/>
              <a:t>‹#›</a:t>
            </a:fld>
            <a:endParaRPr lang="en-US" sz="1800">
              <a:solidFill>
                <a:srgbClr val="292934"/>
              </a:solidFill>
              <a:latin typeface="Arial"/>
            </a:endParaRPr>
          </a:p>
        </p:txBody>
      </p:sp>
    </p:spTree>
    <p:extLst>
      <p:ext uri="{BB962C8B-B14F-4D97-AF65-F5344CB8AC3E}">
        <p14:creationId xmlns:p14="http://schemas.microsoft.com/office/powerpoint/2010/main" val="280755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a:off x="0" y="0"/>
            <a:ext cx="12192000" cy="650400"/>
          </a:xfrm>
          <a:prstGeom prst="rect">
            <a:avLst/>
          </a:prstGeom>
          <a:solidFill>
            <a:schemeClr val="lt2"/>
          </a:solidFill>
          <a:ln>
            <a:noFill/>
          </a:ln>
        </p:spPr>
        <p:txBody>
          <a:bodyPr spcFirstLastPara="1" wrap="square" lIns="121889" tIns="121889" rIns="121889" bIns="121889"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nvGrpSpPr>
          <p:cNvPr id="42" name="Google Shape;42;p6"/>
          <p:cNvGrpSpPr/>
          <p:nvPr/>
        </p:nvGrpSpPr>
        <p:grpSpPr>
          <a:xfrm>
            <a:off x="1107194" y="1588344"/>
            <a:ext cx="994351" cy="61101"/>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sp>
        <p:nvSpPr>
          <p:cNvPr id="45" name="Google Shape;45;p6"/>
          <p:cNvSpPr txBox="1">
            <a:spLocks noGrp="1"/>
          </p:cNvSpPr>
          <p:nvPr>
            <p:ph type="title"/>
          </p:nvPr>
        </p:nvSpPr>
        <p:spPr>
          <a:xfrm>
            <a:off x="972600" y="1758200"/>
            <a:ext cx="10251200" cy="713600"/>
          </a:xfrm>
          <a:prstGeom prst="rect">
            <a:avLst/>
          </a:prstGeom>
        </p:spPr>
        <p:txBody>
          <a:bodyPr spcFirstLastPara="1" wrap="square" lIns="121889" tIns="121889" rIns="121889" bIns="121889"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46" name="Google Shape;46;p6"/>
          <p:cNvSpPr txBox="1">
            <a:spLocks noGrp="1"/>
          </p:cNvSpPr>
          <p:nvPr>
            <p:ph type="sldNum" idx="12"/>
          </p:nvPr>
        </p:nvSpPr>
        <p:spPr>
          <a:xfrm>
            <a:off x="11381736" y="6333135"/>
            <a:ext cx="731600" cy="524800"/>
          </a:xfrm>
          <a:prstGeom prst="rect">
            <a:avLst/>
          </a:prstGeom>
        </p:spPr>
        <p:txBody>
          <a:bodyPr spcFirstLastPara="1" wrap="square" lIns="121889" tIns="121889" rIns="121889" bIns="12188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3178811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9"/>
        <p:cNvGrpSpPr/>
        <p:nvPr/>
      </p:nvGrpSpPr>
      <p:grpSpPr>
        <a:xfrm>
          <a:off x="0" y="0"/>
          <a:ext cx="0" cy="0"/>
          <a:chOff x="0" y="0"/>
          <a:chExt cx="0" cy="0"/>
        </a:xfrm>
      </p:grpSpPr>
      <p:sp>
        <p:nvSpPr>
          <p:cNvPr id="10" name="Google Shape;10;p49"/>
          <p:cNvSpPr txBox="1">
            <a:spLocks noGrp="1"/>
          </p:cNvSpPr>
          <p:nvPr>
            <p:ph type="sldNum" idx="12"/>
          </p:nvPr>
        </p:nvSpPr>
        <p:spPr>
          <a:xfrm>
            <a:off x="5892800" y="6187094"/>
            <a:ext cx="2844800" cy="338514"/>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19496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3 Speakers">
  <p:cSld name="Title Slide 3 Speaker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50"/>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3" name="Google Shape;13;p50"/>
          <p:cNvSpPr txBox="1">
            <a:spLocks noGrp="1"/>
          </p:cNvSpPr>
          <p:nvPr>
            <p:ph type="body" idx="2"/>
          </p:nvPr>
        </p:nvSpPr>
        <p:spPr>
          <a:xfrm>
            <a:off x="800850" y="4620553"/>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4" name="Google Shape;14;p50"/>
          <p:cNvSpPr txBox="1">
            <a:spLocks noGrp="1"/>
          </p:cNvSpPr>
          <p:nvPr>
            <p:ph type="body" idx="3"/>
          </p:nvPr>
        </p:nvSpPr>
        <p:spPr>
          <a:xfrm>
            <a:off x="4422592" y="4620553"/>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15" name="Google Shape;15;p50"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16" name="Google Shape;16;p50"/>
          <p:cNvSpPr txBox="1">
            <a:spLocks noGrp="1"/>
          </p:cNvSpPr>
          <p:nvPr>
            <p:ph type="body" idx="4"/>
          </p:nvPr>
        </p:nvSpPr>
        <p:spPr>
          <a:xfrm>
            <a:off x="8044333" y="4620552"/>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7" name="Google Shape;17;p50"/>
          <p:cNvSpPr txBox="1">
            <a:spLocks noGrp="1"/>
          </p:cNvSpPr>
          <p:nvPr>
            <p:ph type="body" idx="5"/>
          </p:nvPr>
        </p:nvSpPr>
        <p:spPr>
          <a:xfrm>
            <a:off x="805687"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8" name="Google Shape;18;p50"/>
          <p:cNvSpPr txBox="1">
            <a:spLocks noGrp="1"/>
          </p:cNvSpPr>
          <p:nvPr>
            <p:ph type="body" idx="6"/>
          </p:nvPr>
        </p:nvSpPr>
        <p:spPr>
          <a:xfrm>
            <a:off x="4422591"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9" name="Google Shape;19;p50"/>
          <p:cNvSpPr txBox="1">
            <a:spLocks noGrp="1"/>
          </p:cNvSpPr>
          <p:nvPr>
            <p:ph type="body" idx="7"/>
          </p:nvPr>
        </p:nvSpPr>
        <p:spPr>
          <a:xfrm>
            <a:off x="8064747"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1025206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1">
  <p:cSld name="Content Slide 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22" name="Google Shape;22;p51"/>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23" name="Google Shape;23;p51"/>
          <p:cNvSpPr txBox="1">
            <a:spLocks noGrp="1"/>
          </p:cNvSpPr>
          <p:nvPr>
            <p:ph type="body" idx="2"/>
          </p:nvPr>
        </p:nvSpPr>
        <p:spPr>
          <a:xfrm>
            <a:off x="262965" y="1648884"/>
            <a:ext cx="11627660"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346008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2"/>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26" name="Google Shape;26;p52"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27" name="Google Shape;27;p52"/>
          <p:cNvSpPr txBox="1">
            <a:spLocks noGrp="1"/>
          </p:cNvSpPr>
          <p:nvPr>
            <p:ph type="body" idx="2"/>
          </p:nvPr>
        </p:nvSpPr>
        <p:spPr>
          <a:xfrm>
            <a:off x="480484" y="4150784"/>
            <a:ext cx="11207749" cy="2410883"/>
          </a:xfrm>
          <a:prstGeom prst="rect">
            <a:avLst/>
          </a:prstGeom>
          <a:noFill/>
          <a:ln>
            <a:noFill/>
          </a:ln>
        </p:spPr>
        <p:txBody>
          <a:bodyPr spcFirstLastPara="1" wrap="square" lIns="45700" tIns="45700" rIns="45700" bIns="45700" anchor="t" anchorCtr="0">
            <a:noAutofit/>
          </a:bodyPr>
          <a:lstStyle>
            <a:lvl1pPr marL="609585" lvl="0" indent="-304792" algn="ctr">
              <a:lnSpc>
                <a:spcPct val="85000"/>
              </a:lnSpc>
              <a:spcBef>
                <a:spcPts val="533"/>
              </a:spcBef>
              <a:spcAft>
                <a:spcPts val="0"/>
              </a:spcAft>
              <a:buClr>
                <a:srgbClr val="000000"/>
              </a:buClr>
              <a:buSzPts val="1800"/>
              <a:buNone/>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877330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 1">
  <p:cSld name="1_Content Slide 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0" name="Google Shape;30;p53"/>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53"/>
          <p:cNvSpPr txBox="1">
            <a:spLocks noGrp="1"/>
          </p:cNvSpPr>
          <p:nvPr>
            <p:ph type="body" idx="2"/>
          </p:nvPr>
        </p:nvSpPr>
        <p:spPr>
          <a:xfrm>
            <a:off x="609600" y="1566751"/>
            <a:ext cx="10972800" cy="4639840"/>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02052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 4">
  <p:cSld name="Content Slide 4">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54"/>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4" name="Google Shape;34;p54"/>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23050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1">
  <p:cSld name="Blank 1">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3295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Slide 3">
  <p:cSld name="Content Slide 3">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9" name="Google Shape;39;p56"/>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56"/>
          <p:cNvSpPr txBox="1">
            <a:spLocks noGrp="1"/>
          </p:cNvSpPr>
          <p:nvPr>
            <p:ph type="body" idx="2"/>
          </p:nvPr>
        </p:nvSpPr>
        <p:spPr>
          <a:xfrm>
            <a:off x="609600" y="2192944"/>
            <a:ext cx="5497189" cy="4029833"/>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Google Shape;41;p56"/>
          <p:cNvSpPr txBox="1">
            <a:spLocks noGrp="1"/>
          </p:cNvSpPr>
          <p:nvPr>
            <p:ph type="body" idx="3"/>
          </p:nvPr>
        </p:nvSpPr>
        <p:spPr>
          <a:xfrm>
            <a:off x="6106790" y="2192944"/>
            <a:ext cx="5497189" cy="4029833"/>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56"/>
          <p:cNvSpPr txBox="1">
            <a:spLocks noGrp="1"/>
          </p:cNvSpPr>
          <p:nvPr>
            <p:ph type="body" idx="4"/>
          </p:nvPr>
        </p:nvSpPr>
        <p:spPr>
          <a:xfrm>
            <a:off x="609600" y="1489540"/>
            <a:ext cx="5496984" cy="703403"/>
          </a:xfrm>
          <a:prstGeom prst="rect">
            <a:avLst/>
          </a:prstGeom>
          <a:noFill/>
          <a:ln>
            <a:noFill/>
          </a:ln>
        </p:spPr>
        <p:txBody>
          <a:bodyPr spcFirstLastPara="1" wrap="square" lIns="91425" tIns="45700" rIns="91425" bIns="45700" anchor="b" anchorCtr="0">
            <a:noAutofit/>
          </a:bodyPr>
          <a:lstStyle>
            <a:lvl1pPr marL="609585" marR="0" lvl="0" indent="-304792" algn="l">
              <a:lnSpc>
                <a:spcPct val="85000"/>
              </a:lnSpc>
              <a:spcBef>
                <a:spcPts val="48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56"/>
          <p:cNvSpPr txBox="1">
            <a:spLocks noGrp="1"/>
          </p:cNvSpPr>
          <p:nvPr>
            <p:ph type="body" idx="5"/>
          </p:nvPr>
        </p:nvSpPr>
        <p:spPr>
          <a:xfrm>
            <a:off x="6106995" y="1489540"/>
            <a:ext cx="5496984" cy="703403"/>
          </a:xfrm>
          <a:prstGeom prst="rect">
            <a:avLst/>
          </a:prstGeom>
          <a:noFill/>
          <a:ln>
            <a:noFill/>
          </a:ln>
        </p:spPr>
        <p:txBody>
          <a:bodyPr spcFirstLastPara="1" wrap="square" lIns="91425" tIns="45700" rIns="91425" bIns="45700" anchor="b" anchorCtr="0">
            <a:noAutofit/>
          </a:bodyPr>
          <a:lstStyle>
            <a:lvl1pPr marL="609585" marR="0" lvl="0" indent="-304792" algn="l">
              <a:lnSpc>
                <a:spcPct val="85000"/>
              </a:lnSpc>
              <a:spcBef>
                <a:spcPts val="48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87935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57"/>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6" name="Google Shape;46;p57"/>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7"/>
          <p:cNvSpPr txBox="1">
            <a:spLocks noGrp="1"/>
          </p:cNvSpPr>
          <p:nvPr>
            <p:ph type="body" idx="2"/>
          </p:nvPr>
        </p:nvSpPr>
        <p:spPr>
          <a:xfrm>
            <a:off x="609600" y="1566752"/>
            <a:ext cx="5497189" cy="4647931"/>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7"/>
          <p:cNvSpPr txBox="1">
            <a:spLocks noGrp="1"/>
          </p:cNvSpPr>
          <p:nvPr>
            <p:ph type="body" idx="3"/>
          </p:nvPr>
        </p:nvSpPr>
        <p:spPr>
          <a:xfrm>
            <a:off x="6106790" y="1566752"/>
            <a:ext cx="5497189" cy="4647931"/>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21064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amp;A">
  <p:cSld name="Q&amp;A">
    <p:bg>
      <p:bgPr>
        <a:blipFill>
          <a:blip r:embed="rId2">
            <a:alphaModFix/>
          </a:blip>
          <a:stretch>
            <a:fillRect/>
          </a:stretch>
        </a:blipFill>
        <a:effectLst/>
      </p:bgPr>
    </p:bg>
    <p:spTree>
      <p:nvGrpSpPr>
        <p:cNvPr id="1" name="Shape 49"/>
        <p:cNvGrpSpPr/>
        <p:nvPr/>
      </p:nvGrpSpPr>
      <p:grpSpPr>
        <a:xfrm>
          <a:off x="0" y="0"/>
          <a:ext cx="0" cy="0"/>
          <a:chOff x="0" y="0"/>
          <a:chExt cx="0" cy="0"/>
        </a:xfrm>
      </p:grpSpPr>
      <p:pic>
        <p:nvPicPr>
          <p:cNvPr id="50" name="Google Shape;50;p58"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51" name="Google Shape;51;p58"/>
          <p:cNvSpPr/>
          <p:nvPr/>
        </p:nvSpPr>
        <p:spPr>
          <a:xfrm>
            <a:off x="0" y="2738475"/>
            <a:ext cx="12192000" cy="492388"/>
          </a:xfrm>
          <a:prstGeom prst="rect">
            <a:avLst/>
          </a:prstGeom>
          <a:solidFill>
            <a:schemeClr val="accent2"/>
          </a:solidFill>
          <a:ln>
            <a:noFill/>
          </a:ln>
        </p:spPr>
        <p:txBody>
          <a:bodyPr spcFirstLastPara="1" wrap="square" lIns="60933" tIns="60933" rIns="60933" bIns="60933"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52" name="Google Shape;52;p58"/>
          <p:cNvSpPr txBox="1"/>
          <p:nvPr/>
        </p:nvSpPr>
        <p:spPr>
          <a:xfrm>
            <a:off x="0" y="2567228"/>
            <a:ext cx="12192000" cy="861720"/>
          </a:xfrm>
          <a:prstGeom prst="rect">
            <a:avLst/>
          </a:prstGeom>
          <a:noFill/>
          <a:ln>
            <a:noFill/>
          </a:ln>
        </p:spPr>
        <p:txBody>
          <a:bodyPr spcFirstLastPara="1" wrap="square" lIns="60933" tIns="60933" rIns="60933" bIns="60933" anchor="t" anchorCtr="0">
            <a:spAutoFit/>
          </a:bodyPr>
          <a:lstStyle/>
          <a:p>
            <a:pPr marL="0" marR="0" lvl="0" indent="0" algn="ctr" rtl="0">
              <a:lnSpc>
                <a:spcPct val="100000"/>
              </a:lnSpc>
              <a:spcBef>
                <a:spcPts val="0"/>
              </a:spcBef>
              <a:spcAft>
                <a:spcPts val="0"/>
              </a:spcAft>
              <a:buClr>
                <a:schemeClr val="lt1"/>
              </a:buClr>
              <a:buSzPts val="3600"/>
              <a:buFont typeface="Arial"/>
              <a:buNone/>
            </a:pPr>
            <a:r>
              <a:rPr lang="en-US" sz="4800" b="0" i="0" u="none" strike="noStrike" cap="none">
                <a:solidFill>
                  <a:schemeClr val="lt1"/>
                </a:solidFill>
                <a:latin typeface="Arial"/>
                <a:ea typeface="Arial"/>
                <a:cs typeface="Arial"/>
                <a:sym typeface="Arial"/>
              </a:rPr>
              <a:t>Q&amp;A</a:t>
            </a: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3912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7"/>
          <p:cNvSpPr/>
          <p:nvPr/>
        </p:nvSpPr>
        <p:spPr>
          <a:xfrm>
            <a:off x="0" y="0"/>
            <a:ext cx="12192000" cy="650400"/>
          </a:xfrm>
          <a:prstGeom prst="rect">
            <a:avLst/>
          </a:prstGeom>
          <a:solidFill>
            <a:schemeClr val="lt2"/>
          </a:solidFill>
          <a:ln>
            <a:noFill/>
          </a:ln>
        </p:spPr>
        <p:txBody>
          <a:bodyPr spcFirstLastPara="1" wrap="square" lIns="121889" tIns="121889" rIns="121889" bIns="121889"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nvGrpSpPr>
          <p:cNvPr id="49" name="Google Shape;49;p7"/>
          <p:cNvGrpSpPr/>
          <p:nvPr/>
        </p:nvGrpSpPr>
        <p:grpSpPr>
          <a:xfrm>
            <a:off x="1107194" y="1588344"/>
            <a:ext cx="994351" cy="61101"/>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sp>
        <p:nvSpPr>
          <p:cNvPr id="52" name="Google Shape;52;p7"/>
          <p:cNvSpPr txBox="1">
            <a:spLocks noGrp="1"/>
          </p:cNvSpPr>
          <p:nvPr>
            <p:ph type="title"/>
          </p:nvPr>
        </p:nvSpPr>
        <p:spPr>
          <a:xfrm>
            <a:off x="973333" y="1758200"/>
            <a:ext cx="4401200" cy="1842000"/>
          </a:xfrm>
          <a:prstGeom prst="rect">
            <a:avLst/>
          </a:prstGeom>
        </p:spPr>
        <p:txBody>
          <a:bodyPr spcFirstLastPara="1" wrap="square" lIns="121889" tIns="121889" rIns="121889" bIns="121889"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53" name="Google Shape;53;p7"/>
          <p:cNvSpPr txBox="1">
            <a:spLocks noGrp="1"/>
          </p:cNvSpPr>
          <p:nvPr>
            <p:ph type="body" idx="1"/>
          </p:nvPr>
        </p:nvSpPr>
        <p:spPr>
          <a:xfrm>
            <a:off x="961633" y="3708967"/>
            <a:ext cx="4401200" cy="2130000"/>
          </a:xfrm>
          <a:prstGeom prst="rect">
            <a:avLst/>
          </a:prstGeom>
        </p:spPr>
        <p:txBody>
          <a:bodyPr spcFirstLastPara="1" wrap="square" lIns="121889" tIns="121889" rIns="121889" bIns="121889" anchor="t" anchorCtr="0">
            <a:noAutofit/>
          </a:bodyPr>
          <a:lstStyle>
            <a:lvl1pPr marL="609539" lvl="0" indent="-414826">
              <a:spcBef>
                <a:spcPts val="0"/>
              </a:spcBef>
              <a:spcAft>
                <a:spcPts val="0"/>
              </a:spcAft>
              <a:buSzPts val="1300"/>
              <a:buChar char="●"/>
              <a:defRPr/>
            </a:lvl1pPr>
            <a:lvl2pPr marL="1219080" lvl="1" indent="-397893">
              <a:spcBef>
                <a:spcPts val="2133"/>
              </a:spcBef>
              <a:spcAft>
                <a:spcPts val="0"/>
              </a:spcAft>
              <a:buSzPts val="1100"/>
              <a:buChar char="○"/>
              <a:defRPr/>
            </a:lvl2pPr>
            <a:lvl3pPr marL="1828618" lvl="2" indent="-397893">
              <a:spcBef>
                <a:spcPts val="2133"/>
              </a:spcBef>
              <a:spcAft>
                <a:spcPts val="0"/>
              </a:spcAft>
              <a:buSzPts val="1100"/>
              <a:buChar char="■"/>
              <a:defRPr/>
            </a:lvl3pPr>
            <a:lvl4pPr marL="2438158" lvl="3" indent="-397893">
              <a:spcBef>
                <a:spcPts val="2133"/>
              </a:spcBef>
              <a:spcAft>
                <a:spcPts val="0"/>
              </a:spcAft>
              <a:buSzPts val="1100"/>
              <a:buChar char="●"/>
              <a:defRPr/>
            </a:lvl4pPr>
            <a:lvl5pPr marL="3047696" lvl="4" indent="-397893">
              <a:spcBef>
                <a:spcPts val="2133"/>
              </a:spcBef>
              <a:spcAft>
                <a:spcPts val="0"/>
              </a:spcAft>
              <a:buSzPts val="1100"/>
              <a:buChar char="○"/>
              <a:defRPr/>
            </a:lvl5pPr>
            <a:lvl6pPr marL="3657235" lvl="5" indent="-397893">
              <a:spcBef>
                <a:spcPts val="2133"/>
              </a:spcBef>
              <a:spcAft>
                <a:spcPts val="0"/>
              </a:spcAft>
              <a:buSzPts val="1100"/>
              <a:buChar char="■"/>
              <a:defRPr/>
            </a:lvl6pPr>
            <a:lvl7pPr marL="4266773" lvl="6" indent="-397893">
              <a:spcBef>
                <a:spcPts val="2133"/>
              </a:spcBef>
              <a:spcAft>
                <a:spcPts val="0"/>
              </a:spcAft>
              <a:buSzPts val="1100"/>
              <a:buChar char="●"/>
              <a:defRPr/>
            </a:lvl7pPr>
            <a:lvl8pPr marL="4876313" lvl="7" indent="-397893">
              <a:spcBef>
                <a:spcPts val="2133"/>
              </a:spcBef>
              <a:spcAft>
                <a:spcPts val="0"/>
              </a:spcAft>
              <a:buSzPts val="1100"/>
              <a:buChar char="○"/>
              <a:defRPr/>
            </a:lvl8pPr>
            <a:lvl9pPr marL="5485854" lvl="8" indent="-397893">
              <a:spcBef>
                <a:spcPts val="2133"/>
              </a:spcBef>
              <a:spcAft>
                <a:spcPts val="2133"/>
              </a:spcAft>
              <a:buSzPts val="1100"/>
              <a:buChar char="■"/>
              <a:defRPr/>
            </a:lvl9pPr>
          </a:lstStyle>
          <a:p>
            <a:endParaRPr/>
          </a:p>
        </p:txBody>
      </p:sp>
      <p:sp>
        <p:nvSpPr>
          <p:cNvPr id="54" name="Google Shape;54;p7"/>
          <p:cNvSpPr txBox="1">
            <a:spLocks noGrp="1"/>
          </p:cNvSpPr>
          <p:nvPr>
            <p:ph type="sldNum" idx="12"/>
          </p:nvPr>
        </p:nvSpPr>
        <p:spPr>
          <a:xfrm>
            <a:off x="11381736" y="6333135"/>
            <a:ext cx="731600" cy="524800"/>
          </a:xfrm>
          <a:prstGeom prst="rect">
            <a:avLst/>
          </a:prstGeom>
        </p:spPr>
        <p:txBody>
          <a:bodyPr spcFirstLastPara="1" wrap="square" lIns="121889" tIns="121889" rIns="121889" bIns="12188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1642656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3"/>
        <p:cNvGrpSpPr/>
        <p:nvPr/>
      </p:nvGrpSpPr>
      <p:grpSpPr>
        <a:xfrm>
          <a:off x="0" y="0"/>
          <a:ext cx="0" cy="0"/>
          <a:chOff x="0" y="0"/>
          <a:chExt cx="0" cy="0"/>
        </a:xfrm>
      </p:grpSpPr>
      <p:sp>
        <p:nvSpPr>
          <p:cNvPr id="54" name="Google Shape;54;p59"/>
          <p:cNvSpPr txBox="1">
            <a:spLocks noGrp="1"/>
          </p:cNvSpPr>
          <p:nvPr>
            <p:ph type="title"/>
          </p:nvPr>
        </p:nvSpPr>
        <p:spPr>
          <a:xfrm>
            <a:off x="1143001" y="609600"/>
            <a:ext cx="9875600" cy="1356400"/>
          </a:xfrm>
          <a:prstGeom prst="rect">
            <a:avLst/>
          </a:prstGeom>
          <a:noFill/>
          <a:ln>
            <a:noFill/>
          </a:ln>
        </p:spPr>
        <p:txBody>
          <a:bodyPr spcFirstLastPara="1" wrap="square" lIns="121900" tIns="60925" rIns="121900" bIns="60925" anchor="ctr" anchorCtr="0">
            <a:noAutofit/>
          </a:bodyPr>
          <a:lstStyle>
            <a:lvl1pPr marR="0" lvl="0" algn="l">
              <a:lnSpc>
                <a:spcPct val="90000"/>
              </a:lnSpc>
              <a:spcBef>
                <a:spcPts val="0"/>
              </a:spcBef>
              <a:spcAft>
                <a:spcPts val="0"/>
              </a:spcAft>
              <a:buClr>
                <a:schemeClr val="accent1"/>
              </a:buClr>
              <a:buSzPts val="2400"/>
              <a:buFont typeface="Arial"/>
              <a:buNone/>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5" name="Google Shape;55;p59"/>
          <p:cNvSpPr txBox="1">
            <a:spLocks noGrp="1"/>
          </p:cNvSpPr>
          <p:nvPr>
            <p:ph type="body" idx="1"/>
          </p:nvPr>
        </p:nvSpPr>
        <p:spPr>
          <a:xfrm>
            <a:off x="1143003" y="2057400"/>
            <a:ext cx="9873200" cy="4038400"/>
          </a:xfrm>
          <a:prstGeom prst="rect">
            <a:avLst/>
          </a:prstGeom>
          <a:noFill/>
          <a:ln>
            <a:noFill/>
          </a:ln>
        </p:spPr>
        <p:txBody>
          <a:bodyPr spcFirstLastPara="1" wrap="square" lIns="121900" tIns="60925" rIns="121900" bIns="60925" anchor="t" anchorCtr="0">
            <a:noAutofit/>
          </a:bodyPr>
          <a:lstStyle>
            <a:lvl1pPr marL="609585" marR="0" lvl="0" indent="-440256" algn="l">
              <a:lnSpc>
                <a:spcPct val="90000"/>
              </a:lnSpc>
              <a:spcBef>
                <a:spcPts val="1333"/>
              </a:spcBef>
              <a:spcAft>
                <a:spcPts val="0"/>
              </a:spcAft>
              <a:buClr>
                <a:srgbClr val="000000"/>
              </a:buClr>
              <a:buSzPts val="1600"/>
              <a:buFont typeface="Arial"/>
              <a:buChar char="•"/>
              <a:defRPr sz="1867" b="0" i="0" u="none" strike="noStrike" cap="none">
                <a:solidFill>
                  <a:srgbClr val="000000"/>
                </a:solidFill>
                <a:latin typeface="Arial"/>
                <a:ea typeface="Arial"/>
                <a:cs typeface="Arial"/>
                <a:sym typeface="Arial"/>
              </a:defRPr>
            </a:lvl1pPr>
            <a:lvl2pPr marL="1219170" marR="0" lvl="1" indent="-465655" algn="l">
              <a:lnSpc>
                <a:spcPct val="90000"/>
              </a:lnSpc>
              <a:spcBef>
                <a:spcPts val="267"/>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2pPr>
            <a:lvl3pPr marL="1828754" marR="0" lvl="2"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3pPr>
            <a:lvl4pPr marL="2438339" marR="0" lvl="3"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4pPr>
            <a:lvl5pPr marL="3047924" marR="0" lvl="4"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5pPr>
            <a:lvl6pPr marL="3657509" marR="0" lvl="5"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6pPr>
            <a:lvl7pPr marL="4267093" marR="0" lvl="6"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7pPr>
            <a:lvl8pPr marL="4876678" marR="0" lvl="7"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8pPr>
            <a:lvl9pPr marL="5486263" marR="0" lvl="8" indent="-465655" algn="l">
              <a:lnSpc>
                <a:spcPct val="90000"/>
              </a:lnSpc>
              <a:spcBef>
                <a:spcPts val="400"/>
              </a:spcBef>
              <a:spcAft>
                <a:spcPts val="400"/>
              </a:spcAft>
              <a:buClr>
                <a:srgbClr val="000000"/>
              </a:buClr>
              <a:buSzPts val="19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56" name="Google Shape;56;p59"/>
          <p:cNvSpPr txBox="1">
            <a:spLocks noGrp="1"/>
          </p:cNvSpPr>
          <p:nvPr>
            <p:ph type="dt" idx="10"/>
          </p:nvPr>
        </p:nvSpPr>
        <p:spPr>
          <a:xfrm>
            <a:off x="1142996" y="6223829"/>
            <a:ext cx="2329200" cy="3652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7" name="Google Shape;57;p59"/>
          <p:cNvSpPr txBox="1">
            <a:spLocks noGrp="1"/>
          </p:cNvSpPr>
          <p:nvPr>
            <p:ph type="ftr" idx="11"/>
          </p:nvPr>
        </p:nvSpPr>
        <p:spPr>
          <a:xfrm>
            <a:off x="3949148" y="6223829"/>
            <a:ext cx="4718000" cy="3652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8" name="Google Shape;58;p59"/>
          <p:cNvSpPr txBox="1">
            <a:spLocks noGrp="1"/>
          </p:cNvSpPr>
          <p:nvPr>
            <p:ph type="sldNum" idx="12"/>
          </p:nvPr>
        </p:nvSpPr>
        <p:spPr>
          <a:xfrm>
            <a:off x="9329532" y="6223829"/>
            <a:ext cx="1706000" cy="3652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11283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ontent Slide 1">
  <p:cSld name="1_Content Slide 1">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48"/>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chemeClr val="dk1"/>
              </a:buClr>
              <a:buSzPts val="3000"/>
              <a:buFont typeface="Arial"/>
              <a:buNone/>
              <a:defRPr sz="4000">
                <a:solidFill>
                  <a:schemeClr val="dk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61" name="Google Shape;61;p48"/>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lvl="0" indent="-304792" algn="l">
              <a:lnSpc>
                <a:spcPct val="85000"/>
              </a:lnSpc>
              <a:spcBef>
                <a:spcPts val="533"/>
              </a:spcBef>
              <a:spcAft>
                <a:spcPts val="0"/>
              </a:spcAft>
              <a:buClr>
                <a:schemeClr val="dk1"/>
              </a:buClr>
              <a:buSzPts val="1050"/>
              <a:buNone/>
              <a:defRPr sz="1400" b="1">
                <a:solidFill>
                  <a:schemeClr val="dk1"/>
                </a:solidFill>
                <a:latin typeface="Calibri"/>
                <a:ea typeface="Calibri"/>
                <a:cs typeface="Calibri"/>
                <a:sym typeface="Calibri"/>
              </a:defRPr>
            </a:lvl1pPr>
            <a:lvl2pPr marL="1219170" lvl="1" indent="-304792" algn="l">
              <a:lnSpc>
                <a:spcPct val="85000"/>
              </a:lnSpc>
              <a:spcBef>
                <a:spcPts val="533"/>
              </a:spcBef>
              <a:spcAft>
                <a:spcPts val="0"/>
              </a:spcAft>
              <a:buClr>
                <a:srgbClr val="000000"/>
              </a:buClr>
              <a:buSzPts val="1050"/>
              <a:buNone/>
              <a:defRPr sz="1400" b="1"/>
            </a:lvl2pPr>
            <a:lvl3pPr marL="1828754" lvl="2" indent="-304792" algn="l">
              <a:lnSpc>
                <a:spcPct val="85000"/>
              </a:lnSpc>
              <a:spcBef>
                <a:spcPts val="533"/>
              </a:spcBef>
              <a:spcAft>
                <a:spcPts val="0"/>
              </a:spcAft>
              <a:buClr>
                <a:srgbClr val="000000"/>
              </a:buClr>
              <a:buSzPts val="1050"/>
              <a:buNone/>
              <a:defRPr sz="1400" b="1"/>
            </a:lvl3pPr>
            <a:lvl4pPr marL="2438339" lvl="3" indent="-304792" algn="l">
              <a:lnSpc>
                <a:spcPct val="85000"/>
              </a:lnSpc>
              <a:spcBef>
                <a:spcPts val="533"/>
              </a:spcBef>
              <a:spcAft>
                <a:spcPts val="0"/>
              </a:spcAft>
              <a:buClr>
                <a:srgbClr val="000000"/>
              </a:buClr>
              <a:buSzPts val="1050"/>
              <a:buNone/>
              <a:defRPr sz="1400" b="1"/>
            </a:lvl4pPr>
            <a:lvl5pPr marL="3047924" lvl="4" indent="-304792" algn="l">
              <a:lnSpc>
                <a:spcPct val="85000"/>
              </a:lnSpc>
              <a:spcBef>
                <a:spcPts val="533"/>
              </a:spcBef>
              <a:spcAft>
                <a:spcPts val="0"/>
              </a:spcAft>
              <a:buClr>
                <a:srgbClr val="000000"/>
              </a:buClr>
              <a:buSzPts val="1050"/>
              <a:buNone/>
              <a:defRPr sz="1400"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62" name="Google Shape;62;p48"/>
          <p:cNvSpPr txBox="1">
            <a:spLocks noGrp="1"/>
          </p:cNvSpPr>
          <p:nvPr>
            <p:ph type="body" idx="2"/>
          </p:nvPr>
        </p:nvSpPr>
        <p:spPr>
          <a:xfrm>
            <a:off x="609600" y="1566751"/>
            <a:ext cx="10972800" cy="463984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chemeClr val="dk1"/>
              </a:buClr>
              <a:buSzPts val="1800"/>
              <a:buChar char="•"/>
              <a:defRPr>
                <a:solidFill>
                  <a:schemeClr val="dk1"/>
                </a:solidFill>
              </a:defRPr>
            </a:lvl1pPr>
            <a:lvl2pPr marL="1219170" lvl="1" indent="-457189" algn="l">
              <a:lnSpc>
                <a:spcPct val="85000"/>
              </a:lnSpc>
              <a:spcBef>
                <a:spcPts val="533"/>
              </a:spcBef>
              <a:spcAft>
                <a:spcPts val="0"/>
              </a:spcAft>
              <a:buClr>
                <a:schemeClr val="dk1"/>
              </a:buClr>
              <a:buSzPts val="1800"/>
              <a:buChar char="–"/>
              <a:defRPr>
                <a:solidFill>
                  <a:schemeClr val="dk1"/>
                </a:solidFill>
              </a:defRPr>
            </a:lvl2pPr>
            <a:lvl3pPr marL="1828754" lvl="2" indent="-457189" algn="l">
              <a:lnSpc>
                <a:spcPct val="85000"/>
              </a:lnSpc>
              <a:spcBef>
                <a:spcPts val="533"/>
              </a:spcBef>
              <a:spcAft>
                <a:spcPts val="0"/>
              </a:spcAft>
              <a:buClr>
                <a:schemeClr val="dk1"/>
              </a:buClr>
              <a:buSzPts val="1800"/>
              <a:buChar char="•"/>
              <a:defRPr>
                <a:solidFill>
                  <a:schemeClr val="dk1"/>
                </a:solidFill>
              </a:defRPr>
            </a:lvl3pPr>
            <a:lvl4pPr marL="2438339" lvl="3" indent="-457189" algn="l">
              <a:lnSpc>
                <a:spcPct val="85000"/>
              </a:lnSpc>
              <a:spcBef>
                <a:spcPts val="533"/>
              </a:spcBef>
              <a:spcAft>
                <a:spcPts val="0"/>
              </a:spcAft>
              <a:buClr>
                <a:schemeClr val="dk1"/>
              </a:buClr>
              <a:buSzPts val="1800"/>
              <a:buChar char="–"/>
              <a:defRPr>
                <a:solidFill>
                  <a:schemeClr val="dk1"/>
                </a:solidFill>
              </a:defRPr>
            </a:lvl4pPr>
            <a:lvl5pPr marL="3047924" lvl="4" indent="-457189" algn="l">
              <a:lnSpc>
                <a:spcPct val="85000"/>
              </a:lnSpc>
              <a:spcBef>
                <a:spcPts val="533"/>
              </a:spcBef>
              <a:spcAft>
                <a:spcPts val="0"/>
              </a:spcAft>
              <a:buClr>
                <a:schemeClr val="dk1"/>
              </a:buClr>
              <a:buSzPts val="1800"/>
              <a:buChar char="»"/>
              <a:defRPr>
                <a:solidFill>
                  <a:schemeClr val="dk1"/>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672827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1 Speaker">
  <p:cSld name="Title Slide 1 Speaker">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60"/>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65" name="Google Shape;65;p60"/>
          <p:cNvSpPr txBox="1">
            <a:spLocks noGrp="1"/>
          </p:cNvSpPr>
          <p:nvPr>
            <p:ph type="body" idx="2"/>
          </p:nvPr>
        </p:nvSpPr>
        <p:spPr>
          <a:xfrm>
            <a:off x="609599" y="5031520"/>
            <a:ext cx="11078879"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66" name="Google Shape;66;p60"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67" name="Google Shape;67;p60"/>
          <p:cNvSpPr txBox="1">
            <a:spLocks noGrp="1"/>
          </p:cNvSpPr>
          <p:nvPr>
            <p:ph type="body" idx="3"/>
          </p:nvPr>
        </p:nvSpPr>
        <p:spPr>
          <a:xfrm>
            <a:off x="609600" y="4599517"/>
            <a:ext cx="11078877" cy="431800"/>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4599624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2 Speakers">
  <p:cSld name="Title Slide 2 Speakers">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61"/>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0" name="Google Shape;70;p61"/>
          <p:cNvSpPr txBox="1">
            <a:spLocks noGrp="1"/>
          </p:cNvSpPr>
          <p:nvPr>
            <p:ph type="body" idx="2"/>
          </p:nvPr>
        </p:nvSpPr>
        <p:spPr>
          <a:xfrm>
            <a:off x="609600" y="5031520"/>
            <a:ext cx="5486400"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1" name="Google Shape;71;p61"/>
          <p:cNvSpPr txBox="1">
            <a:spLocks noGrp="1"/>
          </p:cNvSpPr>
          <p:nvPr>
            <p:ph type="body" idx="3"/>
          </p:nvPr>
        </p:nvSpPr>
        <p:spPr>
          <a:xfrm>
            <a:off x="6219288" y="5031520"/>
            <a:ext cx="5486400"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72" name="Google Shape;72;p61"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73" name="Google Shape;73;p61"/>
          <p:cNvSpPr txBox="1">
            <a:spLocks noGrp="1"/>
          </p:cNvSpPr>
          <p:nvPr>
            <p:ph type="body" idx="4"/>
          </p:nvPr>
        </p:nvSpPr>
        <p:spPr>
          <a:xfrm>
            <a:off x="609600" y="4616521"/>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4" name="Google Shape;74;p61"/>
          <p:cNvSpPr txBox="1">
            <a:spLocks noGrp="1"/>
          </p:cNvSpPr>
          <p:nvPr>
            <p:ph type="body" idx="5"/>
          </p:nvPr>
        </p:nvSpPr>
        <p:spPr>
          <a:xfrm>
            <a:off x="6219288" y="4604163"/>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22598216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4 Speakers">
  <p:cSld name="Title Slide 4 Speakers">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62"/>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7" name="Google Shape;77;p62"/>
          <p:cNvSpPr txBox="1">
            <a:spLocks noGrp="1"/>
          </p:cNvSpPr>
          <p:nvPr>
            <p:ph type="body" idx="2"/>
          </p:nvPr>
        </p:nvSpPr>
        <p:spPr>
          <a:xfrm>
            <a:off x="609600" y="4620553"/>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8" name="Google Shape;78;p62"/>
          <p:cNvSpPr txBox="1">
            <a:spLocks noGrp="1"/>
          </p:cNvSpPr>
          <p:nvPr>
            <p:ph type="body" idx="3"/>
          </p:nvPr>
        </p:nvSpPr>
        <p:spPr>
          <a:xfrm>
            <a:off x="6096000" y="4620553"/>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79" name="Google Shape;79;p62"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80" name="Google Shape;80;p62"/>
          <p:cNvSpPr txBox="1">
            <a:spLocks noGrp="1"/>
          </p:cNvSpPr>
          <p:nvPr>
            <p:ph type="body" idx="4"/>
          </p:nvPr>
        </p:nvSpPr>
        <p:spPr>
          <a:xfrm>
            <a:off x="609600" y="5940037"/>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1" name="Google Shape;81;p62"/>
          <p:cNvSpPr txBox="1">
            <a:spLocks noGrp="1"/>
          </p:cNvSpPr>
          <p:nvPr>
            <p:ph type="body" idx="5"/>
          </p:nvPr>
        </p:nvSpPr>
        <p:spPr>
          <a:xfrm>
            <a:off x="6096000" y="5940037"/>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2" name="Google Shape;82;p62"/>
          <p:cNvSpPr txBox="1">
            <a:spLocks noGrp="1"/>
          </p:cNvSpPr>
          <p:nvPr>
            <p:ph type="body" idx="6"/>
          </p:nvPr>
        </p:nvSpPr>
        <p:spPr>
          <a:xfrm>
            <a:off x="609600" y="4205758"/>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3" name="Google Shape;83;p62"/>
          <p:cNvSpPr txBox="1">
            <a:spLocks noGrp="1"/>
          </p:cNvSpPr>
          <p:nvPr>
            <p:ph type="body" idx="7"/>
          </p:nvPr>
        </p:nvSpPr>
        <p:spPr>
          <a:xfrm>
            <a:off x="609600" y="5525242"/>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4" name="Google Shape;84;p62"/>
          <p:cNvSpPr txBox="1">
            <a:spLocks noGrp="1"/>
          </p:cNvSpPr>
          <p:nvPr>
            <p:ph type="body" idx="8"/>
          </p:nvPr>
        </p:nvSpPr>
        <p:spPr>
          <a:xfrm>
            <a:off x="6096000" y="4202934"/>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5" name="Google Shape;85;p62"/>
          <p:cNvSpPr txBox="1">
            <a:spLocks noGrp="1"/>
          </p:cNvSpPr>
          <p:nvPr>
            <p:ph type="body" idx="9"/>
          </p:nvPr>
        </p:nvSpPr>
        <p:spPr>
          <a:xfrm>
            <a:off x="6096000" y="5525242"/>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42699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Slide 2">
  <p:cSld name="1_Content Slide 2">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63"/>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88" name="Google Shape;88;p63"/>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9" name="Google Shape;89;p63"/>
          <p:cNvSpPr txBox="1">
            <a:spLocks noGrp="1"/>
          </p:cNvSpPr>
          <p:nvPr>
            <p:ph type="body" idx="2"/>
          </p:nvPr>
        </p:nvSpPr>
        <p:spPr>
          <a:xfrm>
            <a:off x="262965" y="1648884"/>
            <a:ext cx="5833035"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90" name="Google Shape;90;p63"/>
          <p:cNvSpPr txBox="1">
            <a:spLocks noGrp="1"/>
          </p:cNvSpPr>
          <p:nvPr>
            <p:ph type="body" idx="3"/>
          </p:nvPr>
        </p:nvSpPr>
        <p:spPr>
          <a:xfrm>
            <a:off x="6096000" y="1648884"/>
            <a:ext cx="5833035"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173815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 3">
  <p:cSld name="1_Content Slide 3">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64"/>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93" name="Google Shape;93;p64"/>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731789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 4">
  <p:cSld name="1_Content Slide 4">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65"/>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2241277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 Slide 5">
  <p:cSld name="Content Slide 5">
    <p:bg>
      <p:bgPr>
        <a:solidFill>
          <a:schemeClr val="lt1"/>
        </a:solidFill>
        <a:effectLst/>
      </p:bgPr>
    </p:bg>
    <p:spTree>
      <p:nvGrpSpPr>
        <p:cNvPr id="1" name="Shape 96"/>
        <p:cNvGrpSpPr/>
        <p:nvPr/>
      </p:nvGrpSpPr>
      <p:grpSpPr>
        <a:xfrm>
          <a:off x="0" y="0"/>
          <a:ext cx="0" cy="0"/>
          <a:chOff x="0" y="0"/>
          <a:chExt cx="0" cy="0"/>
        </a:xfrm>
      </p:grpSpPr>
      <p:sp>
        <p:nvSpPr>
          <p:cNvPr id="97" name="Google Shape;97;p66"/>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2201057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ontent Slid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Title Text"/>
          <p:cNvSpPr txBox="1">
            <a:spLocks noGrp="1"/>
          </p:cNvSpPr>
          <p:nvPr>
            <p:ph type="title" hasCustomPrompt="1"/>
          </p:nvPr>
        </p:nvSpPr>
        <p:spPr>
          <a:xfrm>
            <a:off x="0" y="347959"/>
            <a:ext cx="12192000" cy="1069680"/>
          </a:xfrm>
          <a:prstGeom prst="rect">
            <a:avLst/>
          </a:prstGeom>
        </p:spPr>
        <p:txBody>
          <a:bodyPr>
            <a:normAutofit/>
          </a:bodyPr>
          <a:lstStyle>
            <a:lvl1pPr algn="ctr">
              <a:defRPr sz="4000" b="1">
                <a:solidFill>
                  <a:schemeClr val="accent1"/>
                </a:solidFill>
              </a:defRPr>
            </a:lvl1pPr>
          </a:lstStyle>
          <a:p>
            <a:r>
              <a:rPr dirty="0"/>
              <a:t>Title Text</a:t>
            </a:r>
          </a:p>
        </p:txBody>
      </p:sp>
      <p:sp>
        <p:nvSpPr>
          <p:cNvPr id="50" name="Body Level One…"/>
          <p:cNvSpPr txBox="1">
            <a:spLocks noGrp="1"/>
          </p:cNvSpPr>
          <p:nvPr>
            <p:ph type="body" sz="quarter" idx="1"/>
          </p:nvPr>
        </p:nvSpPr>
        <p:spPr>
          <a:xfrm>
            <a:off x="0" y="6324601"/>
            <a:ext cx="12192000" cy="533400"/>
          </a:xfrm>
          <a:prstGeom prst="rect">
            <a:avLst/>
          </a:prstGeom>
        </p:spPr>
        <p:txBody>
          <a:bodyPr lIns="137160" tIns="137160" rIns="137160" bIns="137160" anchor="b">
            <a:normAutofit/>
          </a:bodyPr>
          <a:lstStyle>
            <a:lvl1pPr marL="0" indent="0">
              <a:spcBef>
                <a:spcPts val="267"/>
              </a:spcBef>
              <a:buSzTx/>
              <a:buFontTx/>
              <a:buNone/>
              <a:defRPr sz="1333" b="1"/>
            </a:lvl1pPr>
            <a:lvl2pPr marL="0" indent="395277">
              <a:spcBef>
                <a:spcPts val="267"/>
              </a:spcBef>
              <a:buSzTx/>
              <a:buFontTx/>
              <a:buNone/>
              <a:defRPr sz="1333" b="1"/>
            </a:lvl2pPr>
            <a:lvl3pPr marL="0" indent="801668">
              <a:spcBef>
                <a:spcPts val="267"/>
              </a:spcBef>
              <a:buSzTx/>
              <a:buFontTx/>
              <a:buNone/>
              <a:defRPr sz="1333" b="1"/>
            </a:lvl3pPr>
            <a:lvl4pPr marL="0" indent="1196943">
              <a:spcBef>
                <a:spcPts val="267"/>
              </a:spcBef>
              <a:buSzTx/>
              <a:buFontTx/>
              <a:buNone/>
              <a:defRPr sz="1333" b="1"/>
            </a:lvl4pPr>
            <a:lvl5pPr marL="0" indent="1601747">
              <a:spcBef>
                <a:spcPts val="267"/>
              </a:spcBef>
              <a:buSzTx/>
              <a:buFontTx/>
              <a:buNone/>
              <a:defRPr sz="1333" b="1"/>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Content Placeholder 2">
            <a:extLst>
              <a:ext uri="{FF2B5EF4-FFF2-40B4-BE49-F238E27FC236}">
                <a16:creationId xmlns:a16="http://schemas.microsoft.com/office/drawing/2014/main" id="{D991C48F-355C-524F-9BF2-1D83C435058E}"/>
              </a:ext>
            </a:extLst>
          </p:cNvPr>
          <p:cNvSpPr>
            <a:spLocks noGrp="1"/>
          </p:cNvSpPr>
          <p:nvPr>
            <p:ph sz="quarter" idx="10"/>
          </p:nvPr>
        </p:nvSpPr>
        <p:spPr>
          <a:xfrm>
            <a:off x="262965" y="1648884"/>
            <a:ext cx="11627660" cy="45212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360328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1107194" y="5558840"/>
            <a:ext cx="994351" cy="61101"/>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sp>
        <p:nvSpPr>
          <p:cNvPr id="59" name="Google Shape;59;p8"/>
          <p:cNvSpPr txBox="1">
            <a:spLocks noGrp="1"/>
          </p:cNvSpPr>
          <p:nvPr>
            <p:ph type="title"/>
          </p:nvPr>
        </p:nvSpPr>
        <p:spPr>
          <a:xfrm>
            <a:off x="972600" y="1152400"/>
            <a:ext cx="9361600" cy="3980000"/>
          </a:xfrm>
          <a:prstGeom prst="rect">
            <a:avLst/>
          </a:prstGeom>
        </p:spPr>
        <p:txBody>
          <a:bodyPr spcFirstLastPara="1" wrap="square" lIns="121889" tIns="121889" rIns="121889" bIns="121889" anchor="ctr" anchorCtr="0">
            <a:noAutofit/>
          </a:bodyPr>
          <a:lstStyle>
            <a:lvl1pPr lvl="0">
              <a:spcBef>
                <a:spcPts val="0"/>
              </a:spcBef>
              <a:spcAft>
                <a:spcPts val="0"/>
              </a:spcAft>
              <a:buClr>
                <a:schemeClr val="lt1"/>
              </a:buClr>
              <a:buSzPts val="3600"/>
              <a:buNone/>
              <a:defRPr sz="4800">
                <a:solidFill>
                  <a:schemeClr val="lt1"/>
                </a:solidFill>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60" name="Google Shape;60;p8"/>
          <p:cNvSpPr txBox="1">
            <a:spLocks noGrp="1"/>
          </p:cNvSpPr>
          <p:nvPr>
            <p:ph type="sldNum" idx="12"/>
          </p:nvPr>
        </p:nvSpPr>
        <p:spPr>
          <a:xfrm>
            <a:off x="11381736" y="6333135"/>
            <a:ext cx="731600" cy="524800"/>
          </a:xfrm>
          <a:prstGeom prst="rect">
            <a:avLst/>
          </a:prstGeom>
        </p:spPr>
        <p:txBody>
          <a:bodyPr spcFirstLastPara="1" wrap="square" lIns="121889" tIns="121889" rIns="121889" bIns="121889"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uk-UA" smtClean="0">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10189709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9"/>
        <p:cNvGrpSpPr/>
        <p:nvPr/>
      </p:nvGrpSpPr>
      <p:grpSpPr>
        <a:xfrm>
          <a:off x="0" y="0"/>
          <a:ext cx="0" cy="0"/>
          <a:chOff x="0" y="0"/>
          <a:chExt cx="0" cy="0"/>
        </a:xfrm>
      </p:grpSpPr>
      <p:sp>
        <p:nvSpPr>
          <p:cNvPr id="10" name="Google Shape;10;p49"/>
          <p:cNvSpPr txBox="1">
            <a:spLocks noGrp="1"/>
          </p:cNvSpPr>
          <p:nvPr>
            <p:ph type="sldNum" idx="12"/>
          </p:nvPr>
        </p:nvSpPr>
        <p:spPr>
          <a:xfrm>
            <a:off x="5892800" y="6187094"/>
            <a:ext cx="2844800" cy="338514"/>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115382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3 Speakers">
  <p:cSld name="Title Slide 3 Speaker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50"/>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3" name="Google Shape;13;p50"/>
          <p:cNvSpPr txBox="1">
            <a:spLocks noGrp="1"/>
          </p:cNvSpPr>
          <p:nvPr>
            <p:ph type="body" idx="2"/>
          </p:nvPr>
        </p:nvSpPr>
        <p:spPr>
          <a:xfrm>
            <a:off x="800850" y="4620553"/>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4" name="Google Shape;14;p50"/>
          <p:cNvSpPr txBox="1">
            <a:spLocks noGrp="1"/>
          </p:cNvSpPr>
          <p:nvPr>
            <p:ph type="body" idx="3"/>
          </p:nvPr>
        </p:nvSpPr>
        <p:spPr>
          <a:xfrm>
            <a:off x="4422592" y="4620553"/>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15" name="Google Shape;15;p50"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16" name="Google Shape;16;p50"/>
          <p:cNvSpPr txBox="1">
            <a:spLocks noGrp="1"/>
          </p:cNvSpPr>
          <p:nvPr>
            <p:ph type="body" idx="4"/>
          </p:nvPr>
        </p:nvSpPr>
        <p:spPr>
          <a:xfrm>
            <a:off x="8044333" y="4620552"/>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7" name="Google Shape;17;p50"/>
          <p:cNvSpPr txBox="1">
            <a:spLocks noGrp="1"/>
          </p:cNvSpPr>
          <p:nvPr>
            <p:ph type="body" idx="5"/>
          </p:nvPr>
        </p:nvSpPr>
        <p:spPr>
          <a:xfrm>
            <a:off x="805687"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8" name="Google Shape;18;p50"/>
          <p:cNvSpPr txBox="1">
            <a:spLocks noGrp="1"/>
          </p:cNvSpPr>
          <p:nvPr>
            <p:ph type="body" idx="6"/>
          </p:nvPr>
        </p:nvSpPr>
        <p:spPr>
          <a:xfrm>
            <a:off x="4422591"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9" name="Google Shape;19;p50"/>
          <p:cNvSpPr txBox="1">
            <a:spLocks noGrp="1"/>
          </p:cNvSpPr>
          <p:nvPr>
            <p:ph type="body" idx="7"/>
          </p:nvPr>
        </p:nvSpPr>
        <p:spPr>
          <a:xfrm>
            <a:off x="8064747"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8698929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Slide 1">
  <p:cSld name="Content Slide 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22" name="Google Shape;22;p51"/>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23" name="Google Shape;23;p51"/>
          <p:cNvSpPr txBox="1">
            <a:spLocks noGrp="1"/>
          </p:cNvSpPr>
          <p:nvPr>
            <p:ph type="body" idx="2"/>
          </p:nvPr>
        </p:nvSpPr>
        <p:spPr>
          <a:xfrm>
            <a:off x="262965" y="1648884"/>
            <a:ext cx="11627660"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1756551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2"/>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26" name="Google Shape;26;p52"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27" name="Google Shape;27;p52"/>
          <p:cNvSpPr txBox="1">
            <a:spLocks noGrp="1"/>
          </p:cNvSpPr>
          <p:nvPr>
            <p:ph type="body" idx="2"/>
          </p:nvPr>
        </p:nvSpPr>
        <p:spPr>
          <a:xfrm>
            <a:off x="480484" y="4150784"/>
            <a:ext cx="11207749" cy="2410883"/>
          </a:xfrm>
          <a:prstGeom prst="rect">
            <a:avLst/>
          </a:prstGeom>
          <a:noFill/>
          <a:ln>
            <a:noFill/>
          </a:ln>
        </p:spPr>
        <p:txBody>
          <a:bodyPr spcFirstLastPara="1" wrap="square" lIns="45700" tIns="45700" rIns="45700" bIns="45700" anchor="t" anchorCtr="0">
            <a:noAutofit/>
          </a:bodyPr>
          <a:lstStyle>
            <a:lvl1pPr marL="609585" lvl="0" indent="-304792" algn="ctr">
              <a:lnSpc>
                <a:spcPct val="85000"/>
              </a:lnSpc>
              <a:spcBef>
                <a:spcPts val="533"/>
              </a:spcBef>
              <a:spcAft>
                <a:spcPts val="0"/>
              </a:spcAft>
              <a:buClr>
                <a:srgbClr val="000000"/>
              </a:buClr>
              <a:buSzPts val="1800"/>
              <a:buNone/>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4331317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 1">
  <p:cSld name="1_Content Slide 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0" name="Google Shape;30;p53"/>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53"/>
          <p:cNvSpPr txBox="1">
            <a:spLocks noGrp="1"/>
          </p:cNvSpPr>
          <p:nvPr>
            <p:ph type="body" idx="2"/>
          </p:nvPr>
        </p:nvSpPr>
        <p:spPr>
          <a:xfrm>
            <a:off x="609600" y="1566751"/>
            <a:ext cx="10972800" cy="4639840"/>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870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 4">
  <p:cSld name="Content Slide 4">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54"/>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4" name="Google Shape;34;p54"/>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90823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1">
  <p:cSld name="Blank 1">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40468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Slide 3">
  <p:cSld name="Content Slide 3">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9" name="Google Shape;39;p56"/>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56"/>
          <p:cNvSpPr txBox="1">
            <a:spLocks noGrp="1"/>
          </p:cNvSpPr>
          <p:nvPr>
            <p:ph type="body" idx="2"/>
          </p:nvPr>
        </p:nvSpPr>
        <p:spPr>
          <a:xfrm>
            <a:off x="609600" y="2192944"/>
            <a:ext cx="5497189" cy="4029833"/>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Google Shape;41;p56"/>
          <p:cNvSpPr txBox="1">
            <a:spLocks noGrp="1"/>
          </p:cNvSpPr>
          <p:nvPr>
            <p:ph type="body" idx="3"/>
          </p:nvPr>
        </p:nvSpPr>
        <p:spPr>
          <a:xfrm>
            <a:off x="6106790" y="2192944"/>
            <a:ext cx="5497189" cy="4029833"/>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56"/>
          <p:cNvSpPr txBox="1">
            <a:spLocks noGrp="1"/>
          </p:cNvSpPr>
          <p:nvPr>
            <p:ph type="body" idx="4"/>
          </p:nvPr>
        </p:nvSpPr>
        <p:spPr>
          <a:xfrm>
            <a:off x="609600" y="1489540"/>
            <a:ext cx="5496984" cy="703403"/>
          </a:xfrm>
          <a:prstGeom prst="rect">
            <a:avLst/>
          </a:prstGeom>
          <a:noFill/>
          <a:ln>
            <a:noFill/>
          </a:ln>
        </p:spPr>
        <p:txBody>
          <a:bodyPr spcFirstLastPara="1" wrap="square" lIns="91425" tIns="45700" rIns="91425" bIns="45700" anchor="b" anchorCtr="0">
            <a:noAutofit/>
          </a:bodyPr>
          <a:lstStyle>
            <a:lvl1pPr marL="609585" marR="0" lvl="0" indent="-304792" algn="l">
              <a:lnSpc>
                <a:spcPct val="85000"/>
              </a:lnSpc>
              <a:spcBef>
                <a:spcPts val="48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56"/>
          <p:cNvSpPr txBox="1">
            <a:spLocks noGrp="1"/>
          </p:cNvSpPr>
          <p:nvPr>
            <p:ph type="body" idx="5"/>
          </p:nvPr>
        </p:nvSpPr>
        <p:spPr>
          <a:xfrm>
            <a:off x="6106995" y="1489540"/>
            <a:ext cx="5496984" cy="703403"/>
          </a:xfrm>
          <a:prstGeom prst="rect">
            <a:avLst/>
          </a:prstGeom>
          <a:noFill/>
          <a:ln>
            <a:noFill/>
          </a:ln>
        </p:spPr>
        <p:txBody>
          <a:bodyPr spcFirstLastPara="1" wrap="square" lIns="91425" tIns="45700" rIns="91425" bIns="45700" anchor="b" anchorCtr="0">
            <a:noAutofit/>
          </a:bodyPr>
          <a:lstStyle>
            <a:lvl1pPr marL="609585" marR="0" lvl="0" indent="-304792" algn="l">
              <a:lnSpc>
                <a:spcPct val="85000"/>
              </a:lnSpc>
              <a:spcBef>
                <a:spcPts val="48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795744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57"/>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6" name="Google Shape;46;p57"/>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7"/>
          <p:cNvSpPr txBox="1">
            <a:spLocks noGrp="1"/>
          </p:cNvSpPr>
          <p:nvPr>
            <p:ph type="body" idx="2"/>
          </p:nvPr>
        </p:nvSpPr>
        <p:spPr>
          <a:xfrm>
            <a:off x="609600" y="1566752"/>
            <a:ext cx="5497189" cy="4647931"/>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7"/>
          <p:cNvSpPr txBox="1">
            <a:spLocks noGrp="1"/>
          </p:cNvSpPr>
          <p:nvPr>
            <p:ph type="body" idx="3"/>
          </p:nvPr>
        </p:nvSpPr>
        <p:spPr>
          <a:xfrm>
            <a:off x="6106790" y="1566752"/>
            <a:ext cx="5497189" cy="4647931"/>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580366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Q&amp;A">
  <p:cSld name="Q&amp;A">
    <p:bg>
      <p:bgPr>
        <a:blipFill>
          <a:blip r:embed="rId2">
            <a:alphaModFix/>
          </a:blip>
          <a:stretch>
            <a:fillRect/>
          </a:stretch>
        </a:blipFill>
        <a:effectLst/>
      </p:bgPr>
    </p:bg>
    <p:spTree>
      <p:nvGrpSpPr>
        <p:cNvPr id="1" name="Shape 49"/>
        <p:cNvGrpSpPr/>
        <p:nvPr/>
      </p:nvGrpSpPr>
      <p:grpSpPr>
        <a:xfrm>
          <a:off x="0" y="0"/>
          <a:ext cx="0" cy="0"/>
          <a:chOff x="0" y="0"/>
          <a:chExt cx="0" cy="0"/>
        </a:xfrm>
      </p:grpSpPr>
      <p:pic>
        <p:nvPicPr>
          <p:cNvPr id="50" name="Google Shape;50;p58"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51" name="Google Shape;51;p58"/>
          <p:cNvSpPr/>
          <p:nvPr/>
        </p:nvSpPr>
        <p:spPr>
          <a:xfrm>
            <a:off x="0" y="2738475"/>
            <a:ext cx="12192000" cy="492388"/>
          </a:xfrm>
          <a:prstGeom prst="rect">
            <a:avLst/>
          </a:prstGeom>
          <a:solidFill>
            <a:schemeClr val="accent2"/>
          </a:solidFill>
          <a:ln>
            <a:noFill/>
          </a:ln>
        </p:spPr>
        <p:txBody>
          <a:bodyPr spcFirstLastPara="1" wrap="square" lIns="60933" tIns="60933" rIns="60933" bIns="60933"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52" name="Google Shape;52;p58"/>
          <p:cNvSpPr txBox="1"/>
          <p:nvPr/>
        </p:nvSpPr>
        <p:spPr>
          <a:xfrm>
            <a:off x="0" y="2567228"/>
            <a:ext cx="12192000" cy="861720"/>
          </a:xfrm>
          <a:prstGeom prst="rect">
            <a:avLst/>
          </a:prstGeom>
          <a:noFill/>
          <a:ln>
            <a:noFill/>
          </a:ln>
        </p:spPr>
        <p:txBody>
          <a:bodyPr spcFirstLastPara="1" wrap="square" lIns="60933" tIns="60933" rIns="60933" bIns="60933" anchor="t" anchorCtr="0">
            <a:spAutoFit/>
          </a:bodyPr>
          <a:lstStyle/>
          <a:p>
            <a:pPr marL="0" marR="0" lvl="0" indent="0" algn="ctr" rtl="0">
              <a:lnSpc>
                <a:spcPct val="100000"/>
              </a:lnSpc>
              <a:spcBef>
                <a:spcPts val="0"/>
              </a:spcBef>
              <a:spcAft>
                <a:spcPts val="0"/>
              </a:spcAft>
              <a:buClr>
                <a:schemeClr val="lt1"/>
              </a:buClr>
              <a:buSzPts val="3600"/>
              <a:buFont typeface="Arial"/>
              <a:buNone/>
            </a:pPr>
            <a:r>
              <a:rPr lang="en-US" sz="4800" b="0" i="0" u="none" strike="noStrike" cap="none">
                <a:solidFill>
                  <a:schemeClr val="lt1"/>
                </a:solidFill>
                <a:latin typeface="Arial"/>
                <a:ea typeface="Arial"/>
                <a:cs typeface="Arial"/>
                <a:sym typeface="Arial"/>
              </a:rPr>
              <a:t>Q&amp;A</a:t>
            </a: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8888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889" tIns="121889" rIns="121889" bIns="121889"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nvGrpSpPr>
          <p:cNvPr id="63" name="Google Shape;63;p9"/>
          <p:cNvGrpSpPr/>
          <p:nvPr/>
        </p:nvGrpSpPr>
        <p:grpSpPr>
          <a:xfrm>
            <a:off x="1107194" y="1588344"/>
            <a:ext cx="994351" cy="61101"/>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sp>
        <p:nvSpPr>
          <p:cNvPr id="66" name="Google Shape;66;p9"/>
          <p:cNvSpPr txBox="1">
            <a:spLocks noGrp="1"/>
          </p:cNvSpPr>
          <p:nvPr>
            <p:ph type="title"/>
          </p:nvPr>
        </p:nvSpPr>
        <p:spPr>
          <a:xfrm>
            <a:off x="973333" y="1758200"/>
            <a:ext cx="4401200" cy="2249600"/>
          </a:xfrm>
          <a:prstGeom prst="rect">
            <a:avLst/>
          </a:prstGeom>
        </p:spPr>
        <p:txBody>
          <a:bodyPr spcFirstLastPara="1" wrap="square" lIns="121889" tIns="121889" rIns="121889" bIns="121889" anchor="t" anchorCtr="0">
            <a:noAutofit/>
          </a:bodyPr>
          <a:lstStyle>
            <a:lvl1pPr lvl="0">
              <a:spcBef>
                <a:spcPts val="0"/>
              </a:spcBef>
              <a:spcAft>
                <a:spcPts val="0"/>
              </a:spcAft>
              <a:buClr>
                <a:schemeClr val="dk2"/>
              </a:buClr>
              <a:buSzPts val="2600"/>
              <a:buNone/>
              <a:defRPr sz="3500">
                <a:solidFill>
                  <a:schemeClr val="dk2"/>
                </a:solidFill>
              </a:defRPr>
            </a:lvl1pPr>
            <a:lvl2pPr lvl="1">
              <a:spcBef>
                <a:spcPts val="0"/>
              </a:spcBef>
              <a:spcAft>
                <a:spcPts val="0"/>
              </a:spcAft>
              <a:buClr>
                <a:schemeClr val="dk2"/>
              </a:buClr>
              <a:buSzPts val="2600"/>
              <a:buNone/>
              <a:defRPr sz="3500">
                <a:solidFill>
                  <a:schemeClr val="dk2"/>
                </a:solidFill>
              </a:defRPr>
            </a:lvl2pPr>
            <a:lvl3pPr lvl="2">
              <a:spcBef>
                <a:spcPts val="0"/>
              </a:spcBef>
              <a:spcAft>
                <a:spcPts val="0"/>
              </a:spcAft>
              <a:buClr>
                <a:schemeClr val="dk2"/>
              </a:buClr>
              <a:buSzPts val="2600"/>
              <a:buNone/>
              <a:defRPr sz="3500">
                <a:solidFill>
                  <a:schemeClr val="dk2"/>
                </a:solidFill>
              </a:defRPr>
            </a:lvl3pPr>
            <a:lvl4pPr lvl="3">
              <a:spcBef>
                <a:spcPts val="0"/>
              </a:spcBef>
              <a:spcAft>
                <a:spcPts val="0"/>
              </a:spcAft>
              <a:buClr>
                <a:schemeClr val="dk2"/>
              </a:buClr>
              <a:buSzPts val="2600"/>
              <a:buNone/>
              <a:defRPr sz="3500">
                <a:solidFill>
                  <a:schemeClr val="dk2"/>
                </a:solidFill>
              </a:defRPr>
            </a:lvl4pPr>
            <a:lvl5pPr lvl="4">
              <a:spcBef>
                <a:spcPts val="0"/>
              </a:spcBef>
              <a:spcAft>
                <a:spcPts val="0"/>
              </a:spcAft>
              <a:buClr>
                <a:schemeClr val="dk2"/>
              </a:buClr>
              <a:buSzPts val="2600"/>
              <a:buNone/>
              <a:defRPr sz="3500">
                <a:solidFill>
                  <a:schemeClr val="dk2"/>
                </a:solidFill>
              </a:defRPr>
            </a:lvl5pPr>
            <a:lvl6pPr lvl="5">
              <a:spcBef>
                <a:spcPts val="0"/>
              </a:spcBef>
              <a:spcAft>
                <a:spcPts val="0"/>
              </a:spcAft>
              <a:buClr>
                <a:schemeClr val="dk2"/>
              </a:buClr>
              <a:buSzPts val="2600"/>
              <a:buNone/>
              <a:defRPr sz="3500">
                <a:solidFill>
                  <a:schemeClr val="dk2"/>
                </a:solidFill>
              </a:defRPr>
            </a:lvl6pPr>
            <a:lvl7pPr lvl="6">
              <a:spcBef>
                <a:spcPts val="0"/>
              </a:spcBef>
              <a:spcAft>
                <a:spcPts val="0"/>
              </a:spcAft>
              <a:buClr>
                <a:schemeClr val="dk2"/>
              </a:buClr>
              <a:buSzPts val="2600"/>
              <a:buNone/>
              <a:defRPr sz="3500">
                <a:solidFill>
                  <a:schemeClr val="dk2"/>
                </a:solidFill>
              </a:defRPr>
            </a:lvl7pPr>
            <a:lvl8pPr lvl="7">
              <a:spcBef>
                <a:spcPts val="0"/>
              </a:spcBef>
              <a:spcAft>
                <a:spcPts val="0"/>
              </a:spcAft>
              <a:buClr>
                <a:schemeClr val="dk2"/>
              </a:buClr>
              <a:buSzPts val="2600"/>
              <a:buNone/>
              <a:defRPr sz="3500">
                <a:solidFill>
                  <a:schemeClr val="dk2"/>
                </a:solidFill>
              </a:defRPr>
            </a:lvl8pPr>
            <a:lvl9pPr lvl="8">
              <a:spcBef>
                <a:spcPts val="0"/>
              </a:spcBef>
              <a:spcAft>
                <a:spcPts val="0"/>
              </a:spcAft>
              <a:buClr>
                <a:schemeClr val="dk2"/>
              </a:buClr>
              <a:buSzPts val="2600"/>
              <a:buNone/>
              <a:defRPr sz="3500">
                <a:solidFill>
                  <a:schemeClr val="dk2"/>
                </a:solidFill>
              </a:defRPr>
            </a:lvl9pPr>
          </a:lstStyle>
          <a:p>
            <a:endParaRPr/>
          </a:p>
        </p:txBody>
      </p:sp>
      <p:sp>
        <p:nvSpPr>
          <p:cNvPr id="67" name="Google Shape;67;p9"/>
          <p:cNvSpPr txBox="1">
            <a:spLocks noGrp="1"/>
          </p:cNvSpPr>
          <p:nvPr>
            <p:ph type="subTitle" idx="1"/>
          </p:nvPr>
        </p:nvSpPr>
        <p:spPr>
          <a:xfrm>
            <a:off x="966600" y="4215367"/>
            <a:ext cx="4401200" cy="1012000"/>
          </a:xfrm>
          <a:prstGeom prst="rect">
            <a:avLst/>
          </a:prstGeom>
        </p:spPr>
        <p:txBody>
          <a:bodyPr spcFirstLastPara="1" wrap="square" lIns="121889" tIns="121889" rIns="121889" bIns="121889" anchor="t" anchorCtr="0">
            <a:noAutofit/>
          </a:bodyPr>
          <a:lstStyle>
            <a:lvl1pPr lvl="0">
              <a:lnSpc>
                <a:spcPct val="100000"/>
              </a:lnSpc>
              <a:spcBef>
                <a:spcPts val="0"/>
              </a:spcBef>
              <a:spcAft>
                <a:spcPts val="0"/>
              </a:spcAft>
              <a:buSzPts val="1600"/>
              <a:buNone/>
              <a:defRPr sz="2100"/>
            </a:lvl1pPr>
            <a:lvl2pPr lvl="1">
              <a:lnSpc>
                <a:spcPct val="100000"/>
              </a:lnSpc>
              <a:spcBef>
                <a:spcPts val="0"/>
              </a:spcBef>
              <a:spcAft>
                <a:spcPts val="0"/>
              </a:spcAft>
              <a:buSzPts val="1600"/>
              <a:buNone/>
              <a:defRPr sz="2100"/>
            </a:lvl2pPr>
            <a:lvl3pPr lvl="2">
              <a:lnSpc>
                <a:spcPct val="100000"/>
              </a:lnSpc>
              <a:spcBef>
                <a:spcPts val="0"/>
              </a:spcBef>
              <a:spcAft>
                <a:spcPts val="0"/>
              </a:spcAft>
              <a:buSzPts val="1600"/>
              <a:buNone/>
              <a:defRPr sz="2100"/>
            </a:lvl3pPr>
            <a:lvl4pPr lvl="3">
              <a:lnSpc>
                <a:spcPct val="100000"/>
              </a:lnSpc>
              <a:spcBef>
                <a:spcPts val="0"/>
              </a:spcBef>
              <a:spcAft>
                <a:spcPts val="0"/>
              </a:spcAft>
              <a:buSzPts val="1600"/>
              <a:buNone/>
              <a:defRPr sz="2100"/>
            </a:lvl4pPr>
            <a:lvl5pPr lvl="4">
              <a:lnSpc>
                <a:spcPct val="100000"/>
              </a:lnSpc>
              <a:spcBef>
                <a:spcPts val="0"/>
              </a:spcBef>
              <a:spcAft>
                <a:spcPts val="0"/>
              </a:spcAft>
              <a:buSzPts val="1600"/>
              <a:buNone/>
              <a:defRPr sz="2100"/>
            </a:lvl5pPr>
            <a:lvl6pPr lvl="5">
              <a:lnSpc>
                <a:spcPct val="100000"/>
              </a:lnSpc>
              <a:spcBef>
                <a:spcPts val="0"/>
              </a:spcBef>
              <a:spcAft>
                <a:spcPts val="0"/>
              </a:spcAft>
              <a:buSzPts val="1600"/>
              <a:buNone/>
              <a:defRPr sz="2100"/>
            </a:lvl6pPr>
            <a:lvl7pPr lvl="6">
              <a:lnSpc>
                <a:spcPct val="100000"/>
              </a:lnSpc>
              <a:spcBef>
                <a:spcPts val="0"/>
              </a:spcBef>
              <a:spcAft>
                <a:spcPts val="0"/>
              </a:spcAft>
              <a:buSzPts val="1600"/>
              <a:buNone/>
              <a:defRPr sz="2100"/>
            </a:lvl7pPr>
            <a:lvl8pPr lvl="7">
              <a:lnSpc>
                <a:spcPct val="100000"/>
              </a:lnSpc>
              <a:spcBef>
                <a:spcPts val="0"/>
              </a:spcBef>
              <a:spcAft>
                <a:spcPts val="0"/>
              </a:spcAft>
              <a:buSzPts val="1600"/>
              <a:buNone/>
              <a:defRPr sz="2100"/>
            </a:lvl8pPr>
            <a:lvl9pPr lvl="8">
              <a:lnSpc>
                <a:spcPct val="100000"/>
              </a:lnSpc>
              <a:spcBef>
                <a:spcPts val="0"/>
              </a:spcBef>
              <a:spcAft>
                <a:spcPts val="0"/>
              </a:spcAft>
              <a:buSzPts val="1600"/>
              <a:buNone/>
              <a:defRPr sz="2100"/>
            </a:lvl9pPr>
          </a:lstStyle>
          <a:p>
            <a:endParaRPr/>
          </a:p>
        </p:txBody>
      </p:sp>
      <p:sp>
        <p:nvSpPr>
          <p:cNvPr id="68" name="Google Shape;68;p9"/>
          <p:cNvSpPr txBox="1">
            <a:spLocks noGrp="1"/>
          </p:cNvSpPr>
          <p:nvPr>
            <p:ph type="body" idx="2"/>
          </p:nvPr>
        </p:nvSpPr>
        <p:spPr>
          <a:xfrm>
            <a:off x="6898967" y="1803500"/>
            <a:ext cx="4499200" cy="4034000"/>
          </a:xfrm>
          <a:prstGeom prst="rect">
            <a:avLst/>
          </a:prstGeom>
        </p:spPr>
        <p:txBody>
          <a:bodyPr spcFirstLastPara="1" wrap="square" lIns="121889" tIns="121889" rIns="121889" bIns="121889" anchor="t" anchorCtr="0">
            <a:noAutofit/>
          </a:bodyPr>
          <a:lstStyle>
            <a:lvl1pPr marL="609539" lvl="0" indent="-414826">
              <a:spcBef>
                <a:spcPts val="0"/>
              </a:spcBef>
              <a:spcAft>
                <a:spcPts val="0"/>
              </a:spcAft>
              <a:buSzPts val="1300"/>
              <a:buChar char="●"/>
              <a:defRPr/>
            </a:lvl1pPr>
            <a:lvl2pPr marL="1219080" lvl="1" indent="-397893">
              <a:spcBef>
                <a:spcPts val="2133"/>
              </a:spcBef>
              <a:spcAft>
                <a:spcPts val="0"/>
              </a:spcAft>
              <a:buSzPts val="1100"/>
              <a:buChar char="○"/>
              <a:defRPr/>
            </a:lvl2pPr>
            <a:lvl3pPr marL="1828618" lvl="2" indent="-397893">
              <a:spcBef>
                <a:spcPts val="2133"/>
              </a:spcBef>
              <a:spcAft>
                <a:spcPts val="0"/>
              </a:spcAft>
              <a:buSzPts val="1100"/>
              <a:buChar char="■"/>
              <a:defRPr/>
            </a:lvl3pPr>
            <a:lvl4pPr marL="2438158" lvl="3" indent="-397893">
              <a:spcBef>
                <a:spcPts val="2133"/>
              </a:spcBef>
              <a:spcAft>
                <a:spcPts val="0"/>
              </a:spcAft>
              <a:buSzPts val="1100"/>
              <a:buChar char="●"/>
              <a:defRPr/>
            </a:lvl4pPr>
            <a:lvl5pPr marL="3047696" lvl="4" indent="-397893">
              <a:spcBef>
                <a:spcPts val="2133"/>
              </a:spcBef>
              <a:spcAft>
                <a:spcPts val="0"/>
              </a:spcAft>
              <a:buSzPts val="1100"/>
              <a:buChar char="○"/>
              <a:defRPr/>
            </a:lvl5pPr>
            <a:lvl6pPr marL="3657235" lvl="5" indent="-397893">
              <a:spcBef>
                <a:spcPts val="2133"/>
              </a:spcBef>
              <a:spcAft>
                <a:spcPts val="0"/>
              </a:spcAft>
              <a:buSzPts val="1100"/>
              <a:buChar char="■"/>
              <a:defRPr/>
            </a:lvl6pPr>
            <a:lvl7pPr marL="4266773" lvl="6" indent="-397893">
              <a:spcBef>
                <a:spcPts val="2133"/>
              </a:spcBef>
              <a:spcAft>
                <a:spcPts val="0"/>
              </a:spcAft>
              <a:buSzPts val="1100"/>
              <a:buChar char="●"/>
              <a:defRPr/>
            </a:lvl7pPr>
            <a:lvl8pPr marL="4876313" lvl="7" indent="-397893">
              <a:spcBef>
                <a:spcPts val="2133"/>
              </a:spcBef>
              <a:spcAft>
                <a:spcPts val="0"/>
              </a:spcAft>
              <a:buSzPts val="1100"/>
              <a:buChar char="○"/>
              <a:defRPr/>
            </a:lvl8pPr>
            <a:lvl9pPr marL="5485854" lvl="8" indent="-397893">
              <a:spcBef>
                <a:spcPts val="2133"/>
              </a:spcBef>
              <a:spcAft>
                <a:spcPts val="2133"/>
              </a:spcAft>
              <a:buSzPts val="1100"/>
              <a:buChar char="■"/>
              <a:defRPr/>
            </a:lvl9pPr>
          </a:lstStyle>
          <a:p>
            <a:endParaRPr/>
          </a:p>
        </p:txBody>
      </p:sp>
      <p:sp>
        <p:nvSpPr>
          <p:cNvPr id="69" name="Google Shape;69;p9"/>
          <p:cNvSpPr txBox="1">
            <a:spLocks noGrp="1"/>
          </p:cNvSpPr>
          <p:nvPr>
            <p:ph type="sldNum" idx="12"/>
          </p:nvPr>
        </p:nvSpPr>
        <p:spPr>
          <a:xfrm>
            <a:off x="11381736" y="6333135"/>
            <a:ext cx="731600" cy="524800"/>
          </a:xfrm>
          <a:prstGeom prst="rect">
            <a:avLst/>
          </a:prstGeom>
        </p:spPr>
        <p:txBody>
          <a:bodyPr spcFirstLastPara="1" wrap="square" lIns="121889" tIns="121889" rIns="121889" bIns="12188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21308151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3"/>
        <p:cNvGrpSpPr/>
        <p:nvPr/>
      </p:nvGrpSpPr>
      <p:grpSpPr>
        <a:xfrm>
          <a:off x="0" y="0"/>
          <a:ext cx="0" cy="0"/>
          <a:chOff x="0" y="0"/>
          <a:chExt cx="0" cy="0"/>
        </a:xfrm>
      </p:grpSpPr>
      <p:sp>
        <p:nvSpPr>
          <p:cNvPr id="54" name="Google Shape;54;p59"/>
          <p:cNvSpPr txBox="1">
            <a:spLocks noGrp="1"/>
          </p:cNvSpPr>
          <p:nvPr>
            <p:ph type="title"/>
          </p:nvPr>
        </p:nvSpPr>
        <p:spPr>
          <a:xfrm>
            <a:off x="1143001" y="609600"/>
            <a:ext cx="9875600" cy="1356400"/>
          </a:xfrm>
          <a:prstGeom prst="rect">
            <a:avLst/>
          </a:prstGeom>
          <a:noFill/>
          <a:ln>
            <a:noFill/>
          </a:ln>
        </p:spPr>
        <p:txBody>
          <a:bodyPr spcFirstLastPara="1" wrap="square" lIns="121900" tIns="60925" rIns="121900" bIns="60925" anchor="ctr" anchorCtr="0">
            <a:noAutofit/>
          </a:bodyPr>
          <a:lstStyle>
            <a:lvl1pPr marR="0" lvl="0" algn="l">
              <a:lnSpc>
                <a:spcPct val="90000"/>
              </a:lnSpc>
              <a:spcBef>
                <a:spcPts val="0"/>
              </a:spcBef>
              <a:spcAft>
                <a:spcPts val="0"/>
              </a:spcAft>
              <a:buClr>
                <a:schemeClr val="accent1"/>
              </a:buClr>
              <a:buSzPts val="2400"/>
              <a:buFont typeface="Arial"/>
              <a:buNone/>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5" name="Google Shape;55;p59"/>
          <p:cNvSpPr txBox="1">
            <a:spLocks noGrp="1"/>
          </p:cNvSpPr>
          <p:nvPr>
            <p:ph type="body" idx="1"/>
          </p:nvPr>
        </p:nvSpPr>
        <p:spPr>
          <a:xfrm>
            <a:off x="1143003" y="2057400"/>
            <a:ext cx="9873200" cy="4038400"/>
          </a:xfrm>
          <a:prstGeom prst="rect">
            <a:avLst/>
          </a:prstGeom>
          <a:noFill/>
          <a:ln>
            <a:noFill/>
          </a:ln>
        </p:spPr>
        <p:txBody>
          <a:bodyPr spcFirstLastPara="1" wrap="square" lIns="121900" tIns="60925" rIns="121900" bIns="60925" anchor="t" anchorCtr="0">
            <a:noAutofit/>
          </a:bodyPr>
          <a:lstStyle>
            <a:lvl1pPr marL="609585" marR="0" lvl="0" indent="-440256" algn="l">
              <a:lnSpc>
                <a:spcPct val="90000"/>
              </a:lnSpc>
              <a:spcBef>
                <a:spcPts val="1333"/>
              </a:spcBef>
              <a:spcAft>
                <a:spcPts val="0"/>
              </a:spcAft>
              <a:buClr>
                <a:srgbClr val="000000"/>
              </a:buClr>
              <a:buSzPts val="1600"/>
              <a:buFont typeface="Arial"/>
              <a:buChar char="•"/>
              <a:defRPr sz="1867" b="0" i="0" u="none" strike="noStrike" cap="none">
                <a:solidFill>
                  <a:srgbClr val="000000"/>
                </a:solidFill>
                <a:latin typeface="Arial"/>
                <a:ea typeface="Arial"/>
                <a:cs typeface="Arial"/>
                <a:sym typeface="Arial"/>
              </a:defRPr>
            </a:lvl1pPr>
            <a:lvl2pPr marL="1219170" marR="0" lvl="1" indent="-465655" algn="l">
              <a:lnSpc>
                <a:spcPct val="90000"/>
              </a:lnSpc>
              <a:spcBef>
                <a:spcPts val="267"/>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2pPr>
            <a:lvl3pPr marL="1828754" marR="0" lvl="2"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3pPr>
            <a:lvl4pPr marL="2438339" marR="0" lvl="3"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4pPr>
            <a:lvl5pPr marL="3047924" marR="0" lvl="4"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5pPr>
            <a:lvl6pPr marL="3657509" marR="0" lvl="5"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6pPr>
            <a:lvl7pPr marL="4267093" marR="0" lvl="6"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7pPr>
            <a:lvl8pPr marL="4876678" marR="0" lvl="7"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8pPr>
            <a:lvl9pPr marL="5486263" marR="0" lvl="8" indent="-465655" algn="l">
              <a:lnSpc>
                <a:spcPct val="90000"/>
              </a:lnSpc>
              <a:spcBef>
                <a:spcPts val="400"/>
              </a:spcBef>
              <a:spcAft>
                <a:spcPts val="400"/>
              </a:spcAft>
              <a:buClr>
                <a:srgbClr val="000000"/>
              </a:buClr>
              <a:buSzPts val="19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56" name="Google Shape;56;p59"/>
          <p:cNvSpPr txBox="1">
            <a:spLocks noGrp="1"/>
          </p:cNvSpPr>
          <p:nvPr>
            <p:ph type="dt" idx="10"/>
          </p:nvPr>
        </p:nvSpPr>
        <p:spPr>
          <a:xfrm>
            <a:off x="1142996" y="6223829"/>
            <a:ext cx="2329200" cy="3652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7" name="Google Shape;57;p59"/>
          <p:cNvSpPr txBox="1">
            <a:spLocks noGrp="1"/>
          </p:cNvSpPr>
          <p:nvPr>
            <p:ph type="ftr" idx="11"/>
          </p:nvPr>
        </p:nvSpPr>
        <p:spPr>
          <a:xfrm>
            <a:off x="3949148" y="6223829"/>
            <a:ext cx="4718000" cy="3652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8" name="Google Shape;58;p59"/>
          <p:cNvSpPr txBox="1">
            <a:spLocks noGrp="1"/>
          </p:cNvSpPr>
          <p:nvPr>
            <p:ph type="sldNum" idx="12"/>
          </p:nvPr>
        </p:nvSpPr>
        <p:spPr>
          <a:xfrm>
            <a:off x="9329532" y="6223829"/>
            <a:ext cx="1706000" cy="3652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794031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Content Slide 1">
  <p:cSld name="1_Content Slide 1">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48"/>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chemeClr val="dk1"/>
              </a:buClr>
              <a:buSzPts val="3000"/>
              <a:buFont typeface="Arial"/>
              <a:buNone/>
              <a:defRPr sz="4000">
                <a:solidFill>
                  <a:schemeClr val="dk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61" name="Google Shape;61;p48"/>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lvl="0" indent="-304792" algn="l">
              <a:lnSpc>
                <a:spcPct val="85000"/>
              </a:lnSpc>
              <a:spcBef>
                <a:spcPts val="533"/>
              </a:spcBef>
              <a:spcAft>
                <a:spcPts val="0"/>
              </a:spcAft>
              <a:buClr>
                <a:schemeClr val="dk1"/>
              </a:buClr>
              <a:buSzPts val="1050"/>
              <a:buNone/>
              <a:defRPr sz="1400" b="1">
                <a:solidFill>
                  <a:schemeClr val="dk1"/>
                </a:solidFill>
                <a:latin typeface="Calibri"/>
                <a:ea typeface="Calibri"/>
                <a:cs typeface="Calibri"/>
                <a:sym typeface="Calibri"/>
              </a:defRPr>
            </a:lvl1pPr>
            <a:lvl2pPr marL="1219170" lvl="1" indent="-304792" algn="l">
              <a:lnSpc>
                <a:spcPct val="85000"/>
              </a:lnSpc>
              <a:spcBef>
                <a:spcPts val="533"/>
              </a:spcBef>
              <a:spcAft>
                <a:spcPts val="0"/>
              </a:spcAft>
              <a:buClr>
                <a:srgbClr val="000000"/>
              </a:buClr>
              <a:buSzPts val="1050"/>
              <a:buNone/>
              <a:defRPr sz="1400" b="1"/>
            </a:lvl2pPr>
            <a:lvl3pPr marL="1828754" lvl="2" indent="-304792" algn="l">
              <a:lnSpc>
                <a:spcPct val="85000"/>
              </a:lnSpc>
              <a:spcBef>
                <a:spcPts val="533"/>
              </a:spcBef>
              <a:spcAft>
                <a:spcPts val="0"/>
              </a:spcAft>
              <a:buClr>
                <a:srgbClr val="000000"/>
              </a:buClr>
              <a:buSzPts val="1050"/>
              <a:buNone/>
              <a:defRPr sz="1400" b="1"/>
            </a:lvl3pPr>
            <a:lvl4pPr marL="2438339" lvl="3" indent="-304792" algn="l">
              <a:lnSpc>
                <a:spcPct val="85000"/>
              </a:lnSpc>
              <a:spcBef>
                <a:spcPts val="533"/>
              </a:spcBef>
              <a:spcAft>
                <a:spcPts val="0"/>
              </a:spcAft>
              <a:buClr>
                <a:srgbClr val="000000"/>
              </a:buClr>
              <a:buSzPts val="1050"/>
              <a:buNone/>
              <a:defRPr sz="1400" b="1"/>
            </a:lvl4pPr>
            <a:lvl5pPr marL="3047924" lvl="4" indent="-304792" algn="l">
              <a:lnSpc>
                <a:spcPct val="85000"/>
              </a:lnSpc>
              <a:spcBef>
                <a:spcPts val="533"/>
              </a:spcBef>
              <a:spcAft>
                <a:spcPts val="0"/>
              </a:spcAft>
              <a:buClr>
                <a:srgbClr val="000000"/>
              </a:buClr>
              <a:buSzPts val="1050"/>
              <a:buNone/>
              <a:defRPr sz="1400"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62" name="Google Shape;62;p48"/>
          <p:cNvSpPr txBox="1">
            <a:spLocks noGrp="1"/>
          </p:cNvSpPr>
          <p:nvPr>
            <p:ph type="body" idx="2"/>
          </p:nvPr>
        </p:nvSpPr>
        <p:spPr>
          <a:xfrm>
            <a:off x="609600" y="1566751"/>
            <a:ext cx="10972800" cy="463984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chemeClr val="dk1"/>
              </a:buClr>
              <a:buSzPts val="1800"/>
              <a:buChar char="•"/>
              <a:defRPr>
                <a:solidFill>
                  <a:schemeClr val="dk1"/>
                </a:solidFill>
              </a:defRPr>
            </a:lvl1pPr>
            <a:lvl2pPr marL="1219170" lvl="1" indent="-457189" algn="l">
              <a:lnSpc>
                <a:spcPct val="85000"/>
              </a:lnSpc>
              <a:spcBef>
                <a:spcPts val="533"/>
              </a:spcBef>
              <a:spcAft>
                <a:spcPts val="0"/>
              </a:spcAft>
              <a:buClr>
                <a:schemeClr val="dk1"/>
              </a:buClr>
              <a:buSzPts val="1800"/>
              <a:buChar char="–"/>
              <a:defRPr>
                <a:solidFill>
                  <a:schemeClr val="dk1"/>
                </a:solidFill>
              </a:defRPr>
            </a:lvl2pPr>
            <a:lvl3pPr marL="1828754" lvl="2" indent="-457189" algn="l">
              <a:lnSpc>
                <a:spcPct val="85000"/>
              </a:lnSpc>
              <a:spcBef>
                <a:spcPts val="533"/>
              </a:spcBef>
              <a:spcAft>
                <a:spcPts val="0"/>
              </a:spcAft>
              <a:buClr>
                <a:schemeClr val="dk1"/>
              </a:buClr>
              <a:buSzPts val="1800"/>
              <a:buChar char="•"/>
              <a:defRPr>
                <a:solidFill>
                  <a:schemeClr val="dk1"/>
                </a:solidFill>
              </a:defRPr>
            </a:lvl3pPr>
            <a:lvl4pPr marL="2438339" lvl="3" indent="-457189" algn="l">
              <a:lnSpc>
                <a:spcPct val="85000"/>
              </a:lnSpc>
              <a:spcBef>
                <a:spcPts val="533"/>
              </a:spcBef>
              <a:spcAft>
                <a:spcPts val="0"/>
              </a:spcAft>
              <a:buClr>
                <a:schemeClr val="dk1"/>
              </a:buClr>
              <a:buSzPts val="1800"/>
              <a:buChar char="–"/>
              <a:defRPr>
                <a:solidFill>
                  <a:schemeClr val="dk1"/>
                </a:solidFill>
              </a:defRPr>
            </a:lvl4pPr>
            <a:lvl5pPr marL="3047924" lvl="4" indent="-457189" algn="l">
              <a:lnSpc>
                <a:spcPct val="85000"/>
              </a:lnSpc>
              <a:spcBef>
                <a:spcPts val="533"/>
              </a:spcBef>
              <a:spcAft>
                <a:spcPts val="0"/>
              </a:spcAft>
              <a:buClr>
                <a:schemeClr val="dk1"/>
              </a:buClr>
              <a:buSzPts val="1800"/>
              <a:buChar char="»"/>
              <a:defRPr>
                <a:solidFill>
                  <a:schemeClr val="dk1"/>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297581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lide 1 Speaker">
  <p:cSld name="Title Slide 1 Speaker">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60"/>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65" name="Google Shape;65;p60"/>
          <p:cNvSpPr txBox="1">
            <a:spLocks noGrp="1"/>
          </p:cNvSpPr>
          <p:nvPr>
            <p:ph type="body" idx="2"/>
          </p:nvPr>
        </p:nvSpPr>
        <p:spPr>
          <a:xfrm>
            <a:off x="609599" y="5031520"/>
            <a:ext cx="11078879"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66" name="Google Shape;66;p60"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67" name="Google Shape;67;p60"/>
          <p:cNvSpPr txBox="1">
            <a:spLocks noGrp="1"/>
          </p:cNvSpPr>
          <p:nvPr>
            <p:ph type="body" idx="3"/>
          </p:nvPr>
        </p:nvSpPr>
        <p:spPr>
          <a:xfrm>
            <a:off x="609600" y="4599517"/>
            <a:ext cx="11078877" cy="431800"/>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1090239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lide 2 Speakers">
  <p:cSld name="Title Slide 2 Speakers">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61"/>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0" name="Google Shape;70;p61"/>
          <p:cNvSpPr txBox="1">
            <a:spLocks noGrp="1"/>
          </p:cNvSpPr>
          <p:nvPr>
            <p:ph type="body" idx="2"/>
          </p:nvPr>
        </p:nvSpPr>
        <p:spPr>
          <a:xfrm>
            <a:off x="609600" y="5031520"/>
            <a:ext cx="5486400"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1" name="Google Shape;71;p61"/>
          <p:cNvSpPr txBox="1">
            <a:spLocks noGrp="1"/>
          </p:cNvSpPr>
          <p:nvPr>
            <p:ph type="body" idx="3"/>
          </p:nvPr>
        </p:nvSpPr>
        <p:spPr>
          <a:xfrm>
            <a:off x="6219288" y="5031520"/>
            <a:ext cx="5486400"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72" name="Google Shape;72;p61"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73" name="Google Shape;73;p61"/>
          <p:cNvSpPr txBox="1">
            <a:spLocks noGrp="1"/>
          </p:cNvSpPr>
          <p:nvPr>
            <p:ph type="body" idx="4"/>
          </p:nvPr>
        </p:nvSpPr>
        <p:spPr>
          <a:xfrm>
            <a:off x="609600" y="4616521"/>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4" name="Google Shape;74;p61"/>
          <p:cNvSpPr txBox="1">
            <a:spLocks noGrp="1"/>
          </p:cNvSpPr>
          <p:nvPr>
            <p:ph type="body" idx="5"/>
          </p:nvPr>
        </p:nvSpPr>
        <p:spPr>
          <a:xfrm>
            <a:off x="6219288" y="4604163"/>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27152666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4 Speakers">
  <p:cSld name="Title Slide 4 Speakers">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62"/>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7" name="Google Shape;77;p62"/>
          <p:cNvSpPr txBox="1">
            <a:spLocks noGrp="1"/>
          </p:cNvSpPr>
          <p:nvPr>
            <p:ph type="body" idx="2"/>
          </p:nvPr>
        </p:nvSpPr>
        <p:spPr>
          <a:xfrm>
            <a:off x="609600" y="4620553"/>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8" name="Google Shape;78;p62"/>
          <p:cNvSpPr txBox="1">
            <a:spLocks noGrp="1"/>
          </p:cNvSpPr>
          <p:nvPr>
            <p:ph type="body" idx="3"/>
          </p:nvPr>
        </p:nvSpPr>
        <p:spPr>
          <a:xfrm>
            <a:off x="6096000" y="4620553"/>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79" name="Google Shape;79;p62"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80" name="Google Shape;80;p62"/>
          <p:cNvSpPr txBox="1">
            <a:spLocks noGrp="1"/>
          </p:cNvSpPr>
          <p:nvPr>
            <p:ph type="body" idx="4"/>
          </p:nvPr>
        </p:nvSpPr>
        <p:spPr>
          <a:xfrm>
            <a:off x="609600" y="5940037"/>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1" name="Google Shape;81;p62"/>
          <p:cNvSpPr txBox="1">
            <a:spLocks noGrp="1"/>
          </p:cNvSpPr>
          <p:nvPr>
            <p:ph type="body" idx="5"/>
          </p:nvPr>
        </p:nvSpPr>
        <p:spPr>
          <a:xfrm>
            <a:off x="6096000" y="5940037"/>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2" name="Google Shape;82;p62"/>
          <p:cNvSpPr txBox="1">
            <a:spLocks noGrp="1"/>
          </p:cNvSpPr>
          <p:nvPr>
            <p:ph type="body" idx="6"/>
          </p:nvPr>
        </p:nvSpPr>
        <p:spPr>
          <a:xfrm>
            <a:off x="609600" y="4205758"/>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3" name="Google Shape;83;p62"/>
          <p:cNvSpPr txBox="1">
            <a:spLocks noGrp="1"/>
          </p:cNvSpPr>
          <p:nvPr>
            <p:ph type="body" idx="7"/>
          </p:nvPr>
        </p:nvSpPr>
        <p:spPr>
          <a:xfrm>
            <a:off x="609600" y="5525242"/>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4" name="Google Shape;84;p62"/>
          <p:cNvSpPr txBox="1">
            <a:spLocks noGrp="1"/>
          </p:cNvSpPr>
          <p:nvPr>
            <p:ph type="body" idx="8"/>
          </p:nvPr>
        </p:nvSpPr>
        <p:spPr>
          <a:xfrm>
            <a:off x="6096000" y="4202934"/>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5" name="Google Shape;85;p62"/>
          <p:cNvSpPr txBox="1">
            <a:spLocks noGrp="1"/>
          </p:cNvSpPr>
          <p:nvPr>
            <p:ph type="body" idx="9"/>
          </p:nvPr>
        </p:nvSpPr>
        <p:spPr>
          <a:xfrm>
            <a:off x="6096000" y="5525242"/>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4336524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Slide 2">
  <p:cSld name="1_Content Slide 2">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63"/>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88" name="Google Shape;88;p63"/>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9" name="Google Shape;89;p63"/>
          <p:cNvSpPr txBox="1">
            <a:spLocks noGrp="1"/>
          </p:cNvSpPr>
          <p:nvPr>
            <p:ph type="body" idx="2"/>
          </p:nvPr>
        </p:nvSpPr>
        <p:spPr>
          <a:xfrm>
            <a:off x="262965" y="1648884"/>
            <a:ext cx="5833035"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90" name="Google Shape;90;p63"/>
          <p:cNvSpPr txBox="1">
            <a:spLocks noGrp="1"/>
          </p:cNvSpPr>
          <p:nvPr>
            <p:ph type="body" idx="3"/>
          </p:nvPr>
        </p:nvSpPr>
        <p:spPr>
          <a:xfrm>
            <a:off x="6096000" y="1648884"/>
            <a:ext cx="5833035"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20806148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Slide 3">
  <p:cSld name="1_Content Slide 3">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64"/>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93" name="Google Shape;93;p64"/>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7244933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Slide 4">
  <p:cSld name="1_Content Slide 4">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65"/>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1921464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Slide 5">
  <p:cSld name="Content Slide 5">
    <p:bg>
      <p:bgPr>
        <a:solidFill>
          <a:schemeClr val="lt1"/>
        </a:solidFill>
        <a:effectLst/>
      </p:bgPr>
    </p:bg>
    <p:spTree>
      <p:nvGrpSpPr>
        <p:cNvPr id="1" name="Shape 96"/>
        <p:cNvGrpSpPr/>
        <p:nvPr/>
      </p:nvGrpSpPr>
      <p:grpSpPr>
        <a:xfrm>
          <a:off x="0" y="0"/>
          <a:ext cx="0" cy="0"/>
          <a:chOff x="0" y="0"/>
          <a:chExt cx="0" cy="0"/>
        </a:xfrm>
      </p:grpSpPr>
      <p:sp>
        <p:nvSpPr>
          <p:cNvPr id="97" name="Google Shape;97;p66"/>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1664901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ontent Slid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Title Text"/>
          <p:cNvSpPr txBox="1">
            <a:spLocks noGrp="1"/>
          </p:cNvSpPr>
          <p:nvPr>
            <p:ph type="title" hasCustomPrompt="1"/>
          </p:nvPr>
        </p:nvSpPr>
        <p:spPr>
          <a:xfrm>
            <a:off x="0" y="347959"/>
            <a:ext cx="12192000" cy="1069680"/>
          </a:xfrm>
          <a:prstGeom prst="rect">
            <a:avLst/>
          </a:prstGeom>
        </p:spPr>
        <p:txBody>
          <a:bodyPr>
            <a:normAutofit/>
          </a:bodyPr>
          <a:lstStyle>
            <a:lvl1pPr algn="ctr">
              <a:defRPr sz="4000" b="1">
                <a:solidFill>
                  <a:schemeClr val="accent1"/>
                </a:solidFill>
              </a:defRPr>
            </a:lvl1pPr>
          </a:lstStyle>
          <a:p>
            <a:r>
              <a:rPr dirty="0"/>
              <a:t>Title Text</a:t>
            </a:r>
          </a:p>
        </p:txBody>
      </p:sp>
      <p:sp>
        <p:nvSpPr>
          <p:cNvPr id="50" name="Body Level One…"/>
          <p:cNvSpPr txBox="1">
            <a:spLocks noGrp="1"/>
          </p:cNvSpPr>
          <p:nvPr>
            <p:ph type="body" sz="quarter" idx="1"/>
          </p:nvPr>
        </p:nvSpPr>
        <p:spPr>
          <a:xfrm>
            <a:off x="0" y="6324601"/>
            <a:ext cx="12192000" cy="533400"/>
          </a:xfrm>
          <a:prstGeom prst="rect">
            <a:avLst/>
          </a:prstGeom>
        </p:spPr>
        <p:txBody>
          <a:bodyPr lIns="137160" tIns="137160" rIns="137160" bIns="137160" anchor="b">
            <a:normAutofit/>
          </a:bodyPr>
          <a:lstStyle>
            <a:lvl1pPr marL="0" indent="0">
              <a:spcBef>
                <a:spcPts val="267"/>
              </a:spcBef>
              <a:buSzTx/>
              <a:buFontTx/>
              <a:buNone/>
              <a:defRPr sz="1333" b="1"/>
            </a:lvl1pPr>
            <a:lvl2pPr marL="0" indent="395277">
              <a:spcBef>
                <a:spcPts val="267"/>
              </a:spcBef>
              <a:buSzTx/>
              <a:buFontTx/>
              <a:buNone/>
              <a:defRPr sz="1333" b="1"/>
            </a:lvl2pPr>
            <a:lvl3pPr marL="0" indent="801668">
              <a:spcBef>
                <a:spcPts val="267"/>
              </a:spcBef>
              <a:buSzTx/>
              <a:buFontTx/>
              <a:buNone/>
              <a:defRPr sz="1333" b="1"/>
            </a:lvl3pPr>
            <a:lvl4pPr marL="0" indent="1196943">
              <a:spcBef>
                <a:spcPts val="267"/>
              </a:spcBef>
              <a:buSzTx/>
              <a:buFontTx/>
              <a:buNone/>
              <a:defRPr sz="1333" b="1"/>
            </a:lvl4pPr>
            <a:lvl5pPr marL="0" indent="1601747">
              <a:spcBef>
                <a:spcPts val="267"/>
              </a:spcBef>
              <a:buSzTx/>
              <a:buFontTx/>
              <a:buNone/>
              <a:defRPr sz="1333" b="1"/>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Content Placeholder 2">
            <a:extLst>
              <a:ext uri="{FF2B5EF4-FFF2-40B4-BE49-F238E27FC236}">
                <a16:creationId xmlns:a16="http://schemas.microsoft.com/office/drawing/2014/main" id="{D991C48F-355C-524F-9BF2-1D83C435058E}"/>
              </a:ext>
            </a:extLst>
          </p:cNvPr>
          <p:cNvSpPr>
            <a:spLocks noGrp="1"/>
          </p:cNvSpPr>
          <p:nvPr>
            <p:ph sz="quarter" idx="10"/>
          </p:nvPr>
        </p:nvSpPr>
        <p:spPr>
          <a:xfrm>
            <a:off x="262965" y="1648884"/>
            <a:ext cx="11627660" cy="45212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1813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1107194" y="5558840"/>
            <a:ext cx="994351" cy="61101"/>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900" kern="0">
                <a:solidFill>
                  <a:srgbClr val="000000"/>
                </a:solidFill>
                <a:latin typeface="Arial"/>
                <a:ea typeface="Arial"/>
                <a:cs typeface="Arial"/>
                <a:sym typeface="Arial"/>
              </a:endParaRPr>
            </a:p>
          </p:txBody>
        </p:sp>
      </p:grpSp>
      <p:sp>
        <p:nvSpPr>
          <p:cNvPr id="77" name="Google Shape;77;p11"/>
          <p:cNvSpPr txBox="1">
            <a:spLocks noGrp="1"/>
          </p:cNvSpPr>
          <p:nvPr>
            <p:ph type="title" hasCustomPrompt="1"/>
          </p:nvPr>
        </p:nvSpPr>
        <p:spPr>
          <a:xfrm>
            <a:off x="972600" y="978600"/>
            <a:ext cx="10251200" cy="1659600"/>
          </a:xfrm>
          <a:prstGeom prst="rect">
            <a:avLst/>
          </a:prstGeom>
        </p:spPr>
        <p:txBody>
          <a:bodyPr spcFirstLastPara="1" wrap="square" lIns="121889" tIns="121889" rIns="121889" bIns="121889" anchor="t" anchorCtr="0">
            <a:noAutofit/>
          </a:bodyPr>
          <a:lstStyle>
            <a:lvl1pPr lvl="0">
              <a:spcBef>
                <a:spcPts val="0"/>
              </a:spcBef>
              <a:spcAft>
                <a:spcPts val="0"/>
              </a:spcAft>
              <a:buClr>
                <a:schemeClr val="lt1"/>
              </a:buClr>
              <a:buSzPts val="8000"/>
              <a:buNone/>
              <a:defRPr sz="10700">
                <a:solidFill>
                  <a:schemeClr val="lt1"/>
                </a:solidFill>
              </a:defRPr>
            </a:lvl1pPr>
            <a:lvl2pPr lvl="1">
              <a:spcBef>
                <a:spcPts val="0"/>
              </a:spcBef>
              <a:spcAft>
                <a:spcPts val="0"/>
              </a:spcAft>
              <a:buClr>
                <a:schemeClr val="lt1"/>
              </a:buClr>
              <a:buSzPts val="8000"/>
              <a:buNone/>
              <a:defRPr sz="10700">
                <a:solidFill>
                  <a:schemeClr val="lt1"/>
                </a:solidFill>
              </a:defRPr>
            </a:lvl2pPr>
            <a:lvl3pPr lvl="2">
              <a:spcBef>
                <a:spcPts val="0"/>
              </a:spcBef>
              <a:spcAft>
                <a:spcPts val="0"/>
              </a:spcAft>
              <a:buClr>
                <a:schemeClr val="lt1"/>
              </a:buClr>
              <a:buSzPts val="8000"/>
              <a:buNone/>
              <a:defRPr sz="10700">
                <a:solidFill>
                  <a:schemeClr val="lt1"/>
                </a:solidFill>
              </a:defRPr>
            </a:lvl3pPr>
            <a:lvl4pPr lvl="3">
              <a:spcBef>
                <a:spcPts val="0"/>
              </a:spcBef>
              <a:spcAft>
                <a:spcPts val="0"/>
              </a:spcAft>
              <a:buClr>
                <a:schemeClr val="lt1"/>
              </a:buClr>
              <a:buSzPts val="8000"/>
              <a:buNone/>
              <a:defRPr sz="10700">
                <a:solidFill>
                  <a:schemeClr val="lt1"/>
                </a:solidFill>
              </a:defRPr>
            </a:lvl4pPr>
            <a:lvl5pPr lvl="4">
              <a:spcBef>
                <a:spcPts val="0"/>
              </a:spcBef>
              <a:spcAft>
                <a:spcPts val="0"/>
              </a:spcAft>
              <a:buClr>
                <a:schemeClr val="lt1"/>
              </a:buClr>
              <a:buSzPts val="8000"/>
              <a:buNone/>
              <a:defRPr sz="10700">
                <a:solidFill>
                  <a:schemeClr val="lt1"/>
                </a:solidFill>
              </a:defRPr>
            </a:lvl5pPr>
            <a:lvl6pPr lvl="5">
              <a:spcBef>
                <a:spcPts val="0"/>
              </a:spcBef>
              <a:spcAft>
                <a:spcPts val="0"/>
              </a:spcAft>
              <a:buClr>
                <a:schemeClr val="lt1"/>
              </a:buClr>
              <a:buSzPts val="8000"/>
              <a:buNone/>
              <a:defRPr sz="10700">
                <a:solidFill>
                  <a:schemeClr val="lt1"/>
                </a:solidFill>
              </a:defRPr>
            </a:lvl6pPr>
            <a:lvl7pPr lvl="6">
              <a:spcBef>
                <a:spcPts val="0"/>
              </a:spcBef>
              <a:spcAft>
                <a:spcPts val="0"/>
              </a:spcAft>
              <a:buClr>
                <a:schemeClr val="lt1"/>
              </a:buClr>
              <a:buSzPts val="8000"/>
              <a:buNone/>
              <a:defRPr sz="10700">
                <a:solidFill>
                  <a:schemeClr val="lt1"/>
                </a:solidFill>
              </a:defRPr>
            </a:lvl7pPr>
            <a:lvl8pPr lvl="7">
              <a:spcBef>
                <a:spcPts val="0"/>
              </a:spcBef>
              <a:spcAft>
                <a:spcPts val="0"/>
              </a:spcAft>
              <a:buClr>
                <a:schemeClr val="lt1"/>
              </a:buClr>
              <a:buSzPts val="8000"/>
              <a:buNone/>
              <a:defRPr sz="10700">
                <a:solidFill>
                  <a:schemeClr val="lt1"/>
                </a:solidFill>
              </a:defRPr>
            </a:lvl8pPr>
            <a:lvl9pPr lvl="8">
              <a:spcBef>
                <a:spcPts val="0"/>
              </a:spcBef>
              <a:spcAft>
                <a:spcPts val="0"/>
              </a:spcAft>
              <a:buClr>
                <a:schemeClr val="lt1"/>
              </a:buClr>
              <a:buSzPts val="8000"/>
              <a:buNone/>
              <a:defRPr sz="10700">
                <a:solidFill>
                  <a:schemeClr val="lt1"/>
                </a:solidFill>
              </a:defRPr>
            </a:lvl9pPr>
          </a:lstStyle>
          <a:p>
            <a:r>
              <a:t>xx%</a:t>
            </a:r>
          </a:p>
        </p:txBody>
      </p:sp>
      <p:sp>
        <p:nvSpPr>
          <p:cNvPr id="78" name="Google Shape;78;p11"/>
          <p:cNvSpPr txBox="1">
            <a:spLocks noGrp="1"/>
          </p:cNvSpPr>
          <p:nvPr>
            <p:ph type="body" idx="1"/>
          </p:nvPr>
        </p:nvSpPr>
        <p:spPr>
          <a:xfrm>
            <a:off x="972600" y="3030517"/>
            <a:ext cx="10251200" cy="2107200"/>
          </a:xfrm>
          <a:prstGeom prst="rect">
            <a:avLst/>
          </a:prstGeom>
        </p:spPr>
        <p:txBody>
          <a:bodyPr spcFirstLastPara="1" wrap="square" lIns="121889" tIns="121889" rIns="121889" bIns="121889" anchor="t" anchorCtr="0">
            <a:noAutofit/>
          </a:bodyPr>
          <a:lstStyle>
            <a:lvl1pPr marL="609539" lvl="0" indent="-414826">
              <a:spcBef>
                <a:spcPts val="0"/>
              </a:spcBef>
              <a:spcAft>
                <a:spcPts val="0"/>
              </a:spcAft>
              <a:buClr>
                <a:schemeClr val="lt1"/>
              </a:buClr>
              <a:buSzPts val="1300"/>
              <a:buChar char="●"/>
              <a:defRPr>
                <a:solidFill>
                  <a:schemeClr val="lt1"/>
                </a:solidFill>
              </a:defRPr>
            </a:lvl1pPr>
            <a:lvl2pPr marL="1219080" lvl="1" indent="-397893">
              <a:spcBef>
                <a:spcPts val="2133"/>
              </a:spcBef>
              <a:spcAft>
                <a:spcPts val="0"/>
              </a:spcAft>
              <a:buClr>
                <a:schemeClr val="lt1"/>
              </a:buClr>
              <a:buSzPts val="1100"/>
              <a:buChar char="○"/>
              <a:defRPr>
                <a:solidFill>
                  <a:schemeClr val="lt1"/>
                </a:solidFill>
              </a:defRPr>
            </a:lvl2pPr>
            <a:lvl3pPr marL="1828618" lvl="2" indent="-397893">
              <a:spcBef>
                <a:spcPts val="2133"/>
              </a:spcBef>
              <a:spcAft>
                <a:spcPts val="0"/>
              </a:spcAft>
              <a:buClr>
                <a:schemeClr val="lt1"/>
              </a:buClr>
              <a:buSzPts val="1100"/>
              <a:buChar char="■"/>
              <a:defRPr>
                <a:solidFill>
                  <a:schemeClr val="lt1"/>
                </a:solidFill>
              </a:defRPr>
            </a:lvl3pPr>
            <a:lvl4pPr marL="2438158" lvl="3" indent="-397893">
              <a:spcBef>
                <a:spcPts val="2133"/>
              </a:spcBef>
              <a:spcAft>
                <a:spcPts val="0"/>
              </a:spcAft>
              <a:buClr>
                <a:schemeClr val="lt1"/>
              </a:buClr>
              <a:buSzPts val="1100"/>
              <a:buChar char="●"/>
              <a:defRPr>
                <a:solidFill>
                  <a:schemeClr val="lt1"/>
                </a:solidFill>
              </a:defRPr>
            </a:lvl4pPr>
            <a:lvl5pPr marL="3047696" lvl="4" indent="-397893">
              <a:spcBef>
                <a:spcPts val="2133"/>
              </a:spcBef>
              <a:spcAft>
                <a:spcPts val="0"/>
              </a:spcAft>
              <a:buClr>
                <a:schemeClr val="lt1"/>
              </a:buClr>
              <a:buSzPts val="1100"/>
              <a:buChar char="○"/>
              <a:defRPr>
                <a:solidFill>
                  <a:schemeClr val="lt1"/>
                </a:solidFill>
              </a:defRPr>
            </a:lvl5pPr>
            <a:lvl6pPr marL="3657235" lvl="5" indent="-397893">
              <a:spcBef>
                <a:spcPts val="2133"/>
              </a:spcBef>
              <a:spcAft>
                <a:spcPts val="0"/>
              </a:spcAft>
              <a:buClr>
                <a:schemeClr val="lt1"/>
              </a:buClr>
              <a:buSzPts val="1100"/>
              <a:buChar char="■"/>
              <a:defRPr>
                <a:solidFill>
                  <a:schemeClr val="lt1"/>
                </a:solidFill>
              </a:defRPr>
            </a:lvl6pPr>
            <a:lvl7pPr marL="4266773" lvl="6" indent="-397893">
              <a:spcBef>
                <a:spcPts val="2133"/>
              </a:spcBef>
              <a:spcAft>
                <a:spcPts val="0"/>
              </a:spcAft>
              <a:buClr>
                <a:schemeClr val="lt1"/>
              </a:buClr>
              <a:buSzPts val="1100"/>
              <a:buChar char="●"/>
              <a:defRPr>
                <a:solidFill>
                  <a:schemeClr val="lt1"/>
                </a:solidFill>
              </a:defRPr>
            </a:lvl7pPr>
            <a:lvl8pPr marL="4876313" lvl="7" indent="-397893">
              <a:spcBef>
                <a:spcPts val="2133"/>
              </a:spcBef>
              <a:spcAft>
                <a:spcPts val="0"/>
              </a:spcAft>
              <a:buClr>
                <a:schemeClr val="lt1"/>
              </a:buClr>
              <a:buSzPts val="1100"/>
              <a:buChar char="○"/>
              <a:defRPr>
                <a:solidFill>
                  <a:schemeClr val="lt1"/>
                </a:solidFill>
              </a:defRPr>
            </a:lvl8pPr>
            <a:lvl9pPr marL="5485854" lvl="8" indent="-397893">
              <a:spcBef>
                <a:spcPts val="2133"/>
              </a:spcBef>
              <a:spcAft>
                <a:spcPts val="2133"/>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11381736" y="6333135"/>
            <a:ext cx="731600" cy="524800"/>
          </a:xfrm>
          <a:prstGeom prst="rect">
            <a:avLst/>
          </a:prstGeom>
        </p:spPr>
        <p:txBody>
          <a:bodyPr spcFirstLastPara="1" wrap="square" lIns="121889" tIns="121889" rIns="121889" bIns="121889"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uk-UA" smtClean="0">
                <a:solidFill>
                  <a:srgbClr val="FFFFFF"/>
                </a:solidFill>
              </a:rPr>
              <a:pPr/>
              <a:t>‹#›</a:t>
            </a:fld>
            <a:endParaRPr lang="uk-UA">
              <a:solidFill>
                <a:srgbClr val="FFFFFF"/>
              </a:solidFill>
            </a:endParaRPr>
          </a:p>
        </p:txBody>
      </p:sp>
    </p:spTree>
    <p:extLst>
      <p:ext uri="{BB962C8B-B14F-4D97-AF65-F5344CB8AC3E}">
        <p14:creationId xmlns:p14="http://schemas.microsoft.com/office/powerpoint/2010/main" val="32777655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x">
  <p:cSld name="Title Slide">
    <p:spTree>
      <p:nvGrpSpPr>
        <p:cNvPr id="1" name="Shape 9"/>
        <p:cNvGrpSpPr/>
        <p:nvPr/>
      </p:nvGrpSpPr>
      <p:grpSpPr>
        <a:xfrm>
          <a:off x="0" y="0"/>
          <a:ext cx="0" cy="0"/>
          <a:chOff x="0" y="0"/>
          <a:chExt cx="0" cy="0"/>
        </a:xfrm>
      </p:grpSpPr>
      <p:sp>
        <p:nvSpPr>
          <p:cNvPr id="10" name="Google Shape;10;p49"/>
          <p:cNvSpPr txBox="1">
            <a:spLocks noGrp="1"/>
          </p:cNvSpPr>
          <p:nvPr>
            <p:ph type="sldNum" idx="12"/>
          </p:nvPr>
        </p:nvSpPr>
        <p:spPr>
          <a:xfrm>
            <a:off x="5892800" y="6187094"/>
            <a:ext cx="2844800" cy="338514"/>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89570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3 Speakers">
  <p:cSld name="Title Slide 3 Speakers">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50"/>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3" name="Google Shape;13;p50"/>
          <p:cNvSpPr txBox="1">
            <a:spLocks noGrp="1"/>
          </p:cNvSpPr>
          <p:nvPr>
            <p:ph type="body" idx="2"/>
          </p:nvPr>
        </p:nvSpPr>
        <p:spPr>
          <a:xfrm>
            <a:off x="800850" y="4620553"/>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4" name="Google Shape;14;p50"/>
          <p:cNvSpPr txBox="1">
            <a:spLocks noGrp="1"/>
          </p:cNvSpPr>
          <p:nvPr>
            <p:ph type="body" idx="3"/>
          </p:nvPr>
        </p:nvSpPr>
        <p:spPr>
          <a:xfrm>
            <a:off x="4422592" y="4620553"/>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15" name="Google Shape;15;p50"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16" name="Google Shape;16;p50"/>
          <p:cNvSpPr txBox="1">
            <a:spLocks noGrp="1"/>
          </p:cNvSpPr>
          <p:nvPr>
            <p:ph type="body" idx="4"/>
          </p:nvPr>
        </p:nvSpPr>
        <p:spPr>
          <a:xfrm>
            <a:off x="8044333" y="4620552"/>
            <a:ext cx="3573929" cy="129540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7" name="Google Shape;17;p50"/>
          <p:cNvSpPr txBox="1">
            <a:spLocks noGrp="1"/>
          </p:cNvSpPr>
          <p:nvPr>
            <p:ph type="body" idx="5"/>
          </p:nvPr>
        </p:nvSpPr>
        <p:spPr>
          <a:xfrm>
            <a:off x="805687"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8" name="Google Shape;18;p50"/>
          <p:cNvSpPr txBox="1">
            <a:spLocks noGrp="1"/>
          </p:cNvSpPr>
          <p:nvPr>
            <p:ph type="body" idx="6"/>
          </p:nvPr>
        </p:nvSpPr>
        <p:spPr>
          <a:xfrm>
            <a:off x="4422591"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19" name="Google Shape;19;p50"/>
          <p:cNvSpPr txBox="1">
            <a:spLocks noGrp="1"/>
          </p:cNvSpPr>
          <p:nvPr>
            <p:ph type="body" idx="7"/>
          </p:nvPr>
        </p:nvSpPr>
        <p:spPr>
          <a:xfrm>
            <a:off x="8064747" y="4205755"/>
            <a:ext cx="3569092"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1027905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Slide 1">
  <p:cSld name="Content Slide 1">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51"/>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22" name="Google Shape;22;p51"/>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23" name="Google Shape;23;p51"/>
          <p:cNvSpPr txBox="1">
            <a:spLocks noGrp="1"/>
          </p:cNvSpPr>
          <p:nvPr>
            <p:ph type="body" idx="2"/>
          </p:nvPr>
        </p:nvSpPr>
        <p:spPr>
          <a:xfrm>
            <a:off x="262965" y="1648884"/>
            <a:ext cx="11627660"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41432974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52"/>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26" name="Google Shape;26;p52"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27" name="Google Shape;27;p52"/>
          <p:cNvSpPr txBox="1">
            <a:spLocks noGrp="1"/>
          </p:cNvSpPr>
          <p:nvPr>
            <p:ph type="body" idx="2"/>
          </p:nvPr>
        </p:nvSpPr>
        <p:spPr>
          <a:xfrm>
            <a:off x="480484" y="4150784"/>
            <a:ext cx="11207749" cy="2410883"/>
          </a:xfrm>
          <a:prstGeom prst="rect">
            <a:avLst/>
          </a:prstGeom>
          <a:noFill/>
          <a:ln>
            <a:noFill/>
          </a:ln>
        </p:spPr>
        <p:txBody>
          <a:bodyPr spcFirstLastPara="1" wrap="square" lIns="45700" tIns="45700" rIns="45700" bIns="45700" anchor="t" anchorCtr="0">
            <a:noAutofit/>
          </a:bodyPr>
          <a:lstStyle>
            <a:lvl1pPr marL="609585" lvl="0" indent="-304792" algn="ctr">
              <a:lnSpc>
                <a:spcPct val="85000"/>
              </a:lnSpc>
              <a:spcBef>
                <a:spcPts val="533"/>
              </a:spcBef>
              <a:spcAft>
                <a:spcPts val="0"/>
              </a:spcAft>
              <a:buClr>
                <a:srgbClr val="000000"/>
              </a:buClr>
              <a:buSzPts val="1800"/>
              <a:buNone/>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734025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Slide 1">
  <p:cSld name="1_Content Slide 1">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3"/>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0" name="Google Shape;30;p53"/>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53"/>
          <p:cNvSpPr txBox="1">
            <a:spLocks noGrp="1"/>
          </p:cNvSpPr>
          <p:nvPr>
            <p:ph type="body" idx="2"/>
          </p:nvPr>
        </p:nvSpPr>
        <p:spPr>
          <a:xfrm>
            <a:off x="609600" y="1566751"/>
            <a:ext cx="10972800" cy="4639840"/>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949399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Slide 4">
  <p:cSld name="Content Slide 4">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54"/>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4" name="Google Shape;34;p54"/>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700515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1">
  <p:cSld name="Blank 1">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55"/>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30282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Slide 3">
  <p:cSld name="Content Slide 3">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39" name="Google Shape;39;p56"/>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 name="Google Shape;40;p56"/>
          <p:cNvSpPr txBox="1">
            <a:spLocks noGrp="1"/>
          </p:cNvSpPr>
          <p:nvPr>
            <p:ph type="body" idx="2"/>
          </p:nvPr>
        </p:nvSpPr>
        <p:spPr>
          <a:xfrm>
            <a:off x="609600" y="2192944"/>
            <a:ext cx="5497189" cy="4029833"/>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Google Shape;41;p56"/>
          <p:cNvSpPr txBox="1">
            <a:spLocks noGrp="1"/>
          </p:cNvSpPr>
          <p:nvPr>
            <p:ph type="body" idx="3"/>
          </p:nvPr>
        </p:nvSpPr>
        <p:spPr>
          <a:xfrm>
            <a:off x="6106790" y="2192944"/>
            <a:ext cx="5497189" cy="4029833"/>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56"/>
          <p:cNvSpPr txBox="1">
            <a:spLocks noGrp="1"/>
          </p:cNvSpPr>
          <p:nvPr>
            <p:ph type="body" idx="4"/>
          </p:nvPr>
        </p:nvSpPr>
        <p:spPr>
          <a:xfrm>
            <a:off x="609600" y="1489540"/>
            <a:ext cx="5496984" cy="703403"/>
          </a:xfrm>
          <a:prstGeom prst="rect">
            <a:avLst/>
          </a:prstGeom>
          <a:noFill/>
          <a:ln>
            <a:noFill/>
          </a:ln>
        </p:spPr>
        <p:txBody>
          <a:bodyPr spcFirstLastPara="1" wrap="square" lIns="91425" tIns="45700" rIns="91425" bIns="45700" anchor="b" anchorCtr="0">
            <a:noAutofit/>
          </a:bodyPr>
          <a:lstStyle>
            <a:lvl1pPr marL="609585" marR="0" lvl="0" indent="-304792" algn="l">
              <a:lnSpc>
                <a:spcPct val="85000"/>
              </a:lnSpc>
              <a:spcBef>
                <a:spcPts val="48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56"/>
          <p:cNvSpPr txBox="1">
            <a:spLocks noGrp="1"/>
          </p:cNvSpPr>
          <p:nvPr>
            <p:ph type="body" idx="5"/>
          </p:nvPr>
        </p:nvSpPr>
        <p:spPr>
          <a:xfrm>
            <a:off x="6106995" y="1489540"/>
            <a:ext cx="5496984" cy="703403"/>
          </a:xfrm>
          <a:prstGeom prst="rect">
            <a:avLst/>
          </a:prstGeom>
          <a:noFill/>
          <a:ln>
            <a:noFill/>
          </a:ln>
        </p:spPr>
        <p:txBody>
          <a:bodyPr spcFirstLastPara="1" wrap="square" lIns="91425" tIns="45700" rIns="91425" bIns="45700" anchor="b" anchorCtr="0">
            <a:noAutofit/>
          </a:bodyPr>
          <a:lstStyle>
            <a:lvl1pPr marL="609585" marR="0" lvl="0" indent="-304792" algn="l">
              <a:lnSpc>
                <a:spcPct val="85000"/>
              </a:lnSpc>
              <a:spcBef>
                <a:spcPts val="48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527749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 Slide 2">
  <p:cSld name="Content Slide 2">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57"/>
          <p:cNvSpPr txBox="1">
            <a:spLocks noGrp="1"/>
          </p:cNvSpPr>
          <p:nvPr>
            <p:ph type="title"/>
          </p:nvPr>
        </p:nvSpPr>
        <p:spPr>
          <a:xfrm>
            <a:off x="0" y="347959"/>
            <a:ext cx="12192000" cy="1069680"/>
          </a:xfrm>
          <a:prstGeom prst="rect">
            <a:avLst/>
          </a:prstGeom>
          <a:noFill/>
          <a:ln>
            <a:noFill/>
          </a:ln>
        </p:spPr>
        <p:txBody>
          <a:bodyPr spcFirstLastPara="1" wrap="square" lIns="91425" tIns="45700" rIns="91425" bIns="45700" anchor="ctr" anchorCtr="0">
            <a:noAutofit/>
          </a:bodyPr>
          <a:lstStyle>
            <a:lvl1pPr marR="0" lvl="0" algn="ctr">
              <a:lnSpc>
                <a:spcPct val="90000"/>
              </a:lnSpc>
              <a:spcBef>
                <a:spcPts val="0"/>
              </a:spcBef>
              <a:spcAft>
                <a:spcPts val="0"/>
              </a:spcAft>
              <a:buClr>
                <a:schemeClr val="dk1"/>
              </a:buClr>
              <a:buSzPts val="3000"/>
              <a:buFont typeface="Arial"/>
              <a:buNone/>
              <a:defRPr sz="40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6" name="Google Shape;46;p57"/>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marR="0" lvl="0"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1pPr>
            <a:lvl2pPr marL="1219170" marR="0" lvl="1"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2pPr>
            <a:lvl3pPr marL="1828754" marR="0" lvl="2"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3pPr>
            <a:lvl4pPr marL="2438339" marR="0" lvl="3"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4pPr>
            <a:lvl5pPr marL="3047924" marR="0" lvl="4" indent="-304792" algn="l">
              <a:lnSpc>
                <a:spcPct val="85000"/>
              </a:lnSpc>
              <a:spcBef>
                <a:spcPts val="280"/>
              </a:spcBef>
              <a:spcAft>
                <a:spcPts val="0"/>
              </a:spcAft>
              <a:buClr>
                <a:schemeClr val="dk1"/>
              </a:buClr>
              <a:buSzPts val="1050"/>
              <a:buFont typeface="Arial"/>
              <a:buNone/>
              <a:defRPr sz="1400" b="1"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57"/>
          <p:cNvSpPr txBox="1">
            <a:spLocks noGrp="1"/>
          </p:cNvSpPr>
          <p:nvPr>
            <p:ph type="body" idx="2"/>
          </p:nvPr>
        </p:nvSpPr>
        <p:spPr>
          <a:xfrm>
            <a:off x="609600" y="1566752"/>
            <a:ext cx="5497189" cy="4647931"/>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57"/>
          <p:cNvSpPr txBox="1">
            <a:spLocks noGrp="1"/>
          </p:cNvSpPr>
          <p:nvPr>
            <p:ph type="body" idx="3"/>
          </p:nvPr>
        </p:nvSpPr>
        <p:spPr>
          <a:xfrm>
            <a:off x="6106790" y="1566752"/>
            <a:ext cx="5497189" cy="4647931"/>
          </a:xfrm>
          <a:prstGeom prst="rect">
            <a:avLst/>
          </a:prstGeom>
          <a:noFill/>
          <a:ln>
            <a:noFill/>
          </a:ln>
        </p:spPr>
        <p:txBody>
          <a:bodyPr spcFirstLastPara="1" wrap="square" lIns="91425" tIns="45700" rIns="91425" bIns="45700" anchor="t" anchorCtr="0">
            <a:noAutofit/>
          </a:bodyPr>
          <a:lstStyle>
            <a:lvl1pPr marL="609585" marR="0" lvl="0" indent="-457189" algn="l">
              <a:lnSpc>
                <a:spcPct val="85000"/>
              </a:lnSpc>
              <a:spcBef>
                <a:spcPts val="48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4489" algn="l">
              <a:lnSpc>
                <a:spcPct val="85000"/>
              </a:lnSpc>
              <a:spcBef>
                <a:spcPts val="440"/>
              </a:spcBef>
              <a:spcAft>
                <a:spcPts val="0"/>
              </a:spcAft>
              <a:buClr>
                <a:schemeClr val="dk1"/>
              </a:buClr>
              <a:buSzPts val="1650"/>
              <a:buFont typeface="Arial"/>
              <a:buChar char="–"/>
              <a:defRPr sz="2200" b="0" i="0" u="none" strike="noStrike" cap="none">
                <a:solidFill>
                  <a:schemeClr val="dk1"/>
                </a:solidFill>
                <a:latin typeface="Arial"/>
                <a:ea typeface="Arial"/>
                <a:cs typeface="Arial"/>
                <a:sym typeface="Arial"/>
              </a:defRPr>
            </a:lvl2pPr>
            <a:lvl3pPr marL="1828754" marR="0" lvl="2" indent="-431789" algn="l">
              <a:lnSpc>
                <a:spcPct val="85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3pPr>
            <a:lvl4pPr marL="2438339" marR="0" lvl="3" indent="-419090" algn="l">
              <a:lnSpc>
                <a:spcPct val="85000"/>
              </a:lnSpc>
              <a:spcBef>
                <a:spcPts val="360"/>
              </a:spcBef>
              <a:spcAft>
                <a:spcPts val="0"/>
              </a:spcAft>
              <a:buClr>
                <a:schemeClr val="dk1"/>
              </a:buClr>
              <a:buSzPts val="1350"/>
              <a:buFont typeface="Arial"/>
              <a:buChar char="–"/>
              <a:defRPr sz="1800" b="0" i="0" u="none" strike="noStrike" cap="none">
                <a:solidFill>
                  <a:schemeClr val="dk1"/>
                </a:solidFill>
                <a:latin typeface="Arial"/>
                <a:ea typeface="Arial"/>
                <a:cs typeface="Arial"/>
                <a:sym typeface="Arial"/>
              </a:defRPr>
            </a:lvl4pPr>
            <a:lvl5pPr marL="3047924" marR="0" lvl="4" indent="-406390" algn="l">
              <a:lnSpc>
                <a:spcPct val="85000"/>
              </a:lnSpc>
              <a:spcBef>
                <a:spcPts val="320"/>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5pPr>
            <a:lvl6pPr marL="3657509" marR="0" lvl="5"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4267093" marR="0" lvl="6"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4876678" marR="0" lvl="7"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5486263" marR="0" lvl="8" indent="-431789"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805044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Q&amp;A">
  <p:cSld name="Q&amp;A">
    <p:bg>
      <p:bgPr>
        <a:blipFill>
          <a:blip r:embed="rId2">
            <a:alphaModFix/>
          </a:blip>
          <a:stretch>
            <a:fillRect/>
          </a:stretch>
        </a:blipFill>
        <a:effectLst/>
      </p:bgPr>
    </p:bg>
    <p:spTree>
      <p:nvGrpSpPr>
        <p:cNvPr id="1" name="Shape 49"/>
        <p:cNvGrpSpPr/>
        <p:nvPr/>
      </p:nvGrpSpPr>
      <p:grpSpPr>
        <a:xfrm>
          <a:off x="0" y="0"/>
          <a:ext cx="0" cy="0"/>
          <a:chOff x="0" y="0"/>
          <a:chExt cx="0" cy="0"/>
        </a:xfrm>
      </p:grpSpPr>
      <p:pic>
        <p:nvPicPr>
          <p:cNvPr id="50" name="Google Shape;50;p58"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51" name="Google Shape;51;p58"/>
          <p:cNvSpPr/>
          <p:nvPr/>
        </p:nvSpPr>
        <p:spPr>
          <a:xfrm>
            <a:off x="0" y="2738475"/>
            <a:ext cx="12192000" cy="492388"/>
          </a:xfrm>
          <a:prstGeom prst="rect">
            <a:avLst/>
          </a:prstGeom>
          <a:solidFill>
            <a:schemeClr val="accent2"/>
          </a:solidFill>
          <a:ln>
            <a:noFill/>
          </a:ln>
        </p:spPr>
        <p:txBody>
          <a:bodyPr spcFirstLastPara="1" wrap="square" lIns="60933" tIns="60933" rIns="60933" bIns="60933"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52" name="Google Shape;52;p58"/>
          <p:cNvSpPr txBox="1"/>
          <p:nvPr/>
        </p:nvSpPr>
        <p:spPr>
          <a:xfrm>
            <a:off x="0" y="2567228"/>
            <a:ext cx="12192000" cy="861720"/>
          </a:xfrm>
          <a:prstGeom prst="rect">
            <a:avLst/>
          </a:prstGeom>
          <a:noFill/>
          <a:ln>
            <a:noFill/>
          </a:ln>
        </p:spPr>
        <p:txBody>
          <a:bodyPr spcFirstLastPara="1" wrap="square" lIns="60933" tIns="60933" rIns="60933" bIns="60933" anchor="t" anchorCtr="0">
            <a:spAutoFit/>
          </a:bodyPr>
          <a:lstStyle/>
          <a:p>
            <a:pPr marL="0" marR="0" lvl="0" indent="0" algn="ctr" rtl="0">
              <a:lnSpc>
                <a:spcPct val="100000"/>
              </a:lnSpc>
              <a:spcBef>
                <a:spcPts val="0"/>
              </a:spcBef>
              <a:spcAft>
                <a:spcPts val="0"/>
              </a:spcAft>
              <a:buClr>
                <a:schemeClr val="lt1"/>
              </a:buClr>
              <a:buSzPts val="3600"/>
              <a:buFont typeface="Arial"/>
              <a:buNone/>
            </a:pPr>
            <a:r>
              <a:rPr lang="en-US" sz="4800" b="0" i="0" u="none" strike="noStrike" cap="none">
                <a:solidFill>
                  <a:schemeClr val="lt1"/>
                </a:solidFill>
                <a:latin typeface="Arial"/>
                <a:ea typeface="Arial"/>
                <a:cs typeface="Arial"/>
                <a:sym typeface="Arial"/>
              </a:rPr>
              <a:t>Q&amp;A</a:t>
            </a: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2211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6" y="6333135"/>
            <a:ext cx="731600" cy="524800"/>
          </a:xfrm>
          <a:prstGeom prst="rect">
            <a:avLst/>
          </a:prstGeom>
        </p:spPr>
        <p:txBody>
          <a:bodyPr spcFirstLastPara="1" wrap="square" lIns="121889" tIns="121889" rIns="121889" bIns="121889"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21145709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3"/>
        <p:cNvGrpSpPr/>
        <p:nvPr/>
      </p:nvGrpSpPr>
      <p:grpSpPr>
        <a:xfrm>
          <a:off x="0" y="0"/>
          <a:ext cx="0" cy="0"/>
          <a:chOff x="0" y="0"/>
          <a:chExt cx="0" cy="0"/>
        </a:xfrm>
      </p:grpSpPr>
      <p:sp>
        <p:nvSpPr>
          <p:cNvPr id="54" name="Google Shape;54;p59"/>
          <p:cNvSpPr txBox="1">
            <a:spLocks noGrp="1"/>
          </p:cNvSpPr>
          <p:nvPr>
            <p:ph type="title"/>
          </p:nvPr>
        </p:nvSpPr>
        <p:spPr>
          <a:xfrm>
            <a:off x="1143001" y="609600"/>
            <a:ext cx="9875600" cy="1356400"/>
          </a:xfrm>
          <a:prstGeom prst="rect">
            <a:avLst/>
          </a:prstGeom>
          <a:noFill/>
          <a:ln>
            <a:noFill/>
          </a:ln>
        </p:spPr>
        <p:txBody>
          <a:bodyPr spcFirstLastPara="1" wrap="square" lIns="121900" tIns="60925" rIns="121900" bIns="60925" anchor="ctr" anchorCtr="0">
            <a:noAutofit/>
          </a:bodyPr>
          <a:lstStyle>
            <a:lvl1pPr marR="0" lvl="0" algn="l">
              <a:lnSpc>
                <a:spcPct val="90000"/>
              </a:lnSpc>
              <a:spcBef>
                <a:spcPts val="0"/>
              </a:spcBef>
              <a:spcAft>
                <a:spcPts val="0"/>
              </a:spcAft>
              <a:buClr>
                <a:schemeClr val="accent1"/>
              </a:buClr>
              <a:buSzPts val="2400"/>
              <a:buFont typeface="Arial"/>
              <a:buNone/>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5" name="Google Shape;55;p59"/>
          <p:cNvSpPr txBox="1">
            <a:spLocks noGrp="1"/>
          </p:cNvSpPr>
          <p:nvPr>
            <p:ph type="body" idx="1"/>
          </p:nvPr>
        </p:nvSpPr>
        <p:spPr>
          <a:xfrm>
            <a:off x="1143003" y="2057400"/>
            <a:ext cx="9873200" cy="4038400"/>
          </a:xfrm>
          <a:prstGeom prst="rect">
            <a:avLst/>
          </a:prstGeom>
          <a:noFill/>
          <a:ln>
            <a:noFill/>
          </a:ln>
        </p:spPr>
        <p:txBody>
          <a:bodyPr spcFirstLastPara="1" wrap="square" lIns="121900" tIns="60925" rIns="121900" bIns="60925" anchor="t" anchorCtr="0">
            <a:noAutofit/>
          </a:bodyPr>
          <a:lstStyle>
            <a:lvl1pPr marL="609585" marR="0" lvl="0" indent="-440256" algn="l">
              <a:lnSpc>
                <a:spcPct val="90000"/>
              </a:lnSpc>
              <a:spcBef>
                <a:spcPts val="1333"/>
              </a:spcBef>
              <a:spcAft>
                <a:spcPts val="0"/>
              </a:spcAft>
              <a:buClr>
                <a:srgbClr val="000000"/>
              </a:buClr>
              <a:buSzPts val="1600"/>
              <a:buFont typeface="Arial"/>
              <a:buChar char="•"/>
              <a:defRPr sz="1867" b="0" i="0" u="none" strike="noStrike" cap="none">
                <a:solidFill>
                  <a:srgbClr val="000000"/>
                </a:solidFill>
                <a:latin typeface="Arial"/>
                <a:ea typeface="Arial"/>
                <a:cs typeface="Arial"/>
                <a:sym typeface="Arial"/>
              </a:defRPr>
            </a:lvl1pPr>
            <a:lvl2pPr marL="1219170" marR="0" lvl="1" indent="-465655" algn="l">
              <a:lnSpc>
                <a:spcPct val="90000"/>
              </a:lnSpc>
              <a:spcBef>
                <a:spcPts val="267"/>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2pPr>
            <a:lvl3pPr marL="1828754" marR="0" lvl="2"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3pPr>
            <a:lvl4pPr marL="2438339" marR="0" lvl="3"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4pPr>
            <a:lvl5pPr marL="3047924" marR="0" lvl="4"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5pPr>
            <a:lvl6pPr marL="3657509" marR="0" lvl="5"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6pPr>
            <a:lvl7pPr marL="4267093" marR="0" lvl="6"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7pPr>
            <a:lvl8pPr marL="4876678" marR="0" lvl="7" indent="-465655" algn="l">
              <a:lnSpc>
                <a:spcPct val="90000"/>
              </a:lnSpc>
              <a:spcBef>
                <a:spcPts val="400"/>
              </a:spcBef>
              <a:spcAft>
                <a:spcPts val="0"/>
              </a:spcAft>
              <a:buClr>
                <a:srgbClr val="000000"/>
              </a:buClr>
              <a:buSzPts val="1900"/>
              <a:buFont typeface="Arial"/>
              <a:buChar char="•"/>
              <a:defRPr sz="1867" b="0" i="0" u="none" strike="noStrike" cap="none">
                <a:solidFill>
                  <a:srgbClr val="000000"/>
                </a:solidFill>
                <a:latin typeface="Arial"/>
                <a:ea typeface="Arial"/>
                <a:cs typeface="Arial"/>
                <a:sym typeface="Arial"/>
              </a:defRPr>
            </a:lvl8pPr>
            <a:lvl9pPr marL="5486263" marR="0" lvl="8" indent="-465655" algn="l">
              <a:lnSpc>
                <a:spcPct val="90000"/>
              </a:lnSpc>
              <a:spcBef>
                <a:spcPts val="400"/>
              </a:spcBef>
              <a:spcAft>
                <a:spcPts val="400"/>
              </a:spcAft>
              <a:buClr>
                <a:srgbClr val="000000"/>
              </a:buClr>
              <a:buSzPts val="19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56" name="Google Shape;56;p59"/>
          <p:cNvSpPr txBox="1">
            <a:spLocks noGrp="1"/>
          </p:cNvSpPr>
          <p:nvPr>
            <p:ph type="dt" idx="10"/>
          </p:nvPr>
        </p:nvSpPr>
        <p:spPr>
          <a:xfrm>
            <a:off x="1142996" y="6223829"/>
            <a:ext cx="2329200" cy="3652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7" name="Google Shape;57;p59"/>
          <p:cNvSpPr txBox="1">
            <a:spLocks noGrp="1"/>
          </p:cNvSpPr>
          <p:nvPr>
            <p:ph type="ftr" idx="11"/>
          </p:nvPr>
        </p:nvSpPr>
        <p:spPr>
          <a:xfrm>
            <a:off x="3949148" y="6223829"/>
            <a:ext cx="4718000" cy="365200"/>
          </a:xfrm>
          <a:prstGeom prst="rect">
            <a:avLst/>
          </a:prstGeom>
          <a:noFill/>
          <a:ln>
            <a:noFill/>
          </a:ln>
        </p:spPr>
        <p:txBody>
          <a:bodyPr spcFirstLastPara="1" wrap="square" lIns="121900" tIns="60925" rIns="121900" bIns="60925" anchor="ctr" anchorCtr="0">
            <a:noAutofit/>
          </a:bodyPr>
          <a:lstStyle>
            <a:lvl1pPr marR="0" lvl="0" algn="ctr"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867" b="0" i="0" u="none" strike="noStrike" cap="none">
                <a:solidFill>
                  <a:srgbClr val="000000"/>
                </a:solidFill>
                <a:latin typeface="Arial"/>
                <a:ea typeface="Arial"/>
                <a:cs typeface="Arial"/>
                <a:sym typeface="Arial"/>
              </a:defRPr>
            </a:lvl9pPr>
          </a:lstStyle>
          <a:p>
            <a:endParaRPr/>
          </a:p>
        </p:txBody>
      </p:sp>
      <p:sp>
        <p:nvSpPr>
          <p:cNvPr id="58" name="Google Shape;58;p59"/>
          <p:cNvSpPr txBox="1">
            <a:spLocks noGrp="1"/>
          </p:cNvSpPr>
          <p:nvPr>
            <p:ph type="sldNum" idx="12"/>
          </p:nvPr>
        </p:nvSpPr>
        <p:spPr>
          <a:xfrm>
            <a:off x="9329532" y="6223829"/>
            <a:ext cx="1706000" cy="365200"/>
          </a:xfrm>
          <a:prstGeom prst="rect">
            <a:avLst/>
          </a:prstGeom>
          <a:noFill/>
          <a:ln>
            <a:noFill/>
          </a:ln>
        </p:spPr>
        <p:txBody>
          <a:bodyPr spcFirstLastPara="1" wrap="square" lIns="121900" tIns="60925" rIns="121900" bIns="60925" anchor="ctr" anchorCtr="0">
            <a:noAutofit/>
          </a:bodyPr>
          <a:lstStyle>
            <a:lvl1pPr marL="0" marR="0" lvl="0"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1333" b="0"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645226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Content Slide 1">
  <p:cSld name="1_Content Slide 1">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48"/>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Autofit/>
          </a:bodyPr>
          <a:lstStyle>
            <a:lvl1pPr lvl="0" algn="ctr">
              <a:lnSpc>
                <a:spcPct val="90000"/>
              </a:lnSpc>
              <a:spcBef>
                <a:spcPts val="0"/>
              </a:spcBef>
              <a:spcAft>
                <a:spcPts val="0"/>
              </a:spcAft>
              <a:buClr>
                <a:schemeClr val="dk1"/>
              </a:buClr>
              <a:buSzPts val="3000"/>
              <a:buFont typeface="Arial"/>
              <a:buNone/>
              <a:defRPr sz="4000">
                <a:solidFill>
                  <a:schemeClr val="dk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61" name="Google Shape;61;p48"/>
          <p:cNvSpPr txBox="1">
            <a:spLocks noGrp="1"/>
          </p:cNvSpPr>
          <p:nvPr>
            <p:ph type="body" idx="1"/>
          </p:nvPr>
        </p:nvSpPr>
        <p:spPr>
          <a:xfrm>
            <a:off x="0" y="6324602"/>
            <a:ext cx="12192000" cy="533399"/>
          </a:xfrm>
          <a:prstGeom prst="rect">
            <a:avLst/>
          </a:prstGeom>
          <a:noFill/>
          <a:ln>
            <a:noFill/>
          </a:ln>
        </p:spPr>
        <p:txBody>
          <a:bodyPr spcFirstLastPara="1" wrap="square" lIns="274300" tIns="137150" rIns="274300" bIns="137150" anchor="b" anchorCtr="0">
            <a:noAutofit/>
          </a:bodyPr>
          <a:lstStyle>
            <a:lvl1pPr marL="609585" lvl="0" indent="-304792" algn="l">
              <a:lnSpc>
                <a:spcPct val="85000"/>
              </a:lnSpc>
              <a:spcBef>
                <a:spcPts val="533"/>
              </a:spcBef>
              <a:spcAft>
                <a:spcPts val="0"/>
              </a:spcAft>
              <a:buClr>
                <a:schemeClr val="dk1"/>
              </a:buClr>
              <a:buSzPts val="1050"/>
              <a:buNone/>
              <a:defRPr sz="1400" b="1">
                <a:solidFill>
                  <a:schemeClr val="dk1"/>
                </a:solidFill>
                <a:latin typeface="Calibri"/>
                <a:ea typeface="Calibri"/>
                <a:cs typeface="Calibri"/>
                <a:sym typeface="Calibri"/>
              </a:defRPr>
            </a:lvl1pPr>
            <a:lvl2pPr marL="1219170" lvl="1" indent="-304792" algn="l">
              <a:lnSpc>
                <a:spcPct val="85000"/>
              </a:lnSpc>
              <a:spcBef>
                <a:spcPts val="533"/>
              </a:spcBef>
              <a:spcAft>
                <a:spcPts val="0"/>
              </a:spcAft>
              <a:buClr>
                <a:srgbClr val="000000"/>
              </a:buClr>
              <a:buSzPts val="1050"/>
              <a:buNone/>
              <a:defRPr sz="1400" b="1"/>
            </a:lvl2pPr>
            <a:lvl3pPr marL="1828754" lvl="2" indent="-304792" algn="l">
              <a:lnSpc>
                <a:spcPct val="85000"/>
              </a:lnSpc>
              <a:spcBef>
                <a:spcPts val="533"/>
              </a:spcBef>
              <a:spcAft>
                <a:spcPts val="0"/>
              </a:spcAft>
              <a:buClr>
                <a:srgbClr val="000000"/>
              </a:buClr>
              <a:buSzPts val="1050"/>
              <a:buNone/>
              <a:defRPr sz="1400" b="1"/>
            </a:lvl3pPr>
            <a:lvl4pPr marL="2438339" lvl="3" indent="-304792" algn="l">
              <a:lnSpc>
                <a:spcPct val="85000"/>
              </a:lnSpc>
              <a:spcBef>
                <a:spcPts val="533"/>
              </a:spcBef>
              <a:spcAft>
                <a:spcPts val="0"/>
              </a:spcAft>
              <a:buClr>
                <a:srgbClr val="000000"/>
              </a:buClr>
              <a:buSzPts val="1050"/>
              <a:buNone/>
              <a:defRPr sz="1400" b="1"/>
            </a:lvl4pPr>
            <a:lvl5pPr marL="3047924" lvl="4" indent="-304792" algn="l">
              <a:lnSpc>
                <a:spcPct val="85000"/>
              </a:lnSpc>
              <a:spcBef>
                <a:spcPts val="533"/>
              </a:spcBef>
              <a:spcAft>
                <a:spcPts val="0"/>
              </a:spcAft>
              <a:buClr>
                <a:srgbClr val="000000"/>
              </a:buClr>
              <a:buSzPts val="1050"/>
              <a:buNone/>
              <a:defRPr sz="1400"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62" name="Google Shape;62;p48"/>
          <p:cNvSpPr txBox="1">
            <a:spLocks noGrp="1"/>
          </p:cNvSpPr>
          <p:nvPr>
            <p:ph type="body" idx="2"/>
          </p:nvPr>
        </p:nvSpPr>
        <p:spPr>
          <a:xfrm>
            <a:off x="609600" y="1566751"/>
            <a:ext cx="10972800" cy="463984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chemeClr val="dk1"/>
              </a:buClr>
              <a:buSzPts val="1800"/>
              <a:buChar char="•"/>
              <a:defRPr>
                <a:solidFill>
                  <a:schemeClr val="dk1"/>
                </a:solidFill>
              </a:defRPr>
            </a:lvl1pPr>
            <a:lvl2pPr marL="1219170" lvl="1" indent="-457189" algn="l">
              <a:lnSpc>
                <a:spcPct val="85000"/>
              </a:lnSpc>
              <a:spcBef>
                <a:spcPts val="533"/>
              </a:spcBef>
              <a:spcAft>
                <a:spcPts val="0"/>
              </a:spcAft>
              <a:buClr>
                <a:schemeClr val="dk1"/>
              </a:buClr>
              <a:buSzPts val="1800"/>
              <a:buChar char="–"/>
              <a:defRPr>
                <a:solidFill>
                  <a:schemeClr val="dk1"/>
                </a:solidFill>
              </a:defRPr>
            </a:lvl2pPr>
            <a:lvl3pPr marL="1828754" lvl="2" indent="-457189" algn="l">
              <a:lnSpc>
                <a:spcPct val="85000"/>
              </a:lnSpc>
              <a:spcBef>
                <a:spcPts val="533"/>
              </a:spcBef>
              <a:spcAft>
                <a:spcPts val="0"/>
              </a:spcAft>
              <a:buClr>
                <a:schemeClr val="dk1"/>
              </a:buClr>
              <a:buSzPts val="1800"/>
              <a:buChar char="•"/>
              <a:defRPr>
                <a:solidFill>
                  <a:schemeClr val="dk1"/>
                </a:solidFill>
              </a:defRPr>
            </a:lvl3pPr>
            <a:lvl4pPr marL="2438339" lvl="3" indent="-457189" algn="l">
              <a:lnSpc>
                <a:spcPct val="85000"/>
              </a:lnSpc>
              <a:spcBef>
                <a:spcPts val="533"/>
              </a:spcBef>
              <a:spcAft>
                <a:spcPts val="0"/>
              </a:spcAft>
              <a:buClr>
                <a:schemeClr val="dk1"/>
              </a:buClr>
              <a:buSzPts val="1800"/>
              <a:buChar char="–"/>
              <a:defRPr>
                <a:solidFill>
                  <a:schemeClr val="dk1"/>
                </a:solidFill>
              </a:defRPr>
            </a:lvl4pPr>
            <a:lvl5pPr marL="3047924" lvl="4" indent="-457189" algn="l">
              <a:lnSpc>
                <a:spcPct val="85000"/>
              </a:lnSpc>
              <a:spcBef>
                <a:spcPts val="533"/>
              </a:spcBef>
              <a:spcAft>
                <a:spcPts val="0"/>
              </a:spcAft>
              <a:buClr>
                <a:schemeClr val="dk1"/>
              </a:buClr>
              <a:buSzPts val="1800"/>
              <a:buChar char="»"/>
              <a:defRPr>
                <a:solidFill>
                  <a:schemeClr val="dk1"/>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25270745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1 Speaker">
  <p:cSld name="Title Slide 1 Speaker">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60"/>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65" name="Google Shape;65;p60"/>
          <p:cNvSpPr txBox="1">
            <a:spLocks noGrp="1"/>
          </p:cNvSpPr>
          <p:nvPr>
            <p:ph type="body" idx="2"/>
          </p:nvPr>
        </p:nvSpPr>
        <p:spPr>
          <a:xfrm>
            <a:off x="609599" y="5031520"/>
            <a:ext cx="11078879"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66" name="Google Shape;66;p60"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67" name="Google Shape;67;p60"/>
          <p:cNvSpPr txBox="1">
            <a:spLocks noGrp="1"/>
          </p:cNvSpPr>
          <p:nvPr>
            <p:ph type="body" idx="3"/>
          </p:nvPr>
        </p:nvSpPr>
        <p:spPr>
          <a:xfrm>
            <a:off x="609600" y="4599517"/>
            <a:ext cx="11078877" cy="431800"/>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836228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2 Speakers">
  <p:cSld name="Title Slide 2 Speakers">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61"/>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0" name="Google Shape;70;p61"/>
          <p:cNvSpPr txBox="1">
            <a:spLocks noGrp="1"/>
          </p:cNvSpPr>
          <p:nvPr>
            <p:ph type="body" idx="2"/>
          </p:nvPr>
        </p:nvSpPr>
        <p:spPr>
          <a:xfrm>
            <a:off x="609600" y="5031520"/>
            <a:ext cx="5486400"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1" name="Google Shape;71;p61"/>
          <p:cNvSpPr txBox="1">
            <a:spLocks noGrp="1"/>
          </p:cNvSpPr>
          <p:nvPr>
            <p:ph type="body" idx="3"/>
          </p:nvPr>
        </p:nvSpPr>
        <p:spPr>
          <a:xfrm>
            <a:off x="6219288" y="5031520"/>
            <a:ext cx="5486400" cy="1037083"/>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72" name="Google Shape;72;p61"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73" name="Google Shape;73;p61"/>
          <p:cNvSpPr txBox="1">
            <a:spLocks noGrp="1"/>
          </p:cNvSpPr>
          <p:nvPr>
            <p:ph type="body" idx="4"/>
          </p:nvPr>
        </p:nvSpPr>
        <p:spPr>
          <a:xfrm>
            <a:off x="609600" y="4616521"/>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4" name="Google Shape;74;p61"/>
          <p:cNvSpPr txBox="1">
            <a:spLocks noGrp="1"/>
          </p:cNvSpPr>
          <p:nvPr>
            <p:ph type="body" idx="5"/>
          </p:nvPr>
        </p:nvSpPr>
        <p:spPr>
          <a:xfrm>
            <a:off x="6219288" y="4604163"/>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29407479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4 Speakers">
  <p:cSld name="Title Slide 4 Speakers">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62"/>
          <p:cNvSpPr txBox="1">
            <a:spLocks noGrp="1"/>
          </p:cNvSpPr>
          <p:nvPr>
            <p:ph type="body" idx="1"/>
          </p:nvPr>
        </p:nvSpPr>
        <p:spPr>
          <a:xfrm>
            <a:off x="0" y="1671637"/>
            <a:ext cx="12192000" cy="2138363"/>
          </a:xfrm>
          <a:prstGeom prst="rect">
            <a:avLst/>
          </a:prstGeom>
          <a:solidFill>
            <a:schemeClr val="accent2"/>
          </a:solidFill>
          <a:ln>
            <a:noFill/>
          </a:ln>
        </p:spPr>
        <p:txBody>
          <a:bodyPr spcFirstLastPara="1" wrap="square" lIns="45700" tIns="45700" rIns="45700" bIns="45700" anchor="ctr" anchorCtr="0">
            <a:normAutofit/>
          </a:bodyPr>
          <a:lstStyle>
            <a:lvl1pPr marL="609585" lvl="0" indent="-304792" algn="ctr">
              <a:lnSpc>
                <a:spcPct val="85000"/>
              </a:lnSpc>
              <a:spcBef>
                <a:spcPts val="933"/>
              </a:spcBef>
              <a:spcAft>
                <a:spcPts val="0"/>
              </a:spcAft>
              <a:buClr>
                <a:srgbClr val="FFFFFF"/>
              </a:buClr>
              <a:buSzPts val="3000"/>
              <a:buFont typeface="Arial"/>
              <a:buNone/>
              <a:defRPr sz="4000">
                <a:solidFill>
                  <a:srgbClr val="FFFFFF"/>
                </a:solidFill>
              </a:defRPr>
            </a:lvl1pPr>
            <a:lvl2pPr marL="1219170" lvl="1" indent="-558786" algn="ctr">
              <a:lnSpc>
                <a:spcPct val="85000"/>
              </a:lnSpc>
              <a:spcBef>
                <a:spcPts val="933"/>
              </a:spcBef>
              <a:spcAft>
                <a:spcPts val="0"/>
              </a:spcAft>
              <a:buClr>
                <a:srgbClr val="FFFFFF"/>
              </a:buClr>
              <a:buSzPts val="3000"/>
              <a:buFont typeface="Arial"/>
              <a:buChar char="–"/>
              <a:defRPr sz="4000">
                <a:solidFill>
                  <a:srgbClr val="FFFFFF"/>
                </a:solidFill>
              </a:defRPr>
            </a:lvl2pPr>
            <a:lvl3pPr marL="1828754" lvl="2" indent="-558786" algn="ctr">
              <a:lnSpc>
                <a:spcPct val="85000"/>
              </a:lnSpc>
              <a:spcBef>
                <a:spcPts val="933"/>
              </a:spcBef>
              <a:spcAft>
                <a:spcPts val="0"/>
              </a:spcAft>
              <a:buClr>
                <a:srgbClr val="FFFFFF"/>
              </a:buClr>
              <a:buSzPts val="3000"/>
              <a:buFont typeface="Arial"/>
              <a:buChar char="•"/>
              <a:defRPr sz="4000">
                <a:solidFill>
                  <a:srgbClr val="FFFFFF"/>
                </a:solidFill>
              </a:defRPr>
            </a:lvl3pPr>
            <a:lvl4pPr marL="2438339" lvl="3" indent="-558786" algn="ctr">
              <a:lnSpc>
                <a:spcPct val="85000"/>
              </a:lnSpc>
              <a:spcBef>
                <a:spcPts val="933"/>
              </a:spcBef>
              <a:spcAft>
                <a:spcPts val="0"/>
              </a:spcAft>
              <a:buClr>
                <a:srgbClr val="FFFFFF"/>
              </a:buClr>
              <a:buSzPts val="3000"/>
              <a:buFont typeface="Arial"/>
              <a:buChar char="–"/>
              <a:defRPr sz="4000">
                <a:solidFill>
                  <a:srgbClr val="FFFFFF"/>
                </a:solidFill>
              </a:defRPr>
            </a:lvl4pPr>
            <a:lvl5pPr marL="3047924" lvl="4" indent="-558786" algn="ctr">
              <a:lnSpc>
                <a:spcPct val="85000"/>
              </a:lnSpc>
              <a:spcBef>
                <a:spcPts val="933"/>
              </a:spcBef>
              <a:spcAft>
                <a:spcPts val="0"/>
              </a:spcAft>
              <a:buClr>
                <a:srgbClr val="FFFFFF"/>
              </a:buClr>
              <a:buSzPts val="3000"/>
              <a:buFont typeface="Arial"/>
              <a:buChar char="»"/>
              <a:defRPr sz="4000">
                <a:solidFill>
                  <a:srgbClr val="FFFFFF"/>
                </a:solidFill>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7" name="Google Shape;77;p62"/>
          <p:cNvSpPr txBox="1">
            <a:spLocks noGrp="1"/>
          </p:cNvSpPr>
          <p:nvPr>
            <p:ph type="body" idx="2"/>
          </p:nvPr>
        </p:nvSpPr>
        <p:spPr>
          <a:xfrm>
            <a:off x="609600" y="4620553"/>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78" name="Google Shape;78;p62"/>
          <p:cNvSpPr txBox="1">
            <a:spLocks noGrp="1"/>
          </p:cNvSpPr>
          <p:nvPr>
            <p:ph type="body" idx="3"/>
          </p:nvPr>
        </p:nvSpPr>
        <p:spPr>
          <a:xfrm>
            <a:off x="6096000" y="4620553"/>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pic>
        <p:nvPicPr>
          <p:cNvPr id="79" name="Google Shape;79;p62" descr="Rx-Summit-Logo-Vert_4C.ai"/>
          <p:cNvPicPr preferRelativeResize="0"/>
          <p:nvPr/>
        </p:nvPicPr>
        <p:blipFill rotWithShape="1">
          <a:blip r:embed="rId3">
            <a:alphaModFix/>
          </a:blip>
          <a:srcRect/>
          <a:stretch/>
        </p:blipFill>
        <p:spPr>
          <a:xfrm>
            <a:off x="8813211" y="489140"/>
            <a:ext cx="2875268" cy="707105"/>
          </a:xfrm>
          <a:prstGeom prst="rect">
            <a:avLst/>
          </a:prstGeom>
          <a:noFill/>
          <a:ln>
            <a:noFill/>
          </a:ln>
        </p:spPr>
      </p:pic>
      <p:sp>
        <p:nvSpPr>
          <p:cNvPr id="80" name="Google Shape;80;p62"/>
          <p:cNvSpPr txBox="1">
            <a:spLocks noGrp="1"/>
          </p:cNvSpPr>
          <p:nvPr>
            <p:ph type="body" idx="4"/>
          </p:nvPr>
        </p:nvSpPr>
        <p:spPr>
          <a:xfrm>
            <a:off x="609600" y="5940037"/>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1" name="Google Shape;81;p62"/>
          <p:cNvSpPr txBox="1">
            <a:spLocks noGrp="1"/>
          </p:cNvSpPr>
          <p:nvPr>
            <p:ph type="body" idx="5"/>
          </p:nvPr>
        </p:nvSpPr>
        <p:spPr>
          <a:xfrm>
            <a:off x="6096000" y="5940037"/>
            <a:ext cx="5486400" cy="565811"/>
          </a:xfrm>
          <a:prstGeom prst="rect">
            <a:avLst/>
          </a:prstGeom>
          <a:noFill/>
          <a:ln>
            <a:noFill/>
          </a:ln>
        </p:spPr>
        <p:txBody>
          <a:bodyPr spcFirstLastPara="1" wrap="square" lIns="45700" tIns="45700" rIns="45700" bIns="45700" anchor="t" anchorCtr="0">
            <a:normAutofit/>
          </a:bodyPr>
          <a:lstStyle>
            <a:lvl1pPr marL="609585" marR="0" lvl="0" indent="-304792" algn="l">
              <a:lnSpc>
                <a:spcPct val="85000"/>
              </a:lnSpc>
              <a:spcBef>
                <a:spcPts val="400"/>
              </a:spcBef>
              <a:spcAft>
                <a:spcPts val="0"/>
              </a:spcAft>
              <a:buClr>
                <a:srgbClr val="000000"/>
              </a:buClr>
              <a:buSzPts val="1600"/>
              <a:buFont typeface="Arial"/>
              <a:buNone/>
              <a:defRPr sz="2133" i="1"/>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2" name="Google Shape;82;p62"/>
          <p:cNvSpPr txBox="1">
            <a:spLocks noGrp="1"/>
          </p:cNvSpPr>
          <p:nvPr>
            <p:ph type="body" idx="6"/>
          </p:nvPr>
        </p:nvSpPr>
        <p:spPr>
          <a:xfrm>
            <a:off x="609600" y="4205758"/>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3" name="Google Shape;83;p62"/>
          <p:cNvSpPr txBox="1">
            <a:spLocks noGrp="1"/>
          </p:cNvSpPr>
          <p:nvPr>
            <p:ph type="body" idx="7"/>
          </p:nvPr>
        </p:nvSpPr>
        <p:spPr>
          <a:xfrm>
            <a:off x="609600" y="5525242"/>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4" name="Google Shape;84;p62"/>
          <p:cNvSpPr txBox="1">
            <a:spLocks noGrp="1"/>
          </p:cNvSpPr>
          <p:nvPr>
            <p:ph type="body" idx="8"/>
          </p:nvPr>
        </p:nvSpPr>
        <p:spPr>
          <a:xfrm>
            <a:off x="6096000" y="4202934"/>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5" name="Google Shape;85;p62"/>
          <p:cNvSpPr txBox="1">
            <a:spLocks noGrp="1"/>
          </p:cNvSpPr>
          <p:nvPr>
            <p:ph type="body" idx="9"/>
          </p:nvPr>
        </p:nvSpPr>
        <p:spPr>
          <a:xfrm>
            <a:off x="6096000" y="5525242"/>
            <a:ext cx="5486400" cy="414796"/>
          </a:xfrm>
          <a:prstGeom prst="rect">
            <a:avLst/>
          </a:prstGeom>
          <a:noFill/>
          <a:ln>
            <a:noFill/>
          </a:ln>
        </p:spPr>
        <p:txBody>
          <a:bodyPr spcFirstLastPara="1" wrap="square" lIns="45700" tIns="45700" rIns="45700" bIns="45700" anchor="t" anchorCtr="0">
            <a:noAutofit/>
          </a:bodyPr>
          <a:lstStyle>
            <a:lvl1pPr marL="609585" lvl="0" indent="-304792" algn="l">
              <a:lnSpc>
                <a:spcPct val="85000"/>
              </a:lnSpc>
              <a:spcBef>
                <a:spcPts val="533"/>
              </a:spcBef>
              <a:spcAft>
                <a:spcPts val="0"/>
              </a:spcAft>
              <a:buClr>
                <a:schemeClr val="accent1"/>
              </a:buClr>
              <a:buSzPts val="1800"/>
              <a:buNone/>
              <a:defRPr b="1">
                <a:solidFill>
                  <a:schemeClr val="accent1"/>
                </a:solidFill>
              </a:defRPr>
            </a:lvl1pPr>
            <a:lvl2pPr marL="1219170" lvl="1" indent="-457189" algn="l">
              <a:lnSpc>
                <a:spcPct val="85000"/>
              </a:lnSpc>
              <a:spcBef>
                <a:spcPts val="533"/>
              </a:spcBef>
              <a:spcAft>
                <a:spcPts val="0"/>
              </a:spcAft>
              <a:buClr>
                <a:srgbClr val="000000"/>
              </a:buClr>
              <a:buSzPts val="1800"/>
              <a:buChar char="–"/>
              <a:defRPr/>
            </a:lvl2pPr>
            <a:lvl3pPr marL="1828754" lvl="2" indent="-457189" algn="l">
              <a:lnSpc>
                <a:spcPct val="85000"/>
              </a:lnSpc>
              <a:spcBef>
                <a:spcPts val="533"/>
              </a:spcBef>
              <a:spcAft>
                <a:spcPts val="0"/>
              </a:spcAft>
              <a:buClr>
                <a:srgbClr val="000000"/>
              </a:buClr>
              <a:buSzPts val="1800"/>
              <a:buChar char="•"/>
              <a:defRPr/>
            </a:lvl3pPr>
            <a:lvl4pPr marL="2438339" lvl="3" indent="-457189" algn="l">
              <a:lnSpc>
                <a:spcPct val="85000"/>
              </a:lnSpc>
              <a:spcBef>
                <a:spcPts val="533"/>
              </a:spcBef>
              <a:spcAft>
                <a:spcPts val="0"/>
              </a:spcAft>
              <a:buClr>
                <a:srgbClr val="000000"/>
              </a:buClr>
              <a:buSzPts val="1800"/>
              <a:buChar char="–"/>
              <a:defRPr/>
            </a:lvl4pPr>
            <a:lvl5pPr marL="3047924" lvl="4" indent="-457189" algn="l">
              <a:lnSpc>
                <a:spcPct val="85000"/>
              </a:lnSpc>
              <a:spcBef>
                <a:spcPts val="533"/>
              </a:spcBef>
              <a:spcAft>
                <a:spcPts val="0"/>
              </a:spcAft>
              <a:buClr>
                <a:srgbClr val="000000"/>
              </a:buClr>
              <a:buSzPts val="1800"/>
              <a:buChar char="»"/>
              <a:defRPr/>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918400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Slide 2">
  <p:cSld name="1_Content Slide 2">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63"/>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88" name="Google Shape;88;p63"/>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89" name="Google Shape;89;p63"/>
          <p:cNvSpPr txBox="1">
            <a:spLocks noGrp="1"/>
          </p:cNvSpPr>
          <p:nvPr>
            <p:ph type="body" idx="2"/>
          </p:nvPr>
        </p:nvSpPr>
        <p:spPr>
          <a:xfrm>
            <a:off x="262965" y="1648884"/>
            <a:ext cx="5833035"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
        <p:nvSpPr>
          <p:cNvPr id="90" name="Google Shape;90;p63"/>
          <p:cNvSpPr txBox="1">
            <a:spLocks noGrp="1"/>
          </p:cNvSpPr>
          <p:nvPr>
            <p:ph type="body" idx="3"/>
          </p:nvPr>
        </p:nvSpPr>
        <p:spPr>
          <a:xfrm>
            <a:off x="6096000" y="1648884"/>
            <a:ext cx="5833035" cy="4521200"/>
          </a:xfrm>
          <a:prstGeom prst="rect">
            <a:avLst/>
          </a:prstGeom>
          <a:noFill/>
          <a:ln>
            <a:noFill/>
          </a:ln>
        </p:spPr>
        <p:txBody>
          <a:bodyPr spcFirstLastPara="1" wrap="square" lIns="45700" tIns="45700" rIns="45700" bIns="45700" anchor="t" anchorCtr="0">
            <a:noAutofit/>
          </a:bodyPr>
          <a:lstStyle>
            <a:lvl1pPr marL="609585" lvl="0" indent="-457189" algn="l">
              <a:lnSpc>
                <a:spcPct val="85000"/>
              </a:lnSpc>
              <a:spcBef>
                <a:spcPts val="533"/>
              </a:spcBef>
              <a:spcAft>
                <a:spcPts val="0"/>
              </a:spcAft>
              <a:buClr>
                <a:srgbClr val="000000"/>
              </a:buClr>
              <a:buSzPts val="1800"/>
              <a:buChar char="•"/>
              <a:defRPr sz="2400"/>
            </a:lvl1pPr>
            <a:lvl2pPr marL="1219170" lvl="1" indent="-457189" algn="l">
              <a:lnSpc>
                <a:spcPct val="85000"/>
              </a:lnSpc>
              <a:spcBef>
                <a:spcPts val="533"/>
              </a:spcBef>
              <a:spcAft>
                <a:spcPts val="0"/>
              </a:spcAft>
              <a:buClr>
                <a:srgbClr val="000000"/>
              </a:buClr>
              <a:buSzPts val="1800"/>
              <a:buChar char="–"/>
              <a:defRPr sz="2400"/>
            </a:lvl2pPr>
            <a:lvl3pPr marL="1828754" lvl="2" indent="-457189" algn="l">
              <a:lnSpc>
                <a:spcPct val="85000"/>
              </a:lnSpc>
              <a:spcBef>
                <a:spcPts val="533"/>
              </a:spcBef>
              <a:spcAft>
                <a:spcPts val="0"/>
              </a:spcAft>
              <a:buClr>
                <a:srgbClr val="000000"/>
              </a:buClr>
              <a:buSzPts val="1800"/>
              <a:buChar char="•"/>
              <a:defRPr sz="2400"/>
            </a:lvl3pPr>
            <a:lvl4pPr marL="2438339" lvl="3" indent="-457189" algn="l">
              <a:lnSpc>
                <a:spcPct val="85000"/>
              </a:lnSpc>
              <a:spcBef>
                <a:spcPts val="533"/>
              </a:spcBef>
              <a:spcAft>
                <a:spcPts val="0"/>
              </a:spcAft>
              <a:buClr>
                <a:srgbClr val="000000"/>
              </a:buClr>
              <a:buSzPts val="1800"/>
              <a:buChar char="–"/>
              <a:defRPr sz="2400"/>
            </a:lvl4pPr>
            <a:lvl5pPr marL="3047924" lvl="4" indent="-457189" algn="l">
              <a:lnSpc>
                <a:spcPct val="85000"/>
              </a:lnSpc>
              <a:spcBef>
                <a:spcPts val="533"/>
              </a:spcBef>
              <a:spcAft>
                <a:spcPts val="0"/>
              </a:spcAft>
              <a:buClr>
                <a:srgbClr val="000000"/>
              </a:buClr>
              <a:buSzPts val="1800"/>
              <a:buChar char="»"/>
              <a:defRPr sz="2400"/>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2315505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ontent Slide 3">
  <p:cSld name="1_Content Slide 3">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64"/>
          <p:cNvSpPr txBox="1">
            <a:spLocks noGrp="1"/>
          </p:cNvSpPr>
          <p:nvPr>
            <p:ph type="title"/>
          </p:nvPr>
        </p:nvSpPr>
        <p:spPr>
          <a:xfrm>
            <a:off x="0" y="347959"/>
            <a:ext cx="12192000" cy="1069680"/>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chemeClr val="accent1"/>
              </a:buClr>
              <a:buSzPts val="3000"/>
              <a:buFont typeface="Arial"/>
              <a:buNone/>
              <a:defRPr sz="4000" b="1">
                <a:solidFill>
                  <a:schemeClr val="accent1"/>
                </a:solidFill>
              </a:defRPr>
            </a:lvl1pPr>
            <a:lvl2pPr lvl="1" algn="l">
              <a:lnSpc>
                <a:spcPct val="90000"/>
              </a:lnSpc>
              <a:spcBef>
                <a:spcPts val="0"/>
              </a:spcBef>
              <a:spcAft>
                <a:spcPts val="0"/>
              </a:spcAft>
              <a:buClr>
                <a:srgbClr val="210138"/>
              </a:buClr>
              <a:buSzPts val="1800"/>
              <a:buNone/>
              <a:defRPr/>
            </a:lvl2pPr>
            <a:lvl3pPr lvl="2" algn="l">
              <a:lnSpc>
                <a:spcPct val="90000"/>
              </a:lnSpc>
              <a:spcBef>
                <a:spcPts val="0"/>
              </a:spcBef>
              <a:spcAft>
                <a:spcPts val="0"/>
              </a:spcAft>
              <a:buClr>
                <a:srgbClr val="210138"/>
              </a:buClr>
              <a:buSzPts val="1800"/>
              <a:buNone/>
              <a:defRPr/>
            </a:lvl3pPr>
            <a:lvl4pPr lvl="3" algn="l">
              <a:lnSpc>
                <a:spcPct val="90000"/>
              </a:lnSpc>
              <a:spcBef>
                <a:spcPts val="0"/>
              </a:spcBef>
              <a:spcAft>
                <a:spcPts val="0"/>
              </a:spcAft>
              <a:buClr>
                <a:srgbClr val="210138"/>
              </a:buClr>
              <a:buSzPts val="1800"/>
              <a:buNone/>
              <a:defRPr/>
            </a:lvl4pPr>
            <a:lvl5pPr lvl="4" algn="l">
              <a:lnSpc>
                <a:spcPct val="90000"/>
              </a:lnSpc>
              <a:spcBef>
                <a:spcPts val="0"/>
              </a:spcBef>
              <a:spcAft>
                <a:spcPts val="0"/>
              </a:spcAft>
              <a:buClr>
                <a:srgbClr val="210138"/>
              </a:buClr>
              <a:buSzPts val="1800"/>
              <a:buNone/>
              <a:defRPr/>
            </a:lvl5pPr>
            <a:lvl6pPr lvl="5" algn="l">
              <a:lnSpc>
                <a:spcPct val="90000"/>
              </a:lnSpc>
              <a:spcBef>
                <a:spcPts val="0"/>
              </a:spcBef>
              <a:spcAft>
                <a:spcPts val="0"/>
              </a:spcAft>
              <a:buClr>
                <a:srgbClr val="210138"/>
              </a:buClr>
              <a:buSzPts val="1800"/>
              <a:buNone/>
              <a:defRPr/>
            </a:lvl6pPr>
            <a:lvl7pPr lvl="6" algn="l">
              <a:lnSpc>
                <a:spcPct val="90000"/>
              </a:lnSpc>
              <a:spcBef>
                <a:spcPts val="0"/>
              </a:spcBef>
              <a:spcAft>
                <a:spcPts val="0"/>
              </a:spcAft>
              <a:buClr>
                <a:srgbClr val="210138"/>
              </a:buClr>
              <a:buSzPts val="1800"/>
              <a:buNone/>
              <a:defRPr/>
            </a:lvl7pPr>
            <a:lvl8pPr lvl="7" algn="l">
              <a:lnSpc>
                <a:spcPct val="90000"/>
              </a:lnSpc>
              <a:spcBef>
                <a:spcPts val="0"/>
              </a:spcBef>
              <a:spcAft>
                <a:spcPts val="0"/>
              </a:spcAft>
              <a:buClr>
                <a:srgbClr val="210138"/>
              </a:buClr>
              <a:buSzPts val="1800"/>
              <a:buNone/>
              <a:defRPr/>
            </a:lvl8pPr>
            <a:lvl9pPr lvl="8" algn="l">
              <a:lnSpc>
                <a:spcPct val="90000"/>
              </a:lnSpc>
              <a:spcBef>
                <a:spcPts val="0"/>
              </a:spcBef>
              <a:spcAft>
                <a:spcPts val="0"/>
              </a:spcAft>
              <a:buClr>
                <a:srgbClr val="210138"/>
              </a:buClr>
              <a:buSzPts val="1800"/>
              <a:buNone/>
              <a:defRPr/>
            </a:lvl9pPr>
          </a:lstStyle>
          <a:p>
            <a:endParaRPr/>
          </a:p>
        </p:txBody>
      </p:sp>
      <p:sp>
        <p:nvSpPr>
          <p:cNvPr id="93" name="Google Shape;93;p64"/>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1632972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Slide 4">
  <p:cSld name="1_Content Slide 4">
    <p:bg>
      <p:bgPr>
        <a:blipFill>
          <a:blip r:embed="rId2">
            <a:alphaModFix/>
          </a:blip>
          <a:stretch>
            <a:fillRect/>
          </a:stretch>
        </a:blipFill>
        <a:effectLst/>
      </p:bgPr>
    </p:bg>
    <p:spTree>
      <p:nvGrpSpPr>
        <p:cNvPr id="1" name="Shape 94"/>
        <p:cNvGrpSpPr/>
        <p:nvPr/>
      </p:nvGrpSpPr>
      <p:grpSpPr>
        <a:xfrm>
          <a:off x="0" y="0"/>
          <a:ext cx="0" cy="0"/>
          <a:chOff x="0" y="0"/>
          <a:chExt cx="0" cy="0"/>
        </a:xfrm>
      </p:grpSpPr>
      <p:sp>
        <p:nvSpPr>
          <p:cNvPr id="95" name="Google Shape;95;p65"/>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664484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Slide 5">
  <p:cSld name="Content Slide 5">
    <p:bg>
      <p:bgPr>
        <a:solidFill>
          <a:schemeClr val="lt1"/>
        </a:solidFill>
        <a:effectLst/>
      </p:bgPr>
    </p:bg>
    <p:spTree>
      <p:nvGrpSpPr>
        <p:cNvPr id="1" name="Shape 96"/>
        <p:cNvGrpSpPr/>
        <p:nvPr/>
      </p:nvGrpSpPr>
      <p:grpSpPr>
        <a:xfrm>
          <a:off x="0" y="0"/>
          <a:ext cx="0" cy="0"/>
          <a:chOff x="0" y="0"/>
          <a:chExt cx="0" cy="0"/>
        </a:xfrm>
      </p:grpSpPr>
      <p:sp>
        <p:nvSpPr>
          <p:cNvPr id="97" name="Google Shape;97;p66"/>
          <p:cNvSpPr txBox="1">
            <a:spLocks noGrp="1"/>
          </p:cNvSpPr>
          <p:nvPr>
            <p:ph type="body" idx="1"/>
          </p:nvPr>
        </p:nvSpPr>
        <p:spPr>
          <a:xfrm>
            <a:off x="0" y="6324601"/>
            <a:ext cx="12192000" cy="533400"/>
          </a:xfrm>
          <a:prstGeom prst="rect">
            <a:avLst/>
          </a:prstGeom>
          <a:noFill/>
          <a:ln>
            <a:noFill/>
          </a:ln>
        </p:spPr>
        <p:txBody>
          <a:bodyPr spcFirstLastPara="1" wrap="square" lIns="137150" tIns="137150" rIns="137150" bIns="137150" anchor="b" anchorCtr="0">
            <a:normAutofit/>
          </a:bodyPr>
          <a:lstStyle>
            <a:lvl1pPr marL="609585" lvl="0" indent="-304792" algn="l">
              <a:lnSpc>
                <a:spcPct val="85000"/>
              </a:lnSpc>
              <a:spcBef>
                <a:spcPts val="267"/>
              </a:spcBef>
              <a:spcAft>
                <a:spcPts val="0"/>
              </a:spcAft>
              <a:buClr>
                <a:srgbClr val="000000"/>
              </a:buClr>
              <a:buSzPts val="1000"/>
              <a:buFont typeface="Arial"/>
              <a:buNone/>
              <a:defRPr sz="1333" b="1"/>
            </a:lvl1pPr>
            <a:lvl2pPr marL="1219170" lvl="1" indent="-304792" algn="l">
              <a:lnSpc>
                <a:spcPct val="85000"/>
              </a:lnSpc>
              <a:spcBef>
                <a:spcPts val="267"/>
              </a:spcBef>
              <a:spcAft>
                <a:spcPts val="0"/>
              </a:spcAft>
              <a:buClr>
                <a:srgbClr val="000000"/>
              </a:buClr>
              <a:buSzPts val="1000"/>
              <a:buFont typeface="Arial"/>
              <a:buNone/>
              <a:defRPr sz="1333" b="1"/>
            </a:lvl2pPr>
            <a:lvl3pPr marL="1828754" lvl="2" indent="-304792" algn="l">
              <a:lnSpc>
                <a:spcPct val="85000"/>
              </a:lnSpc>
              <a:spcBef>
                <a:spcPts val="267"/>
              </a:spcBef>
              <a:spcAft>
                <a:spcPts val="0"/>
              </a:spcAft>
              <a:buClr>
                <a:srgbClr val="000000"/>
              </a:buClr>
              <a:buSzPts val="1000"/>
              <a:buFont typeface="Arial"/>
              <a:buNone/>
              <a:defRPr sz="1333" b="1"/>
            </a:lvl3pPr>
            <a:lvl4pPr marL="2438339" lvl="3" indent="-304792" algn="l">
              <a:lnSpc>
                <a:spcPct val="85000"/>
              </a:lnSpc>
              <a:spcBef>
                <a:spcPts val="267"/>
              </a:spcBef>
              <a:spcAft>
                <a:spcPts val="0"/>
              </a:spcAft>
              <a:buClr>
                <a:srgbClr val="000000"/>
              </a:buClr>
              <a:buSzPts val="1000"/>
              <a:buFont typeface="Arial"/>
              <a:buNone/>
              <a:defRPr sz="1333" b="1"/>
            </a:lvl4pPr>
            <a:lvl5pPr marL="3047924" lvl="4" indent="-304792" algn="l">
              <a:lnSpc>
                <a:spcPct val="85000"/>
              </a:lnSpc>
              <a:spcBef>
                <a:spcPts val="267"/>
              </a:spcBef>
              <a:spcAft>
                <a:spcPts val="0"/>
              </a:spcAft>
              <a:buClr>
                <a:srgbClr val="000000"/>
              </a:buClr>
              <a:buSzPts val="1000"/>
              <a:buFont typeface="Arial"/>
              <a:buNone/>
              <a:defRPr sz="1333" b="1"/>
            </a:lvl5pPr>
            <a:lvl6pPr marL="3657509" lvl="5" indent="-457189" algn="l">
              <a:lnSpc>
                <a:spcPct val="85000"/>
              </a:lnSpc>
              <a:spcBef>
                <a:spcPts val="533"/>
              </a:spcBef>
              <a:spcAft>
                <a:spcPts val="0"/>
              </a:spcAft>
              <a:buClr>
                <a:srgbClr val="000000"/>
              </a:buClr>
              <a:buSzPts val="1800"/>
              <a:buChar char="•"/>
              <a:defRPr/>
            </a:lvl6pPr>
            <a:lvl7pPr marL="4267093" lvl="6" indent="-457189" algn="l">
              <a:lnSpc>
                <a:spcPct val="85000"/>
              </a:lnSpc>
              <a:spcBef>
                <a:spcPts val="533"/>
              </a:spcBef>
              <a:spcAft>
                <a:spcPts val="0"/>
              </a:spcAft>
              <a:buClr>
                <a:srgbClr val="000000"/>
              </a:buClr>
              <a:buSzPts val="1800"/>
              <a:buChar char="•"/>
              <a:defRPr/>
            </a:lvl7pPr>
            <a:lvl8pPr marL="4876678" lvl="7" indent="-457189" algn="l">
              <a:lnSpc>
                <a:spcPct val="85000"/>
              </a:lnSpc>
              <a:spcBef>
                <a:spcPts val="533"/>
              </a:spcBef>
              <a:spcAft>
                <a:spcPts val="0"/>
              </a:spcAft>
              <a:buClr>
                <a:srgbClr val="000000"/>
              </a:buClr>
              <a:buSzPts val="1800"/>
              <a:buChar char="•"/>
              <a:defRPr/>
            </a:lvl8pPr>
            <a:lvl9pPr marL="5486263" lvl="8" indent="-457189" algn="l">
              <a:lnSpc>
                <a:spcPct val="85000"/>
              </a:lnSpc>
              <a:spcBef>
                <a:spcPts val="533"/>
              </a:spcBef>
              <a:spcAft>
                <a:spcPts val="0"/>
              </a:spcAft>
              <a:buClr>
                <a:srgbClr val="000000"/>
              </a:buClr>
              <a:buSzPts val="1800"/>
              <a:buChar char="•"/>
              <a:defRPr/>
            </a:lvl9pPr>
          </a:lstStyle>
          <a:p>
            <a:endParaRPr/>
          </a:p>
        </p:txBody>
      </p:sp>
    </p:spTree>
    <p:extLst>
      <p:ext uri="{BB962C8B-B14F-4D97-AF65-F5344CB8AC3E}">
        <p14:creationId xmlns:p14="http://schemas.microsoft.com/office/powerpoint/2010/main" val="3131918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Content Slide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Title Text"/>
          <p:cNvSpPr txBox="1">
            <a:spLocks noGrp="1"/>
          </p:cNvSpPr>
          <p:nvPr>
            <p:ph type="title" hasCustomPrompt="1"/>
          </p:nvPr>
        </p:nvSpPr>
        <p:spPr>
          <a:xfrm>
            <a:off x="0" y="347959"/>
            <a:ext cx="12192000" cy="1069680"/>
          </a:xfrm>
          <a:prstGeom prst="rect">
            <a:avLst/>
          </a:prstGeom>
        </p:spPr>
        <p:txBody>
          <a:bodyPr>
            <a:normAutofit/>
          </a:bodyPr>
          <a:lstStyle>
            <a:lvl1pPr algn="ctr">
              <a:defRPr sz="4000" b="1">
                <a:solidFill>
                  <a:schemeClr val="accent1"/>
                </a:solidFill>
              </a:defRPr>
            </a:lvl1pPr>
          </a:lstStyle>
          <a:p>
            <a:r>
              <a:rPr dirty="0"/>
              <a:t>Title Text</a:t>
            </a:r>
          </a:p>
        </p:txBody>
      </p:sp>
      <p:sp>
        <p:nvSpPr>
          <p:cNvPr id="50" name="Body Level One…"/>
          <p:cNvSpPr txBox="1">
            <a:spLocks noGrp="1"/>
          </p:cNvSpPr>
          <p:nvPr>
            <p:ph type="body" sz="quarter" idx="1"/>
          </p:nvPr>
        </p:nvSpPr>
        <p:spPr>
          <a:xfrm>
            <a:off x="0" y="6324601"/>
            <a:ext cx="12192000" cy="533400"/>
          </a:xfrm>
          <a:prstGeom prst="rect">
            <a:avLst/>
          </a:prstGeom>
        </p:spPr>
        <p:txBody>
          <a:bodyPr lIns="137160" tIns="137160" rIns="137160" bIns="137160" anchor="b">
            <a:normAutofit/>
          </a:bodyPr>
          <a:lstStyle>
            <a:lvl1pPr marL="0" indent="0">
              <a:spcBef>
                <a:spcPts val="267"/>
              </a:spcBef>
              <a:buSzTx/>
              <a:buFontTx/>
              <a:buNone/>
              <a:defRPr sz="1333" b="1"/>
            </a:lvl1pPr>
            <a:lvl2pPr marL="0" indent="395277">
              <a:spcBef>
                <a:spcPts val="267"/>
              </a:spcBef>
              <a:buSzTx/>
              <a:buFontTx/>
              <a:buNone/>
              <a:defRPr sz="1333" b="1"/>
            </a:lvl2pPr>
            <a:lvl3pPr marL="0" indent="801668">
              <a:spcBef>
                <a:spcPts val="267"/>
              </a:spcBef>
              <a:buSzTx/>
              <a:buFontTx/>
              <a:buNone/>
              <a:defRPr sz="1333" b="1"/>
            </a:lvl3pPr>
            <a:lvl4pPr marL="0" indent="1196943">
              <a:spcBef>
                <a:spcPts val="267"/>
              </a:spcBef>
              <a:buSzTx/>
              <a:buFontTx/>
              <a:buNone/>
              <a:defRPr sz="1333" b="1"/>
            </a:lvl4pPr>
            <a:lvl5pPr marL="0" indent="1601747">
              <a:spcBef>
                <a:spcPts val="267"/>
              </a:spcBef>
              <a:buSzTx/>
              <a:buFontTx/>
              <a:buNone/>
              <a:defRPr sz="1333" b="1"/>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Content Placeholder 2">
            <a:extLst>
              <a:ext uri="{FF2B5EF4-FFF2-40B4-BE49-F238E27FC236}">
                <a16:creationId xmlns:a16="http://schemas.microsoft.com/office/drawing/2014/main" id="{D991C48F-355C-524F-9BF2-1D83C435058E}"/>
              </a:ext>
            </a:extLst>
          </p:cNvPr>
          <p:cNvSpPr>
            <a:spLocks noGrp="1"/>
          </p:cNvSpPr>
          <p:nvPr>
            <p:ph sz="quarter" idx="10"/>
          </p:nvPr>
        </p:nvSpPr>
        <p:spPr>
          <a:xfrm>
            <a:off x="262965" y="1648884"/>
            <a:ext cx="11627660" cy="452120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844663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12192000" cy="650400"/>
          </a:xfrm>
          <a:prstGeom prst="rect">
            <a:avLst/>
          </a:prstGeom>
          <a:solidFill>
            <a:schemeClr val="lt1"/>
          </a:solidFill>
          <a:ln>
            <a:noFill/>
          </a:ln>
        </p:spPr>
        <p:txBody>
          <a:bodyPr spcFirstLastPara="1" wrap="square" lIns="121897" tIns="121897" rIns="121897" bIns="121897"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nvGrpSpPr>
          <p:cNvPr id="11" name="Google Shape;11;p2"/>
          <p:cNvGrpSpPr/>
          <p:nvPr/>
        </p:nvGrpSpPr>
        <p:grpSpPr>
          <a:xfrm>
            <a:off x="1107190" y="1588342"/>
            <a:ext cx="994351" cy="61101"/>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defTabSz="914400">
                <a:buClr>
                  <a:srgbClr val="000000"/>
                </a:buClr>
                <a:buFont typeface="Arial"/>
                <a:buNone/>
              </a:pPr>
              <a:endParaRPr kern="0">
                <a:solidFill>
                  <a:srgbClr val="000000"/>
                </a:solidFill>
                <a:latin typeface="Arial"/>
                <a:ea typeface="Arial"/>
                <a:cs typeface="Arial"/>
                <a:sym typeface="Arial"/>
              </a:endParaRPr>
            </a:p>
          </p:txBody>
        </p:sp>
      </p:grpSp>
      <p:sp>
        <p:nvSpPr>
          <p:cNvPr id="14" name="Google Shape;14;p2"/>
          <p:cNvSpPr txBox="1">
            <a:spLocks noGrp="1"/>
          </p:cNvSpPr>
          <p:nvPr>
            <p:ph type="ctrTitle"/>
          </p:nvPr>
        </p:nvSpPr>
        <p:spPr>
          <a:xfrm>
            <a:off x="972600" y="1763267"/>
            <a:ext cx="10250800" cy="2219600"/>
          </a:xfrm>
          <a:prstGeom prst="rect">
            <a:avLst/>
          </a:prstGeom>
        </p:spPr>
        <p:txBody>
          <a:bodyPr spcFirstLastPara="1" wrap="square" lIns="121897" tIns="121897" rIns="121897" bIns="121897" anchor="t" anchorCtr="0">
            <a:noAutofit/>
          </a:bodyPr>
          <a:lstStyle>
            <a:lvl1pPr lvl="0">
              <a:spcBef>
                <a:spcPts val="0"/>
              </a:spcBef>
              <a:spcAft>
                <a:spcPts val="0"/>
              </a:spcAft>
              <a:buClr>
                <a:schemeClr val="dk2"/>
              </a:buClr>
              <a:buSzPts val="4200"/>
              <a:buNone/>
              <a:defRPr sz="5600">
                <a:solidFill>
                  <a:schemeClr val="dk2"/>
                </a:solidFill>
              </a:defRPr>
            </a:lvl1pPr>
            <a:lvl2pPr lvl="1">
              <a:spcBef>
                <a:spcPts val="0"/>
              </a:spcBef>
              <a:spcAft>
                <a:spcPts val="0"/>
              </a:spcAft>
              <a:buClr>
                <a:schemeClr val="dk2"/>
              </a:buClr>
              <a:buSzPts val="4200"/>
              <a:buNone/>
              <a:defRPr sz="5600">
                <a:solidFill>
                  <a:schemeClr val="dk2"/>
                </a:solidFill>
              </a:defRPr>
            </a:lvl2pPr>
            <a:lvl3pPr lvl="2">
              <a:spcBef>
                <a:spcPts val="0"/>
              </a:spcBef>
              <a:spcAft>
                <a:spcPts val="0"/>
              </a:spcAft>
              <a:buClr>
                <a:schemeClr val="dk2"/>
              </a:buClr>
              <a:buSzPts val="4200"/>
              <a:buNone/>
              <a:defRPr sz="5600">
                <a:solidFill>
                  <a:schemeClr val="dk2"/>
                </a:solidFill>
              </a:defRPr>
            </a:lvl3pPr>
            <a:lvl4pPr lvl="3">
              <a:spcBef>
                <a:spcPts val="0"/>
              </a:spcBef>
              <a:spcAft>
                <a:spcPts val="0"/>
              </a:spcAft>
              <a:buClr>
                <a:schemeClr val="dk2"/>
              </a:buClr>
              <a:buSzPts val="4200"/>
              <a:buNone/>
              <a:defRPr sz="5600">
                <a:solidFill>
                  <a:schemeClr val="dk2"/>
                </a:solidFill>
              </a:defRPr>
            </a:lvl4pPr>
            <a:lvl5pPr lvl="4">
              <a:spcBef>
                <a:spcPts val="0"/>
              </a:spcBef>
              <a:spcAft>
                <a:spcPts val="0"/>
              </a:spcAft>
              <a:buClr>
                <a:schemeClr val="dk2"/>
              </a:buClr>
              <a:buSzPts val="4200"/>
              <a:buNone/>
              <a:defRPr sz="5600">
                <a:solidFill>
                  <a:schemeClr val="dk2"/>
                </a:solidFill>
              </a:defRPr>
            </a:lvl5pPr>
            <a:lvl6pPr lvl="5">
              <a:spcBef>
                <a:spcPts val="0"/>
              </a:spcBef>
              <a:spcAft>
                <a:spcPts val="0"/>
              </a:spcAft>
              <a:buClr>
                <a:schemeClr val="dk2"/>
              </a:buClr>
              <a:buSzPts val="4200"/>
              <a:buNone/>
              <a:defRPr sz="5600">
                <a:solidFill>
                  <a:schemeClr val="dk2"/>
                </a:solidFill>
              </a:defRPr>
            </a:lvl6pPr>
            <a:lvl7pPr lvl="6">
              <a:spcBef>
                <a:spcPts val="0"/>
              </a:spcBef>
              <a:spcAft>
                <a:spcPts val="0"/>
              </a:spcAft>
              <a:buClr>
                <a:schemeClr val="dk2"/>
              </a:buClr>
              <a:buSzPts val="4200"/>
              <a:buNone/>
              <a:defRPr sz="5600">
                <a:solidFill>
                  <a:schemeClr val="dk2"/>
                </a:solidFill>
              </a:defRPr>
            </a:lvl7pPr>
            <a:lvl8pPr lvl="7">
              <a:spcBef>
                <a:spcPts val="0"/>
              </a:spcBef>
              <a:spcAft>
                <a:spcPts val="0"/>
              </a:spcAft>
              <a:buClr>
                <a:schemeClr val="dk2"/>
              </a:buClr>
              <a:buSzPts val="4200"/>
              <a:buNone/>
              <a:defRPr sz="5600">
                <a:solidFill>
                  <a:schemeClr val="dk2"/>
                </a:solidFill>
              </a:defRPr>
            </a:lvl8pPr>
            <a:lvl9pPr lvl="8">
              <a:spcBef>
                <a:spcPts val="0"/>
              </a:spcBef>
              <a:spcAft>
                <a:spcPts val="0"/>
              </a:spcAft>
              <a:buClr>
                <a:schemeClr val="dk2"/>
              </a:buClr>
              <a:buSzPts val="4200"/>
              <a:buNone/>
              <a:defRPr sz="5600">
                <a:solidFill>
                  <a:schemeClr val="dk2"/>
                </a:solidFill>
              </a:defRPr>
            </a:lvl9pPr>
          </a:lstStyle>
          <a:p>
            <a:endParaRPr/>
          </a:p>
        </p:txBody>
      </p:sp>
      <p:sp>
        <p:nvSpPr>
          <p:cNvPr id="15" name="Google Shape;15;p2"/>
          <p:cNvSpPr txBox="1">
            <a:spLocks noGrp="1"/>
          </p:cNvSpPr>
          <p:nvPr>
            <p:ph type="subTitle" idx="1"/>
          </p:nvPr>
        </p:nvSpPr>
        <p:spPr>
          <a:xfrm>
            <a:off x="972836" y="4230533"/>
            <a:ext cx="10250800" cy="721600"/>
          </a:xfrm>
          <a:prstGeom prst="rect">
            <a:avLst/>
          </a:prstGeom>
        </p:spPr>
        <p:txBody>
          <a:bodyPr spcFirstLastPara="1" wrap="square" lIns="121897" tIns="121897" rIns="121897" bIns="121897" anchor="t" anchorCtr="0">
            <a:noAutofit/>
          </a:bodyPr>
          <a:lstStyle>
            <a:lvl1pPr lvl="0">
              <a:lnSpc>
                <a:spcPct val="100000"/>
              </a:lnSpc>
              <a:spcBef>
                <a:spcPts val="0"/>
              </a:spcBef>
              <a:spcAft>
                <a:spcPts val="0"/>
              </a:spcAft>
              <a:buSzPts val="1600"/>
              <a:buNone/>
              <a:defRPr sz="2100"/>
            </a:lvl1pPr>
            <a:lvl2pPr lvl="1">
              <a:lnSpc>
                <a:spcPct val="100000"/>
              </a:lnSpc>
              <a:spcBef>
                <a:spcPts val="0"/>
              </a:spcBef>
              <a:spcAft>
                <a:spcPts val="0"/>
              </a:spcAft>
              <a:buSzPts val="1600"/>
              <a:buNone/>
              <a:defRPr sz="2100"/>
            </a:lvl2pPr>
            <a:lvl3pPr lvl="2">
              <a:lnSpc>
                <a:spcPct val="100000"/>
              </a:lnSpc>
              <a:spcBef>
                <a:spcPts val="0"/>
              </a:spcBef>
              <a:spcAft>
                <a:spcPts val="0"/>
              </a:spcAft>
              <a:buSzPts val="1600"/>
              <a:buNone/>
              <a:defRPr sz="2100"/>
            </a:lvl3pPr>
            <a:lvl4pPr lvl="3">
              <a:lnSpc>
                <a:spcPct val="100000"/>
              </a:lnSpc>
              <a:spcBef>
                <a:spcPts val="0"/>
              </a:spcBef>
              <a:spcAft>
                <a:spcPts val="0"/>
              </a:spcAft>
              <a:buSzPts val="1600"/>
              <a:buNone/>
              <a:defRPr sz="2100"/>
            </a:lvl4pPr>
            <a:lvl5pPr lvl="4">
              <a:lnSpc>
                <a:spcPct val="100000"/>
              </a:lnSpc>
              <a:spcBef>
                <a:spcPts val="0"/>
              </a:spcBef>
              <a:spcAft>
                <a:spcPts val="0"/>
              </a:spcAft>
              <a:buSzPts val="1600"/>
              <a:buNone/>
              <a:defRPr sz="2100"/>
            </a:lvl5pPr>
            <a:lvl6pPr lvl="5">
              <a:lnSpc>
                <a:spcPct val="100000"/>
              </a:lnSpc>
              <a:spcBef>
                <a:spcPts val="0"/>
              </a:spcBef>
              <a:spcAft>
                <a:spcPts val="0"/>
              </a:spcAft>
              <a:buSzPts val="1600"/>
              <a:buNone/>
              <a:defRPr sz="2100"/>
            </a:lvl6pPr>
            <a:lvl7pPr lvl="6">
              <a:lnSpc>
                <a:spcPct val="100000"/>
              </a:lnSpc>
              <a:spcBef>
                <a:spcPts val="0"/>
              </a:spcBef>
              <a:spcAft>
                <a:spcPts val="0"/>
              </a:spcAft>
              <a:buSzPts val="1600"/>
              <a:buNone/>
              <a:defRPr sz="2100"/>
            </a:lvl7pPr>
            <a:lvl8pPr lvl="7">
              <a:lnSpc>
                <a:spcPct val="100000"/>
              </a:lnSpc>
              <a:spcBef>
                <a:spcPts val="0"/>
              </a:spcBef>
              <a:spcAft>
                <a:spcPts val="0"/>
              </a:spcAft>
              <a:buSzPts val="1600"/>
              <a:buNone/>
              <a:defRPr sz="2100"/>
            </a:lvl8pPr>
            <a:lvl9pPr lvl="8">
              <a:lnSpc>
                <a:spcPct val="100000"/>
              </a:lnSpc>
              <a:spcBef>
                <a:spcPts val="0"/>
              </a:spcBef>
              <a:spcAft>
                <a:spcPts val="0"/>
              </a:spcAft>
              <a:buSzPts val="1600"/>
              <a:buNone/>
              <a:defRPr sz="2100"/>
            </a:lvl9pPr>
          </a:lstStyle>
          <a:p>
            <a:endParaRPr/>
          </a:p>
        </p:txBody>
      </p:sp>
      <p:sp>
        <p:nvSpPr>
          <p:cNvPr id="16" name="Google Shape;16;p2"/>
          <p:cNvSpPr txBox="1">
            <a:spLocks noGrp="1"/>
          </p:cNvSpPr>
          <p:nvPr>
            <p:ph type="sldNum" idx="12"/>
          </p:nvPr>
        </p:nvSpPr>
        <p:spPr>
          <a:xfrm>
            <a:off x="11381736" y="6333135"/>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solidFill>
                  <a:srgbClr val="595959"/>
                </a:solidFill>
              </a:rPr>
              <a:pPr/>
              <a:t>‹#›</a:t>
            </a:fld>
            <a:endParaRPr lang="uk-UA">
              <a:solidFill>
                <a:srgbClr val="595959"/>
              </a:solidFill>
            </a:endParaRPr>
          </a:p>
        </p:txBody>
      </p:sp>
    </p:spTree>
    <p:extLst>
      <p:ext uri="{BB962C8B-B14F-4D97-AF65-F5344CB8AC3E}">
        <p14:creationId xmlns:p14="http://schemas.microsoft.com/office/powerpoint/2010/main" val="139841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4.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21" Type="http://schemas.openxmlformats.org/officeDocument/2006/relationships/theme" Target="../theme/theme5.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theme" Target="../theme/theme6.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89" tIns="121889" rIns="121889" bIns="121889"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89" tIns="121889" rIns="121889" bIns="121889"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6" y="6333135"/>
            <a:ext cx="731600" cy="524800"/>
          </a:xfrm>
          <a:prstGeom prst="rect">
            <a:avLst/>
          </a:prstGeom>
          <a:noFill/>
          <a:ln>
            <a:noFill/>
          </a:ln>
        </p:spPr>
        <p:txBody>
          <a:bodyPr spcFirstLastPara="1" wrap="square" lIns="121889" tIns="121889" rIns="121889" bIns="121889" anchor="ctr" anchorCtr="0">
            <a:no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a:buClr>
                <a:srgbClr val="000000"/>
              </a:buClr>
              <a:buFont typeface="Arial"/>
              <a:buNone/>
            </a:pPr>
            <a:fld id="{00000000-1234-1234-1234-123412341234}" type="slidenum">
              <a:rPr lang="uk-UA" kern="0" smtClean="0">
                <a:solidFill>
                  <a:srgbClr val="595959"/>
                </a:solidFill>
              </a:rPr>
              <a:pPr>
                <a:buClr>
                  <a:srgbClr val="000000"/>
                </a:buClr>
                <a:buFont typeface="Arial"/>
                <a:buNone/>
              </a:pPr>
              <a:t>‹#›</a:t>
            </a:fld>
            <a:endParaRPr lang="uk-UA" kern="0">
              <a:solidFill>
                <a:srgbClr val="595959"/>
              </a:solidFill>
            </a:endParaRPr>
          </a:p>
        </p:txBody>
      </p:sp>
    </p:spTree>
    <p:extLst>
      <p:ext uri="{BB962C8B-B14F-4D97-AF65-F5344CB8AC3E}">
        <p14:creationId xmlns:p14="http://schemas.microsoft.com/office/powerpoint/2010/main" val="111114135"/>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 id="2147483682" r:id="rId5"/>
    <p:sldLayoutId id="2147483683" r:id="rId6"/>
    <p:sldLayoutId id="2147483685" r:id="rId7"/>
    <p:sldLayoutId id="214748368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897" tIns="121897" rIns="121897" bIns="121897"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21897" tIns="121897" rIns="121897" bIns="121897"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6" y="6333135"/>
            <a:ext cx="731600" cy="524800"/>
          </a:xfrm>
          <a:prstGeom prst="rect">
            <a:avLst/>
          </a:prstGeom>
          <a:noFill/>
          <a:ln>
            <a:noFill/>
          </a:ln>
        </p:spPr>
        <p:txBody>
          <a:bodyPr spcFirstLastPara="1" wrap="square" lIns="121897" tIns="121897" rIns="121897" bIns="121897" anchor="ctr" anchorCtr="0">
            <a:no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defTabSz="914400">
              <a:buClr>
                <a:srgbClr val="000000"/>
              </a:buClr>
              <a:buFont typeface="Arial"/>
              <a:buNone/>
            </a:pPr>
            <a:fld id="{00000000-1234-1234-1234-123412341234}" type="slidenum">
              <a:rPr lang="uk-UA" kern="0" smtClean="0">
                <a:solidFill>
                  <a:srgbClr val="595959"/>
                </a:solidFill>
              </a:rPr>
              <a:pPr defTabSz="914400">
                <a:buClr>
                  <a:srgbClr val="000000"/>
                </a:buClr>
                <a:buFont typeface="Arial"/>
                <a:buNone/>
              </a:pPr>
              <a:t>‹#›</a:t>
            </a:fld>
            <a:endParaRPr lang="uk-UA" kern="0">
              <a:solidFill>
                <a:srgbClr val="595959"/>
              </a:solidFill>
            </a:endParaRPr>
          </a:p>
        </p:txBody>
      </p:sp>
    </p:spTree>
    <p:extLst>
      <p:ext uri="{BB962C8B-B14F-4D97-AF65-F5344CB8AC3E}">
        <p14:creationId xmlns:p14="http://schemas.microsoft.com/office/powerpoint/2010/main" val="119340832"/>
      </p:ext>
    </p:extLst>
  </p:cSld>
  <p:clrMap bg1="lt1" tx1="dk1" bg2="dk2" tx2="lt2" accent1="accent1" accent2="accent2" accent3="accent3" accent4="accent4" accent5="accent5" accent6="accent6" hlink="hlink" folHlink="folHlink"/>
  <p:sldLayoutIdLst>
    <p:sldLayoutId id="2147483702" r:id="rId1"/>
    <p:sldLayoutId id="2147483704" r:id="rId2"/>
    <p:sldLayoutId id="2147483705" r:id="rId3"/>
    <p:sldLayoutId id="2147483706" r:id="rId4"/>
    <p:sldLayoutId id="2147483707" r:id="rId5"/>
    <p:sldLayoutId id="2147483708" r:id="rId6"/>
    <p:sldLayoutId id="2147483709" r:id="rId7"/>
    <p:sldLayoutId id="2147483711" r:id="rId8"/>
    <p:sldLayoutId id="2147483712" r:id="rId9"/>
    <p:sldLayoutId id="214748372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543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srgbClr val="FFFFFF"/>
              </a:solidFill>
              <a:latin typeface="Aria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pPr defTabSz="914400"/>
            <a:r>
              <a:rPr lang="en-US" dirty="0">
                <a:latin typeface="Arial"/>
              </a:rPr>
              <a:t>DATE</a:t>
            </a:r>
          </a:p>
        </p:txBody>
      </p:sp>
      <p:sp>
        <p:nvSpPr>
          <p:cNvPr id="5" name="Footer Placeholder 4"/>
          <p:cNvSpPr>
            <a:spLocks noGrp="1"/>
          </p:cNvSpPr>
          <p:nvPr>
            <p:ph type="ftr" sz="quarter" idx="3"/>
          </p:nvPr>
        </p:nvSpPr>
        <p:spPr>
          <a:xfrm>
            <a:off x="4572001"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defTabSz="914400"/>
            <a:r>
              <a:rPr lang="en-US" dirty="0">
                <a:latin typeface="Arial"/>
              </a:rPr>
              <a:t>April 28, 2017</a:t>
            </a:r>
          </a:p>
        </p:txBody>
      </p:sp>
      <p:pic>
        <p:nvPicPr>
          <p:cNvPr id="9" name="Picture 4" descr="DPH Logo - Blue w-shadow"/>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40018" y="9162"/>
            <a:ext cx="1215175" cy="9113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4181562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47"/>
          <p:cNvSpPr txBox="1">
            <a:spLocks noGrp="1"/>
          </p:cNvSpPr>
          <p:nvPr>
            <p:ph type="title"/>
          </p:nvPr>
        </p:nvSpPr>
        <p:spPr>
          <a:xfrm>
            <a:off x="609600" y="92075"/>
            <a:ext cx="10972800" cy="1508125"/>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1pPr>
            <a:lvl2pPr marR="0" lvl="1"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2pPr>
            <a:lvl3pPr marR="0" lvl="2"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3pPr>
            <a:lvl4pPr marR="0" lvl="3"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4pPr>
            <a:lvl5pPr marR="0" lvl="4"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5pPr>
            <a:lvl6pPr marR="0" lvl="5"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6pPr>
            <a:lvl7pPr marR="0" lvl="6"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7pPr>
            <a:lvl8pPr marR="0" lvl="7"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8pPr>
            <a:lvl9pPr marR="0" lvl="8"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9pPr>
          </a:lstStyle>
          <a:p>
            <a:endParaRPr/>
          </a:p>
        </p:txBody>
      </p:sp>
      <p:sp>
        <p:nvSpPr>
          <p:cNvPr id="7" name="Google Shape;7;p47"/>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8" name="Google Shape;8;p47"/>
          <p:cNvSpPr txBox="1">
            <a:spLocks noGrp="1"/>
          </p:cNvSpPr>
          <p:nvPr>
            <p:ph type="sldNum" idx="12"/>
          </p:nvPr>
        </p:nvSpPr>
        <p:spPr>
          <a:xfrm>
            <a:off x="5892800" y="6187094"/>
            <a:ext cx="2844800" cy="338514"/>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7009695"/>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47"/>
          <p:cNvSpPr txBox="1">
            <a:spLocks noGrp="1"/>
          </p:cNvSpPr>
          <p:nvPr>
            <p:ph type="title"/>
          </p:nvPr>
        </p:nvSpPr>
        <p:spPr>
          <a:xfrm>
            <a:off x="609600" y="92075"/>
            <a:ext cx="10972800" cy="1508125"/>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1pPr>
            <a:lvl2pPr marR="0" lvl="1"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2pPr>
            <a:lvl3pPr marR="0" lvl="2"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3pPr>
            <a:lvl4pPr marR="0" lvl="3"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4pPr>
            <a:lvl5pPr marR="0" lvl="4"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5pPr>
            <a:lvl6pPr marR="0" lvl="5"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6pPr>
            <a:lvl7pPr marR="0" lvl="6"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7pPr>
            <a:lvl8pPr marR="0" lvl="7"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8pPr>
            <a:lvl9pPr marR="0" lvl="8"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9pPr>
          </a:lstStyle>
          <a:p>
            <a:endParaRPr/>
          </a:p>
        </p:txBody>
      </p:sp>
      <p:sp>
        <p:nvSpPr>
          <p:cNvPr id="7" name="Google Shape;7;p47"/>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8" name="Google Shape;8;p47"/>
          <p:cNvSpPr txBox="1">
            <a:spLocks noGrp="1"/>
          </p:cNvSpPr>
          <p:nvPr>
            <p:ph type="sldNum" idx="12"/>
          </p:nvPr>
        </p:nvSpPr>
        <p:spPr>
          <a:xfrm>
            <a:off x="5892800" y="6187094"/>
            <a:ext cx="2844800" cy="338514"/>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9452281"/>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47"/>
          <p:cNvSpPr txBox="1">
            <a:spLocks noGrp="1"/>
          </p:cNvSpPr>
          <p:nvPr>
            <p:ph type="title"/>
          </p:nvPr>
        </p:nvSpPr>
        <p:spPr>
          <a:xfrm>
            <a:off x="609600" y="92075"/>
            <a:ext cx="10972800" cy="1508125"/>
          </a:xfrm>
          <a:prstGeom prst="rect">
            <a:avLst/>
          </a:prstGeom>
          <a:noFill/>
          <a:ln>
            <a:noFill/>
          </a:ln>
        </p:spPr>
        <p:txBody>
          <a:bodyPr spcFirstLastPara="1" wrap="square" lIns="45700" tIns="45700" rIns="45700" bIns="45700" anchor="ctr" anchorCtr="0">
            <a:noAutofit/>
          </a:bodyPr>
          <a:lstStyle>
            <a:lvl1pPr marR="0" lvl="0"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1pPr>
            <a:lvl2pPr marR="0" lvl="1"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2pPr>
            <a:lvl3pPr marR="0" lvl="2"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3pPr>
            <a:lvl4pPr marR="0" lvl="3"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4pPr>
            <a:lvl5pPr marR="0" lvl="4"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5pPr>
            <a:lvl6pPr marR="0" lvl="5"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6pPr>
            <a:lvl7pPr marR="0" lvl="6"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7pPr>
            <a:lvl8pPr marR="0" lvl="7"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8pPr>
            <a:lvl9pPr marR="0" lvl="8" algn="l" rtl="0">
              <a:lnSpc>
                <a:spcPct val="90000"/>
              </a:lnSpc>
              <a:spcBef>
                <a:spcPts val="0"/>
              </a:spcBef>
              <a:spcAft>
                <a:spcPts val="0"/>
              </a:spcAft>
              <a:buClr>
                <a:srgbClr val="210138"/>
              </a:buClr>
              <a:buSzPts val="2400"/>
              <a:buFont typeface="Arial"/>
              <a:buNone/>
              <a:defRPr sz="2400" b="0" i="0" u="none" strike="noStrike" cap="none">
                <a:solidFill>
                  <a:srgbClr val="210138"/>
                </a:solidFill>
                <a:latin typeface="Arial"/>
                <a:ea typeface="Arial"/>
                <a:cs typeface="Arial"/>
                <a:sym typeface="Arial"/>
              </a:defRPr>
            </a:lvl9pPr>
          </a:lstStyle>
          <a:p>
            <a:endParaRPr/>
          </a:p>
        </p:txBody>
      </p:sp>
      <p:sp>
        <p:nvSpPr>
          <p:cNvPr id="7" name="Google Shape;7;p47"/>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Autofit/>
          </a:bodyPr>
          <a:lstStyle>
            <a:lvl1pPr marL="457200" marR="0" lvl="0"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rtl="0">
              <a:lnSpc>
                <a:spcPct val="85000"/>
              </a:lnSpc>
              <a:spcBef>
                <a:spcPts val="4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8" name="Google Shape;8;p47"/>
          <p:cNvSpPr txBox="1">
            <a:spLocks noGrp="1"/>
          </p:cNvSpPr>
          <p:nvPr>
            <p:ph type="sldNum" idx="12"/>
          </p:nvPr>
        </p:nvSpPr>
        <p:spPr>
          <a:xfrm>
            <a:off x="5892800" y="6187094"/>
            <a:ext cx="2844800" cy="338514"/>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6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10540746"/>
      </p:ext>
    </p:extLst>
  </p:cSld>
  <p:clrMap bg1="lt1" tx1="dk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6.xml"/><Relationship Id="rId1" Type="http://schemas.openxmlformats.org/officeDocument/2006/relationships/slideLayout" Target="../slideLayouts/slideLayout5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DF4"/>
        </a:solidFill>
        <a:effectLst/>
      </p:bgPr>
    </p:bg>
    <p:spTree>
      <p:nvGrpSpPr>
        <p:cNvPr id="1" name="Shape 85"/>
        <p:cNvGrpSpPr/>
        <p:nvPr/>
      </p:nvGrpSpPr>
      <p:grpSpPr>
        <a:xfrm>
          <a:off x="0" y="0"/>
          <a:ext cx="0" cy="0"/>
          <a:chOff x="0" y="0"/>
          <a:chExt cx="0" cy="0"/>
        </a:xfrm>
      </p:grpSpPr>
      <p:sp>
        <p:nvSpPr>
          <p:cNvPr id="86" name="Google Shape;86;p13"/>
          <p:cNvSpPr/>
          <p:nvPr/>
        </p:nvSpPr>
        <p:spPr>
          <a:xfrm>
            <a:off x="0" y="418133"/>
            <a:ext cx="12192000" cy="1236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87" name="Google Shape;87;p13"/>
          <p:cNvSpPr txBox="1">
            <a:spLocks noGrp="1"/>
          </p:cNvSpPr>
          <p:nvPr>
            <p:ph type="title"/>
          </p:nvPr>
        </p:nvSpPr>
        <p:spPr>
          <a:xfrm>
            <a:off x="1" y="649995"/>
            <a:ext cx="11672099" cy="928354"/>
          </a:xfrm>
          <a:prstGeom prst="rect">
            <a:avLst/>
          </a:prstGeom>
        </p:spPr>
        <p:txBody>
          <a:bodyPr spcFirstLastPara="1" wrap="square" lIns="121886" tIns="121886" rIns="121886" bIns="121886" anchor="t" anchorCtr="0">
            <a:noAutofit/>
          </a:bodyPr>
          <a:lstStyle/>
          <a:p>
            <a:pPr algn="ctr"/>
            <a:r>
              <a:rPr lang="en-US" sz="3700" dirty="0">
                <a:solidFill>
                  <a:srgbClr val="FFFFFF"/>
                </a:solidFill>
              </a:rPr>
              <a:t>Post-Overdose Engagement Initiatives</a:t>
            </a:r>
            <a:endParaRPr sz="3700" dirty="0">
              <a:solidFill>
                <a:srgbClr val="000000"/>
              </a:solidFill>
            </a:endParaRPr>
          </a:p>
        </p:txBody>
      </p:sp>
      <p:pic>
        <p:nvPicPr>
          <p:cNvPr id="2" name="Picture 1" descr="A person standing in front of a window&#10;&#10;Description automatically generated">
            <a:extLst>
              <a:ext uri="{FF2B5EF4-FFF2-40B4-BE49-F238E27FC236}">
                <a16:creationId xmlns:a16="http://schemas.microsoft.com/office/drawing/2014/main" id="{62062544-1B71-4905-845F-AF666B6206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139" y="1852550"/>
            <a:ext cx="4667901" cy="2981741"/>
          </a:xfrm>
          <a:prstGeom prst="rect">
            <a:avLst/>
          </a:prstGeom>
          <a:ln>
            <a:noFill/>
          </a:ln>
        </p:spPr>
      </p:pic>
      <p:sp>
        <p:nvSpPr>
          <p:cNvPr id="3" name="TextBox 2">
            <a:extLst>
              <a:ext uri="{FF2B5EF4-FFF2-40B4-BE49-F238E27FC236}">
                <a16:creationId xmlns:a16="http://schemas.microsoft.com/office/drawing/2014/main" id="{5BB21885-788D-4D58-B682-7C63EED2C0F4}"/>
              </a:ext>
            </a:extLst>
          </p:cNvPr>
          <p:cNvSpPr txBox="1"/>
          <p:nvPr/>
        </p:nvSpPr>
        <p:spPr>
          <a:xfrm>
            <a:off x="6096000" y="2558590"/>
            <a:ext cx="5047869" cy="1569660"/>
          </a:xfrm>
          <a:prstGeom prst="rect">
            <a:avLst/>
          </a:prstGeom>
          <a:noFill/>
        </p:spPr>
        <p:txBody>
          <a:bodyPr wrap="square" rtlCol="0">
            <a:spAutoFit/>
          </a:bodyPr>
          <a:lstStyle/>
          <a:p>
            <a:pPr algn="ctr"/>
            <a:r>
              <a:rPr lang="en-US" sz="1600" dirty="0">
                <a:solidFill>
                  <a:schemeClr val="bg2"/>
                </a:solidFill>
              </a:rPr>
              <a:t>Scott Formica, PhD</a:t>
            </a:r>
            <a:br>
              <a:rPr lang="en-US" sz="1600" dirty="0">
                <a:solidFill>
                  <a:schemeClr val="bg2"/>
                </a:solidFill>
              </a:rPr>
            </a:br>
            <a:r>
              <a:rPr lang="en-US" sz="1600" dirty="0">
                <a:solidFill>
                  <a:schemeClr val="bg2"/>
                </a:solidFill>
              </a:rPr>
              <a:t>Senior Research Scientist</a:t>
            </a:r>
            <a:br>
              <a:rPr lang="en-US" sz="1600" dirty="0">
                <a:solidFill>
                  <a:schemeClr val="bg2"/>
                </a:solidFill>
              </a:rPr>
            </a:br>
            <a:r>
              <a:rPr lang="en-US" sz="1600" dirty="0">
                <a:solidFill>
                  <a:schemeClr val="bg2"/>
                </a:solidFill>
              </a:rPr>
              <a:t>Social Science Research and Evaluation, Inc.</a:t>
            </a:r>
          </a:p>
          <a:p>
            <a:pPr algn="ctr"/>
            <a:endParaRPr lang="en-US" sz="1600" dirty="0">
              <a:solidFill>
                <a:schemeClr val="bg2"/>
              </a:solidFill>
            </a:endParaRPr>
          </a:p>
          <a:p>
            <a:pPr algn="ctr"/>
            <a:r>
              <a:rPr lang="en-US" sz="1600" dirty="0">
                <a:solidFill>
                  <a:schemeClr val="bg2"/>
                </a:solidFill>
              </a:rPr>
              <a:t>Presented to:  A Healthy Lynnfield Coalition</a:t>
            </a:r>
          </a:p>
          <a:p>
            <a:pPr algn="ctr"/>
            <a:r>
              <a:rPr lang="en-US" sz="1600" dirty="0">
                <a:solidFill>
                  <a:schemeClr val="bg2"/>
                </a:solidFill>
              </a:rPr>
              <a:t>March 8, 2021</a:t>
            </a:r>
          </a:p>
        </p:txBody>
      </p:sp>
      <p:sp>
        <p:nvSpPr>
          <p:cNvPr id="4" name="TextBox 3">
            <a:extLst>
              <a:ext uri="{FF2B5EF4-FFF2-40B4-BE49-F238E27FC236}">
                <a16:creationId xmlns:a16="http://schemas.microsoft.com/office/drawing/2014/main" id="{7876A498-EE20-422A-A5AC-4F042707BEA8}"/>
              </a:ext>
            </a:extLst>
          </p:cNvPr>
          <p:cNvSpPr txBox="1"/>
          <p:nvPr/>
        </p:nvSpPr>
        <p:spPr>
          <a:xfrm>
            <a:off x="133350" y="5425853"/>
            <a:ext cx="11925300" cy="1200329"/>
          </a:xfrm>
          <a:prstGeom prst="rect">
            <a:avLst/>
          </a:prstGeom>
          <a:noFill/>
        </p:spPr>
        <p:txBody>
          <a:bodyPr wrap="square" rtlCol="0">
            <a:spAutoFit/>
          </a:bodyPr>
          <a:lstStyle/>
          <a:p>
            <a:r>
              <a:rPr lang="en-US" sz="1200" b="1" dirty="0">
                <a:solidFill>
                  <a:schemeClr val="bg2"/>
                </a:solidFill>
              </a:rPr>
              <a:t>Disclosures:  </a:t>
            </a:r>
            <a:r>
              <a:rPr lang="en-US" sz="1200" dirty="0">
                <a:solidFill>
                  <a:schemeClr val="bg2"/>
                </a:solidFill>
              </a:rPr>
              <a:t>Content in this presentation was supported by the Massachusetts Department of Public Health’s (</a:t>
            </a:r>
            <a:r>
              <a:rPr lang="en-US" sz="1200" b="1" dirty="0">
                <a:solidFill>
                  <a:schemeClr val="bg2"/>
                </a:solidFill>
              </a:rPr>
              <a:t>MDPH</a:t>
            </a:r>
            <a:r>
              <a:rPr lang="en-US" sz="1200" dirty="0">
                <a:solidFill>
                  <a:schemeClr val="bg2"/>
                </a:solidFill>
              </a:rPr>
              <a:t>) Bureau of Substance Addiction Services (</a:t>
            </a:r>
            <a:r>
              <a:rPr lang="en-US" sz="1200" b="1" dirty="0">
                <a:solidFill>
                  <a:schemeClr val="bg2"/>
                </a:solidFill>
              </a:rPr>
              <a:t>BSAS</a:t>
            </a:r>
            <a:r>
              <a:rPr lang="en-US" sz="1200" dirty="0">
                <a:solidFill>
                  <a:schemeClr val="bg2"/>
                </a:solidFill>
              </a:rPr>
              <a:t>) as part of the Substance Abuse and Mental Health Services (</a:t>
            </a:r>
            <a:r>
              <a:rPr lang="en-US" sz="1200" b="1" dirty="0">
                <a:solidFill>
                  <a:schemeClr val="bg2"/>
                </a:solidFill>
              </a:rPr>
              <a:t>SAMHSA</a:t>
            </a:r>
            <a:r>
              <a:rPr lang="en-US" sz="1200" dirty="0">
                <a:solidFill>
                  <a:schemeClr val="bg2"/>
                </a:solidFill>
              </a:rPr>
              <a:t>) State Targeted Response to Opioids (STR) and State Opioid Response (SOR) grants and by the National Institute of Health’s (</a:t>
            </a:r>
            <a:r>
              <a:rPr lang="en-US" sz="1200" b="1" dirty="0">
                <a:solidFill>
                  <a:schemeClr val="bg2"/>
                </a:solidFill>
              </a:rPr>
              <a:t>NIH</a:t>
            </a:r>
            <a:r>
              <a:rPr lang="en-US" sz="1200" dirty="0">
                <a:solidFill>
                  <a:schemeClr val="bg2"/>
                </a:solidFill>
              </a:rPr>
              <a:t>) National Center for Injury Prevention and Control (</a:t>
            </a:r>
            <a:r>
              <a:rPr lang="en-US" sz="1200" b="1" dirty="0">
                <a:solidFill>
                  <a:schemeClr val="bg2"/>
                </a:solidFill>
              </a:rPr>
              <a:t>NCIPC</a:t>
            </a:r>
            <a:r>
              <a:rPr lang="en-US" sz="1200" dirty="0">
                <a:solidFill>
                  <a:schemeClr val="bg2"/>
                </a:solidFill>
              </a:rPr>
              <a:t>) within the Centers for Disease Control and Prevention (</a:t>
            </a:r>
            <a:r>
              <a:rPr lang="en-US" sz="1200" b="1" dirty="0">
                <a:solidFill>
                  <a:schemeClr val="bg2"/>
                </a:solidFill>
              </a:rPr>
              <a:t>CDC</a:t>
            </a:r>
            <a:r>
              <a:rPr lang="en-US" sz="1200" dirty="0">
                <a:solidFill>
                  <a:schemeClr val="bg2"/>
                </a:solidFill>
              </a:rPr>
              <a:t>) under Research Project (R01) Number (CE003052; PI: Walley). </a:t>
            </a:r>
            <a:br>
              <a:rPr lang="en-US" sz="1200" dirty="0">
                <a:solidFill>
                  <a:schemeClr val="bg2"/>
                </a:solidFill>
              </a:rPr>
            </a:br>
            <a:br>
              <a:rPr lang="en-US" sz="1200" dirty="0">
                <a:solidFill>
                  <a:schemeClr val="bg2"/>
                </a:solidFill>
              </a:rPr>
            </a:br>
            <a:r>
              <a:rPr lang="en-US" sz="1200" dirty="0">
                <a:solidFill>
                  <a:schemeClr val="bg2"/>
                </a:solidFill>
              </a:rPr>
              <a:t>Opinions expressed are those of the presenter and do not necessarily reflect those of the funding sources.</a:t>
            </a:r>
          </a:p>
        </p:txBody>
      </p:sp>
    </p:spTree>
    <p:extLst>
      <p:ext uri="{BB962C8B-B14F-4D97-AF65-F5344CB8AC3E}">
        <p14:creationId xmlns:p14="http://schemas.microsoft.com/office/powerpoint/2010/main" val="78428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sp>
        <p:nvSpPr>
          <p:cNvPr id="81" name="Google Shape;111;p16">
            <a:extLst>
              <a:ext uri="{FF2B5EF4-FFF2-40B4-BE49-F238E27FC236}">
                <a16:creationId xmlns:a16="http://schemas.microsoft.com/office/drawing/2014/main" id="{47A579B7-E219-4642-910C-05E6AD07B93C}"/>
              </a:ext>
            </a:extLst>
          </p:cNvPr>
          <p:cNvSpPr txBox="1"/>
          <p:nvPr/>
        </p:nvSpPr>
        <p:spPr>
          <a:xfrm>
            <a:off x="84221" y="6049015"/>
            <a:ext cx="12107779" cy="323669"/>
          </a:xfrm>
          <a:prstGeom prst="rect">
            <a:avLst/>
          </a:prstGeom>
          <a:noFill/>
          <a:ln>
            <a:noFill/>
          </a:ln>
        </p:spPr>
        <p:txBody>
          <a:bodyPr spcFirstLastPara="1" wrap="square" lIns="121894" tIns="121894" rIns="121894" bIns="121894" anchor="t" anchorCtr="0">
            <a:noAutofit/>
          </a:bodyPr>
          <a:lstStyle/>
          <a:p>
            <a:pPr lvl="0"/>
            <a:r>
              <a:rPr lang="en-US" sz="1200" b="1" dirty="0">
                <a:latin typeface="Arial" panose="020B0604020202020204" pitchFamily="34" charset="0"/>
                <a:cs typeface="Arial" panose="020B0604020202020204" pitchFamily="34" charset="0"/>
              </a:rPr>
              <a:t>Adapted From:  </a:t>
            </a:r>
            <a:r>
              <a:rPr lang="en-US" sz="1200" dirty="0">
                <a:latin typeface="Arial" panose="020B0604020202020204" pitchFamily="34" charset="0"/>
                <a:cs typeface="Arial" panose="020B0604020202020204" pitchFamily="34" charset="0"/>
              </a:rPr>
              <a:t>Formica, S.W., Apsler, R., Wilkins, L., Ruiz, S., Reilly, B., &amp; Walley, </a:t>
            </a:r>
            <a:r>
              <a:rPr lang="en-US" sz="1200" dirty="0" err="1">
                <a:latin typeface="Arial" panose="020B0604020202020204" pitchFamily="34" charset="0"/>
                <a:cs typeface="Arial" panose="020B0604020202020204" pitchFamily="34" charset="0"/>
              </a:rPr>
              <a:t>A.Y</a:t>
            </a:r>
            <a:r>
              <a:rPr lang="en-US" sz="1200" dirty="0">
                <a:latin typeface="Arial" panose="020B0604020202020204" pitchFamily="34" charset="0"/>
                <a:cs typeface="Arial" panose="020B0604020202020204" pitchFamily="34" charset="0"/>
              </a:rPr>
              <a:t>.  (2017). Post Opioid Overdose Outreach and Follow-Up Services by Public Health and Public Safety Partnerships:  An Examination of Knock and Talk and Referral Programs in Massachusetts. Paper presented at the 25th Annual Meeting of the Society for Prevention Research. Washington, DC. June 2017.</a:t>
            </a:r>
          </a:p>
        </p:txBody>
      </p:sp>
      <p:sp>
        <p:nvSpPr>
          <p:cNvPr id="28" name="TextBox 27">
            <a:extLst>
              <a:ext uri="{FF2B5EF4-FFF2-40B4-BE49-F238E27FC236}">
                <a16:creationId xmlns:a16="http://schemas.microsoft.com/office/drawing/2014/main" id="{8DCFB099-17E8-482C-AE7F-16C815CCB4A7}"/>
              </a:ext>
            </a:extLst>
          </p:cNvPr>
          <p:cNvSpPr txBox="1"/>
          <p:nvPr/>
        </p:nvSpPr>
        <p:spPr>
          <a:xfrm>
            <a:off x="324677" y="1577245"/>
            <a:ext cx="5084605" cy="4139595"/>
          </a:xfrm>
          <a:prstGeom prst="rect">
            <a:avLst/>
          </a:prstGeom>
          <a:noFill/>
        </p:spPr>
        <p:txBody>
          <a:bodyPr wrap="square">
            <a:spAutoFit/>
          </a:bodyPr>
          <a:lstStyle/>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Barriers</a:t>
            </a:r>
            <a:endParaRPr lang="en-US" sz="1800" b="1" kern="0" baseline="30000" dirty="0">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endParaRPr lang="en-US" sz="1200" kern="0" dirty="0">
              <a:solidFill>
                <a:srgbClr val="0070C0"/>
              </a:solidFill>
              <a:latin typeface="Arial" panose="020B0604020202020204" pitchFamily="34" charset="0"/>
              <a:ea typeface="Roboto"/>
              <a:cs typeface="Arial" panose="020B0604020202020204" pitchFamily="34" charset="0"/>
              <a:sym typeface="Roboto"/>
            </a:endParaRP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Stigma (both in the community and within municipal departments)</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Sustainability (heavily reliant on short-term external funding and grants)</a:t>
            </a:r>
          </a:p>
          <a:p>
            <a:pPr marL="152392" defTabSz="1219170">
              <a:spcAft>
                <a:spcPts val="600"/>
              </a:spcAft>
              <a:buClr>
                <a:srgbClr val="000000"/>
              </a:buClr>
              <a:buSzPts val="1800"/>
            </a:pPr>
            <a:endParaRPr lang="en-US" sz="1800" kern="0" dirty="0">
              <a:latin typeface="Arial" panose="020B0604020202020204" pitchFamily="34" charset="0"/>
              <a:ea typeface="Roboto"/>
              <a:cs typeface="Arial" panose="020B0604020202020204" pitchFamily="34" charset="0"/>
              <a:sym typeface="Roboto"/>
            </a:endParaRPr>
          </a:p>
          <a:p>
            <a:pPr marL="152392" defTabSz="1219170">
              <a:spcAft>
                <a:spcPts val="600"/>
              </a:spcAft>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Facilitators</a:t>
            </a:r>
            <a:endParaRPr lang="en-US" sz="1800" b="1" kern="0" baseline="30000" dirty="0">
              <a:latin typeface="Arial" panose="020B0604020202020204" pitchFamily="34" charset="0"/>
              <a:ea typeface="Roboto"/>
              <a:cs typeface="Arial" panose="020B0604020202020204" pitchFamily="34" charset="0"/>
              <a:sym typeface="Roboto"/>
            </a:endParaRP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Partnerships and networking</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Finding the right staff</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Communication with community</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High-level support from leaders and public safety unions</a:t>
            </a:r>
          </a:p>
        </p:txBody>
      </p:sp>
      <p:sp>
        <p:nvSpPr>
          <p:cNvPr id="3" name="TextBox 2">
            <a:extLst>
              <a:ext uri="{FF2B5EF4-FFF2-40B4-BE49-F238E27FC236}">
                <a16:creationId xmlns:a16="http://schemas.microsoft.com/office/drawing/2014/main" id="{7010F920-3FF8-4C82-AF51-5E9A2F38714C}"/>
              </a:ext>
            </a:extLst>
          </p:cNvPr>
          <p:cNvSpPr txBox="1"/>
          <p:nvPr/>
        </p:nvSpPr>
        <p:spPr>
          <a:xfrm>
            <a:off x="6258338" y="1621310"/>
            <a:ext cx="5084605" cy="4016484"/>
          </a:xfrm>
          <a:prstGeom prst="rect">
            <a:avLst/>
          </a:prstGeom>
          <a:noFill/>
        </p:spPr>
        <p:txBody>
          <a:bodyPr wrap="square">
            <a:spAutoFit/>
          </a:bodyPr>
          <a:lstStyle/>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Concerns</a:t>
            </a:r>
            <a:endParaRPr lang="en-US" sz="1800" b="1" kern="0" baseline="30000" dirty="0">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endParaRPr lang="en-US" sz="1200" kern="0" dirty="0">
              <a:solidFill>
                <a:srgbClr val="0070C0"/>
              </a:solidFill>
              <a:latin typeface="Arial" panose="020B0604020202020204" pitchFamily="34" charset="0"/>
              <a:ea typeface="Roboto"/>
              <a:cs typeface="Arial" panose="020B0604020202020204" pitchFamily="34" charset="0"/>
              <a:sym typeface="Roboto"/>
            </a:endParaRP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Data privacy and unintended consequences</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Misuse of data</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Fear of police involvement</a:t>
            </a:r>
          </a:p>
          <a:p>
            <a:pPr marL="152392" defTabSz="1219170">
              <a:spcAft>
                <a:spcPts val="600"/>
              </a:spcAft>
              <a:buClr>
                <a:srgbClr val="000000"/>
              </a:buClr>
              <a:buSzPts val="1800"/>
            </a:pPr>
            <a:endParaRPr lang="en-US" sz="1800" kern="0" dirty="0">
              <a:latin typeface="Arial" panose="020B0604020202020204" pitchFamily="34" charset="0"/>
              <a:ea typeface="Roboto"/>
              <a:cs typeface="Arial" panose="020B0604020202020204" pitchFamily="34" charset="0"/>
              <a:sym typeface="Roboto"/>
            </a:endParaRPr>
          </a:p>
          <a:p>
            <a:pPr marL="152392" defTabSz="1219170">
              <a:spcAft>
                <a:spcPts val="600"/>
              </a:spcAft>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Potential Positive Effects</a:t>
            </a:r>
            <a:endParaRPr lang="en-US" sz="1800" b="1" kern="0" baseline="30000" dirty="0">
              <a:latin typeface="Arial" panose="020B0604020202020204" pitchFamily="34" charset="0"/>
              <a:ea typeface="Roboto"/>
              <a:cs typeface="Arial" panose="020B0604020202020204" pitchFamily="34" charset="0"/>
              <a:sym typeface="Roboto"/>
            </a:endParaRP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Reach unknown individuals</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Home is the most common site of OD</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Engagement with family and network</a:t>
            </a:r>
          </a:p>
          <a:p>
            <a:pPr marL="438142" indent="-285750" defTabSz="1219170">
              <a:spcAft>
                <a:spcPts val="600"/>
              </a:spcAft>
              <a:buClr>
                <a:srgbClr val="000000"/>
              </a:buClr>
              <a:buSzPts val="1800"/>
              <a:buFont typeface="Arial" panose="020B0604020202020204" pitchFamily="34" charset="0"/>
              <a:buChar char="•"/>
            </a:pPr>
            <a:r>
              <a:rPr lang="en-US" sz="1800" i="1" kern="0" dirty="0">
                <a:latin typeface="Arial" panose="020B0604020202020204" pitchFamily="34" charset="0"/>
                <a:ea typeface="Roboto"/>
                <a:cs typeface="Arial" panose="020B0604020202020204" pitchFamily="34" charset="0"/>
                <a:sym typeface="Roboto"/>
              </a:rPr>
              <a:t>May </a:t>
            </a:r>
            <a:r>
              <a:rPr lang="en-US" sz="1800" kern="0" dirty="0">
                <a:latin typeface="Arial" panose="020B0604020202020204" pitchFamily="34" charset="0"/>
                <a:ea typeface="Roboto"/>
                <a:cs typeface="Arial" panose="020B0604020202020204" pitchFamily="34" charset="0"/>
                <a:sym typeface="Roboto"/>
              </a:rPr>
              <a:t>increase calls to 911</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Another tool for first responders</a:t>
            </a:r>
          </a:p>
        </p:txBody>
      </p:sp>
      <p:sp>
        <p:nvSpPr>
          <p:cNvPr id="6" name="Google Shape;86;p13">
            <a:extLst>
              <a:ext uri="{FF2B5EF4-FFF2-40B4-BE49-F238E27FC236}">
                <a16:creationId xmlns:a16="http://schemas.microsoft.com/office/drawing/2014/main" id="{3D28E846-9AF8-44A2-951E-752301A59FFB}"/>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324677" y="236547"/>
            <a:ext cx="11542643" cy="786102"/>
          </a:xfrm>
        </p:spPr>
        <p:txBody>
          <a:bodyPr>
            <a:noAutofit/>
          </a:bodyPr>
          <a:lstStyle/>
          <a:p>
            <a:pPr algn="ctr"/>
            <a:r>
              <a:rPr lang="en-US" sz="2400" b="1" dirty="0">
                <a:solidFill>
                  <a:schemeClr val="bg1"/>
                </a:solidFill>
              </a:rPr>
              <a:t>What Did We Learn From The Initial Study?</a:t>
            </a:r>
          </a:p>
        </p:txBody>
      </p:sp>
    </p:spTree>
    <p:extLst>
      <p:ext uri="{BB962C8B-B14F-4D97-AF65-F5344CB8AC3E}">
        <p14:creationId xmlns:p14="http://schemas.microsoft.com/office/powerpoint/2010/main" val="1559861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B5394"/>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1162050" y="2036574"/>
            <a:ext cx="9591675" cy="94792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solidFill>
                  <a:schemeClr val="bg1"/>
                </a:solidFill>
              </a:rPr>
              <a:t>MDPH </a:t>
            </a:r>
            <a:br>
              <a:rPr lang="en-US" sz="4000" dirty="0">
                <a:solidFill>
                  <a:schemeClr val="bg1"/>
                </a:solidFill>
              </a:rPr>
            </a:br>
            <a:r>
              <a:rPr lang="en-US" sz="4000" dirty="0">
                <a:solidFill>
                  <a:schemeClr val="bg1"/>
                </a:solidFill>
              </a:rPr>
              <a:t>Post-Overdose Support Team (POST) Program</a:t>
            </a:r>
          </a:p>
        </p:txBody>
      </p:sp>
    </p:spTree>
    <p:extLst>
      <p:ext uri="{BB962C8B-B14F-4D97-AF65-F5344CB8AC3E}">
        <p14:creationId xmlns:p14="http://schemas.microsoft.com/office/powerpoint/2010/main" val="32667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sp>
        <p:nvSpPr>
          <p:cNvPr id="5" name="Google Shape;102;p15">
            <a:extLst>
              <a:ext uri="{FF2B5EF4-FFF2-40B4-BE49-F238E27FC236}">
                <a16:creationId xmlns:a16="http://schemas.microsoft.com/office/drawing/2014/main" id="{59894A82-9D35-4719-953D-4FBE2522D224}"/>
              </a:ext>
            </a:extLst>
          </p:cNvPr>
          <p:cNvSpPr txBox="1"/>
          <p:nvPr/>
        </p:nvSpPr>
        <p:spPr>
          <a:xfrm>
            <a:off x="184800" y="750100"/>
            <a:ext cx="6332400" cy="3581200"/>
          </a:xfrm>
          <a:prstGeom prst="rect">
            <a:avLst/>
          </a:prstGeom>
          <a:noFill/>
          <a:ln>
            <a:noFill/>
          </a:ln>
        </p:spPr>
        <p:txBody>
          <a:bodyPr spcFirstLastPara="1" wrap="square" lIns="121894" tIns="121894" rIns="121894" bIns="121894" anchor="t" anchorCtr="0">
            <a:noAutofit/>
          </a:bodyPr>
          <a:lstStyle/>
          <a:p>
            <a:pPr defTabSz="1219170">
              <a:lnSpc>
                <a:spcPct val="106999"/>
              </a:lnSpc>
              <a:buClr>
                <a:srgbClr val="000000"/>
              </a:buClr>
            </a:pPr>
            <a:endParaRPr sz="2400" kern="0" dirty="0">
              <a:solidFill>
                <a:srgbClr val="000000"/>
              </a:solidFill>
              <a:latin typeface="Roboto"/>
              <a:ea typeface="Roboto"/>
              <a:cs typeface="Roboto"/>
              <a:sym typeface="Roboto"/>
            </a:endParaRPr>
          </a:p>
          <a:p>
            <a:pPr marL="609570" indent="-457178" defTabSz="1219170">
              <a:lnSpc>
                <a:spcPct val="115000"/>
              </a:lnSpc>
              <a:spcBef>
                <a:spcPts val="1333"/>
              </a:spcBef>
              <a:buClr>
                <a:srgbClr val="000000"/>
              </a:buClr>
              <a:buSzPts val="1800"/>
              <a:buFont typeface="Roboto"/>
              <a:buChar char="●"/>
            </a:pPr>
            <a:r>
              <a:rPr lang="en-US" sz="2400" kern="0" dirty="0">
                <a:solidFill>
                  <a:srgbClr val="000000"/>
                </a:solidFill>
                <a:latin typeface="Roboto"/>
                <a:ea typeface="Roboto"/>
                <a:cs typeface="Roboto"/>
                <a:sym typeface="Roboto"/>
              </a:rPr>
              <a:t>Post Overdose Support Teams (POST)</a:t>
            </a:r>
          </a:p>
          <a:p>
            <a:pPr marL="609570" indent="-457178" defTabSz="1219170">
              <a:lnSpc>
                <a:spcPct val="115000"/>
              </a:lnSpc>
              <a:spcBef>
                <a:spcPts val="1333"/>
              </a:spcBef>
              <a:buClr>
                <a:srgbClr val="000000"/>
              </a:buClr>
              <a:buSzPts val="1800"/>
              <a:buFont typeface="Roboto"/>
              <a:buChar char="●"/>
            </a:pPr>
            <a:r>
              <a:rPr lang="en" sz="2400" kern="0" dirty="0">
                <a:solidFill>
                  <a:srgbClr val="000000"/>
                </a:solidFill>
                <a:latin typeface="Roboto"/>
                <a:ea typeface="Roboto"/>
                <a:cs typeface="Roboto"/>
                <a:sym typeface="Roboto"/>
              </a:rPr>
              <a:t>Teams are made up of a public safety representative and a staff member from a local harm reduction program.</a:t>
            </a:r>
            <a:endParaRPr sz="2400" kern="0" dirty="0">
              <a:solidFill>
                <a:srgbClr val="000000"/>
              </a:solidFill>
              <a:latin typeface="Roboto"/>
              <a:ea typeface="Roboto"/>
              <a:cs typeface="Roboto"/>
              <a:sym typeface="Roboto"/>
            </a:endParaRPr>
          </a:p>
          <a:p>
            <a:pPr marL="609570" indent="-457178" defTabSz="1219170">
              <a:lnSpc>
                <a:spcPct val="106999"/>
              </a:lnSpc>
              <a:spcBef>
                <a:spcPts val="1333"/>
              </a:spcBef>
              <a:buClr>
                <a:srgbClr val="000000"/>
              </a:buClr>
              <a:buSzPts val="1800"/>
              <a:buFont typeface="Roboto"/>
              <a:buChar char="●"/>
            </a:pPr>
            <a:r>
              <a:rPr lang="en" sz="2400" kern="0" dirty="0">
                <a:solidFill>
                  <a:srgbClr val="000000"/>
                </a:solidFill>
                <a:latin typeface="Roboto"/>
                <a:ea typeface="Roboto"/>
                <a:cs typeface="Roboto"/>
                <a:sym typeface="Roboto"/>
              </a:rPr>
              <a:t>Public safety is notified when an overdose occurs and shares the incident information with team members.</a:t>
            </a:r>
            <a:r>
              <a:rPr lang="en" sz="2400" kern="0" dirty="0">
                <a:solidFill>
                  <a:srgbClr val="000000"/>
                </a:solidFill>
                <a:latin typeface="Arial"/>
                <a:ea typeface="Arial"/>
                <a:cs typeface="Arial"/>
                <a:sym typeface="Arial"/>
              </a:rPr>
              <a:t> </a:t>
            </a:r>
            <a:endParaRPr sz="2400" kern="0" dirty="0">
              <a:solidFill>
                <a:srgbClr val="000000"/>
              </a:solidFill>
              <a:latin typeface="Arial"/>
              <a:ea typeface="Arial"/>
              <a:cs typeface="Arial"/>
              <a:sym typeface="Arial"/>
            </a:endParaRPr>
          </a:p>
          <a:p>
            <a:pPr defTabSz="1219170">
              <a:lnSpc>
                <a:spcPct val="106999"/>
              </a:lnSpc>
              <a:spcBef>
                <a:spcPts val="1067"/>
              </a:spcBef>
              <a:spcAft>
                <a:spcPts val="1067"/>
              </a:spcAft>
              <a:buClr>
                <a:srgbClr val="000000"/>
              </a:buClr>
            </a:pPr>
            <a:endParaRPr kern="0" dirty="0">
              <a:solidFill>
                <a:srgbClr val="000000"/>
              </a:solidFill>
              <a:latin typeface="Roboto"/>
              <a:ea typeface="Roboto"/>
              <a:cs typeface="Roboto"/>
              <a:sym typeface="Roboto"/>
            </a:endParaRPr>
          </a:p>
        </p:txBody>
      </p:sp>
      <p:sp>
        <p:nvSpPr>
          <p:cNvPr id="6" name="Google Shape;103;p15">
            <a:extLst>
              <a:ext uri="{FF2B5EF4-FFF2-40B4-BE49-F238E27FC236}">
                <a16:creationId xmlns:a16="http://schemas.microsoft.com/office/drawing/2014/main" id="{70E6E9E8-8B81-4501-850F-FAE5BE4E0BD2}"/>
              </a:ext>
            </a:extLst>
          </p:cNvPr>
          <p:cNvSpPr txBox="1"/>
          <p:nvPr/>
        </p:nvSpPr>
        <p:spPr>
          <a:xfrm>
            <a:off x="167695" y="4588174"/>
            <a:ext cx="11822400" cy="1416019"/>
          </a:xfrm>
          <a:prstGeom prst="rect">
            <a:avLst/>
          </a:prstGeom>
          <a:noFill/>
          <a:ln>
            <a:noFill/>
          </a:ln>
        </p:spPr>
        <p:txBody>
          <a:bodyPr spcFirstLastPara="1" wrap="square" lIns="121894" tIns="121894" rIns="121894" bIns="121894" anchor="t" anchorCtr="0">
            <a:noAutofit/>
          </a:bodyPr>
          <a:lstStyle/>
          <a:p>
            <a:pPr marL="609570" indent="-457178" defTabSz="1219170">
              <a:lnSpc>
                <a:spcPct val="115000"/>
              </a:lnSpc>
              <a:buClr>
                <a:srgbClr val="000000"/>
              </a:buClr>
              <a:buSzPts val="1800"/>
              <a:buFont typeface="Roboto"/>
              <a:buChar char="●"/>
            </a:pPr>
            <a:r>
              <a:rPr lang="en" sz="2400" kern="0" dirty="0">
                <a:solidFill>
                  <a:srgbClr val="000000"/>
                </a:solidFill>
                <a:latin typeface="Roboto"/>
                <a:ea typeface="Roboto"/>
                <a:cs typeface="Roboto"/>
                <a:sym typeface="Roboto"/>
              </a:rPr>
              <a:t>POST follows-up with the survivor, their family, or social networks to offer support and services such as access to treatment and support programs, </a:t>
            </a:r>
            <a:r>
              <a:rPr lang="en-US" sz="2400" kern="0" dirty="0">
                <a:solidFill>
                  <a:srgbClr val="000000"/>
                </a:solidFill>
                <a:latin typeface="Roboto"/>
                <a:ea typeface="Roboto"/>
                <a:cs typeface="Roboto"/>
                <a:sym typeface="Roboto"/>
              </a:rPr>
              <a:t>overdose prevention training, </a:t>
            </a:r>
            <a:r>
              <a:rPr lang="en" sz="2400" kern="0" dirty="0">
                <a:solidFill>
                  <a:srgbClr val="000000"/>
                </a:solidFill>
                <a:latin typeface="Roboto"/>
                <a:ea typeface="Roboto"/>
                <a:cs typeface="Roboto"/>
                <a:sym typeface="Roboto"/>
              </a:rPr>
              <a:t>naloxone</a:t>
            </a:r>
            <a:r>
              <a:rPr lang="en-US" sz="2400" kern="0" dirty="0">
                <a:solidFill>
                  <a:srgbClr val="000000"/>
                </a:solidFill>
                <a:latin typeface="Roboto"/>
                <a:ea typeface="Roboto"/>
                <a:cs typeface="Roboto"/>
                <a:sym typeface="Roboto"/>
              </a:rPr>
              <a:t> kits</a:t>
            </a:r>
            <a:r>
              <a:rPr lang="en" sz="2400" kern="0" dirty="0">
                <a:solidFill>
                  <a:srgbClr val="000000"/>
                </a:solidFill>
                <a:latin typeface="Roboto"/>
                <a:ea typeface="Roboto"/>
                <a:cs typeface="Roboto"/>
                <a:sym typeface="Roboto"/>
              </a:rPr>
              <a:t>, and other harm reduction materials</a:t>
            </a:r>
            <a:endParaRPr kern="0" dirty="0">
              <a:solidFill>
                <a:srgbClr val="000000"/>
              </a:solidFill>
              <a:latin typeface="Roboto"/>
              <a:ea typeface="Roboto"/>
              <a:cs typeface="Roboto"/>
              <a:sym typeface="Roboto"/>
            </a:endParaRPr>
          </a:p>
        </p:txBody>
      </p:sp>
      <p:pic>
        <p:nvPicPr>
          <p:cNvPr id="4" name="Picture 3" descr="A picture containing person, outdoor, building, person&#10;&#10;Description automatically generated">
            <a:extLst>
              <a:ext uri="{FF2B5EF4-FFF2-40B4-BE49-F238E27FC236}">
                <a16:creationId xmlns:a16="http://schemas.microsoft.com/office/drawing/2014/main" id="{0152CBF7-E667-47CD-8EE9-D5AAC367F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099" y="1482927"/>
            <a:ext cx="4458322" cy="2848373"/>
          </a:xfrm>
          <a:prstGeom prst="rect">
            <a:avLst/>
          </a:prstGeom>
        </p:spPr>
      </p:pic>
      <p:sp>
        <p:nvSpPr>
          <p:cNvPr id="7" name="Google Shape;86;p13">
            <a:extLst>
              <a:ext uri="{FF2B5EF4-FFF2-40B4-BE49-F238E27FC236}">
                <a16:creationId xmlns:a16="http://schemas.microsoft.com/office/drawing/2014/main" id="{41A4388B-9DCC-4CC5-80D2-591866D9EA87}"/>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324678" y="279471"/>
            <a:ext cx="11542643" cy="786102"/>
          </a:xfrm>
        </p:spPr>
        <p:txBody>
          <a:bodyPr>
            <a:noAutofit/>
          </a:bodyPr>
          <a:lstStyle/>
          <a:p>
            <a:pPr algn="ctr"/>
            <a:r>
              <a:rPr lang="en-US" sz="2400" b="1" dirty="0">
                <a:solidFill>
                  <a:schemeClr val="bg1"/>
                </a:solidFill>
              </a:rPr>
              <a:t>About POST </a:t>
            </a:r>
          </a:p>
        </p:txBody>
      </p:sp>
    </p:spTree>
    <p:extLst>
      <p:ext uri="{BB962C8B-B14F-4D97-AF65-F5344CB8AC3E}">
        <p14:creationId xmlns:p14="http://schemas.microsoft.com/office/powerpoint/2010/main" val="2296032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sp>
        <p:nvSpPr>
          <p:cNvPr id="14" name="Google Shape;86;p13">
            <a:extLst>
              <a:ext uri="{FF2B5EF4-FFF2-40B4-BE49-F238E27FC236}">
                <a16:creationId xmlns:a16="http://schemas.microsoft.com/office/drawing/2014/main" id="{B376DD5F-75B8-47CD-873F-69BCA4E03303}"/>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529134" y="186901"/>
            <a:ext cx="10972800" cy="990600"/>
          </a:xfrm>
        </p:spPr>
        <p:txBody>
          <a:bodyPr anchor="ctr">
            <a:normAutofit/>
          </a:bodyPr>
          <a:lstStyle/>
          <a:p>
            <a:pPr algn="ctr"/>
            <a:r>
              <a:rPr lang="en-US" sz="2400" b="1" dirty="0">
                <a:solidFill>
                  <a:schemeClr val="bg1"/>
                </a:solidFill>
              </a:rPr>
              <a:t>What is the goal of POST?</a:t>
            </a:r>
          </a:p>
        </p:txBody>
      </p:sp>
      <p:grpSp>
        <p:nvGrpSpPr>
          <p:cNvPr id="7" name="Google Shape;125;p18">
            <a:extLst>
              <a:ext uri="{FF2B5EF4-FFF2-40B4-BE49-F238E27FC236}">
                <a16:creationId xmlns:a16="http://schemas.microsoft.com/office/drawing/2014/main" id="{7DCEFCA3-9BB3-4C9B-BD21-159404411C11}"/>
              </a:ext>
            </a:extLst>
          </p:cNvPr>
          <p:cNvGrpSpPr/>
          <p:nvPr/>
        </p:nvGrpSpPr>
        <p:grpSpPr>
          <a:xfrm>
            <a:off x="287534" y="1377108"/>
            <a:ext cx="5728000" cy="5056724"/>
            <a:chOff x="3357461" y="626413"/>
            <a:chExt cx="1613400" cy="2474700"/>
          </a:xfrm>
        </p:grpSpPr>
        <p:sp>
          <p:nvSpPr>
            <p:cNvPr id="8" name="Google Shape;126;p18">
              <a:extLst>
                <a:ext uri="{FF2B5EF4-FFF2-40B4-BE49-F238E27FC236}">
                  <a16:creationId xmlns:a16="http://schemas.microsoft.com/office/drawing/2014/main" id="{420368A2-2000-430B-BF37-E8EA90C5EDE4}"/>
                </a:ext>
              </a:extLst>
            </p:cNvPr>
            <p:cNvSpPr/>
            <p:nvPr/>
          </p:nvSpPr>
          <p:spPr>
            <a:xfrm rot="10800000">
              <a:off x="3357461" y="626413"/>
              <a:ext cx="1613400" cy="2474700"/>
            </a:xfrm>
            <a:prstGeom prst="rightArrowCallout">
              <a:avLst>
                <a:gd name="adj1" fmla="val 9283"/>
                <a:gd name="adj2" fmla="val 13570"/>
                <a:gd name="adj3" fmla="val 16082"/>
                <a:gd name="adj4" fmla="val 81236"/>
              </a:avLst>
            </a:prstGeom>
            <a:solidFill>
              <a:srgbClr val="990000"/>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latin typeface="Arial"/>
                <a:ea typeface="Arial"/>
                <a:cs typeface="Arial"/>
                <a:sym typeface="Arial"/>
              </a:endParaRPr>
            </a:p>
          </p:txBody>
        </p:sp>
        <p:sp>
          <p:nvSpPr>
            <p:cNvPr id="9" name="Google Shape;127;p18">
              <a:extLst>
                <a:ext uri="{FF2B5EF4-FFF2-40B4-BE49-F238E27FC236}">
                  <a16:creationId xmlns:a16="http://schemas.microsoft.com/office/drawing/2014/main" id="{722B0B21-A3DE-430F-A832-6544151A590C}"/>
                </a:ext>
              </a:extLst>
            </p:cNvPr>
            <p:cNvSpPr txBox="1"/>
            <p:nvPr/>
          </p:nvSpPr>
          <p:spPr>
            <a:xfrm>
              <a:off x="3682619" y="734929"/>
              <a:ext cx="1239300" cy="1473600"/>
            </a:xfrm>
            <a:prstGeom prst="rect">
              <a:avLst/>
            </a:prstGeom>
            <a:solidFill>
              <a:srgbClr val="990000"/>
            </a:solidFill>
            <a:ln>
              <a:noFill/>
            </a:ln>
          </p:spPr>
          <p:txBody>
            <a:bodyPr spcFirstLastPara="1" wrap="square" lIns="91425" tIns="91425" rIns="91425" bIns="91425" anchor="t" anchorCtr="0">
              <a:noAutofit/>
            </a:bodyPr>
            <a:lstStyle/>
            <a:p>
              <a:pPr algn="ctr" defTabSz="1219170">
                <a:lnSpc>
                  <a:spcPct val="115000"/>
                </a:lnSpc>
                <a:buClr>
                  <a:srgbClr val="000000"/>
                </a:buClr>
              </a:pPr>
              <a:r>
                <a:rPr lang="en-US" sz="1800" b="1" kern="0" dirty="0">
                  <a:solidFill>
                    <a:srgbClr val="FFFFFF"/>
                  </a:solidFill>
                  <a:latin typeface="Roboto"/>
                  <a:ea typeface="Roboto"/>
                  <a:cs typeface="Roboto"/>
                  <a:sym typeface="Roboto"/>
                </a:rPr>
                <a:t>STATEWIDE</a:t>
              </a:r>
            </a:p>
            <a:p>
              <a:pPr algn="ctr" defTabSz="1219170">
                <a:lnSpc>
                  <a:spcPct val="115000"/>
                </a:lnSpc>
                <a:buClr>
                  <a:srgbClr val="000000"/>
                </a:buClr>
              </a:pPr>
              <a:r>
                <a:rPr lang="en" sz="1800" b="1" kern="0" dirty="0">
                  <a:solidFill>
                    <a:srgbClr val="FFFFFF"/>
                  </a:solidFill>
                  <a:latin typeface="Roboto"/>
                  <a:ea typeface="Roboto"/>
                  <a:cs typeface="Roboto"/>
                  <a:sym typeface="Roboto"/>
                </a:rPr>
                <a:t>Program Objectives</a:t>
              </a:r>
              <a:endParaRPr sz="1800" b="1" kern="0" dirty="0">
                <a:solidFill>
                  <a:srgbClr val="FFFFFF"/>
                </a:solidFill>
                <a:latin typeface="Roboto"/>
                <a:ea typeface="Roboto"/>
                <a:cs typeface="Roboto"/>
                <a:sym typeface="Roboto"/>
              </a:endParaRPr>
            </a:p>
            <a:p>
              <a:pPr algn="ctr" defTabSz="1219170">
                <a:lnSpc>
                  <a:spcPct val="115000"/>
                </a:lnSpc>
                <a:buClr>
                  <a:srgbClr val="000000"/>
                </a:buClr>
              </a:pPr>
              <a:endParaRPr sz="1800" kern="0" dirty="0">
                <a:solidFill>
                  <a:srgbClr val="FFFFFF"/>
                </a:solidFill>
                <a:latin typeface="Roboto"/>
                <a:ea typeface="Roboto"/>
                <a:cs typeface="Roboto"/>
                <a:sym typeface="Roboto"/>
              </a:endParaRPr>
            </a:p>
            <a:p>
              <a:pPr marL="609570" indent="-457178" defTabSz="1219170">
                <a:buClr>
                  <a:srgbClr val="FFFFFF"/>
                </a:buClr>
                <a:buSzPts val="1800"/>
                <a:buFont typeface="Roboto"/>
                <a:buChar char="●"/>
              </a:pPr>
              <a:r>
                <a:rPr lang="en" sz="1800" kern="0" dirty="0">
                  <a:solidFill>
                    <a:srgbClr val="FFFFFF"/>
                  </a:solidFill>
                  <a:latin typeface="Roboto"/>
                  <a:ea typeface="Roboto"/>
                  <a:cs typeface="Roboto"/>
                  <a:sym typeface="Roboto"/>
                </a:rPr>
                <a:t>Reduce risk of subsequent overdose</a:t>
              </a:r>
              <a:endParaRPr sz="1800" kern="0" dirty="0">
                <a:solidFill>
                  <a:srgbClr val="FFFFFF"/>
                </a:solidFill>
                <a:latin typeface="Roboto"/>
                <a:ea typeface="Roboto"/>
                <a:cs typeface="Roboto"/>
                <a:sym typeface="Roboto"/>
              </a:endParaRPr>
            </a:p>
            <a:p>
              <a:pPr marL="609570" indent="-457178" defTabSz="1219170">
                <a:spcBef>
                  <a:spcPts val="1333"/>
                </a:spcBef>
                <a:buClr>
                  <a:srgbClr val="FFFFFF"/>
                </a:buClr>
                <a:buSzPts val="1800"/>
                <a:buFont typeface="Roboto"/>
                <a:buChar char="●"/>
              </a:pPr>
              <a:r>
                <a:rPr lang="en" sz="1800" kern="0" dirty="0">
                  <a:solidFill>
                    <a:srgbClr val="FFFFFF"/>
                  </a:solidFill>
                  <a:latin typeface="Roboto"/>
                  <a:ea typeface="Roboto"/>
                  <a:cs typeface="Roboto"/>
                  <a:sym typeface="Roboto"/>
                </a:rPr>
                <a:t>Improve general health among people who have experienced an overdose </a:t>
              </a:r>
              <a:endParaRPr sz="1800" kern="0" dirty="0">
                <a:solidFill>
                  <a:srgbClr val="FFFFFF"/>
                </a:solidFill>
                <a:latin typeface="Roboto"/>
                <a:ea typeface="Roboto"/>
                <a:cs typeface="Roboto"/>
                <a:sym typeface="Roboto"/>
              </a:endParaRPr>
            </a:p>
            <a:p>
              <a:pPr marL="609570" indent="-457178" defTabSz="1219170">
                <a:spcBef>
                  <a:spcPts val="1333"/>
                </a:spcBef>
                <a:buClr>
                  <a:srgbClr val="FFFFFF"/>
                </a:buClr>
                <a:buSzPts val="1800"/>
                <a:buFont typeface="Roboto"/>
                <a:buChar char="●"/>
              </a:pPr>
              <a:r>
                <a:rPr lang="en" sz="1800" kern="0" dirty="0">
                  <a:solidFill>
                    <a:srgbClr val="FFFFFF"/>
                  </a:solidFill>
                  <a:latin typeface="Roboto"/>
                  <a:ea typeface="Roboto"/>
                  <a:cs typeface="Roboto"/>
                  <a:sym typeface="Roboto"/>
                </a:rPr>
                <a:t>Connect people to services </a:t>
              </a:r>
              <a:endParaRPr sz="1800" kern="0" dirty="0">
                <a:solidFill>
                  <a:srgbClr val="FFFFFF"/>
                </a:solidFill>
                <a:latin typeface="Roboto"/>
                <a:ea typeface="Roboto"/>
                <a:cs typeface="Roboto"/>
                <a:sym typeface="Roboto"/>
              </a:endParaRPr>
            </a:p>
            <a:p>
              <a:pPr marL="609570" indent="-457178" defTabSz="1219170">
                <a:spcBef>
                  <a:spcPts val="1333"/>
                </a:spcBef>
                <a:buClr>
                  <a:srgbClr val="FFFFFF"/>
                </a:buClr>
                <a:buSzPts val="1800"/>
                <a:buFont typeface="Roboto"/>
                <a:buChar char="●"/>
              </a:pPr>
              <a:r>
                <a:rPr lang="en" sz="1800" kern="0" dirty="0">
                  <a:solidFill>
                    <a:srgbClr val="FFFFFF"/>
                  </a:solidFill>
                  <a:latin typeface="Roboto"/>
                  <a:ea typeface="Roboto"/>
                  <a:cs typeface="Roboto"/>
                  <a:sym typeface="Roboto"/>
                </a:rPr>
                <a:t>Save lives!</a:t>
              </a:r>
              <a:endParaRPr sz="1800" kern="0" dirty="0">
                <a:solidFill>
                  <a:srgbClr val="FFFFFF"/>
                </a:solidFill>
                <a:latin typeface="Roboto"/>
                <a:ea typeface="Roboto"/>
                <a:cs typeface="Roboto"/>
                <a:sym typeface="Roboto"/>
              </a:endParaRPr>
            </a:p>
            <a:p>
              <a:pPr algn="ctr" defTabSz="1219170">
                <a:lnSpc>
                  <a:spcPct val="115000"/>
                </a:lnSpc>
                <a:spcBef>
                  <a:spcPts val="1333"/>
                </a:spcBef>
                <a:spcAft>
                  <a:spcPts val="2133"/>
                </a:spcAft>
                <a:buClr>
                  <a:srgbClr val="000000"/>
                </a:buClr>
              </a:pPr>
              <a:endParaRPr sz="2100" kern="0" dirty="0">
                <a:solidFill>
                  <a:srgbClr val="FFFFFF"/>
                </a:solidFill>
                <a:latin typeface="Roboto"/>
                <a:ea typeface="Roboto"/>
                <a:cs typeface="Roboto"/>
                <a:sym typeface="Roboto"/>
              </a:endParaRPr>
            </a:p>
          </p:txBody>
        </p:sp>
      </p:grpSp>
      <p:grpSp>
        <p:nvGrpSpPr>
          <p:cNvPr id="10" name="Google Shape;128;p18">
            <a:extLst>
              <a:ext uri="{FF2B5EF4-FFF2-40B4-BE49-F238E27FC236}">
                <a16:creationId xmlns:a16="http://schemas.microsoft.com/office/drawing/2014/main" id="{95EC6668-D5C9-4075-BAC5-14A0787BFE05}"/>
              </a:ext>
            </a:extLst>
          </p:cNvPr>
          <p:cNvGrpSpPr/>
          <p:nvPr/>
        </p:nvGrpSpPr>
        <p:grpSpPr>
          <a:xfrm rot="-5400000">
            <a:off x="6445091" y="1233548"/>
            <a:ext cx="5147100" cy="5728002"/>
            <a:chOff x="4433668" y="1725446"/>
            <a:chExt cx="1827900" cy="2918100"/>
          </a:xfrm>
        </p:grpSpPr>
        <p:sp>
          <p:nvSpPr>
            <p:cNvPr id="11" name="Google Shape;129;p18">
              <a:extLst>
                <a:ext uri="{FF2B5EF4-FFF2-40B4-BE49-F238E27FC236}">
                  <a16:creationId xmlns:a16="http://schemas.microsoft.com/office/drawing/2014/main" id="{DD3C3A87-1145-4F20-B0C5-C1C2D6C95F67}"/>
                </a:ext>
              </a:extLst>
            </p:cNvPr>
            <p:cNvSpPr/>
            <p:nvPr/>
          </p:nvSpPr>
          <p:spPr>
            <a:xfrm rot="5400000">
              <a:off x="3888568" y="2270546"/>
              <a:ext cx="2918100" cy="1827900"/>
            </a:xfrm>
            <a:prstGeom prst="rightArrowCallout">
              <a:avLst>
                <a:gd name="adj1" fmla="val 9283"/>
                <a:gd name="adj2" fmla="val 13570"/>
                <a:gd name="adj3" fmla="val 16082"/>
                <a:gd name="adj4" fmla="val 81236"/>
              </a:avLst>
            </a:prstGeom>
            <a:solidFill>
              <a:srgbClr val="CC4125"/>
            </a:solidFill>
            <a:ln>
              <a:noFill/>
            </a:ln>
          </p:spPr>
          <p:txBody>
            <a:bodyPr spcFirstLastPara="1" wrap="square" lIns="91425" tIns="91425" rIns="91425" bIns="91425" anchor="ctr" anchorCtr="0">
              <a:noAutofit/>
            </a:bodyPr>
            <a:lstStyle/>
            <a:p>
              <a:pPr defTabSz="1219170">
                <a:buClr>
                  <a:srgbClr val="000000"/>
                </a:buClr>
              </a:pPr>
              <a:r>
                <a:rPr lang="en-US" kern="0" dirty="0">
                  <a:solidFill>
                    <a:srgbClr val="000000"/>
                  </a:solidFill>
                  <a:latin typeface="Arial"/>
                  <a:ea typeface="Arial"/>
                  <a:cs typeface="Arial"/>
                  <a:sym typeface="Arial"/>
                </a:rPr>
                <a:t>                  </a:t>
              </a:r>
              <a:endParaRPr kern="0" dirty="0">
                <a:solidFill>
                  <a:srgbClr val="000000"/>
                </a:solidFill>
                <a:latin typeface="Arial"/>
                <a:ea typeface="Arial"/>
                <a:cs typeface="Arial"/>
                <a:sym typeface="Arial"/>
              </a:endParaRPr>
            </a:p>
          </p:txBody>
        </p:sp>
        <p:sp>
          <p:nvSpPr>
            <p:cNvPr id="12" name="Google Shape;130;p18">
              <a:extLst>
                <a:ext uri="{FF2B5EF4-FFF2-40B4-BE49-F238E27FC236}">
                  <a16:creationId xmlns:a16="http://schemas.microsoft.com/office/drawing/2014/main" id="{F61AFECC-06FC-4648-A643-3112833E47E3}"/>
                </a:ext>
              </a:extLst>
            </p:cNvPr>
            <p:cNvSpPr/>
            <p:nvPr/>
          </p:nvSpPr>
          <p:spPr>
            <a:xfrm rot="10800000" flipH="1">
              <a:off x="4603002" y="1725448"/>
              <a:ext cx="1649400" cy="2250300"/>
            </a:xfrm>
            <a:prstGeom prst="snip1Rect">
              <a:avLst>
                <a:gd name="adj" fmla="val 0"/>
              </a:avLst>
            </a:prstGeom>
            <a:solidFill>
              <a:srgbClr val="CC4125"/>
            </a:solidFill>
            <a:ln>
              <a:noFill/>
            </a:ln>
          </p:spPr>
          <p:txBody>
            <a:bodyPr spcFirstLastPara="1" wrap="square" lIns="91425" tIns="91425" rIns="91425" bIns="91425" anchor="ctr" anchorCtr="0">
              <a:noAutofit/>
            </a:bodyPr>
            <a:lstStyle/>
            <a:p>
              <a:pPr defTabSz="1219170">
                <a:buClr>
                  <a:srgbClr val="000000"/>
                </a:buClr>
              </a:pPr>
              <a:endParaRPr kern="0">
                <a:solidFill>
                  <a:srgbClr val="000000"/>
                </a:solidFill>
                <a:latin typeface="Arial"/>
                <a:ea typeface="Arial"/>
                <a:cs typeface="Arial"/>
                <a:sym typeface="Arial"/>
              </a:endParaRPr>
            </a:p>
          </p:txBody>
        </p:sp>
        <p:sp>
          <p:nvSpPr>
            <p:cNvPr id="13" name="Google Shape;131;p18">
              <a:extLst>
                <a:ext uri="{FF2B5EF4-FFF2-40B4-BE49-F238E27FC236}">
                  <a16:creationId xmlns:a16="http://schemas.microsoft.com/office/drawing/2014/main" id="{597A043A-632F-49AF-940D-5ADA34766B87}"/>
                </a:ext>
              </a:extLst>
            </p:cNvPr>
            <p:cNvSpPr txBox="1"/>
            <p:nvPr/>
          </p:nvSpPr>
          <p:spPr>
            <a:xfrm rot="5400000">
              <a:off x="4297901" y="2224807"/>
              <a:ext cx="2343000" cy="1382400"/>
            </a:xfrm>
            <a:prstGeom prst="rect">
              <a:avLst/>
            </a:prstGeom>
            <a:solidFill>
              <a:srgbClr val="CC4125"/>
            </a:solidFill>
            <a:ln>
              <a:noFill/>
            </a:ln>
          </p:spPr>
          <p:txBody>
            <a:bodyPr spcFirstLastPara="1" wrap="square" lIns="91425" tIns="91425" rIns="91425" bIns="91425" anchor="t" anchorCtr="0">
              <a:noAutofit/>
            </a:bodyPr>
            <a:lstStyle/>
            <a:p>
              <a:pPr algn="ctr" defTabSz="1219170">
                <a:buClr>
                  <a:srgbClr val="000000"/>
                </a:buClr>
              </a:pPr>
              <a:r>
                <a:rPr lang="en-US" sz="1800" b="1" kern="0" dirty="0">
                  <a:solidFill>
                    <a:srgbClr val="FFFFFF"/>
                  </a:solidFill>
                  <a:latin typeface="Roboto"/>
                  <a:ea typeface="Roboto"/>
                  <a:cs typeface="Roboto"/>
                  <a:sym typeface="Roboto"/>
                </a:rPr>
                <a:t>LOCAL</a:t>
              </a:r>
            </a:p>
            <a:p>
              <a:pPr algn="ctr" defTabSz="1219170">
                <a:buClr>
                  <a:srgbClr val="000000"/>
                </a:buClr>
              </a:pPr>
              <a:r>
                <a:rPr lang="en" sz="1800" b="1" kern="0" dirty="0">
                  <a:solidFill>
                    <a:srgbClr val="FFFFFF"/>
                  </a:solidFill>
                  <a:latin typeface="Roboto"/>
                  <a:ea typeface="Roboto"/>
                  <a:cs typeface="Roboto"/>
                  <a:sym typeface="Roboto"/>
                </a:rPr>
                <a:t>Team Goals</a:t>
              </a:r>
              <a:r>
                <a:rPr lang="en-US" sz="1800" b="1" kern="0" dirty="0">
                  <a:solidFill>
                    <a:srgbClr val="FFFFFF"/>
                  </a:solidFill>
                  <a:latin typeface="Roboto"/>
                  <a:ea typeface="Roboto"/>
                  <a:cs typeface="Roboto"/>
                  <a:sym typeface="Roboto"/>
                </a:rPr>
                <a:t>   </a:t>
              </a:r>
            </a:p>
            <a:p>
              <a:pPr algn="ctr" defTabSz="1219170">
                <a:buClr>
                  <a:srgbClr val="000000"/>
                </a:buClr>
              </a:pPr>
              <a:r>
                <a:rPr lang="en-US" sz="1800" b="1" kern="0" dirty="0">
                  <a:solidFill>
                    <a:srgbClr val="FFFFFF"/>
                  </a:solidFill>
                  <a:latin typeface="Roboto"/>
                  <a:ea typeface="Roboto"/>
                  <a:cs typeface="Roboto"/>
                  <a:sym typeface="Roboto"/>
                </a:rPr>
                <a:t>         </a:t>
              </a:r>
              <a:r>
                <a:rPr lang="en" sz="1800" b="1" kern="0" dirty="0">
                  <a:solidFill>
                    <a:srgbClr val="FFFFFF"/>
                  </a:solidFill>
                  <a:latin typeface="Roboto"/>
                  <a:ea typeface="Roboto"/>
                  <a:cs typeface="Roboto"/>
                  <a:sym typeface="Roboto"/>
                </a:rPr>
                <a:t> </a:t>
              </a:r>
              <a:endParaRPr sz="1800" kern="0" dirty="0">
                <a:solidFill>
                  <a:srgbClr val="FFFFFF"/>
                </a:solidFill>
                <a:latin typeface="Roboto"/>
                <a:ea typeface="Roboto"/>
                <a:cs typeface="Roboto"/>
                <a:sym typeface="Roboto"/>
              </a:endParaRPr>
            </a:p>
            <a:p>
              <a:pPr marL="609570" indent="-457178" defTabSz="1219170">
                <a:buClr>
                  <a:srgbClr val="FFFFFF"/>
                </a:buClr>
                <a:buSzPts val="1800"/>
                <a:buFont typeface="Roboto"/>
                <a:buChar char="●"/>
              </a:pPr>
              <a:r>
                <a:rPr lang="en" sz="1800" kern="0" dirty="0">
                  <a:solidFill>
                    <a:srgbClr val="FFFFFF"/>
                  </a:solidFill>
                  <a:latin typeface="Roboto"/>
                  <a:ea typeface="Roboto"/>
                  <a:cs typeface="Roboto"/>
                  <a:sym typeface="Roboto"/>
                </a:rPr>
                <a:t>Engage survivors and family members </a:t>
              </a:r>
              <a:endParaRPr sz="1800" kern="0" dirty="0">
                <a:solidFill>
                  <a:srgbClr val="FFFFFF"/>
                </a:solidFill>
                <a:latin typeface="Roboto"/>
                <a:ea typeface="Roboto"/>
                <a:cs typeface="Roboto"/>
                <a:sym typeface="Roboto"/>
              </a:endParaRPr>
            </a:p>
            <a:p>
              <a:pPr marL="609570" indent="-457178" defTabSz="1219170">
                <a:spcBef>
                  <a:spcPts val="1333"/>
                </a:spcBef>
                <a:buClr>
                  <a:srgbClr val="FFFFFF"/>
                </a:buClr>
                <a:buSzPts val="1800"/>
                <a:buFont typeface="Roboto"/>
                <a:buChar char="●"/>
              </a:pPr>
              <a:r>
                <a:rPr lang="en" sz="1800" kern="0" dirty="0">
                  <a:solidFill>
                    <a:srgbClr val="FFFFFF"/>
                  </a:solidFill>
                  <a:latin typeface="Roboto"/>
                  <a:ea typeface="Roboto"/>
                  <a:cs typeface="Roboto"/>
                  <a:sym typeface="Roboto"/>
                </a:rPr>
                <a:t>Provide </a:t>
              </a:r>
              <a:r>
                <a:rPr lang="en-US" sz="1800" kern="0" dirty="0">
                  <a:solidFill>
                    <a:srgbClr val="FFFFFF"/>
                  </a:solidFill>
                  <a:latin typeface="Roboto"/>
                  <a:ea typeface="Roboto"/>
                  <a:cs typeface="Roboto"/>
                  <a:sym typeface="Roboto"/>
                </a:rPr>
                <a:t>local </a:t>
              </a:r>
              <a:r>
                <a:rPr lang="en" sz="1800" kern="0" dirty="0">
                  <a:solidFill>
                    <a:srgbClr val="FFFFFF"/>
                  </a:solidFill>
                  <a:latin typeface="Roboto"/>
                  <a:ea typeface="Roboto"/>
                  <a:cs typeface="Roboto"/>
                  <a:sym typeface="Roboto"/>
                </a:rPr>
                <a:t>resources, harm reduction materials, referrals</a:t>
              </a:r>
              <a:endParaRPr sz="1800" kern="0" dirty="0">
                <a:solidFill>
                  <a:srgbClr val="FFFFFF"/>
                </a:solidFill>
                <a:latin typeface="Roboto"/>
                <a:ea typeface="Roboto"/>
                <a:cs typeface="Roboto"/>
                <a:sym typeface="Roboto"/>
              </a:endParaRPr>
            </a:p>
            <a:p>
              <a:pPr marL="609570" indent="-457178" defTabSz="1219170">
                <a:spcBef>
                  <a:spcPts val="1333"/>
                </a:spcBef>
                <a:buClr>
                  <a:srgbClr val="FFFFFF"/>
                </a:buClr>
                <a:buSzPts val="1800"/>
                <a:buFont typeface="Roboto"/>
                <a:buChar char="●"/>
              </a:pPr>
              <a:r>
                <a:rPr lang="en" sz="1800" kern="0" dirty="0">
                  <a:solidFill>
                    <a:srgbClr val="FFFFFF"/>
                  </a:solidFill>
                  <a:latin typeface="Roboto"/>
                  <a:ea typeface="Roboto"/>
                  <a:cs typeface="Roboto"/>
                  <a:sym typeface="Roboto"/>
                </a:rPr>
                <a:t>Help survivors to access treatment if/when they want it</a:t>
              </a:r>
              <a:endParaRPr sz="1800" kern="0" dirty="0">
                <a:solidFill>
                  <a:srgbClr val="FFFFFF"/>
                </a:solidFill>
                <a:latin typeface="Roboto"/>
                <a:ea typeface="Roboto"/>
                <a:cs typeface="Roboto"/>
                <a:sym typeface="Roboto"/>
              </a:endParaRPr>
            </a:p>
            <a:p>
              <a:pPr marL="609570" indent="-457178" defTabSz="1219170">
                <a:spcBef>
                  <a:spcPts val="1333"/>
                </a:spcBef>
                <a:buClr>
                  <a:srgbClr val="FFFFFF"/>
                </a:buClr>
                <a:buSzPts val="1800"/>
                <a:buFont typeface="Roboto"/>
                <a:buChar char="●"/>
              </a:pPr>
              <a:r>
                <a:rPr lang="en" sz="1800" kern="0" dirty="0">
                  <a:solidFill>
                    <a:srgbClr val="FFFFFF"/>
                  </a:solidFill>
                  <a:latin typeface="Roboto"/>
                  <a:ea typeface="Roboto"/>
                  <a:cs typeface="Roboto"/>
                  <a:sym typeface="Roboto"/>
                </a:rPr>
                <a:t>Reduce chance of subsequent overdose</a:t>
              </a:r>
              <a:endParaRPr sz="1800" kern="0" dirty="0">
                <a:solidFill>
                  <a:srgbClr val="FFFFFF"/>
                </a:solidFill>
                <a:latin typeface="Roboto"/>
                <a:ea typeface="Roboto"/>
                <a:cs typeface="Roboto"/>
                <a:sym typeface="Roboto"/>
              </a:endParaRPr>
            </a:p>
            <a:p>
              <a:pPr defTabSz="1219170">
                <a:spcBef>
                  <a:spcPts val="1333"/>
                </a:spcBef>
                <a:spcAft>
                  <a:spcPts val="1333"/>
                </a:spcAft>
                <a:buClr>
                  <a:srgbClr val="000000"/>
                </a:buClr>
              </a:pPr>
              <a:r>
                <a:rPr lang="en-US" sz="1800" kern="0" dirty="0">
                  <a:solidFill>
                    <a:srgbClr val="FFFFFF"/>
                  </a:solidFill>
                  <a:latin typeface="Roboto"/>
                  <a:ea typeface="Roboto"/>
                  <a:cs typeface="Roboto"/>
                  <a:sym typeface="Roboto"/>
                </a:rPr>
                <a:t> </a:t>
              </a:r>
              <a:endParaRPr sz="1800" kern="0" dirty="0">
                <a:solidFill>
                  <a:srgbClr val="FFFFFF"/>
                </a:solidFill>
                <a:latin typeface="Roboto"/>
                <a:ea typeface="Roboto"/>
                <a:cs typeface="Roboto"/>
                <a:sym typeface="Roboto"/>
              </a:endParaRPr>
            </a:p>
          </p:txBody>
        </p:sp>
      </p:grpSp>
    </p:spTree>
    <p:extLst>
      <p:ext uri="{BB962C8B-B14F-4D97-AF65-F5344CB8AC3E}">
        <p14:creationId xmlns:p14="http://schemas.microsoft.com/office/powerpoint/2010/main" val="378123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sp>
        <p:nvSpPr>
          <p:cNvPr id="8" name="Google Shape;86;p13">
            <a:extLst>
              <a:ext uri="{FF2B5EF4-FFF2-40B4-BE49-F238E27FC236}">
                <a16:creationId xmlns:a16="http://schemas.microsoft.com/office/drawing/2014/main" id="{4C1ADE24-2DF6-4D2E-8131-74B4E10848C9}"/>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363105" y="177222"/>
            <a:ext cx="10972800" cy="990600"/>
          </a:xfrm>
        </p:spPr>
        <p:txBody>
          <a:bodyPr anchor="ctr">
            <a:normAutofit/>
          </a:bodyPr>
          <a:lstStyle/>
          <a:p>
            <a:pPr algn="ctr"/>
            <a:r>
              <a:rPr lang="en-US" sz="2400" b="1" dirty="0">
                <a:solidFill>
                  <a:schemeClr val="bg1"/>
                </a:solidFill>
              </a:rPr>
              <a:t>Harm Reduction Approach </a:t>
            </a:r>
          </a:p>
        </p:txBody>
      </p:sp>
      <p:sp>
        <p:nvSpPr>
          <p:cNvPr id="5" name="Google Shape;117;p17">
            <a:extLst>
              <a:ext uri="{FF2B5EF4-FFF2-40B4-BE49-F238E27FC236}">
                <a16:creationId xmlns:a16="http://schemas.microsoft.com/office/drawing/2014/main" id="{90675568-8CDB-4705-84DB-01995E3004D2}"/>
              </a:ext>
            </a:extLst>
          </p:cNvPr>
          <p:cNvSpPr txBox="1"/>
          <p:nvPr/>
        </p:nvSpPr>
        <p:spPr>
          <a:xfrm>
            <a:off x="322533" y="1484768"/>
            <a:ext cx="6508000" cy="3426827"/>
          </a:xfrm>
          <a:prstGeom prst="rect">
            <a:avLst/>
          </a:prstGeom>
          <a:noFill/>
          <a:ln>
            <a:noFill/>
          </a:ln>
        </p:spPr>
        <p:txBody>
          <a:bodyPr spcFirstLastPara="1" wrap="square" lIns="121894" tIns="121894" rIns="121894" bIns="121894" anchor="t" anchorCtr="0">
            <a:noAutofit/>
          </a:bodyPr>
          <a:lstStyle/>
          <a:p>
            <a:pPr marL="609570" indent="-457178" defTabSz="1219170">
              <a:lnSpc>
                <a:spcPct val="115000"/>
              </a:lnSpc>
              <a:buClr>
                <a:srgbClr val="000000"/>
              </a:buClr>
              <a:buSzPts val="1800"/>
              <a:buFont typeface="Roboto"/>
              <a:buChar char="●"/>
            </a:pPr>
            <a:r>
              <a:rPr lang="en" sz="2000" kern="0" dirty="0">
                <a:solidFill>
                  <a:srgbClr val="000000"/>
                </a:solidFill>
                <a:latin typeface="Roboto"/>
                <a:ea typeface="Roboto"/>
                <a:cs typeface="Roboto"/>
                <a:sym typeface="Roboto"/>
              </a:rPr>
              <a:t>Evidence-based model which focuses on prevention of harm rather than prevention of behavior</a:t>
            </a:r>
            <a:r>
              <a:rPr lang="en-US" sz="2000" kern="0" dirty="0">
                <a:solidFill>
                  <a:srgbClr val="000000"/>
                </a:solidFill>
                <a:latin typeface="Roboto"/>
                <a:ea typeface="Roboto"/>
                <a:cs typeface="Roboto"/>
                <a:sym typeface="Roboto"/>
              </a:rPr>
              <a:t> (</a:t>
            </a:r>
            <a:r>
              <a:rPr lang="en-US" sz="2000" i="1" kern="0" dirty="0">
                <a:solidFill>
                  <a:srgbClr val="000000"/>
                </a:solidFill>
                <a:latin typeface="Roboto"/>
                <a:ea typeface="Roboto"/>
                <a:cs typeface="Roboto"/>
                <a:sym typeface="Roboto"/>
              </a:rPr>
              <a:t>Motivational Interviewing, OEND, etc.)</a:t>
            </a:r>
            <a:endParaRPr sz="2000" kern="0" dirty="0">
              <a:solidFill>
                <a:srgbClr val="000000"/>
              </a:solidFill>
              <a:latin typeface="Roboto"/>
              <a:ea typeface="Roboto"/>
              <a:cs typeface="Roboto"/>
              <a:sym typeface="Roboto"/>
            </a:endParaRPr>
          </a:p>
          <a:p>
            <a:pPr marL="609570" indent="-457178" defTabSz="1219170">
              <a:lnSpc>
                <a:spcPct val="115000"/>
              </a:lnSpc>
              <a:spcBef>
                <a:spcPts val="1333"/>
              </a:spcBef>
              <a:buClr>
                <a:srgbClr val="000000"/>
              </a:buClr>
              <a:buSzPts val="1800"/>
              <a:buFont typeface="Roboto"/>
              <a:buChar char="●"/>
            </a:pPr>
            <a:r>
              <a:rPr lang="en" sz="2000" kern="0" dirty="0">
                <a:solidFill>
                  <a:srgbClr val="000000"/>
                </a:solidFill>
                <a:latin typeface="Roboto"/>
                <a:ea typeface="Roboto"/>
                <a:cs typeface="Roboto"/>
                <a:sym typeface="Roboto"/>
              </a:rPr>
              <a:t>Engages people by meeting them where they’re at</a:t>
            </a:r>
            <a:r>
              <a:rPr lang="en-US" sz="2000" kern="0" dirty="0">
                <a:solidFill>
                  <a:srgbClr val="000000"/>
                </a:solidFill>
                <a:latin typeface="Roboto"/>
                <a:ea typeface="Roboto"/>
                <a:cs typeface="Roboto"/>
                <a:sym typeface="Roboto"/>
              </a:rPr>
              <a:t> (</a:t>
            </a:r>
            <a:r>
              <a:rPr lang="en-US" sz="2000" i="1" kern="0" dirty="0" err="1">
                <a:solidFill>
                  <a:srgbClr val="000000"/>
                </a:solidFill>
                <a:latin typeface="Roboto"/>
                <a:ea typeface="Roboto"/>
                <a:cs typeface="Roboto"/>
                <a:sym typeface="Roboto"/>
              </a:rPr>
              <a:t>Prochaska</a:t>
            </a:r>
            <a:r>
              <a:rPr lang="en-US" sz="2000" i="1" kern="0" dirty="0">
                <a:solidFill>
                  <a:srgbClr val="000000"/>
                </a:solidFill>
                <a:latin typeface="Roboto"/>
                <a:ea typeface="Roboto"/>
                <a:cs typeface="Roboto"/>
                <a:sym typeface="Roboto"/>
              </a:rPr>
              <a:t> &amp; </a:t>
            </a:r>
            <a:r>
              <a:rPr lang="en-US" sz="2000" i="1" kern="0" dirty="0" err="1">
                <a:solidFill>
                  <a:srgbClr val="000000"/>
                </a:solidFill>
                <a:latin typeface="Roboto"/>
                <a:ea typeface="Roboto"/>
                <a:cs typeface="Roboto"/>
                <a:sym typeface="Roboto"/>
              </a:rPr>
              <a:t>DiClemente</a:t>
            </a:r>
            <a:r>
              <a:rPr lang="en-US" sz="2000" kern="0" dirty="0">
                <a:solidFill>
                  <a:srgbClr val="000000"/>
                </a:solidFill>
                <a:latin typeface="Roboto"/>
                <a:ea typeface="Roboto"/>
                <a:cs typeface="Roboto"/>
                <a:sym typeface="Roboto"/>
              </a:rPr>
              <a:t>)</a:t>
            </a:r>
          </a:p>
          <a:p>
            <a:pPr marL="609570" indent="-457178" defTabSz="1219170">
              <a:lnSpc>
                <a:spcPct val="115000"/>
              </a:lnSpc>
              <a:spcBef>
                <a:spcPts val="1333"/>
              </a:spcBef>
              <a:buClr>
                <a:srgbClr val="000000"/>
              </a:buClr>
              <a:buSzPts val="1800"/>
              <a:buFont typeface="Roboto"/>
              <a:buChar char="●"/>
            </a:pPr>
            <a:r>
              <a:rPr lang="en" sz="2000" kern="0" dirty="0">
                <a:solidFill>
                  <a:srgbClr val="000000"/>
                </a:solidFill>
                <a:latin typeface="Roboto"/>
                <a:ea typeface="Roboto"/>
                <a:cs typeface="Roboto"/>
                <a:sym typeface="Roboto"/>
              </a:rPr>
              <a:t>Recognizes that change isn’t linear </a:t>
            </a:r>
            <a:endParaRPr sz="2000" kern="0" dirty="0">
              <a:solidFill>
                <a:srgbClr val="000000"/>
              </a:solidFill>
              <a:latin typeface="Roboto"/>
              <a:ea typeface="Roboto"/>
              <a:cs typeface="Roboto"/>
              <a:sym typeface="Roboto"/>
            </a:endParaRPr>
          </a:p>
          <a:p>
            <a:pPr marL="609570" defTabSz="1219170">
              <a:lnSpc>
                <a:spcPct val="115000"/>
              </a:lnSpc>
              <a:spcBef>
                <a:spcPts val="1600"/>
              </a:spcBef>
              <a:buClr>
                <a:srgbClr val="000000"/>
              </a:buClr>
            </a:pPr>
            <a:endParaRPr sz="1600" kern="0" dirty="0">
              <a:solidFill>
                <a:srgbClr val="1A9988"/>
              </a:solidFill>
              <a:latin typeface="Calibri"/>
              <a:ea typeface="Calibri"/>
              <a:cs typeface="Calibri"/>
              <a:sym typeface="Calibri"/>
            </a:endParaRPr>
          </a:p>
        </p:txBody>
      </p:sp>
      <p:sp>
        <p:nvSpPr>
          <p:cNvPr id="6" name="Google Shape;118;p17">
            <a:extLst>
              <a:ext uri="{FF2B5EF4-FFF2-40B4-BE49-F238E27FC236}">
                <a16:creationId xmlns:a16="http://schemas.microsoft.com/office/drawing/2014/main" id="{1749E46B-A2B4-4E0B-967C-092BB316171C}"/>
              </a:ext>
            </a:extLst>
          </p:cNvPr>
          <p:cNvSpPr txBox="1"/>
          <p:nvPr/>
        </p:nvSpPr>
        <p:spPr>
          <a:xfrm>
            <a:off x="322533" y="4402387"/>
            <a:ext cx="11742400" cy="2155191"/>
          </a:xfrm>
          <a:prstGeom prst="rect">
            <a:avLst/>
          </a:prstGeom>
          <a:noFill/>
          <a:ln>
            <a:noFill/>
          </a:ln>
        </p:spPr>
        <p:txBody>
          <a:bodyPr spcFirstLastPara="1" wrap="square" lIns="121894" tIns="121894" rIns="121894" bIns="121894" anchor="t" anchorCtr="0">
            <a:noAutofit/>
          </a:bodyPr>
          <a:lstStyle/>
          <a:p>
            <a:pPr marL="609570" indent="-457178" defTabSz="1219170">
              <a:lnSpc>
                <a:spcPct val="115000"/>
              </a:lnSpc>
              <a:spcBef>
                <a:spcPts val="1333"/>
              </a:spcBef>
              <a:buClr>
                <a:srgbClr val="000000"/>
              </a:buClr>
              <a:buSzPts val="1800"/>
              <a:buFont typeface="Roboto"/>
              <a:buChar char="●"/>
            </a:pPr>
            <a:r>
              <a:rPr lang="en" sz="2000" kern="0" dirty="0">
                <a:solidFill>
                  <a:srgbClr val="000000"/>
                </a:solidFill>
                <a:latin typeface="Roboto"/>
                <a:ea typeface="Roboto"/>
                <a:cs typeface="Roboto"/>
                <a:sym typeface="Roboto"/>
              </a:rPr>
              <a:t>Abstinence may be the goal for some, but not all</a:t>
            </a:r>
            <a:endParaRPr sz="2000" kern="0" dirty="0">
              <a:solidFill>
                <a:srgbClr val="000000"/>
              </a:solidFill>
              <a:latin typeface="Roboto"/>
              <a:ea typeface="Roboto"/>
              <a:cs typeface="Roboto"/>
              <a:sym typeface="Roboto"/>
            </a:endParaRPr>
          </a:p>
          <a:p>
            <a:pPr marL="609570" indent="-457178" defTabSz="1219170">
              <a:lnSpc>
                <a:spcPct val="115000"/>
              </a:lnSpc>
              <a:spcBef>
                <a:spcPts val="1333"/>
              </a:spcBef>
              <a:buClr>
                <a:srgbClr val="000000"/>
              </a:buClr>
              <a:buSzPts val="1800"/>
              <a:buFont typeface="Roboto"/>
              <a:buChar char="●"/>
            </a:pPr>
            <a:r>
              <a:rPr lang="en" sz="2000" kern="0" dirty="0">
                <a:solidFill>
                  <a:srgbClr val="000000"/>
                </a:solidFill>
                <a:latin typeface="Roboto"/>
                <a:ea typeface="Roboto"/>
                <a:cs typeface="Roboto"/>
                <a:sym typeface="Roboto"/>
              </a:rPr>
              <a:t>Building trusting relationships with people is key to keeping them engaged in services </a:t>
            </a:r>
            <a:endParaRPr sz="2000" kern="0" dirty="0">
              <a:solidFill>
                <a:srgbClr val="000000"/>
              </a:solidFill>
              <a:latin typeface="Roboto"/>
              <a:ea typeface="Roboto"/>
              <a:cs typeface="Roboto"/>
              <a:sym typeface="Roboto"/>
            </a:endParaRPr>
          </a:p>
          <a:p>
            <a:pPr marL="609570" indent="-457178" defTabSz="1219170">
              <a:lnSpc>
                <a:spcPct val="115000"/>
              </a:lnSpc>
              <a:spcBef>
                <a:spcPts val="1333"/>
              </a:spcBef>
              <a:spcAft>
                <a:spcPts val="1333"/>
              </a:spcAft>
              <a:buClr>
                <a:srgbClr val="000000"/>
              </a:buClr>
              <a:buSzPts val="1800"/>
              <a:buFont typeface="Roboto"/>
              <a:buChar char="●"/>
            </a:pPr>
            <a:r>
              <a:rPr lang="en" sz="2000" kern="0" dirty="0">
                <a:solidFill>
                  <a:srgbClr val="000000"/>
                </a:solidFill>
                <a:latin typeface="Roboto"/>
                <a:ea typeface="Roboto"/>
                <a:cs typeface="Roboto"/>
                <a:sym typeface="Roboto"/>
              </a:rPr>
              <a:t>Non-judgemental and </a:t>
            </a:r>
            <a:r>
              <a:rPr lang="en" sz="2000" b="1" kern="0" dirty="0">
                <a:solidFill>
                  <a:srgbClr val="000000"/>
                </a:solidFill>
                <a:latin typeface="Roboto"/>
                <a:ea typeface="Roboto"/>
                <a:cs typeface="Roboto"/>
                <a:sym typeface="Roboto"/>
              </a:rPr>
              <a:t>celebrates any positive change!</a:t>
            </a:r>
            <a:endParaRPr sz="2000" b="1" i="1" kern="0" dirty="0">
              <a:solidFill>
                <a:srgbClr val="000000"/>
              </a:solidFill>
              <a:latin typeface="Calibri"/>
              <a:ea typeface="Calibri"/>
              <a:cs typeface="Calibri"/>
              <a:sym typeface="Calibri"/>
            </a:endParaRPr>
          </a:p>
        </p:txBody>
      </p:sp>
      <p:pic>
        <p:nvPicPr>
          <p:cNvPr id="3" name="Content Placeholder 7">
            <a:extLst>
              <a:ext uri="{FF2B5EF4-FFF2-40B4-BE49-F238E27FC236}">
                <a16:creationId xmlns:a16="http://schemas.microsoft.com/office/drawing/2014/main" id="{F9F0FEA8-5488-4843-84F1-81774BE7AB62}"/>
              </a:ext>
            </a:extLst>
          </p:cNvPr>
          <p:cNvPicPr>
            <a:picLocks noChangeAspect="1"/>
          </p:cNvPicPr>
          <p:nvPr/>
        </p:nvPicPr>
        <p:blipFill rotWithShape="1">
          <a:blip r:embed="rId3"/>
          <a:srcRect l="-970" r="4260"/>
          <a:stretch/>
        </p:blipFill>
        <p:spPr>
          <a:xfrm>
            <a:off x="7318294" y="1933507"/>
            <a:ext cx="4258878" cy="2468880"/>
          </a:xfrm>
          <a:prstGeom prst="rect">
            <a:avLst/>
          </a:prstGeom>
          <a:noFill/>
          <a:ln>
            <a:noFill/>
          </a:ln>
        </p:spPr>
      </p:pic>
    </p:spTree>
    <p:extLst>
      <p:ext uri="{BB962C8B-B14F-4D97-AF65-F5344CB8AC3E}">
        <p14:creationId xmlns:p14="http://schemas.microsoft.com/office/powerpoint/2010/main" val="221409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FCC68-6DA0-4C29-8A4A-8B9113844146}"/>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a:xfrm>
            <a:off x="1761066" y="1600200"/>
            <a:ext cx="8669867" cy="4876800"/>
          </a:xfrm>
          <a:prstGeom prst="rect">
            <a:avLst/>
          </a:prstGeom>
          <a:noFill/>
          <a:ln>
            <a:solidFill>
              <a:schemeClr val="bg2"/>
            </a:solidFill>
          </a:ln>
        </p:spPr>
      </p:pic>
      <p:sp>
        <p:nvSpPr>
          <p:cNvPr id="5" name="Google Shape;86;p13">
            <a:extLst>
              <a:ext uri="{FF2B5EF4-FFF2-40B4-BE49-F238E27FC236}">
                <a16:creationId xmlns:a16="http://schemas.microsoft.com/office/drawing/2014/main" id="{D5A6C9CE-0D03-4C7A-AE7D-F0DCE652B84C}"/>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609599" y="177222"/>
            <a:ext cx="10972800" cy="990600"/>
          </a:xfrm>
        </p:spPr>
        <p:txBody>
          <a:bodyPr anchor="ctr">
            <a:normAutofit/>
          </a:bodyPr>
          <a:lstStyle/>
          <a:p>
            <a:pPr algn="ctr"/>
            <a:r>
              <a:rPr lang="en-US" sz="2400" b="1" dirty="0">
                <a:solidFill>
                  <a:schemeClr val="bg1"/>
                </a:solidFill>
              </a:rPr>
              <a:t>MDPH Post Overdose Support Teams (POST)</a:t>
            </a:r>
            <a:br>
              <a:rPr lang="en-US" sz="2400" b="1" dirty="0">
                <a:solidFill>
                  <a:schemeClr val="bg1"/>
                </a:solidFill>
              </a:rPr>
            </a:br>
            <a:r>
              <a:rPr lang="en-US" sz="2400" b="1" dirty="0">
                <a:solidFill>
                  <a:schemeClr val="bg1"/>
                </a:solidFill>
              </a:rPr>
              <a:t>9 Agencies Operating in 25 Municipalities </a:t>
            </a:r>
          </a:p>
        </p:txBody>
      </p:sp>
    </p:spTree>
    <p:extLst>
      <p:ext uri="{BB962C8B-B14F-4D97-AF65-F5344CB8AC3E}">
        <p14:creationId xmlns:p14="http://schemas.microsoft.com/office/powerpoint/2010/main" val="2775156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EDF4"/>
        </a:solidFill>
        <a:effectLst/>
      </p:bgPr>
    </p:bg>
    <p:spTree>
      <p:nvGrpSpPr>
        <p:cNvPr id="1" name="Shape 820"/>
        <p:cNvGrpSpPr/>
        <p:nvPr/>
      </p:nvGrpSpPr>
      <p:grpSpPr>
        <a:xfrm>
          <a:off x="0" y="0"/>
          <a:ext cx="0" cy="0"/>
          <a:chOff x="0" y="0"/>
          <a:chExt cx="0" cy="0"/>
        </a:xfrm>
      </p:grpSpPr>
      <p:sp>
        <p:nvSpPr>
          <p:cNvPr id="9" name="Google Shape;86;p13">
            <a:extLst>
              <a:ext uri="{FF2B5EF4-FFF2-40B4-BE49-F238E27FC236}">
                <a16:creationId xmlns:a16="http://schemas.microsoft.com/office/drawing/2014/main" id="{E98083AA-2D27-4B5B-91DE-DB8B0940D6FE}"/>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822" name="Google Shape;822;p17"/>
          <p:cNvSpPr txBox="1">
            <a:spLocks noGrp="1"/>
          </p:cNvSpPr>
          <p:nvPr>
            <p:ph type="body" idx="2"/>
          </p:nvPr>
        </p:nvSpPr>
        <p:spPr>
          <a:xfrm>
            <a:off x="609600" y="1417639"/>
            <a:ext cx="10972800" cy="4788800"/>
          </a:xfrm>
          <a:prstGeom prst="rect">
            <a:avLst/>
          </a:prstGeom>
          <a:noFill/>
          <a:ln>
            <a:noFill/>
          </a:ln>
        </p:spPr>
        <p:txBody>
          <a:bodyPr spcFirstLastPara="1" wrap="square" lIns="121900" tIns="60933" rIns="121900" bIns="60933" anchor="t" anchorCtr="0">
            <a:noAutofit/>
          </a:bodyPr>
          <a:lstStyle/>
          <a:p>
            <a:pPr marL="0" indent="0">
              <a:spcBef>
                <a:spcPts val="1200"/>
              </a:spcBef>
              <a:buNone/>
            </a:pPr>
            <a:r>
              <a:rPr lang="en-US" sz="2133" dirty="0"/>
              <a:t>Average team size 2–4 individuals per community.  </a:t>
            </a:r>
            <a:endParaRPr sz="2133" dirty="0"/>
          </a:p>
          <a:p>
            <a:pPr marL="457189" lvl="1" indent="0">
              <a:spcBef>
                <a:spcPts val="1200"/>
              </a:spcBef>
              <a:buClr>
                <a:schemeClr val="dk1"/>
              </a:buClr>
              <a:buSzPts val="1250"/>
              <a:buNone/>
            </a:pPr>
            <a:endParaRPr sz="2133" dirty="0"/>
          </a:p>
          <a:p>
            <a:pPr marL="457189" lvl="1" indent="0">
              <a:spcBef>
                <a:spcPts val="1200"/>
              </a:spcBef>
              <a:buClr>
                <a:schemeClr val="dk1"/>
              </a:buClr>
              <a:buSzPts val="1250"/>
              <a:buNone/>
            </a:pPr>
            <a:r>
              <a:rPr lang="en-US" sz="2133" dirty="0"/>
              <a:t>	Harm reduction is the lead on all teams (25)</a:t>
            </a:r>
            <a:endParaRPr sz="2133" dirty="0"/>
          </a:p>
          <a:p>
            <a:pPr marL="742931" lvl="1" indent="-179912">
              <a:spcBef>
                <a:spcPts val="1200"/>
              </a:spcBef>
              <a:buClr>
                <a:schemeClr val="dk1"/>
              </a:buClr>
              <a:buSzPts val="1250"/>
              <a:buNone/>
            </a:pPr>
            <a:endParaRPr sz="2133" dirty="0"/>
          </a:p>
          <a:p>
            <a:pPr marL="457189" lvl="1" indent="0">
              <a:spcBef>
                <a:spcPts val="1200"/>
              </a:spcBef>
              <a:buClr>
                <a:schemeClr val="dk1"/>
              </a:buClr>
              <a:buSzPts val="1250"/>
              <a:buNone/>
            </a:pPr>
            <a:r>
              <a:rPr lang="en-US" sz="2133" dirty="0"/>
              <a:t>	Police are the public safety partner on 20 teams</a:t>
            </a:r>
            <a:endParaRPr sz="2133" dirty="0"/>
          </a:p>
          <a:p>
            <a:pPr marL="742931" lvl="1" indent="-179912">
              <a:spcBef>
                <a:spcPts val="1200"/>
              </a:spcBef>
              <a:buClr>
                <a:schemeClr val="dk1"/>
              </a:buClr>
              <a:buSzPts val="1250"/>
              <a:buNone/>
            </a:pPr>
            <a:endParaRPr sz="2133" dirty="0"/>
          </a:p>
          <a:p>
            <a:pPr marL="457189" lvl="1" indent="0">
              <a:spcBef>
                <a:spcPts val="1200"/>
              </a:spcBef>
              <a:buClr>
                <a:schemeClr val="dk1"/>
              </a:buClr>
              <a:buSzPts val="1250"/>
              <a:buNone/>
            </a:pPr>
            <a:r>
              <a:rPr lang="en-US" sz="2133" dirty="0"/>
              <a:t>	Fire is the public safety partner on 5 teams</a:t>
            </a:r>
            <a:endParaRPr dirty="0"/>
          </a:p>
          <a:p>
            <a:pPr marL="457189" lvl="1" indent="0">
              <a:spcBef>
                <a:spcPts val="1200"/>
              </a:spcBef>
              <a:buClr>
                <a:schemeClr val="dk1"/>
              </a:buClr>
              <a:buSzPts val="1250"/>
              <a:buNone/>
            </a:pPr>
            <a:endParaRPr sz="2133" dirty="0"/>
          </a:p>
          <a:p>
            <a:pPr marL="457189" lvl="1" indent="0">
              <a:spcBef>
                <a:spcPts val="1200"/>
              </a:spcBef>
              <a:buClr>
                <a:schemeClr val="dk1"/>
              </a:buClr>
              <a:buSzPts val="1250"/>
              <a:buNone/>
            </a:pPr>
            <a:r>
              <a:rPr lang="en-US" sz="2133" dirty="0"/>
              <a:t>	Other team members include public health nurses (4), recovery coaches (3), 	members of the interfaith community (2), and town social workers.</a:t>
            </a:r>
            <a:endParaRPr dirty="0"/>
          </a:p>
          <a:p>
            <a:pPr marL="457189" lvl="1" indent="0">
              <a:spcBef>
                <a:spcPts val="333"/>
              </a:spcBef>
              <a:buClr>
                <a:schemeClr val="dk1"/>
              </a:buClr>
              <a:buSzPts val="1250"/>
              <a:buNone/>
            </a:pPr>
            <a:endParaRPr sz="2133" dirty="0"/>
          </a:p>
          <a:p>
            <a:pPr marL="342891" indent="-224361">
              <a:spcBef>
                <a:spcPts val="373"/>
              </a:spcBef>
              <a:buClr>
                <a:schemeClr val="dk1"/>
              </a:buClr>
              <a:buSzPts val="1400"/>
              <a:buNone/>
            </a:pPr>
            <a:endParaRPr sz="1867" dirty="0"/>
          </a:p>
          <a:p>
            <a:pPr marL="342891" indent="-190495">
              <a:spcBef>
                <a:spcPts val="480"/>
              </a:spcBef>
              <a:buClr>
                <a:schemeClr val="dk1"/>
              </a:buClr>
              <a:buNone/>
            </a:pPr>
            <a:endParaRPr dirty="0"/>
          </a:p>
        </p:txBody>
      </p:sp>
      <p:pic>
        <p:nvPicPr>
          <p:cNvPr id="824" name="Google Shape;824;p17" descr="Image result for do no harm"/>
          <p:cNvPicPr preferRelativeResize="0"/>
          <p:nvPr/>
        </p:nvPicPr>
        <p:blipFill rotWithShape="1">
          <a:blip r:embed="rId3">
            <a:alphaModFix/>
          </a:blip>
          <a:srcRect/>
          <a:stretch/>
        </p:blipFill>
        <p:spPr>
          <a:xfrm>
            <a:off x="609612" y="2315817"/>
            <a:ext cx="649789" cy="487681"/>
          </a:xfrm>
          <a:prstGeom prst="rect">
            <a:avLst/>
          </a:prstGeom>
          <a:noFill/>
          <a:ln>
            <a:noFill/>
          </a:ln>
        </p:spPr>
      </p:pic>
      <p:pic>
        <p:nvPicPr>
          <p:cNvPr id="825" name="Google Shape;825;p17" descr="A close up of a sign&#10;&#10;Description automatically generated"/>
          <p:cNvPicPr preferRelativeResize="0"/>
          <p:nvPr/>
        </p:nvPicPr>
        <p:blipFill rotWithShape="1">
          <a:blip r:embed="rId4">
            <a:alphaModFix/>
          </a:blip>
          <a:srcRect/>
          <a:stretch/>
        </p:blipFill>
        <p:spPr>
          <a:xfrm>
            <a:off x="690667" y="3213737"/>
            <a:ext cx="487680" cy="487680"/>
          </a:xfrm>
          <a:prstGeom prst="rect">
            <a:avLst/>
          </a:prstGeom>
          <a:noFill/>
          <a:ln>
            <a:noFill/>
          </a:ln>
        </p:spPr>
      </p:pic>
      <p:pic>
        <p:nvPicPr>
          <p:cNvPr id="826" name="Google Shape;826;p17" descr="A close up of a logo&#10;&#10;Description automatically generated"/>
          <p:cNvPicPr preferRelativeResize="0"/>
          <p:nvPr/>
        </p:nvPicPr>
        <p:blipFill rotWithShape="1">
          <a:blip r:embed="rId5">
            <a:alphaModFix/>
          </a:blip>
          <a:srcRect/>
          <a:stretch/>
        </p:blipFill>
        <p:spPr>
          <a:xfrm>
            <a:off x="690667" y="4111656"/>
            <a:ext cx="487680" cy="487680"/>
          </a:xfrm>
          <a:prstGeom prst="rect">
            <a:avLst/>
          </a:prstGeom>
          <a:noFill/>
          <a:ln>
            <a:noFill/>
          </a:ln>
        </p:spPr>
      </p:pic>
      <p:pic>
        <p:nvPicPr>
          <p:cNvPr id="827" name="Google Shape;827;p17" descr="A close up of a logo&#10;&#10;Description automatically generated"/>
          <p:cNvPicPr preferRelativeResize="0"/>
          <p:nvPr/>
        </p:nvPicPr>
        <p:blipFill rotWithShape="1">
          <a:blip r:embed="rId6">
            <a:alphaModFix/>
          </a:blip>
          <a:srcRect/>
          <a:stretch/>
        </p:blipFill>
        <p:spPr>
          <a:xfrm>
            <a:off x="690667" y="5064680"/>
            <a:ext cx="487680" cy="487680"/>
          </a:xfrm>
          <a:prstGeom prst="rect">
            <a:avLst/>
          </a:prstGeom>
          <a:noFill/>
          <a:ln>
            <a:noFill/>
          </a:ln>
        </p:spPr>
      </p:pic>
      <p:sp>
        <p:nvSpPr>
          <p:cNvPr id="821" name="Google Shape;821;p17"/>
          <p:cNvSpPr txBox="1">
            <a:spLocks noGrp="1"/>
          </p:cNvSpPr>
          <p:nvPr>
            <p:ph type="title"/>
          </p:nvPr>
        </p:nvSpPr>
        <p:spPr>
          <a:xfrm>
            <a:off x="0" y="140489"/>
            <a:ext cx="12192000" cy="1069600"/>
          </a:xfrm>
          <a:prstGeom prst="rect">
            <a:avLst/>
          </a:prstGeom>
          <a:noFill/>
          <a:ln>
            <a:noFill/>
          </a:ln>
        </p:spPr>
        <p:txBody>
          <a:bodyPr spcFirstLastPara="1" wrap="square" lIns="121900" tIns="60933" rIns="121900" bIns="60933" anchor="ctr" anchorCtr="0">
            <a:noAutofit/>
          </a:bodyPr>
          <a:lstStyle/>
          <a:p>
            <a:pPr>
              <a:buClr>
                <a:schemeClr val="dk1"/>
              </a:buClr>
            </a:pPr>
            <a:r>
              <a:rPr lang="en-US" sz="2400" b="1" dirty="0">
                <a:solidFill>
                  <a:schemeClr val="bg1"/>
                </a:solidFill>
              </a:rPr>
              <a:t>MDPH Post Overdose Support Teams (POST) </a:t>
            </a:r>
            <a:br>
              <a:rPr lang="en-US" sz="2400" b="1" dirty="0">
                <a:solidFill>
                  <a:schemeClr val="bg1"/>
                </a:solidFill>
              </a:rPr>
            </a:br>
            <a:r>
              <a:rPr lang="en-US" sz="2400" b="1" dirty="0">
                <a:solidFill>
                  <a:schemeClr val="bg1"/>
                </a:solidFill>
              </a:rPr>
              <a:t>Team Characteristics</a:t>
            </a:r>
            <a:endParaRPr sz="2400" b="0" u="sng"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B5394"/>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1162050" y="2036574"/>
            <a:ext cx="9591675" cy="94792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000" dirty="0">
                <a:solidFill>
                  <a:schemeClr val="bg1"/>
                </a:solidFill>
              </a:rPr>
              <a:t>PRONTO Study</a:t>
            </a:r>
          </a:p>
        </p:txBody>
      </p:sp>
    </p:spTree>
    <p:extLst>
      <p:ext uri="{BB962C8B-B14F-4D97-AF65-F5344CB8AC3E}">
        <p14:creationId xmlns:p14="http://schemas.microsoft.com/office/powerpoint/2010/main" val="1439577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sp>
        <p:nvSpPr>
          <p:cNvPr id="4" name="Google Shape;86;p13">
            <a:extLst>
              <a:ext uri="{FF2B5EF4-FFF2-40B4-BE49-F238E27FC236}">
                <a16:creationId xmlns:a16="http://schemas.microsoft.com/office/drawing/2014/main" id="{08B6BA8F-9F3C-438B-BBD6-AED52ED7EC3C}"/>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106813" y="279471"/>
            <a:ext cx="11542643" cy="786102"/>
          </a:xfrm>
        </p:spPr>
        <p:txBody>
          <a:bodyPr>
            <a:noAutofit/>
          </a:bodyPr>
          <a:lstStyle/>
          <a:p>
            <a:pPr algn="ctr"/>
            <a:r>
              <a:rPr lang="en-US" sz="2400" b="1" dirty="0">
                <a:solidFill>
                  <a:schemeClr val="bg1"/>
                </a:solidFill>
              </a:rPr>
              <a:t>PRONTO Study</a:t>
            </a:r>
          </a:p>
        </p:txBody>
      </p:sp>
      <p:sp>
        <p:nvSpPr>
          <p:cNvPr id="28" name="TextBox 27">
            <a:extLst>
              <a:ext uri="{FF2B5EF4-FFF2-40B4-BE49-F238E27FC236}">
                <a16:creationId xmlns:a16="http://schemas.microsoft.com/office/drawing/2014/main" id="{8DCFB099-17E8-482C-AE7F-16C815CCB4A7}"/>
              </a:ext>
            </a:extLst>
          </p:cNvPr>
          <p:cNvSpPr txBox="1"/>
          <p:nvPr/>
        </p:nvSpPr>
        <p:spPr>
          <a:xfrm>
            <a:off x="324677" y="1400972"/>
            <a:ext cx="11324779" cy="4247317"/>
          </a:xfrm>
          <a:prstGeom prst="rect">
            <a:avLst/>
          </a:prstGeom>
          <a:noFill/>
        </p:spPr>
        <p:txBody>
          <a:bodyPr wrap="square">
            <a:spAutoFit/>
          </a:bodyPr>
          <a:lstStyle/>
          <a:p>
            <a:pPr marL="152392" defTabSz="1219170">
              <a:buClr>
                <a:srgbClr val="000000"/>
              </a:buClr>
              <a:buSzPts val="1800"/>
            </a:pPr>
            <a:r>
              <a:rPr lang="en-US" sz="1800" kern="0" dirty="0">
                <a:latin typeface="Arial" panose="020B0604020202020204" pitchFamily="34" charset="0"/>
                <a:ea typeface="Roboto"/>
                <a:cs typeface="Arial" panose="020B0604020202020204" pitchFamily="34" charset="0"/>
                <a:sym typeface="Roboto"/>
              </a:rPr>
              <a:t>CDC R01 study called PRONTO (R01 CE003052) </a:t>
            </a:r>
          </a:p>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(Principal Investigator: A. Walley)</a:t>
            </a:r>
          </a:p>
          <a:p>
            <a:pPr marL="152392" defTabSz="1219170">
              <a:buClr>
                <a:srgbClr val="000000"/>
              </a:buClr>
              <a:buSzPts val="1800"/>
            </a:pPr>
            <a:endParaRPr lang="en-US" sz="1800" kern="0" dirty="0">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Aim 1 (S. Formica)</a:t>
            </a:r>
          </a:p>
          <a:p>
            <a:pPr marL="438142" indent="-285750" defTabSz="1219170">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Identify and describe all post-overdose outreach programs in Massachusetts.</a:t>
            </a:r>
          </a:p>
          <a:p>
            <a:pPr marL="152392" defTabSz="1219170">
              <a:buClr>
                <a:srgbClr val="000000"/>
              </a:buClr>
              <a:buSzPts val="1800"/>
            </a:pPr>
            <a:endParaRPr lang="en-US" sz="2400" b="1" kern="0" dirty="0">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Aim 2 (J. Carroll)</a:t>
            </a:r>
            <a:endParaRPr lang="en-US" sz="1800" kern="0" dirty="0">
              <a:latin typeface="Arial" panose="020B0604020202020204" pitchFamily="34" charset="0"/>
              <a:ea typeface="Roboto"/>
              <a:cs typeface="Arial" panose="020B0604020202020204" pitchFamily="34" charset="0"/>
              <a:sym typeface="Roboto"/>
            </a:endParaRPr>
          </a:p>
          <a:p>
            <a:pPr marL="438142" indent="-285750" defTabSz="1219170">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Conduct interviews with public health, public safety, and overdose survivors.</a:t>
            </a:r>
          </a:p>
          <a:p>
            <a:pPr marL="152392" defTabSz="1219170">
              <a:buClr>
                <a:srgbClr val="000000"/>
              </a:buClr>
              <a:buSzPts val="1800"/>
            </a:pPr>
            <a:endParaRPr lang="en-US" sz="2400" b="1" kern="0" dirty="0">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Aim 3: (Z. Xuan)</a:t>
            </a:r>
          </a:p>
          <a:p>
            <a:pPr marL="438142" indent="-285750" defTabSz="1219170">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Interrupted time series analysis comparing communities with and without programs.</a:t>
            </a:r>
          </a:p>
          <a:p>
            <a:pPr marL="152392" defTabSz="1219170">
              <a:buClr>
                <a:srgbClr val="000000"/>
              </a:buClr>
              <a:buSzPts val="1800"/>
            </a:pPr>
            <a:endParaRPr lang="en-US" sz="2400" b="1" kern="0" dirty="0">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Aim 4 (T. Green)</a:t>
            </a:r>
            <a:r>
              <a:rPr lang="en-US" sz="1800" kern="0" dirty="0">
                <a:latin typeface="Arial" panose="020B0604020202020204" pitchFamily="34" charset="0"/>
                <a:ea typeface="Roboto"/>
                <a:cs typeface="Arial" panose="020B0604020202020204" pitchFamily="34" charset="0"/>
                <a:sym typeface="Roboto"/>
              </a:rPr>
              <a:t> </a:t>
            </a:r>
          </a:p>
          <a:p>
            <a:pPr marL="438142" indent="-285750" defTabSz="1219170">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Delphi panel to identify best practices.</a:t>
            </a:r>
          </a:p>
        </p:txBody>
      </p:sp>
      <p:pic>
        <p:nvPicPr>
          <p:cNvPr id="5" name="Google Shape;171;p14">
            <a:extLst>
              <a:ext uri="{FF2B5EF4-FFF2-40B4-BE49-F238E27FC236}">
                <a16:creationId xmlns:a16="http://schemas.microsoft.com/office/drawing/2014/main" id="{BAB78F9A-F264-4D6E-8987-56DC8A6901FB}"/>
              </a:ext>
            </a:extLst>
          </p:cNvPr>
          <p:cNvPicPr preferRelativeResize="0"/>
          <p:nvPr/>
        </p:nvPicPr>
        <p:blipFill rotWithShape="1">
          <a:blip r:embed="rId3">
            <a:alphaModFix/>
          </a:blip>
          <a:srcRect/>
          <a:stretch/>
        </p:blipFill>
        <p:spPr>
          <a:xfrm>
            <a:off x="9238488" y="414176"/>
            <a:ext cx="2682240" cy="516692"/>
          </a:xfrm>
          <a:prstGeom prst="rect">
            <a:avLst/>
          </a:prstGeom>
          <a:noFill/>
          <a:ln>
            <a:noFill/>
          </a:ln>
        </p:spPr>
      </p:pic>
    </p:spTree>
    <p:extLst>
      <p:ext uri="{BB962C8B-B14F-4D97-AF65-F5344CB8AC3E}">
        <p14:creationId xmlns:p14="http://schemas.microsoft.com/office/powerpoint/2010/main" val="62266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EDF4"/>
        </a:solidFill>
        <a:effectLst/>
      </p:bgPr>
    </p:bg>
    <p:spTree>
      <p:nvGrpSpPr>
        <p:cNvPr id="1" name="Shape 168"/>
        <p:cNvGrpSpPr/>
        <p:nvPr/>
      </p:nvGrpSpPr>
      <p:grpSpPr>
        <a:xfrm>
          <a:off x="0" y="0"/>
          <a:ext cx="0" cy="0"/>
          <a:chOff x="0" y="0"/>
          <a:chExt cx="0" cy="0"/>
        </a:xfrm>
      </p:grpSpPr>
      <p:sp>
        <p:nvSpPr>
          <p:cNvPr id="9" name="Google Shape;86;p13">
            <a:extLst>
              <a:ext uri="{FF2B5EF4-FFF2-40B4-BE49-F238E27FC236}">
                <a16:creationId xmlns:a16="http://schemas.microsoft.com/office/drawing/2014/main" id="{84BF30CE-1F97-4A11-9566-266918B44070}"/>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169" name="Google Shape;169;p14"/>
          <p:cNvSpPr txBox="1">
            <a:spLocks noGrp="1"/>
          </p:cNvSpPr>
          <p:nvPr>
            <p:ph type="title"/>
          </p:nvPr>
        </p:nvSpPr>
        <p:spPr>
          <a:xfrm>
            <a:off x="36485" y="302669"/>
            <a:ext cx="12192000" cy="811728"/>
          </a:xfrm>
          <a:prstGeom prst="rect">
            <a:avLst/>
          </a:prstGeom>
          <a:noFill/>
          <a:ln>
            <a:noFill/>
          </a:ln>
        </p:spPr>
        <p:txBody>
          <a:bodyPr spcFirstLastPara="1" wrap="square" lIns="121900" tIns="60933" rIns="121900" bIns="60933" anchor="ctr" anchorCtr="0">
            <a:noAutofit/>
          </a:bodyPr>
          <a:lstStyle/>
          <a:p>
            <a:pPr>
              <a:buClr>
                <a:schemeClr val="dk1"/>
              </a:buClr>
            </a:pPr>
            <a:r>
              <a:rPr lang="en-US" sz="2400" b="1" dirty="0">
                <a:solidFill>
                  <a:schemeClr val="bg1"/>
                </a:solidFill>
              </a:rPr>
              <a:t>Rapid Expansion of Post-Overdose Models</a:t>
            </a:r>
            <a:br>
              <a:rPr lang="en-US" sz="2400" b="1" dirty="0">
                <a:solidFill>
                  <a:schemeClr val="bg1"/>
                </a:solidFill>
              </a:rPr>
            </a:br>
            <a:br>
              <a:rPr lang="en-US" sz="600" b="1" dirty="0">
                <a:solidFill>
                  <a:schemeClr val="bg1"/>
                </a:solidFill>
              </a:rPr>
            </a:br>
            <a:r>
              <a:rPr lang="en-US" sz="1800" b="1" i="1" dirty="0">
                <a:solidFill>
                  <a:schemeClr val="bg1"/>
                </a:solidFill>
              </a:rPr>
              <a:t>75% of programs formed between 2016-2019</a:t>
            </a:r>
            <a:endParaRPr sz="1800" b="1" dirty="0">
              <a:solidFill>
                <a:schemeClr val="bg1"/>
              </a:solidFill>
            </a:endParaRPr>
          </a:p>
        </p:txBody>
      </p:sp>
      <p:sp>
        <p:nvSpPr>
          <p:cNvPr id="170" name="Google Shape;170;p14"/>
          <p:cNvSpPr txBox="1">
            <a:spLocks noGrp="1"/>
          </p:cNvSpPr>
          <p:nvPr>
            <p:ph type="body" idx="1"/>
          </p:nvPr>
        </p:nvSpPr>
        <p:spPr>
          <a:xfrm>
            <a:off x="0" y="6231700"/>
            <a:ext cx="12192000" cy="626000"/>
          </a:xfrm>
          <a:prstGeom prst="rect">
            <a:avLst/>
          </a:prstGeom>
          <a:noFill/>
          <a:ln>
            <a:noFill/>
          </a:ln>
        </p:spPr>
        <p:txBody>
          <a:bodyPr spcFirstLastPara="1" wrap="square" lIns="365733" tIns="182867" rIns="365733" bIns="182867" anchor="b" anchorCtr="0">
            <a:noAutofit/>
          </a:bodyPr>
          <a:lstStyle/>
          <a:p>
            <a:pPr marL="0" indent="0">
              <a:spcBef>
                <a:spcPts val="0"/>
              </a:spcBef>
              <a:buClr>
                <a:schemeClr val="dk1"/>
              </a:buClr>
            </a:pPr>
            <a:r>
              <a:rPr lang="en-US" sz="1200" b="0" dirty="0"/>
              <a:t>Formica, S.W., Waye, K.M., Benintendi, A.O., Yan, S., Bagley, S.M., Beletsky, L., Carroll, J.J., Xuan, Z., Rosenbloom, D., Apsler, R., Green, T.C., Hunter, A., Walley, A.Y., (2021). Characteristics of post-overdose public health-public safety outreach in Massachusetts. </a:t>
            </a:r>
            <a:r>
              <a:rPr lang="en-US" sz="1200" b="0" i="1" u="sng" dirty="0"/>
              <a:t>Drug and Alcohol Dependence</a:t>
            </a:r>
            <a:r>
              <a:rPr lang="en-US" sz="1200" b="0" dirty="0"/>
              <a:t>, 108499.</a:t>
            </a:r>
            <a:endParaRPr sz="1200" b="0" dirty="0"/>
          </a:p>
        </p:txBody>
      </p:sp>
      <p:pic>
        <p:nvPicPr>
          <p:cNvPr id="11" name="Picture 10" descr="A close up of a map&#10;&#10;Description automatically generated">
            <a:extLst>
              <a:ext uri="{FF2B5EF4-FFF2-40B4-BE49-F238E27FC236}">
                <a16:creationId xmlns:a16="http://schemas.microsoft.com/office/drawing/2014/main" id="{8CE988D5-6E5A-4FBF-9107-87733C94DCF7}"/>
              </a:ext>
            </a:extLst>
          </p:cNvPr>
          <p:cNvPicPr>
            <a:picLocks noChangeAspect="1"/>
          </p:cNvPicPr>
          <p:nvPr/>
        </p:nvPicPr>
        <p:blipFill rotWithShape="1">
          <a:blip r:embed="rId3">
            <a:clrChange>
              <a:clrFrom>
                <a:srgbClr val="FFFFFF"/>
              </a:clrFrom>
              <a:clrTo>
                <a:srgbClr val="FFFFFF">
                  <a:alpha val="0"/>
                </a:srgbClr>
              </a:clrTo>
            </a:clrChange>
            <a:alphaModFix/>
            <a:extLst>
              <a:ext uri="{28A0092B-C50C-407E-A947-70E740481C1C}">
                <a14:useLocalDpi xmlns:a14="http://schemas.microsoft.com/office/drawing/2010/main" val="0"/>
              </a:ext>
            </a:extLst>
          </a:blip>
          <a:srcRect l="1262" t="2282" r="5058" b="1727"/>
          <a:stretch/>
        </p:blipFill>
        <p:spPr>
          <a:xfrm>
            <a:off x="6181255" y="1567960"/>
            <a:ext cx="5653583" cy="3514299"/>
          </a:xfrm>
          <a:prstGeom prst="rect">
            <a:avLst/>
          </a:prstGeom>
          <a:ln>
            <a:noFill/>
          </a:ln>
        </p:spPr>
      </p:pic>
      <p:pic>
        <p:nvPicPr>
          <p:cNvPr id="174" name="Google Shape;174;p14"/>
          <p:cNvPicPr preferRelativeResize="0"/>
          <p:nvPr/>
        </p:nvPicPr>
        <p:blipFill rotWithShape="1">
          <a:blip r:embed="rId4">
            <a:clrChange>
              <a:clrFrom>
                <a:srgbClr val="FFFFFF"/>
              </a:clrFrom>
              <a:clrTo>
                <a:srgbClr val="FFFFFF">
                  <a:alpha val="0"/>
                </a:srgbClr>
              </a:clrTo>
            </a:clrChange>
            <a:alphaModFix/>
          </a:blip>
          <a:srcRect l="1100" t="1790" r="1527" b="4461"/>
          <a:stretch/>
        </p:blipFill>
        <p:spPr>
          <a:xfrm>
            <a:off x="167639" y="1512570"/>
            <a:ext cx="5852160" cy="4023359"/>
          </a:xfrm>
          <a:prstGeom prst="rect">
            <a:avLst/>
          </a:prstGeom>
          <a:noFill/>
          <a:ln>
            <a:noFill/>
          </a:ln>
        </p:spPr>
      </p:pic>
      <p:sp>
        <p:nvSpPr>
          <p:cNvPr id="177" name="Google Shape;177;p14"/>
          <p:cNvSpPr txBox="1"/>
          <p:nvPr/>
        </p:nvSpPr>
        <p:spPr>
          <a:xfrm>
            <a:off x="6181255" y="4710056"/>
            <a:ext cx="3792064" cy="985023"/>
          </a:xfrm>
          <a:prstGeom prst="rect">
            <a:avLst/>
          </a:prstGeom>
          <a:noFill/>
          <a:ln>
            <a:noFill/>
          </a:ln>
        </p:spPr>
        <p:txBody>
          <a:bodyPr spcFirstLastPara="1" wrap="square" lIns="121900" tIns="60933" rIns="121900" bIns="60933" anchor="t" anchorCtr="0">
            <a:spAutoFit/>
          </a:bodyPr>
          <a:lstStyle/>
          <a:p>
            <a:pPr defTabSz="1219170">
              <a:buClr>
                <a:srgbClr val="000000"/>
              </a:buClr>
              <a:buSzPts val="1400"/>
            </a:pPr>
            <a:r>
              <a:rPr lang="en-US" sz="1867" b="1" u="sng" kern="0" dirty="0">
                <a:solidFill>
                  <a:srgbClr val="000000"/>
                </a:solidFill>
                <a:latin typeface="Arial"/>
                <a:ea typeface="Arial"/>
                <a:cs typeface="Arial"/>
                <a:sym typeface="Arial"/>
              </a:rPr>
              <a:t>Status in July 2019</a:t>
            </a:r>
            <a:endParaRPr sz="1867" kern="0" dirty="0">
              <a:solidFill>
                <a:srgbClr val="000000"/>
              </a:solidFill>
              <a:latin typeface="Arial"/>
              <a:ea typeface="Arial"/>
              <a:cs typeface="Arial"/>
              <a:sym typeface="Arial"/>
            </a:endParaRPr>
          </a:p>
          <a:p>
            <a:pPr defTabSz="1219170">
              <a:buClr>
                <a:srgbClr val="000000"/>
              </a:buClr>
              <a:buSzPts val="1400"/>
            </a:pPr>
            <a:r>
              <a:rPr lang="en-US" sz="1867" b="1" kern="0" dirty="0">
                <a:solidFill>
                  <a:srgbClr val="000000"/>
                </a:solidFill>
                <a:latin typeface="Arial"/>
                <a:ea typeface="Arial"/>
                <a:cs typeface="Arial"/>
                <a:sym typeface="Arial"/>
              </a:rPr>
              <a:t>15</a:t>
            </a:r>
            <a:r>
              <a:rPr lang="en-US" sz="1867" b="1" kern="0" dirty="0">
                <a:solidFill>
                  <a:srgbClr val="000000"/>
                </a:solidFill>
                <a:latin typeface="Arial"/>
                <a:cs typeface="Arial"/>
                <a:sym typeface="Arial"/>
              </a:rPr>
              <a:t>7</a:t>
            </a:r>
            <a:r>
              <a:rPr lang="en-US" sz="1867" b="1" kern="0" dirty="0">
                <a:solidFill>
                  <a:srgbClr val="000000"/>
                </a:solidFill>
                <a:latin typeface="Arial"/>
                <a:ea typeface="Arial"/>
                <a:cs typeface="Arial"/>
                <a:sym typeface="Arial"/>
              </a:rPr>
              <a:t> Programs </a:t>
            </a:r>
            <a:endParaRPr sz="1867" kern="0" dirty="0">
              <a:solidFill>
                <a:srgbClr val="000000"/>
              </a:solidFill>
              <a:latin typeface="Arial"/>
              <a:ea typeface="Arial"/>
              <a:cs typeface="Arial"/>
              <a:sym typeface="Arial"/>
            </a:endParaRPr>
          </a:p>
          <a:p>
            <a:pPr defTabSz="1219170">
              <a:buClr>
                <a:srgbClr val="000000"/>
              </a:buClr>
              <a:buSzPts val="1400"/>
            </a:pPr>
            <a:r>
              <a:rPr lang="en-US" sz="1867" b="1" kern="0" dirty="0">
                <a:solidFill>
                  <a:srgbClr val="000000"/>
                </a:solidFill>
                <a:latin typeface="Arial"/>
                <a:ea typeface="Arial"/>
                <a:cs typeface="Arial"/>
                <a:sym typeface="Arial"/>
              </a:rPr>
              <a:t>4</a:t>
            </a:r>
            <a:r>
              <a:rPr lang="en-US" sz="1867" b="1" kern="0" dirty="0">
                <a:solidFill>
                  <a:srgbClr val="000000"/>
                </a:solidFill>
                <a:latin typeface="Arial"/>
                <a:cs typeface="Arial"/>
                <a:sym typeface="Arial"/>
              </a:rPr>
              <a:t>4</a:t>
            </a:r>
            <a:r>
              <a:rPr lang="en-US" sz="1867" b="1" kern="0" dirty="0">
                <a:solidFill>
                  <a:srgbClr val="000000"/>
                </a:solidFill>
                <a:latin typeface="Arial"/>
                <a:ea typeface="Arial"/>
                <a:cs typeface="Arial"/>
                <a:sym typeface="Arial"/>
              </a:rPr>
              <a:t>% of municipalities</a:t>
            </a:r>
            <a:endParaRPr sz="1867" kern="0" dirty="0">
              <a:solidFill>
                <a:srgbClr val="000000"/>
              </a:solidFill>
              <a:latin typeface="Arial"/>
              <a:ea typeface="Arial"/>
              <a:cs typeface="Arial"/>
              <a:sym typeface="Arial"/>
            </a:endParaRPr>
          </a:p>
        </p:txBody>
      </p:sp>
      <p:sp>
        <p:nvSpPr>
          <p:cNvPr id="176" name="Google Shape;176;p14"/>
          <p:cNvSpPr txBox="1"/>
          <p:nvPr/>
        </p:nvSpPr>
        <p:spPr>
          <a:xfrm>
            <a:off x="167639" y="4719580"/>
            <a:ext cx="3613786" cy="985023"/>
          </a:xfrm>
          <a:prstGeom prst="rect">
            <a:avLst/>
          </a:prstGeom>
          <a:solidFill>
            <a:srgbClr val="E1EDF4"/>
          </a:solidFill>
          <a:ln>
            <a:noFill/>
          </a:ln>
        </p:spPr>
        <p:txBody>
          <a:bodyPr spcFirstLastPara="1" wrap="square" lIns="121900" tIns="60933" rIns="121900" bIns="60933" anchor="t" anchorCtr="0">
            <a:spAutoFit/>
          </a:bodyPr>
          <a:lstStyle/>
          <a:p>
            <a:pPr defTabSz="1219170">
              <a:buClr>
                <a:srgbClr val="000000"/>
              </a:buClr>
              <a:buSzPts val="1400"/>
            </a:pPr>
            <a:r>
              <a:rPr lang="en-US" sz="1867" b="1" kern="0" dirty="0">
                <a:solidFill>
                  <a:srgbClr val="000000"/>
                </a:solidFill>
                <a:latin typeface="Arial"/>
                <a:ea typeface="Arial"/>
                <a:cs typeface="Arial"/>
                <a:sym typeface="Arial"/>
              </a:rPr>
              <a:t>               </a:t>
            </a:r>
            <a:r>
              <a:rPr lang="en-US" sz="1867" b="1" u="sng" kern="0" dirty="0">
                <a:solidFill>
                  <a:srgbClr val="000000"/>
                </a:solidFill>
                <a:latin typeface="Arial"/>
                <a:ea typeface="Arial"/>
                <a:cs typeface="Arial"/>
                <a:sym typeface="Arial"/>
              </a:rPr>
              <a:t>Status in 2015</a:t>
            </a:r>
            <a:endParaRPr sz="1867" kern="0" dirty="0">
              <a:solidFill>
                <a:srgbClr val="000000"/>
              </a:solidFill>
              <a:latin typeface="Arial"/>
              <a:ea typeface="Arial"/>
              <a:cs typeface="Arial"/>
              <a:sym typeface="Arial"/>
            </a:endParaRPr>
          </a:p>
          <a:p>
            <a:pPr defTabSz="1219170">
              <a:buClr>
                <a:srgbClr val="000000"/>
              </a:buClr>
              <a:buSzPts val="1400"/>
            </a:pPr>
            <a:r>
              <a:rPr lang="en-US" sz="1867" b="1" kern="0" dirty="0">
                <a:solidFill>
                  <a:srgbClr val="000000"/>
                </a:solidFill>
                <a:latin typeface="Arial"/>
                <a:ea typeface="Arial"/>
                <a:cs typeface="Arial"/>
                <a:sym typeface="Arial"/>
              </a:rPr>
              <a:t>               23 Programs </a:t>
            </a:r>
            <a:endParaRPr sz="1867" kern="0" dirty="0">
              <a:solidFill>
                <a:srgbClr val="000000"/>
              </a:solidFill>
              <a:latin typeface="Arial"/>
              <a:ea typeface="Arial"/>
              <a:cs typeface="Arial"/>
              <a:sym typeface="Arial"/>
            </a:endParaRPr>
          </a:p>
          <a:p>
            <a:pPr defTabSz="1219170">
              <a:buClr>
                <a:srgbClr val="000000"/>
              </a:buClr>
              <a:buSzPts val="1400"/>
            </a:pPr>
            <a:r>
              <a:rPr lang="en-US" sz="1867" b="1" kern="0" dirty="0">
                <a:solidFill>
                  <a:srgbClr val="000000"/>
                </a:solidFill>
                <a:latin typeface="Arial"/>
                <a:ea typeface="Arial"/>
                <a:cs typeface="Arial"/>
                <a:sym typeface="Arial"/>
              </a:rPr>
              <a:t>               7% of municipalities</a:t>
            </a:r>
            <a:endParaRPr sz="1867" kern="0"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sp>
        <p:nvSpPr>
          <p:cNvPr id="6" name="Left Brace 5"/>
          <p:cNvSpPr/>
          <p:nvPr/>
        </p:nvSpPr>
        <p:spPr>
          <a:xfrm rot="16200000">
            <a:off x="3478759" y="3057557"/>
            <a:ext cx="191523" cy="522723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a:solidFill>
                <a:srgbClr val="292934"/>
              </a:solidFill>
              <a:latin typeface="Arial"/>
            </a:endParaRPr>
          </a:p>
        </p:txBody>
      </p:sp>
      <p:sp>
        <p:nvSpPr>
          <p:cNvPr id="7" name="TextBox 6"/>
          <p:cNvSpPr txBox="1"/>
          <p:nvPr/>
        </p:nvSpPr>
        <p:spPr>
          <a:xfrm>
            <a:off x="7854199" y="5820152"/>
            <a:ext cx="2609984" cy="369332"/>
          </a:xfrm>
          <a:prstGeom prst="rect">
            <a:avLst/>
          </a:prstGeom>
          <a:noFill/>
        </p:spPr>
        <p:txBody>
          <a:bodyPr wrap="none" rtlCol="0">
            <a:spAutoFit/>
          </a:bodyPr>
          <a:lstStyle/>
          <a:p>
            <a:pPr defTabSz="914400"/>
            <a:r>
              <a:rPr lang="en-US" sz="1800" dirty="0">
                <a:solidFill>
                  <a:srgbClr val="292934"/>
                </a:solidFill>
                <a:latin typeface="Arial"/>
              </a:rPr>
              <a:t>Estimated 2,023 deaths</a:t>
            </a:r>
          </a:p>
        </p:txBody>
      </p:sp>
      <p:sp>
        <p:nvSpPr>
          <p:cNvPr id="8" name="TextBox 7"/>
          <p:cNvSpPr txBox="1"/>
          <p:nvPr/>
        </p:nvSpPr>
        <p:spPr>
          <a:xfrm>
            <a:off x="2592659" y="5847584"/>
            <a:ext cx="2609984" cy="369332"/>
          </a:xfrm>
          <a:prstGeom prst="rect">
            <a:avLst/>
          </a:prstGeom>
          <a:noFill/>
        </p:spPr>
        <p:txBody>
          <a:bodyPr wrap="none" rtlCol="0">
            <a:spAutoFit/>
          </a:bodyPr>
          <a:lstStyle/>
          <a:p>
            <a:pPr defTabSz="914400"/>
            <a:r>
              <a:rPr lang="en-US" sz="1800" dirty="0">
                <a:solidFill>
                  <a:srgbClr val="292934"/>
                </a:solidFill>
                <a:latin typeface="Arial"/>
              </a:rPr>
              <a:t>Estimated 2,031 deaths</a:t>
            </a:r>
          </a:p>
        </p:txBody>
      </p:sp>
      <p:sp>
        <p:nvSpPr>
          <p:cNvPr id="10" name="Google Shape;86;p13">
            <a:extLst>
              <a:ext uri="{FF2B5EF4-FFF2-40B4-BE49-F238E27FC236}">
                <a16:creationId xmlns:a16="http://schemas.microsoft.com/office/drawing/2014/main" id="{7F51EF23-FB2D-441B-AE55-EA7C7C91F164}"/>
              </a:ext>
            </a:extLst>
          </p:cNvPr>
          <p:cNvSpPr/>
          <p:nvPr/>
        </p:nvSpPr>
        <p:spPr>
          <a:xfrm>
            <a:off x="0" y="226856"/>
            <a:ext cx="12192000" cy="1236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pic>
        <p:nvPicPr>
          <p:cNvPr id="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72" y="1828023"/>
            <a:ext cx="12094656"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Left Brace 8"/>
          <p:cNvSpPr/>
          <p:nvPr/>
        </p:nvSpPr>
        <p:spPr>
          <a:xfrm rot="16200000">
            <a:off x="9178436" y="3048412"/>
            <a:ext cx="191525" cy="5227239"/>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a:solidFill>
                <a:srgbClr val="292934"/>
              </a:solidFill>
              <a:latin typeface="Arial"/>
            </a:endParaRPr>
          </a:p>
        </p:txBody>
      </p:sp>
      <p:sp>
        <p:nvSpPr>
          <p:cNvPr id="2" name="Title 1"/>
          <p:cNvSpPr>
            <a:spLocks noGrp="1"/>
          </p:cNvSpPr>
          <p:nvPr>
            <p:ph type="title"/>
          </p:nvPr>
        </p:nvSpPr>
        <p:spPr>
          <a:xfrm>
            <a:off x="349905" y="408899"/>
            <a:ext cx="11635408" cy="820338"/>
          </a:xfrm>
        </p:spPr>
        <p:txBody>
          <a:bodyPr>
            <a:noAutofit/>
          </a:bodyPr>
          <a:lstStyle/>
          <a:p>
            <a:pPr algn="ctr">
              <a:spcBef>
                <a:spcPts val="600"/>
              </a:spcBef>
            </a:pPr>
            <a:r>
              <a:rPr lang="en-US" sz="2400" b="1" dirty="0">
                <a:solidFill>
                  <a:schemeClr val="bg1"/>
                </a:solidFill>
              </a:rPr>
              <a:t>ISSUE:  Preliminary Data Show 2,023 Confirmed and Estimated </a:t>
            </a:r>
            <a:br>
              <a:rPr lang="en-US" sz="2400" b="1" dirty="0">
                <a:solidFill>
                  <a:schemeClr val="bg1"/>
                </a:solidFill>
              </a:rPr>
            </a:br>
            <a:r>
              <a:rPr lang="en-US" sz="2400" b="1" dirty="0">
                <a:solidFill>
                  <a:schemeClr val="bg1"/>
                </a:solidFill>
              </a:rPr>
              <a:t>Opioid-Related Overdose Deaths in Massachusetts in 2019</a:t>
            </a:r>
            <a:br>
              <a:rPr lang="en-US" sz="2400" b="1" dirty="0">
                <a:solidFill>
                  <a:schemeClr val="bg1"/>
                </a:solidFill>
              </a:rPr>
            </a:br>
            <a:br>
              <a:rPr lang="en-US" sz="400" b="1" dirty="0">
                <a:solidFill>
                  <a:schemeClr val="bg1"/>
                </a:solidFill>
              </a:rPr>
            </a:br>
            <a:r>
              <a:rPr lang="en-US" sz="1800" b="1" i="1" dirty="0">
                <a:solidFill>
                  <a:schemeClr val="bg1"/>
                </a:solidFill>
              </a:rPr>
              <a:t>Approximately 2,000 deaths per year since 2016</a:t>
            </a:r>
          </a:p>
        </p:txBody>
      </p:sp>
      <p:sp>
        <p:nvSpPr>
          <p:cNvPr id="11" name="TextBox 10">
            <a:extLst>
              <a:ext uri="{FF2B5EF4-FFF2-40B4-BE49-F238E27FC236}">
                <a16:creationId xmlns:a16="http://schemas.microsoft.com/office/drawing/2014/main" id="{BDCF60EB-6980-4DE7-858E-86D2753BD284}"/>
              </a:ext>
            </a:extLst>
          </p:cNvPr>
          <p:cNvSpPr txBox="1"/>
          <p:nvPr/>
        </p:nvSpPr>
        <p:spPr>
          <a:xfrm>
            <a:off x="-37482" y="6581001"/>
            <a:ext cx="11925300" cy="276999"/>
          </a:xfrm>
          <a:prstGeom prst="rect">
            <a:avLst/>
          </a:prstGeom>
          <a:noFill/>
        </p:spPr>
        <p:txBody>
          <a:bodyPr wrap="square" rtlCol="0">
            <a:spAutoFit/>
          </a:bodyPr>
          <a:lstStyle/>
          <a:p>
            <a:r>
              <a:rPr lang="en-US" sz="1200" b="1" dirty="0"/>
              <a:t>Source:  </a:t>
            </a:r>
            <a:r>
              <a:rPr lang="en-US" sz="1200" dirty="0"/>
              <a:t>Massachusetts Department of Public Health (MDPH). https://www.mass.gov/lists/current-opioid-statistics</a:t>
            </a:r>
          </a:p>
        </p:txBody>
      </p:sp>
    </p:spTree>
    <p:extLst>
      <p:ext uri="{BB962C8B-B14F-4D97-AF65-F5344CB8AC3E}">
        <p14:creationId xmlns:p14="http://schemas.microsoft.com/office/powerpoint/2010/main" val="1921888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E68E9DA-6D88-4667-ADBA-A9CD5A7B64F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CF4EFAF-DF14-43E9-9D8A-667B996898E2}"/>
              </a:ext>
            </a:extLst>
          </p:cNvPr>
          <p:cNvSpPr txBox="1"/>
          <p:nvPr/>
        </p:nvSpPr>
        <p:spPr>
          <a:xfrm>
            <a:off x="-1" y="6273224"/>
            <a:ext cx="8863343" cy="576072"/>
          </a:xfrm>
          <a:prstGeom prst="rect">
            <a:avLst/>
          </a:prstGeom>
          <a:solidFill>
            <a:srgbClr val="E1EDF4"/>
          </a:solidFill>
        </p:spPr>
        <p:txBody>
          <a:bodyPr wrap="square">
            <a:spAutoFit/>
          </a:bodyPr>
          <a:lstStyle/>
          <a:p>
            <a:pPr marL="0" indent="0">
              <a:spcBef>
                <a:spcPts val="0"/>
              </a:spcBef>
              <a:buClr>
                <a:schemeClr val="dk1"/>
              </a:buClr>
            </a:pPr>
            <a:r>
              <a:rPr lang="en-US" sz="1100" b="0" dirty="0"/>
              <a:t>Formica, S.W., Waye, K.M., Benintendi, A.O., Yan, S., Bagley, S.M., Beletsky, L., Carroll, J.J., Xuan, Z., Rosenbloom, D., Apsler, R., Green, T.C., Hunter, A., Walley, A.Y., (2021). Characteristics of post-overdose public health-public safety outreach in Massachusetts. </a:t>
            </a:r>
            <a:r>
              <a:rPr lang="en-US" sz="1100" b="0" i="1" u="sng" dirty="0"/>
              <a:t>Drug and Alcohol Dependence</a:t>
            </a:r>
            <a:r>
              <a:rPr lang="en-US" sz="1100" b="0" dirty="0"/>
              <a:t>, 108499.</a:t>
            </a:r>
          </a:p>
        </p:txBody>
      </p:sp>
    </p:spTree>
    <p:extLst>
      <p:ext uri="{BB962C8B-B14F-4D97-AF65-F5344CB8AC3E}">
        <p14:creationId xmlns:p14="http://schemas.microsoft.com/office/powerpoint/2010/main" val="212049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104" y="1925250"/>
            <a:ext cx="11931791" cy="4438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9742683" y="2688734"/>
            <a:ext cx="2184399" cy="102373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FFFFFF"/>
              </a:solidFill>
              <a:latin typeface="Arial"/>
            </a:endParaRPr>
          </a:p>
        </p:txBody>
      </p:sp>
      <p:sp>
        <p:nvSpPr>
          <p:cNvPr id="5" name="Google Shape;86;p13">
            <a:extLst>
              <a:ext uri="{FF2B5EF4-FFF2-40B4-BE49-F238E27FC236}">
                <a16:creationId xmlns:a16="http://schemas.microsoft.com/office/drawing/2014/main" id="{30F0947A-4399-4612-9CA3-23F92041BBD9}"/>
              </a:ext>
            </a:extLst>
          </p:cNvPr>
          <p:cNvSpPr/>
          <p:nvPr/>
        </p:nvSpPr>
        <p:spPr>
          <a:xfrm>
            <a:off x="0" y="226856"/>
            <a:ext cx="12192000" cy="1236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3" name="Title 2"/>
          <p:cNvSpPr>
            <a:spLocks noGrp="1"/>
          </p:cNvSpPr>
          <p:nvPr>
            <p:ph type="title"/>
          </p:nvPr>
        </p:nvSpPr>
        <p:spPr>
          <a:xfrm>
            <a:off x="609599" y="374300"/>
            <a:ext cx="10972800" cy="873961"/>
          </a:xfrm>
        </p:spPr>
        <p:txBody>
          <a:bodyPr>
            <a:noAutofit/>
          </a:bodyPr>
          <a:lstStyle/>
          <a:p>
            <a:pPr algn="ctr"/>
            <a:r>
              <a:rPr lang="en-US" sz="2400" b="1" dirty="0">
                <a:solidFill>
                  <a:schemeClr val="bg1"/>
                </a:solidFill>
              </a:rPr>
              <a:t>The </a:t>
            </a:r>
            <a:r>
              <a:rPr lang="en-US" sz="2400" b="1" u="sng" dirty="0">
                <a:solidFill>
                  <a:schemeClr val="bg1"/>
                </a:solidFill>
              </a:rPr>
              <a:t>Rate</a:t>
            </a:r>
            <a:r>
              <a:rPr lang="en-US" sz="2400" b="1" dirty="0">
                <a:solidFill>
                  <a:schemeClr val="bg1"/>
                </a:solidFill>
              </a:rPr>
              <a:t> of Opioid-Related Overdose Deaths Per 100,000 Stabilized in 2019 </a:t>
            </a:r>
            <a:br>
              <a:rPr lang="en-US" sz="2400" b="1" dirty="0">
                <a:solidFill>
                  <a:schemeClr val="bg1"/>
                </a:solidFill>
              </a:rPr>
            </a:br>
            <a:r>
              <a:rPr lang="en-US" sz="2400" b="1" dirty="0">
                <a:solidFill>
                  <a:schemeClr val="bg1"/>
                </a:solidFill>
              </a:rPr>
              <a:t>Compared with 2018 and Decreased an Estimated 5% since 2016</a:t>
            </a:r>
            <a:br>
              <a:rPr lang="en-US" sz="2400" b="1" dirty="0">
                <a:solidFill>
                  <a:schemeClr val="bg1"/>
                </a:solidFill>
              </a:rPr>
            </a:br>
            <a:br>
              <a:rPr lang="en-US" sz="400" b="1" dirty="0">
                <a:solidFill>
                  <a:schemeClr val="bg1"/>
                </a:solidFill>
              </a:rPr>
            </a:br>
            <a:r>
              <a:rPr lang="en-US" sz="1800" b="1" i="1" dirty="0">
                <a:solidFill>
                  <a:schemeClr val="bg1"/>
                </a:solidFill>
              </a:rPr>
              <a:t>Impact of COVID is still emerging</a:t>
            </a:r>
            <a:endParaRPr lang="en-US" sz="1800" b="1" dirty="0">
              <a:solidFill>
                <a:schemeClr val="bg1"/>
              </a:solidFill>
            </a:endParaRPr>
          </a:p>
        </p:txBody>
      </p:sp>
      <p:sp>
        <p:nvSpPr>
          <p:cNvPr id="6" name="TextBox 5">
            <a:extLst>
              <a:ext uri="{FF2B5EF4-FFF2-40B4-BE49-F238E27FC236}">
                <a16:creationId xmlns:a16="http://schemas.microsoft.com/office/drawing/2014/main" id="{B65EE7D2-542F-4DD1-8795-45F0F2607A90}"/>
              </a:ext>
            </a:extLst>
          </p:cNvPr>
          <p:cNvSpPr txBox="1"/>
          <p:nvPr/>
        </p:nvSpPr>
        <p:spPr>
          <a:xfrm>
            <a:off x="-37482" y="6581001"/>
            <a:ext cx="11925300" cy="276999"/>
          </a:xfrm>
          <a:prstGeom prst="rect">
            <a:avLst/>
          </a:prstGeom>
          <a:noFill/>
        </p:spPr>
        <p:txBody>
          <a:bodyPr wrap="square" rtlCol="0">
            <a:spAutoFit/>
          </a:bodyPr>
          <a:lstStyle/>
          <a:p>
            <a:r>
              <a:rPr lang="en-US" sz="1200" b="1" dirty="0"/>
              <a:t>Source:  </a:t>
            </a:r>
            <a:r>
              <a:rPr lang="en-US" sz="1200" dirty="0"/>
              <a:t>Massachusetts Department of Public Health (MDPH). https://www.mass.gov/lists/current-opioid-statistics</a:t>
            </a:r>
          </a:p>
        </p:txBody>
      </p:sp>
    </p:spTree>
    <p:extLst>
      <p:ext uri="{BB962C8B-B14F-4D97-AF65-F5344CB8AC3E}">
        <p14:creationId xmlns:p14="http://schemas.microsoft.com/office/powerpoint/2010/main" val="2300399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082" y="1648825"/>
            <a:ext cx="11255829" cy="4757196"/>
          </a:xfrm>
          <a:prstGeom prst="rect">
            <a:avLst/>
          </a:prstGeom>
          <a:noFill/>
          <a:ln>
            <a:noFill/>
          </a:ln>
        </p:spPr>
      </p:pic>
      <p:cxnSp>
        <p:nvCxnSpPr>
          <p:cNvPr id="4" name="Straight Arrow Connector 3"/>
          <p:cNvCxnSpPr>
            <a:cxnSpLocks/>
          </p:cNvCxnSpPr>
          <p:nvPr/>
        </p:nvCxnSpPr>
        <p:spPr>
          <a:xfrm>
            <a:off x="7293428" y="3737428"/>
            <a:ext cx="399143" cy="4871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222997" y="3211285"/>
            <a:ext cx="1469574" cy="477054"/>
          </a:xfrm>
          <a:prstGeom prst="rect">
            <a:avLst/>
          </a:prstGeom>
          <a:noFill/>
        </p:spPr>
        <p:txBody>
          <a:bodyPr wrap="square" rtlCol="0">
            <a:spAutoFit/>
          </a:bodyPr>
          <a:lstStyle/>
          <a:p>
            <a:r>
              <a:rPr lang="en-US" sz="1250" dirty="0">
                <a:latin typeface="Calibri"/>
                <a:cs typeface="Calibri"/>
              </a:rPr>
              <a:t>May 2017: MDPH receives STR grant</a:t>
            </a:r>
          </a:p>
        </p:txBody>
      </p:sp>
      <p:cxnSp>
        <p:nvCxnSpPr>
          <p:cNvPr id="7" name="Straight Arrow Connector 6"/>
          <p:cNvCxnSpPr>
            <a:cxnSpLocks/>
          </p:cNvCxnSpPr>
          <p:nvPr/>
        </p:nvCxnSpPr>
        <p:spPr>
          <a:xfrm>
            <a:off x="9169413" y="3708398"/>
            <a:ext cx="294627" cy="6350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098982" y="3182255"/>
            <a:ext cx="1469574" cy="477054"/>
          </a:xfrm>
          <a:prstGeom prst="rect">
            <a:avLst/>
          </a:prstGeom>
          <a:noFill/>
        </p:spPr>
        <p:txBody>
          <a:bodyPr wrap="square" rtlCol="0">
            <a:spAutoFit/>
          </a:bodyPr>
          <a:lstStyle/>
          <a:p>
            <a:r>
              <a:rPr lang="en-US" sz="1250" dirty="0">
                <a:latin typeface="Calibri"/>
                <a:cs typeface="Calibri"/>
              </a:rPr>
              <a:t>Oct  2018: MDPH receives SOR grant</a:t>
            </a:r>
          </a:p>
        </p:txBody>
      </p:sp>
      <p:sp>
        <p:nvSpPr>
          <p:cNvPr id="9" name="Google Shape;86;p13">
            <a:extLst>
              <a:ext uri="{FF2B5EF4-FFF2-40B4-BE49-F238E27FC236}">
                <a16:creationId xmlns:a16="http://schemas.microsoft.com/office/drawing/2014/main" id="{4989822E-8EF9-4B65-964B-1C710EFAEDD5}"/>
              </a:ext>
            </a:extLst>
          </p:cNvPr>
          <p:cNvSpPr/>
          <p:nvPr/>
        </p:nvSpPr>
        <p:spPr>
          <a:xfrm>
            <a:off x="0" y="226856"/>
            <a:ext cx="12192000" cy="1236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348344" y="349756"/>
            <a:ext cx="11277600" cy="990600"/>
          </a:xfrm>
        </p:spPr>
        <p:txBody>
          <a:bodyPr>
            <a:noAutofit/>
          </a:bodyPr>
          <a:lstStyle/>
          <a:p>
            <a:pPr algn="ctr"/>
            <a:r>
              <a:rPr lang="en-US" sz="2400" b="1" dirty="0">
                <a:solidFill>
                  <a:schemeClr val="bg1"/>
                </a:solidFill>
              </a:rPr>
              <a:t>The Trajectory of the Opioid Epidemic May Have Been Far Worse</a:t>
            </a:r>
            <a:br>
              <a:rPr lang="en-US" sz="2400" b="1" dirty="0">
                <a:solidFill>
                  <a:schemeClr val="bg1"/>
                </a:solidFill>
              </a:rPr>
            </a:br>
            <a:br>
              <a:rPr lang="en-US" sz="600" b="1" dirty="0">
                <a:solidFill>
                  <a:schemeClr val="bg1"/>
                </a:solidFill>
              </a:rPr>
            </a:br>
            <a:r>
              <a:rPr lang="en-US" sz="1800" b="1" i="1" dirty="0">
                <a:solidFill>
                  <a:schemeClr val="bg1"/>
                </a:solidFill>
              </a:rPr>
              <a:t>Substantial local, state, and federal investments in </a:t>
            </a:r>
            <a:br>
              <a:rPr lang="en-US" sz="1800" b="1" i="1" dirty="0">
                <a:solidFill>
                  <a:schemeClr val="bg1"/>
                </a:solidFill>
              </a:rPr>
            </a:br>
            <a:r>
              <a:rPr lang="en-US" sz="1800" b="1" i="1" dirty="0">
                <a:solidFill>
                  <a:schemeClr val="bg1"/>
                </a:solidFill>
              </a:rPr>
              <a:t>public health prevention, treatment, and recovery infrastructure likely contributed to flattening of the curve</a:t>
            </a:r>
            <a:endParaRPr lang="en-US" sz="1800" b="1" dirty="0">
              <a:solidFill>
                <a:schemeClr val="bg1"/>
              </a:solidFill>
            </a:endParaRPr>
          </a:p>
        </p:txBody>
      </p:sp>
      <p:sp>
        <p:nvSpPr>
          <p:cNvPr id="11" name="TextBox 10">
            <a:extLst>
              <a:ext uri="{FF2B5EF4-FFF2-40B4-BE49-F238E27FC236}">
                <a16:creationId xmlns:a16="http://schemas.microsoft.com/office/drawing/2014/main" id="{F142FC7E-EAC1-43E7-B053-F1161CB868DF}"/>
              </a:ext>
            </a:extLst>
          </p:cNvPr>
          <p:cNvSpPr txBox="1"/>
          <p:nvPr/>
        </p:nvSpPr>
        <p:spPr>
          <a:xfrm>
            <a:off x="-37482" y="6581001"/>
            <a:ext cx="11925300" cy="276999"/>
          </a:xfrm>
          <a:prstGeom prst="rect">
            <a:avLst/>
          </a:prstGeom>
          <a:noFill/>
        </p:spPr>
        <p:txBody>
          <a:bodyPr wrap="square" rtlCol="0">
            <a:spAutoFit/>
          </a:bodyPr>
          <a:lstStyle/>
          <a:p>
            <a:r>
              <a:rPr lang="en-US" sz="1200" b="1" dirty="0"/>
              <a:t>Source:  </a:t>
            </a:r>
            <a:r>
              <a:rPr lang="en-US" sz="1200" dirty="0"/>
              <a:t>Massachusetts Department of Public Health (MDPH). https://www.mass.gov/lists/current-opioid-statistics</a:t>
            </a:r>
          </a:p>
        </p:txBody>
      </p:sp>
    </p:spTree>
    <p:extLst>
      <p:ext uri="{BB962C8B-B14F-4D97-AF65-F5344CB8AC3E}">
        <p14:creationId xmlns:p14="http://schemas.microsoft.com/office/powerpoint/2010/main" val="90696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008" y="1719109"/>
            <a:ext cx="11338560" cy="47014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Google Shape;86;p13">
            <a:extLst>
              <a:ext uri="{FF2B5EF4-FFF2-40B4-BE49-F238E27FC236}">
                <a16:creationId xmlns:a16="http://schemas.microsoft.com/office/drawing/2014/main" id="{FC5FD496-34F3-42E3-8333-84A6E50E6861}"/>
              </a:ext>
            </a:extLst>
          </p:cNvPr>
          <p:cNvSpPr/>
          <p:nvPr/>
        </p:nvSpPr>
        <p:spPr>
          <a:xfrm>
            <a:off x="0" y="226856"/>
            <a:ext cx="12192000" cy="1236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324678" y="164592"/>
            <a:ext cx="11542643" cy="1364974"/>
          </a:xfrm>
        </p:spPr>
        <p:txBody>
          <a:bodyPr>
            <a:noAutofit/>
          </a:bodyPr>
          <a:lstStyle/>
          <a:p>
            <a:pPr algn="ctr"/>
            <a:r>
              <a:rPr lang="en-US" sz="2400" b="1" dirty="0">
                <a:solidFill>
                  <a:schemeClr val="bg1"/>
                </a:solidFill>
              </a:rPr>
              <a:t>Fentanyl Remains a Key Factor in Opioid-Related Overdose Deaths </a:t>
            </a:r>
            <a:br>
              <a:rPr lang="en-US" sz="2400" b="1" dirty="0">
                <a:solidFill>
                  <a:schemeClr val="bg1"/>
                </a:solidFill>
              </a:rPr>
            </a:br>
            <a:br>
              <a:rPr lang="en-US" sz="500" b="1" dirty="0">
                <a:solidFill>
                  <a:schemeClr val="bg1"/>
                </a:solidFill>
              </a:rPr>
            </a:br>
            <a:r>
              <a:rPr lang="en-US" sz="1800" b="1" i="1" dirty="0">
                <a:solidFill>
                  <a:schemeClr val="bg1"/>
                </a:solidFill>
              </a:rPr>
              <a:t>Wave 1 (1990s – Rx drugs)                          Wave 2 (2010s – Heroin) </a:t>
            </a:r>
            <a:br>
              <a:rPr lang="en-US" sz="1800" b="1" i="1" dirty="0">
                <a:solidFill>
                  <a:schemeClr val="bg1"/>
                </a:solidFill>
              </a:rPr>
            </a:br>
            <a:r>
              <a:rPr lang="en-US" sz="1800" b="1" i="1" dirty="0">
                <a:solidFill>
                  <a:schemeClr val="bg1"/>
                </a:solidFill>
              </a:rPr>
              <a:t>Wave 3 (2013 – Fentanyl)                          Wave 4 (2019 – Stimulants)</a:t>
            </a:r>
            <a:endParaRPr lang="en-US" sz="1800" b="1" dirty="0">
              <a:solidFill>
                <a:schemeClr val="bg1"/>
              </a:solidFill>
            </a:endParaRPr>
          </a:p>
        </p:txBody>
      </p:sp>
      <p:sp>
        <p:nvSpPr>
          <p:cNvPr id="5" name="TextBox 4">
            <a:extLst>
              <a:ext uri="{FF2B5EF4-FFF2-40B4-BE49-F238E27FC236}">
                <a16:creationId xmlns:a16="http://schemas.microsoft.com/office/drawing/2014/main" id="{214FBC38-F4D8-4F95-A93B-83125286C8E1}"/>
              </a:ext>
            </a:extLst>
          </p:cNvPr>
          <p:cNvSpPr txBox="1"/>
          <p:nvPr/>
        </p:nvSpPr>
        <p:spPr>
          <a:xfrm>
            <a:off x="9189268" y="2496731"/>
            <a:ext cx="688063" cy="307777"/>
          </a:xfrm>
          <a:prstGeom prst="rect">
            <a:avLst/>
          </a:prstGeom>
          <a:noFill/>
        </p:spPr>
        <p:txBody>
          <a:bodyPr wrap="square" rtlCol="0">
            <a:spAutoFit/>
          </a:bodyPr>
          <a:lstStyle/>
          <a:p>
            <a:r>
              <a:rPr lang="en-US" sz="1400" b="1" dirty="0"/>
              <a:t>93%</a:t>
            </a:r>
          </a:p>
        </p:txBody>
      </p:sp>
      <p:sp>
        <p:nvSpPr>
          <p:cNvPr id="8" name="TextBox 7">
            <a:extLst>
              <a:ext uri="{FF2B5EF4-FFF2-40B4-BE49-F238E27FC236}">
                <a16:creationId xmlns:a16="http://schemas.microsoft.com/office/drawing/2014/main" id="{3D8B50D9-C3E7-44B2-B78A-F49E9846B8B3}"/>
              </a:ext>
            </a:extLst>
          </p:cNvPr>
          <p:cNvSpPr txBox="1"/>
          <p:nvPr/>
        </p:nvSpPr>
        <p:spPr>
          <a:xfrm>
            <a:off x="9116840" y="3793766"/>
            <a:ext cx="597528" cy="307777"/>
          </a:xfrm>
          <a:prstGeom prst="rect">
            <a:avLst/>
          </a:prstGeom>
          <a:noFill/>
        </p:spPr>
        <p:txBody>
          <a:bodyPr wrap="square" rtlCol="0">
            <a:spAutoFit/>
          </a:bodyPr>
          <a:lstStyle/>
          <a:p>
            <a:r>
              <a:rPr lang="en-US" sz="1400" b="1" dirty="0"/>
              <a:t>45%</a:t>
            </a:r>
          </a:p>
        </p:txBody>
      </p:sp>
      <p:sp>
        <p:nvSpPr>
          <p:cNvPr id="10" name="TextBox 9">
            <a:extLst>
              <a:ext uri="{FF2B5EF4-FFF2-40B4-BE49-F238E27FC236}">
                <a16:creationId xmlns:a16="http://schemas.microsoft.com/office/drawing/2014/main" id="{6FFE13AD-7CB2-4593-A7A3-26264D77E93E}"/>
              </a:ext>
            </a:extLst>
          </p:cNvPr>
          <p:cNvSpPr txBox="1"/>
          <p:nvPr/>
        </p:nvSpPr>
        <p:spPr>
          <a:xfrm>
            <a:off x="-37482" y="6581001"/>
            <a:ext cx="11925300" cy="276999"/>
          </a:xfrm>
          <a:prstGeom prst="rect">
            <a:avLst/>
          </a:prstGeom>
          <a:noFill/>
        </p:spPr>
        <p:txBody>
          <a:bodyPr wrap="square" rtlCol="0">
            <a:spAutoFit/>
          </a:bodyPr>
          <a:lstStyle/>
          <a:p>
            <a:r>
              <a:rPr lang="en-US" sz="1200" b="1" dirty="0"/>
              <a:t>Source:  </a:t>
            </a:r>
            <a:r>
              <a:rPr lang="en-US" sz="1200" dirty="0"/>
              <a:t>Massachusetts Department of Public Health (MDPH). https://www.mass.gov/lists/current-opioid-statistics</a:t>
            </a:r>
          </a:p>
        </p:txBody>
      </p:sp>
    </p:spTree>
    <p:extLst>
      <p:ext uri="{BB962C8B-B14F-4D97-AF65-F5344CB8AC3E}">
        <p14:creationId xmlns:p14="http://schemas.microsoft.com/office/powerpoint/2010/main" val="126216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sp>
        <p:nvSpPr>
          <p:cNvPr id="4" name="Google Shape;110;p16">
            <a:extLst>
              <a:ext uri="{FF2B5EF4-FFF2-40B4-BE49-F238E27FC236}">
                <a16:creationId xmlns:a16="http://schemas.microsoft.com/office/drawing/2014/main" id="{587BEAA1-F906-4ADB-BC69-A57E832C7284}"/>
              </a:ext>
            </a:extLst>
          </p:cNvPr>
          <p:cNvSpPr txBox="1"/>
          <p:nvPr/>
        </p:nvSpPr>
        <p:spPr>
          <a:xfrm>
            <a:off x="302669" y="1528708"/>
            <a:ext cx="4043290" cy="4790933"/>
          </a:xfrm>
          <a:prstGeom prst="rect">
            <a:avLst/>
          </a:prstGeom>
          <a:noFill/>
          <a:ln>
            <a:noFill/>
          </a:ln>
        </p:spPr>
        <p:txBody>
          <a:bodyPr spcFirstLastPara="1" wrap="square" lIns="121894" tIns="121894" rIns="121894" bIns="121894" anchor="t" anchorCtr="0">
            <a:noAutofit/>
          </a:bodyPr>
          <a:lstStyle/>
          <a:p>
            <a:pPr marL="152392" defTabSz="1219170">
              <a:lnSpc>
                <a:spcPct val="106999"/>
              </a:lnSpc>
              <a:spcBef>
                <a:spcPts val="1333"/>
              </a:spcBef>
              <a:buClr>
                <a:srgbClr val="000000"/>
              </a:buClr>
              <a:buSzPts val="1800"/>
            </a:pPr>
            <a:endParaRPr lang="en-US" sz="2200" kern="0" dirty="0">
              <a:solidFill>
                <a:srgbClr val="000000"/>
              </a:solidFill>
              <a:latin typeface="Roboto"/>
              <a:ea typeface="Roboto"/>
              <a:cs typeface="Roboto"/>
              <a:sym typeface="Roboto"/>
            </a:endParaRPr>
          </a:p>
        </p:txBody>
      </p:sp>
      <p:sp>
        <p:nvSpPr>
          <p:cNvPr id="7" name="Google Shape;86;p13">
            <a:extLst>
              <a:ext uri="{FF2B5EF4-FFF2-40B4-BE49-F238E27FC236}">
                <a16:creationId xmlns:a16="http://schemas.microsoft.com/office/drawing/2014/main" id="{34F7E81D-C8D6-4558-839B-5D9CB4074460}"/>
              </a:ext>
            </a:extLst>
          </p:cNvPr>
          <p:cNvSpPr/>
          <p:nvPr/>
        </p:nvSpPr>
        <p:spPr>
          <a:xfrm>
            <a:off x="0" y="226856"/>
            <a:ext cx="12192000" cy="1236400"/>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388052" y="160593"/>
            <a:ext cx="11542643" cy="1364974"/>
          </a:xfrm>
        </p:spPr>
        <p:txBody>
          <a:bodyPr>
            <a:noAutofit/>
          </a:bodyPr>
          <a:lstStyle/>
          <a:p>
            <a:pPr algn="ctr"/>
            <a:r>
              <a:rPr lang="en-US" sz="2400" b="1" dirty="0">
                <a:solidFill>
                  <a:schemeClr val="bg1"/>
                </a:solidFill>
              </a:rPr>
              <a:t>Rationale for Targeted Interventions with People who have Survived an Overdose</a:t>
            </a:r>
            <a:br>
              <a:rPr lang="en-US" sz="2400" b="1" dirty="0">
                <a:solidFill>
                  <a:schemeClr val="bg1"/>
                </a:solidFill>
              </a:rPr>
            </a:br>
            <a:br>
              <a:rPr lang="en-US" sz="800" b="1" dirty="0">
                <a:solidFill>
                  <a:schemeClr val="bg1"/>
                </a:solidFill>
              </a:rPr>
            </a:br>
            <a:r>
              <a:rPr lang="en-US" sz="1800" b="1" i="1" dirty="0">
                <a:solidFill>
                  <a:schemeClr val="bg1"/>
                </a:solidFill>
              </a:rPr>
              <a:t>The best predictor of an overdose is a </a:t>
            </a:r>
            <a:r>
              <a:rPr lang="en-US" sz="1800" b="1" i="1" u="sng" dirty="0">
                <a:solidFill>
                  <a:schemeClr val="bg1"/>
                </a:solidFill>
              </a:rPr>
              <a:t>prior</a:t>
            </a:r>
            <a:r>
              <a:rPr lang="en-US" sz="1800" b="1" i="1" dirty="0">
                <a:solidFill>
                  <a:schemeClr val="bg1"/>
                </a:solidFill>
              </a:rPr>
              <a:t> non-fatal overdose</a:t>
            </a:r>
            <a:endParaRPr lang="en-US" sz="1800" b="1" dirty="0">
              <a:solidFill>
                <a:schemeClr val="bg1"/>
              </a:solidFill>
            </a:endParaRPr>
          </a:p>
        </p:txBody>
      </p:sp>
      <p:sp>
        <p:nvSpPr>
          <p:cNvPr id="8" name="TextBox 7">
            <a:extLst>
              <a:ext uri="{FF2B5EF4-FFF2-40B4-BE49-F238E27FC236}">
                <a16:creationId xmlns:a16="http://schemas.microsoft.com/office/drawing/2014/main" id="{1B8C8CAF-AB2E-4A6F-B4AD-A4B04C23D311}"/>
              </a:ext>
            </a:extLst>
          </p:cNvPr>
          <p:cNvSpPr txBox="1"/>
          <p:nvPr/>
        </p:nvSpPr>
        <p:spPr>
          <a:xfrm>
            <a:off x="5395" y="6385093"/>
            <a:ext cx="11925300" cy="461665"/>
          </a:xfrm>
          <a:prstGeom prst="rect">
            <a:avLst/>
          </a:prstGeom>
          <a:noFill/>
        </p:spPr>
        <p:txBody>
          <a:bodyPr wrap="square" rtlCol="0">
            <a:spAutoFit/>
          </a:bodyPr>
          <a:lstStyle/>
          <a:p>
            <a:r>
              <a:rPr lang="en-US" sz="1200" b="1" dirty="0"/>
              <a:t>Source:  </a:t>
            </a:r>
            <a:r>
              <a:rPr lang="en-US" sz="1200" dirty="0"/>
              <a:t>Massachusetts Department of Public Health (MDPH). Data Brief: An assessment of opioid-related overdoses in Massachusetts 2011-2015. https://www.mass.gov/service-details/chapter-55-overdose-report</a:t>
            </a:r>
          </a:p>
        </p:txBody>
      </p:sp>
      <p:graphicFrame>
        <p:nvGraphicFramePr>
          <p:cNvPr id="10" name="Chart 9">
            <a:extLst>
              <a:ext uri="{FF2B5EF4-FFF2-40B4-BE49-F238E27FC236}">
                <a16:creationId xmlns:a16="http://schemas.microsoft.com/office/drawing/2014/main" id="{D4E82466-0C03-4302-A48F-B59DE2706AAB}"/>
              </a:ext>
            </a:extLst>
          </p:cNvPr>
          <p:cNvGraphicFramePr>
            <a:graphicFrameLocks noChangeAspect="1"/>
          </p:cNvGraphicFramePr>
          <p:nvPr>
            <p:extLst>
              <p:ext uri="{D42A27DB-BD31-4B8C-83A1-F6EECF244321}">
                <p14:modId xmlns:p14="http://schemas.microsoft.com/office/powerpoint/2010/main" val="3871891294"/>
              </p:ext>
            </p:extLst>
          </p:nvPr>
        </p:nvGraphicFramePr>
        <p:xfrm>
          <a:off x="388052" y="1728928"/>
          <a:ext cx="11200873" cy="4497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34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B5394"/>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C1C4EF3-3A8A-F442-8EF2-6A57E937ACE1}"/>
              </a:ext>
            </a:extLst>
          </p:cNvPr>
          <p:cNvSpPr txBox="1">
            <a:spLocks/>
          </p:cNvSpPr>
          <p:nvPr/>
        </p:nvSpPr>
        <p:spPr>
          <a:xfrm>
            <a:off x="2251504" y="2036574"/>
            <a:ext cx="7688991" cy="94792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dirty="0">
                <a:solidFill>
                  <a:schemeClr val="bg1"/>
                </a:solidFill>
              </a:rPr>
              <a:t>General </a:t>
            </a:r>
            <a:br>
              <a:rPr lang="en-US" dirty="0">
                <a:solidFill>
                  <a:schemeClr val="bg1"/>
                </a:solidFill>
              </a:rPr>
            </a:br>
            <a:r>
              <a:rPr lang="en-US" dirty="0">
                <a:solidFill>
                  <a:schemeClr val="bg1"/>
                </a:solidFill>
              </a:rPr>
              <a:t>Post-Overdose Approaches</a:t>
            </a:r>
          </a:p>
        </p:txBody>
      </p:sp>
    </p:spTree>
    <p:extLst>
      <p:ext uri="{BB962C8B-B14F-4D97-AF65-F5344CB8AC3E}">
        <p14:creationId xmlns:p14="http://schemas.microsoft.com/office/powerpoint/2010/main" val="28565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EDF4"/>
        </a:solidFill>
        <a:effectLst/>
      </p:bgPr>
    </p:bg>
    <p:spTree>
      <p:nvGrpSpPr>
        <p:cNvPr id="1" name="Shape 151"/>
        <p:cNvGrpSpPr/>
        <p:nvPr/>
      </p:nvGrpSpPr>
      <p:grpSpPr>
        <a:xfrm>
          <a:off x="0" y="0"/>
          <a:ext cx="0" cy="0"/>
          <a:chOff x="0" y="0"/>
          <a:chExt cx="0" cy="0"/>
        </a:xfrm>
      </p:grpSpPr>
      <p:graphicFrame>
        <p:nvGraphicFramePr>
          <p:cNvPr id="154" name="Google Shape;154;p11"/>
          <p:cNvGraphicFramePr/>
          <p:nvPr>
            <p:extLst>
              <p:ext uri="{D42A27DB-BD31-4B8C-83A1-F6EECF244321}">
                <p14:modId xmlns:p14="http://schemas.microsoft.com/office/powerpoint/2010/main" val="4068235745"/>
              </p:ext>
            </p:extLst>
          </p:nvPr>
        </p:nvGraphicFramePr>
        <p:xfrm>
          <a:off x="477084" y="1438626"/>
          <a:ext cx="11237835" cy="4889044"/>
        </p:xfrm>
        <a:graphic>
          <a:graphicData uri="http://schemas.openxmlformats.org/drawingml/2006/table">
            <a:tbl>
              <a:tblPr>
                <a:noFill/>
              </a:tblPr>
              <a:tblGrid>
                <a:gridCol w="2247567">
                  <a:extLst>
                    <a:ext uri="{9D8B030D-6E8A-4147-A177-3AD203B41FA5}">
                      <a16:colId xmlns:a16="http://schemas.microsoft.com/office/drawing/2014/main" val="20000"/>
                    </a:ext>
                  </a:extLst>
                </a:gridCol>
                <a:gridCol w="2247567">
                  <a:extLst>
                    <a:ext uri="{9D8B030D-6E8A-4147-A177-3AD203B41FA5}">
                      <a16:colId xmlns:a16="http://schemas.microsoft.com/office/drawing/2014/main" val="20001"/>
                    </a:ext>
                  </a:extLst>
                </a:gridCol>
                <a:gridCol w="2247567">
                  <a:extLst>
                    <a:ext uri="{9D8B030D-6E8A-4147-A177-3AD203B41FA5}">
                      <a16:colId xmlns:a16="http://schemas.microsoft.com/office/drawing/2014/main" val="20002"/>
                    </a:ext>
                  </a:extLst>
                </a:gridCol>
                <a:gridCol w="2247567">
                  <a:extLst>
                    <a:ext uri="{9D8B030D-6E8A-4147-A177-3AD203B41FA5}">
                      <a16:colId xmlns:a16="http://schemas.microsoft.com/office/drawing/2014/main" val="20003"/>
                    </a:ext>
                  </a:extLst>
                </a:gridCol>
                <a:gridCol w="2247567">
                  <a:extLst>
                    <a:ext uri="{9D8B030D-6E8A-4147-A177-3AD203B41FA5}">
                      <a16:colId xmlns:a16="http://schemas.microsoft.com/office/drawing/2014/main" val="20004"/>
                    </a:ext>
                  </a:extLst>
                </a:gridCol>
              </a:tblGrid>
              <a:tr h="690893">
                <a:tc>
                  <a:txBody>
                    <a:bodyPr/>
                    <a:lstStyle/>
                    <a:p>
                      <a:pPr marL="0" marR="0" lvl="0" indent="0" algn="l" rtl="0">
                        <a:lnSpc>
                          <a:spcPct val="100000"/>
                        </a:lnSpc>
                        <a:spcBef>
                          <a:spcPts val="0"/>
                        </a:spcBef>
                        <a:spcAft>
                          <a:spcPts val="0"/>
                        </a:spcAft>
                        <a:buClr>
                          <a:schemeClr val="dk1"/>
                        </a:buClr>
                        <a:buSzPts val="1400"/>
                        <a:buFont typeface="Arial"/>
                        <a:buNone/>
                      </a:pPr>
                      <a:endParaRPr sz="1900" u="none" strike="noStrike" cap="none" dirty="0"/>
                    </a:p>
                  </a:txBody>
                  <a:tcPr marL="121933" marR="1219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900" u="none" strike="noStrike" cap="none" dirty="0"/>
                        <a:t>Before OD Event</a:t>
                      </a:r>
                      <a:endParaRPr sz="1900" u="none" strike="noStrike" cap="none" dirty="0"/>
                    </a:p>
                    <a:p>
                      <a:pPr marL="0" marR="0" lvl="0" indent="0" algn="ctr" rtl="0">
                        <a:lnSpc>
                          <a:spcPct val="100000"/>
                        </a:lnSpc>
                        <a:spcBef>
                          <a:spcPts val="0"/>
                        </a:spcBef>
                        <a:spcAft>
                          <a:spcPts val="0"/>
                        </a:spcAft>
                        <a:buClr>
                          <a:schemeClr val="dk1"/>
                        </a:buClr>
                        <a:buSzPts val="1400"/>
                        <a:buFont typeface="Arial"/>
                        <a:buNone/>
                      </a:pPr>
                      <a:r>
                        <a:rPr lang="en-US" sz="1700" u="none" strike="noStrike" cap="none" dirty="0">
                          <a:solidFill>
                            <a:srgbClr val="00B050"/>
                          </a:solidFill>
                        </a:rPr>
                        <a:t>(Community)</a:t>
                      </a:r>
                      <a:endParaRPr sz="1700" u="none" strike="noStrike" cap="none" dirty="0">
                        <a:solidFill>
                          <a:srgbClr val="00B050"/>
                        </a:solidFill>
                      </a:endParaRPr>
                    </a:p>
                  </a:txBody>
                  <a:tcPr marL="121933" marR="121933" marT="60967" marB="6096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900" u="none" strike="noStrike" cap="none" dirty="0"/>
                        <a:t>During OD Event</a:t>
                      </a:r>
                      <a:endParaRPr sz="1900" u="none" strike="noStrike" cap="none" dirty="0"/>
                    </a:p>
                    <a:p>
                      <a:pPr marL="0" marR="0" lvl="0" indent="0" algn="ctr" rtl="0">
                        <a:lnSpc>
                          <a:spcPct val="100000"/>
                        </a:lnSpc>
                        <a:spcBef>
                          <a:spcPts val="0"/>
                        </a:spcBef>
                        <a:spcAft>
                          <a:spcPts val="0"/>
                        </a:spcAft>
                        <a:buClr>
                          <a:schemeClr val="dk1"/>
                        </a:buClr>
                        <a:buSzPts val="1400"/>
                        <a:buFont typeface="Arial"/>
                        <a:buNone/>
                      </a:pPr>
                      <a:r>
                        <a:rPr lang="en-US" sz="1700" u="none" strike="noStrike" cap="none" dirty="0">
                          <a:solidFill>
                            <a:srgbClr val="00B050"/>
                          </a:solidFill>
                        </a:rPr>
                        <a:t>(On-Scene)</a:t>
                      </a:r>
                      <a:endParaRPr sz="1700" u="none" strike="noStrike" cap="none" dirty="0">
                        <a:solidFill>
                          <a:srgbClr val="00B050"/>
                        </a:solidFill>
                      </a:endParaRPr>
                    </a:p>
                  </a:txBody>
                  <a:tcPr marL="121933" marR="121933" marT="60967" marB="6096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900" u="none" strike="noStrike" cap="none" dirty="0"/>
                        <a:t>After OD Event </a:t>
                      </a:r>
                      <a:r>
                        <a:rPr lang="en-US" sz="1700" u="none" strike="noStrike" cap="none" dirty="0">
                          <a:solidFill>
                            <a:srgbClr val="00B050"/>
                          </a:solidFill>
                        </a:rPr>
                        <a:t>(Hospital)</a:t>
                      </a:r>
                      <a:endParaRPr sz="1700" u="none" strike="noStrike" cap="none" dirty="0">
                        <a:solidFill>
                          <a:srgbClr val="00B050"/>
                        </a:solidFill>
                      </a:endParaRPr>
                    </a:p>
                  </a:txBody>
                  <a:tcPr marL="121933" marR="121933" marT="60967" marB="6096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900" u="none" strike="noStrike" cap="none" dirty="0"/>
                        <a:t>After OD Event </a:t>
                      </a:r>
                      <a:r>
                        <a:rPr lang="en-US" sz="1700" u="none" strike="noStrike" cap="none" dirty="0">
                          <a:solidFill>
                            <a:srgbClr val="00B050"/>
                          </a:solidFill>
                        </a:rPr>
                        <a:t>(Community)</a:t>
                      </a:r>
                      <a:endParaRPr sz="1700" u="none" strike="noStrike" cap="none" dirty="0">
                        <a:solidFill>
                          <a:srgbClr val="00B050"/>
                        </a:solidFill>
                      </a:endParaRPr>
                    </a:p>
                  </a:txBody>
                  <a:tcPr marL="121933" marR="121933" marT="60967" marB="60967"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853453">
                <a:tc>
                  <a:txBody>
                    <a:bodyPr/>
                    <a:lstStyle/>
                    <a:p>
                      <a:pPr marL="0" marR="0" lvl="0" indent="0" algn="l" rtl="0">
                        <a:lnSpc>
                          <a:spcPct val="100000"/>
                        </a:lnSpc>
                        <a:spcBef>
                          <a:spcPts val="0"/>
                        </a:spcBef>
                        <a:spcAft>
                          <a:spcPts val="0"/>
                        </a:spcAft>
                        <a:buClr>
                          <a:schemeClr val="dk1"/>
                        </a:buClr>
                        <a:buSzPts val="1400"/>
                        <a:buFont typeface="Arial"/>
                        <a:buNone/>
                      </a:pPr>
                      <a:endParaRPr sz="1300" dirty="0"/>
                    </a:p>
                    <a:p>
                      <a:pPr marL="0" marR="0" lvl="0" indent="0" algn="l" rtl="0">
                        <a:lnSpc>
                          <a:spcPct val="100000"/>
                        </a:lnSpc>
                        <a:spcBef>
                          <a:spcPts val="0"/>
                        </a:spcBef>
                        <a:spcAft>
                          <a:spcPts val="0"/>
                        </a:spcAft>
                        <a:buClr>
                          <a:schemeClr val="dk1"/>
                        </a:buClr>
                        <a:buSzPts val="1400"/>
                        <a:buFont typeface="Arial"/>
                        <a:buNone/>
                      </a:pPr>
                      <a:r>
                        <a:rPr lang="en-US" sz="1900" u="none" strike="noStrike" cap="none" dirty="0"/>
                        <a:t>People</a:t>
                      </a:r>
                      <a:endParaRPr sz="1900" u="none" strike="noStrike" cap="none" dirty="0"/>
                    </a:p>
                  </a:txBody>
                  <a:tcPr marL="121933" marR="1219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b="0" u="none" strike="noStrike" cap="none" dirty="0">
                          <a:solidFill>
                            <a:schemeClr val="dk1"/>
                          </a:solidFill>
                        </a:rPr>
                        <a:t>PWUD</a:t>
                      </a:r>
                      <a:endParaRPr sz="1500" b="0" u="none" strike="noStrike" cap="none" dirty="0">
                        <a:solidFill>
                          <a:schemeClr val="dk1"/>
                        </a:solidFill>
                      </a:endParaRPr>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Social network members</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0" indent="-117475" algn="l" rtl="0">
                        <a:lnSpc>
                          <a:spcPct val="100000"/>
                        </a:lnSpc>
                        <a:spcBef>
                          <a:spcPts val="0"/>
                        </a:spcBef>
                        <a:spcAft>
                          <a:spcPts val="0"/>
                        </a:spcAft>
                        <a:buClr>
                          <a:schemeClr val="dk1"/>
                        </a:buClr>
                        <a:buSzPts val="1200"/>
                        <a:buFont typeface="Arial"/>
                        <a:buChar char="•"/>
                      </a:pPr>
                      <a:r>
                        <a:rPr lang="en-US" sz="1500" b="0" u="none" strike="noStrike" cap="none" dirty="0">
                          <a:solidFill>
                            <a:schemeClr val="dk1"/>
                          </a:solidFill>
                        </a:rPr>
                        <a:t>Social network members</a:t>
                      </a:r>
                      <a:endParaRPr sz="1500" u="none" strike="noStrike" cap="none" dirty="0"/>
                    </a:p>
                    <a:p>
                      <a:pPr marL="119063" marR="0" lvl="0" indent="-41269" algn="l" rtl="0">
                        <a:lnSpc>
                          <a:spcPct val="100000"/>
                        </a:lnSpc>
                        <a:spcBef>
                          <a:spcPts val="0"/>
                        </a:spcBef>
                        <a:spcAft>
                          <a:spcPts val="0"/>
                        </a:spcAft>
                        <a:buClr>
                          <a:schemeClr val="dk1"/>
                        </a:buClr>
                        <a:buSzPts val="1200"/>
                        <a:buFont typeface="Arial"/>
                        <a:buNone/>
                      </a:pP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b="0" u="none" strike="noStrike" cap="none" dirty="0">
                          <a:solidFill>
                            <a:schemeClr val="dk1"/>
                          </a:solidFill>
                        </a:rPr>
                        <a:t>OD Survivors</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Social network members</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b="0" u="none" strike="noStrike" cap="none" dirty="0">
                          <a:solidFill>
                            <a:schemeClr val="dk1"/>
                          </a:solidFill>
                        </a:rPr>
                        <a:t>OD Survivors</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Social network members</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25181">
                <a:tc>
                  <a:txBody>
                    <a:bodyPr/>
                    <a:lstStyle/>
                    <a:p>
                      <a:pPr marL="0" marR="0" lvl="0" indent="0" algn="l" rtl="0">
                        <a:lnSpc>
                          <a:spcPct val="100000"/>
                        </a:lnSpc>
                        <a:spcBef>
                          <a:spcPts val="0"/>
                        </a:spcBef>
                        <a:spcAft>
                          <a:spcPts val="0"/>
                        </a:spcAft>
                        <a:buClr>
                          <a:schemeClr val="dk1"/>
                        </a:buClr>
                        <a:buSzPts val="1400"/>
                        <a:buFont typeface="Arial"/>
                        <a:buNone/>
                      </a:pPr>
                      <a:endParaRPr sz="2500" dirty="0"/>
                    </a:p>
                    <a:p>
                      <a:pPr marL="0" marR="0" lvl="0" indent="0" algn="l" rtl="0">
                        <a:lnSpc>
                          <a:spcPct val="100000"/>
                        </a:lnSpc>
                        <a:spcBef>
                          <a:spcPts val="0"/>
                        </a:spcBef>
                        <a:spcAft>
                          <a:spcPts val="0"/>
                        </a:spcAft>
                        <a:buClr>
                          <a:schemeClr val="dk1"/>
                        </a:buClr>
                        <a:buSzPts val="1400"/>
                        <a:buFont typeface="Arial"/>
                        <a:buNone/>
                      </a:pPr>
                      <a:endParaRPr sz="2500" dirty="0"/>
                    </a:p>
                    <a:p>
                      <a:pPr marL="0" marR="0" lvl="0" indent="0" algn="l" rtl="0">
                        <a:lnSpc>
                          <a:spcPct val="100000"/>
                        </a:lnSpc>
                        <a:spcBef>
                          <a:spcPts val="0"/>
                        </a:spcBef>
                        <a:spcAft>
                          <a:spcPts val="0"/>
                        </a:spcAft>
                        <a:buClr>
                          <a:schemeClr val="dk1"/>
                        </a:buClr>
                        <a:buSzPts val="1400"/>
                        <a:buFont typeface="Arial"/>
                        <a:buNone/>
                      </a:pPr>
                      <a:r>
                        <a:rPr lang="en-US" sz="1900" u="none" strike="noStrike" cap="none" dirty="0"/>
                        <a:t>Services</a:t>
                      </a:r>
                      <a:endParaRPr sz="1900" u="none" strike="noStrike" cap="none" dirty="0"/>
                    </a:p>
                  </a:txBody>
                  <a:tcPr marL="121933" marR="1219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u="none" strike="noStrike" cap="none" dirty="0"/>
                        <a:t>Check-ins with </a:t>
                      </a:r>
                      <a:br>
                        <a:rPr lang="en-US" sz="1500" u="none" strike="noStrike" cap="none" dirty="0"/>
                      </a:br>
                      <a:r>
                        <a:rPr lang="en-US" sz="1500" u="none" strike="noStrike" cap="none" dirty="0"/>
                        <a:t>at-risk individuals</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u="none" strike="noStrike" cap="none" dirty="0"/>
                        <a:t>Naloxone kits</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u="none" strike="noStrike" cap="none" dirty="0"/>
                        <a:t>Prevention/Referral</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u="none" strike="noStrike" cap="none" dirty="0"/>
                        <a:t>Risk, Recognition, and Response</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7475" marR="0" lvl="0" indent="-117475" algn="l" rtl="0">
                        <a:lnSpc>
                          <a:spcPct val="100000"/>
                        </a:lnSpc>
                        <a:spcBef>
                          <a:spcPts val="0"/>
                        </a:spcBef>
                        <a:spcAft>
                          <a:spcPts val="0"/>
                        </a:spcAft>
                        <a:buClr>
                          <a:schemeClr val="dk1"/>
                        </a:buClr>
                        <a:buSzPts val="1200"/>
                        <a:buFont typeface="Arial"/>
                        <a:buChar char="•"/>
                      </a:pPr>
                      <a:r>
                        <a:rPr lang="en-US" sz="1500" u="none" strike="noStrike" cap="none" dirty="0"/>
                        <a:t>On-scene response</a:t>
                      </a:r>
                      <a:endParaRPr sz="1500" u="none" strike="noStrike" cap="none" dirty="0"/>
                    </a:p>
                    <a:p>
                      <a:pPr marL="117475" marR="0" lvl="0" indent="-117475" algn="l" rtl="0">
                        <a:lnSpc>
                          <a:spcPct val="100000"/>
                        </a:lnSpc>
                        <a:spcBef>
                          <a:spcPts val="0"/>
                        </a:spcBef>
                        <a:spcAft>
                          <a:spcPts val="0"/>
                        </a:spcAft>
                        <a:buClr>
                          <a:schemeClr val="dk1"/>
                        </a:buClr>
                        <a:buSzPts val="1200"/>
                        <a:buFont typeface="Arial"/>
                        <a:buChar char="•"/>
                      </a:pPr>
                      <a:r>
                        <a:rPr lang="en-US" sz="1500" u="none" strike="noStrike" cap="none" dirty="0"/>
                        <a:t>Prevention/Referral</a:t>
                      </a:r>
                      <a:endParaRPr sz="1500" u="none" strike="noStrike" cap="none" dirty="0"/>
                    </a:p>
                    <a:p>
                      <a:pPr marL="117475" marR="0" lvl="0" indent="-117475" algn="l" rtl="0">
                        <a:lnSpc>
                          <a:spcPct val="100000"/>
                        </a:lnSpc>
                        <a:spcBef>
                          <a:spcPts val="0"/>
                        </a:spcBef>
                        <a:spcAft>
                          <a:spcPts val="0"/>
                        </a:spcAft>
                        <a:buClr>
                          <a:schemeClr val="dk1"/>
                        </a:buClr>
                        <a:buSzPts val="1200"/>
                        <a:buFont typeface="Arial"/>
                        <a:buChar char="•"/>
                      </a:pPr>
                      <a:r>
                        <a:rPr lang="en-US" sz="1500" u="none" strike="noStrike" cap="none" dirty="0"/>
                        <a:t>Risk, Recognition, and Response</a:t>
                      </a:r>
                      <a:endParaRPr sz="1500" u="none" strike="noStrike" cap="none" dirty="0"/>
                    </a:p>
                    <a:p>
                      <a:pPr marL="117475" marR="0" lvl="0" indent="-117475" algn="l" rtl="0">
                        <a:lnSpc>
                          <a:spcPct val="100000"/>
                        </a:lnSpc>
                        <a:spcBef>
                          <a:spcPts val="0"/>
                        </a:spcBef>
                        <a:spcAft>
                          <a:spcPts val="0"/>
                        </a:spcAft>
                        <a:buClr>
                          <a:schemeClr val="dk1"/>
                        </a:buClr>
                        <a:buSzPts val="1200"/>
                        <a:buFont typeface="Arial"/>
                        <a:buChar char="•"/>
                      </a:pPr>
                      <a:r>
                        <a:rPr lang="en-US" sz="1500" u="none" strike="noStrike" cap="none" dirty="0"/>
                        <a:t>Naloxone kits</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u="none" strike="noStrike" cap="none" dirty="0"/>
                        <a:t>Contact with Recovery Coach or Health Promotion Advocate</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u="none" strike="noStrike" cap="none" dirty="0"/>
                        <a:t>Prevention/Referral</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u="none" strike="noStrike" cap="none" dirty="0"/>
                        <a:t>Naloxone kits</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u="none" strike="noStrike" cap="none" dirty="0"/>
                        <a:t>Initiation of MAT</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b="0" u="none" strike="noStrike" cap="none" dirty="0">
                          <a:solidFill>
                            <a:schemeClr val="dk1"/>
                          </a:solidFill>
                        </a:rPr>
                        <a:t>Phone/text follow-up </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1" u="none" strike="noStrike" cap="none" dirty="0">
                          <a:solidFill>
                            <a:srgbClr val="0070C0"/>
                          </a:solidFill>
                        </a:rPr>
                        <a:t>Follow-up at home or location of overdose</a:t>
                      </a:r>
                      <a:endParaRPr sz="1500" u="none" strike="noStrike" cap="none" dirty="0">
                        <a:solidFill>
                          <a:srgbClr val="0070C0"/>
                        </a:solidFill>
                      </a:endParaRPr>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619517">
                <a:tc>
                  <a:txBody>
                    <a:bodyPr/>
                    <a:lstStyle/>
                    <a:p>
                      <a:pPr marL="0" marR="0" lvl="0" indent="0" algn="l" rtl="0">
                        <a:lnSpc>
                          <a:spcPct val="100000"/>
                        </a:lnSpc>
                        <a:spcBef>
                          <a:spcPts val="0"/>
                        </a:spcBef>
                        <a:spcAft>
                          <a:spcPts val="0"/>
                        </a:spcAft>
                        <a:buClr>
                          <a:schemeClr val="dk1"/>
                        </a:buClr>
                        <a:buSzPts val="1400"/>
                        <a:buFont typeface="Arial"/>
                        <a:buNone/>
                      </a:pPr>
                      <a:endParaRPr sz="2500" dirty="0"/>
                    </a:p>
                    <a:p>
                      <a:pPr marL="0" marR="0" lvl="0" indent="0" algn="l" rtl="0">
                        <a:lnSpc>
                          <a:spcPct val="100000"/>
                        </a:lnSpc>
                        <a:spcBef>
                          <a:spcPts val="0"/>
                        </a:spcBef>
                        <a:spcAft>
                          <a:spcPts val="0"/>
                        </a:spcAft>
                        <a:buClr>
                          <a:schemeClr val="dk1"/>
                        </a:buClr>
                        <a:buSzPts val="1400"/>
                        <a:buFont typeface="Arial"/>
                        <a:buNone/>
                      </a:pPr>
                      <a:r>
                        <a:rPr lang="en-US" sz="1900" u="none" strike="noStrike" cap="none" dirty="0"/>
                        <a:t>Providers</a:t>
                      </a:r>
                      <a:endParaRPr sz="1900" u="none" strike="noStrike" cap="none" dirty="0"/>
                    </a:p>
                  </a:txBody>
                  <a:tcPr marL="121933" marR="121933" marT="60967" marB="60967">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b="0" u="none" strike="noStrike" cap="none" dirty="0">
                          <a:solidFill>
                            <a:schemeClr val="dk1"/>
                          </a:solidFill>
                        </a:rPr>
                        <a:t>Harm Reduction</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Public Health</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Public Safety</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Clinicians</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7475" marR="0" lvl="0" indent="-117475" algn="l" rtl="0">
                        <a:lnSpc>
                          <a:spcPct val="100000"/>
                        </a:lnSpc>
                        <a:spcBef>
                          <a:spcPts val="0"/>
                        </a:spcBef>
                        <a:spcAft>
                          <a:spcPts val="0"/>
                        </a:spcAft>
                        <a:buClr>
                          <a:schemeClr val="dk1"/>
                        </a:buClr>
                        <a:buSzPts val="1200"/>
                        <a:buFont typeface="Arial"/>
                        <a:buChar char="•"/>
                      </a:pPr>
                      <a:r>
                        <a:rPr lang="en-US" sz="1500" b="0" u="none" strike="noStrike" cap="none" dirty="0">
                          <a:solidFill>
                            <a:schemeClr val="dk1"/>
                          </a:solidFill>
                        </a:rPr>
                        <a:t>Public Safety</a:t>
                      </a:r>
                      <a:endParaRPr sz="1500" u="none" strike="noStrike" cap="none" dirty="0"/>
                    </a:p>
                    <a:p>
                      <a:pPr marL="117475" marR="0" lvl="0" indent="-117475" algn="l" rtl="0">
                        <a:lnSpc>
                          <a:spcPct val="100000"/>
                        </a:lnSpc>
                        <a:spcBef>
                          <a:spcPts val="0"/>
                        </a:spcBef>
                        <a:spcAft>
                          <a:spcPts val="0"/>
                        </a:spcAft>
                        <a:buClr>
                          <a:schemeClr val="dk1"/>
                        </a:buClr>
                        <a:buSzPts val="1200"/>
                        <a:buFont typeface="Arial"/>
                        <a:buChar char="•"/>
                      </a:pPr>
                      <a:r>
                        <a:rPr lang="en-US" sz="1500" b="0" u="none" strike="noStrike" cap="none" dirty="0">
                          <a:solidFill>
                            <a:schemeClr val="dk1"/>
                          </a:solidFill>
                        </a:rPr>
                        <a:t>Clinicians</a:t>
                      </a:r>
                      <a:endParaRPr sz="1500" u="none" strike="noStrike" cap="none" dirty="0"/>
                    </a:p>
                    <a:p>
                      <a:pPr marL="117475" marR="0" lvl="0" indent="-41275" algn="l" rtl="0">
                        <a:lnSpc>
                          <a:spcPct val="100000"/>
                        </a:lnSpc>
                        <a:spcBef>
                          <a:spcPts val="0"/>
                        </a:spcBef>
                        <a:spcAft>
                          <a:spcPts val="0"/>
                        </a:spcAft>
                        <a:buClr>
                          <a:schemeClr val="dk1"/>
                        </a:buClr>
                        <a:buSzPts val="1200"/>
                        <a:buFont typeface="Arial"/>
                        <a:buNone/>
                      </a:pPr>
                      <a:endParaRPr sz="1500" u="none" strike="noStrike" cap="none" dirty="0"/>
                    </a:p>
                    <a:p>
                      <a:pPr marL="0" marR="0" lvl="0" indent="0" algn="l" rtl="0">
                        <a:lnSpc>
                          <a:spcPct val="100000"/>
                        </a:lnSpc>
                        <a:spcBef>
                          <a:spcPts val="0"/>
                        </a:spcBef>
                        <a:spcAft>
                          <a:spcPts val="0"/>
                        </a:spcAft>
                        <a:buClr>
                          <a:schemeClr val="dk1"/>
                        </a:buClr>
                        <a:buSzPts val="1200"/>
                        <a:buFont typeface="Arial"/>
                        <a:buNone/>
                      </a:pP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b="0" u="none" strike="noStrike" cap="none" dirty="0">
                          <a:solidFill>
                            <a:schemeClr val="dk1"/>
                          </a:solidFill>
                        </a:rPr>
                        <a:t>ED Staff</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Recovery Staff</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Clinicians</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9063" marR="0" lvl="1" indent="-106363" algn="l" rtl="0">
                        <a:lnSpc>
                          <a:spcPct val="85000"/>
                        </a:lnSpc>
                        <a:spcBef>
                          <a:spcPts val="0"/>
                        </a:spcBef>
                        <a:spcAft>
                          <a:spcPts val="0"/>
                        </a:spcAft>
                        <a:buClr>
                          <a:schemeClr val="dk1"/>
                        </a:buClr>
                        <a:buSzPts val="1400"/>
                        <a:buFont typeface="Arial"/>
                        <a:buChar char="•"/>
                      </a:pPr>
                      <a:r>
                        <a:rPr lang="en-US" sz="1500" b="0" u="none" strike="noStrike" cap="none" dirty="0">
                          <a:solidFill>
                            <a:schemeClr val="dk1"/>
                          </a:solidFill>
                        </a:rPr>
                        <a:t>Harm Reduction</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Public Health</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Public Safety</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Clinicians</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Recovery</a:t>
                      </a:r>
                      <a:endParaRPr sz="1500" u="none" strike="noStrike" cap="none" dirty="0"/>
                    </a:p>
                    <a:p>
                      <a:pPr marL="119063" marR="0" lvl="1" indent="-106363" algn="l" rtl="0">
                        <a:lnSpc>
                          <a:spcPct val="85000"/>
                        </a:lnSpc>
                        <a:spcBef>
                          <a:spcPts val="280"/>
                        </a:spcBef>
                        <a:spcAft>
                          <a:spcPts val="0"/>
                        </a:spcAft>
                        <a:buClr>
                          <a:schemeClr val="dk1"/>
                        </a:buClr>
                        <a:buSzPts val="1400"/>
                        <a:buFont typeface="Arial"/>
                        <a:buChar char="•"/>
                      </a:pPr>
                      <a:r>
                        <a:rPr lang="en-US" sz="1500" b="0" u="none" strike="noStrike" cap="none" dirty="0">
                          <a:solidFill>
                            <a:schemeClr val="dk1"/>
                          </a:solidFill>
                        </a:rPr>
                        <a:t>Inter-Faith</a:t>
                      </a:r>
                      <a:endParaRPr sz="1500" u="none" strike="noStrike" cap="none" dirty="0"/>
                    </a:p>
                  </a:txBody>
                  <a:tcPr marL="121933" marR="121933" marT="60967" marB="60967"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55" name="Google Shape;155;p11" descr="A close up of a logo&#10;&#10;Description automatically generated"/>
          <p:cNvPicPr preferRelativeResize="0"/>
          <p:nvPr/>
        </p:nvPicPr>
        <p:blipFill rotWithShape="1">
          <a:blip r:embed="rId3">
            <a:alphaModFix/>
          </a:blip>
          <a:srcRect/>
          <a:stretch/>
        </p:blipFill>
        <p:spPr>
          <a:xfrm>
            <a:off x="1849989" y="2304923"/>
            <a:ext cx="609601" cy="609601"/>
          </a:xfrm>
          <a:prstGeom prst="rect">
            <a:avLst/>
          </a:prstGeom>
          <a:noFill/>
          <a:ln>
            <a:noFill/>
          </a:ln>
        </p:spPr>
      </p:pic>
      <p:pic>
        <p:nvPicPr>
          <p:cNvPr id="156" name="Google Shape;156;p11" descr="A close up of a logo&#10;&#10;Description automatically generated"/>
          <p:cNvPicPr preferRelativeResize="0"/>
          <p:nvPr/>
        </p:nvPicPr>
        <p:blipFill rotWithShape="1">
          <a:blip r:embed="rId4">
            <a:alphaModFix/>
          </a:blip>
          <a:srcRect/>
          <a:stretch/>
        </p:blipFill>
        <p:spPr>
          <a:xfrm>
            <a:off x="1849988" y="3638979"/>
            <a:ext cx="609601" cy="609601"/>
          </a:xfrm>
          <a:prstGeom prst="rect">
            <a:avLst/>
          </a:prstGeom>
          <a:noFill/>
          <a:ln>
            <a:noFill/>
          </a:ln>
        </p:spPr>
      </p:pic>
      <p:pic>
        <p:nvPicPr>
          <p:cNvPr id="157" name="Google Shape;157;p11" descr="A close up of a logo&#10;&#10;Description automatically generated"/>
          <p:cNvPicPr preferRelativeResize="0"/>
          <p:nvPr/>
        </p:nvPicPr>
        <p:blipFill rotWithShape="1">
          <a:blip r:embed="rId5">
            <a:alphaModFix/>
          </a:blip>
          <a:srcRect/>
          <a:stretch/>
        </p:blipFill>
        <p:spPr>
          <a:xfrm>
            <a:off x="1849988" y="4983324"/>
            <a:ext cx="609601" cy="609601"/>
          </a:xfrm>
          <a:prstGeom prst="rect">
            <a:avLst/>
          </a:prstGeom>
          <a:noFill/>
          <a:ln>
            <a:noFill/>
          </a:ln>
        </p:spPr>
      </p:pic>
      <p:sp>
        <p:nvSpPr>
          <p:cNvPr id="10" name="Google Shape;111;p16">
            <a:extLst>
              <a:ext uri="{FF2B5EF4-FFF2-40B4-BE49-F238E27FC236}">
                <a16:creationId xmlns:a16="http://schemas.microsoft.com/office/drawing/2014/main" id="{4F39B887-AFA9-4873-9569-ACB522A27810}"/>
              </a:ext>
            </a:extLst>
          </p:cNvPr>
          <p:cNvSpPr txBox="1"/>
          <p:nvPr/>
        </p:nvSpPr>
        <p:spPr>
          <a:xfrm>
            <a:off x="11794" y="6437062"/>
            <a:ext cx="12107779" cy="323669"/>
          </a:xfrm>
          <a:prstGeom prst="rect">
            <a:avLst/>
          </a:prstGeom>
          <a:noFill/>
          <a:ln>
            <a:noFill/>
          </a:ln>
        </p:spPr>
        <p:txBody>
          <a:bodyPr spcFirstLastPara="1" wrap="square" lIns="121894" tIns="121894" rIns="121894" bIns="121894" anchor="t" anchorCtr="0">
            <a:noAutofit/>
          </a:bodyPr>
          <a:lstStyle/>
          <a:p>
            <a:pPr lvl="0"/>
            <a:r>
              <a:rPr lang="en-US" sz="1200" b="1" dirty="0">
                <a:latin typeface="Arial" panose="020B0604020202020204" pitchFamily="34" charset="0"/>
                <a:cs typeface="Arial" panose="020B0604020202020204" pitchFamily="34" charset="0"/>
              </a:rPr>
              <a:t>Adapted from:  </a:t>
            </a:r>
            <a:r>
              <a:rPr lang="en-US" sz="1200" dirty="0">
                <a:latin typeface="Arial" panose="020B0604020202020204" pitchFamily="34" charset="0"/>
                <a:cs typeface="Arial" panose="020B0604020202020204" pitchFamily="34" charset="0"/>
              </a:rPr>
              <a:t>Bagley, S.M., Schoenberger, S.F., Waye, K.M., Walley, A.Y., (2019). A scoping review of post opioid-overdose interventions. </a:t>
            </a:r>
            <a:r>
              <a:rPr lang="en-US" sz="1200" i="1" dirty="0">
                <a:latin typeface="Arial" panose="020B0604020202020204" pitchFamily="34" charset="0"/>
                <a:cs typeface="Arial" panose="020B0604020202020204" pitchFamily="34" charset="0"/>
              </a:rPr>
              <a:t>Preventive Medicine</a:t>
            </a:r>
            <a:r>
              <a:rPr lang="en-US" sz="1200" dirty="0">
                <a:latin typeface="Arial" panose="020B0604020202020204" pitchFamily="34" charset="0"/>
                <a:cs typeface="Arial" panose="020B0604020202020204" pitchFamily="34" charset="0"/>
              </a:rPr>
              <a:t> 128, 105813.</a:t>
            </a:r>
            <a:endParaRPr sz="1200" kern="0" dirty="0">
              <a:latin typeface="Arial" panose="020B0604020202020204" pitchFamily="34" charset="0"/>
              <a:ea typeface="Roboto"/>
              <a:cs typeface="Arial" panose="020B0604020202020204" pitchFamily="34" charset="0"/>
              <a:sym typeface="Roboto"/>
            </a:endParaRPr>
          </a:p>
        </p:txBody>
      </p:sp>
      <p:sp>
        <p:nvSpPr>
          <p:cNvPr id="8" name="Google Shape;86;p13">
            <a:extLst>
              <a:ext uri="{FF2B5EF4-FFF2-40B4-BE49-F238E27FC236}">
                <a16:creationId xmlns:a16="http://schemas.microsoft.com/office/drawing/2014/main" id="{2E1861B9-1BEE-438C-B4E4-28A2A386E2FB}"/>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11" name="Title 1">
            <a:extLst>
              <a:ext uri="{FF2B5EF4-FFF2-40B4-BE49-F238E27FC236}">
                <a16:creationId xmlns:a16="http://schemas.microsoft.com/office/drawing/2014/main" id="{DFDE00F8-3AE0-40E7-ACE2-58F9F50FA499}"/>
              </a:ext>
            </a:extLst>
          </p:cNvPr>
          <p:cNvSpPr>
            <a:spLocks noGrp="1"/>
          </p:cNvSpPr>
          <p:nvPr>
            <p:ph type="title"/>
          </p:nvPr>
        </p:nvSpPr>
        <p:spPr>
          <a:xfrm>
            <a:off x="388052" y="160593"/>
            <a:ext cx="11542643" cy="1075134"/>
          </a:xfrm>
        </p:spPr>
        <p:txBody>
          <a:bodyPr>
            <a:noAutofit/>
          </a:bodyPr>
          <a:lstStyle/>
          <a:p>
            <a:pPr algn="ctr"/>
            <a:r>
              <a:rPr lang="en-US" sz="2400" b="1" dirty="0">
                <a:solidFill>
                  <a:schemeClr val="bg1"/>
                </a:solidFill>
              </a:rPr>
              <a:t>Opportunities for Targeted Intervention</a:t>
            </a:r>
            <a:endParaRPr lang="en-US" sz="18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1EDF4"/>
        </a:solidFill>
        <a:effectLst/>
      </p:bgPr>
    </p:bg>
    <p:spTree>
      <p:nvGrpSpPr>
        <p:cNvPr id="1" name=""/>
        <p:cNvGrpSpPr/>
        <p:nvPr/>
      </p:nvGrpSpPr>
      <p:grpSpPr>
        <a:xfrm>
          <a:off x="0" y="0"/>
          <a:ext cx="0" cy="0"/>
          <a:chOff x="0" y="0"/>
          <a:chExt cx="0" cy="0"/>
        </a:xfrm>
      </p:grpSpPr>
      <p:sp>
        <p:nvSpPr>
          <p:cNvPr id="81" name="Google Shape;111;p16">
            <a:extLst>
              <a:ext uri="{FF2B5EF4-FFF2-40B4-BE49-F238E27FC236}">
                <a16:creationId xmlns:a16="http://schemas.microsoft.com/office/drawing/2014/main" id="{47A579B7-E219-4642-910C-05E6AD07B93C}"/>
              </a:ext>
            </a:extLst>
          </p:cNvPr>
          <p:cNvSpPr txBox="1"/>
          <p:nvPr/>
        </p:nvSpPr>
        <p:spPr>
          <a:xfrm>
            <a:off x="84221" y="6234470"/>
            <a:ext cx="12107779" cy="323669"/>
          </a:xfrm>
          <a:prstGeom prst="rect">
            <a:avLst/>
          </a:prstGeom>
          <a:noFill/>
          <a:ln>
            <a:noFill/>
          </a:ln>
        </p:spPr>
        <p:txBody>
          <a:bodyPr spcFirstLastPara="1" wrap="square" lIns="121894" tIns="121894" rIns="121894" bIns="121894" anchor="t" anchorCtr="0">
            <a:noAutofit/>
          </a:bodyPr>
          <a:lstStyle/>
          <a:p>
            <a:pPr lvl="0"/>
            <a:r>
              <a:rPr lang="en-US" sz="1200" b="1" dirty="0">
                <a:latin typeface="Arial" panose="020B0604020202020204" pitchFamily="34" charset="0"/>
                <a:cs typeface="Arial" panose="020B0604020202020204" pitchFamily="34" charset="0"/>
              </a:rPr>
              <a:t>Adapted From:  </a:t>
            </a:r>
            <a:r>
              <a:rPr lang="en-US" sz="1200" dirty="0">
                <a:latin typeface="Arial" panose="020B0604020202020204" pitchFamily="34" charset="0"/>
                <a:cs typeface="Arial" panose="020B0604020202020204" pitchFamily="34" charset="0"/>
              </a:rPr>
              <a:t>Formica., S.W., Apsler, R., Wilkins, L., Ruiz, S., Reilly, B., &amp; Walley, AY. (2018).  Post Opioid Overdose Outreach by Public Health and Public Safety Agencies: Exploration of emerging programs in Massachusetts.</a:t>
            </a:r>
            <a:r>
              <a:rPr lang="en-US" sz="1200" i="1" dirty="0">
                <a:latin typeface="Arial" panose="020B0604020202020204" pitchFamily="34" charset="0"/>
                <a:cs typeface="Arial" panose="020B0604020202020204" pitchFamily="34" charset="0"/>
              </a:rPr>
              <a:t> International Journal of Drug Policy</a:t>
            </a:r>
            <a:r>
              <a:rPr lang="en-US" sz="1200" dirty="0">
                <a:latin typeface="Arial" panose="020B0604020202020204" pitchFamily="34" charset="0"/>
                <a:cs typeface="Arial" panose="020B0604020202020204" pitchFamily="34" charset="0"/>
              </a:rPr>
              <a:t>, 54, 43-50.</a:t>
            </a:r>
          </a:p>
        </p:txBody>
      </p:sp>
      <p:sp>
        <p:nvSpPr>
          <p:cNvPr id="28" name="TextBox 27">
            <a:extLst>
              <a:ext uri="{FF2B5EF4-FFF2-40B4-BE49-F238E27FC236}">
                <a16:creationId xmlns:a16="http://schemas.microsoft.com/office/drawing/2014/main" id="{8DCFB099-17E8-482C-AE7F-16C815CCB4A7}"/>
              </a:ext>
            </a:extLst>
          </p:cNvPr>
          <p:cNvSpPr txBox="1"/>
          <p:nvPr/>
        </p:nvSpPr>
        <p:spPr>
          <a:xfrm>
            <a:off x="324677" y="1577245"/>
            <a:ext cx="11462935" cy="4370427"/>
          </a:xfrm>
          <a:prstGeom prst="rect">
            <a:avLst/>
          </a:prstGeom>
          <a:noFill/>
        </p:spPr>
        <p:txBody>
          <a:bodyPr wrap="square">
            <a:spAutoFit/>
          </a:bodyPr>
          <a:lstStyle/>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Dec. 2015:</a:t>
            </a:r>
            <a:r>
              <a:rPr lang="en-US" sz="1800" kern="0" dirty="0">
                <a:solidFill>
                  <a:srgbClr val="0070C0"/>
                </a:solidFill>
                <a:latin typeface="Arial" panose="020B0604020202020204" pitchFamily="34" charset="0"/>
                <a:ea typeface="Roboto"/>
                <a:cs typeface="Arial" panose="020B0604020202020204" pitchFamily="34" charset="0"/>
                <a:sym typeface="Roboto"/>
              </a:rPr>
              <a:t> </a:t>
            </a:r>
            <a:r>
              <a:rPr lang="en-US" sz="1800" kern="0" dirty="0">
                <a:solidFill>
                  <a:srgbClr val="000000"/>
                </a:solidFill>
                <a:latin typeface="Arial" panose="020B0604020202020204" pitchFamily="34" charset="0"/>
                <a:ea typeface="Roboto"/>
                <a:cs typeface="Arial" panose="020B0604020202020204" pitchFamily="34" charset="0"/>
                <a:sym typeface="Roboto"/>
              </a:rPr>
              <a:t>Statewide environmental scan for </a:t>
            </a:r>
            <a:br>
              <a:rPr lang="en-US" sz="1800" kern="0" dirty="0">
                <a:solidFill>
                  <a:srgbClr val="000000"/>
                </a:solidFill>
                <a:latin typeface="Arial" panose="020B0604020202020204" pitchFamily="34" charset="0"/>
                <a:ea typeface="Roboto"/>
                <a:cs typeface="Arial" panose="020B0604020202020204" pitchFamily="34" charset="0"/>
                <a:sym typeface="Roboto"/>
              </a:rPr>
            </a:br>
            <a:r>
              <a:rPr lang="en-US" sz="1800" kern="0" dirty="0">
                <a:solidFill>
                  <a:srgbClr val="000000"/>
                </a:solidFill>
                <a:latin typeface="Arial" panose="020B0604020202020204" pitchFamily="34" charset="0"/>
                <a:ea typeface="Roboto"/>
                <a:cs typeface="Arial" panose="020B0604020202020204" pitchFamily="34" charset="0"/>
                <a:sym typeface="Roboto"/>
              </a:rPr>
              <a:t>post-overdose programs (N = 23)</a:t>
            </a:r>
            <a:endParaRPr lang="en-US" sz="1800" kern="0" baseline="30000" dirty="0">
              <a:solidFill>
                <a:srgbClr val="000000"/>
              </a:solidFill>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endParaRPr lang="en-US" sz="1800" kern="0" baseline="30000" dirty="0">
              <a:solidFill>
                <a:srgbClr val="000000"/>
              </a:solidFill>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r>
              <a:rPr lang="en-US" sz="1800" b="1" u="sng" kern="0" dirty="0">
                <a:latin typeface="Arial" panose="020B0604020202020204" pitchFamily="34" charset="0"/>
                <a:ea typeface="Roboto"/>
                <a:cs typeface="Arial" panose="020B0604020202020204" pitchFamily="34" charset="0"/>
                <a:sym typeface="Roboto"/>
              </a:rPr>
              <a:t>Programs Represented Four Distinct Models</a:t>
            </a:r>
          </a:p>
          <a:p>
            <a:pPr marL="152392" defTabSz="1219170">
              <a:buClr>
                <a:srgbClr val="000000"/>
              </a:buClr>
              <a:buSzPts val="1800"/>
            </a:pPr>
            <a:endParaRPr lang="en-US" sz="600" kern="0" dirty="0">
              <a:solidFill>
                <a:srgbClr val="0070C0"/>
              </a:solidFill>
              <a:latin typeface="Arial" panose="020B0604020202020204" pitchFamily="34" charset="0"/>
              <a:ea typeface="Roboto"/>
              <a:cs typeface="Arial" panose="020B0604020202020204" pitchFamily="34" charset="0"/>
              <a:sym typeface="Roboto"/>
            </a:endParaRP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Public Health – Public Safety Home Visit (n=8)</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Public Safety Home Visit with Referrals (n=5)</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Embedded Clinician Follow-Up (n=4)</a:t>
            </a:r>
          </a:p>
          <a:p>
            <a:pPr marL="438142" indent="-285750" defTabSz="1219170">
              <a:spcAft>
                <a:spcPts val="600"/>
              </a:spcAft>
              <a:buClr>
                <a:srgbClr val="000000"/>
              </a:buClr>
              <a:buSzPts val="1800"/>
              <a:buFont typeface="Arial" panose="020B0604020202020204" pitchFamily="34" charset="0"/>
              <a:buChar char="•"/>
            </a:pPr>
            <a:r>
              <a:rPr lang="en-US" sz="1800" kern="0" dirty="0">
                <a:latin typeface="Arial" panose="020B0604020202020204" pitchFamily="34" charset="0"/>
                <a:ea typeface="Roboto"/>
                <a:cs typeface="Arial" panose="020B0604020202020204" pitchFamily="34" charset="0"/>
                <a:sym typeface="Roboto"/>
              </a:rPr>
              <a:t>Public Safety Drop-In Center (n=2)</a:t>
            </a:r>
          </a:p>
          <a:p>
            <a:pPr marL="438142" indent="-285750" defTabSz="1219170">
              <a:buClr>
                <a:srgbClr val="000000"/>
              </a:buClr>
              <a:buSzPts val="1800"/>
              <a:buFont typeface="Arial" panose="020B0604020202020204" pitchFamily="34" charset="0"/>
              <a:buChar char="•"/>
            </a:pPr>
            <a:endParaRPr lang="en-US" sz="1800" kern="0" dirty="0">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r>
              <a:rPr lang="en-US" sz="1800" b="1" dirty="0"/>
              <a:t>Why Here?</a:t>
            </a:r>
          </a:p>
          <a:p>
            <a:pPr marL="152392" defTabSz="1219170">
              <a:buClr>
                <a:srgbClr val="000000"/>
              </a:buClr>
              <a:buSzPts val="1800"/>
            </a:pPr>
            <a:endParaRPr lang="en-US" sz="600" dirty="0"/>
          </a:p>
          <a:p>
            <a:pPr marL="152392" defTabSz="1219170">
              <a:buClr>
                <a:srgbClr val="000000"/>
              </a:buClr>
              <a:buSzPts val="1800"/>
            </a:pPr>
            <a:r>
              <a:rPr lang="en-US" sz="1800" dirty="0"/>
              <a:t>Many of these communities received earlier funding for: (1) take-home naloxone, (2) training/equipping first responders with naloxone, and (3) community-based OD prevention coalitions.</a:t>
            </a:r>
          </a:p>
          <a:p>
            <a:pPr marL="438142" indent="-285750" defTabSz="1219170">
              <a:buClr>
                <a:srgbClr val="000000"/>
              </a:buClr>
              <a:buSzPts val="1800"/>
              <a:buFont typeface="Arial" panose="020B0604020202020204" pitchFamily="34" charset="0"/>
              <a:buChar char="•"/>
            </a:pPr>
            <a:endParaRPr lang="en-US" sz="1800" kern="0" dirty="0">
              <a:latin typeface="Arial" panose="020B0604020202020204" pitchFamily="34" charset="0"/>
              <a:ea typeface="Roboto"/>
              <a:cs typeface="Arial" panose="020B0604020202020204" pitchFamily="34" charset="0"/>
              <a:sym typeface="Roboto"/>
            </a:endParaRPr>
          </a:p>
          <a:p>
            <a:pPr marL="152392" defTabSz="1219170">
              <a:buClr>
                <a:srgbClr val="000000"/>
              </a:buClr>
              <a:buSzPts val="1800"/>
            </a:pPr>
            <a:r>
              <a:rPr lang="en-US" sz="1800" b="1" kern="0" dirty="0">
                <a:latin typeface="Arial" panose="020B0604020202020204" pitchFamily="34" charset="0"/>
                <a:ea typeface="Roboto"/>
                <a:cs typeface="Arial" panose="020B0604020202020204" pitchFamily="34" charset="0"/>
                <a:sym typeface="Roboto"/>
              </a:rPr>
              <a:t>Oct. 2017:</a:t>
            </a:r>
            <a:r>
              <a:rPr lang="en-US" sz="1800" kern="0" dirty="0">
                <a:solidFill>
                  <a:srgbClr val="0070C0"/>
                </a:solidFill>
                <a:latin typeface="Arial" panose="020B0604020202020204" pitchFamily="34" charset="0"/>
                <a:ea typeface="Roboto"/>
                <a:cs typeface="Arial" panose="020B0604020202020204" pitchFamily="34" charset="0"/>
                <a:sym typeface="Roboto"/>
              </a:rPr>
              <a:t> </a:t>
            </a:r>
            <a:r>
              <a:rPr lang="en-US" sz="1800" kern="0" dirty="0">
                <a:solidFill>
                  <a:srgbClr val="000000"/>
                </a:solidFill>
                <a:latin typeface="Arial" panose="020B0604020202020204" pitchFamily="34" charset="0"/>
                <a:ea typeface="Roboto"/>
                <a:cs typeface="Arial" panose="020B0604020202020204" pitchFamily="34" charset="0"/>
                <a:sym typeface="Roboto"/>
              </a:rPr>
              <a:t>MDPH issues funding for selected OEND sites to implement the public health/public safety model.</a:t>
            </a:r>
          </a:p>
        </p:txBody>
      </p:sp>
      <p:pic>
        <p:nvPicPr>
          <p:cNvPr id="6" name="Google Shape;109;p16">
            <a:extLst>
              <a:ext uri="{FF2B5EF4-FFF2-40B4-BE49-F238E27FC236}">
                <a16:creationId xmlns:a16="http://schemas.microsoft.com/office/drawing/2014/main" id="{0A0C912C-10F8-4270-8DED-F233FE42A085}"/>
              </a:ext>
            </a:extLst>
          </p:cNvPr>
          <p:cNvPicPr preferRelativeResize="0">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329901" y="1498015"/>
            <a:ext cx="5527042" cy="3108960"/>
          </a:xfrm>
          <a:prstGeom prst="rect">
            <a:avLst/>
          </a:prstGeom>
          <a:noFill/>
          <a:ln w="28575" cap="flat" cmpd="sng">
            <a:noFill/>
            <a:prstDash val="solid"/>
            <a:round/>
            <a:headEnd type="none" w="sm" len="sm"/>
            <a:tailEnd type="none" w="sm" len="sm"/>
          </a:ln>
        </p:spPr>
      </p:pic>
      <p:sp>
        <p:nvSpPr>
          <p:cNvPr id="7" name="Google Shape;86;p13">
            <a:extLst>
              <a:ext uri="{FF2B5EF4-FFF2-40B4-BE49-F238E27FC236}">
                <a16:creationId xmlns:a16="http://schemas.microsoft.com/office/drawing/2014/main" id="{11E36A31-BC06-48E4-8689-5B4635F26A67}"/>
              </a:ext>
            </a:extLst>
          </p:cNvPr>
          <p:cNvSpPr/>
          <p:nvPr/>
        </p:nvSpPr>
        <p:spPr>
          <a:xfrm>
            <a:off x="0" y="134955"/>
            <a:ext cx="12192000" cy="1075134"/>
          </a:xfrm>
          <a:prstGeom prst="rect">
            <a:avLst/>
          </a:prstGeom>
          <a:solidFill>
            <a:srgbClr val="0B5394"/>
          </a:solidFill>
          <a:ln w="9525" cap="flat" cmpd="sng">
            <a:solidFill>
              <a:schemeClr val="dk2"/>
            </a:solidFill>
            <a:prstDash val="solid"/>
            <a:round/>
            <a:headEnd type="none" w="sm" len="sm"/>
            <a:tailEnd type="none" w="sm" len="sm"/>
          </a:ln>
        </p:spPr>
        <p:txBody>
          <a:bodyPr spcFirstLastPara="1" wrap="square" lIns="121886" tIns="121886" rIns="121886" bIns="121886" anchor="ctr" anchorCtr="0">
            <a:noAutofit/>
          </a:bodyPr>
          <a:lstStyle/>
          <a:p>
            <a:pPr>
              <a:buClr>
                <a:srgbClr val="000000"/>
              </a:buClr>
              <a:buFont typeface="Arial"/>
              <a:buNone/>
            </a:pPr>
            <a:endParaRPr kern="0">
              <a:solidFill>
                <a:srgbClr val="000000"/>
              </a:solidFill>
              <a:latin typeface="Arial"/>
              <a:ea typeface="Arial"/>
              <a:cs typeface="Arial"/>
              <a:sym typeface="Arial"/>
            </a:endParaRPr>
          </a:p>
        </p:txBody>
      </p:sp>
      <p:sp>
        <p:nvSpPr>
          <p:cNvPr id="2" name="Title 1"/>
          <p:cNvSpPr>
            <a:spLocks noGrp="1"/>
          </p:cNvSpPr>
          <p:nvPr>
            <p:ph type="title"/>
          </p:nvPr>
        </p:nvSpPr>
        <p:spPr>
          <a:xfrm>
            <a:off x="324678" y="152647"/>
            <a:ext cx="11542643" cy="1075133"/>
          </a:xfrm>
        </p:spPr>
        <p:txBody>
          <a:bodyPr>
            <a:noAutofit/>
          </a:bodyPr>
          <a:lstStyle/>
          <a:p>
            <a:pPr algn="ctr"/>
            <a:r>
              <a:rPr lang="en-US" sz="2400" b="1" dirty="0">
                <a:solidFill>
                  <a:schemeClr val="bg1"/>
                </a:solidFill>
              </a:rPr>
              <a:t>Massachusetts Communities Were Early Adopters of Post-Overdose Approaches</a:t>
            </a:r>
          </a:p>
        </p:txBody>
      </p:sp>
    </p:spTree>
    <p:extLst>
      <p:ext uri="{BB962C8B-B14F-4D97-AF65-F5344CB8AC3E}">
        <p14:creationId xmlns:p14="http://schemas.microsoft.com/office/powerpoint/2010/main" val="135100450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1802</Words>
  <Application>Microsoft Office PowerPoint</Application>
  <PresentationFormat>Widescreen</PresentationFormat>
  <Paragraphs>207</Paragraphs>
  <Slides>20</Slides>
  <Notes>16</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20</vt:i4>
      </vt:variant>
    </vt:vector>
  </HeadingPairs>
  <TitlesOfParts>
    <vt:vector size="31" baseType="lpstr">
      <vt:lpstr>Arial</vt:lpstr>
      <vt:lpstr>Calibri</vt:lpstr>
      <vt:lpstr>Lato</vt:lpstr>
      <vt:lpstr>Raleway</vt:lpstr>
      <vt:lpstr>Roboto</vt:lpstr>
      <vt:lpstr>Streamline</vt:lpstr>
      <vt:lpstr>2_Streamline</vt:lpstr>
      <vt:lpstr>Clarity</vt:lpstr>
      <vt:lpstr>Office Theme</vt:lpstr>
      <vt:lpstr>1_Office Theme</vt:lpstr>
      <vt:lpstr>2_Office Theme</vt:lpstr>
      <vt:lpstr>Post-Overdose Engagement Initiatives</vt:lpstr>
      <vt:lpstr>ISSUE:  Preliminary Data Show 2,023 Confirmed and Estimated  Opioid-Related Overdose Deaths in Massachusetts in 2019  Approximately 2,000 deaths per year since 2016</vt:lpstr>
      <vt:lpstr>The Rate of Opioid-Related Overdose Deaths Per 100,000 Stabilized in 2019  Compared with 2018 and Decreased an Estimated 5% since 2016  Impact of COVID is still emerging</vt:lpstr>
      <vt:lpstr>The Trajectory of the Opioid Epidemic May Have Been Far Worse  Substantial local, state, and federal investments in  public health prevention, treatment, and recovery infrastructure likely contributed to flattening of the curve</vt:lpstr>
      <vt:lpstr>Fentanyl Remains a Key Factor in Opioid-Related Overdose Deaths   Wave 1 (1990s – Rx drugs)                          Wave 2 (2010s – Heroin)  Wave 3 (2013 – Fentanyl)                          Wave 4 (2019 – Stimulants)</vt:lpstr>
      <vt:lpstr>Rationale for Targeted Interventions with People who have Survived an Overdose  The best predictor of an overdose is a prior non-fatal overdose</vt:lpstr>
      <vt:lpstr>PowerPoint Presentation</vt:lpstr>
      <vt:lpstr>Opportunities for Targeted Intervention</vt:lpstr>
      <vt:lpstr>Massachusetts Communities Were Early Adopters of Post-Overdose Approaches</vt:lpstr>
      <vt:lpstr>What Did We Learn From The Initial Study?</vt:lpstr>
      <vt:lpstr>PowerPoint Presentation</vt:lpstr>
      <vt:lpstr>About POST </vt:lpstr>
      <vt:lpstr>What is the goal of POST?</vt:lpstr>
      <vt:lpstr>Harm Reduction Approach </vt:lpstr>
      <vt:lpstr>MDPH Post Overdose Support Teams (POST) 9 Agencies Operating in 25 Municipalities </vt:lpstr>
      <vt:lpstr>MDPH Post Overdose Support Teams (POST)  Team Characteristics</vt:lpstr>
      <vt:lpstr>PowerPoint Presentation</vt:lpstr>
      <vt:lpstr>PRONTO Study</vt:lpstr>
      <vt:lpstr>Rapid Expansion of Post-Overdose Models  75% of programs formed between 2016-2019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Post-Overdose Engagement Initiatives</dc:title>
  <dc:creator>Scott Formica</dc:creator>
  <cp:lastModifiedBy>Scott Formica</cp:lastModifiedBy>
  <cp:revision>32</cp:revision>
  <dcterms:created xsi:type="dcterms:W3CDTF">2020-09-10T19:12:26Z</dcterms:created>
  <dcterms:modified xsi:type="dcterms:W3CDTF">2021-03-06T17:16:36Z</dcterms:modified>
</cp:coreProperties>
</file>