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p:regular r:id="rId10"/>
      <p:bold r:id="rId11"/>
      <p:italic r:id="rId12"/>
      <p:boldItalic r:id="rId13"/>
    </p:embeddedFont>
    <p:embeddedFont>
      <p:font typeface="Amatic SC"/>
      <p:regular r:id="rId14"/>
      <p:bold r:id="rId15"/>
    </p:embeddedFont>
    <p:embeddedFont>
      <p:font typeface="Source Code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d4394fb5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d4394fb5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d4394fb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d4394fb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d4394fb5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d4394fb5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55" name="Shape 55"/>
        <p:cNvGrpSpPr/>
        <p:nvPr/>
      </p:nvGrpSpPr>
      <p:grpSpPr>
        <a:xfrm>
          <a:off x="0" y="0"/>
          <a:ext cx="0" cy="0"/>
          <a:chOff x="0" y="0"/>
          <a:chExt cx="0" cy="0"/>
        </a:xfrm>
      </p:grpSpPr>
      <p:sp>
        <p:nvSpPr>
          <p:cNvPr id="56" name="Google Shape;56;p13"/>
          <p:cNvSpPr txBox="1"/>
          <p:nvPr>
            <p:ph idx="1" type="subTitle"/>
          </p:nvPr>
        </p:nvSpPr>
        <p:spPr>
          <a:xfrm>
            <a:off x="105450" y="3867075"/>
            <a:ext cx="8933100" cy="132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lt1"/>
                </a:solidFill>
              </a:rPr>
              <a:t>WELCOME! </a:t>
            </a:r>
            <a:r>
              <a:rPr lang="en" sz="5000">
                <a:solidFill>
                  <a:schemeClr val="lt1"/>
                </a:solidFill>
              </a:rPr>
              <a:t>BIENVENIDO!</a:t>
            </a:r>
            <a:endParaRPr sz="5000">
              <a:solidFill>
                <a:schemeClr val="lt1"/>
              </a:solidFill>
            </a:endParaRPr>
          </a:p>
          <a:p>
            <a:pPr indent="0" lvl="0" marL="0" rtl="0" algn="ctr">
              <a:spcBef>
                <a:spcPts val="0"/>
              </a:spcBef>
              <a:spcAft>
                <a:spcPts val="0"/>
              </a:spcAft>
              <a:buNone/>
            </a:pPr>
            <a:r>
              <a:rPr lang="en" sz="5000">
                <a:solidFill>
                  <a:schemeClr val="lt1"/>
                </a:solidFill>
              </a:rPr>
              <a:t>Bem-vindo! </a:t>
            </a:r>
            <a:r>
              <a:rPr b="0" lang="en" sz="2800">
                <a:solidFill>
                  <a:schemeClr val="lt1"/>
                </a:solidFill>
                <a:latin typeface="Roboto"/>
                <a:ea typeface="Roboto"/>
                <a:cs typeface="Roboto"/>
                <a:sym typeface="Roboto"/>
              </a:rPr>
              <a:t>مرحباً  </a:t>
            </a:r>
            <a:r>
              <a:rPr b="0" lang="en" sz="1900">
                <a:solidFill>
                  <a:schemeClr val="lt1"/>
                </a:solidFill>
                <a:latin typeface="Roboto"/>
                <a:ea typeface="Roboto"/>
                <a:cs typeface="Roboto"/>
                <a:sym typeface="Roboto"/>
              </a:rPr>
              <a:t>mrhbaan</a:t>
            </a:r>
            <a:r>
              <a:rPr b="0" lang="en" sz="2800">
                <a:solidFill>
                  <a:schemeClr val="lt1"/>
                </a:solidFill>
                <a:latin typeface="Roboto"/>
                <a:ea typeface="Roboto"/>
                <a:cs typeface="Roboto"/>
                <a:sym typeface="Roboto"/>
              </a:rPr>
              <a:t>   欢迎 </a:t>
            </a:r>
            <a:r>
              <a:rPr b="0" lang="en" sz="1900">
                <a:solidFill>
                  <a:schemeClr val="lt1"/>
                </a:solidFill>
                <a:latin typeface="Roboto"/>
                <a:ea typeface="Roboto"/>
                <a:cs typeface="Roboto"/>
                <a:sym typeface="Roboto"/>
              </a:rPr>
              <a:t>Huānyíng</a:t>
            </a:r>
            <a:endParaRPr b="0" sz="2800">
              <a:solidFill>
                <a:schemeClr val="lt1"/>
              </a:solidFill>
              <a:latin typeface="Roboto"/>
              <a:ea typeface="Roboto"/>
              <a:cs typeface="Roboto"/>
              <a:sym typeface="Roboto"/>
            </a:endParaRPr>
          </a:p>
          <a:p>
            <a:pPr indent="0" lvl="0" marL="0" rtl="0" algn="ctr">
              <a:spcBef>
                <a:spcPts val="0"/>
              </a:spcBef>
              <a:spcAft>
                <a:spcPts val="0"/>
              </a:spcAft>
              <a:buNone/>
            </a:pPr>
            <a:r>
              <a:rPr lang="en" sz="4500">
                <a:solidFill>
                  <a:schemeClr val="lt1"/>
                </a:solidFill>
              </a:rPr>
              <a:t> </a:t>
            </a:r>
            <a:endParaRPr sz="4500">
              <a:solidFill>
                <a:schemeClr val="lt1"/>
              </a:solidFill>
            </a:endParaRPr>
          </a:p>
        </p:txBody>
      </p:sp>
      <p:pic>
        <p:nvPicPr>
          <p:cNvPr id="57" name="Google Shape;57;p13"/>
          <p:cNvPicPr preferRelativeResize="0"/>
          <p:nvPr/>
        </p:nvPicPr>
        <p:blipFill>
          <a:blip r:embed="rId3">
            <a:alphaModFix/>
          </a:blip>
          <a:stretch>
            <a:fillRect/>
          </a:stretch>
        </p:blipFill>
        <p:spPr>
          <a:xfrm>
            <a:off x="2894375" y="45725"/>
            <a:ext cx="3355250" cy="3355250"/>
          </a:xfrm>
          <a:prstGeom prst="rect">
            <a:avLst/>
          </a:prstGeom>
          <a:noFill/>
          <a:ln>
            <a:noFill/>
          </a:ln>
        </p:spPr>
      </p:pic>
      <p:pic>
        <p:nvPicPr>
          <p:cNvPr id="58" name="Google Shape;58;p13"/>
          <p:cNvPicPr preferRelativeResize="0"/>
          <p:nvPr/>
        </p:nvPicPr>
        <p:blipFill>
          <a:blip r:embed="rId4">
            <a:alphaModFix/>
          </a:blip>
          <a:stretch>
            <a:fillRect/>
          </a:stretch>
        </p:blipFill>
        <p:spPr>
          <a:xfrm>
            <a:off x="152400" y="791750"/>
            <a:ext cx="2231625" cy="2231625"/>
          </a:xfrm>
          <a:prstGeom prst="rect">
            <a:avLst/>
          </a:prstGeom>
          <a:noFill/>
          <a:ln>
            <a:noFill/>
          </a:ln>
        </p:spPr>
      </p:pic>
      <p:pic>
        <p:nvPicPr>
          <p:cNvPr id="59" name="Google Shape;59;p13"/>
          <p:cNvPicPr preferRelativeResize="0"/>
          <p:nvPr/>
        </p:nvPicPr>
        <p:blipFill rotWithShape="1">
          <a:blip r:embed="rId5">
            <a:alphaModFix/>
          </a:blip>
          <a:srcRect b="32943" l="21581" r="24934" t="33378"/>
          <a:stretch/>
        </p:blipFill>
        <p:spPr>
          <a:xfrm>
            <a:off x="6672825" y="1129350"/>
            <a:ext cx="1937450" cy="1219875"/>
          </a:xfrm>
          <a:prstGeom prst="rect">
            <a:avLst/>
          </a:prstGeom>
          <a:noFill/>
          <a:ln>
            <a:noFill/>
          </a:ln>
        </p:spPr>
      </p:pic>
      <p:pic>
        <p:nvPicPr>
          <p:cNvPr descr="Community Verified icon" id="60" name="Google Shape;60;p13"/>
          <p:cNvPicPr preferRelativeResize="0"/>
          <p:nvPr/>
        </p:nvPicPr>
        <p:blipFill>
          <a:blip r:embed="rId6">
            <a:alphaModFix/>
          </a:blip>
          <a:stretch>
            <a:fillRect/>
          </a:stretch>
        </p:blipFill>
        <p:spPr>
          <a:xfrm>
            <a:off x="152400" y="4323300"/>
            <a:ext cx="152400" cy="15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35500" y="47375"/>
            <a:ext cx="8520600" cy="801000"/>
          </a:xfrm>
          <a:prstGeom prst="rect">
            <a:avLst/>
          </a:prstGeom>
        </p:spPr>
        <p:txBody>
          <a:bodyPr anchorCtr="0" anchor="t" bIns="91425" lIns="91425" spcFirstLastPara="1" rIns="91425" wrap="square" tIns="91425">
            <a:normAutofit fontScale="90000"/>
          </a:bodyPr>
          <a:lstStyle/>
          <a:p>
            <a:pPr indent="0" lvl="0" marL="0" marR="38100" rtl="1" algn="r">
              <a:lnSpc>
                <a:spcPct val="114285"/>
              </a:lnSpc>
              <a:spcBef>
                <a:spcPts val="0"/>
              </a:spcBef>
              <a:spcAft>
                <a:spcPts val="0"/>
              </a:spcAft>
              <a:buNone/>
            </a:pPr>
            <a:r>
              <a:rPr b="0" lang="en" sz="2544">
                <a:solidFill>
                  <a:srgbClr val="134F5C"/>
                </a:solidFill>
                <a:highlight>
                  <a:srgbClr val="FFFFFF"/>
                </a:highlight>
                <a:latin typeface="Roboto"/>
                <a:ea typeface="Roboto"/>
                <a:cs typeface="Roboto"/>
                <a:sym typeface="Roboto"/>
              </a:rPr>
              <a:t>لماذا نحن هنا</a:t>
            </a:r>
            <a:endParaRPr b="0" sz="2544">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0" lang="en" sz="1644">
                <a:solidFill>
                  <a:srgbClr val="134F5C"/>
                </a:solidFill>
                <a:highlight>
                  <a:srgbClr val="FFFFFF"/>
                </a:highlight>
                <a:latin typeface="Roboto"/>
                <a:ea typeface="Roboto"/>
                <a:cs typeface="Roboto"/>
                <a:sym typeface="Roboto"/>
              </a:rPr>
              <a:t>limadha nahn huna</a:t>
            </a:r>
            <a:endParaRPr b="0" sz="1644">
              <a:solidFill>
                <a:srgbClr val="134F5C"/>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750">
              <a:solidFill>
                <a:srgbClr val="1C4587"/>
              </a:solidFill>
              <a:latin typeface="Arial"/>
              <a:ea typeface="Arial"/>
              <a:cs typeface="Arial"/>
              <a:sym typeface="Arial"/>
            </a:endParaRPr>
          </a:p>
        </p:txBody>
      </p:sp>
      <p:sp>
        <p:nvSpPr>
          <p:cNvPr id="66" name="Google Shape;66;p14"/>
          <p:cNvSpPr txBox="1"/>
          <p:nvPr>
            <p:ph idx="1" type="body"/>
          </p:nvPr>
        </p:nvSpPr>
        <p:spPr>
          <a:xfrm>
            <a:off x="311700" y="747950"/>
            <a:ext cx="8520600" cy="1631100"/>
          </a:xfrm>
          <a:prstGeom prst="rect">
            <a:avLst/>
          </a:prstGeom>
        </p:spPr>
        <p:txBody>
          <a:bodyPr anchorCtr="0" anchor="t" bIns="91425" lIns="91425" spcFirstLastPara="1" rIns="91425" wrap="square" tIns="91425">
            <a:normAutofit fontScale="70000" lnSpcReduction="10000"/>
          </a:bodyPr>
          <a:lstStyle/>
          <a:p>
            <a:pPr indent="0" lvl="0" marL="0" marR="38100" rtl="1" algn="r">
              <a:lnSpc>
                <a:spcPct val="114285"/>
              </a:lnSpc>
              <a:spcBef>
                <a:spcPts val="0"/>
              </a:spcBef>
              <a:spcAft>
                <a:spcPts val="0"/>
              </a:spcAft>
              <a:buNone/>
            </a:pPr>
            <a:r>
              <a:rPr lang="en" sz="2100">
                <a:solidFill>
                  <a:srgbClr val="202124"/>
                </a:solidFill>
                <a:highlight>
                  <a:srgbClr val="FFFFFF"/>
                </a:highlight>
                <a:latin typeface="Roboto"/>
                <a:ea typeface="Roboto"/>
                <a:cs typeface="Roboto"/>
                <a:sym typeface="Roboto"/>
              </a:rPr>
              <a:t>Make Mealtime Matter هي حملة على مستوى المنطقة لتعزيز فوائد الصحة البدنية والعقلية المرتبطة بمشاركة الوجبات العائلية. أردنا أن نكون قادرين على مشاركة هذا معكم جميعًا وإدراج الموارد بلغتكم الأم. يعد هذا البرنامج طريقة رائعة لتأكيد لغتك وثقافتك الأصلية التي يشجعها ويدعمها برنامج A Healthy Lynnfield.</a:t>
            </a:r>
            <a:endParaRPr sz="2100">
              <a:solidFill>
                <a:srgbClr val="202124"/>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202124"/>
                </a:solidFill>
                <a:highlight>
                  <a:srgbClr val="FFFFFF"/>
                </a:highlight>
                <a:latin typeface="Roboto"/>
                <a:ea typeface="Roboto"/>
                <a:cs typeface="Roboto"/>
                <a:sym typeface="Roboto"/>
              </a:rPr>
              <a:t>Make Mealtime Matter hi hamlat ealaa mustawaa almintaqat litaeziz fawayid alsihat albadaniat waleaqliat almurtabitat bimusharakat alwajabat aleayiliati. 'aradna 'an nakun qadirin ealaa musharakat hadha maeakum jmyean wa'iidraj almawarid bilaghatikum al'umu. yueadu hadha albarnamaj tariqatan rayieatan litakid lughatik wathaqafatik al'asliat alati yushajieuha wayadeamuha barnamaj A Healthy Lynnfield</a:t>
            </a:r>
            <a:r>
              <a:rPr lang="en" sz="1057">
                <a:solidFill>
                  <a:srgbClr val="202124"/>
                </a:solidFill>
                <a:highlight>
                  <a:srgbClr val="F8F9FA"/>
                </a:highlight>
                <a:latin typeface="Roboto"/>
                <a:ea typeface="Roboto"/>
                <a:cs typeface="Roboto"/>
                <a:sym typeface="Roboto"/>
              </a:rPr>
              <a:t>.</a:t>
            </a:r>
            <a:endParaRPr sz="1057">
              <a:solidFill>
                <a:srgbClr val="202124"/>
              </a:solidFill>
              <a:highlight>
                <a:srgbClr val="F8F9FA"/>
              </a:highlight>
              <a:latin typeface="Roboto"/>
              <a:ea typeface="Roboto"/>
              <a:cs typeface="Roboto"/>
              <a:sym typeface="Roboto"/>
            </a:endParaRPr>
          </a:p>
          <a:p>
            <a:pPr indent="0" lvl="0" marL="0" rtl="0" algn="l">
              <a:spcBef>
                <a:spcPts val="0"/>
              </a:spcBef>
              <a:spcAft>
                <a:spcPts val="1200"/>
              </a:spcAft>
              <a:buNone/>
            </a:pPr>
            <a:r>
              <a:t/>
            </a:r>
            <a:endParaRPr>
              <a:latin typeface="Arial"/>
              <a:ea typeface="Arial"/>
              <a:cs typeface="Arial"/>
              <a:sym typeface="Arial"/>
            </a:endParaRPr>
          </a:p>
        </p:txBody>
      </p:sp>
      <p:sp>
        <p:nvSpPr>
          <p:cNvPr id="67" name="Google Shape;67;p14"/>
          <p:cNvSpPr txBox="1"/>
          <p:nvPr>
            <p:ph type="title"/>
          </p:nvPr>
        </p:nvSpPr>
        <p:spPr>
          <a:xfrm>
            <a:off x="235500" y="2020825"/>
            <a:ext cx="8520600" cy="767100"/>
          </a:xfrm>
          <a:prstGeom prst="rect">
            <a:avLst/>
          </a:prstGeom>
        </p:spPr>
        <p:txBody>
          <a:bodyPr anchorCtr="0" anchor="t" bIns="91425" lIns="91425" spcFirstLastPara="1" rIns="91425" wrap="square" tIns="91425">
            <a:noAutofit/>
          </a:bodyPr>
          <a:lstStyle/>
          <a:p>
            <a:pPr indent="0" lvl="0" marL="0" marR="38100" rtl="1" algn="r">
              <a:lnSpc>
                <a:spcPct val="114285"/>
              </a:lnSpc>
              <a:spcBef>
                <a:spcPts val="0"/>
              </a:spcBef>
              <a:spcAft>
                <a:spcPts val="0"/>
              </a:spcAft>
              <a:buNone/>
            </a:pPr>
            <a:r>
              <a:rPr b="0" lang="en" sz="2100">
                <a:solidFill>
                  <a:srgbClr val="134F5C"/>
                </a:solidFill>
                <a:highlight>
                  <a:srgbClr val="FFFFFF"/>
                </a:highlight>
                <a:latin typeface="Roboto"/>
                <a:ea typeface="Roboto"/>
                <a:cs typeface="Roboto"/>
                <a:sym typeface="Roboto"/>
              </a:rPr>
              <a:t>فوائد وقت تناول الطعام العائلي</a:t>
            </a:r>
            <a:endParaRPr b="0" sz="2100">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0" lang="en" sz="1200">
                <a:solidFill>
                  <a:srgbClr val="134F5C"/>
                </a:solidFill>
                <a:highlight>
                  <a:srgbClr val="FFFFFF"/>
                </a:highlight>
                <a:latin typeface="Roboto"/>
                <a:ea typeface="Roboto"/>
                <a:cs typeface="Roboto"/>
                <a:sym typeface="Roboto"/>
              </a:rPr>
              <a:t>fawayid waqt tanawul altaeam aleayilii</a:t>
            </a:r>
            <a:endParaRPr b="0" sz="1200">
              <a:solidFill>
                <a:srgbClr val="134F5C"/>
              </a:solidFill>
              <a:highlight>
                <a:srgbClr val="FFFFFF"/>
              </a:highlight>
              <a:latin typeface="Roboto"/>
              <a:ea typeface="Roboto"/>
              <a:cs typeface="Roboto"/>
              <a:sym typeface="Roboto"/>
            </a:endParaRPr>
          </a:p>
          <a:p>
            <a:pPr indent="0" lvl="0" marL="0" rtl="0" algn="l">
              <a:spcBef>
                <a:spcPts val="0"/>
              </a:spcBef>
              <a:spcAft>
                <a:spcPts val="0"/>
              </a:spcAft>
              <a:buSzPts val="990"/>
              <a:buNone/>
            </a:pPr>
            <a:r>
              <a:t/>
            </a:r>
            <a:endParaRPr sz="2780">
              <a:solidFill>
                <a:srgbClr val="1C4587"/>
              </a:solidFill>
              <a:latin typeface="Arial"/>
              <a:ea typeface="Arial"/>
              <a:cs typeface="Arial"/>
              <a:sym typeface="Arial"/>
            </a:endParaRPr>
          </a:p>
        </p:txBody>
      </p:sp>
      <p:sp>
        <p:nvSpPr>
          <p:cNvPr id="68" name="Google Shape;68;p14"/>
          <p:cNvSpPr txBox="1"/>
          <p:nvPr>
            <p:ph idx="1" type="body"/>
          </p:nvPr>
        </p:nvSpPr>
        <p:spPr>
          <a:xfrm>
            <a:off x="311700" y="2714475"/>
            <a:ext cx="5330400" cy="1993800"/>
          </a:xfrm>
          <a:prstGeom prst="rect">
            <a:avLst/>
          </a:prstGeom>
        </p:spPr>
        <p:txBody>
          <a:bodyPr anchorCtr="0" anchor="t" bIns="91425" lIns="91425" spcFirstLastPara="1" rIns="91425" wrap="square" tIns="91425">
            <a:noAutofit/>
          </a:bodyPr>
          <a:lstStyle/>
          <a:p>
            <a:pPr indent="-297815" lvl="0" marL="457200" marR="38100" rtl="1" algn="r">
              <a:lnSpc>
                <a:spcPct val="114285"/>
              </a:lnSpc>
              <a:spcBef>
                <a:spcPts val="0"/>
              </a:spcBef>
              <a:spcAft>
                <a:spcPts val="0"/>
              </a:spcAft>
              <a:buClr>
                <a:srgbClr val="202124"/>
              </a:buClr>
              <a:buSzPts val="1090"/>
              <a:buFont typeface="Arial"/>
              <a:buChar char="●"/>
            </a:pPr>
            <a:r>
              <a:rPr lang="en" sz="1255">
                <a:solidFill>
                  <a:srgbClr val="202124"/>
                </a:solidFill>
                <a:highlight>
                  <a:srgbClr val="FFFFFF"/>
                </a:highlight>
                <a:latin typeface="Roboto"/>
                <a:ea typeface="Roboto"/>
                <a:cs typeface="Roboto"/>
                <a:sym typeface="Roboto"/>
              </a:rPr>
              <a:t>يساعد على تعزيز مفردات الطفل</a:t>
            </a:r>
            <a:endParaRPr sz="1255">
              <a:solidFill>
                <a:srgbClr val="202124"/>
              </a:solidFill>
              <a:highlight>
                <a:srgbClr val="FFFFFF"/>
              </a:highlight>
              <a:latin typeface="Roboto"/>
              <a:ea typeface="Roboto"/>
              <a:cs typeface="Roboto"/>
              <a:sym typeface="Roboto"/>
            </a:endParaRPr>
          </a:p>
          <a:p>
            <a:pPr indent="-297815" lvl="0" marL="457200" rtl="0" algn="l">
              <a:lnSpc>
                <a:spcPct val="150000"/>
              </a:lnSpc>
              <a:spcBef>
                <a:spcPts val="0"/>
              </a:spcBef>
              <a:spcAft>
                <a:spcPts val="0"/>
              </a:spcAft>
              <a:buClr>
                <a:srgbClr val="202124"/>
              </a:buClr>
              <a:buSzPts val="1090"/>
              <a:buFont typeface="Arial"/>
              <a:buChar char="●"/>
            </a:pPr>
            <a:r>
              <a:rPr lang="en" sz="760">
                <a:solidFill>
                  <a:srgbClr val="202124"/>
                </a:solidFill>
                <a:highlight>
                  <a:srgbClr val="FFFFFF"/>
                </a:highlight>
                <a:latin typeface="Roboto"/>
                <a:ea typeface="Roboto"/>
                <a:cs typeface="Roboto"/>
                <a:sym typeface="Roboto"/>
              </a:rPr>
              <a:t>yusaeid ealaa taeziz mufradat altifl</a:t>
            </a:r>
            <a:endParaRPr sz="760">
              <a:solidFill>
                <a:srgbClr val="202124"/>
              </a:solidFill>
              <a:highlight>
                <a:srgbClr val="FFFFFF"/>
              </a:highlight>
              <a:latin typeface="Roboto"/>
              <a:ea typeface="Roboto"/>
              <a:cs typeface="Roboto"/>
              <a:sym typeface="Roboto"/>
            </a:endParaRPr>
          </a:p>
          <a:p>
            <a:pPr indent="-297815" lvl="0" marL="457200" marR="38100" rtl="1" algn="r">
              <a:lnSpc>
                <a:spcPct val="114285"/>
              </a:lnSpc>
              <a:spcBef>
                <a:spcPts val="0"/>
              </a:spcBef>
              <a:spcAft>
                <a:spcPts val="0"/>
              </a:spcAft>
              <a:buClr>
                <a:srgbClr val="202124"/>
              </a:buClr>
              <a:buSzPts val="1090"/>
              <a:buFont typeface="Arial"/>
              <a:buChar char="●"/>
            </a:pPr>
            <a:r>
              <a:rPr lang="en" sz="1255">
                <a:solidFill>
                  <a:srgbClr val="202124"/>
                </a:solidFill>
                <a:highlight>
                  <a:srgbClr val="FFFFFF"/>
                </a:highlight>
                <a:latin typeface="Roboto"/>
                <a:ea typeface="Roboto"/>
                <a:cs typeface="Roboto"/>
                <a:sym typeface="Roboto"/>
              </a:rPr>
              <a:t>اتصال عائلي</a:t>
            </a:r>
            <a:endParaRPr sz="1255">
              <a:solidFill>
                <a:srgbClr val="202124"/>
              </a:solidFill>
              <a:highlight>
                <a:srgbClr val="FFFFFF"/>
              </a:highlight>
              <a:latin typeface="Roboto"/>
              <a:ea typeface="Roboto"/>
              <a:cs typeface="Roboto"/>
              <a:sym typeface="Roboto"/>
            </a:endParaRPr>
          </a:p>
          <a:p>
            <a:pPr indent="-297815" lvl="0" marL="457200" rtl="0" algn="l">
              <a:lnSpc>
                <a:spcPct val="150000"/>
              </a:lnSpc>
              <a:spcBef>
                <a:spcPts val="0"/>
              </a:spcBef>
              <a:spcAft>
                <a:spcPts val="0"/>
              </a:spcAft>
              <a:buClr>
                <a:srgbClr val="202124"/>
              </a:buClr>
              <a:buSzPts val="1090"/>
              <a:buFont typeface="Arial"/>
              <a:buChar char="●"/>
            </a:pPr>
            <a:r>
              <a:rPr lang="en" sz="760">
                <a:solidFill>
                  <a:srgbClr val="202124"/>
                </a:solidFill>
                <a:highlight>
                  <a:srgbClr val="FFFFFF"/>
                </a:highlight>
                <a:latin typeface="Roboto"/>
                <a:ea typeface="Roboto"/>
                <a:cs typeface="Roboto"/>
                <a:sym typeface="Roboto"/>
              </a:rPr>
              <a:t>atisal eayiliun</a:t>
            </a:r>
            <a:endParaRPr sz="760">
              <a:solidFill>
                <a:srgbClr val="202124"/>
              </a:solidFill>
              <a:highlight>
                <a:srgbClr val="FFFFFF"/>
              </a:highlight>
              <a:latin typeface="Roboto"/>
              <a:ea typeface="Roboto"/>
              <a:cs typeface="Roboto"/>
              <a:sym typeface="Roboto"/>
            </a:endParaRPr>
          </a:p>
          <a:p>
            <a:pPr indent="-297815" lvl="0" marL="457200" marR="38100" rtl="1" algn="r">
              <a:lnSpc>
                <a:spcPct val="114285"/>
              </a:lnSpc>
              <a:spcBef>
                <a:spcPts val="0"/>
              </a:spcBef>
              <a:spcAft>
                <a:spcPts val="0"/>
              </a:spcAft>
              <a:buClr>
                <a:srgbClr val="202124"/>
              </a:buClr>
              <a:buSzPts val="1090"/>
              <a:buFont typeface="Arial"/>
              <a:buChar char="●"/>
            </a:pPr>
            <a:r>
              <a:rPr lang="en" sz="1255">
                <a:solidFill>
                  <a:srgbClr val="202124"/>
                </a:solidFill>
                <a:highlight>
                  <a:srgbClr val="FFFFFF"/>
                </a:highlight>
                <a:latin typeface="Roboto"/>
                <a:ea typeface="Roboto"/>
                <a:cs typeface="Roboto"/>
                <a:sym typeface="Roboto"/>
              </a:rPr>
              <a:t>المشاركة في الوجبات العائلية تقلل من سلوكيات المراهقين عالية الخطورة</a:t>
            </a:r>
            <a:endParaRPr sz="1255">
              <a:solidFill>
                <a:srgbClr val="202124"/>
              </a:solidFill>
              <a:highlight>
                <a:srgbClr val="FFFFFF"/>
              </a:highlight>
              <a:latin typeface="Roboto"/>
              <a:ea typeface="Roboto"/>
              <a:cs typeface="Roboto"/>
              <a:sym typeface="Roboto"/>
            </a:endParaRPr>
          </a:p>
          <a:p>
            <a:pPr indent="-297815" lvl="0" marL="457200" rtl="0" algn="l">
              <a:lnSpc>
                <a:spcPct val="150000"/>
              </a:lnSpc>
              <a:spcBef>
                <a:spcPts val="0"/>
              </a:spcBef>
              <a:spcAft>
                <a:spcPts val="0"/>
              </a:spcAft>
              <a:buClr>
                <a:srgbClr val="202124"/>
              </a:buClr>
              <a:buSzPts val="1090"/>
              <a:buFont typeface="Arial"/>
              <a:buChar char="●"/>
            </a:pPr>
            <a:r>
              <a:rPr lang="en" sz="760">
                <a:solidFill>
                  <a:srgbClr val="202124"/>
                </a:solidFill>
                <a:highlight>
                  <a:srgbClr val="FFFFFF"/>
                </a:highlight>
                <a:latin typeface="Roboto"/>
                <a:ea typeface="Roboto"/>
                <a:cs typeface="Roboto"/>
                <a:sym typeface="Roboto"/>
              </a:rPr>
              <a:t>almusharakat fi alwajabat aleayiliat tuqalil min sulukiaat almurahiqin ealiat alkhutura</a:t>
            </a:r>
            <a:endParaRPr sz="760">
              <a:solidFill>
                <a:srgbClr val="202124"/>
              </a:solidFill>
              <a:highlight>
                <a:srgbClr val="FFFFFF"/>
              </a:highlight>
              <a:latin typeface="Roboto"/>
              <a:ea typeface="Roboto"/>
              <a:cs typeface="Roboto"/>
              <a:sym typeface="Roboto"/>
            </a:endParaRPr>
          </a:p>
          <a:p>
            <a:pPr indent="-297815" lvl="0" marL="457200" rtl="0" algn="l">
              <a:spcBef>
                <a:spcPts val="0"/>
              </a:spcBef>
              <a:spcAft>
                <a:spcPts val="0"/>
              </a:spcAft>
              <a:buClr>
                <a:srgbClr val="202124"/>
              </a:buClr>
              <a:buSzPts val="1090"/>
              <a:buFont typeface="Arial"/>
              <a:buChar char="●"/>
            </a:pPr>
            <a:r>
              <a:t/>
            </a:r>
            <a:endParaRPr sz="1090">
              <a:solidFill>
                <a:srgbClr val="202124"/>
              </a:solidFill>
              <a:highlight>
                <a:srgbClr val="FFFFFF"/>
              </a:highlight>
              <a:latin typeface="Arial"/>
              <a:ea typeface="Arial"/>
              <a:cs typeface="Arial"/>
              <a:sym typeface="Arial"/>
            </a:endParaRPr>
          </a:p>
          <a:p>
            <a:pPr indent="-297815" lvl="0" marL="457200" marR="38100" rtl="1" algn="r">
              <a:lnSpc>
                <a:spcPct val="114285"/>
              </a:lnSpc>
              <a:spcBef>
                <a:spcPts val="0"/>
              </a:spcBef>
              <a:spcAft>
                <a:spcPts val="0"/>
              </a:spcAft>
              <a:buClr>
                <a:srgbClr val="202124"/>
              </a:buClr>
              <a:buSzPts val="1090"/>
              <a:buFont typeface="Arial"/>
              <a:buChar char="●"/>
            </a:pPr>
            <a:r>
              <a:rPr lang="en" sz="1255">
                <a:solidFill>
                  <a:srgbClr val="202124"/>
                </a:solidFill>
                <a:highlight>
                  <a:srgbClr val="FFFFFF"/>
                </a:highlight>
                <a:latin typeface="Roboto"/>
                <a:ea typeface="Roboto"/>
                <a:cs typeface="Roboto"/>
                <a:sym typeface="Roboto"/>
              </a:rPr>
              <a:t>طريقة لتشجيع اللغة والثقافة المنزلية</a:t>
            </a:r>
            <a:endParaRPr sz="1255">
              <a:solidFill>
                <a:srgbClr val="202124"/>
              </a:solidFill>
              <a:highlight>
                <a:srgbClr val="FFFFFF"/>
              </a:highlight>
              <a:latin typeface="Roboto"/>
              <a:ea typeface="Roboto"/>
              <a:cs typeface="Roboto"/>
              <a:sym typeface="Roboto"/>
            </a:endParaRPr>
          </a:p>
          <a:p>
            <a:pPr indent="-297815" lvl="0" marL="457200" rtl="0" algn="l">
              <a:lnSpc>
                <a:spcPct val="150000"/>
              </a:lnSpc>
              <a:spcBef>
                <a:spcPts val="0"/>
              </a:spcBef>
              <a:spcAft>
                <a:spcPts val="0"/>
              </a:spcAft>
              <a:buClr>
                <a:srgbClr val="202124"/>
              </a:buClr>
              <a:buSzPts val="1090"/>
              <a:buFont typeface="Arial"/>
              <a:buChar char="●"/>
            </a:pPr>
            <a:r>
              <a:rPr lang="en" sz="760">
                <a:solidFill>
                  <a:srgbClr val="202124"/>
                </a:solidFill>
                <a:highlight>
                  <a:srgbClr val="FFFFFF"/>
                </a:highlight>
                <a:latin typeface="Roboto"/>
                <a:ea typeface="Roboto"/>
                <a:cs typeface="Roboto"/>
                <a:sym typeface="Roboto"/>
              </a:rPr>
              <a:t>tariqat litashjie allughat walthaqafat almanzilia</a:t>
            </a:r>
            <a:endParaRPr sz="1090">
              <a:solidFill>
                <a:srgbClr val="202124"/>
              </a:solidFill>
              <a:highlight>
                <a:srgbClr val="FFFFFF"/>
              </a:highlight>
              <a:latin typeface="Arial"/>
              <a:ea typeface="Arial"/>
              <a:cs typeface="Arial"/>
              <a:sym typeface="Arial"/>
            </a:endParaRPr>
          </a:p>
        </p:txBody>
      </p:sp>
      <p:pic>
        <p:nvPicPr>
          <p:cNvPr id="69" name="Google Shape;69;p14"/>
          <p:cNvPicPr preferRelativeResize="0"/>
          <p:nvPr/>
        </p:nvPicPr>
        <p:blipFill rotWithShape="1">
          <a:blip r:embed="rId3">
            <a:alphaModFix/>
          </a:blip>
          <a:srcRect b="0" l="0" r="0" t="20723"/>
          <a:stretch/>
        </p:blipFill>
        <p:spPr>
          <a:xfrm>
            <a:off x="5891575" y="3049175"/>
            <a:ext cx="3144648" cy="199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865750" y="52875"/>
            <a:ext cx="3412500" cy="1041000"/>
          </a:xfrm>
          <a:prstGeom prst="rect">
            <a:avLst/>
          </a:prstGeom>
        </p:spPr>
        <p:txBody>
          <a:bodyPr anchorCtr="0" anchor="t" bIns="91425" lIns="91425" spcFirstLastPara="1" rIns="91425" wrap="square" tIns="91425">
            <a:normAutofit fontScale="90000"/>
          </a:bodyPr>
          <a:lstStyle/>
          <a:p>
            <a:pPr indent="0" lvl="0" marL="0" marR="38100" rtl="1" algn="r">
              <a:lnSpc>
                <a:spcPct val="114285"/>
              </a:lnSpc>
              <a:spcBef>
                <a:spcPts val="0"/>
              </a:spcBef>
              <a:spcAft>
                <a:spcPts val="0"/>
              </a:spcAft>
              <a:buNone/>
            </a:pPr>
            <a:r>
              <a:rPr b="0" lang="en" sz="2100">
                <a:solidFill>
                  <a:srgbClr val="134F5C"/>
                </a:solidFill>
                <a:highlight>
                  <a:srgbClr val="FFFFFF"/>
                </a:highlight>
                <a:latin typeface="Roboto"/>
                <a:ea typeface="Roboto"/>
                <a:cs typeface="Roboto"/>
                <a:sym typeface="Roboto"/>
              </a:rPr>
              <a:t>منزل اليوم</a:t>
            </a:r>
            <a:endParaRPr b="0" sz="2100">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0" lang="en" sz="1200">
                <a:solidFill>
                  <a:srgbClr val="134F5C"/>
                </a:solidFill>
                <a:highlight>
                  <a:srgbClr val="FFFFFF"/>
                </a:highlight>
                <a:latin typeface="Roboto"/>
                <a:ea typeface="Roboto"/>
                <a:cs typeface="Roboto"/>
                <a:sym typeface="Roboto"/>
              </a:rPr>
              <a:t>manzil alyawm</a:t>
            </a:r>
            <a:endParaRPr b="0" sz="1200">
              <a:solidFill>
                <a:srgbClr val="134F5C"/>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1C4587"/>
              </a:solidFill>
              <a:latin typeface="Arial"/>
              <a:ea typeface="Arial"/>
              <a:cs typeface="Arial"/>
              <a:sym typeface="Arial"/>
            </a:endParaRPr>
          </a:p>
        </p:txBody>
      </p:sp>
      <p:sp>
        <p:nvSpPr>
          <p:cNvPr id="75" name="Google Shape;75;p15"/>
          <p:cNvSpPr txBox="1"/>
          <p:nvPr>
            <p:ph idx="1" type="body"/>
          </p:nvPr>
        </p:nvSpPr>
        <p:spPr>
          <a:xfrm>
            <a:off x="1741050" y="2679300"/>
            <a:ext cx="5661900" cy="2658000"/>
          </a:xfrm>
          <a:prstGeom prst="rect">
            <a:avLst/>
          </a:prstGeom>
        </p:spPr>
        <p:txBody>
          <a:bodyPr anchorCtr="0" anchor="t" bIns="91425" lIns="91425" spcFirstLastPara="1" rIns="91425" wrap="square" tIns="91425">
            <a:normAutofit fontScale="62500" lnSpcReduction="10000"/>
          </a:bodyPr>
          <a:lstStyle/>
          <a:p>
            <a:pPr indent="-300037" lvl="0" marL="457200" marR="38100" rtl="1" algn="r">
              <a:lnSpc>
                <a:spcPct val="114285"/>
              </a:lnSpc>
              <a:spcBef>
                <a:spcPts val="0"/>
              </a:spcBef>
              <a:spcAft>
                <a:spcPts val="0"/>
              </a:spcAft>
              <a:buClr>
                <a:srgbClr val="202124"/>
              </a:buClr>
              <a:buSzPct val="85714"/>
              <a:buFont typeface="Arial"/>
              <a:buChar char="●"/>
            </a:pPr>
            <a:r>
              <a:rPr lang="en" sz="2100">
                <a:solidFill>
                  <a:srgbClr val="202124"/>
                </a:solidFill>
                <a:highlight>
                  <a:srgbClr val="FFFFFF"/>
                </a:highlight>
                <a:latin typeface="Roboto"/>
                <a:ea typeface="Roboto"/>
                <a:cs typeface="Roboto"/>
                <a:sym typeface="Roboto"/>
              </a:rPr>
              <a:t>وقت تناول الطعام لا يعني بالضرورة العشاء</a:t>
            </a:r>
            <a:endParaRPr sz="2100">
              <a:solidFill>
                <a:srgbClr val="202124"/>
              </a:solidFill>
              <a:highlight>
                <a:srgbClr val="FFFFFF"/>
              </a:highlight>
              <a:latin typeface="Roboto"/>
              <a:ea typeface="Roboto"/>
              <a:cs typeface="Roboto"/>
              <a:sym typeface="Roboto"/>
            </a:endParaRPr>
          </a:p>
          <a:p>
            <a:pPr indent="-300037" lvl="0" marL="457200" rtl="0" algn="l">
              <a:lnSpc>
                <a:spcPct val="150000"/>
              </a:lnSpc>
              <a:spcBef>
                <a:spcPts val="0"/>
              </a:spcBef>
              <a:spcAft>
                <a:spcPts val="0"/>
              </a:spcAft>
              <a:buClr>
                <a:srgbClr val="202124"/>
              </a:buClr>
              <a:buSzPct val="150000"/>
              <a:buFont typeface="Arial"/>
              <a:buChar char="●"/>
            </a:pPr>
            <a:r>
              <a:rPr lang="en" sz="1200">
                <a:solidFill>
                  <a:srgbClr val="202124"/>
                </a:solidFill>
                <a:highlight>
                  <a:srgbClr val="FFFFFF"/>
                </a:highlight>
                <a:latin typeface="Roboto"/>
                <a:ea typeface="Roboto"/>
                <a:cs typeface="Roboto"/>
                <a:sym typeface="Roboto"/>
              </a:rPr>
              <a:t>waqt tanawul altaeam la yaeni bialdarurat aleisha'</a:t>
            </a:r>
            <a:endParaRPr sz="1200">
              <a:solidFill>
                <a:srgbClr val="202124"/>
              </a:solidFill>
              <a:highlight>
                <a:srgbClr val="FFFFFF"/>
              </a:highlight>
              <a:latin typeface="Roboto"/>
              <a:ea typeface="Roboto"/>
              <a:cs typeface="Roboto"/>
              <a:sym typeface="Roboto"/>
            </a:endParaRPr>
          </a:p>
          <a:p>
            <a:pPr indent="-300037" lvl="0" marL="457200" marR="38100" rtl="1" algn="r">
              <a:lnSpc>
                <a:spcPct val="114285"/>
              </a:lnSpc>
              <a:spcBef>
                <a:spcPts val="0"/>
              </a:spcBef>
              <a:spcAft>
                <a:spcPts val="0"/>
              </a:spcAft>
              <a:buClr>
                <a:srgbClr val="202124"/>
              </a:buClr>
              <a:buSzPct val="85714"/>
              <a:buFont typeface="Arial"/>
              <a:buChar char="●"/>
            </a:pPr>
            <a:r>
              <a:rPr lang="en" sz="2100">
                <a:solidFill>
                  <a:srgbClr val="202124"/>
                </a:solidFill>
                <a:highlight>
                  <a:srgbClr val="FFFFFF"/>
                </a:highlight>
                <a:latin typeface="Roboto"/>
                <a:ea typeface="Roboto"/>
                <a:cs typeface="Roboto"/>
                <a:sym typeface="Roboto"/>
              </a:rPr>
              <a:t>لا يجب دائمًا أن تكون الوجبات محلية الصنع</a:t>
            </a:r>
            <a:endParaRPr sz="2100">
              <a:solidFill>
                <a:srgbClr val="202124"/>
              </a:solidFill>
              <a:highlight>
                <a:srgbClr val="FFFFFF"/>
              </a:highlight>
              <a:latin typeface="Roboto"/>
              <a:ea typeface="Roboto"/>
              <a:cs typeface="Roboto"/>
              <a:sym typeface="Roboto"/>
            </a:endParaRPr>
          </a:p>
          <a:p>
            <a:pPr indent="-300037" lvl="0" marL="457200" rtl="0" algn="l">
              <a:lnSpc>
                <a:spcPct val="150000"/>
              </a:lnSpc>
              <a:spcBef>
                <a:spcPts val="0"/>
              </a:spcBef>
              <a:spcAft>
                <a:spcPts val="0"/>
              </a:spcAft>
              <a:buClr>
                <a:srgbClr val="202124"/>
              </a:buClr>
              <a:buSzPct val="150000"/>
              <a:buFont typeface="Arial"/>
              <a:buChar char="●"/>
            </a:pPr>
            <a:r>
              <a:rPr lang="en" sz="1200">
                <a:solidFill>
                  <a:srgbClr val="202124"/>
                </a:solidFill>
                <a:highlight>
                  <a:srgbClr val="FFFFFF"/>
                </a:highlight>
                <a:latin typeface="Roboto"/>
                <a:ea typeface="Roboto"/>
                <a:cs typeface="Roboto"/>
                <a:sym typeface="Roboto"/>
              </a:rPr>
              <a:t>la yajib dayman 'an takun alwajabat mahaliyat alsune</a:t>
            </a:r>
            <a:endParaRPr>
              <a:solidFill>
                <a:srgbClr val="202124"/>
              </a:solidFill>
              <a:highlight>
                <a:srgbClr val="FFFFFF"/>
              </a:highlight>
              <a:latin typeface="Arial"/>
              <a:ea typeface="Arial"/>
              <a:cs typeface="Arial"/>
              <a:sym typeface="Arial"/>
            </a:endParaRPr>
          </a:p>
          <a:p>
            <a:pPr indent="-300037" lvl="0" marL="457200" marR="38100" rtl="1" algn="r">
              <a:lnSpc>
                <a:spcPct val="114285"/>
              </a:lnSpc>
              <a:spcBef>
                <a:spcPts val="0"/>
              </a:spcBef>
              <a:spcAft>
                <a:spcPts val="0"/>
              </a:spcAft>
              <a:buClr>
                <a:srgbClr val="202124"/>
              </a:buClr>
              <a:buSzPct val="85714"/>
              <a:buFont typeface="Arial"/>
              <a:buChar char="●"/>
            </a:pPr>
            <a:r>
              <a:rPr lang="en" sz="2100">
                <a:solidFill>
                  <a:srgbClr val="202124"/>
                </a:solidFill>
                <a:highlight>
                  <a:srgbClr val="FFFFFF"/>
                </a:highlight>
                <a:latin typeface="Roboto"/>
                <a:ea typeface="Roboto"/>
                <a:cs typeface="Roboto"/>
                <a:sym typeface="Roboto"/>
              </a:rPr>
              <a:t>إشراك جميع أفراد الأسرة في إعداد الوجبات</a:t>
            </a:r>
            <a:endParaRPr sz="2100">
              <a:solidFill>
                <a:srgbClr val="202124"/>
              </a:solidFill>
              <a:highlight>
                <a:srgbClr val="FFFFFF"/>
              </a:highlight>
              <a:latin typeface="Roboto"/>
              <a:ea typeface="Roboto"/>
              <a:cs typeface="Roboto"/>
              <a:sym typeface="Roboto"/>
            </a:endParaRPr>
          </a:p>
          <a:p>
            <a:pPr indent="-300037" lvl="0" marL="457200" rtl="0" algn="l">
              <a:lnSpc>
                <a:spcPct val="150000"/>
              </a:lnSpc>
              <a:spcBef>
                <a:spcPts val="0"/>
              </a:spcBef>
              <a:spcAft>
                <a:spcPts val="0"/>
              </a:spcAft>
              <a:buClr>
                <a:srgbClr val="202124"/>
              </a:buClr>
              <a:buSzPct val="150000"/>
              <a:buFont typeface="Arial"/>
              <a:buChar char="●"/>
            </a:pPr>
            <a:r>
              <a:rPr lang="en" sz="1200">
                <a:solidFill>
                  <a:srgbClr val="202124"/>
                </a:solidFill>
                <a:highlight>
                  <a:srgbClr val="FFFFFF"/>
                </a:highlight>
                <a:latin typeface="Roboto"/>
                <a:ea typeface="Roboto"/>
                <a:cs typeface="Roboto"/>
                <a:sym typeface="Roboto"/>
              </a:rPr>
              <a:t>'iishrak jamie 'afrad al'usrat fi 'iiedad alwajabat</a:t>
            </a:r>
            <a:endParaRPr>
              <a:solidFill>
                <a:srgbClr val="202124"/>
              </a:solidFill>
              <a:highlight>
                <a:srgbClr val="FFFFFF"/>
              </a:highlight>
              <a:latin typeface="Arial"/>
              <a:ea typeface="Arial"/>
              <a:cs typeface="Arial"/>
              <a:sym typeface="Arial"/>
            </a:endParaRPr>
          </a:p>
          <a:p>
            <a:pPr indent="-300037" lvl="0" marL="457200" marR="38100" rtl="1" algn="r">
              <a:lnSpc>
                <a:spcPct val="114285"/>
              </a:lnSpc>
              <a:spcBef>
                <a:spcPts val="0"/>
              </a:spcBef>
              <a:spcAft>
                <a:spcPts val="0"/>
              </a:spcAft>
              <a:buClr>
                <a:srgbClr val="202124"/>
              </a:buClr>
              <a:buSzPct val="85714"/>
              <a:buFont typeface="Arial"/>
              <a:buChar char="●"/>
            </a:pPr>
            <a:r>
              <a:rPr lang="en" sz="2100">
                <a:solidFill>
                  <a:srgbClr val="202124"/>
                </a:solidFill>
                <a:highlight>
                  <a:srgbClr val="FFFFFF"/>
                </a:highlight>
                <a:latin typeface="Roboto"/>
                <a:ea typeface="Roboto"/>
                <a:cs typeface="Roboto"/>
                <a:sym typeface="Roboto"/>
              </a:rPr>
              <a:t>كن مبدعًا في الألعاب وبدء المحادثة</a:t>
            </a:r>
            <a:endParaRPr sz="2100">
              <a:solidFill>
                <a:srgbClr val="202124"/>
              </a:solidFill>
              <a:highlight>
                <a:srgbClr val="FFFFFF"/>
              </a:highlight>
              <a:latin typeface="Roboto"/>
              <a:ea typeface="Roboto"/>
              <a:cs typeface="Roboto"/>
              <a:sym typeface="Roboto"/>
            </a:endParaRPr>
          </a:p>
          <a:p>
            <a:pPr indent="-300037" lvl="0" marL="457200" rtl="0" algn="l">
              <a:lnSpc>
                <a:spcPct val="150000"/>
              </a:lnSpc>
              <a:spcBef>
                <a:spcPts val="0"/>
              </a:spcBef>
              <a:spcAft>
                <a:spcPts val="0"/>
              </a:spcAft>
              <a:buClr>
                <a:srgbClr val="202124"/>
              </a:buClr>
              <a:buSzPct val="150000"/>
              <a:buFont typeface="Arial"/>
              <a:buChar char="●"/>
            </a:pPr>
            <a:r>
              <a:rPr lang="en" sz="1200">
                <a:solidFill>
                  <a:srgbClr val="202124"/>
                </a:solidFill>
                <a:highlight>
                  <a:srgbClr val="FFFFFF"/>
                </a:highlight>
                <a:latin typeface="Roboto"/>
                <a:ea typeface="Roboto"/>
                <a:cs typeface="Roboto"/>
                <a:sym typeface="Roboto"/>
              </a:rPr>
              <a:t>kun mbdean fi al'aleab wabad' almuhadatha</a:t>
            </a:r>
            <a:endParaRPr>
              <a:solidFill>
                <a:srgbClr val="202124"/>
              </a:solidFill>
              <a:highlight>
                <a:srgbClr val="FFFFFF"/>
              </a:highlight>
              <a:latin typeface="Arial"/>
              <a:ea typeface="Arial"/>
              <a:cs typeface="Arial"/>
              <a:sym typeface="Arial"/>
            </a:endParaRPr>
          </a:p>
          <a:p>
            <a:pPr indent="-300037" lvl="0" marL="457200" marR="38100" rtl="1" algn="r">
              <a:lnSpc>
                <a:spcPct val="114285"/>
              </a:lnSpc>
              <a:spcBef>
                <a:spcPts val="0"/>
              </a:spcBef>
              <a:spcAft>
                <a:spcPts val="0"/>
              </a:spcAft>
              <a:buClr>
                <a:srgbClr val="202124"/>
              </a:buClr>
              <a:buSzPct val="85714"/>
              <a:buFont typeface="Arial"/>
              <a:buChar char="●"/>
            </a:pPr>
            <a:r>
              <a:rPr lang="en" sz="2100">
                <a:solidFill>
                  <a:srgbClr val="202124"/>
                </a:solidFill>
                <a:highlight>
                  <a:srgbClr val="FFFFFF"/>
                </a:highlight>
                <a:latin typeface="Roboto"/>
                <a:ea typeface="Roboto"/>
                <a:cs typeface="Roboto"/>
                <a:sym typeface="Roboto"/>
              </a:rPr>
              <a:t>حدد هدفًا عائليًا</a:t>
            </a:r>
            <a:endParaRPr sz="2100">
              <a:solidFill>
                <a:srgbClr val="202124"/>
              </a:solidFill>
              <a:highlight>
                <a:srgbClr val="FFFFFF"/>
              </a:highlight>
              <a:latin typeface="Roboto"/>
              <a:ea typeface="Roboto"/>
              <a:cs typeface="Roboto"/>
              <a:sym typeface="Roboto"/>
            </a:endParaRPr>
          </a:p>
          <a:p>
            <a:pPr indent="-300037" lvl="0" marL="457200" rtl="0" algn="l">
              <a:lnSpc>
                <a:spcPct val="150000"/>
              </a:lnSpc>
              <a:spcBef>
                <a:spcPts val="0"/>
              </a:spcBef>
              <a:spcAft>
                <a:spcPts val="0"/>
              </a:spcAft>
              <a:buClr>
                <a:srgbClr val="202124"/>
              </a:buClr>
              <a:buSzPct val="150000"/>
              <a:buFont typeface="Arial"/>
              <a:buChar char="●"/>
            </a:pPr>
            <a:r>
              <a:rPr lang="en" sz="1200">
                <a:solidFill>
                  <a:srgbClr val="202124"/>
                </a:solidFill>
                <a:highlight>
                  <a:srgbClr val="FFFFFF"/>
                </a:highlight>
                <a:latin typeface="Roboto"/>
                <a:ea typeface="Roboto"/>
                <a:cs typeface="Roboto"/>
                <a:sym typeface="Roboto"/>
              </a:rPr>
              <a:t>hadad hdfan eaylyan</a:t>
            </a:r>
            <a:endParaRPr>
              <a:solidFill>
                <a:srgbClr val="202124"/>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
        <p:nvSpPr>
          <p:cNvPr id="76" name="Google Shape;76;p15"/>
          <p:cNvSpPr/>
          <p:nvPr/>
        </p:nvSpPr>
        <p:spPr>
          <a:xfrm>
            <a:off x="894025" y="933200"/>
            <a:ext cx="1752300" cy="9216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FF">
                <a:alpha val="50000"/>
              </a:srgbClr>
            </a:outerShdw>
          </a:effectLst>
        </p:spPr>
        <p:txBody>
          <a:bodyPr anchorCtr="0" anchor="ctr" bIns="91425" lIns="91425" spcFirstLastPara="1" rIns="91425" wrap="square" tIns="91425">
            <a:noAutofit/>
          </a:bodyPr>
          <a:lstStyle/>
          <a:p>
            <a:pPr indent="0" lvl="0" marL="0" marR="38100" rtl="1" algn="r">
              <a:lnSpc>
                <a:spcPct val="114285"/>
              </a:lnSpc>
              <a:spcBef>
                <a:spcPts val="0"/>
              </a:spcBef>
              <a:spcAft>
                <a:spcPts val="0"/>
              </a:spcAft>
              <a:buNone/>
            </a:pPr>
            <a:r>
              <a:rPr lang="en" sz="2100">
                <a:solidFill>
                  <a:srgbClr val="202124"/>
                </a:solidFill>
                <a:highlight>
                  <a:srgbClr val="F3F3F3"/>
                </a:highlight>
                <a:latin typeface="Roboto"/>
                <a:ea typeface="Roboto"/>
                <a:cs typeface="Roboto"/>
                <a:sym typeface="Roboto"/>
              </a:rPr>
              <a:t>جداول العمل</a:t>
            </a:r>
            <a:endParaRPr sz="2100">
              <a:solidFill>
                <a:srgbClr val="202124"/>
              </a:solidFill>
              <a:highlight>
                <a:srgbClr val="F3F3F3"/>
              </a:highlight>
              <a:latin typeface="Roboto"/>
              <a:ea typeface="Roboto"/>
              <a:cs typeface="Roboto"/>
              <a:sym typeface="Roboto"/>
            </a:endParaRPr>
          </a:p>
          <a:p>
            <a:pPr indent="0" lvl="0" marL="0" rtl="0" algn="l">
              <a:lnSpc>
                <a:spcPct val="115000"/>
              </a:lnSpc>
              <a:spcBef>
                <a:spcPts val="0"/>
              </a:spcBef>
              <a:spcAft>
                <a:spcPts val="0"/>
              </a:spcAft>
              <a:buNone/>
            </a:pPr>
            <a:r>
              <a:t/>
            </a:r>
            <a:endParaRPr sz="100">
              <a:solidFill>
                <a:srgbClr val="202124"/>
              </a:solidFill>
              <a:highlight>
                <a:srgbClr val="F8F9FA"/>
              </a:highlight>
              <a:latin typeface="Roboto"/>
              <a:ea typeface="Roboto"/>
              <a:cs typeface="Roboto"/>
              <a:sym typeface="Roboto"/>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7" name="Google Shape;77;p15"/>
          <p:cNvSpPr/>
          <p:nvPr/>
        </p:nvSpPr>
        <p:spPr>
          <a:xfrm>
            <a:off x="2738425" y="933200"/>
            <a:ext cx="1752300" cy="9216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FF">
                <a:alpha val="50000"/>
              </a:srgbClr>
            </a:outerShdw>
          </a:effectLst>
        </p:spPr>
        <p:txBody>
          <a:bodyPr anchorCtr="0" anchor="ctr" bIns="91425" lIns="91425" spcFirstLastPara="1" rIns="91425" wrap="square" tIns="91425">
            <a:noAutofit/>
          </a:bodyPr>
          <a:lstStyle/>
          <a:p>
            <a:pPr indent="0" lvl="0" marL="0" marR="38100" rtl="1" algn="r">
              <a:lnSpc>
                <a:spcPct val="114285"/>
              </a:lnSpc>
              <a:spcBef>
                <a:spcPts val="0"/>
              </a:spcBef>
              <a:spcAft>
                <a:spcPts val="0"/>
              </a:spcAft>
              <a:buNone/>
            </a:pPr>
            <a:r>
              <a:t/>
            </a:r>
            <a:endParaRPr sz="2100">
              <a:solidFill>
                <a:srgbClr val="202124"/>
              </a:solidFill>
              <a:highlight>
                <a:srgbClr val="F8F9FA"/>
              </a:highlight>
              <a:latin typeface="Roboto"/>
              <a:ea typeface="Roboto"/>
              <a:cs typeface="Roboto"/>
              <a:sym typeface="Roboto"/>
            </a:endParaRPr>
          </a:p>
          <a:p>
            <a:pPr indent="0" lvl="0" marL="0" rtl="0" algn="l">
              <a:lnSpc>
                <a:spcPct val="115000"/>
              </a:lnSpc>
              <a:spcBef>
                <a:spcPts val="0"/>
              </a:spcBef>
              <a:spcAft>
                <a:spcPts val="0"/>
              </a:spcAft>
              <a:buNone/>
            </a:pPr>
            <a:r>
              <a:t/>
            </a:r>
            <a:endParaRPr sz="100">
              <a:solidFill>
                <a:srgbClr val="202124"/>
              </a:solidFill>
              <a:highlight>
                <a:srgbClr val="F8F9FA"/>
              </a:highlight>
              <a:latin typeface="Roboto"/>
              <a:ea typeface="Roboto"/>
              <a:cs typeface="Roboto"/>
              <a:sym typeface="Roboto"/>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8" name="Google Shape;78;p15"/>
          <p:cNvSpPr/>
          <p:nvPr/>
        </p:nvSpPr>
        <p:spPr>
          <a:xfrm>
            <a:off x="4582575" y="933200"/>
            <a:ext cx="1752300" cy="9216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FF">
                <a:alpha val="50000"/>
              </a:srgbClr>
            </a:outerShdw>
          </a:effectLst>
        </p:spPr>
        <p:txBody>
          <a:bodyPr anchorCtr="0" anchor="ctr" bIns="91425" lIns="91425" spcFirstLastPara="1" rIns="91425" wrap="square" tIns="91425">
            <a:noAutofit/>
          </a:bodyPr>
          <a:lstStyle/>
          <a:p>
            <a:pPr indent="0" lvl="0" marL="0" marR="38100" rtl="1" algn="r">
              <a:lnSpc>
                <a:spcPct val="114285"/>
              </a:lnSpc>
              <a:spcBef>
                <a:spcPts val="0"/>
              </a:spcBef>
              <a:spcAft>
                <a:spcPts val="0"/>
              </a:spcAft>
              <a:buNone/>
            </a:pPr>
            <a:r>
              <a:rPr lang="en" sz="1700">
                <a:solidFill>
                  <a:srgbClr val="202124"/>
                </a:solidFill>
                <a:highlight>
                  <a:srgbClr val="F3F3F3"/>
                </a:highlight>
                <a:latin typeface="Roboto"/>
                <a:ea typeface="Roboto"/>
                <a:cs typeface="Roboto"/>
                <a:sym typeface="Roboto"/>
              </a:rPr>
              <a:t>الانحرافات التكنولوجية</a:t>
            </a:r>
            <a:endParaRPr sz="1700">
              <a:solidFill>
                <a:srgbClr val="202124"/>
              </a:solidFill>
              <a:highlight>
                <a:srgbClr val="F3F3F3"/>
              </a:highlight>
              <a:latin typeface="Roboto"/>
              <a:ea typeface="Roboto"/>
              <a:cs typeface="Roboto"/>
              <a:sym typeface="Roboto"/>
            </a:endParaRPr>
          </a:p>
          <a:p>
            <a:pPr indent="0" lvl="0" marL="0" rtl="0" algn="l">
              <a:lnSpc>
                <a:spcPct val="115000"/>
              </a:lnSpc>
              <a:spcBef>
                <a:spcPts val="0"/>
              </a:spcBef>
              <a:spcAft>
                <a:spcPts val="0"/>
              </a:spcAft>
              <a:buNone/>
            </a:pPr>
            <a:r>
              <a:t/>
            </a:r>
            <a:endParaRPr sz="100">
              <a:solidFill>
                <a:srgbClr val="202124"/>
              </a:solidFill>
              <a:highlight>
                <a:srgbClr val="F8F9FA"/>
              </a:highlight>
              <a:latin typeface="Roboto"/>
              <a:ea typeface="Roboto"/>
              <a:cs typeface="Roboto"/>
              <a:sym typeface="Roboto"/>
            </a:endParaRPr>
          </a:p>
          <a:p>
            <a:pPr indent="0" lvl="0" marL="0" rtl="0" algn="ctr">
              <a:spcBef>
                <a:spcPts val="0"/>
              </a:spcBef>
              <a:spcAft>
                <a:spcPts val="0"/>
              </a:spcAft>
              <a:buNone/>
            </a:pPr>
            <a:r>
              <a:t/>
            </a:r>
            <a:endParaRPr/>
          </a:p>
        </p:txBody>
      </p:sp>
      <p:sp>
        <p:nvSpPr>
          <p:cNvPr id="79" name="Google Shape;79;p15"/>
          <p:cNvSpPr/>
          <p:nvPr/>
        </p:nvSpPr>
        <p:spPr>
          <a:xfrm>
            <a:off x="6426850" y="933200"/>
            <a:ext cx="1752300" cy="9216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FF">
                <a:alpha val="50000"/>
              </a:srgbClr>
            </a:outerShdw>
          </a:effectLst>
        </p:spPr>
        <p:txBody>
          <a:bodyPr anchorCtr="0" anchor="ctr" bIns="91425" lIns="91425" spcFirstLastPara="1" rIns="91425" wrap="square" tIns="91425">
            <a:noAutofit/>
          </a:bodyPr>
          <a:lstStyle/>
          <a:p>
            <a:pPr indent="0" lvl="0" marL="0" marR="38100" rtl="1" algn="r">
              <a:lnSpc>
                <a:spcPct val="114285"/>
              </a:lnSpc>
              <a:spcBef>
                <a:spcPts val="0"/>
              </a:spcBef>
              <a:spcAft>
                <a:spcPts val="0"/>
              </a:spcAft>
              <a:buNone/>
            </a:pPr>
            <a:r>
              <a:rPr lang="en" sz="1900">
                <a:solidFill>
                  <a:srgbClr val="202124"/>
                </a:solidFill>
                <a:highlight>
                  <a:srgbClr val="F3F3F3"/>
                </a:highlight>
                <a:latin typeface="Roboto"/>
                <a:ea typeface="Roboto"/>
                <a:cs typeface="Roboto"/>
                <a:sym typeface="Roboto"/>
              </a:rPr>
              <a:t>أنشطة الأطفال</a:t>
            </a:r>
            <a:endParaRPr sz="1900">
              <a:solidFill>
                <a:srgbClr val="202124"/>
              </a:solidFill>
              <a:highlight>
                <a:srgbClr val="F3F3F3"/>
              </a:highlight>
              <a:latin typeface="Roboto"/>
              <a:ea typeface="Roboto"/>
              <a:cs typeface="Roboto"/>
              <a:sym typeface="Roboto"/>
            </a:endParaRPr>
          </a:p>
          <a:p>
            <a:pPr indent="0" lvl="0" marL="0" rtl="0" algn="l">
              <a:lnSpc>
                <a:spcPct val="115000"/>
              </a:lnSpc>
              <a:spcBef>
                <a:spcPts val="0"/>
              </a:spcBef>
              <a:spcAft>
                <a:spcPts val="0"/>
              </a:spcAft>
              <a:buNone/>
            </a:pPr>
            <a:r>
              <a:t/>
            </a:r>
            <a:endParaRPr sz="100">
              <a:solidFill>
                <a:srgbClr val="202124"/>
              </a:solidFill>
              <a:highlight>
                <a:srgbClr val="F8F9FA"/>
              </a:highlight>
              <a:latin typeface="Roboto"/>
              <a:ea typeface="Roboto"/>
              <a:cs typeface="Roboto"/>
              <a:sym typeface="Roboto"/>
            </a:endParaRPr>
          </a:p>
          <a:p>
            <a:pPr indent="0" lvl="0" marL="0" rtl="0" algn="ctr">
              <a:spcBef>
                <a:spcPts val="0"/>
              </a:spcBef>
              <a:spcAft>
                <a:spcPts val="0"/>
              </a:spcAft>
              <a:buNone/>
            </a:pPr>
            <a:r>
              <a:t/>
            </a:r>
            <a:endParaRPr/>
          </a:p>
        </p:txBody>
      </p:sp>
      <p:sp>
        <p:nvSpPr>
          <p:cNvPr id="80" name="Google Shape;80;p15"/>
          <p:cNvSpPr txBox="1"/>
          <p:nvPr>
            <p:ph type="title"/>
          </p:nvPr>
        </p:nvSpPr>
        <p:spPr>
          <a:xfrm>
            <a:off x="3151875" y="1975725"/>
            <a:ext cx="2628900" cy="801000"/>
          </a:xfrm>
          <a:prstGeom prst="rect">
            <a:avLst/>
          </a:prstGeom>
        </p:spPr>
        <p:txBody>
          <a:bodyPr anchorCtr="0" anchor="t" bIns="91425" lIns="91425" spcFirstLastPara="1" rIns="91425" wrap="square" tIns="91425">
            <a:normAutofit fontScale="90000"/>
          </a:bodyPr>
          <a:lstStyle/>
          <a:p>
            <a:pPr indent="0" lvl="0" marL="0" marR="38100" rtl="1" algn="r">
              <a:lnSpc>
                <a:spcPct val="114285"/>
              </a:lnSpc>
              <a:spcBef>
                <a:spcPts val="0"/>
              </a:spcBef>
              <a:spcAft>
                <a:spcPts val="0"/>
              </a:spcAft>
              <a:buNone/>
            </a:pPr>
            <a:r>
              <a:rPr b="0" lang="en" sz="2322">
                <a:solidFill>
                  <a:srgbClr val="202124"/>
                </a:solidFill>
                <a:highlight>
                  <a:srgbClr val="FFFFFF"/>
                </a:highlight>
                <a:latin typeface="Arial"/>
                <a:ea typeface="Arial"/>
                <a:cs typeface="Arial"/>
                <a:sym typeface="Arial"/>
              </a:rPr>
              <a:t>حلول!</a:t>
            </a:r>
            <a:endParaRPr b="0" sz="2322">
              <a:solidFill>
                <a:srgbClr val="202124"/>
              </a:solidFill>
              <a:highlight>
                <a:srgbClr val="FFFFFF"/>
              </a:highlight>
              <a:latin typeface="Arial"/>
              <a:ea typeface="Arial"/>
              <a:cs typeface="Arial"/>
              <a:sym typeface="Arial"/>
            </a:endParaRPr>
          </a:p>
          <a:p>
            <a:pPr indent="0" lvl="0" marL="0" rtl="0" algn="l">
              <a:lnSpc>
                <a:spcPct val="150000"/>
              </a:lnSpc>
              <a:spcBef>
                <a:spcPts val="0"/>
              </a:spcBef>
              <a:spcAft>
                <a:spcPts val="0"/>
              </a:spcAft>
              <a:buNone/>
            </a:pPr>
            <a:r>
              <a:rPr b="0" lang="en" sz="1200">
                <a:solidFill>
                  <a:srgbClr val="134F5C"/>
                </a:solidFill>
                <a:highlight>
                  <a:srgbClr val="FFFFFF"/>
                </a:highlight>
                <a:latin typeface="Roboto"/>
                <a:ea typeface="Roboto"/>
                <a:cs typeface="Roboto"/>
                <a:sym typeface="Roboto"/>
              </a:rPr>
              <a:t>haluli!</a:t>
            </a:r>
            <a:endParaRPr b="0" sz="1200">
              <a:solidFill>
                <a:srgbClr val="134F5C"/>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rgbClr val="1C4587"/>
                </a:solidFill>
                <a:latin typeface="Arial"/>
                <a:ea typeface="Arial"/>
                <a:cs typeface="Arial"/>
                <a:sym typeface="Arial"/>
              </a:rPr>
              <a:t> </a:t>
            </a:r>
            <a:endParaRPr>
              <a:solidFill>
                <a:srgbClr val="1C4587"/>
              </a:solidFill>
              <a:latin typeface="Arial"/>
              <a:ea typeface="Arial"/>
              <a:cs typeface="Arial"/>
              <a:sym typeface="Arial"/>
            </a:endParaRPr>
          </a:p>
        </p:txBody>
      </p:sp>
      <p:pic>
        <p:nvPicPr>
          <p:cNvPr id="81" name="Google Shape;81;p15"/>
          <p:cNvPicPr preferRelativeResize="0"/>
          <p:nvPr/>
        </p:nvPicPr>
        <p:blipFill rotWithShape="1">
          <a:blip r:embed="rId3">
            <a:alphaModFix/>
          </a:blip>
          <a:srcRect b="8664" l="8097" r="25417" t="5380"/>
          <a:stretch/>
        </p:blipFill>
        <p:spPr>
          <a:xfrm>
            <a:off x="7391750" y="1770825"/>
            <a:ext cx="1460774" cy="1416474"/>
          </a:xfrm>
          <a:prstGeom prst="rect">
            <a:avLst/>
          </a:prstGeom>
          <a:noFill/>
          <a:ln cap="flat" cmpd="sng" w="28575">
            <a:solidFill>
              <a:schemeClr val="dk2"/>
            </a:solidFill>
            <a:prstDash val="solid"/>
            <a:round/>
            <a:headEnd len="sm" w="sm" type="none"/>
            <a:tailEnd len="sm" w="sm" type="none"/>
          </a:ln>
        </p:spPr>
      </p:pic>
      <p:pic>
        <p:nvPicPr>
          <p:cNvPr id="82" name="Google Shape;82;p15"/>
          <p:cNvPicPr preferRelativeResize="0"/>
          <p:nvPr/>
        </p:nvPicPr>
        <p:blipFill rotWithShape="1">
          <a:blip r:embed="rId4">
            <a:alphaModFix/>
          </a:blip>
          <a:srcRect b="0" l="0" r="29368" t="0"/>
          <a:stretch/>
        </p:blipFill>
        <p:spPr>
          <a:xfrm>
            <a:off x="376375" y="1811275"/>
            <a:ext cx="1375877" cy="1299250"/>
          </a:xfrm>
          <a:prstGeom prst="rect">
            <a:avLst/>
          </a:prstGeom>
          <a:noFill/>
          <a:ln cap="flat" cmpd="sng" w="28575">
            <a:solidFill>
              <a:schemeClr val="dk2"/>
            </a:solidFill>
            <a:prstDash val="solid"/>
            <a:round/>
            <a:headEnd len="sm" w="sm" type="none"/>
            <a:tailEnd len="sm" w="sm" type="none"/>
          </a:ln>
        </p:spPr>
      </p:pic>
      <p:pic>
        <p:nvPicPr>
          <p:cNvPr descr="Community Verified icon" id="83" name="Google Shape;83;p15"/>
          <p:cNvPicPr preferRelativeResize="0"/>
          <p:nvPr/>
        </p:nvPicPr>
        <p:blipFill>
          <a:blip r:embed="rId5">
            <a:alphaModFix/>
          </a:blip>
          <a:stretch>
            <a:fillRect/>
          </a:stretch>
        </p:blipFill>
        <p:spPr>
          <a:xfrm>
            <a:off x="152400" y="3262925"/>
            <a:ext cx="152400" cy="152400"/>
          </a:xfrm>
          <a:prstGeom prst="rect">
            <a:avLst/>
          </a:prstGeom>
          <a:noFill/>
          <a:ln>
            <a:noFill/>
          </a:ln>
        </p:spPr>
      </p:pic>
      <p:sp>
        <p:nvSpPr>
          <p:cNvPr id="84" name="Google Shape;84;p15"/>
          <p:cNvSpPr txBox="1"/>
          <p:nvPr/>
        </p:nvSpPr>
        <p:spPr>
          <a:xfrm>
            <a:off x="228600" y="304800"/>
            <a:ext cx="3000000" cy="3000000"/>
          </a:xfrm>
          <a:prstGeom prst="rect">
            <a:avLst/>
          </a:prstGeom>
          <a:noFill/>
          <a:ln>
            <a:noFill/>
          </a:ln>
        </p:spPr>
        <p:txBody>
          <a:bodyPr anchorCtr="0" anchor="ctr" bIns="91425" lIns="91425" spcFirstLastPara="1" rIns="91425" wrap="square" tIns="91425">
            <a:noAutofit/>
          </a:bodyPr>
          <a:lstStyle/>
          <a:p>
            <a:pPr indent="0" lvl="0" marL="0" marR="25400" rtl="0" algn="l">
              <a:lnSpc>
                <a:spcPct val="150000"/>
              </a:lnSpc>
              <a:spcBef>
                <a:spcPts val="0"/>
              </a:spcBef>
              <a:spcAft>
                <a:spcPts val="0"/>
              </a:spcAft>
              <a:buNone/>
            </a:pPr>
            <a:r>
              <a:rPr lang="en" sz="1200"/>
              <a:t>              </a:t>
            </a:r>
            <a:r>
              <a:rPr lang="en" sz="1200"/>
              <a:t>jadawil aleamal  </a:t>
            </a:r>
            <a:endParaRPr sz="1200"/>
          </a:p>
          <a:p>
            <a:pPr indent="0" lvl="0" marL="0" rtl="0" algn="l">
              <a:lnSpc>
                <a:spcPct val="115000"/>
              </a:lnSpc>
              <a:spcBef>
                <a:spcPts val="0"/>
              </a:spcBef>
              <a:spcAft>
                <a:spcPts val="0"/>
              </a:spcAft>
              <a:buNone/>
            </a:pPr>
            <a:r>
              <a:t/>
            </a:r>
            <a:endParaRPr sz="1100"/>
          </a:p>
        </p:txBody>
      </p:sp>
      <p:sp>
        <p:nvSpPr>
          <p:cNvPr id="85" name="Google Shape;85;p15"/>
          <p:cNvSpPr txBox="1"/>
          <p:nvPr/>
        </p:nvSpPr>
        <p:spPr>
          <a:xfrm>
            <a:off x="-558575" y="986600"/>
            <a:ext cx="5141400" cy="747900"/>
          </a:xfrm>
          <a:prstGeom prst="rect">
            <a:avLst/>
          </a:prstGeom>
          <a:noFill/>
          <a:ln>
            <a:noFill/>
          </a:ln>
        </p:spPr>
        <p:txBody>
          <a:bodyPr anchorCtr="0" anchor="t" bIns="91425" lIns="91425" spcFirstLastPara="1" rIns="91425" wrap="square" tIns="91425">
            <a:spAutoFit/>
          </a:bodyPr>
          <a:lstStyle/>
          <a:p>
            <a:pPr indent="0" lvl="0" marL="0" marR="38100" rtl="1" algn="r">
              <a:lnSpc>
                <a:spcPct val="114285"/>
              </a:lnSpc>
              <a:spcBef>
                <a:spcPts val="0"/>
              </a:spcBef>
              <a:spcAft>
                <a:spcPts val="0"/>
              </a:spcAft>
              <a:buNone/>
            </a:pPr>
            <a:r>
              <a:rPr lang="en">
                <a:solidFill>
                  <a:srgbClr val="202124"/>
                </a:solidFill>
                <a:highlight>
                  <a:srgbClr val="F3F3F3"/>
                </a:highlight>
                <a:latin typeface="Roboto"/>
                <a:ea typeface="Roboto"/>
                <a:cs typeface="Roboto"/>
                <a:sym typeface="Roboto"/>
              </a:rPr>
              <a:t>أكلة من الصعب إرضاءه</a:t>
            </a:r>
            <a:endParaRPr>
              <a:solidFill>
                <a:srgbClr val="202124"/>
              </a:solidFill>
              <a:highlight>
                <a:srgbClr val="F3F3F3"/>
              </a:highlight>
              <a:latin typeface="Roboto"/>
              <a:ea typeface="Roboto"/>
              <a:cs typeface="Roboto"/>
              <a:sym typeface="Roboto"/>
            </a:endParaRPr>
          </a:p>
          <a:p>
            <a:pPr indent="0" lvl="0" marL="0" rtl="0" algn="l">
              <a:lnSpc>
                <a:spcPct val="115000"/>
              </a:lnSpc>
              <a:spcBef>
                <a:spcPts val="0"/>
              </a:spcBef>
              <a:spcAft>
                <a:spcPts val="0"/>
              </a:spcAft>
              <a:buNone/>
            </a:pPr>
            <a:r>
              <a:t/>
            </a:r>
            <a:endParaRPr sz="100">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t/>
            </a:r>
            <a:endParaRPr sz="1800">
              <a:solidFill>
                <a:schemeClr val="dk2"/>
              </a:solidFill>
              <a:latin typeface="Source Code Pro"/>
              <a:ea typeface="Source Code Pro"/>
              <a:cs typeface="Source Code Pro"/>
              <a:sym typeface="Source Code Pro"/>
            </a:endParaRPr>
          </a:p>
        </p:txBody>
      </p:sp>
      <p:pic>
        <p:nvPicPr>
          <p:cNvPr descr="Community Verified icon" id="86" name="Google Shape;86;p15"/>
          <p:cNvPicPr preferRelativeResize="0"/>
          <p:nvPr/>
        </p:nvPicPr>
        <p:blipFill>
          <a:blip r:embed="rId5">
            <a:alphaModFix/>
          </a:blip>
          <a:stretch>
            <a:fillRect/>
          </a:stretch>
        </p:blipFill>
        <p:spPr>
          <a:xfrm>
            <a:off x="9896875" y="3246049"/>
            <a:ext cx="152400" cy="152400"/>
          </a:xfrm>
          <a:prstGeom prst="rect">
            <a:avLst/>
          </a:prstGeom>
          <a:noFill/>
          <a:ln>
            <a:noFill/>
          </a:ln>
        </p:spPr>
      </p:pic>
      <p:sp>
        <p:nvSpPr>
          <p:cNvPr id="87" name="Google Shape;87;p15"/>
          <p:cNvSpPr txBox="1"/>
          <p:nvPr/>
        </p:nvSpPr>
        <p:spPr>
          <a:xfrm>
            <a:off x="2780775" y="933200"/>
            <a:ext cx="3000000" cy="1299300"/>
          </a:xfrm>
          <a:prstGeom prst="rect">
            <a:avLst/>
          </a:prstGeom>
          <a:noFill/>
          <a:ln>
            <a:noFill/>
          </a:ln>
        </p:spPr>
        <p:txBody>
          <a:bodyPr anchorCtr="0" anchor="ctr" bIns="91425" lIns="91425" spcFirstLastPara="1" rIns="91425" wrap="square" tIns="91425">
            <a:noAutofit/>
          </a:bodyPr>
          <a:lstStyle/>
          <a:p>
            <a:pPr indent="0" lvl="0" marL="0" marR="25400" rtl="0" algn="l">
              <a:lnSpc>
                <a:spcPct val="150000"/>
              </a:lnSpc>
              <a:spcBef>
                <a:spcPts val="0"/>
              </a:spcBef>
              <a:spcAft>
                <a:spcPts val="0"/>
              </a:spcAft>
              <a:buNone/>
            </a:pPr>
            <a:r>
              <a:rPr lang="en" sz="1000"/>
              <a:t>'aklat min alsaeb 'iirda'ah</a:t>
            </a:r>
            <a:endParaRPr sz="1000"/>
          </a:p>
          <a:p>
            <a:pPr indent="0" lvl="0" marL="0" rtl="0" algn="l">
              <a:lnSpc>
                <a:spcPct val="115000"/>
              </a:lnSpc>
              <a:spcBef>
                <a:spcPts val="0"/>
              </a:spcBef>
              <a:spcAft>
                <a:spcPts val="0"/>
              </a:spcAft>
              <a:buNone/>
            </a:pPr>
            <a:r>
              <a:t/>
            </a:r>
            <a:endParaRPr sz="1100"/>
          </a:p>
        </p:txBody>
      </p:sp>
      <p:pic>
        <p:nvPicPr>
          <p:cNvPr descr="Community Verified icon" id="88" name="Google Shape;88;p15"/>
          <p:cNvPicPr preferRelativeResize="0"/>
          <p:nvPr/>
        </p:nvPicPr>
        <p:blipFill>
          <a:blip r:embed="rId5">
            <a:alphaModFix/>
          </a:blip>
          <a:stretch>
            <a:fillRect/>
          </a:stretch>
        </p:blipFill>
        <p:spPr>
          <a:xfrm>
            <a:off x="11900288" y="3339699"/>
            <a:ext cx="152400" cy="152400"/>
          </a:xfrm>
          <a:prstGeom prst="rect">
            <a:avLst/>
          </a:prstGeom>
          <a:noFill/>
          <a:ln>
            <a:noFill/>
          </a:ln>
        </p:spPr>
      </p:pic>
      <p:sp>
        <p:nvSpPr>
          <p:cNvPr id="89" name="Google Shape;89;p15"/>
          <p:cNvSpPr txBox="1"/>
          <p:nvPr/>
        </p:nvSpPr>
        <p:spPr>
          <a:xfrm>
            <a:off x="4582825" y="1512300"/>
            <a:ext cx="3000000" cy="585000"/>
          </a:xfrm>
          <a:prstGeom prst="rect">
            <a:avLst/>
          </a:prstGeom>
          <a:noFill/>
          <a:ln>
            <a:noFill/>
          </a:ln>
        </p:spPr>
        <p:txBody>
          <a:bodyPr anchorCtr="0" anchor="ctr" bIns="91425" lIns="91425" spcFirstLastPara="1" rIns="91425" wrap="square" tIns="91425">
            <a:noAutofit/>
          </a:bodyPr>
          <a:lstStyle/>
          <a:p>
            <a:pPr indent="0" lvl="0" marL="0" marR="25400" rtl="0" algn="l">
              <a:lnSpc>
                <a:spcPct val="150000"/>
              </a:lnSpc>
              <a:spcBef>
                <a:spcPts val="0"/>
              </a:spcBef>
              <a:spcAft>
                <a:spcPts val="0"/>
              </a:spcAft>
              <a:buNone/>
            </a:pPr>
            <a:r>
              <a:rPr lang="en" sz="1200"/>
              <a:t>alianhirafat altiknulujia</a:t>
            </a:r>
            <a:endParaRPr sz="1200"/>
          </a:p>
          <a:p>
            <a:pPr indent="0" lvl="0" marL="0" rtl="0" algn="l">
              <a:lnSpc>
                <a:spcPct val="115000"/>
              </a:lnSpc>
              <a:spcBef>
                <a:spcPts val="0"/>
              </a:spcBef>
              <a:spcAft>
                <a:spcPts val="0"/>
              </a:spcAft>
              <a:buNone/>
            </a:pPr>
            <a:r>
              <a:t/>
            </a:r>
            <a:endParaRPr sz="1100"/>
          </a:p>
        </p:txBody>
      </p:sp>
      <p:pic>
        <p:nvPicPr>
          <p:cNvPr descr="Community Verified icon" id="90" name="Google Shape;90;p15"/>
          <p:cNvPicPr preferRelativeResize="0"/>
          <p:nvPr/>
        </p:nvPicPr>
        <p:blipFill>
          <a:blip r:embed="rId5">
            <a:alphaModFix/>
          </a:blip>
          <a:stretch>
            <a:fillRect/>
          </a:stretch>
        </p:blipFill>
        <p:spPr>
          <a:xfrm>
            <a:off x="7555350" y="3457200"/>
            <a:ext cx="152400" cy="152400"/>
          </a:xfrm>
          <a:prstGeom prst="rect">
            <a:avLst/>
          </a:prstGeom>
          <a:noFill/>
          <a:ln>
            <a:noFill/>
          </a:ln>
        </p:spPr>
      </p:pic>
      <p:sp>
        <p:nvSpPr>
          <p:cNvPr id="91" name="Google Shape;91;p15"/>
          <p:cNvSpPr txBox="1"/>
          <p:nvPr/>
        </p:nvSpPr>
        <p:spPr>
          <a:xfrm>
            <a:off x="6497663" y="304800"/>
            <a:ext cx="3000000" cy="3000000"/>
          </a:xfrm>
          <a:prstGeom prst="rect">
            <a:avLst/>
          </a:prstGeom>
          <a:noFill/>
          <a:ln>
            <a:noFill/>
          </a:ln>
        </p:spPr>
        <p:txBody>
          <a:bodyPr anchorCtr="0" anchor="ctr" bIns="91425" lIns="91425" spcFirstLastPara="1" rIns="91425" wrap="square" tIns="91425">
            <a:noAutofit/>
          </a:bodyPr>
          <a:lstStyle/>
          <a:p>
            <a:pPr indent="0" lvl="0" marL="0" marR="25400" rtl="0" algn="l">
              <a:lnSpc>
                <a:spcPct val="150000"/>
              </a:lnSpc>
              <a:spcBef>
                <a:spcPts val="0"/>
              </a:spcBef>
              <a:spcAft>
                <a:spcPts val="0"/>
              </a:spcAft>
              <a:buNone/>
            </a:pPr>
            <a:r>
              <a:rPr lang="en" sz="1200"/>
              <a:t>'anshitat al'atfal</a:t>
            </a:r>
            <a:endParaRPr sz="1200"/>
          </a:p>
          <a:p>
            <a:pPr indent="0" lvl="0" marL="0" rtl="0" algn="l">
              <a:lnSpc>
                <a:spcPct val="115000"/>
              </a:lnSpc>
              <a:spcBef>
                <a:spcPts val="0"/>
              </a:spcBef>
              <a:spcAft>
                <a:spcPts val="0"/>
              </a:spcAft>
              <a:buNone/>
            </a:pPr>
            <a:r>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0"/>
            <a:ext cx="8520600" cy="1464600"/>
          </a:xfrm>
          <a:prstGeom prst="rect">
            <a:avLst/>
          </a:prstGeom>
        </p:spPr>
        <p:txBody>
          <a:bodyPr anchorCtr="0" anchor="t" bIns="91425" lIns="91425" spcFirstLastPara="1" rIns="91425" wrap="square" tIns="91425">
            <a:normAutofit fontScale="90000"/>
          </a:bodyPr>
          <a:lstStyle/>
          <a:p>
            <a:pPr indent="0" lvl="0" marL="0" marR="38100" rtl="1" algn="r">
              <a:lnSpc>
                <a:spcPct val="114285"/>
              </a:lnSpc>
              <a:spcBef>
                <a:spcPts val="0"/>
              </a:spcBef>
              <a:spcAft>
                <a:spcPts val="0"/>
              </a:spcAft>
              <a:buNone/>
            </a:pPr>
            <a:r>
              <a:rPr b="0" lang="en" sz="2433">
                <a:solidFill>
                  <a:srgbClr val="134F5C"/>
                </a:solidFill>
                <a:highlight>
                  <a:srgbClr val="FFFFFF"/>
                </a:highlight>
                <a:latin typeface="Roboto"/>
                <a:ea typeface="Roboto"/>
                <a:cs typeface="Roboto"/>
                <a:sym typeface="Roboto"/>
              </a:rPr>
              <a:t>بدء المحادثات</a:t>
            </a:r>
            <a:endParaRPr b="0" sz="2433">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0" lang="en" sz="1200">
                <a:solidFill>
                  <a:srgbClr val="134F5C"/>
                </a:solidFill>
                <a:highlight>
                  <a:srgbClr val="FFFFFF"/>
                </a:highlight>
                <a:latin typeface="Roboto"/>
                <a:ea typeface="Roboto"/>
                <a:cs typeface="Roboto"/>
                <a:sym typeface="Roboto"/>
              </a:rPr>
              <a:t>bad' almuhadathat</a:t>
            </a:r>
            <a:r>
              <a:rPr lang="en">
                <a:solidFill>
                  <a:srgbClr val="134F5C"/>
                </a:solidFill>
                <a:highlight>
                  <a:srgbClr val="FFFFFF"/>
                </a:highlight>
                <a:latin typeface="Arial"/>
                <a:ea typeface="Arial"/>
                <a:cs typeface="Arial"/>
                <a:sym typeface="Arial"/>
              </a:rPr>
              <a:t> -  </a:t>
            </a:r>
            <a:r>
              <a:rPr b="0" lang="en" sz="2100">
                <a:solidFill>
                  <a:srgbClr val="134F5C"/>
                </a:solidFill>
                <a:highlight>
                  <a:srgbClr val="FFFFFF"/>
                </a:highlight>
                <a:latin typeface="Roboto"/>
                <a:ea typeface="Roboto"/>
                <a:cs typeface="Roboto"/>
                <a:sym typeface="Roboto"/>
              </a:rPr>
              <a:t>مقابلة عائلتك!</a:t>
            </a:r>
            <a:r>
              <a:rPr b="0" lang="en" sz="1200">
                <a:solidFill>
                  <a:srgbClr val="134F5C"/>
                </a:solidFill>
                <a:highlight>
                  <a:srgbClr val="FFFFFF"/>
                </a:highlight>
                <a:latin typeface="Roboto"/>
                <a:ea typeface="Roboto"/>
                <a:cs typeface="Roboto"/>
                <a:sym typeface="Roboto"/>
              </a:rPr>
              <a:t>muqabalat eayilatika!</a:t>
            </a:r>
            <a:endParaRPr b="0" sz="1200">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t/>
            </a:r>
            <a:endParaRPr>
              <a:solidFill>
                <a:srgbClr val="1C4587"/>
              </a:solidFill>
              <a:latin typeface="Arial"/>
              <a:ea typeface="Arial"/>
              <a:cs typeface="Arial"/>
              <a:sym typeface="Arial"/>
            </a:endParaRPr>
          </a:p>
        </p:txBody>
      </p:sp>
      <p:sp>
        <p:nvSpPr>
          <p:cNvPr id="97" name="Google Shape;97;p16"/>
          <p:cNvSpPr txBox="1"/>
          <p:nvPr>
            <p:ph idx="1" type="body"/>
          </p:nvPr>
        </p:nvSpPr>
        <p:spPr>
          <a:xfrm>
            <a:off x="311700" y="1252075"/>
            <a:ext cx="8520600" cy="2741100"/>
          </a:xfrm>
          <a:prstGeom prst="rect">
            <a:avLst/>
          </a:prstGeom>
        </p:spPr>
        <p:txBody>
          <a:bodyPr anchorCtr="0" anchor="t" bIns="91425" lIns="91425" spcFirstLastPara="1" rIns="91425" wrap="square" tIns="91425">
            <a:normAutofit fontScale="92500" lnSpcReduction="20000"/>
          </a:bodyPr>
          <a:lstStyle/>
          <a:p>
            <a:pPr indent="0" lvl="0" marL="0" marR="38100" rtl="1" algn="r">
              <a:lnSpc>
                <a:spcPct val="114285"/>
              </a:lnSpc>
              <a:spcBef>
                <a:spcPts val="0"/>
              </a:spcBef>
              <a:spcAft>
                <a:spcPts val="0"/>
              </a:spcAft>
              <a:buNone/>
            </a:pPr>
            <a:r>
              <a:rPr lang="en" sz="2100">
                <a:solidFill>
                  <a:srgbClr val="202124"/>
                </a:solidFill>
                <a:highlight>
                  <a:srgbClr val="FFFFFF"/>
                </a:highlight>
                <a:latin typeface="Roboto"/>
                <a:ea typeface="Roboto"/>
                <a:cs typeface="Roboto"/>
                <a:sym typeface="Roboto"/>
              </a:rPr>
              <a:t>للبالغين: شارك ذكرياتك المفضلة مع عائلتك أثناء تناول الطعام.</a:t>
            </a:r>
            <a:endParaRPr sz="2100">
              <a:solidFill>
                <a:srgbClr val="202124"/>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202124"/>
                </a:solidFill>
                <a:highlight>
                  <a:srgbClr val="FFFFFF"/>
                </a:highlight>
                <a:latin typeface="Roboto"/>
                <a:ea typeface="Roboto"/>
                <a:cs typeface="Roboto"/>
                <a:sym typeface="Roboto"/>
              </a:rPr>
              <a:t>lilbalighin: sharak dhikrayatik almufadalat mae eayilatik 'athna' tanawul altaeami.</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02124"/>
              </a:solidFill>
              <a:highlight>
                <a:srgbClr val="FFFFFF"/>
              </a:highlight>
              <a:latin typeface="Arial"/>
              <a:ea typeface="Arial"/>
              <a:cs typeface="Arial"/>
              <a:sym typeface="Arial"/>
            </a:endParaRPr>
          </a:p>
          <a:p>
            <a:pPr indent="0" lvl="0" marL="0" marR="38100" rtl="1" algn="r">
              <a:lnSpc>
                <a:spcPct val="114285"/>
              </a:lnSpc>
              <a:spcBef>
                <a:spcPts val="1200"/>
              </a:spcBef>
              <a:spcAft>
                <a:spcPts val="0"/>
              </a:spcAft>
              <a:buNone/>
            </a:pPr>
            <a:r>
              <a:rPr lang="en" sz="2100">
                <a:solidFill>
                  <a:srgbClr val="202124"/>
                </a:solidFill>
                <a:highlight>
                  <a:srgbClr val="FFFFFF"/>
                </a:highlight>
                <a:latin typeface="Roboto"/>
                <a:ea typeface="Roboto"/>
                <a:cs typeface="Roboto"/>
                <a:sym typeface="Roboto"/>
              </a:rPr>
              <a:t>الأطفال: ما هي الوجبة أو الوصفة العائلية المفضلة لديك؟</a:t>
            </a:r>
            <a:endParaRPr sz="2100">
              <a:solidFill>
                <a:srgbClr val="202124"/>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202124"/>
                </a:solidFill>
                <a:highlight>
                  <a:srgbClr val="FFFFFF"/>
                </a:highlight>
                <a:latin typeface="Roboto"/>
                <a:ea typeface="Roboto"/>
                <a:cs typeface="Roboto"/>
                <a:sym typeface="Roboto"/>
              </a:rPr>
              <a:t>al'atfali: ma hi alwajbat 'aw alwasfat aleayiliat almufadalat lidayk?</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a:solidFill>
                <a:srgbClr val="000000"/>
              </a:solidFill>
              <a:latin typeface="Arial"/>
              <a:ea typeface="Arial"/>
              <a:cs typeface="Arial"/>
              <a:sym typeface="Arial"/>
            </a:endParaRPr>
          </a:p>
        </p:txBody>
      </p:sp>
      <p:sp>
        <p:nvSpPr>
          <p:cNvPr id="98" name="Google Shape;98;p16"/>
          <p:cNvSpPr txBox="1"/>
          <p:nvPr>
            <p:ph type="title"/>
          </p:nvPr>
        </p:nvSpPr>
        <p:spPr>
          <a:xfrm>
            <a:off x="380350" y="3335975"/>
            <a:ext cx="4860600" cy="801000"/>
          </a:xfrm>
          <a:prstGeom prst="rect">
            <a:avLst/>
          </a:prstGeom>
        </p:spPr>
        <p:txBody>
          <a:bodyPr anchorCtr="0" anchor="t" bIns="91425" lIns="91425" spcFirstLastPara="1" rIns="91425" wrap="square" tIns="91425">
            <a:normAutofit fontScale="90000"/>
          </a:bodyPr>
          <a:lstStyle/>
          <a:p>
            <a:pPr indent="0" lvl="0" marL="0" marR="38100" rtl="1" algn="r">
              <a:lnSpc>
                <a:spcPct val="114285"/>
              </a:lnSpc>
              <a:spcBef>
                <a:spcPts val="0"/>
              </a:spcBef>
              <a:spcAft>
                <a:spcPts val="0"/>
              </a:spcAft>
              <a:buNone/>
            </a:pPr>
            <a:r>
              <a:rPr b="0" lang="en" sz="2766">
                <a:solidFill>
                  <a:srgbClr val="134F5C"/>
                </a:solidFill>
                <a:highlight>
                  <a:srgbClr val="FFFFFF"/>
                </a:highlight>
                <a:latin typeface="Roboto"/>
                <a:ea typeface="Roboto"/>
                <a:cs typeface="Roboto"/>
                <a:sym typeface="Roboto"/>
              </a:rPr>
              <a:t>"عدتك المنزلية"</a:t>
            </a:r>
            <a:endParaRPr b="0" sz="2766">
              <a:solidFill>
                <a:srgbClr val="134F5C"/>
              </a:solidFill>
              <a:highlight>
                <a:srgbClr val="FFFFFF"/>
              </a:highlight>
              <a:latin typeface="Roboto"/>
              <a:ea typeface="Roboto"/>
              <a:cs typeface="Roboto"/>
              <a:sym typeface="Roboto"/>
            </a:endParaRPr>
          </a:p>
          <a:p>
            <a:pPr indent="0" lvl="0" marL="0" rtl="0" algn="l">
              <a:lnSpc>
                <a:spcPct val="150000"/>
              </a:lnSpc>
              <a:spcBef>
                <a:spcPts val="0"/>
              </a:spcBef>
              <a:spcAft>
                <a:spcPts val="0"/>
              </a:spcAft>
              <a:buNone/>
            </a:pPr>
            <a:r>
              <a:rPr b="0" lang="en" sz="1533">
                <a:solidFill>
                  <a:srgbClr val="134F5C"/>
                </a:solidFill>
                <a:highlight>
                  <a:srgbClr val="FFFFFF"/>
                </a:highlight>
                <a:latin typeface="Roboto"/>
                <a:ea typeface="Roboto"/>
                <a:cs typeface="Roboto"/>
                <a:sym typeface="Roboto"/>
              </a:rPr>
              <a:t>"eadatuk almanziliatu"</a:t>
            </a:r>
            <a:endParaRPr b="0" sz="1533">
              <a:solidFill>
                <a:srgbClr val="134F5C"/>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1C4587"/>
              </a:solidFill>
              <a:latin typeface="Arial"/>
              <a:ea typeface="Arial"/>
              <a:cs typeface="Arial"/>
              <a:sym typeface="Arial"/>
            </a:endParaRPr>
          </a:p>
          <a:p>
            <a:pPr indent="0" lvl="0" marL="0" rtl="0" algn="l">
              <a:spcBef>
                <a:spcPts val="0"/>
              </a:spcBef>
              <a:spcAft>
                <a:spcPts val="0"/>
              </a:spcAft>
              <a:buNone/>
            </a:pPr>
            <a:r>
              <a:t/>
            </a:r>
            <a:endParaRPr>
              <a:solidFill>
                <a:srgbClr val="1C4587"/>
              </a:solidFill>
              <a:latin typeface="Arial"/>
              <a:ea typeface="Arial"/>
              <a:cs typeface="Arial"/>
              <a:sym typeface="Arial"/>
            </a:endParaRPr>
          </a:p>
        </p:txBody>
      </p:sp>
      <p:pic>
        <p:nvPicPr>
          <p:cNvPr id="99" name="Google Shape;99;p16"/>
          <p:cNvPicPr preferRelativeResize="0"/>
          <p:nvPr/>
        </p:nvPicPr>
        <p:blipFill>
          <a:blip r:embed="rId3">
            <a:alphaModFix/>
          </a:blip>
          <a:stretch>
            <a:fillRect/>
          </a:stretch>
        </p:blipFill>
        <p:spPr>
          <a:xfrm>
            <a:off x="5867301" y="3049650"/>
            <a:ext cx="2652324" cy="1769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