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7" r:id="rId2"/>
    <p:sldId id="33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17935E-AB2E-44E3-BE6E-BB611AB23F5D}" v="25" dt="2018-08-18T20:55:19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0942" autoAdjust="0"/>
  </p:normalViewPr>
  <p:slideViewPr>
    <p:cSldViewPr snapToGrid="0">
      <p:cViewPr varScale="1">
        <p:scale>
          <a:sx n="59" d="100"/>
          <a:sy n="59" d="100"/>
        </p:scale>
        <p:origin x="831" y="3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79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les Daoust" userId="bcada6a9226090d2" providerId="LiveId" clId="{FE6AE2D5-F34D-4670-A27A-8313D609A3CD}"/>
    <pc:docChg chg="delSld">
      <pc:chgData name="Gilles Daoust" userId="bcada6a9226090d2" providerId="LiveId" clId="{FE6AE2D5-F34D-4670-A27A-8313D609A3CD}" dt="2018-08-18T20:55:19.039" v="24" actId="2696"/>
      <pc:docMkLst>
        <pc:docMk/>
      </pc:docMkLst>
      <pc:sldChg chg="del">
        <pc:chgData name="Gilles Daoust" userId="bcada6a9226090d2" providerId="LiveId" clId="{FE6AE2D5-F34D-4670-A27A-8313D609A3CD}" dt="2018-08-18T20:54:52.736" v="8" actId="2696"/>
        <pc:sldMkLst>
          <pc:docMk/>
          <pc:sldMk cId="2894000626" sldId="272"/>
        </pc:sldMkLst>
      </pc:sldChg>
      <pc:sldChg chg="del">
        <pc:chgData name="Gilles Daoust" userId="bcada6a9226090d2" providerId="LiveId" clId="{FE6AE2D5-F34D-4670-A27A-8313D609A3CD}" dt="2018-08-18T20:54:54.049" v="9" actId="2696"/>
        <pc:sldMkLst>
          <pc:docMk/>
          <pc:sldMk cId="2418222767" sldId="277"/>
        </pc:sldMkLst>
      </pc:sldChg>
      <pc:sldChg chg="del">
        <pc:chgData name="Gilles Daoust" userId="bcada6a9226090d2" providerId="LiveId" clId="{FE6AE2D5-F34D-4670-A27A-8313D609A3CD}" dt="2018-08-18T20:54:50.726" v="7" actId="2696"/>
        <pc:sldMkLst>
          <pc:docMk/>
          <pc:sldMk cId="1988588246" sldId="288"/>
        </pc:sldMkLst>
      </pc:sldChg>
      <pc:sldChg chg="del">
        <pc:chgData name="Gilles Daoust" userId="bcada6a9226090d2" providerId="LiveId" clId="{FE6AE2D5-F34D-4670-A27A-8313D609A3CD}" dt="2018-08-18T20:55:19.039" v="24" actId="2696"/>
        <pc:sldMkLst>
          <pc:docMk/>
          <pc:sldMk cId="2298539011" sldId="302"/>
        </pc:sldMkLst>
      </pc:sldChg>
      <pc:sldChg chg="del">
        <pc:chgData name="Gilles Daoust" userId="bcada6a9226090d2" providerId="LiveId" clId="{FE6AE2D5-F34D-4670-A27A-8313D609A3CD}" dt="2018-08-18T20:55:04.784" v="16" actId="2696"/>
        <pc:sldMkLst>
          <pc:docMk/>
          <pc:sldMk cId="2153020088" sldId="305"/>
        </pc:sldMkLst>
      </pc:sldChg>
      <pc:sldChg chg="del">
        <pc:chgData name="Gilles Daoust" userId="bcada6a9226090d2" providerId="LiveId" clId="{FE6AE2D5-F34D-4670-A27A-8313D609A3CD}" dt="2018-08-18T20:55:05.409" v="17" actId="2696"/>
        <pc:sldMkLst>
          <pc:docMk/>
          <pc:sldMk cId="267360332" sldId="306"/>
        </pc:sldMkLst>
      </pc:sldChg>
      <pc:sldChg chg="del">
        <pc:chgData name="Gilles Daoust" userId="bcada6a9226090d2" providerId="LiveId" clId="{FE6AE2D5-F34D-4670-A27A-8313D609A3CD}" dt="2018-08-18T20:54:28.564" v="2" actId="2696"/>
        <pc:sldMkLst>
          <pc:docMk/>
          <pc:sldMk cId="274016008" sldId="313"/>
        </pc:sldMkLst>
      </pc:sldChg>
      <pc:sldChg chg="del">
        <pc:chgData name="Gilles Daoust" userId="bcada6a9226090d2" providerId="LiveId" clId="{FE6AE2D5-F34D-4670-A27A-8313D609A3CD}" dt="2018-08-18T20:54:47.428" v="6" actId="2696"/>
        <pc:sldMkLst>
          <pc:docMk/>
          <pc:sldMk cId="1634574852" sldId="314"/>
        </pc:sldMkLst>
      </pc:sldChg>
      <pc:sldChg chg="del">
        <pc:chgData name="Gilles Daoust" userId="bcada6a9226090d2" providerId="LiveId" clId="{FE6AE2D5-F34D-4670-A27A-8313D609A3CD}" dt="2018-08-18T20:54:45.099" v="5" actId="2696"/>
        <pc:sldMkLst>
          <pc:docMk/>
          <pc:sldMk cId="1892524617" sldId="316"/>
        </pc:sldMkLst>
      </pc:sldChg>
      <pc:sldChg chg="del">
        <pc:chgData name="Gilles Daoust" userId="bcada6a9226090d2" providerId="LiveId" clId="{FE6AE2D5-F34D-4670-A27A-8313D609A3CD}" dt="2018-08-18T20:54:55.346" v="10" actId="2696"/>
        <pc:sldMkLst>
          <pc:docMk/>
          <pc:sldMk cId="1614168945" sldId="317"/>
        </pc:sldMkLst>
      </pc:sldChg>
      <pc:sldChg chg="del">
        <pc:chgData name="Gilles Daoust" userId="bcada6a9226090d2" providerId="LiveId" clId="{FE6AE2D5-F34D-4670-A27A-8313D609A3CD}" dt="2018-08-18T20:54:43.037" v="4" actId="2696"/>
        <pc:sldMkLst>
          <pc:docMk/>
          <pc:sldMk cId="3065582703" sldId="318"/>
        </pc:sldMkLst>
      </pc:sldChg>
      <pc:sldChg chg="del">
        <pc:chgData name="Gilles Daoust" userId="bcada6a9226090d2" providerId="LiveId" clId="{FE6AE2D5-F34D-4670-A27A-8313D609A3CD}" dt="2018-08-18T20:54:56.458" v="11" actId="2696"/>
        <pc:sldMkLst>
          <pc:docMk/>
          <pc:sldMk cId="4081242426" sldId="320"/>
        </pc:sldMkLst>
      </pc:sldChg>
      <pc:sldChg chg="del">
        <pc:chgData name="Gilles Daoust" userId="bcada6a9226090d2" providerId="LiveId" clId="{FE6AE2D5-F34D-4670-A27A-8313D609A3CD}" dt="2018-08-18T20:54:59.035" v="13" actId="2696"/>
        <pc:sldMkLst>
          <pc:docMk/>
          <pc:sldMk cId="1298758801" sldId="321"/>
        </pc:sldMkLst>
      </pc:sldChg>
      <pc:sldChg chg="del">
        <pc:chgData name="Gilles Daoust" userId="bcada6a9226090d2" providerId="LiveId" clId="{FE6AE2D5-F34D-4670-A27A-8313D609A3CD}" dt="2018-08-18T20:54:24.820" v="1" actId="2696"/>
        <pc:sldMkLst>
          <pc:docMk/>
          <pc:sldMk cId="1192541863" sldId="322"/>
        </pc:sldMkLst>
      </pc:sldChg>
      <pc:sldChg chg="del">
        <pc:chgData name="Gilles Daoust" userId="bcada6a9226090d2" providerId="LiveId" clId="{FE6AE2D5-F34D-4670-A27A-8313D609A3CD}" dt="2018-08-18T20:54:57.266" v="12" actId="2696"/>
        <pc:sldMkLst>
          <pc:docMk/>
          <pc:sldMk cId="4133735171" sldId="323"/>
        </pc:sldMkLst>
      </pc:sldChg>
      <pc:sldChg chg="del">
        <pc:chgData name="Gilles Daoust" userId="bcada6a9226090d2" providerId="LiveId" clId="{FE6AE2D5-F34D-4670-A27A-8313D609A3CD}" dt="2018-08-18T20:55:00.191" v="14" actId="2696"/>
        <pc:sldMkLst>
          <pc:docMk/>
          <pc:sldMk cId="1851860262" sldId="324"/>
        </pc:sldMkLst>
      </pc:sldChg>
      <pc:sldChg chg="del">
        <pc:chgData name="Gilles Daoust" userId="bcada6a9226090d2" providerId="LiveId" clId="{FE6AE2D5-F34D-4670-A27A-8313D609A3CD}" dt="2018-08-18T20:54:21.460" v="0" actId="2696"/>
        <pc:sldMkLst>
          <pc:docMk/>
          <pc:sldMk cId="3663739650" sldId="325"/>
        </pc:sldMkLst>
      </pc:sldChg>
      <pc:sldChg chg="del">
        <pc:chgData name="Gilles Daoust" userId="bcada6a9226090d2" providerId="LiveId" clId="{FE6AE2D5-F34D-4670-A27A-8313D609A3CD}" dt="2018-08-18T20:55:03.944" v="15" actId="2696"/>
        <pc:sldMkLst>
          <pc:docMk/>
          <pc:sldMk cId="758778910" sldId="326"/>
        </pc:sldMkLst>
      </pc:sldChg>
      <pc:sldChg chg="del">
        <pc:chgData name="Gilles Daoust" userId="bcada6a9226090d2" providerId="LiveId" clId="{FE6AE2D5-F34D-4670-A27A-8313D609A3CD}" dt="2018-08-18T20:54:39.273" v="3" actId="2696"/>
        <pc:sldMkLst>
          <pc:docMk/>
          <pc:sldMk cId="2256283958" sldId="328"/>
        </pc:sldMkLst>
      </pc:sldChg>
      <pc:sldChg chg="del">
        <pc:chgData name="Gilles Daoust" userId="bcada6a9226090d2" providerId="LiveId" clId="{FE6AE2D5-F34D-4670-A27A-8313D609A3CD}" dt="2018-08-18T20:55:06.537" v="18" actId="2696"/>
        <pc:sldMkLst>
          <pc:docMk/>
          <pc:sldMk cId="3368420320" sldId="330"/>
        </pc:sldMkLst>
      </pc:sldChg>
      <pc:sldChg chg="del">
        <pc:chgData name="Gilles Daoust" userId="bcada6a9226090d2" providerId="LiveId" clId="{FE6AE2D5-F34D-4670-A27A-8313D609A3CD}" dt="2018-08-18T20:55:15.265" v="20" actId="2696"/>
        <pc:sldMkLst>
          <pc:docMk/>
          <pc:sldMk cId="153538795" sldId="331"/>
        </pc:sldMkLst>
      </pc:sldChg>
      <pc:sldChg chg="del">
        <pc:chgData name="Gilles Daoust" userId="bcada6a9226090d2" providerId="LiveId" clId="{FE6AE2D5-F34D-4670-A27A-8313D609A3CD}" dt="2018-08-18T20:55:14.109" v="19" actId="2696"/>
        <pc:sldMkLst>
          <pc:docMk/>
          <pc:sldMk cId="930048700" sldId="336"/>
        </pc:sldMkLst>
      </pc:sldChg>
      <pc:sldChg chg="del">
        <pc:chgData name="Gilles Daoust" userId="bcada6a9226090d2" providerId="LiveId" clId="{FE6AE2D5-F34D-4670-A27A-8313D609A3CD}" dt="2018-08-18T20:55:17.164" v="22" actId="2696"/>
        <pc:sldMkLst>
          <pc:docMk/>
          <pc:sldMk cId="283117376" sldId="362"/>
        </pc:sldMkLst>
      </pc:sldChg>
      <pc:sldChg chg="del">
        <pc:chgData name="Gilles Daoust" userId="bcada6a9226090d2" providerId="LiveId" clId="{FE6AE2D5-F34D-4670-A27A-8313D609A3CD}" dt="2018-08-18T20:55:17.993" v="23" actId="2696"/>
        <pc:sldMkLst>
          <pc:docMk/>
          <pc:sldMk cId="3919078213" sldId="363"/>
        </pc:sldMkLst>
      </pc:sldChg>
      <pc:sldChg chg="del">
        <pc:chgData name="Gilles Daoust" userId="bcada6a9226090d2" providerId="LiveId" clId="{FE6AE2D5-F34D-4670-A27A-8313D609A3CD}" dt="2018-08-18T20:55:16.125" v="21" actId="2696"/>
        <pc:sldMkLst>
          <pc:docMk/>
          <pc:sldMk cId="1029140662" sldId="3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D9810-DCB1-49F1-A7F3-E5442E46F0BB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D3C5F-ABC0-4D5E-8716-7FB5D1D6F81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6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8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3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9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2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5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1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21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4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3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74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7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A564C-18EE-4276-A138-C8C25EECD6A0}" type="datetimeFigureOut">
              <a:rPr lang="en-US" smtClean="0"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DC343-D023-4285-BE19-E28907CF269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8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619" y="5895974"/>
            <a:ext cx="1048181" cy="8964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619125" y="687850"/>
            <a:ext cx="10972584" cy="952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55720" y="166985"/>
            <a:ext cx="607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SHOE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7649" y="747643"/>
            <a:ext cx="607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Osmos 10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156" y="747642"/>
            <a:ext cx="8361547" cy="612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37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619" y="5895974"/>
            <a:ext cx="1048181" cy="89642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619125" y="687850"/>
            <a:ext cx="10972584" cy="952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55720" y="166985"/>
            <a:ext cx="607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SHOE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549"/>
          <a:stretch/>
        </p:blipFill>
        <p:spPr>
          <a:xfrm>
            <a:off x="854322" y="1381576"/>
            <a:ext cx="10479504" cy="451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375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SKIS  ROSSIGNOL 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Green, Ryan</dc:creator>
  <cp:lastModifiedBy>Gilles Daoust</cp:lastModifiedBy>
  <cp:revision>65</cp:revision>
  <dcterms:created xsi:type="dcterms:W3CDTF">2018-07-15T19:04:41Z</dcterms:created>
  <dcterms:modified xsi:type="dcterms:W3CDTF">2018-08-18T20:55:22Z</dcterms:modified>
</cp:coreProperties>
</file>