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7589838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242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47963" y="876300"/>
            <a:ext cx="38004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73516"/>
            <a:ext cx="7435436" cy="2760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80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42134"/>
            <a:ext cx="9144000" cy="26423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86423"/>
            <a:ext cx="9144000" cy="183245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C2E0-DE73-4D56-9BC4-02CBB4DE0B3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3B6B-6FC6-4978-90B8-DA24DC22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3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C2E0-DE73-4D56-9BC4-02CBB4DE0B3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3B6B-6FC6-4978-90B8-DA24DC22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37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04089"/>
            <a:ext cx="2628900" cy="6432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04089"/>
            <a:ext cx="7734300" cy="643203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C2E0-DE73-4D56-9BC4-02CBB4DE0B3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3B6B-6FC6-4978-90B8-DA24DC22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5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C2E0-DE73-4D56-9BC4-02CBB4DE0B3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3B6B-6FC6-4978-90B8-DA24DC22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7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92190"/>
            <a:ext cx="10515600" cy="315716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5079219"/>
            <a:ext cx="10515600" cy="166027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C2E0-DE73-4D56-9BC4-02CBB4DE0B3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3B6B-6FC6-4978-90B8-DA24DC22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9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20443"/>
            <a:ext cx="5181600" cy="4815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20443"/>
            <a:ext cx="5181600" cy="4815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C2E0-DE73-4D56-9BC4-02CBB4DE0B3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3B6B-6FC6-4978-90B8-DA24DC22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8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04089"/>
            <a:ext cx="10515600" cy="14670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860565"/>
            <a:ext cx="5157787" cy="9118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772399"/>
            <a:ext cx="5157787" cy="40777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60565"/>
            <a:ext cx="5183188" cy="9118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772399"/>
            <a:ext cx="5183188" cy="40777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C2E0-DE73-4D56-9BC4-02CBB4DE0B3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3B6B-6FC6-4978-90B8-DA24DC22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2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C2E0-DE73-4D56-9BC4-02CBB4DE0B3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3B6B-6FC6-4978-90B8-DA24DC22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6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C2E0-DE73-4D56-9BC4-02CBB4DE0B3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3B6B-6FC6-4978-90B8-DA24DC22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5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05989"/>
            <a:ext cx="3932237" cy="1770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092797"/>
            <a:ext cx="6172200" cy="53937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276951"/>
            <a:ext cx="3932237" cy="42183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C2E0-DE73-4D56-9BC4-02CBB4DE0B3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3B6B-6FC6-4978-90B8-DA24DC22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39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05989"/>
            <a:ext cx="3932237" cy="1770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092797"/>
            <a:ext cx="6172200" cy="539370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276951"/>
            <a:ext cx="3932237" cy="42183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C2E0-DE73-4D56-9BC4-02CBB4DE0B3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3B6B-6FC6-4978-90B8-DA24DC22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04089"/>
            <a:ext cx="10515600" cy="1467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20443"/>
            <a:ext cx="10515600" cy="4815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034656"/>
            <a:ext cx="2743200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1C2E0-DE73-4D56-9BC4-02CBB4DE0B3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034656"/>
            <a:ext cx="4114800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7034656"/>
            <a:ext cx="2743200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C3B6B-6FC6-4978-90B8-DA24DC22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2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189" y="564327"/>
            <a:ext cx="5210354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latin typeface="Palatino Linotype" panose="02040502050505030304" pitchFamily="18" charset="0"/>
              </a:rPr>
              <a:t>Friday, February 15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6:00 PM	Reception, Hilton Myrtle Beach Resort Bar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Saturday, February 16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8:30-9:00	Registration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9:00-9:05	Welcome and Introduction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	</a:t>
            </a:r>
            <a:r>
              <a:rPr lang="en-US" sz="1300" dirty="0" smtClean="0">
                <a:latin typeface="Palatino Linotype" panose="02040502050505030304" pitchFamily="18" charset="0"/>
              </a:rPr>
              <a:t>	Aristide </a:t>
            </a:r>
            <a:r>
              <a:rPr lang="en-US" sz="1300" dirty="0">
                <a:latin typeface="Palatino Linotype" panose="02040502050505030304" pitchFamily="18" charset="0"/>
              </a:rPr>
              <a:t>Sechandice, Tri-County Technical College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9:05-10:00 	Keynote Address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	</a:t>
            </a:r>
            <a:r>
              <a:rPr lang="en-US" sz="1300" dirty="0" smtClean="0">
                <a:latin typeface="Palatino Linotype" panose="02040502050505030304" pitchFamily="18" charset="0"/>
              </a:rPr>
              <a:t>	Corey </a:t>
            </a:r>
            <a:r>
              <a:rPr lang="en-US" sz="1300" dirty="0" err="1">
                <a:latin typeface="Palatino Linotype" panose="02040502050505030304" pitchFamily="18" charset="0"/>
              </a:rPr>
              <a:t>Dolgon</a:t>
            </a:r>
            <a:r>
              <a:rPr lang="en-US" sz="1300" dirty="0">
                <a:latin typeface="Palatino Linotype" panose="02040502050505030304" pitchFamily="18" charset="0"/>
              </a:rPr>
              <a:t>, </a:t>
            </a:r>
            <a:r>
              <a:rPr lang="en-US" sz="1300" dirty="0" err="1">
                <a:latin typeface="Palatino Linotype" panose="02040502050505030304" pitchFamily="18" charset="0"/>
              </a:rPr>
              <a:t>Stonehill</a:t>
            </a:r>
            <a:r>
              <a:rPr lang="en-US" sz="1300" dirty="0">
                <a:latin typeface="Palatino Linotype" panose="02040502050505030304" pitchFamily="18" charset="0"/>
              </a:rPr>
              <a:t> College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Session 1 (Themed session)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Presider: Daniel Harrison, Lander University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10:00-10:20	“Hard Skills, Soft Skills, and the Ivory Tower”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	</a:t>
            </a:r>
            <a:r>
              <a:rPr lang="en-US" sz="1300" dirty="0" smtClean="0">
                <a:latin typeface="Palatino Linotype" panose="02040502050505030304" pitchFamily="18" charset="0"/>
              </a:rPr>
              <a:t>	Mitchell </a:t>
            </a:r>
            <a:r>
              <a:rPr lang="en-US" sz="1300" dirty="0" err="1">
                <a:latin typeface="Palatino Linotype" panose="02040502050505030304" pitchFamily="18" charset="0"/>
              </a:rPr>
              <a:t>Mackinem</a:t>
            </a:r>
            <a:r>
              <a:rPr lang="en-US" sz="1300" dirty="0">
                <a:latin typeface="Palatino Linotype" panose="02040502050505030304" pitchFamily="18" charset="0"/>
              </a:rPr>
              <a:t>, Wingate University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10:20-10:40	“Distortions of Market Logic in the American Higher 	</a:t>
            </a:r>
            <a:r>
              <a:rPr lang="en-US" sz="1300" dirty="0" smtClean="0">
                <a:latin typeface="Palatino Linotype" panose="02040502050505030304" pitchFamily="18" charset="0"/>
              </a:rPr>
              <a:t>	Education </a:t>
            </a:r>
            <a:r>
              <a:rPr lang="en-US" sz="1300" dirty="0">
                <a:latin typeface="Palatino Linotype" panose="02040502050505030304" pitchFamily="18" charset="0"/>
              </a:rPr>
              <a:t>Space”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	</a:t>
            </a:r>
            <a:r>
              <a:rPr lang="en-US" sz="1300" dirty="0" smtClean="0">
                <a:latin typeface="Palatino Linotype" panose="02040502050505030304" pitchFamily="18" charset="0"/>
              </a:rPr>
              <a:t>	Aristide </a:t>
            </a:r>
            <a:r>
              <a:rPr lang="en-US" sz="1300" dirty="0">
                <a:latin typeface="Palatino Linotype" panose="02040502050505030304" pitchFamily="18" charset="0"/>
              </a:rPr>
              <a:t>Sechandice, Tri-County Technical College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10:40-11:00	“Yes, You Will Be Tested on This: Rationalization and 	</a:t>
            </a:r>
            <a:r>
              <a:rPr lang="en-US" sz="1300" dirty="0" smtClean="0">
                <a:latin typeface="Palatino Linotype" panose="02040502050505030304" pitchFamily="18" charset="0"/>
              </a:rPr>
              <a:t>	Fascism </a:t>
            </a:r>
            <a:r>
              <a:rPr lang="en-US" sz="1300" dirty="0">
                <a:latin typeface="Palatino Linotype" panose="02040502050505030304" pitchFamily="18" charset="0"/>
              </a:rPr>
              <a:t>in 21</a:t>
            </a:r>
            <a:r>
              <a:rPr lang="en-US" sz="1300" baseline="30000" dirty="0">
                <a:latin typeface="Palatino Linotype" panose="02040502050505030304" pitchFamily="18" charset="0"/>
              </a:rPr>
              <a:t>st</a:t>
            </a:r>
            <a:r>
              <a:rPr lang="en-US" sz="1300" dirty="0">
                <a:latin typeface="Palatino Linotype" panose="02040502050505030304" pitchFamily="18" charset="0"/>
              </a:rPr>
              <a:t>-Century Knowledge Production”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	</a:t>
            </a:r>
            <a:r>
              <a:rPr lang="en-US" sz="1300" dirty="0" smtClean="0">
                <a:latin typeface="Palatino Linotype" panose="02040502050505030304" pitchFamily="18" charset="0"/>
              </a:rPr>
              <a:t>	Corey </a:t>
            </a:r>
            <a:r>
              <a:rPr lang="en-US" sz="1300" dirty="0" err="1">
                <a:latin typeface="Palatino Linotype" panose="02040502050505030304" pitchFamily="18" charset="0"/>
              </a:rPr>
              <a:t>Dolgon</a:t>
            </a:r>
            <a:r>
              <a:rPr lang="en-US" sz="1300" dirty="0">
                <a:latin typeface="Palatino Linotype" panose="02040502050505030304" pitchFamily="18" charset="0"/>
              </a:rPr>
              <a:t>, </a:t>
            </a:r>
            <a:r>
              <a:rPr lang="en-US" sz="1300" dirty="0" err="1">
                <a:latin typeface="Palatino Linotype" panose="02040502050505030304" pitchFamily="18" charset="0"/>
              </a:rPr>
              <a:t>Stonehill</a:t>
            </a:r>
            <a:r>
              <a:rPr lang="en-US" sz="1300" dirty="0">
                <a:latin typeface="Palatino Linotype" panose="02040502050505030304" pitchFamily="18" charset="0"/>
              </a:rPr>
              <a:t> College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11:00-11:15 	Break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11:15-12:00	Open discussion forum on the conference theme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	</a:t>
            </a:r>
            <a:r>
              <a:rPr lang="en-US" sz="1300" dirty="0" smtClean="0">
                <a:latin typeface="Palatino Linotype" panose="02040502050505030304" pitchFamily="18" charset="0"/>
              </a:rPr>
              <a:t>	Discussant</a:t>
            </a:r>
            <a:r>
              <a:rPr lang="en-US" sz="1300" dirty="0">
                <a:latin typeface="Palatino Linotype" panose="02040502050505030304" pitchFamily="18" charset="0"/>
              </a:rPr>
              <a:t>: Daniel Harrison, Lander University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34023" y="564328"/>
            <a:ext cx="5834152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latin typeface="Palatino Linotype" panose="02040502050505030304" pitchFamily="18" charset="0"/>
              </a:rPr>
              <a:t>12:00-1:30	Lunch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Session 2 (Research session)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Presider: Russell Ward, Francis Marion University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1:30-1:50 	“Cultural Scripts, Miscarriage, and Film”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	</a:t>
            </a:r>
            <a:r>
              <a:rPr lang="en-US" sz="1300" dirty="0" smtClean="0">
                <a:latin typeface="Palatino Linotype" panose="02040502050505030304" pitchFamily="18" charset="0"/>
              </a:rPr>
              <a:t>	Heather </a:t>
            </a:r>
            <a:r>
              <a:rPr lang="en-US" sz="1300" dirty="0">
                <a:latin typeface="Palatino Linotype" panose="02040502050505030304" pitchFamily="18" charset="0"/>
              </a:rPr>
              <a:t>Griffiths, Fayetteville State University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1:50-2:10 	“State-Level Policies Regarding Immigrant Victims 	</a:t>
            </a:r>
            <a:r>
              <a:rPr lang="en-US" sz="1300" dirty="0" smtClean="0">
                <a:latin typeface="Palatino Linotype" panose="02040502050505030304" pitchFamily="18" charset="0"/>
              </a:rPr>
              <a:t>	</a:t>
            </a:r>
            <a:r>
              <a:rPr lang="en-US" sz="1300" smtClean="0">
                <a:latin typeface="Palatino Linotype" panose="02040502050505030304" pitchFamily="18" charset="0"/>
              </a:rPr>
              <a:t>		and </a:t>
            </a:r>
            <a:r>
              <a:rPr lang="en-US" sz="1300" dirty="0">
                <a:latin typeface="Palatino Linotype" panose="02040502050505030304" pitchFamily="18" charset="0"/>
              </a:rPr>
              <a:t>Survivors of Intimate Partner Violence in the United 	</a:t>
            </a:r>
            <a:r>
              <a:rPr lang="en-US" sz="1300" smtClean="0">
                <a:latin typeface="Palatino Linotype" panose="02040502050505030304" pitchFamily="18" charset="0"/>
              </a:rPr>
              <a:t>		States</a:t>
            </a:r>
            <a:r>
              <a:rPr lang="en-US" sz="1300" dirty="0">
                <a:latin typeface="Palatino Linotype" panose="02040502050505030304" pitchFamily="18" charset="0"/>
              </a:rPr>
              <a:t>”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	</a:t>
            </a:r>
            <a:r>
              <a:rPr lang="en-US" sz="1300" dirty="0" smtClean="0">
                <a:latin typeface="Palatino Linotype" panose="02040502050505030304" pitchFamily="18" charset="0"/>
              </a:rPr>
              <a:t>	Julio Montanez, </a:t>
            </a:r>
            <a:r>
              <a:rPr lang="en-US" sz="1300" dirty="0">
                <a:latin typeface="Palatino Linotype" panose="02040502050505030304" pitchFamily="18" charset="0"/>
              </a:rPr>
              <a:t>University of </a:t>
            </a:r>
            <a:r>
              <a:rPr lang="en-US" sz="1300" dirty="0" smtClean="0">
                <a:latin typeface="Palatino Linotype" panose="02040502050505030304" pitchFamily="18" charset="0"/>
              </a:rPr>
              <a:t>Central Florida</a:t>
            </a:r>
            <a:endParaRPr lang="en-US" sz="1300" dirty="0">
              <a:latin typeface="Palatino Linotype" panose="02040502050505030304" pitchFamily="18" charset="0"/>
            </a:endParaRP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2:10-2:30	“Transgender Inclusionary Demonstration, Practices, 	</a:t>
            </a:r>
            <a:r>
              <a:rPr lang="en-US" sz="1300" dirty="0" smtClean="0">
                <a:latin typeface="Palatino Linotype" panose="02040502050505030304" pitchFamily="18" charset="0"/>
              </a:rPr>
              <a:t>			and </a:t>
            </a:r>
            <a:r>
              <a:rPr lang="en-US" sz="1300" dirty="0">
                <a:latin typeface="Palatino Linotype" panose="02040502050505030304" pitchFamily="18" charset="0"/>
              </a:rPr>
              <a:t>Representation within College and University 	</a:t>
            </a:r>
            <a:r>
              <a:rPr lang="en-US" sz="1300" dirty="0" smtClean="0">
                <a:latin typeface="Palatino Linotype" panose="02040502050505030304" pitchFamily="18" charset="0"/>
              </a:rPr>
              <a:t>			Website </a:t>
            </a:r>
            <a:r>
              <a:rPr lang="en-US" sz="1300" dirty="0">
                <a:latin typeface="Palatino Linotype" panose="02040502050505030304" pitchFamily="18" charset="0"/>
              </a:rPr>
              <a:t>Platforms”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	</a:t>
            </a:r>
            <a:r>
              <a:rPr lang="en-US" sz="1300" dirty="0" smtClean="0">
                <a:latin typeface="Palatino Linotype" panose="02040502050505030304" pitchFamily="18" charset="0"/>
              </a:rPr>
              <a:t>	Paulina </a:t>
            </a:r>
            <a:r>
              <a:rPr lang="en-US" sz="1300" dirty="0">
                <a:latin typeface="Palatino Linotype" panose="02040502050505030304" pitchFamily="18" charset="0"/>
              </a:rPr>
              <a:t>Renee Adams, Curry College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2:30-2:45 	Break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Session 3 (Panel </a:t>
            </a:r>
            <a:r>
              <a:rPr lang="en-US" sz="1300" dirty="0" smtClean="0">
                <a:latin typeface="Palatino Linotype" panose="02040502050505030304" pitchFamily="18" charset="0"/>
              </a:rPr>
              <a:t>session/”Online Teaching: Engagement or Estrangement?”)</a:t>
            </a:r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Presider: Sharon </a:t>
            </a:r>
            <a:r>
              <a:rPr lang="en-US" sz="1300" dirty="0" err="1">
                <a:latin typeface="Palatino Linotype" panose="02040502050505030304" pitchFamily="18" charset="0"/>
              </a:rPr>
              <a:t>Wilkie</a:t>
            </a:r>
            <a:r>
              <a:rPr lang="en-US" sz="1300" dirty="0">
                <a:latin typeface="Palatino Linotype" panose="02040502050505030304" pitchFamily="18" charset="0"/>
              </a:rPr>
              <a:t>, Bob Jones University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2:45-3:30	Panelists: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	</a:t>
            </a:r>
            <a:r>
              <a:rPr lang="en-US" sz="1300" dirty="0" smtClean="0">
                <a:latin typeface="Palatino Linotype" panose="02040502050505030304" pitchFamily="18" charset="0"/>
              </a:rPr>
              <a:t>	</a:t>
            </a:r>
            <a:r>
              <a:rPr lang="en-US" sz="1300" dirty="0" err="1" smtClean="0">
                <a:latin typeface="Palatino Linotype" panose="02040502050505030304" pitchFamily="18" charset="0"/>
              </a:rPr>
              <a:t>Stacye</a:t>
            </a:r>
            <a:r>
              <a:rPr lang="en-US" sz="1300" dirty="0" smtClean="0">
                <a:latin typeface="Palatino Linotype" panose="02040502050505030304" pitchFamily="18" charset="0"/>
              </a:rPr>
              <a:t> </a:t>
            </a:r>
            <a:r>
              <a:rPr lang="en-US" sz="1300" dirty="0">
                <a:latin typeface="Palatino Linotype" panose="02040502050505030304" pitchFamily="18" charset="0"/>
              </a:rPr>
              <a:t>Blount, Fayetteville State University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	</a:t>
            </a:r>
            <a:r>
              <a:rPr lang="en-US" sz="1300" dirty="0" smtClean="0">
                <a:latin typeface="Palatino Linotype" panose="02040502050505030304" pitchFamily="18" charset="0"/>
              </a:rPr>
              <a:t>	Heather </a:t>
            </a:r>
            <a:r>
              <a:rPr lang="en-US" sz="1300" dirty="0">
                <a:latin typeface="Palatino Linotype" panose="02040502050505030304" pitchFamily="18" charset="0"/>
              </a:rPr>
              <a:t>Griffiths, Fayetteville State University</a:t>
            </a:r>
          </a:p>
          <a:p>
            <a:r>
              <a:rPr lang="en-US" sz="1300" dirty="0">
                <a:latin typeface="Palatino Linotype" panose="02040502050505030304" pitchFamily="18" charset="0"/>
              </a:rPr>
              <a:t>	</a:t>
            </a:r>
            <a:r>
              <a:rPr lang="en-US" sz="1300" dirty="0" smtClean="0">
                <a:latin typeface="Palatino Linotype" panose="02040502050505030304" pitchFamily="18" charset="0"/>
              </a:rPr>
              <a:t>	Cathy </a:t>
            </a:r>
            <a:r>
              <a:rPr lang="en-US" sz="1300" dirty="0" err="1">
                <a:latin typeface="Palatino Linotype" panose="02040502050505030304" pitchFamily="18" charset="0"/>
              </a:rPr>
              <a:t>Saidat</a:t>
            </a:r>
            <a:r>
              <a:rPr lang="en-US" sz="1300" dirty="0">
                <a:latin typeface="Palatino Linotype" panose="02040502050505030304" pitchFamily="18" charset="0"/>
              </a:rPr>
              <a:t>, Tri-County Technical College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3:30-3:35 	Break</a:t>
            </a:r>
          </a:p>
          <a:p>
            <a:endParaRPr lang="en-US" sz="1300" dirty="0">
              <a:latin typeface="Palatino Linotype" panose="02040502050505030304" pitchFamily="18" charset="0"/>
            </a:endParaRPr>
          </a:p>
          <a:p>
            <a:r>
              <a:rPr lang="en-US" sz="1300" dirty="0">
                <a:latin typeface="Palatino Linotype" panose="02040502050505030304" pitchFamily="18" charset="0"/>
              </a:rPr>
              <a:t>3:35-4:30 	Business meeting and election of officers/adjournment</a:t>
            </a:r>
          </a:p>
          <a:p>
            <a:r>
              <a:rPr lang="en-US" sz="1400" dirty="0">
                <a:latin typeface="Palatino Linotype" panose="02040502050505030304" pitchFamily="18" charset="0"/>
              </a:rPr>
              <a:t>		</a:t>
            </a:r>
          </a:p>
          <a:p>
            <a:endParaRPr lang="en-US" sz="1400" dirty="0">
              <a:latin typeface="Palatino Linotype" panose="02040502050505030304" pitchFamily="18" charset="0"/>
            </a:endParaRPr>
          </a:p>
          <a:p>
            <a:endParaRPr lang="en-US" sz="1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77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7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 Linotype</vt:lpstr>
      <vt:lpstr>Office Theme</vt:lpstr>
      <vt:lpstr>PowerPoint Presentation</vt:lpstr>
    </vt:vector>
  </TitlesOfParts>
  <Company>Tri-County Technical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Sechandice, Aristide P.</dc:creator>
  <cp:lastModifiedBy>Sechandice, Aristide P.</cp:lastModifiedBy>
  <cp:revision>21</cp:revision>
  <cp:lastPrinted>2019-01-25T04:40:24Z</cp:lastPrinted>
  <dcterms:created xsi:type="dcterms:W3CDTF">2019-01-24T02:42:44Z</dcterms:created>
  <dcterms:modified xsi:type="dcterms:W3CDTF">2019-02-12T21:20:59Z</dcterms:modified>
</cp:coreProperties>
</file>