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CF438-5716-4CEA-929D-20E62CFCAE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162FA4-A9EF-4E92-B9A3-CFBABED24D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9BCF8C-44FF-49BD-A9A4-9A3B89078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0C1DF-33A9-42C2-9EE4-D90731DC071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00F5B5-D275-474A-A6FD-E3294A00C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B1392F-9719-48FA-91E8-5E50B116F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FFDAE-CCFB-4DBB-9BA0-92CB59962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193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BDE1C-B667-4565-824D-408E982D2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19436F-01E6-462B-8E26-AFCC44FC6D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D370C9-7663-44D4-ADDC-155C2F2B4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0C1DF-33A9-42C2-9EE4-D90731DC071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DE288E-05B9-4E11-95EE-C3F7C0D74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A107D8-0587-4078-A928-529667EE0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FFDAE-CCFB-4DBB-9BA0-92CB59962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639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DA8B1E-C778-46B7-9ABC-68BBD4452D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62DCB2-6D51-4ACB-AE1E-8F4C742827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7AD080-0AD2-463E-A7E2-C06B56824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0C1DF-33A9-42C2-9EE4-D90731DC071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EA830E-D4ED-48AC-8698-C96B00451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B5EA97-F565-4DAC-B198-6F579BDDE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FFDAE-CCFB-4DBB-9BA0-92CB59962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708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A31EF-B995-4F93-8D90-A3092EB92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5938AA-3C9A-403A-ADE8-2D7197EC9D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0ADC7B-F55A-43DC-904D-577D7F135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0C1DF-33A9-42C2-9EE4-D90731DC071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8AE63D-994D-45D0-83AD-0F803215E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2B7E42-A4C3-4FD0-A438-45A2D91FE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FFDAE-CCFB-4DBB-9BA0-92CB59962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712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728DE-C944-41E3-9BB0-9A8DE8426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AA4310-95EB-4D89-B361-B6E31984F7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AB8C1A-68E7-4A84-A546-9ECB2D7EB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0C1DF-33A9-42C2-9EE4-D90731DC071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104C67-08FD-4132-A3A0-6F10D0A29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5AD544-68D1-494A-BEC1-26D7C0D5D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FFDAE-CCFB-4DBB-9BA0-92CB59962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361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C95B7-784F-43A4-8246-A95352285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40AE2-3C46-4473-B5FD-AD7B15B7A4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3B7018-0D69-483B-AD2C-6917E9A768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2DA0A3-2B54-42FD-9663-28C54BE15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0C1DF-33A9-42C2-9EE4-D90731DC071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4DE8F0-731E-46A3-897D-341A1A344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E9B3F9-7B8A-4A6A-B018-0FB482E27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FFDAE-CCFB-4DBB-9BA0-92CB59962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29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651D8-3FC7-4F85-894D-93729DD2E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D9D08A-B894-43A6-8760-C6789A5AC3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21DA7-1B39-418B-9E2F-382EF32B74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A8D51A-1008-4B07-B95D-38316A1714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DB2EAA-4C4D-4B7A-877E-A7101101D5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D30447-9A6C-4337-88B2-BB7B44543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0C1DF-33A9-42C2-9EE4-D90731DC071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AA0EF8-C563-47B0-970E-FA17C041E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D6CEBE-B90B-4DDA-BFD2-8B80B8CF1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FFDAE-CCFB-4DBB-9BA0-92CB59962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442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5B247-1848-480E-AF04-81A54CEC0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701D29-FA9B-49EC-974E-A4D8C3B87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0C1DF-33A9-42C2-9EE4-D90731DC071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0792AD-4524-4657-8ED4-8E62D297E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9C3312-DB82-4907-9880-F8E5E41A4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FFDAE-CCFB-4DBB-9BA0-92CB59962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604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9749D0-841B-46D2-AD0F-1E3E2A78E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0C1DF-33A9-42C2-9EE4-D90731DC071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0B9547-D44B-49DA-A51D-CA577FFBE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E3BE6D-94C1-42DE-BB5C-F37FF93D0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FFDAE-CCFB-4DBB-9BA0-92CB59962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706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DFA70-4A6B-48FD-A7FF-61D6F823B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CC5E8-A11F-4E9A-B4B2-26D7A7762A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232B8C-A9EA-4FDE-89BA-545143F745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9BB756-63A3-4816-B5BB-5BB4AF0B4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0C1DF-33A9-42C2-9EE4-D90731DC071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A5B38B-84E4-4CE3-A0E4-1FEA0FCE5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FA6B5B-F97B-40C1-8244-0A668DD51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FFDAE-CCFB-4DBB-9BA0-92CB59962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510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9F268-E1B3-463A-A8F3-0F88E27AE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EE4F80-33F4-496B-8BED-CFEEB1A830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AF8A83-B69B-4775-9887-B090C4839A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92CD0C-AD61-4215-BBDD-8602039C2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0C1DF-33A9-42C2-9EE4-D90731DC071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11C671-57B6-4336-9447-0FF78E02D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048169-DE98-43AD-A53A-3B119A33F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FFDAE-CCFB-4DBB-9BA0-92CB59962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231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6EA757-B85A-4D88-93F2-6798679BA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72128F-C85C-4B98-9E75-67166C145A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758019-9C19-41B3-B227-A46A600D00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0C1DF-33A9-42C2-9EE4-D90731DC071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5DAD42-1AA2-4F5B-85A4-68DFE3C4B7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A96EA-D52E-4612-8424-4E1A0A76D5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7FFDAE-CCFB-4DBB-9BA0-92CB59962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163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7031D6-8F6C-AEE8-D9E0-F2F875512D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1789" y="1064662"/>
            <a:ext cx="1216651" cy="14444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114E9C4-DBEE-B7AE-8FDB-CC939F19BC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132" y="1468641"/>
            <a:ext cx="1294433" cy="15431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C3F9134-7687-DF03-F1B6-F61E0198217F}"/>
              </a:ext>
            </a:extLst>
          </p:cNvPr>
          <p:cNvSpPr txBox="1"/>
          <p:nvPr/>
        </p:nvSpPr>
        <p:spPr>
          <a:xfrm>
            <a:off x="408734" y="351862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Girls:  Show shirt with collar for both hunt seat and dressage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B4775C-B459-FD27-C916-671DA62DE130}"/>
              </a:ext>
            </a:extLst>
          </p:cNvPr>
          <p:cNvSpPr txBox="1"/>
          <p:nvPr/>
        </p:nvSpPr>
        <p:spPr>
          <a:xfrm>
            <a:off x="2731253" y="407619"/>
            <a:ext cx="2194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Girls: For dressage add white stock tie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1BF2FDC-8511-9A68-7193-5148D1D146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643" y="5041090"/>
            <a:ext cx="1381280" cy="159123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F456187-235F-288B-2984-A1C3FCFF5D1D}"/>
              </a:ext>
            </a:extLst>
          </p:cNvPr>
          <p:cNvSpPr txBox="1"/>
          <p:nvPr/>
        </p:nvSpPr>
        <p:spPr>
          <a:xfrm>
            <a:off x="129876" y="3447503"/>
            <a:ext cx="25040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black or navy blue show jacket for both hunt seat and dressage (other pastel colors can be allowed for upper level dressage)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34D4C6B-0D04-7EE1-D788-3D71FC17AB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0964" y="4495293"/>
            <a:ext cx="1054625" cy="188543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A16244E-8F44-D357-32A3-D55C6B2B637C}"/>
              </a:ext>
            </a:extLst>
          </p:cNvPr>
          <p:cNvSpPr txBox="1"/>
          <p:nvPr/>
        </p:nvSpPr>
        <p:spPr>
          <a:xfrm>
            <a:off x="6723393" y="3246037"/>
            <a:ext cx="14434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dressage competition:  white riding breeches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2FEF33E-DF89-CA7D-0AC3-1BE4F117AE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20817" y="4073871"/>
            <a:ext cx="1089291" cy="188543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4C0EE6E-D06E-1800-D140-E8EBAD7B7B09}"/>
              </a:ext>
            </a:extLst>
          </p:cNvPr>
          <p:cNvSpPr txBox="1"/>
          <p:nvPr/>
        </p:nvSpPr>
        <p:spPr>
          <a:xfrm>
            <a:off x="8309447" y="2398417"/>
            <a:ext cx="15124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hunt seat competition:  tan/beige  riding breeches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4DE4C8E-BF93-8E09-C0D3-192D3E864C7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7510" y="1667150"/>
            <a:ext cx="1369480" cy="122941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09B02C2-AC9F-C818-CDE7-638877AC80A4}"/>
              </a:ext>
            </a:extLst>
          </p:cNvPr>
          <p:cNvSpPr txBox="1"/>
          <p:nvPr/>
        </p:nvSpPr>
        <p:spPr>
          <a:xfrm>
            <a:off x="9616314" y="189822"/>
            <a:ext cx="22711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black riding gloves for both hunt seat and dressage  (white gloves OK for upper level dressage classes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0C2FB6F-68EF-A9DC-6ADC-C256F2B368F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64244" y="4879341"/>
            <a:ext cx="1211056" cy="144445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3CC2121-02F3-34F8-8548-6EA13DD59E72}"/>
              </a:ext>
            </a:extLst>
          </p:cNvPr>
          <p:cNvSpPr txBox="1"/>
          <p:nvPr/>
        </p:nvSpPr>
        <p:spPr>
          <a:xfrm>
            <a:off x="4674296" y="2822629"/>
            <a:ext cx="197271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black tall boots for both hunt seat and dressage (garters with paddock boots OK for beginner level classes)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B865CCA-E9B8-9AE4-C23C-35BE9725502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95409" y="4740165"/>
            <a:ext cx="1292102" cy="172280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BFFEBBDE-7EA1-64E0-1428-8D791C40283A}"/>
              </a:ext>
            </a:extLst>
          </p:cNvPr>
          <p:cNvSpPr txBox="1"/>
          <p:nvPr/>
        </p:nvSpPr>
        <p:spPr>
          <a:xfrm>
            <a:off x="10027510" y="3429000"/>
            <a:ext cx="22711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Optional: Black or Navy vest with team logo (Blue Ribbon or Meadowbrook logo OK)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A3BFD2F2-38D8-3118-FFDF-C2A6FA4E5B3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36725" y="3690715"/>
            <a:ext cx="1402807" cy="145268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50407E54-1FE6-159A-B30D-C94909B1787E}"/>
              </a:ext>
            </a:extLst>
          </p:cNvPr>
          <p:cNvSpPr txBox="1"/>
          <p:nvPr/>
        </p:nvSpPr>
        <p:spPr>
          <a:xfrm>
            <a:off x="2587923" y="2812625"/>
            <a:ext cx="19281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ASTM certified black helmet (any brand)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061C31C-A19A-40B9-9759-52539FA98997}"/>
              </a:ext>
            </a:extLst>
          </p:cNvPr>
          <p:cNvSpPr txBox="1"/>
          <p:nvPr/>
        </p:nvSpPr>
        <p:spPr>
          <a:xfrm>
            <a:off x="6960448" y="306160"/>
            <a:ext cx="218320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Boys: add neck tie for both hunt seat and dressage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51C641B-BA32-404B-805B-AEAA619EFAB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02469" y="1329103"/>
            <a:ext cx="440138" cy="168269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ED45F95-4832-4E2C-B52C-449A0D0BA1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090874" y="1207720"/>
            <a:ext cx="1088830" cy="122071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0AA87A80-462D-44C1-88E5-5E329AF0619D}"/>
              </a:ext>
            </a:extLst>
          </p:cNvPr>
          <p:cNvSpPr txBox="1"/>
          <p:nvPr/>
        </p:nvSpPr>
        <p:spPr>
          <a:xfrm>
            <a:off x="4593368" y="269119"/>
            <a:ext cx="218320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Boys: dress shirt with</a:t>
            </a:r>
          </a:p>
          <a:p>
            <a:r>
              <a:rPr lang="en-US" dirty="0"/>
              <a:t> collar for both hunt</a:t>
            </a:r>
          </a:p>
          <a:p>
            <a:r>
              <a:rPr lang="en-US" dirty="0"/>
              <a:t> seat and dressage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6B5FA052-530E-4103-92D9-AF2B74CB69A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594861" y="5798336"/>
            <a:ext cx="1512465" cy="664632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FC06D870-9F68-494C-9D39-EF388839A40C}"/>
              </a:ext>
            </a:extLst>
          </p:cNvPr>
          <p:cNvSpPr txBox="1"/>
          <p:nvPr/>
        </p:nvSpPr>
        <p:spPr>
          <a:xfrm>
            <a:off x="2498998" y="5215999"/>
            <a:ext cx="21201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Belt if breeches</a:t>
            </a:r>
          </a:p>
          <a:p>
            <a:r>
              <a:rPr lang="en-US" dirty="0"/>
              <a:t> have belt loops</a:t>
            </a:r>
          </a:p>
        </p:txBody>
      </p:sp>
    </p:spTree>
    <p:extLst>
      <p:ext uri="{BB962C8B-B14F-4D97-AF65-F5344CB8AC3E}">
        <p14:creationId xmlns:p14="http://schemas.microsoft.com/office/powerpoint/2010/main" val="5002936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156</Words>
  <Application>Microsoft Office PowerPoint</Application>
  <PresentationFormat>Widescreen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Stacie Rivers</dc:creator>
  <cp:lastModifiedBy>Stacie Rivers</cp:lastModifiedBy>
  <cp:revision>22</cp:revision>
  <dcterms:created xsi:type="dcterms:W3CDTF">2021-10-08T15:15:00Z</dcterms:created>
  <dcterms:modified xsi:type="dcterms:W3CDTF">2026-05-08T14:54:45Z</dcterms:modified>
</cp:coreProperties>
</file>