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6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73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512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9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4920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34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97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5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9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5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5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3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3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2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7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9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6AF68-3326-4D2F-AB98-D8D1C6D6CE8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559024-FBE9-4D0F-AFDD-381E4107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4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ayside-hoa.com/home" TargetMode="External"/><Relationship Id="rId2" Type="http://schemas.openxmlformats.org/officeDocument/2006/relationships/hyperlink" Target="mailto:d.wentworth70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en/greens-onion-spices-vegetables-266560/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6EE657-59F4-B658-7543-C7EE56CBA00E}"/>
              </a:ext>
            </a:extLst>
          </p:cNvPr>
          <p:cNvSpPr/>
          <p:nvPr/>
        </p:nvSpPr>
        <p:spPr>
          <a:xfrm rot="900000">
            <a:off x="378960" y="436439"/>
            <a:ext cx="4164089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>
                <a:rot lat="0" lon="0" rev="900000"/>
              </a:camera>
              <a:lightRig rig="threePt" dir="t"/>
            </a:scene3d>
          </a:bodyPr>
          <a:lstStyle/>
          <a:p>
            <a:pPr algn="ctr"/>
            <a: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Bayside HOA </a:t>
            </a:r>
          </a:p>
          <a:p>
            <a:pPr algn="ctr"/>
            <a: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Cookbook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D2564E-1233-7A06-3B37-82DBC0420780}"/>
              </a:ext>
            </a:extLst>
          </p:cNvPr>
          <p:cNvSpPr txBox="1"/>
          <p:nvPr/>
        </p:nvSpPr>
        <p:spPr>
          <a:xfrm>
            <a:off x="607972" y="2438010"/>
            <a:ext cx="7833964" cy="42165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000" b="1" dirty="0"/>
              <a:t>Bayside Home Owner’s Association Cookbook </a:t>
            </a:r>
          </a:p>
          <a:p>
            <a:r>
              <a:rPr lang="en-US" sz="2000" b="1" dirty="0"/>
              <a:t>Recipe Collection &amp; Sale</a:t>
            </a:r>
          </a:p>
          <a:p>
            <a:endParaRPr lang="en-US" sz="2000" dirty="0"/>
          </a:p>
          <a:p>
            <a:r>
              <a:rPr lang="en-US" sz="1600" dirty="0"/>
              <a:t>Bayside Home Owners Association is creating a custom cookbook featuring favorite recipes from Pot-Nets Bayside residents. These cookbooks will be professionally published and are sure to be a treasured keepsake for us all. Money raised will be used for BHOA legal fund and charitable contributions. </a:t>
            </a:r>
          </a:p>
          <a:p>
            <a:endParaRPr lang="en-US" sz="1600" dirty="0"/>
          </a:p>
          <a:p>
            <a:r>
              <a:rPr lang="en-US" sz="1600" dirty="0"/>
              <a:t>For information on how to submit recipes or order a cookbook, email </a:t>
            </a:r>
            <a:r>
              <a:rPr lang="en-US" sz="1600" dirty="0">
                <a:solidFill>
                  <a:schemeClr val="accent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d.wentworth70@gmail.com</a:t>
            </a:r>
            <a:r>
              <a:rPr lang="en-US" sz="1600" dirty="0">
                <a:solidFill>
                  <a:srgbClr val="FF0000"/>
                </a:solidFill>
              </a:rPr>
              <a:t>  </a:t>
            </a:r>
            <a:r>
              <a:rPr lang="en-US" sz="1600" dirty="0"/>
              <a:t>Recipes are being collected now through 1 Aug 2025 with cookbook delivery in October.  Makes a perfect holiday gift!</a:t>
            </a:r>
          </a:p>
          <a:p>
            <a:endParaRPr lang="en-US" sz="1600" dirty="0"/>
          </a:p>
          <a:p>
            <a:r>
              <a:rPr lang="en-US" sz="1600" dirty="0"/>
              <a:t>Info and recipe collection sheets available at the annual BHOA meeting on 28 June 2025.  </a:t>
            </a:r>
            <a:endParaRPr lang="en-US" sz="1600" dirty="0">
              <a:solidFill>
                <a:srgbClr val="002060"/>
              </a:solidFill>
            </a:endParaRPr>
          </a:p>
          <a:p>
            <a:endParaRPr lang="en-US" sz="1600" dirty="0">
              <a:solidFill>
                <a:srgbClr val="002060"/>
              </a:solidFill>
            </a:endParaRPr>
          </a:p>
          <a:p>
            <a:r>
              <a:rPr lang="en-US" sz="1600" dirty="0"/>
              <a:t>Learn more about BHOA:</a:t>
            </a:r>
            <a:r>
              <a:rPr lang="en-US" sz="1600" dirty="0">
                <a:solidFill>
                  <a:schemeClr val="accent4"/>
                </a:solidFill>
              </a:rPr>
              <a:t> </a:t>
            </a:r>
            <a:r>
              <a:rPr lang="en-US" sz="1600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https://bayside-hoa.com/home</a:t>
            </a:r>
            <a:r>
              <a:rPr lang="en-US" sz="1600" dirty="0">
                <a:solidFill>
                  <a:schemeClr val="accent4"/>
                </a:solidFill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F1FBBB-A490-4FA8-747F-442C4ECED1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1460000" flipV="1">
            <a:off x="5273645" y="479853"/>
            <a:ext cx="3094892" cy="2053590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10595812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62667</TotalTime>
  <Words>129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Deana</dc:creator>
  <cp:lastModifiedBy>Jacqueline Duchesneau</cp:lastModifiedBy>
  <cp:revision>13</cp:revision>
  <dcterms:created xsi:type="dcterms:W3CDTF">2025-02-08T22:04:38Z</dcterms:created>
  <dcterms:modified xsi:type="dcterms:W3CDTF">2025-06-04T13:14:11Z</dcterms:modified>
</cp:coreProperties>
</file>