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4"/>
    <p:sldMasterId id="2147483668" r:id="rId5"/>
    <p:sldMasterId id="2147483669" r:id="rId6"/>
    <p:sldMasterId id="2147483667" r:id="rId7"/>
  </p:sldMasterIdLst>
  <p:notesMasterIdLst>
    <p:notesMasterId r:id="rId9"/>
  </p:notesMasterIdLst>
  <p:handoutMasterIdLst>
    <p:handoutMasterId r:id="rId10"/>
  </p:handoutMasterIdLst>
  <p:sldIdLst>
    <p:sldId id="274" r:id="rId8"/>
  </p:sldIdLst>
  <p:sldSz cx="16459200" cy="21945600"/>
  <p:notesSz cx="6858000" cy="9144000"/>
  <p:defaultTextStyle>
    <a:defPPr>
      <a:defRPr lang="en-US"/>
    </a:defPPr>
    <a:lvl1pPr marL="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1pPr>
    <a:lvl2pPr marL="921715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2pPr>
    <a:lvl3pPr marL="184343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3pPr>
    <a:lvl4pPr marL="276514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4pPr>
    <a:lvl5pPr marL="368686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5pPr>
    <a:lvl6pPr marL="460857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6pPr>
    <a:lvl7pPr marL="553029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7pPr>
    <a:lvl8pPr marL="645200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8pPr>
    <a:lvl9pPr marL="7373722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C29D"/>
    <a:srgbClr val="AACCB9"/>
    <a:srgbClr val="B3D1D3"/>
    <a:srgbClr val="C7E4EA"/>
    <a:srgbClr val="CCD0D7"/>
    <a:srgbClr val="CFD6DC"/>
    <a:srgbClr val="B3CCBA"/>
    <a:srgbClr val="D9EBEF"/>
    <a:srgbClr val="AD154E"/>
    <a:srgbClr val="BC15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88743" autoAdjust="0"/>
  </p:normalViewPr>
  <p:slideViewPr>
    <p:cSldViewPr snapToGrid="0">
      <p:cViewPr varScale="1">
        <p:scale>
          <a:sx n="20" d="100"/>
          <a:sy n="20" d="100"/>
        </p:scale>
        <p:origin x="239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598EC6-1625-4517-8B2C-4B716084C4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4EA686-4186-49B6-B46A-D866F82C07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FFBCE-45C6-4287-86D3-A441E0C0281D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360D0-1D1B-477C-A57A-2C489A98E9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299358-DA8A-4920-8805-B23BA1D39F2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E3D07-5B38-4ABE-9D9F-CC806308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20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0E841-1ECD-43D0-89AC-91507887768F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DEA983-0B79-4906-8A36-21E0BF71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85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EA983-0B79-4906-8A36-21E0BF71C1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1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B2F7432-62A2-4ED5-956D-D31BF8B17AA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6459200" cy="21945600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3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58713D6C-1C84-452C-9BEC-0EE62629BF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0657" y="914394"/>
            <a:ext cx="13546420" cy="7553745"/>
          </a:xfrm>
        </p:spPr>
        <p:txBody>
          <a:bodyPr>
            <a:noAutofit/>
          </a:bodyPr>
          <a:lstStyle>
            <a:lvl1pPr algn="r">
              <a:lnSpc>
                <a:spcPct val="75000"/>
              </a:lnSpc>
              <a:defRPr sz="21500" b="1">
                <a:solidFill>
                  <a:schemeClr val="accent6"/>
                </a:solidFill>
                <a:effectLst>
                  <a:outerShdw blurRad="63500" dist="889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COFFEE</a:t>
            </a:r>
            <a:br>
              <a:rPr lang="en-US" dirty="0"/>
            </a:br>
            <a:r>
              <a:rPr lang="en-US" dirty="0"/>
              <a:t>TIME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6D8560-43C9-4483-AA41-4EBF5DD0C6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095874" y="14588835"/>
            <a:ext cx="5625183" cy="5678905"/>
          </a:xfrm>
        </p:spPr>
        <p:txBody>
          <a:bodyPr anchor="b" anchorCtr="0">
            <a:noAutofit/>
          </a:bodyPr>
          <a:lstStyle>
            <a:lvl1pPr marL="0" indent="0" algn="r">
              <a:buNone/>
              <a:defRPr sz="6000" i="0">
                <a:solidFill>
                  <a:schemeClr val="bg1"/>
                </a:solidFill>
                <a:effectLst>
                  <a:outerShdw blurRad="63500" dist="63500" dir="2700000" algn="tl" rotWithShape="0">
                    <a:schemeClr val="tx1">
                      <a:alpha val="70000"/>
                    </a:schemeClr>
                  </a:outerShdw>
                </a:effectLst>
                <a:latin typeface="+mn-lt"/>
                <a:cs typeface="SpeakPro" panose="020B0504020101020102" pitchFamily="34" charset="0"/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84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Optio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21">
            <a:extLst>
              <a:ext uri="{FF2B5EF4-FFF2-40B4-BE49-F238E27FC236}">
                <a16:creationId xmlns:a16="http://schemas.microsoft.com/office/drawing/2014/main" id="{2353C65C-6015-FDB3-4D1E-B2265659EA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6459200" cy="21945600"/>
          </a:xfrm>
          <a:prstGeom prst="rect">
            <a:avLst/>
          </a:prstGeom>
        </p:spPr>
      </p:pic>
      <p:sp>
        <p:nvSpPr>
          <p:cNvPr id="8" name="Diamond 7">
            <a:extLst>
              <a:ext uri="{FF2B5EF4-FFF2-40B4-BE49-F238E27FC236}">
                <a16:creationId xmlns:a16="http://schemas.microsoft.com/office/drawing/2014/main" id="{D6046BC8-D37C-A6EF-851A-5C7F4A15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036706" y="3273811"/>
            <a:ext cx="7538400" cy="7538400"/>
          </a:xfrm>
          <a:prstGeom prst="diamond">
            <a:avLst/>
          </a:prstGeom>
          <a:solidFill>
            <a:schemeClr val="tx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iamond 8">
            <a:extLst>
              <a:ext uri="{FF2B5EF4-FFF2-40B4-BE49-F238E27FC236}">
                <a16:creationId xmlns:a16="http://schemas.microsoft.com/office/drawing/2014/main" id="{5CA42978-ECB5-5CC5-3A70-41A33F41D1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71306" y="14473170"/>
            <a:ext cx="7538400" cy="7538400"/>
          </a:xfrm>
          <a:prstGeom prst="diamond">
            <a:avLst/>
          </a:prstGeom>
          <a:solidFill>
            <a:schemeClr val="tx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DBC04E2-1768-4486-82C6-4CF8DD0E3E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700000">
            <a:off x="10324615" y="9349642"/>
            <a:ext cx="6138862" cy="3401820"/>
          </a:xfrm>
        </p:spPr>
        <p:txBody>
          <a:bodyPr vert="horz" anchor="ctr" anchorCtr="1">
            <a:normAutofit/>
          </a:bodyPr>
          <a:lstStyle>
            <a:lvl1pPr algn="r">
              <a:lnSpc>
                <a:spcPct val="75000"/>
              </a:lnSpc>
              <a:defRPr lang="en-US" sz="9600" b="1" kern="1200" dirty="0">
                <a:ln w="73025"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mbria" panose="02040503050406030204" pitchFamily="18" charset="0"/>
                <a:cs typeface="SpeakPro" panose="020B0504020101020102" pitchFamily="34" charset="0"/>
              </a:defRPr>
            </a:lvl1pPr>
          </a:lstStyle>
          <a:p>
            <a:r>
              <a:rPr lang="en-US" dirty="0"/>
              <a:t>GOOD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C0D5B859-A82F-4BFA-F6C4-9CE39B625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9093511"/>
            <a:ext cx="5645966" cy="2852088"/>
          </a:xfrm>
          <a:custGeom>
            <a:avLst/>
            <a:gdLst>
              <a:gd name="connsiteX0" fmla="*/ 2795443 w 5645966"/>
              <a:gd name="connsiteY0" fmla="*/ 0 h 2852088"/>
              <a:gd name="connsiteX1" fmla="*/ 5645966 w 5645966"/>
              <a:gd name="connsiteY1" fmla="*/ 2852088 h 2852088"/>
              <a:gd name="connsiteX2" fmla="*/ 0 w 5645966"/>
              <a:gd name="connsiteY2" fmla="*/ 2852088 h 2852088"/>
              <a:gd name="connsiteX3" fmla="*/ 0 w 5645966"/>
              <a:gd name="connsiteY3" fmla="*/ 2796976 h 2852088"/>
              <a:gd name="connsiteX4" fmla="*/ 2795443 w 5645966"/>
              <a:gd name="connsiteY4" fmla="*/ 0 h 285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66" h="2852088">
                <a:moveTo>
                  <a:pt x="2795443" y="0"/>
                </a:moveTo>
                <a:lnTo>
                  <a:pt x="5645966" y="2852088"/>
                </a:lnTo>
                <a:lnTo>
                  <a:pt x="0" y="2852088"/>
                </a:lnTo>
                <a:lnTo>
                  <a:pt x="0" y="2796976"/>
                </a:lnTo>
                <a:lnTo>
                  <a:pt x="279544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3C1CA30-2BFB-3E21-1C71-EBB91B087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744077" cy="5325655"/>
          </a:xfrm>
          <a:custGeom>
            <a:avLst/>
            <a:gdLst>
              <a:gd name="connsiteX0" fmla="*/ 0 w 9744077"/>
              <a:gd name="connsiteY0" fmla="*/ 0 h 5325655"/>
              <a:gd name="connsiteX1" fmla="*/ 9744077 w 9744077"/>
              <a:gd name="connsiteY1" fmla="*/ 0 h 5325655"/>
              <a:gd name="connsiteX2" fmla="*/ 4418422 w 9744077"/>
              <a:gd name="connsiteY2" fmla="*/ 5325655 h 5325655"/>
              <a:gd name="connsiteX3" fmla="*/ 0 w 9744077"/>
              <a:gd name="connsiteY3" fmla="*/ 907233 h 5325655"/>
              <a:gd name="connsiteX4" fmla="*/ 0 w 9744077"/>
              <a:gd name="connsiteY4" fmla="*/ 0 h 5325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4077" h="5325655">
                <a:moveTo>
                  <a:pt x="0" y="0"/>
                </a:moveTo>
                <a:lnTo>
                  <a:pt x="9744077" y="0"/>
                </a:lnTo>
                <a:lnTo>
                  <a:pt x="4418422" y="5325655"/>
                </a:lnTo>
                <a:lnTo>
                  <a:pt x="0" y="90723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CC30A11-E86F-134C-0688-DEA4058AA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985533" y="16455801"/>
            <a:ext cx="7884000" cy="5489796"/>
          </a:xfrm>
          <a:custGeom>
            <a:avLst/>
            <a:gdLst>
              <a:gd name="connsiteX0" fmla="*/ 3942000 w 7884000"/>
              <a:gd name="connsiteY0" fmla="*/ 0 h 5489796"/>
              <a:gd name="connsiteX1" fmla="*/ 7884000 w 7884000"/>
              <a:gd name="connsiteY1" fmla="*/ 3942000 h 5489796"/>
              <a:gd name="connsiteX2" fmla="*/ 6336204 w 7884000"/>
              <a:gd name="connsiteY2" fmla="*/ 5489796 h 5489796"/>
              <a:gd name="connsiteX3" fmla="*/ 1547796 w 7884000"/>
              <a:gd name="connsiteY3" fmla="*/ 5489796 h 5489796"/>
              <a:gd name="connsiteX4" fmla="*/ 0 w 7884000"/>
              <a:gd name="connsiteY4" fmla="*/ 3942000 h 5489796"/>
              <a:gd name="connsiteX5" fmla="*/ 3942000 w 7884000"/>
              <a:gd name="connsiteY5" fmla="*/ 0 h 5489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84000" h="5489796">
                <a:moveTo>
                  <a:pt x="3942000" y="0"/>
                </a:moveTo>
                <a:lnTo>
                  <a:pt x="7884000" y="3942000"/>
                </a:lnTo>
                <a:lnTo>
                  <a:pt x="6336204" y="5489796"/>
                </a:lnTo>
                <a:lnTo>
                  <a:pt x="1547796" y="5489796"/>
                </a:lnTo>
                <a:lnTo>
                  <a:pt x="0" y="3942000"/>
                </a:lnTo>
                <a:lnTo>
                  <a:pt x="39420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D2F5C98-52C0-F172-8A35-6DE246E5D4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15979" y="0"/>
            <a:ext cx="7843221" cy="8230846"/>
          </a:xfrm>
          <a:custGeom>
            <a:avLst/>
            <a:gdLst>
              <a:gd name="connsiteX0" fmla="*/ 2210246 w 7843221"/>
              <a:gd name="connsiteY0" fmla="*/ 0 h 8258246"/>
              <a:gd name="connsiteX1" fmla="*/ 7843221 w 7843221"/>
              <a:gd name="connsiteY1" fmla="*/ 0 h 8258246"/>
              <a:gd name="connsiteX2" fmla="*/ 7843221 w 7843221"/>
              <a:gd name="connsiteY2" fmla="*/ 6463026 h 8258246"/>
              <a:gd name="connsiteX3" fmla="*/ 6048000 w 7843221"/>
              <a:gd name="connsiteY3" fmla="*/ 8258246 h 8258246"/>
              <a:gd name="connsiteX4" fmla="*/ 0 w 7843221"/>
              <a:gd name="connsiteY4" fmla="*/ 2210246 h 8258246"/>
              <a:gd name="connsiteX0" fmla="*/ 2210246 w 7843221"/>
              <a:gd name="connsiteY0" fmla="*/ 0 h 8258246"/>
              <a:gd name="connsiteX1" fmla="*/ 7843221 w 7843221"/>
              <a:gd name="connsiteY1" fmla="*/ 0 h 8258246"/>
              <a:gd name="connsiteX2" fmla="*/ 7843221 w 7843221"/>
              <a:gd name="connsiteY2" fmla="*/ 6383513 h 8258246"/>
              <a:gd name="connsiteX3" fmla="*/ 6048000 w 7843221"/>
              <a:gd name="connsiteY3" fmla="*/ 8258246 h 8258246"/>
              <a:gd name="connsiteX4" fmla="*/ 0 w 7843221"/>
              <a:gd name="connsiteY4" fmla="*/ 2210246 h 8258246"/>
              <a:gd name="connsiteX5" fmla="*/ 2210246 w 7843221"/>
              <a:gd name="connsiteY5" fmla="*/ 0 h 8258246"/>
              <a:gd name="connsiteX0" fmla="*/ 2210246 w 7843221"/>
              <a:gd name="connsiteY0" fmla="*/ 0 h 8218489"/>
              <a:gd name="connsiteX1" fmla="*/ 7843221 w 7843221"/>
              <a:gd name="connsiteY1" fmla="*/ 0 h 8218489"/>
              <a:gd name="connsiteX2" fmla="*/ 7843221 w 7843221"/>
              <a:gd name="connsiteY2" fmla="*/ 6383513 h 8218489"/>
              <a:gd name="connsiteX3" fmla="*/ 5988365 w 7843221"/>
              <a:gd name="connsiteY3" fmla="*/ 8218489 h 8218489"/>
              <a:gd name="connsiteX4" fmla="*/ 0 w 7843221"/>
              <a:gd name="connsiteY4" fmla="*/ 2210246 h 8218489"/>
              <a:gd name="connsiteX5" fmla="*/ 2210246 w 7843221"/>
              <a:gd name="connsiteY5" fmla="*/ 0 h 8218489"/>
              <a:gd name="connsiteX0" fmla="*/ 2210246 w 7843221"/>
              <a:gd name="connsiteY0" fmla="*/ 0 h 8230846"/>
              <a:gd name="connsiteX1" fmla="*/ 7843221 w 7843221"/>
              <a:gd name="connsiteY1" fmla="*/ 0 h 8230846"/>
              <a:gd name="connsiteX2" fmla="*/ 7843221 w 7843221"/>
              <a:gd name="connsiteY2" fmla="*/ 6383513 h 8230846"/>
              <a:gd name="connsiteX3" fmla="*/ 6000721 w 7843221"/>
              <a:gd name="connsiteY3" fmla="*/ 8230846 h 8230846"/>
              <a:gd name="connsiteX4" fmla="*/ 0 w 7843221"/>
              <a:gd name="connsiteY4" fmla="*/ 2210246 h 8230846"/>
              <a:gd name="connsiteX5" fmla="*/ 2210246 w 7843221"/>
              <a:gd name="connsiteY5" fmla="*/ 0 h 823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43221" h="8230846">
                <a:moveTo>
                  <a:pt x="2210246" y="0"/>
                </a:moveTo>
                <a:lnTo>
                  <a:pt x="7843221" y="0"/>
                </a:lnTo>
                <a:lnTo>
                  <a:pt x="7843221" y="6383513"/>
                </a:lnTo>
                <a:lnTo>
                  <a:pt x="6000721" y="8230846"/>
                </a:lnTo>
                <a:lnTo>
                  <a:pt x="0" y="2210246"/>
                </a:lnTo>
                <a:lnTo>
                  <a:pt x="221024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A31124D6-84CC-C177-6A25-E4F07FCE9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0" y="1790264"/>
            <a:ext cx="9352400" cy="19148408"/>
          </a:xfrm>
          <a:custGeom>
            <a:avLst/>
            <a:gdLst>
              <a:gd name="connsiteX0" fmla="*/ 0 w 9352400"/>
              <a:gd name="connsiteY0" fmla="*/ 0 h 19148408"/>
              <a:gd name="connsiteX1" fmla="*/ 9352400 w 9352400"/>
              <a:gd name="connsiteY1" fmla="*/ 9574203 h 19148408"/>
              <a:gd name="connsiteX2" fmla="*/ 0 w 9352400"/>
              <a:gd name="connsiteY2" fmla="*/ 19148408 h 19148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52400" h="19148408">
                <a:moveTo>
                  <a:pt x="0" y="0"/>
                </a:moveTo>
                <a:lnTo>
                  <a:pt x="9352400" y="9574203"/>
                </a:lnTo>
                <a:lnTo>
                  <a:pt x="0" y="191484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BE2BD434-6575-450E-A7F3-133E9A44D12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0"/>
            <a:ext cx="9534551" cy="5174794"/>
          </a:xfrm>
          <a:custGeom>
            <a:avLst/>
            <a:gdLst>
              <a:gd name="connsiteX0" fmla="*/ 0 w 9534551"/>
              <a:gd name="connsiteY0" fmla="*/ 0 h 5123108"/>
              <a:gd name="connsiteX1" fmla="*/ 9534551 w 9534551"/>
              <a:gd name="connsiteY1" fmla="*/ 0 h 5123108"/>
              <a:gd name="connsiteX2" fmla="*/ 4411443 w 9534551"/>
              <a:gd name="connsiteY2" fmla="*/ 5123108 h 5123108"/>
              <a:gd name="connsiteX3" fmla="*/ 0 w 9534551"/>
              <a:gd name="connsiteY3" fmla="*/ 711665 h 5123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34551" h="5123108">
                <a:moveTo>
                  <a:pt x="0" y="0"/>
                </a:moveTo>
                <a:lnTo>
                  <a:pt x="9534551" y="0"/>
                </a:lnTo>
                <a:lnTo>
                  <a:pt x="4411443" y="5123108"/>
                </a:lnTo>
                <a:lnTo>
                  <a:pt x="0" y="711665"/>
                </a:lnTo>
                <a:close/>
              </a:path>
            </a:pathLst>
          </a:custGeom>
          <a:solidFill>
            <a:schemeClr val="tx1">
              <a:lumMod val="25000"/>
              <a:lumOff val="75000"/>
              <a:alpha val="50000"/>
            </a:schemeClr>
          </a:solidFill>
          <a:ln w="73025">
            <a:noFill/>
          </a:ln>
          <a:effectLst/>
        </p:spPr>
        <p:txBody>
          <a:bodyPr wrap="square" tIns="365760" anchor="t" anchorCtr="0">
            <a:noAutofit/>
          </a:bodyPr>
          <a:lstStyle>
            <a:lvl1pPr marL="0" indent="0" algn="ctr"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87E9201-E9D6-420F-967A-35467CBF4A5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flipH="1">
            <a:off x="0" y="1955698"/>
            <a:ext cx="9183978" cy="18801093"/>
          </a:xfrm>
          <a:custGeom>
            <a:avLst/>
            <a:gdLst>
              <a:gd name="connsiteX0" fmla="*/ 9183978 w 9183978"/>
              <a:gd name="connsiteY0" fmla="*/ 0 h 18367955"/>
              <a:gd name="connsiteX1" fmla="*/ 9183978 w 9183978"/>
              <a:gd name="connsiteY1" fmla="*/ 18367955 h 18367955"/>
              <a:gd name="connsiteX2" fmla="*/ 0 w 9183978"/>
              <a:gd name="connsiteY2" fmla="*/ 9183977 h 18367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83978" h="18367955">
                <a:moveTo>
                  <a:pt x="9183978" y="0"/>
                </a:moveTo>
                <a:lnTo>
                  <a:pt x="9183978" y="18367955"/>
                </a:lnTo>
                <a:lnTo>
                  <a:pt x="0" y="9183977"/>
                </a:lnTo>
                <a:close/>
              </a:path>
            </a:pathLst>
          </a:custGeom>
          <a:solidFill>
            <a:schemeClr val="tx1">
              <a:lumMod val="25000"/>
              <a:lumOff val="75000"/>
              <a:alpha val="50000"/>
            </a:schemeClr>
          </a:solidFill>
          <a:ln w="73025">
            <a:noFill/>
          </a:ln>
          <a:effectLst/>
        </p:spPr>
        <p:txBody>
          <a:bodyPr wrap="square" tIns="7772400" anchor="t" anchorCtr="0">
            <a:noAutofit/>
          </a:bodyPr>
          <a:lstStyle>
            <a:lvl1pPr marL="0" indent="0" algn="l"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B2AF5FDA-000B-4644-8248-33CBF1217E71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788507" y="3207841"/>
            <a:ext cx="7539532" cy="7539532"/>
          </a:xfrm>
          <a:prstGeom prst="diamond">
            <a:avLst/>
          </a:prstGeom>
          <a:solidFill>
            <a:schemeClr val="tx1">
              <a:lumMod val="25000"/>
              <a:lumOff val="75000"/>
              <a:alpha val="50000"/>
            </a:schemeClr>
          </a:solidFill>
          <a:ln w="73025">
            <a:solidFill>
              <a:schemeClr val="bg1"/>
            </a:solidFill>
          </a:ln>
          <a:effectLst/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7263EA9A-DD00-4231-BF00-03BBE045A13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7809" y="12150968"/>
            <a:ext cx="7539532" cy="7539532"/>
          </a:xfrm>
          <a:prstGeom prst="diamond">
            <a:avLst/>
          </a:prstGeom>
          <a:solidFill>
            <a:schemeClr val="tx1">
              <a:lumMod val="25000"/>
              <a:lumOff val="75000"/>
              <a:alpha val="50000"/>
            </a:schemeClr>
          </a:solidFill>
          <a:ln w="73025">
            <a:solidFill>
              <a:schemeClr val="bg1"/>
            </a:solidFill>
          </a:ln>
          <a:effectLst/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02DA5970-E8DD-415E-8FEB-C211814CD0B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805905" y="0"/>
            <a:ext cx="7653295" cy="8006400"/>
          </a:xfrm>
          <a:custGeom>
            <a:avLst/>
            <a:gdLst>
              <a:gd name="connsiteX0" fmla="*/ 2218560 w 7653295"/>
              <a:gd name="connsiteY0" fmla="*/ 0 h 8037094"/>
              <a:gd name="connsiteX1" fmla="*/ 7653295 w 7653295"/>
              <a:gd name="connsiteY1" fmla="*/ 0 h 8037094"/>
              <a:gd name="connsiteX2" fmla="*/ 7653295 w 7653295"/>
              <a:gd name="connsiteY2" fmla="*/ 6202334 h 8037094"/>
              <a:gd name="connsiteX3" fmla="*/ 5818535 w 7653295"/>
              <a:gd name="connsiteY3" fmla="*/ 8037094 h 8037094"/>
              <a:gd name="connsiteX4" fmla="*/ 0 w 7653295"/>
              <a:gd name="connsiteY4" fmla="*/ 2218560 h 803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3295" h="8037094">
                <a:moveTo>
                  <a:pt x="2218560" y="0"/>
                </a:moveTo>
                <a:lnTo>
                  <a:pt x="7653295" y="0"/>
                </a:lnTo>
                <a:lnTo>
                  <a:pt x="7653295" y="6202334"/>
                </a:lnTo>
                <a:lnTo>
                  <a:pt x="5818535" y="8037094"/>
                </a:lnTo>
                <a:lnTo>
                  <a:pt x="0" y="2218560"/>
                </a:lnTo>
                <a:close/>
              </a:path>
            </a:pathLst>
          </a:custGeom>
          <a:solidFill>
            <a:schemeClr val="tx1">
              <a:lumMod val="25000"/>
              <a:lumOff val="75000"/>
              <a:alpha val="50000"/>
            </a:schemeClr>
          </a:solidFill>
          <a:ln w="73025">
            <a:noFill/>
          </a:ln>
          <a:effectLst/>
        </p:spPr>
        <p:txBody>
          <a:bodyPr wrap="square" tIns="365760" anchor="t" anchorCtr="0">
            <a:noAutofit/>
          </a:bodyPr>
          <a:lstStyle>
            <a:lvl1pPr marL="0" indent="0" algn="ctr"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7">
            <a:extLst>
              <a:ext uri="{FF2B5EF4-FFF2-40B4-BE49-F238E27FC236}">
                <a16:creationId xmlns:a16="http://schemas.microsoft.com/office/drawing/2014/main" id="{F2153662-A29C-4576-B6EF-74CD0497718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2700000">
            <a:off x="10113676" y="12326849"/>
            <a:ext cx="6684341" cy="2681544"/>
          </a:xfrm>
        </p:spPr>
        <p:txBody>
          <a:bodyPr>
            <a:noAutofit/>
          </a:bodyPr>
          <a:lstStyle>
            <a:lvl1pPr marL="0" indent="0" algn="l">
              <a:buNone/>
              <a:defRPr lang="en-US" sz="9600" b="1" kern="1200" dirty="0">
                <a:ln w="73025"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mbria" panose="02040503050406030204" pitchFamily="18" charset="0"/>
                <a:cs typeface="SpeakPro" panose="020B0504020101020102" pitchFamily="34" charset="0"/>
              </a:defRPr>
            </a:lvl1pPr>
            <a:lvl2pPr marL="457200" indent="0" algn="r">
              <a:buNone/>
              <a:defRPr sz="4500"/>
            </a:lvl2pPr>
            <a:lvl3pPr marL="914400" indent="0" algn="r">
              <a:buNone/>
              <a:defRPr sz="4500"/>
            </a:lvl3pPr>
            <a:lvl4pPr marL="1371600" indent="0" algn="r">
              <a:buNone/>
              <a:defRPr sz="4500"/>
            </a:lvl4pPr>
            <a:lvl5pPr marL="1828800" indent="0" algn="r">
              <a:buNone/>
              <a:defRPr sz="4500"/>
            </a:lvl5pPr>
          </a:lstStyle>
          <a:p>
            <a:pPr lvl="0"/>
            <a:r>
              <a:rPr lang="en-US" dirty="0"/>
              <a:t>FOOD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5AA999A3-AC89-4704-B8E2-A6CE1D00BA3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 rot="2700000">
            <a:off x="8764434" y="15181513"/>
            <a:ext cx="6684341" cy="2916397"/>
          </a:xfrm>
        </p:spPr>
        <p:txBody>
          <a:bodyPr>
            <a:normAutofit/>
          </a:bodyPr>
          <a:lstStyle>
            <a:lvl1pPr marL="0" indent="0" algn="l">
              <a:buNone/>
              <a:defRPr lang="en-US" sz="3500" b="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r">
              <a:buNone/>
              <a:defRPr sz="4500"/>
            </a:lvl2pPr>
            <a:lvl3pPr marL="914400" indent="0" algn="r">
              <a:buNone/>
              <a:defRPr sz="4500"/>
            </a:lvl3pPr>
            <a:lvl4pPr marL="1371600" indent="0" algn="r">
              <a:buNone/>
              <a:defRPr sz="4500"/>
            </a:lvl4pPr>
            <a:lvl5pPr marL="1828800" indent="0" algn="r">
              <a:buNone/>
              <a:defRPr sz="4500"/>
            </a:lvl5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9C950636-8B6C-48B2-AB27-343A0D810CD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7717" y="19257874"/>
            <a:ext cx="5375452" cy="2687726"/>
          </a:xfrm>
          <a:custGeom>
            <a:avLst/>
            <a:gdLst>
              <a:gd name="connsiteX0" fmla="*/ 2687726 w 5375452"/>
              <a:gd name="connsiteY0" fmla="*/ 0 h 2687726"/>
              <a:gd name="connsiteX1" fmla="*/ 5375452 w 5375452"/>
              <a:gd name="connsiteY1" fmla="*/ 2687726 h 2687726"/>
              <a:gd name="connsiteX2" fmla="*/ 0 w 5375452"/>
              <a:gd name="connsiteY2" fmla="*/ 2687726 h 2687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75452" h="2687726">
                <a:moveTo>
                  <a:pt x="2687726" y="0"/>
                </a:moveTo>
                <a:lnTo>
                  <a:pt x="5375452" y="2687726"/>
                </a:lnTo>
                <a:lnTo>
                  <a:pt x="0" y="2687726"/>
                </a:lnTo>
                <a:close/>
              </a:path>
            </a:pathLst>
          </a:custGeom>
          <a:solidFill>
            <a:schemeClr val="tx1">
              <a:lumMod val="25000"/>
              <a:lumOff val="75000"/>
              <a:alpha val="50000"/>
            </a:schemeClr>
          </a:solidFill>
          <a:ln w="73025">
            <a:noFill/>
          </a:ln>
          <a:effectLst/>
        </p:spPr>
        <p:txBody>
          <a:bodyPr wrap="square" tIns="731520" anchor="b" anchorCtr="0">
            <a:noAutofit/>
          </a:bodyPr>
          <a:lstStyle>
            <a:lvl1pPr marL="0" indent="0" algn="ctr"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E6E774B-5BB4-4FAE-8F86-D3FF047EC5B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157767" y="16621258"/>
            <a:ext cx="7539532" cy="5324342"/>
          </a:xfrm>
          <a:custGeom>
            <a:avLst/>
            <a:gdLst>
              <a:gd name="connsiteX0" fmla="*/ 3769766 w 7539532"/>
              <a:gd name="connsiteY0" fmla="*/ 0 h 5324342"/>
              <a:gd name="connsiteX1" fmla="*/ 7539532 w 7539532"/>
              <a:gd name="connsiteY1" fmla="*/ 3769766 h 5324342"/>
              <a:gd name="connsiteX2" fmla="*/ 5984956 w 7539532"/>
              <a:gd name="connsiteY2" fmla="*/ 5324342 h 5324342"/>
              <a:gd name="connsiteX3" fmla="*/ 1554576 w 7539532"/>
              <a:gd name="connsiteY3" fmla="*/ 5324342 h 5324342"/>
              <a:gd name="connsiteX4" fmla="*/ 0 w 7539532"/>
              <a:gd name="connsiteY4" fmla="*/ 3769766 h 5324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39532" h="5324342">
                <a:moveTo>
                  <a:pt x="3769766" y="0"/>
                </a:moveTo>
                <a:lnTo>
                  <a:pt x="7539532" y="3769766"/>
                </a:lnTo>
                <a:lnTo>
                  <a:pt x="5984956" y="5324342"/>
                </a:lnTo>
                <a:lnTo>
                  <a:pt x="1554576" y="5324342"/>
                </a:lnTo>
                <a:lnTo>
                  <a:pt x="0" y="3769766"/>
                </a:lnTo>
                <a:close/>
              </a:path>
            </a:pathLst>
          </a:custGeom>
          <a:solidFill>
            <a:schemeClr val="tx1">
              <a:lumMod val="25000"/>
              <a:lumOff val="75000"/>
              <a:alpha val="50000"/>
            </a:schemeClr>
          </a:solidFill>
          <a:ln w="73025">
            <a:noFill/>
          </a:ln>
          <a:effectLst/>
        </p:spPr>
        <p:txBody>
          <a:bodyPr wrap="square" tIns="1828800" anchor="t" anchorCtr="0">
            <a:noAutofit/>
          </a:bodyPr>
          <a:lstStyle>
            <a:lvl1pPr marL="0" indent="0" algn="ctr"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00383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EEF751C6-DE0E-48B6-A735-2A70A36C06A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6459200" cy="21945600"/>
          </a:xfrm>
        </p:spPr>
        <p:txBody>
          <a:bodyPr tIns="457200" anchor="t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64D869-8470-413B-B1AE-BD044E59CE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1" y="3815836"/>
            <a:ext cx="16459199" cy="7323221"/>
          </a:xfrm>
          <a:noFill/>
        </p:spPr>
        <p:txBody>
          <a:bodyPr lIns="792000" tIns="180000" rIns="720000" bIns="0" anchor="b" anchorCtr="0">
            <a:normAutofit/>
          </a:bodyPr>
          <a:lstStyle>
            <a:lvl1pPr algn="ctr">
              <a:lnSpc>
                <a:spcPct val="85000"/>
              </a:lnSpc>
              <a:defRPr sz="36800" spc="800" baseline="0">
                <a:ln w="73025">
                  <a:noFill/>
                </a:ln>
                <a:solidFill>
                  <a:schemeClr val="bg1"/>
                </a:solidFill>
                <a:effectLst>
                  <a:outerShdw blurRad="76200" dist="63500" dir="2700000" algn="tl" rotWithShape="0">
                    <a:schemeClr val="tx2">
                      <a:lumMod val="50000"/>
                      <a:alpha val="35000"/>
                    </a:scheme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BAKE</a:t>
            </a:r>
          </a:p>
        </p:txBody>
      </p:sp>
      <p:sp>
        <p:nvSpPr>
          <p:cNvPr id="15" name="Text Placeholder 17">
            <a:extLst>
              <a:ext uri="{FF2B5EF4-FFF2-40B4-BE49-F238E27FC236}">
                <a16:creationId xmlns:a16="http://schemas.microsoft.com/office/drawing/2014/main" id="{8C3F5F91-E9AD-4F2E-B4B1-2545BFBA05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44800" y="1664891"/>
            <a:ext cx="12369600" cy="2012400"/>
          </a:xfrm>
          <a:ln>
            <a:noFill/>
          </a:ln>
        </p:spPr>
        <p:txBody>
          <a:bodyPr lIns="360000" tIns="360000" rIns="360000" bIns="360000"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6800">
                <a:solidFill>
                  <a:schemeClr val="bg2"/>
                </a:solidFill>
                <a:latin typeface="+mn-lt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74D2CD46-7919-46AF-9CFE-600254DC62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53238" y="9823669"/>
            <a:ext cx="14047180" cy="7067698"/>
          </a:xfrm>
          <a:ln>
            <a:noFill/>
          </a:ln>
        </p:spPr>
        <p:txBody>
          <a:bodyPr lIns="360000" tIns="360000" rIns="360000" bIns="360000"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36800" kern="1200" spc="800" baseline="0" dirty="0">
                <a:ln w="73025">
                  <a:noFill/>
                </a:ln>
                <a:solidFill>
                  <a:schemeClr val="bg1"/>
                </a:solidFill>
                <a:effectLst>
                  <a:outerShdw blurRad="76200" dist="63500" dir="2700000" algn="tl" rotWithShape="0">
                    <a:schemeClr val="tx2">
                      <a:lumMod val="50000"/>
                      <a:alpha val="35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LOVE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1BA23F7F-6A85-4885-AB12-669CC19ABF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37960" y="10014397"/>
            <a:ext cx="3383280" cy="1727173"/>
          </a:xfrm>
          <a:ln>
            <a:noFill/>
          </a:ln>
        </p:spPr>
        <p:txBody>
          <a:bodyPr lIns="360000" tIns="360000" rIns="360000" bIns="360000"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6800">
                <a:solidFill>
                  <a:schemeClr val="bg2"/>
                </a:solidFill>
                <a:latin typeface="+mn-lt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WITH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C168B70-C883-4F02-9AA1-75CEEC6727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8248008"/>
            <a:ext cx="16459200" cy="1904400"/>
          </a:xfrm>
          <a:solidFill>
            <a:schemeClr val="bg2">
              <a:alpha val="40000"/>
            </a:schemeClr>
          </a:solidFill>
          <a:ln>
            <a:noFill/>
          </a:ln>
        </p:spPr>
        <p:txBody>
          <a:bodyPr lIns="360000" tIns="360000" rIns="360000" bIns="18000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6000">
                <a:solidFill>
                  <a:schemeClr val="bg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95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4E2BBE1A-E2CB-4738-8FCA-0978964115C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6459200" cy="21945600"/>
          </a:xfrm>
          <a:solidFill>
            <a:schemeClr val="tx1">
              <a:lumMod val="50000"/>
              <a:lumOff val="50000"/>
            </a:schemeClr>
          </a:solidFill>
        </p:spPr>
        <p:txBody>
          <a:bodyPr tIns="365760" anchor="t" anchorCtr="0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D6AE27-12F6-41A8-B0AD-5CC29E6022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2" y="1634836"/>
            <a:ext cx="14242471" cy="2466112"/>
          </a:xfrm>
          <a:ln w="73025" cap="sq">
            <a:noFill/>
            <a:miter lim="800000"/>
          </a:ln>
        </p:spPr>
        <p:txBody>
          <a:bodyPr lIns="720000" tIns="91440" rIns="720000" bIns="0" anchor="b">
            <a:noAutofit/>
          </a:bodyPr>
          <a:lstStyle>
            <a:lvl1pPr algn="ctr">
              <a:lnSpc>
                <a:spcPct val="85000"/>
              </a:lnSpc>
              <a:defRPr sz="11000" b="1" cap="all" spc="-520" baseline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Good Food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05F61ADD-2C7D-48A7-8AA9-D90598568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212550" y="722678"/>
            <a:ext cx="905711" cy="54843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/>
              <a:t>REC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7803D977-5B11-F7B1-A6C4-159B735626E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9525" y="4114368"/>
            <a:ext cx="14297025" cy="1385887"/>
          </a:xfrm>
        </p:spPr>
        <p:txBody>
          <a:bodyPr tIns="0">
            <a:noAutofit/>
          </a:bodyPr>
          <a:lstStyle>
            <a:lvl1pPr marL="0" indent="0" algn="ctr">
              <a:buNone/>
              <a:defRPr sz="11000" cap="all" spc="29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Ends with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FEE0DB-4F43-B0EF-EC5B-9FC95FA11EA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39525" y="5538246"/>
            <a:ext cx="14297025" cy="1385887"/>
          </a:xfrm>
        </p:spPr>
        <p:txBody>
          <a:bodyPr tIns="0">
            <a:noAutofit/>
          </a:bodyPr>
          <a:lstStyle>
            <a:lvl1pPr marL="0" indent="0" algn="ctr">
              <a:buNone/>
              <a:defRPr sz="11000" cap="all" spc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Good talk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89922BFE-A997-44C5-93B5-DA3F4D7EAC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06933" y="14939632"/>
            <a:ext cx="8045334" cy="4932000"/>
          </a:xfrm>
          <a:solidFill>
            <a:schemeClr val="tx1">
              <a:alpha val="50000"/>
            </a:schemeClr>
          </a:solidFill>
        </p:spPr>
        <p:txBody>
          <a:bodyPr lIns="720000" tIns="457200" rIns="720000" anchor="t" anchorCtr="0">
            <a:noAutofit/>
          </a:bodyPr>
          <a:lstStyle>
            <a:lvl1pPr marL="0" indent="0" algn="ctr">
              <a:buNone/>
              <a:defRPr sz="5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4800">
                <a:solidFill>
                  <a:schemeClr val="bg1"/>
                </a:solidFill>
              </a:defRPr>
            </a:lvl2pPr>
            <a:lvl3pPr marL="914400" indent="0" algn="ctr">
              <a:buNone/>
              <a:defRPr sz="4800">
                <a:solidFill>
                  <a:schemeClr val="bg1"/>
                </a:solidFill>
              </a:defRPr>
            </a:lvl3pPr>
            <a:lvl4pPr marL="1371600" indent="0" algn="ctr">
              <a:buNone/>
              <a:defRPr sz="4800">
                <a:solidFill>
                  <a:schemeClr val="bg1"/>
                </a:solidFill>
              </a:defRPr>
            </a:lvl4pPr>
            <a:lvl5pPr marL="1828800" indent="0" algn="ctr">
              <a:buNone/>
              <a:defRPr sz="4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0">
            <a:extLst>
              <a:ext uri="{FF2B5EF4-FFF2-40B4-BE49-F238E27FC236}">
                <a16:creationId xmlns:a16="http://schemas.microsoft.com/office/drawing/2014/main" id="{40AFF000-A59D-9EE2-AE97-DE36A27ED91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206933" y="18177164"/>
            <a:ext cx="8045334" cy="1694468"/>
          </a:xfrm>
          <a:noFill/>
        </p:spPr>
        <p:txBody>
          <a:bodyPr lIns="720000" tIns="0" rIns="720000" anchor="t" anchorCtr="0">
            <a:noAutofit/>
          </a:bodyPr>
          <a:lstStyle>
            <a:lvl1pPr marL="0" indent="0" algn="ctr">
              <a:buNone/>
              <a:defRPr sz="5000">
                <a:solidFill>
                  <a:schemeClr val="accent6"/>
                </a:solidFill>
                <a:latin typeface="+mn-lt"/>
              </a:defRPr>
            </a:lvl1pPr>
            <a:lvl2pPr marL="457200" indent="0" algn="ctr">
              <a:buNone/>
              <a:defRPr sz="4800">
                <a:solidFill>
                  <a:schemeClr val="bg1"/>
                </a:solidFill>
              </a:defRPr>
            </a:lvl2pPr>
            <a:lvl3pPr marL="914400" indent="0" algn="ctr">
              <a:buNone/>
              <a:defRPr sz="4800">
                <a:solidFill>
                  <a:schemeClr val="bg1"/>
                </a:solidFill>
              </a:defRPr>
            </a:lvl3pPr>
            <a:lvl4pPr marL="1371600" indent="0" algn="ctr">
              <a:buNone/>
              <a:defRPr sz="4800">
                <a:solidFill>
                  <a:schemeClr val="bg1"/>
                </a:solidFill>
              </a:defRPr>
            </a:lvl4pPr>
            <a:lvl5pPr marL="1828800" indent="0" algn="ctr">
              <a:buNone/>
              <a:defRPr sz="4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1272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C138E9-1818-440B-BCD8-E02884914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888" y="1168400"/>
            <a:ext cx="14195425" cy="424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CFCCE3-E839-4E61-ADE7-691317C01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1888" y="5842000"/>
            <a:ext cx="14195425" cy="1392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0455A-3F59-412F-A7C3-C2B66CD904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1888" y="20340638"/>
            <a:ext cx="3703637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CF338-1477-4B5A-AA4D-20E47BA041C6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6A774-6A13-4D3C-8F29-811FDE24E7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1475" y="20340638"/>
            <a:ext cx="555625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9B00C-A40D-4C02-B065-F16BB4E3F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3675" y="20340638"/>
            <a:ext cx="3703638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2576E-C3E1-40C4-A054-7F2B363D6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9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B5CD26-244A-4E38-B2F5-796C9F41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888" y="1168400"/>
            <a:ext cx="14195425" cy="424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EE8848-E79B-4042-BE8B-5B5BF0729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1888" y="5842000"/>
            <a:ext cx="14195425" cy="1392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E3925-53EA-49CE-8C6F-4D31F5BB8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1888" y="20340638"/>
            <a:ext cx="3703637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F5333-6182-4AF0-80F0-79A88DB9A798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58385-D464-48C6-8F67-1DA1C32145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1475" y="20340638"/>
            <a:ext cx="555625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4F5EB-7616-4F54-91DF-136FD84FA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3675" y="20340638"/>
            <a:ext cx="3703638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5FADD-DF72-456A-BB7A-878CC9C0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49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D57E67-F47C-4E3F-9631-9796480CF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888" y="1168400"/>
            <a:ext cx="14195425" cy="424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2ADAB-BF86-43D6-B5E9-C5BCE39E7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1888" y="5842000"/>
            <a:ext cx="14195425" cy="1392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36209-D2A9-4851-8ABB-A1DDCAA3AF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1888" y="20340638"/>
            <a:ext cx="3703637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36208-A0C7-4B5A-B09A-D663A7DBB8DD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EA62E-8D03-4244-832B-20D461EB84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1475" y="20340638"/>
            <a:ext cx="555625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4DF16-4798-48C2-990D-E2D2401C4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3675" y="20340638"/>
            <a:ext cx="3703638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81E0A-DFED-40DF-B828-D756438DC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6D6324-0890-423A-802B-5EAB8F002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888" y="1168400"/>
            <a:ext cx="14195425" cy="424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2DE61-2D36-4B85-BA65-09C211C19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1888" y="5842000"/>
            <a:ext cx="14195425" cy="1392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57C7C-3A28-4314-BC44-7137A4618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1888" y="20340638"/>
            <a:ext cx="3703637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1C32B-6457-4EFE-B121-E8C99AC9104F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AF1F1-9102-4DAB-99B0-9C93188F0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1475" y="20340638"/>
            <a:ext cx="555625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0BFC6-5C2E-4F5B-AEC1-7CEE769453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3675" y="20340638"/>
            <a:ext cx="3703638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50185-2EC8-4572-B7A6-667F1B184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3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s://www.flickr.com/photos/72949902@N00/507630239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A5B1D912-1E0E-4BA2-804A-20B0F761A6F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>
          <a:xfrm>
            <a:off x="0" y="3503422"/>
            <a:ext cx="16459200" cy="11415735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8D8AD7-BABA-489C-8AE9-31A69ECBE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657" y="914394"/>
            <a:ext cx="13546420" cy="4754193"/>
          </a:xfrm>
        </p:spPr>
        <p:txBody>
          <a:bodyPr/>
          <a:lstStyle/>
          <a:p>
            <a:pPr algn="ctr"/>
            <a:r>
              <a:rPr lang="en-US" sz="96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icrosoft PhagsPa" panose="020B0502040204020203" pitchFamily="34" charset="0"/>
              </a:rPr>
              <a:t>Get Ready! </a:t>
            </a:r>
            <a:br>
              <a:rPr lang="en-US" sz="96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icrosoft PhagsPa" panose="020B0502040204020203" pitchFamily="34" charset="0"/>
              </a:rPr>
            </a:br>
            <a:r>
              <a:rPr lang="en-US" sz="96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icrosoft PhagsPa" panose="020B0502040204020203" pitchFamily="34" charset="0"/>
              </a:rPr>
              <a:t>Hot Dogs and Brats on the Beach!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EAC02-EDD3-4C63-B7CB-356D69D1AB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61072" y="13282864"/>
            <a:ext cx="12796005" cy="8431904"/>
          </a:xfrm>
        </p:spPr>
        <p:txBody>
          <a:bodyPr/>
          <a:lstStyle/>
          <a:p>
            <a:pPr algn="l"/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ptos Display" panose="020B0004020202020204" pitchFamily="34" charset="0"/>
            </a:endParaRPr>
          </a:p>
          <a:p>
            <a:pPr algn="l"/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ptos Display" panose="020B0004020202020204" pitchFamily="34" charset="0"/>
            </a:endParaRPr>
          </a:p>
          <a:p>
            <a:pPr algn="l"/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ptos Display" panose="020B0004020202020204" pitchFamily="34" charset="0"/>
            </a:endParaRPr>
          </a:p>
          <a:p>
            <a:pPr algn="l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ptos Display" panose="020B0004020202020204" pitchFamily="34" charset="0"/>
              </a:rPr>
              <a:t>*************************************When:  Saturday  August 9  11am-2pm</a:t>
            </a:r>
          </a:p>
          <a:p>
            <a:pPr algn="l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ptos Display" panose="020B0004020202020204" pitchFamily="34" charset="0"/>
              </a:rPr>
              <a:t>Where: Bayside Beach</a:t>
            </a:r>
          </a:p>
          <a:p>
            <a:pPr algn="l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ptos Display" panose="020B0004020202020204" pitchFamily="34" charset="0"/>
              </a:rPr>
              <a:t>What:  Hot Dogs, Brats, Soda, Water, Chips</a:t>
            </a:r>
          </a:p>
          <a:p>
            <a:pPr algn="l"/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ptos Display" panose="020B0004020202020204" pitchFamily="34" charset="0"/>
            </a:endParaRPr>
          </a:p>
          <a:p>
            <a:pPr algn="l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ptos Display" panose="020B0004020202020204" pitchFamily="34" charset="0"/>
              </a:rPr>
              <a:t>Joins Bayside Homeowners Association for lunch on the beach!</a:t>
            </a:r>
          </a:p>
          <a:p>
            <a:pPr algn="l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ptos Display" panose="020B0004020202020204" pitchFamily="34" charset="0"/>
              </a:rPr>
              <a:t>See you then!</a:t>
            </a:r>
          </a:p>
          <a:p>
            <a:pPr algn="l"/>
            <a:endParaRPr lang="en-US" dirty="0"/>
          </a:p>
        </p:txBody>
      </p:sp>
      <p:sp>
        <p:nvSpPr>
          <p:cNvPr id="9" name="Rectangle 8" descr="Rectangle frame">
            <a:extLst>
              <a:ext uri="{FF2B5EF4-FFF2-40B4-BE49-F238E27FC236}">
                <a16:creationId xmlns:a16="http://schemas.microsoft.com/office/drawing/2014/main" id="{B504F5AE-431D-437D-800E-46D6FAD8AF70}"/>
              </a:ext>
            </a:extLst>
          </p:cNvPr>
          <p:cNvSpPr/>
          <p:nvPr/>
        </p:nvSpPr>
        <p:spPr>
          <a:xfrm>
            <a:off x="1263600" y="12925862"/>
            <a:ext cx="13932000" cy="8788906"/>
          </a:xfrm>
          <a:prstGeom prst="rect">
            <a:avLst/>
          </a:prstGeom>
          <a:noFill/>
          <a:ln w="254000">
            <a:solidFill>
              <a:schemeClr val="accent6"/>
            </a:solidFill>
          </a:ln>
          <a:effectLst>
            <a:outerShdw blurRad="114300" dist="254000" dir="2700000" algn="tl" rotWithShape="0">
              <a:schemeClr val="tx1">
                <a:alpha val="4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24D1FB-B622-6B7D-5943-939924C220AA}"/>
              </a:ext>
            </a:extLst>
          </p:cNvPr>
          <p:cNvSpPr txBox="1"/>
          <p:nvPr/>
        </p:nvSpPr>
        <p:spPr>
          <a:xfrm>
            <a:off x="0" y="21945600"/>
            <a:ext cx="16459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4" tooltip="https://www.flickr.com/photos/72949902@N00/5076302395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5" tooltip="https://creativecommons.org/licenses/by/3.0/"/>
              </a:rPr>
              <a:t>CC BY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8805910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Poster 2">
      <a:dk1>
        <a:sysClr val="windowText" lastClr="000000"/>
      </a:dk1>
      <a:lt1>
        <a:sysClr val="window" lastClr="FFFFFF"/>
      </a:lt1>
      <a:dk2>
        <a:srgbClr val="282C29"/>
      </a:dk2>
      <a:lt2>
        <a:srgbClr val="8F8F83"/>
      </a:lt2>
      <a:accent1>
        <a:srgbClr val="AAABBC"/>
      </a:accent1>
      <a:accent2>
        <a:srgbClr val="8FCB9B"/>
      </a:accent2>
      <a:accent3>
        <a:srgbClr val="EAE6E3"/>
      </a:accent3>
      <a:accent4>
        <a:srgbClr val="775253"/>
      </a:accent4>
      <a:accent5>
        <a:srgbClr val="73C2BE"/>
      </a:accent5>
      <a:accent6>
        <a:srgbClr val="EEB902"/>
      </a:accent6>
      <a:hlink>
        <a:srgbClr val="FFFFFF"/>
      </a:hlink>
      <a:folHlink>
        <a:srgbClr val="FFFFFF"/>
      </a:folHlink>
    </a:clrScheme>
    <a:fontScheme name="Custom 3">
      <a:majorFont>
        <a:latin typeface="Rockwell Nova"/>
        <a:ea typeface=""/>
        <a:cs typeface=""/>
      </a:majorFont>
      <a:minorFont>
        <a:latin typeface="Speak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439177_Food and cooking posters_win32_SL_V2" id="{10A791EF-F21B-4DF8-9047-1BD9B45775EE}" vid="{D3A098FD-F36A-46F6-8896-7EEF223F747C}"/>
    </a:ext>
  </a:extLst>
</a:theme>
</file>

<file path=ppt/theme/theme2.xml><?xml version="1.0" encoding="utf-8"?>
<a:theme xmlns:a="http://schemas.openxmlformats.org/drawingml/2006/main" name="Custom Design 2">
  <a:themeElements>
    <a:clrScheme name="Food 2">
      <a:dk1>
        <a:srgbClr val="111111"/>
      </a:dk1>
      <a:lt1>
        <a:srgbClr val="FFFFFF"/>
      </a:lt1>
      <a:dk2>
        <a:srgbClr val="499D57"/>
      </a:dk2>
      <a:lt2>
        <a:srgbClr val="84441E"/>
      </a:lt2>
      <a:accent1>
        <a:srgbClr val="89909F"/>
      </a:accent1>
      <a:accent2>
        <a:srgbClr val="E9D985"/>
      </a:accent2>
      <a:accent3>
        <a:srgbClr val="82D4BB"/>
      </a:accent3>
      <a:accent4>
        <a:srgbClr val="57C1FF"/>
      </a:accent4>
      <a:accent5>
        <a:srgbClr val="9BE564"/>
      </a:accent5>
      <a:accent6>
        <a:srgbClr val="EBBAB9"/>
      </a:accent6>
      <a:hlink>
        <a:srgbClr val="84441E"/>
      </a:hlink>
      <a:folHlink>
        <a:srgbClr val="84441E"/>
      </a:folHlink>
    </a:clrScheme>
    <a:fontScheme name="Custom 6">
      <a:majorFont>
        <a:latin typeface="Avenir Next"/>
        <a:ea typeface=""/>
        <a:cs typeface=""/>
      </a:majorFont>
      <a:minorFont>
        <a:latin typeface="Avenir N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439177_Food and cooking posters_win32_SL_V2" id="{10A791EF-F21B-4DF8-9047-1BD9B45775EE}" vid="{F0120BD3-0BBE-45A1-BB82-D848564F2E7F}"/>
    </a:ext>
  </a:extLst>
</a:theme>
</file>

<file path=ppt/theme/theme3.xml><?xml version="1.0" encoding="utf-8"?>
<a:theme xmlns:a="http://schemas.openxmlformats.org/drawingml/2006/main" name="Custom Design 3">
  <a:themeElements>
    <a:clrScheme name="Food 3">
      <a:dk1>
        <a:sysClr val="windowText" lastClr="000000"/>
      </a:dk1>
      <a:lt1>
        <a:sysClr val="window" lastClr="FFFFFF"/>
      </a:lt1>
      <a:dk2>
        <a:srgbClr val="F2ACAC"/>
      </a:dk2>
      <a:lt2>
        <a:srgbClr val="7F0037"/>
      </a:lt2>
      <a:accent1>
        <a:srgbClr val="69C4BB"/>
      </a:accent1>
      <a:accent2>
        <a:srgbClr val="98C1D9"/>
      </a:accent2>
      <a:accent3>
        <a:srgbClr val="F2F79E"/>
      </a:accent3>
      <a:accent4>
        <a:srgbClr val="6C698D"/>
      </a:accent4>
      <a:accent5>
        <a:srgbClr val="504746"/>
      </a:accent5>
      <a:accent6>
        <a:srgbClr val="B89685"/>
      </a:accent6>
      <a:hlink>
        <a:srgbClr val="FFFFFF"/>
      </a:hlink>
      <a:folHlink>
        <a:srgbClr val="FFFFFF"/>
      </a:folHlink>
    </a:clrScheme>
    <a:fontScheme name="Custom 6">
      <a:majorFont>
        <a:latin typeface="Palatino Linotype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45439177_Food and cooking posters_win32_SL_V2" id="{10A791EF-F21B-4DF8-9047-1BD9B45775EE}" vid="{0C5C428E-4815-4FD4-9ECD-BE1EA8FE9392}"/>
    </a:ext>
  </a:extLst>
</a:theme>
</file>

<file path=ppt/theme/theme4.xml><?xml version="1.0" encoding="utf-8"?>
<a:theme xmlns:a="http://schemas.openxmlformats.org/drawingml/2006/main" name="Custom Design 4">
  <a:themeElements>
    <a:clrScheme name="Food 4">
      <a:dk1>
        <a:sysClr val="windowText" lastClr="000000"/>
      </a:dk1>
      <a:lt1>
        <a:srgbClr val="FFFFFF"/>
      </a:lt1>
      <a:dk2>
        <a:srgbClr val="9BA7C0"/>
      </a:dk2>
      <a:lt2>
        <a:srgbClr val="F5CAC3"/>
      </a:lt2>
      <a:accent1>
        <a:srgbClr val="341431"/>
      </a:accent1>
      <a:accent2>
        <a:srgbClr val="B8336A"/>
      </a:accent2>
      <a:accent3>
        <a:srgbClr val="142F5C"/>
      </a:accent3>
      <a:accent4>
        <a:srgbClr val="FFC000"/>
      </a:accent4>
      <a:accent5>
        <a:srgbClr val="423B0B"/>
      </a:accent5>
      <a:accent6>
        <a:srgbClr val="92D050"/>
      </a:accent6>
      <a:hlink>
        <a:srgbClr val="FFFFFF"/>
      </a:hlink>
      <a:folHlink>
        <a:srgbClr val="FFFFFF"/>
      </a:folHlink>
    </a:clrScheme>
    <a:fontScheme name="Custom 7">
      <a:majorFont>
        <a:latin typeface="Arial Nova Light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439177_Food and cooking posters_win32_SL_V2" id="{10A791EF-F21B-4DF8-9047-1BD9B45775EE}" vid="{C501706F-DD01-43C0-B244-B015CEDA67CE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07AA30-9C37-4AE5-B627-31347F69EAA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603DB3CD-513B-44A0-B816-6D297CBA55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F2813D7-A14D-4D62-8268-CA6DD04BD1B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Food and cooking posters</Template>
  <TotalTime>24</TotalTime>
  <Words>60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6" baseType="lpstr">
      <vt:lpstr>Aptos Display</vt:lpstr>
      <vt:lpstr>Arial</vt:lpstr>
      <vt:lpstr>Arial Nova</vt:lpstr>
      <vt:lpstr>Arial Nova Light</vt:lpstr>
      <vt:lpstr>Avenir Next</vt:lpstr>
      <vt:lpstr>Calibri</vt:lpstr>
      <vt:lpstr>Constantia</vt:lpstr>
      <vt:lpstr>Microsoft PhagsPa</vt:lpstr>
      <vt:lpstr>Palatino Linotype</vt:lpstr>
      <vt:lpstr>Rockwell Nova</vt:lpstr>
      <vt:lpstr>Speak Pro</vt:lpstr>
      <vt:lpstr>Custom Design</vt:lpstr>
      <vt:lpstr>Custom Design 2</vt:lpstr>
      <vt:lpstr>Custom Design 3</vt:lpstr>
      <vt:lpstr>Custom Design 4</vt:lpstr>
      <vt:lpstr>Get Ready!  Hot Dogs and Brats on the Beach!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Deana</dc:creator>
  <cp:lastModifiedBy>Deana</cp:lastModifiedBy>
  <cp:revision>3</cp:revision>
  <dcterms:created xsi:type="dcterms:W3CDTF">2025-07-26T12:30:10Z</dcterms:created>
  <dcterms:modified xsi:type="dcterms:W3CDTF">2025-07-26T12:56:31Z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