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247" autoAdjust="0"/>
  </p:normalViewPr>
  <p:slideViewPr>
    <p:cSldViewPr snapToGrid="0">
      <p:cViewPr varScale="1">
        <p:scale>
          <a:sx n="87" d="100"/>
          <a:sy n="87" d="100"/>
        </p:scale>
        <p:origin x="2094" y="3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3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6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3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6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8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62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6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60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68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6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AAFCF-0AA1-47A9-81CE-DF81F9C5F3B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0779-D320-482B-AAC4-4D34B8614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52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8BCB124-A81B-CEDA-C4E0-3408776B2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C5A53-4675-1BEC-7F99-F82669D27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15" y="1661418"/>
            <a:ext cx="8675370" cy="4931516"/>
          </a:xfrm>
        </p:spPr>
        <p:txBody>
          <a:bodyPr>
            <a:normAutofit lnSpcReduction="10000"/>
          </a:bodyPr>
          <a:lstStyle/>
          <a:p>
            <a:pPr marL="0" marR="0" lvl="0" indent="0">
              <a:lnSpc>
                <a:spcPct val="115000"/>
              </a:lnSpc>
              <a:buNone/>
            </a:pPr>
            <a:endParaRPr lang="en-US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IW HOA Officers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Block vote – Lely Master Declarations Changes 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Developing overall project scope and RFQ, bidding, &amp; request for landscape special assessment 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we include mailboxes?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 maintenance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Update Landscape maintenance RFQ, bidding, &amp; request for landscape maintenance contract 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Leasing in IW &amp; neighborhood issues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F3032-F165-9EA4-5022-DC2688BEC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IW HOA Officers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378AD-55E1-E8C3-DD8A-B7C9A403A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515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D4448-F814-51C6-865B-FDF3FED2E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Block vote </a:t>
            </a:r>
            <a:b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Lely Master Declarations Changes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97B40-0D9C-0BD3-3684-772D87B41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Need to complete our </a:t>
            </a:r>
            <a:r>
              <a:rPr lang="en-US" sz="3200" b="1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ballot</a:t>
            </a:r>
            <a:r>
              <a:rPr lang="en-US" sz="32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for our association for the proposed changes to the declaration of covenants and send it 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48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992C1-A07F-F678-6E5F-FDB6C48B4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Special Landscape Project &amp; Assessment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534952-DFFE-208E-ABDE-E77B55B067D3}"/>
              </a:ext>
            </a:extLst>
          </p:cNvPr>
          <p:cNvSpPr/>
          <p:nvPr/>
        </p:nvSpPr>
        <p:spPr>
          <a:xfrm>
            <a:off x="589402" y="1916115"/>
            <a:ext cx="8879595" cy="1851654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E3821-691A-1AE1-9FE9-9C7D16D72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Mike, Barb &amp; Kathy (our ARC) recommended maintenance, and a scope of work in their doc…</a:t>
            </a:r>
          </a:p>
          <a:p>
            <a:pPr marL="0" indent="0">
              <a:buNone/>
            </a:pPr>
            <a:r>
              <a:rPr lang="en-US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2025 HOA ARC Recommendations v1.3</a:t>
            </a:r>
            <a:endParaRPr lang="en-US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1800" i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Any additional Board feedback beyond Tricia’s mail of Jan 24</a:t>
            </a:r>
            <a:r>
              <a:rPr lang="en-US" sz="1800" i="1" kern="100" baseline="300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</a:t>
            </a:r>
            <a:r>
              <a:rPr lang="en-US" sz="1800" i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?</a:t>
            </a:r>
          </a:p>
          <a:p>
            <a:endParaRPr lang="en-US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Next steps</a:t>
            </a:r>
          </a:p>
          <a:p>
            <a:pPr lvl="1">
              <a:lnSpc>
                <a:spcPct val="110000"/>
              </a:lnSpc>
            </a:pPr>
            <a:r>
              <a:rPr lang="en-US" sz="2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 a RFQ based on the ARC recommendations along with additions or deletions from this meeting</a:t>
            </a:r>
          </a:p>
          <a:p>
            <a:pPr lvl="1">
              <a:lnSpc>
                <a:spcPct val="110000"/>
              </a:lnSpc>
            </a:pPr>
            <a:r>
              <a:rPr lang="en-US" sz="22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If the work is &gt;$ _____  then bid </a:t>
            </a:r>
          </a:p>
          <a:p>
            <a:pPr lvl="1"/>
            <a:endParaRPr lang="en-US" sz="196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Next BOD mtg.:</a:t>
            </a:r>
          </a:p>
          <a:p>
            <a:pPr lvl="1"/>
            <a:r>
              <a:rPr lang="en-US" sz="196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Select successful bidder and determine </a:t>
            </a:r>
            <a:r>
              <a:rPr lang="en-US" sz="196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special assessment amount once bids come in</a:t>
            </a:r>
          </a:p>
          <a:p>
            <a:pPr lvl="1"/>
            <a:r>
              <a:rPr lang="en-US" sz="196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 we add in mailboxes to special assessment?</a:t>
            </a:r>
            <a:r>
              <a:rPr lang="en-US" sz="196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sz="196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Bring to BOD for vote </a:t>
            </a:r>
            <a:endParaRPr lang="en-US" sz="196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62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BADA8-C397-D98C-3848-B6B16DBAF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Pond maintenance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0C6A7-4567-91D3-2EF0-32818DDC93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79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2FDF6-62F6-CBB9-612E-DFE4937B7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Landscape </a:t>
            </a:r>
            <a:r>
              <a:rPr lang="en-US" sz="4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4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aintenance Contract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47D02-A276-EEA9-EC19-F2A56CBBD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515" y="1727519"/>
            <a:ext cx="8675370" cy="4931516"/>
          </a:xfrm>
        </p:spPr>
        <p:txBody>
          <a:bodyPr/>
          <a:lstStyle/>
          <a:p>
            <a:r>
              <a:rPr lang="en-US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urrent contract with Stahlman is through this year </a:t>
            </a:r>
          </a:p>
          <a:p>
            <a:r>
              <a:rPr lang="en-US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Leverage our previous RFQ with lessons leaned for a new RFQ for our landscape maintenance contract </a:t>
            </a:r>
          </a:p>
          <a:p>
            <a:pPr marL="0" indent="0">
              <a:buNone/>
            </a:pPr>
            <a:endParaRPr lang="en-US" sz="32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9CB6FA-31BA-1BD2-6B10-6878163FE885}"/>
              </a:ext>
            </a:extLst>
          </p:cNvPr>
          <p:cNvSpPr txBox="1"/>
          <p:nvPr/>
        </p:nvSpPr>
        <p:spPr>
          <a:xfrm>
            <a:off x="738130" y="3886200"/>
            <a:ext cx="85821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same </a:t>
            </a:r>
            <a:r>
              <a:rPr lang="en-US" sz="2800" b="1" i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2025 HOA ARC Recommendations v1.3 </a:t>
            </a:r>
            <a:r>
              <a:rPr lang="en-US" sz="2800" i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doc</a:t>
            </a:r>
            <a:r>
              <a:rPr lang="en-US" sz="2800" b="1" i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kern="100" dirty="0">
                <a:solidFill>
                  <a:srgbClr val="0070C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mentioned previously has clear feedback for Stahlman and needs consideration in any RFQ </a:t>
            </a:r>
            <a:endParaRPr lang="en-US" sz="2800" i="1" kern="100" dirty="0">
              <a:solidFill>
                <a:srgbClr val="0070C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32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FF068-595E-FD76-9034-AB350A91A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 Standards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F9BA0-6656-734A-9F76-9A5A2C1E7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ARC recommends adding standards for replacement of concrete driveways, pavers?, hurricane protection </a:t>
            </a:r>
          </a:p>
        </p:txBody>
      </p:sp>
    </p:spTree>
    <p:extLst>
      <p:ext uri="{BB962C8B-B14F-4D97-AF65-F5344CB8AC3E}">
        <p14:creationId xmlns:p14="http://schemas.microsoft.com/office/powerpoint/2010/main" val="2462468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1722</TotalTime>
  <Words>251</Words>
  <Application>Microsoft Office PowerPoint</Application>
  <PresentationFormat>Custom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Courier New</vt:lpstr>
      <vt:lpstr>Symbol</vt:lpstr>
      <vt:lpstr>Office Theme</vt:lpstr>
      <vt:lpstr>Agenda </vt:lpstr>
      <vt:lpstr>IW HOA Officers</vt:lpstr>
      <vt:lpstr>Block vote  Lely Master Declarations Changes </vt:lpstr>
      <vt:lpstr>Special Landscape Project &amp; Assessment  </vt:lpstr>
      <vt:lpstr>Pond maintenance</vt:lpstr>
      <vt:lpstr>Landscape Maintenance Contract </vt:lpstr>
      <vt:lpstr>ARC Standards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Fox</dc:creator>
  <cp:lastModifiedBy>Bill Fox</cp:lastModifiedBy>
  <cp:revision>8</cp:revision>
  <dcterms:created xsi:type="dcterms:W3CDTF">2023-12-01T14:57:34Z</dcterms:created>
  <dcterms:modified xsi:type="dcterms:W3CDTF">2025-02-24T19:38:49Z</dcterms:modified>
</cp:coreProperties>
</file>