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9" r:id="rId3"/>
    <p:sldId id="271" r:id="rId4"/>
    <p:sldId id="263" r:id="rId5"/>
    <p:sldId id="262" r:id="rId6"/>
    <p:sldId id="264" r:id="rId7"/>
    <p:sldId id="272" r:id="rId8"/>
    <p:sldId id="265" r:id="rId9"/>
    <p:sldId id="266" r:id="rId10"/>
    <p:sldId id="267" r:id="rId11"/>
    <p:sldId id="270" r:id="rId12"/>
    <p:sldId id="259" r:id="rId13"/>
    <p:sldId id="260" r:id="rId1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4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3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1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13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8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2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2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2014-7A70-41D6-A032-1746F852080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4816A-1616-4526-8D1A-E5EB5B65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6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palm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6F46A1EA-C40E-4945-9889-233BAD1871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821"/>
            <a:ext cx="10058400" cy="4422701"/>
          </a:xfrm>
          <a:prstGeom prst="rect">
            <a:avLst/>
          </a:prstGeom>
        </p:spPr>
      </p:pic>
      <p:pic>
        <p:nvPicPr>
          <p:cNvPr id="5" name="Picture 4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837DEDEA-17FE-4420-B24E-1A96F7935A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78"/>
            <a:ext cx="10058400" cy="28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539D0F84-D0B0-421C-A6CE-8E9D96CF29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68FA917B-DE18-475A-A0E9-D74DC79D6B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635"/>
            <a:ext cx="10058400" cy="58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8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map&#10;&#10;Description automatically generated">
            <a:extLst>
              <a:ext uri="{FF2B5EF4-FFF2-40B4-BE49-F238E27FC236}">
                <a16:creationId xmlns:a16="http://schemas.microsoft.com/office/drawing/2014/main" id="{B4CA6C50-0FE7-49F1-B8B0-0C84C3C2C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9" t="65563" r="15637" b="5997"/>
          <a:stretch/>
        </p:blipFill>
        <p:spPr>
          <a:xfrm>
            <a:off x="35467" y="486052"/>
            <a:ext cx="10022933" cy="6800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2A3264-1290-420B-A53E-43E28E412909}"/>
              </a:ext>
            </a:extLst>
          </p:cNvPr>
          <p:cNvSpPr txBox="1"/>
          <p:nvPr/>
        </p:nvSpPr>
        <p:spPr>
          <a:xfrm>
            <a:off x="4114801" y="6400800"/>
            <a:ext cx="260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1996 Landscape Plan </a:t>
            </a:r>
          </a:p>
        </p:txBody>
      </p:sp>
    </p:spTree>
    <p:extLst>
      <p:ext uri="{BB962C8B-B14F-4D97-AF65-F5344CB8AC3E}">
        <p14:creationId xmlns:p14="http://schemas.microsoft.com/office/powerpoint/2010/main" val="180331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map&#10;&#10;Description automatically generated">
            <a:extLst>
              <a:ext uri="{FF2B5EF4-FFF2-40B4-BE49-F238E27FC236}">
                <a16:creationId xmlns:a16="http://schemas.microsoft.com/office/drawing/2014/main" id="{B4CA6C50-0FE7-49F1-B8B0-0C84C3C2C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9" t="65563" r="15637" b="5997"/>
          <a:stretch/>
        </p:blipFill>
        <p:spPr>
          <a:xfrm>
            <a:off x="35467" y="486052"/>
            <a:ext cx="10022933" cy="6800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2A3264-1290-420B-A53E-43E28E412909}"/>
              </a:ext>
            </a:extLst>
          </p:cNvPr>
          <p:cNvSpPr txBox="1"/>
          <p:nvPr/>
        </p:nvSpPr>
        <p:spPr>
          <a:xfrm>
            <a:off x="4114801" y="6400800"/>
            <a:ext cx="260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1996 Landscape Plan </a:t>
            </a:r>
          </a:p>
        </p:txBody>
      </p:sp>
    </p:spTree>
    <p:extLst>
      <p:ext uri="{BB962C8B-B14F-4D97-AF65-F5344CB8AC3E}">
        <p14:creationId xmlns:p14="http://schemas.microsoft.com/office/powerpoint/2010/main" val="388703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palm&#10;&#10;Description automatically generated">
            <a:extLst>
              <a:ext uri="{FF2B5EF4-FFF2-40B4-BE49-F238E27FC236}">
                <a16:creationId xmlns:a16="http://schemas.microsoft.com/office/drawing/2014/main" id="{CF86FFC9-00B9-41DE-B357-39BB150CF0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035"/>
            <a:ext cx="10058400" cy="55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0EC31CB0-CDED-4668-B7CD-EEAF9E3471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005"/>
            <a:ext cx="10058400" cy="621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shes on the side&#10;&#10;Description automatically generated with low confidence">
            <a:extLst>
              <a:ext uri="{FF2B5EF4-FFF2-40B4-BE49-F238E27FC236}">
                <a16:creationId xmlns:a16="http://schemas.microsoft.com/office/drawing/2014/main" id="{89B8FD9A-7625-44BE-8A99-95A74187C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and bushes on the side&#10;&#10;Description automatically generated with low confidence">
            <a:extLst>
              <a:ext uri="{FF2B5EF4-FFF2-40B4-BE49-F238E27FC236}">
                <a16:creationId xmlns:a16="http://schemas.microsoft.com/office/drawing/2014/main" id="{3DA0FD46-93D3-4947-9046-CAC0420ED6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657"/>
            <a:ext cx="10058400" cy="54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3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26482D5E-776C-411D-B14A-C477F13806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road, tree, street&#10;&#10;Description automatically generated">
            <a:extLst>
              <a:ext uri="{FF2B5EF4-FFF2-40B4-BE49-F238E27FC236}">
                <a16:creationId xmlns:a16="http://schemas.microsoft.com/office/drawing/2014/main" id="{4CAE24BB-1C17-4F2D-A8E6-756958DDEC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7483608C-CE45-46D6-8E77-429E1E7A32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C338D8CA-489D-43F1-95B6-057D4539E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0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</TotalTime>
  <Words>8</Words>
  <Application>Microsoft Office PowerPoint</Application>
  <PresentationFormat>Custom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Fox</dc:creator>
  <cp:lastModifiedBy>Bill Fox</cp:lastModifiedBy>
  <cp:revision>8</cp:revision>
  <dcterms:created xsi:type="dcterms:W3CDTF">2022-04-22T15:22:22Z</dcterms:created>
  <dcterms:modified xsi:type="dcterms:W3CDTF">2023-11-28T19:13:01Z</dcterms:modified>
</cp:coreProperties>
</file>