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9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B1C5-4BE0-48BE-B0DC-1BBB91470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80FC-67BA-46A0-9616-072E0BB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9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ollierapprais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3125FC-1B83-4A70-AD82-38B1703A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0" y="2680239"/>
            <a:ext cx="4517535" cy="3450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C25198-4F8A-4567-B220-55E19FD3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10" y="631704"/>
            <a:ext cx="4765787" cy="12818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55ABBF-78F5-4C29-B058-60F8C0C59C3D}"/>
              </a:ext>
            </a:extLst>
          </p:cNvPr>
          <p:cNvSpPr txBox="1"/>
          <p:nvPr/>
        </p:nvSpPr>
        <p:spPr>
          <a:xfrm>
            <a:off x="409570" y="192486"/>
            <a:ext cx="540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Collier County Property Appraiser (collierappraiser.com)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D84F7A-18D4-4526-BC2A-A4F5AC8ABF95}"/>
              </a:ext>
            </a:extLst>
          </p:cNvPr>
          <p:cNvSpPr txBox="1"/>
          <p:nvPr/>
        </p:nvSpPr>
        <p:spPr>
          <a:xfrm>
            <a:off x="4416290" y="1065246"/>
            <a:ext cx="30861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ASSOCIATED REAL EST SW INC</a:t>
            </a:r>
          </a:p>
          <a:p>
            <a:r>
              <a:rPr lang="en-US" dirty="0"/>
              <a:t>7995 MAHOGANY RUN LN</a:t>
            </a:r>
          </a:p>
          <a:p>
            <a:r>
              <a:rPr lang="en-US" dirty="0"/>
              <a:t>Naples, FL 34113-1625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30177F-BD59-49B1-A6DD-109F76056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499" y="6563959"/>
            <a:ext cx="2603657" cy="33330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1180744-D8A5-492B-BE03-B72F1AB27829}"/>
              </a:ext>
            </a:extLst>
          </p:cNvPr>
          <p:cNvSpPr txBox="1"/>
          <p:nvPr/>
        </p:nvSpPr>
        <p:spPr>
          <a:xfrm>
            <a:off x="4574600" y="613113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	51677512569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A9CC05-2F3C-4572-B625-D11AE45E4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543" y="3357517"/>
            <a:ext cx="2095682" cy="23395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60C0EB-330D-4900-B3D3-C30CDD5DA4AA}"/>
              </a:ext>
            </a:extLst>
          </p:cNvPr>
          <p:cNvSpPr txBox="1"/>
          <p:nvPr/>
        </p:nvSpPr>
        <p:spPr>
          <a:xfrm>
            <a:off x="4853785" y="2924692"/>
            <a:ext cx="2095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51677512585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222F37-BD8B-4EAF-A13A-45E39B579F7C}"/>
              </a:ext>
            </a:extLst>
          </p:cNvPr>
          <p:cNvSpPr txBox="1"/>
          <p:nvPr/>
        </p:nvSpPr>
        <p:spPr>
          <a:xfrm>
            <a:off x="270010" y="2078315"/>
            <a:ext cx="1685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51677512640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FA2680-B483-4867-8946-64E53AAF2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7" y="6793957"/>
            <a:ext cx="3231168" cy="30704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80B378-62BD-4CF4-B540-4B68755B1113}"/>
              </a:ext>
            </a:extLst>
          </p:cNvPr>
          <p:cNvSpPr txBox="1"/>
          <p:nvPr/>
        </p:nvSpPr>
        <p:spPr>
          <a:xfrm>
            <a:off x="-29318" y="6403285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51677512608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3EC35C-39C6-4A01-9E2E-E4F7F35669C2}"/>
              </a:ext>
            </a:extLst>
          </p:cNvPr>
          <p:cNvSpPr txBox="1"/>
          <p:nvPr/>
        </p:nvSpPr>
        <p:spPr>
          <a:xfrm>
            <a:off x="270010" y="2378721"/>
            <a:ext cx="420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Legal: INDIAN WELLS GOLF VILLAS TRACT 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56BF65-04D6-4FC6-9715-442407C5B0E7}"/>
              </a:ext>
            </a:extLst>
          </p:cNvPr>
          <p:cNvSpPr txBox="1"/>
          <p:nvPr/>
        </p:nvSpPr>
        <p:spPr>
          <a:xfrm>
            <a:off x="6508143" y="6131134"/>
            <a:ext cx="99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TRACT 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7FDFDE-9104-4319-8226-A62BD1F11F87}"/>
              </a:ext>
            </a:extLst>
          </p:cNvPr>
          <p:cNvSpPr txBox="1"/>
          <p:nvPr/>
        </p:nvSpPr>
        <p:spPr>
          <a:xfrm>
            <a:off x="6576297" y="2924692"/>
            <a:ext cx="99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TRACT 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5C1C6E-A395-45CF-9EFD-086F92DC4EDA}"/>
              </a:ext>
            </a:extLst>
          </p:cNvPr>
          <p:cNvSpPr txBox="1"/>
          <p:nvPr/>
        </p:nvSpPr>
        <p:spPr>
          <a:xfrm>
            <a:off x="2528777" y="6403285"/>
            <a:ext cx="99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TRACT C</a:t>
            </a:r>
          </a:p>
        </p:txBody>
      </p:sp>
    </p:spTree>
    <p:extLst>
      <p:ext uri="{BB962C8B-B14F-4D97-AF65-F5344CB8AC3E}">
        <p14:creationId xmlns:p14="http://schemas.microsoft.com/office/powerpoint/2010/main" val="167944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42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Fox</dc:creator>
  <cp:lastModifiedBy>Bill Fox</cp:lastModifiedBy>
  <cp:revision>4</cp:revision>
  <dcterms:created xsi:type="dcterms:W3CDTF">2021-05-17T13:59:10Z</dcterms:created>
  <dcterms:modified xsi:type="dcterms:W3CDTF">2021-05-17T14:44:36Z</dcterms:modified>
</cp:coreProperties>
</file>