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63" r:id="rId3"/>
  </p:sldIdLst>
  <p:sldSz cx="100584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334DED5-1562-48CB-9BDA-8A7A957F28C3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0513" y="1200150"/>
            <a:ext cx="4194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4"/>
            <a:ext cx="5851525" cy="377983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A4598D8-C0C5-4B95-8FCD-754A7FF1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0817-119F-4AAF-9DFE-ACDE6F97ED7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1CC58-02AC-4B87-860F-8C911B69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3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1422703-48BA-4622-BCB1-14B85B85FD9D}"/>
              </a:ext>
            </a:extLst>
          </p:cNvPr>
          <p:cNvSpPr txBox="1"/>
          <p:nvPr/>
        </p:nvSpPr>
        <p:spPr>
          <a:xfrm>
            <a:off x="9396484" y="62561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A99636-7939-4AD8-8EC5-853A10D759F7}"/>
              </a:ext>
            </a:extLst>
          </p:cNvPr>
          <p:cNvSpPr txBox="1"/>
          <p:nvPr/>
        </p:nvSpPr>
        <p:spPr>
          <a:xfrm>
            <a:off x="5963602" y="2512814"/>
            <a:ext cx="1380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1a.  Remove 35’ ft of  dying Viburnum hedge and </a:t>
            </a:r>
            <a:r>
              <a:rPr lang="en-US" sz="800" dirty="0" err="1"/>
              <a:t>Clusia</a:t>
            </a:r>
            <a:r>
              <a:rPr lang="en-US" sz="800" dirty="0"/>
              <a:t>. Replace with seven 25 gal Guava and maintain at 6’.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215E39-F9B6-4EC8-9567-EED7923F01EE}"/>
              </a:ext>
            </a:extLst>
          </p:cNvPr>
          <p:cNvSpPr txBox="1"/>
          <p:nvPr/>
        </p:nvSpPr>
        <p:spPr>
          <a:xfrm>
            <a:off x="4260059" y="2269004"/>
            <a:ext cx="15098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2</a:t>
            </a:r>
          </a:p>
          <a:p>
            <a:r>
              <a:rPr lang="en-US" sz="800" dirty="0"/>
              <a:t>19 ft bare spot with some </a:t>
            </a:r>
            <a:r>
              <a:rPr lang="en-US" sz="800" dirty="0" err="1"/>
              <a:t>Clusia</a:t>
            </a:r>
            <a:r>
              <a:rPr lang="en-US" sz="800" dirty="0"/>
              <a:t>. Tornado damage.  Remove </a:t>
            </a:r>
            <a:r>
              <a:rPr lang="en-US" sz="800" dirty="0" err="1"/>
              <a:t>Clusia</a:t>
            </a:r>
            <a:r>
              <a:rPr lang="en-US" sz="800" dirty="0"/>
              <a:t>.  Replace with five 25 gal Guava.  An maintain at 6’. Consider replacing tree taken out by tornado with a Shady Lady  with dribble irrigation. All of this is on the LBE on  8380 property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C84749-0232-4758-8FB8-13A20E569B73}"/>
              </a:ext>
            </a:extLst>
          </p:cNvPr>
          <p:cNvSpPr txBox="1"/>
          <p:nvPr/>
        </p:nvSpPr>
        <p:spPr>
          <a:xfrm>
            <a:off x="8221067" y="2986782"/>
            <a:ext cx="1803958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1c </a:t>
            </a:r>
          </a:p>
          <a:p>
            <a:r>
              <a:rPr lang="en-US" sz="800" dirty="0"/>
              <a:t>See if 85 ft of what looks like dying Viburnum hedge can be salvaged by cutting to 5-6’ height and adding two pop-up sprinkler heads. Plant one 25 gal Guava bush adjacent to existing north most Guava hedge to fill gap  </a:t>
            </a:r>
          </a:p>
          <a:p>
            <a:endParaRPr lang="en-US" sz="800" dirty="0"/>
          </a:p>
          <a:p>
            <a:r>
              <a:rPr lang="en-US" sz="800" dirty="0"/>
              <a:t>Priority 3. If 1b above is unsuccessful, plant ____ 25 gal Guava bushes and maintain at 6’. This is on trac C adjacent to  8381, but not on 8381 property,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9F244F-765A-4925-B622-D8EB0C39594E}"/>
              </a:ext>
            </a:extLst>
          </p:cNvPr>
          <p:cNvSpPr txBox="1"/>
          <p:nvPr/>
        </p:nvSpPr>
        <p:spPr>
          <a:xfrm>
            <a:off x="2353863" y="2730874"/>
            <a:ext cx="988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4.  20 ft total 2 areas sections north lake Sweet Viburnum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2F601-2591-4113-BE8F-E0D4CCEA5B76}"/>
              </a:ext>
            </a:extLst>
          </p:cNvPr>
          <p:cNvSpPr txBox="1"/>
          <p:nvPr/>
        </p:nvSpPr>
        <p:spPr>
          <a:xfrm>
            <a:off x="838320" y="3788633"/>
            <a:ext cx="10967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5. Remove ornamental grass by Bougainvillea and replace with sod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3A4F0E-65D9-41A2-B054-1C76E825B705}"/>
              </a:ext>
            </a:extLst>
          </p:cNvPr>
          <p:cNvCxnSpPr>
            <a:cxnSpLocks/>
          </p:cNvCxnSpPr>
          <p:nvPr/>
        </p:nvCxnSpPr>
        <p:spPr>
          <a:xfrm>
            <a:off x="4936672" y="3640859"/>
            <a:ext cx="458595" cy="4401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9E722A3-4798-4D72-9039-4C646AC6F0FE}"/>
              </a:ext>
            </a:extLst>
          </p:cNvPr>
          <p:cNvSpPr/>
          <p:nvPr/>
        </p:nvSpPr>
        <p:spPr>
          <a:xfrm>
            <a:off x="1247774" y="3369210"/>
            <a:ext cx="479405" cy="3693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128773-0B3A-47FC-AAC1-D8D305A2A340}"/>
              </a:ext>
            </a:extLst>
          </p:cNvPr>
          <p:cNvSpPr/>
          <p:nvPr/>
        </p:nvSpPr>
        <p:spPr>
          <a:xfrm rot="1281987">
            <a:off x="8013364" y="5123478"/>
            <a:ext cx="1252565" cy="1629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5C754D-92CE-4AAB-93FE-C98908595DC4}"/>
              </a:ext>
            </a:extLst>
          </p:cNvPr>
          <p:cNvSpPr/>
          <p:nvPr/>
        </p:nvSpPr>
        <p:spPr>
          <a:xfrm rot="913383">
            <a:off x="5896710" y="4180627"/>
            <a:ext cx="876667" cy="20224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0E5602-679D-4D6A-A512-4DCD68151A3A}"/>
              </a:ext>
            </a:extLst>
          </p:cNvPr>
          <p:cNvSpPr/>
          <p:nvPr/>
        </p:nvSpPr>
        <p:spPr>
          <a:xfrm rot="952402">
            <a:off x="5340908" y="4049059"/>
            <a:ext cx="337978" cy="934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DC7184-63D1-4F50-8C86-B590AE53DFE3}"/>
              </a:ext>
            </a:extLst>
          </p:cNvPr>
          <p:cNvSpPr/>
          <p:nvPr/>
        </p:nvSpPr>
        <p:spPr>
          <a:xfrm rot="952402">
            <a:off x="2830124" y="3506603"/>
            <a:ext cx="461929" cy="2685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F4990-4BAF-49C5-8948-74274EF582A4}"/>
              </a:ext>
            </a:extLst>
          </p:cNvPr>
          <p:cNvSpPr/>
          <p:nvPr/>
        </p:nvSpPr>
        <p:spPr>
          <a:xfrm rot="952402">
            <a:off x="2141895" y="3373702"/>
            <a:ext cx="461929" cy="2685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BFAFD0-7D89-4A02-89CD-49FBCA03528B}"/>
              </a:ext>
            </a:extLst>
          </p:cNvPr>
          <p:cNvSpPr txBox="1"/>
          <p:nvPr/>
        </p:nvSpPr>
        <p:spPr>
          <a:xfrm>
            <a:off x="607709" y="91818"/>
            <a:ext cx="94173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general, the recommended approach by the ARC for the first phases of work on the north side is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fix bare spots and dying plants and replace random plantings of </a:t>
            </a:r>
            <a:r>
              <a:rPr lang="en-US" sz="1200" dirty="0" err="1"/>
              <a:t>Clusia</a:t>
            </a:r>
            <a:r>
              <a:rPr lang="en-US" sz="1200" dirty="0"/>
              <a:t> by planting 25 gal guava bushes that match existing guava hedges and maintain at a  6’ height (priorities 1a, 1b, 1c, 1d &amp; 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trim what looks to be dying viburnum at far north end of hedge to 6’ and add two irrigation rotors (1c)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400" dirty="0"/>
              <a:t>This should address all the holes in the hedge and provide a much more consistent look compared with the </a:t>
            </a:r>
            <a:r>
              <a:rPr lang="en-US" sz="1400" dirty="0" err="1"/>
              <a:t>hodge</a:t>
            </a:r>
            <a:r>
              <a:rPr lang="en-US" sz="1400" dirty="0"/>
              <a:t> podge of plants there now.     </a:t>
            </a:r>
          </a:p>
          <a:p>
            <a:endParaRPr lang="en-US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B705D2-23EA-47C3-BFD2-D831ABBC561B}"/>
              </a:ext>
            </a:extLst>
          </p:cNvPr>
          <p:cNvCxnSpPr>
            <a:cxnSpLocks/>
          </p:cNvCxnSpPr>
          <p:nvPr/>
        </p:nvCxnSpPr>
        <p:spPr>
          <a:xfrm flipH="1">
            <a:off x="6446541" y="3260106"/>
            <a:ext cx="112685" cy="9268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4792B6-1527-4E4F-91A6-926B29CD196E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8669322" y="4544139"/>
            <a:ext cx="253297" cy="5849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229E0A0-1B77-4F4E-BD8B-6127A789DC9C}"/>
              </a:ext>
            </a:extLst>
          </p:cNvPr>
          <p:cNvSpPr/>
          <p:nvPr/>
        </p:nvSpPr>
        <p:spPr>
          <a:xfrm rot="913383">
            <a:off x="6793405" y="4458034"/>
            <a:ext cx="783863" cy="1722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FD0758-44D7-4B43-BAB7-6C84F655C824}"/>
              </a:ext>
            </a:extLst>
          </p:cNvPr>
          <p:cNvSpPr txBox="1"/>
          <p:nvPr/>
        </p:nvSpPr>
        <p:spPr>
          <a:xfrm>
            <a:off x="6755894" y="3311579"/>
            <a:ext cx="138047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1b.  Remove </a:t>
            </a:r>
            <a:r>
              <a:rPr lang="en-US" sz="800" dirty="0" err="1"/>
              <a:t>Clusia</a:t>
            </a:r>
            <a:r>
              <a:rPr lang="en-US" sz="800" dirty="0"/>
              <a:t>. Replace with three 25 gal Guava and maintain at 6’.  </a:t>
            </a:r>
          </a:p>
          <a:p>
            <a:endParaRPr lang="en-US" sz="800" dirty="0"/>
          </a:p>
          <a:p>
            <a:r>
              <a:rPr lang="en-US" sz="800" dirty="0"/>
              <a:t>Fill gap just north of  manway with one 25 gal  Guava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B62B5F-DB6E-4881-9541-0D647029AE2A}"/>
              </a:ext>
            </a:extLst>
          </p:cNvPr>
          <p:cNvCxnSpPr>
            <a:cxnSpLocks/>
          </p:cNvCxnSpPr>
          <p:nvPr/>
        </p:nvCxnSpPr>
        <p:spPr>
          <a:xfrm flipH="1">
            <a:off x="7384986" y="4296115"/>
            <a:ext cx="34505" cy="1983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C8B739D7-1A49-47C4-9B93-3F2CEC4B8A67}"/>
              </a:ext>
            </a:extLst>
          </p:cNvPr>
          <p:cNvSpPr/>
          <p:nvPr/>
        </p:nvSpPr>
        <p:spPr>
          <a:xfrm rot="17291436">
            <a:off x="6973556" y="3009341"/>
            <a:ext cx="466434" cy="4056039"/>
          </a:xfrm>
          <a:prstGeom prst="leftBrace">
            <a:avLst>
              <a:gd name="adj1" fmla="val 0"/>
              <a:gd name="adj2" fmla="val 4170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4F62BD-DB72-479C-A3BC-9B4353CB9455}"/>
              </a:ext>
            </a:extLst>
          </p:cNvPr>
          <p:cNvSpPr txBox="1"/>
          <p:nvPr/>
        </p:nvSpPr>
        <p:spPr>
          <a:xfrm rot="1049416">
            <a:off x="5792884" y="5182350"/>
            <a:ext cx="21161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Priority 1d.  Maintain this hedge at 6’</a:t>
            </a:r>
          </a:p>
        </p:txBody>
      </p:sp>
    </p:spTree>
    <p:extLst>
      <p:ext uri="{BB962C8B-B14F-4D97-AF65-F5344CB8AC3E}">
        <p14:creationId xmlns:p14="http://schemas.microsoft.com/office/powerpoint/2010/main" val="218291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35897CE-4B0B-494F-ABC2-85151B057AA0}"/>
              </a:ext>
            </a:extLst>
          </p:cNvPr>
          <p:cNvGrpSpPr/>
          <p:nvPr/>
        </p:nvGrpSpPr>
        <p:grpSpPr>
          <a:xfrm>
            <a:off x="77002" y="216933"/>
            <a:ext cx="10058400" cy="6957173"/>
            <a:chOff x="77002" y="216933"/>
            <a:chExt cx="10058400" cy="69571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3A0F0B-B446-48EC-87D7-529BA51D0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254" r="2105"/>
            <a:stretch/>
          </p:blipFill>
          <p:spPr>
            <a:xfrm>
              <a:off x="77002" y="2479081"/>
              <a:ext cx="10058400" cy="427727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EA9C0B-607C-4C76-8A8B-A1A4697AFE11}"/>
                </a:ext>
              </a:extLst>
            </p:cNvPr>
            <p:cNvSpPr txBox="1"/>
            <p:nvPr/>
          </p:nvSpPr>
          <p:spPr>
            <a:xfrm>
              <a:off x="9473486" y="68047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50’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5957D6-AB88-45A0-B64B-E0A71A1613D7}"/>
                </a:ext>
              </a:extLst>
            </p:cNvPr>
            <p:cNvSpPr txBox="1"/>
            <p:nvPr/>
          </p:nvSpPr>
          <p:spPr>
            <a:xfrm>
              <a:off x="6040604" y="3061454"/>
              <a:ext cx="138047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Priority 1a.  Remove 35’ ft of  dying </a:t>
              </a:r>
              <a:r>
                <a:rPr lang="en-US" sz="800" dirty="0" err="1"/>
                <a:t>Viburnaum</a:t>
              </a:r>
              <a:r>
                <a:rPr lang="en-US" sz="800" dirty="0"/>
                <a:t> hedge and </a:t>
              </a:r>
              <a:r>
                <a:rPr lang="en-US" sz="800" dirty="0" err="1"/>
                <a:t>Clusia</a:t>
              </a:r>
              <a:r>
                <a:rPr lang="en-US" sz="800" dirty="0"/>
                <a:t>. Replace with seven 25 gal Guava and maintain at 6’.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747B35-470E-4BE7-AD8E-1E8A24042EF2}"/>
                </a:ext>
              </a:extLst>
            </p:cNvPr>
            <p:cNvSpPr txBox="1"/>
            <p:nvPr/>
          </p:nvSpPr>
          <p:spPr>
            <a:xfrm>
              <a:off x="4337061" y="2817644"/>
              <a:ext cx="15098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Priority 2</a:t>
              </a:r>
            </a:p>
            <a:p>
              <a:r>
                <a:rPr lang="en-US" sz="800" dirty="0"/>
                <a:t>19 ft bare spot with some </a:t>
              </a:r>
              <a:r>
                <a:rPr lang="en-US" sz="800" dirty="0" err="1"/>
                <a:t>Clusia</a:t>
              </a:r>
              <a:r>
                <a:rPr lang="en-US" sz="800" dirty="0"/>
                <a:t>. Tornado damage.  Remove </a:t>
              </a:r>
              <a:r>
                <a:rPr lang="en-US" sz="800" dirty="0" err="1"/>
                <a:t>Clusia</a:t>
              </a:r>
              <a:r>
                <a:rPr lang="en-US" sz="800" dirty="0"/>
                <a:t>.  Replace with five 25 gal Guava.  An maintain at 6’. Consider replacing tree taken out by tornado with a Shady Lady  with dribble irrigation. All of this is on the LBE on  8380 property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9E2170-9BFD-4F26-9C9A-9BF76D2EFC61}"/>
                </a:ext>
              </a:extLst>
            </p:cNvPr>
            <p:cNvSpPr txBox="1"/>
            <p:nvPr/>
          </p:nvSpPr>
          <p:spPr>
            <a:xfrm>
              <a:off x="8298069" y="3535422"/>
              <a:ext cx="1803958" cy="16927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Priority 1c </a:t>
              </a:r>
            </a:p>
            <a:p>
              <a:r>
                <a:rPr lang="en-US" sz="800" dirty="0"/>
                <a:t>See if 85 ft of what looks like dying </a:t>
              </a:r>
              <a:r>
                <a:rPr lang="en-US" sz="800" dirty="0" err="1"/>
                <a:t>Viburnaum</a:t>
              </a:r>
              <a:r>
                <a:rPr lang="en-US" sz="800" dirty="0"/>
                <a:t> hedge can be salvaged by cutting to 5-6’ height and adding two pop-up sprinkler heads. Plant one 25 gal Guava bush adjacent to existing north most Guava hedge to fill gap  </a:t>
              </a:r>
            </a:p>
            <a:p>
              <a:endParaRPr lang="en-US" sz="800" dirty="0"/>
            </a:p>
            <a:p>
              <a:r>
                <a:rPr lang="en-US" sz="800" dirty="0"/>
                <a:t>Priority 3. If 1b above is unsuccessful, plant ____ 25 gal Guava bushes and maintain at 6’. This is on trac C adjacent to  8381, but not on 8381 property,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A1BCBD-5219-4759-AE0D-C996D43DB989}"/>
                </a:ext>
              </a:extLst>
            </p:cNvPr>
            <p:cNvSpPr txBox="1"/>
            <p:nvPr/>
          </p:nvSpPr>
          <p:spPr>
            <a:xfrm>
              <a:off x="2430865" y="3279514"/>
              <a:ext cx="98810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4.  20 ft total 2 areas sections north lake Sweet </a:t>
              </a:r>
              <a:r>
                <a:rPr lang="en-US" sz="800" dirty="0" err="1"/>
                <a:t>Viburnaum</a:t>
              </a:r>
              <a:endParaRPr lang="en-US" sz="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EC12F-7BC1-40A4-8252-D817DFC27D20}"/>
                </a:ext>
              </a:extLst>
            </p:cNvPr>
            <p:cNvSpPr txBox="1"/>
            <p:nvPr/>
          </p:nvSpPr>
          <p:spPr>
            <a:xfrm>
              <a:off x="915322" y="4337273"/>
              <a:ext cx="109673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5. Remove ornamental grass by </a:t>
              </a:r>
              <a:r>
                <a:rPr lang="en-US" sz="800" dirty="0" err="1"/>
                <a:t>Bougainvilla</a:t>
              </a:r>
              <a:r>
                <a:rPr lang="en-US" sz="800" dirty="0"/>
                <a:t> and replace with sod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0ED4E1D-57A1-4867-AB86-ADECA6E25B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3674" y="4189499"/>
              <a:ext cx="458595" cy="44016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5D55EB5-5770-4317-9466-8E173C0CFB5D}"/>
                </a:ext>
              </a:extLst>
            </p:cNvPr>
            <p:cNvSpPr/>
            <p:nvPr/>
          </p:nvSpPr>
          <p:spPr>
            <a:xfrm>
              <a:off x="1324776" y="3917850"/>
              <a:ext cx="479405" cy="36933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AE8C4B-4530-4CF6-90BE-C6D512225DBF}"/>
                </a:ext>
              </a:extLst>
            </p:cNvPr>
            <p:cNvSpPr/>
            <p:nvPr/>
          </p:nvSpPr>
          <p:spPr>
            <a:xfrm rot="1281987">
              <a:off x="8090366" y="5672118"/>
              <a:ext cx="1252565" cy="1629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C435A2-36CD-406E-8282-F90DB136DF5E}"/>
                </a:ext>
              </a:extLst>
            </p:cNvPr>
            <p:cNvSpPr/>
            <p:nvPr/>
          </p:nvSpPr>
          <p:spPr>
            <a:xfrm rot="913383">
              <a:off x="5973712" y="4729267"/>
              <a:ext cx="876667" cy="2022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B1975F-1921-4B0A-8FE1-BACCB307D7E9}"/>
                </a:ext>
              </a:extLst>
            </p:cNvPr>
            <p:cNvSpPr/>
            <p:nvPr/>
          </p:nvSpPr>
          <p:spPr>
            <a:xfrm rot="952402">
              <a:off x="5417910" y="4597699"/>
              <a:ext cx="337978" cy="934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945D2-9670-4817-B4F2-085A227F51CC}"/>
                </a:ext>
              </a:extLst>
            </p:cNvPr>
            <p:cNvSpPr/>
            <p:nvPr/>
          </p:nvSpPr>
          <p:spPr>
            <a:xfrm rot="952402">
              <a:off x="2907126" y="4055243"/>
              <a:ext cx="461929" cy="2685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8B26BA-8C3B-43B4-A0CC-3635531E2653}"/>
                </a:ext>
              </a:extLst>
            </p:cNvPr>
            <p:cNvSpPr/>
            <p:nvPr/>
          </p:nvSpPr>
          <p:spPr>
            <a:xfrm rot="952402">
              <a:off x="2218897" y="3922342"/>
              <a:ext cx="461929" cy="2685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545534-E619-4EED-BFBD-2B235CA10744}"/>
                </a:ext>
              </a:extLst>
            </p:cNvPr>
            <p:cNvSpPr txBox="1"/>
            <p:nvPr/>
          </p:nvSpPr>
          <p:spPr>
            <a:xfrm>
              <a:off x="207947" y="216933"/>
              <a:ext cx="9417316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general, the recommended approach by the ARC for the first phases of work on the north side is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fix bare spots and dying plants and replace random plantings of </a:t>
              </a:r>
              <a:r>
                <a:rPr lang="en-US" sz="1600" dirty="0" err="1"/>
                <a:t>Clusia</a:t>
              </a:r>
              <a:r>
                <a:rPr lang="en-US" sz="1600" dirty="0"/>
                <a:t> by planting 25 gal guava bushes that match existing guava hedges and maintain at a  6’ height (priorities 1a, 1b, 1c, 1d &amp; 2)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trim what looks to be dying viburnum at far north end of hedge to 6’ and add two pop up sprinklers (1c)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r>
                <a:rPr lang="en-US" dirty="0"/>
                <a:t>This should address all the holes in the hedge and provide a much more consistent look compared with the </a:t>
              </a:r>
              <a:r>
                <a:rPr lang="en-US" dirty="0" err="1"/>
                <a:t>hodge</a:t>
              </a:r>
              <a:r>
                <a:rPr lang="en-US" dirty="0"/>
                <a:t> podge of plants there now.     </a:t>
              </a:r>
            </a:p>
            <a:p>
              <a:endParaRPr lang="en-US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3FBC6DD-4ABD-483B-B9C4-EACB0B515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3543" y="3808746"/>
              <a:ext cx="112685" cy="92688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8CF934-961C-446D-8807-C40BF3D17299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8746324" y="5092779"/>
              <a:ext cx="253297" cy="58493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A72F32-6539-4F40-A400-47342A6638F3}"/>
                </a:ext>
              </a:extLst>
            </p:cNvPr>
            <p:cNvSpPr/>
            <p:nvPr/>
          </p:nvSpPr>
          <p:spPr>
            <a:xfrm rot="913383">
              <a:off x="6870407" y="5006674"/>
              <a:ext cx="783863" cy="1722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02995F-3B02-4636-AF8A-F21432C7A712}"/>
                </a:ext>
              </a:extLst>
            </p:cNvPr>
            <p:cNvSpPr txBox="1"/>
            <p:nvPr/>
          </p:nvSpPr>
          <p:spPr>
            <a:xfrm>
              <a:off x="6832896" y="3860219"/>
              <a:ext cx="138047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Priority 1b.  Remove </a:t>
              </a:r>
              <a:r>
                <a:rPr lang="en-US" sz="800" dirty="0" err="1"/>
                <a:t>Clusia</a:t>
              </a:r>
              <a:r>
                <a:rPr lang="en-US" sz="800" dirty="0"/>
                <a:t>. Replace with three 25 gal Guava and maintain at 6’.  </a:t>
              </a:r>
            </a:p>
            <a:p>
              <a:endParaRPr lang="en-US" sz="800" dirty="0"/>
            </a:p>
            <a:p>
              <a:r>
                <a:rPr lang="en-US" sz="800" dirty="0"/>
                <a:t>Fill gap just north of  manway with one 25 gal  Guava 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4D4D20-6E6D-4820-9EC5-650C04E40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1988" y="4844755"/>
              <a:ext cx="34505" cy="19830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F6B165CB-0C1F-42E4-9BFC-57B7C7B210A5}"/>
                </a:ext>
              </a:extLst>
            </p:cNvPr>
            <p:cNvSpPr/>
            <p:nvPr/>
          </p:nvSpPr>
          <p:spPr>
            <a:xfrm rot="17291436">
              <a:off x="7050558" y="3557981"/>
              <a:ext cx="466434" cy="4056039"/>
            </a:xfrm>
            <a:prstGeom prst="leftBrace">
              <a:avLst>
                <a:gd name="adj1" fmla="val 0"/>
                <a:gd name="adj2" fmla="val 4170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4A1F87-DEB4-466D-BD6E-B3784684EA23}"/>
                </a:ext>
              </a:extLst>
            </p:cNvPr>
            <p:cNvSpPr txBox="1"/>
            <p:nvPr/>
          </p:nvSpPr>
          <p:spPr>
            <a:xfrm rot="1049416">
              <a:off x="5869886" y="5730990"/>
              <a:ext cx="211615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Priority 1d.  Maintain this hedge at 6’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95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665</Words>
  <Application>Microsoft Office PowerPoint</Application>
  <PresentationFormat>Custom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Fox</dc:creator>
  <cp:lastModifiedBy>Bill Fox</cp:lastModifiedBy>
  <cp:revision>22</cp:revision>
  <cp:lastPrinted>2022-04-08T17:47:44Z</cp:lastPrinted>
  <dcterms:created xsi:type="dcterms:W3CDTF">2022-03-31T21:17:07Z</dcterms:created>
  <dcterms:modified xsi:type="dcterms:W3CDTF">2022-04-16T18:09:45Z</dcterms:modified>
</cp:coreProperties>
</file>