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6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5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8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3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7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8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0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6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D1868-DB2F-48CC-BBA6-3EF100AC670A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11402-87CC-4D0E-A0BC-E20FB091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5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8C0275A-5C7F-B520-2B8F-6C750B7D3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00" y="1552849"/>
            <a:ext cx="5222939" cy="85055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2E19779-0303-BDA2-8BE9-7EB59E4D2F24}"/>
              </a:ext>
            </a:extLst>
          </p:cNvPr>
          <p:cNvSpPr txBox="1"/>
          <p:nvPr/>
        </p:nvSpPr>
        <p:spPr>
          <a:xfrm>
            <a:off x="4343401" y="5805624"/>
            <a:ext cx="3022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Looks like we are responsible for LBE up to 30’ deep from cul-de-sac (10’ UE + 20’ LBE)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FE3FBE-2328-B5FC-2BA6-7262CB1B518B}"/>
              </a:ext>
            </a:extLst>
          </p:cNvPr>
          <p:cNvSpPr/>
          <p:nvPr/>
        </p:nvSpPr>
        <p:spPr>
          <a:xfrm rot="20758921">
            <a:off x="2548073" y="2770877"/>
            <a:ext cx="616456" cy="2604758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046C5A-EFF9-645F-8DD4-5BC20B138F5D}"/>
              </a:ext>
            </a:extLst>
          </p:cNvPr>
          <p:cNvSpPr/>
          <p:nvPr/>
        </p:nvSpPr>
        <p:spPr>
          <a:xfrm rot="20758921">
            <a:off x="3157719" y="5288178"/>
            <a:ext cx="616456" cy="21668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2B35EF-6797-DF6E-AB74-9589A759424B}"/>
              </a:ext>
            </a:extLst>
          </p:cNvPr>
          <p:cNvSpPr/>
          <p:nvPr/>
        </p:nvSpPr>
        <p:spPr>
          <a:xfrm rot="21233459">
            <a:off x="3567357" y="7409911"/>
            <a:ext cx="616456" cy="2168265"/>
          </a:xfrm>
          <a:prstGeom prst="rect">
            <a:avLst/>
          </a:prstGeom>
          <a:solidFill>
            <a:schemeClr val="accent2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A1892A-C7EB-0573-B4D2-DCA658BC408C}"/>
              </a:ext>
            </a:extLst>
          </p:cNvPr>
          <p:cNvSpPr/>
          <p:nvPr/>
        </p:nvSpPr>
        <p:spPr>
          <a:xfrm>
            <a:off x="958891" y="94367"/>
            <a:ext cx="616456" cy="642233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E49D69-BA74-CEB6-5EFF-06D52CBC5930}"/>
              </a:ext>
            </a:extLst>
          </p:cNvPr>
          <p:cNvSpPr txBox="1"/>
          <p:nvPr/>
        </p:nvSpPr>
        <p:spPr>
          <a:xfrm>
            <a:off x="1660837" y="230817"/>
            <a:ext cx="5092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Work by Goodwin Landscaping and paid for by lot 36 (8481) owner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879C56-B380-5008-7B5B-1C9F4079EBDE}"/>
              </a:ext>
            </a:extLst>
          </p:cNvPr>
          <p:cNvSpPr/>
          <p:nvPr/>
        </p:nvSpPr>
        <p:spPr>
          <a:xfrm>
            <a:off x="958891" y="823608"/>
            <a:ext cx="616456" cy="642233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589791-9FB3-323B-5A30-6278DBA99034}"/>
              </a:ext>
            </a:extLst>
          </p:cNvPr>
          <p:cNvSpPr txBox="1"/>
          <p:nvPr/>
        </p:nvSpPr>
        <p:spPr>
          <a:xfrm>
            <a:off x="1680118" y="933000"/>
            <a:ext cx="33716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Scope of work budgeted for in 2023 by HOA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28885B3-2D64-EC19-9D9A-D1E7728323D8}"/>
              </a:ext>
            </a:extLst>
          </p:cNvPr>
          <p:cNvCxnSpPr>
            <a:cxnSpLocks/>
          </p:cNvCxnSpPr>
          <p:nvPr/>
        </p:nvCxnSpPr>
        <p:spPr>
          <a:xfrm flipV="1">
            <a:off x="3181350" y="6184900"/>
            <a:ext cx="800100" cy="215900"/>
          </a:xfrm>
          <a:prstGeom prst="straightConnector1">
            <a:avLst/>
          </a:prstGeom>
          <a:ln w="762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flag on a pole&#10;&#10;Description automatically generated">
            <a:extLst>
              <a:ext uri="{FF2B5EF4-FFF2-40B4-BE49-F238E27FC236}">
                <a16:creationId xmlns:a16="http://schemas.microsoft.com/office/drawing/2014/main" id="{C155BB7F-36CC-E554-7867-174F59B904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55" b="8119"/>
          <a:stretch/>
        </p:blipFill>
        <p:spPr bwMode="auto">
          <a:xfrm rot="15305740">
            <a:off x="2555873" y="5038481"/>
            <a:ext cx="965619" cy="4781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41ED320-F162-EA87-7D50-FA2D38CCC478}"/>
              </a:ext>
            </a:extLst>
          </p:cNvPr>
          <p:cNvSpPr txBox="1"/>
          <p:nvPr/>
        </p:nvSpPr>
        <p:spPr>
          <a:xfrm>
            <a:off x="6940604" y="9604822"/>
            <a:ext cx="565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Fox </a:t>
            </a:r>
          </a:p>
        </p:txBody>
      </p:sp>
    </p:spTree>
    <p:extLst>
      <p:ext uri="{BB962C8B-B14F-4D97-AF65-F5344CB8AC3E}">
        <p14:creationId xmlns:p14="http://schemas.microsoft.com/office/powerpoint/2010/main" val="80535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</TotalTime>
  <Words>47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Fox</dc:creator>
  <cp:lastModifiedBy>Bill Fox</cp:lastModifiedBy>
  <cp:revision>3</cp:revision>
  <dcterms:created xsi:type="dcterms:W3CDTF">2023-07-31T22:54:42Z</dcterms:created>
  <dcterms:modified xsi:type="dcterms:W3CDTF">2023-07-31T23:22:29Z</dcterms:modified>
</cp:coreProperties>
</file>