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D3428-40BA-89D7-B2C7-EF6AFD6877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D01AB1-2CE6-1A39-9233-BC80A8E617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6B50E-4A65-E3B6-62F3-955B570DB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B82D9-2BBC-4AB8-A839-AB7757D2224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51003D-BDC5-97FF-35E7-7361E2A7B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96B756-FF71-0AC9-312E-FEC92437C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6E5B-83E2-443E-AA3E-919B0CC75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780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C1CD6-0F2E-882B-8CCE-692842F04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9D5BDF-6A5D-0E2E-1184-3164AD63F3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215C6-FEB7-A8D9-592B-9A61B91B6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B82D9-2BBC-4AB8-A839-AB7757D2224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EDCFE-D4E7-06D1-3402-1244ACB4C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0DD94-F6B0-914E-56F7-0BBE232B2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6E5B-83E2-443E-AA3E-919B0CC75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91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3F4CEA-E03C-D2D9-838F-62161BC088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06D32D-C00A-877F-D49E-E028C7614A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187FE-2ACE-E876-82AD-17F23289C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B82D9-2BBC-4AB8-A839-AB7757D2224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F9D87-E6D2-47CA-C42B-11E029354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28510D-C8BF-9A50-0DF2-6617AD1F1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6E5B-83E2-443E-AA3E-919B0CC75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30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8FCF2-4864-C84C-4C61-A44E00C7F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7F490C-C316-E9BE-BBF7-0751FDF53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24D20-602A-AA88-3CEC-39A8E54F7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B82D9-2BBC-4AB8-A839-AB7757D2224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66606-5158-3B0D-EA4A-FE7953398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24F3C-CF11-A0CB-DA76-7B826929B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6E5B-83E2-443E-AA3E-919B0CC75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107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9644E-CEC8-4EF5-CED9-8ED303153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1E1035-8955-B0C8-3748-CBBD08AFB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7B16C-451C-4753-B199-FED9BAA95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B82D9-2BBC-4AB8-A839-AB7757D2224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E76C3-E2CD-51DD-1598-BA50E512F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109D4-DD2B-9F5F-553D-41433514B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6E5B-83E2-443E-AA3E-919B0CC75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28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9EE2D-8129-F194-7F5B-9E053E6D8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70D43-C2DB-0DAB-CFDE-E8F6764E2A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47335-AB40-730C-5FED-8A2E30D3E7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3C9B89-7A4A-5B84-5D2D-7189CD360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B82D9-2BBC-4AB8-A839-AB7757D2224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3B61B7-8492-D167-3AA4-2851BE684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C4C06-C4BB-2BE6-D340-890E8FF5D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6E5B-83E2-443E-AA3E-919B0CC75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81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FB460-8A80-8916-1B6E-D6E85FCB8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683881-5D1F-3CAF-1D8B-C3F743A2D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066F9C-3AB5-2C75-EA63-3D810F843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E448B4-349D-C89A-4F54-402C8761B2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A45345-8F6A-6C03-16CC-412F07F95F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CFF0AB-FD14-18BB-3149-6D393F957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B82D9-2BBC-4AB8-A839-AB7757D2224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D5EA25-B71A-6EBE-DB3B-F73676BC4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4AF3B2-F961-8560-1F7B-B67E99DDD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6E5B-83E2-443E-AA3E-919B0CC75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242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DCC10-C501-DA99-D08C-2A0D4BD28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92E33B-5A96-6D3A-7C78-3C902D800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B82D9-2BBC-4AB8-A839-AB7757D2224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96EF26-9A89-68F4-FB57-4ED6640EA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FEAECD-6B54-0459-E63D-95AC64E65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6E5B-83E2-443E-AA3E-919B0CC75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929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9DE88E-11E0-3121-200B-DF9A30081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B82D9-2BBC-4AB8-A839-AB7757D2224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DF704C-47C4-818E-B76D-FDD111D28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C4DD63-5FD1-A8BF-2423-84149E309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6E5B-83E2-443E-AA3E-919B0CC75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355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25ECA-E4F5-0A12-707F-309A0B003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68A83-CCCC-C9FC-DEC8-31E2F0323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72D993-B033-2541-5FB6-636782FFDF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5DE7C6-0814-2B12-E9C7-0020CF34C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B82D9-2BBC-4AB8-A839-AB7757D2224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6F51FA-0DD7-9BBC-031A-3F7D10864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16C60C-8800-A06C-9052-5FB5C4990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6E5B-83E2-443E-AA3E-919B0CC75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757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CDFA2-553C-2BEA-9B67-C1B493DBD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039A9B-4B41-078D-C228-4BD27F971B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37C7DC-393B-49FD-5DF6-280B643419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153C8A-D9C8-95AC-8A42-A2F058DBF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B82D9-2BBC-4AB8-A839-AB7757D2224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6F4890-31E2-D448-3615-A1D99A224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65784B-7DF5-2000-D182-EEF2CEB0B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6E5B-83E2-443E-AA3E-919B0CC75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795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8E78E3-AE81-775E-85B7-79F010C4A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DC140C-DD30-1105-A2F2-EE9FE48A11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259D5-670A-B8B2-B788-01E29D84B0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B82D9-2BBC-4AB8-A839-AB7757D2224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F54FB1-DAFB-9448-B5C6-3D6325F9E2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7CBC5-275F-1865-6E17-3A15F90FFE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66E5B-83E2-443E-AA3E-919B0CC75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15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road with trees and bushes&#10;&#10;Description automatically generated">
            <a:extLst>
              <a:ext uri="{FF2B5EF4-FFF2-40B4-BE49-F238E27FC236}">
                <a16:creationId xmlns:a16="http://schemas.microsoft.com/office/drawing/2014/main" id="{9EE8D5B9-6819-5E7E-257F-0608011351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59" b="29735"/>
          <a:stretch/>
        </p:blipFill>
        <p:spPr>
          <a:xfrm>
            <a:off x="2027864" y="92364"/>
            <a:ext cx="8128000" cy="3694546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E9FFB9BA-7C62-337E-A50A-7B10BF4C5DFF}"/>
              </a:ext>
            </a:extLst>
          </p:cNvPr>
          <p:cNvGrpSpPr/>
          <p:nvPr/>
        </p:nvGrpSpPr>
        <p:grpSpPr>
          <a:xfrm>
            <a:off x="3278909" y="3325345"/>
            <a:ext cx="5384800" cy="3532655"/>
            <a:chOff x="2826328" y="3185640"/>
            <a:chExt cx="6807199" cy="4465809"/>
          </a:xfrm>
        </p:grpSpPr>
        <p:pic>
          <p:nvPicPr>
            <p:cNvPr id="2" name="Picture 1" descr="A close-up of a blueprint&#10;&#10;Description automatically generated">
              <a:extLst>
                <a:ext uri="{FF2B5EF4-FFF2-40B4-BE49-F238E27FC236}">
                  <a16:creationId xmlns:a16="http://schemas.microsoft.com/office/drawing/2014/main" id="{F95C7FA8-B96A-7007-7F3E-E6CE8DFF542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3098"/>
            <a:stretch/>
          </p:blipFill>
          <p:spPr>
            <a:xfrm>
              <a:off x="2826328" y="3185640"/>
              <a:ext cx="6807199" cy="4465809"/>
            </a:xfrm>
            <a:prstGeom prst="rect">
              <a:avLst/>
            </a:prstGeom>
          </p:spPr>
        </p:pic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8566346-804B-332C-2B6C-00A9AC5CD98E}"/>
                </a:ext>
              </a:extLst>
            </p:cNvPr>
            <p:cNvCxnSpPr>
              <a:cxnSpLocks/>
            </p:cNvCxnSpPr>
            <p:nvPr/>
          </p:nvCxnSpPr>
          <p:spPr>
            <a:xfrm rot="-5280000">
              <a:off x="5731256" y="4572002"/>
              <a:ext cx="277091" cy="1015999"/>
            </a:xfrm>
            <a:prstGeom prst="line">
              <a:avLst/>
            </a:prstGeom>
            <a:ln w="76200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1BF3534B-F382-D2E4-7076-6A42DBC9F0EC}"/>
              </a:ext>
            </a:extLst>
          </p:cNvPr>
          <p:cNvSpPr txBox="1"/>
          <p:nvPr/>
        </p:nvSpPr>
        <p:spPr>
          <a:xfrm>
            <a:off x="5409578" y="2333647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50’ ?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913996B-507A-AF7B-DC8E-BA14399DF8D5}"/>
              </a:ext>
            </a:extLst>
          </p:cNvPr>
          <p:cNvCxnSpPr>
            <a:cxnSpLocks/>
          </p:cNvCxnSpPr>
          <p:nvPr/>
        </p:nvCxnSpPr>
        <p:spPr>
          <a:xfrm>
            <a:off x="3454400" y="2702979"/>
            <a:ext cx="4165096" cy="5837"/>
          </a:xfrm>
          <a:prstGeom prst="straightConnector1">
            <a:avLst/>
          </a:prstGeom>
          <a:ln w="762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292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Fox</dc:creator>
  <cp:lastModifiedBy>Bill Fox</cp:lastModifiedBy>
  <cp:revision>2</cp:revision>
  <dcterms:created xsi:type="dcterms:W3CDTF">2023-08-06T21:29:25Z</dcterms:created>
  <dcterms:modified xsi:type="dcterms:W3CDTF">2023-08-17T22:14:54Z</dcterms:modified>
</cp:coreProperties>
</file>