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1" r:id="rId6"/>
    <p:sldId id="262" r:id="rId7"/>
    <p:sldId id="263" r:id="rId8"/>
    <p:sldId id="264" r:id="rId9"/>
    <p:sldId id="265" r:id="rId10"/>
    <p:sldId id="266" r:id="rId11"/>
    <p:sldId id="270" r:id="rId12"/>
    <p:sldId id="267" r:id="rId13"/>
    <p:sldId id="268" r:id="rId14"/>
    <p:sldId id="271"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U.S. WORKFORCE</c:v>
                </c:pt>
              </c:strCache>
            </c:strRef>
          </c:tx>
          <c:dPt>
            <c:idx val="0"/>
            <c:bubble3D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D86D-46E0-A39C-2625FEF78CEB}"/>
              </c:ext>
            </c:extLst>
          </c:dPt>
          <c:dPt>
            <c:idx val="1"/>
            <c:bubble3D val="0"/>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D86D-46E0-A39C-2625FEF78CEB}"/>
              </c:ext>
            </c:extLst>
          </c:dPt>
          <c:dPt>
            <c:idx val="2"/>
            <c:bubble3D val="0"/>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D86D-46E0-A39C-2625FEF78CEB}"/>
              </c:ext>
            </c:extLst>
          </c:dPt>
          <c:dPt>
            <c:idx val="3"/>
            <c:bubble3D val="0"/>
            <c:spPr>
              <a:gradFill rotWithShape="1">
                <a:gsLst>
                  <a:gs pos="0">
                    <a:schemeClr val="accent4">
                      <a:shade val="85000"/>
                      <a:satMod val="130000"/>
                    </a:schemeClr>
                  </a:gs>
                  <a:gs pos="34000">
                    <a:schemeClr val="accent4">
                      <a:shade val="87000"/>
                      <a:satMod val="125000"/>
                    </a:schemeClr>
                  </a:gs>
                  <a:gs pos="70000">
                    <a:schemeClr val="accent4">
                      <a:tint val="100000"/>
                      <a:shade val="90000"/>
                      <a:satMod val="130000"/>
                    </a:schemeClr>
                  </a:gs>
                  <a:gs pos="100000">
                    <a:schemeClr val="accent4">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D86D-46E0-A39C-2625FEF78C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2"/>
                <c:pt idx="0">
                  <c:v>OTHER INDUSTRIES</c:v>
                </c:pt>
                <c:pt idx="1">
                  <c:v>TECHNOLOGY</c:v>
                </c:pt>
              </c:strCache>
            </c:strRef>
          </c:cat>
          <c:val>
            <c:numRef>
              <c:f>Sheet1!$B$2:$B$5</c:f>
              <c:numCache>
                <c:formatCode>0%</c:formatCode>
                <c:ptCount val="4"/>
                <c:pt idx="0">
                  <c:v>0.53</c:v>
                </c:pt>
                <c:pt idx="1">
                  <c:v>0.47</c:v>
                </c:pt>
              </c:numCache>
            </c:numRef>
          </c:val>
          <c:extLst>
            <c:ext xmlns:c16="http://schemas.microsoft.com/office/drawing/2014/chart" uri="{C3380CC4-5D6E-409C-BE32-E72D297353CC}">
              <c16:uniqueId val="{00000000-5733-4F35-AFFF-66E32C73D8D9}"/>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WOMEN IN TECHNOLOGY</c:v>
                </c:pt>
              </c:strCache>
            </c:strRef>
          </c:tx>
          <c:dPt>
            <c:idx val="0"/>
            <c:bubble3D val="0"/>
            <c:spPr>
              <a:gradFill rotWithShape="1">
                <a:gsLst>
                  <a:gs pos="0">
                    <a:schemeClr val="accent1">
                      <a:shade val="58000"/>
                      <a:shade val="85000"/>
                      <a:satMod val="130000"/>
                    </a:schemeClr>
                  </a:gs>
                  <a:gs pos="34000">
                    <a:schemeClr val="accent1">
                      <a:shade val="58000"/>
                      <a:shade val="87000"/>
                      <a:satMod val="125000"/>
                    </a:schemeClr>
                  </a:gs>
                  <a:gs pos="70000">
                    <a:schemeClr val="accent1">
                      <a:shade val="58000"/>
                      <a:tint val="100000"/>
                      <a:shade val="90000"/>
                      <a:satMod val="130000"/>
                    </a:schemeClr>
                  </a:gs>
                  <a:gs pos="100000">
                    <a:schemeClr val="accent1">
                      <a:shade val="58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1-969A-49D1-8E6A-1501613D444E}"/>
              </c:ext>
            </c:extLst>
          </c:dPt>
          <c:dPt>
            <c:idx val="1"/>
            <c:bubble3D val="0"/>
            <c:spPr>
              <a:gradFill rotWithShape="1">
                <a:gsLst>
                  <a:gs pos="0">
                    <a:schemeClr val="accent1">
                      <a:shade val="86000"/>
                      <a:shade val="85000"/>
                      <a:satMod val="130000"/>
                    </a:schemeClr>
                  </a:gs>
                  <a:gs pos="34000">
                    <a:schemeClr val="accent1">
                      <a:shade val="86000"/>
                      <a:shade val="87000"/>
                      <a:satMod val="125000"/>
                    </a:schemeClr>
                  </a:gs>
                  <a:gs pos="70000">
                    <a:schemeClr val="accent1">
                      <a:shade val="86000"/>
                      <a:tint val="100000"/>
                      <a:shade val="90000"/>
                      <a:satMod val="130000"/>
                    </a:schemeClr>
                  </a:gs>
                  <a:gs pos="100000">
                    <a:schemeClr val="accent1">
                      <a:shade val="8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969A-49D1-8E6A-1501613D444E}"/>
              </c:ext>
            </c:extLst>
          </c:dPt>
          <c:dPt>
            <c:idx val="2"/>
            <c:bubble3D val="0"/>
            <c:spPr>
              <a:gradFill rotWithShape="1">
                <a:gsLst>
                  <a:gs pos="0">
                    <a:schemeClr val="accent1">
                      <a:tint val="86000"/>
                      <a:shade val="85000"/>
                      <a:satMod val="130000"/>
                    </a:schemeClr>
                  </a:gs>
                  <a:gs pos="34000">
                    <a:schemeClr val="accent1">
                      <a:tint val="86000"/>
                      <a:shade val="87000"/>
                      <a:satMod val="125000"/>
                    </a:schemeClr>
                  </a:gs>
                  <a:gs pos="70000">
                    <a:schemeClr val="accent1">
                      <a:tint val="86000"/>
                      <a:tint val="100000"/>
                      <a:shade val="90000"/>
                      <a:satMod val="130000"/>
                    </a:schemeClr>
                  </a:gs>
                  <a:gs pos="100000">
                    <a:schemeClr val="accent1">
                      <a:tint val="86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5-969A-49D1-8E6A-1501613D444E}"/>
              </c:ext>
            </c:extLst>
          </c:dPt>
          <c:dPt>
            <c:idx val="3"/>
            <c:bubble3D val="0"/>
            <c:spPr>
              <a:gradFill rotWithShape="1">
                <a:gsLst>
                  <a:gs pos="0">
                    <a:schemeClr val="accent1">
                      <a:tint val="58000"/>
                      <a:shade val="85000"/>
                      <a:satMod val="130000"/>
                    </a:schemeClr>
                  </a:gs>
                  <a:gs pos="34000">
                    <a:schemeClr val="accent1">
                      <a:tint val="58000"/>
                      <a:shade val="87000"/>
                      <a:satMod val="125000"/>
                    </a:schemeClr>
                  </a:gs>
                  <a:gs pos="70000">
                    <a:schemeClr val="accent1">
                      <a:tint val="58000"/>
                      <a:tint val="100000"/>
                      <a:shade val="90000"/>
                      <a:satMod val="130000"/>
                    </a:schemeClr>
                  </a:gs>
                  <a:gs pos="100000">
                    <a:schemeClr val="accent1">
                      <a:tint val="5800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7-969A-49D1-8E6A-1501613D444E}"/>
              </c:ext>
            </c:extLst>
          </c:dPt>
          <c:cat>
            <c:strRef>
              <c:f>Sheet1!$A$2:$A$5</c:f>
              <c:strCache>
                <c:ptCount val="4"/>
                <c:pt idx="0">
                  <c:v>WHITE</c:v>
                </c:pt>
                <c:pt idx="1">
                  <c:v>ASIAN</c:v>
                </c:pt>
                <c:pt idx="2">
                  <c:v>BLACK</c:v>
                </c:pt>
                <c:pt idx="3">
                  <c:v>LATIN</c:v>
                </c:pt>
              </c:strCache>
            </c:strRef>
          </c:cat>
          <c:val>
            <c:numRef>
              <c:f>Sheet1!$B$2:$B$5</c:f>
              <c:numCache>
                <c:formatCode>0%</c:formatCode>
                <c:ptCount val="4"/>
                <c:pt idx="0">
                  <c:v>0.2</c:v>
                </c:pt>
                <c:pt idx="1">
                  <c:v>0.05</c:v>
                </c:pt>
                <c:pt idx="2">
                  <c:v>0.03</c:v>
                </c:pt>
                <c:pt idx="3">
                  <c:v>0.01</c:v>
                </c:pt>
              </c:numCache>
            </c:numRef>
          </c:val>
          <c:extLst>
            <c:ext xmlns:c16="http://schemas.microsoft.com/office/drawing/2014/chart" uri="{C3380CC4-5D6E-409C-BE32-E72D297353CC}">
              <c16:uniqueId val="{00000000-A5A9-4521-ACC6-80DB6ABB05C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10.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EAD6CF7-13BB-4ADB-ABAB-8FF115E732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FFD0E06-F781-49CB-807D-03B5A7BDA6CA}">
      <dgm:prSet/>
      <dgm:spPr/>
      <dgm:t>
        <a:bodyPr/>
        <a:lstStyle/>
        <a:p>
          <a:pPr>
            <a:lnSpc>
              <a:spcPct val="100000"/>
            </a:lnSpc>
          </a:pPr>
          <a:r>
            <a:rPr lang="en-US"/>
            <a:t>IN BASIC TERMS TECH IS INNOVATION.</a:t>
          </a:r>
        </a:p>
      </dgm:t>
    </dgm:pt>
    <dgm:pt modelId="{FE1EEB01-C094-4662-A0DE-E0C587FDD582}" type="parTrans" cxnId="{AF953A46-72C8-432A-B466-4DBD0F3489B7}">
      <dgm:prSet/>
      <dgm:spPr/>
      <dgm:t>
        <a:bodyPr/>
        <a:lstStyle/>
        <a:p>
          <a:endParaRPr lang="en-US"/>
        </a:p>
      </dgm:t>
    </dgm:pt>
    <dgm:pt modelId="{0F5DC8C7-B55B-4A6B-B422-F69DB603FA85}" type="sibTrans" cxnId="{AF953A46-72C8-432A-B466-4DBD0F3489B7}">
      <dgm:prSet/>
      <dgm:spPr/>
      <dgm:t>
        <a:bodyPr/>
        <a:lstStyle/>
        <a:p>
          <a:endParaRPr lang="en-US"/>
        </a:p>
      </dgm:t>
    </dgm:pt>
    <dgm:pt modelId="{DFED5BAA-CD10-4E47-BFE9-A3AD7EB22ECE}">
      <dgm:prSet/>
      <dgm:spPr/>
      <dgm:t>
        <a:bodyPr/>
        <a:lstStyle/>
        <a:p>
          <a:pPr>
            <a:lnSpc>
              <a:spcPct val="100000"/>
            </a:lnSpc>
          </a:pPr>
          <a:r>
            <a:rPr lang="en-US"/>
            <a:t>THE APLLICATION OF SCIENTIC METHODS, IMAGINATION AND KNOWLEDGE TO MAKE OUR EVERYDAY LIVES BETTER.</a:t>
          </a:r>
        </a:p>
      </dgm:t>
    </dgm:pt>
    <dgm:pt modelId="{3AECF486-5845-4070-8E46-82A2ACADCDC3}" type="parTrans" cxnId="{8CF49897-FC82-4627-B478-6762F6290D1F}">
      <dgm:prSet/>
      <dgm:spPr/>
      <dgm:t>
        <a:bodyPr/>
        <a:lstStyle/>
        <a:p>
          <a:endParaRPr lang="en-US"/>
        </a:p>
      </dgm:t>
    </dgm:pt>
    <dgm:pt modelId="{DBF43CDE-8427-4959-BB1B-DCFDCDEED479}" type="sibTrans" cxnId="{8CF49897-FC82-4627-B478-6762F6290D1F}">
      <dgm:prSet/>
      <dgm:spPr/>
      <dgm:t>
        <a:bodyPr/>
        <a:lstStyle/>
        <a:p>
          <a:endParaRPr lang="en-US"/>
        </a:p>
      </dgm:t>
    </dgm:pt>
    <dgm:pt modelId="{66BDC001-110C-4705-80D8-1B6AF766B8B7}">
      <dgm:prSet/>
      <dgm:spPr/>
      <dgm:t>
        <a:bodyPr/>
        <a:lstStyle/>
        <a:p>
          <a:pPr>
            <a:lnSpc>
              <a:spcPct val="100000"/>
            </a:lnSpc>
          </a:pPr>
          <a:r>
            <a:rPr lang="en-US"/>
            <a:t>SOCIAL MEDIA, VIDEO COMMUNICATION, MOBILE, ROBOTICS, VIRTUAL RELAITY, AUGMENTED REALITY (GAMES), LIGHTS ETC…</a:t>
          </a:r>
        </a:p>
      </dgm:t>
    </dgm:pt>
    <dgm:pt modelId="{A4212376-0985-47A7-9558-E4E9D8E3B329}" type="parTrans" cxnId="{DAC1D758-DB82-4F59-823E-DD9D3EA32980}">
      <dgm:prSet/>
      <dgm:spPr/>
      <dgm:t>
        <a:bodyPr/>
        <a:lstStyle/>
        <a:p>
          <a:endParaRPr lang="en-US"/>
        </a:p>
      </dgm:t>
    </dgm:pt>
    <dgm:pt modelId="{001C40D5-6162-454E-8E36-7599CC9CF470}" type="sibTrans" cxnId="{DAC1D758-DB82-4F59-823E-DD9D3EA32980}">
      <dgm:prSet/>
      <dgm:spPr/>
      <dgm:t>
        <a:bodyPr/>
        <a:lstStyle/>
        <a:p>
          <a:endParaRPr lang="en-US"/>
        </a:p>
      </dgm:t>
    </dgm:pt>
    <dgm:pt modelId="{2476C96B-F2C5-40EB-8F3E-72C6D6B337E7}" type="pres">
      <dgm:prSet presAssocID="{DEAD6CF7-13BB-4ADB-ABAB-8FF115E73271}" presName="root" presStyleCnt="0">
        <dgm:presLayoutVars>
          <dgm:dir/>
          <dgm:resizeHandles val="exact"/>
        </dgm:presLayoutVars>
      </dgm:prSet>
      <dgm:spPr/>
    </dgm:pt>
    <dgm:pt modelId="{9B36784A-7112-4258-9F29-457D8EA0059E}" type="pres">
      <dgm:prSet presAssocID="{3FFD0E06-F781-49CB-807D-03B5A7BDA6CA}" presName="compNode" presStyleCnt="0"/>
      <dgm:spPr/>
    </dgm:pt>
    <dgm:pt modelId="{8B61E46A-136A-45B4-A50A-AFFBDA15B23D}" type="pres">
      <dgm:prSet presAssocID="{3FFD0E06-F781-49CB-807D-03B5A7BDA6CA}" presName="bgRect" presStyleLbl="bgShp" presStyleIdx="0" presStyleCnt="3"/>
      <dgm:spPr/>
    </dgm:pt>
    <dgm:pt modelId="{1C6AA27B-60BE-4EDA-8D7D-3E8DFC2BA12F}" type="pres">
      <dgm:prSet presAssocID="{3FFD0E06-F781-49CB-807D-03B5A7BDA6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C4DB5305-8A36-43DC-B5F1-023F2CF4F35D}" type="pres">
      <dgm:prSet presAssocID="{3FFD0E06-F781-49CB-807D-03B5A7BDA6CA}" presName="spaceRect" presStyleCnt="0"/>
      <dgm:spPr/>
    </dgm:pt>
    <dgm:pt modelId="{EFDF6504-7842-47EB-B6F8-7BF3EEA43366}" type="pres">
      <dgm:prSet presAssocID="{3FFD0E06-F781-49CB-807D-03B5A7BDA6CA}" presName="parTx" presStyleLbl="revTx" presStyleIdx="0" presStyleCnt="3">
        <dgm:presLayoutVars>
          <dgm:chMax val="0"/>
          <dgm:chPref val="0"/>
        </dgm:presLayoutVars>
      </dgm:prSet>
      <dgm:spPr/>
    </dgm:pt>
    <dgm:pt modelId="{48D889D9-6D90-4611-82C8-B78CE961F52F}" type="pres">
      <dgm:prSet presAssocID="{0F5DC8C7-B55B-4A6B-B422-F69DB603FA85}" presName="sibTrans" presStyleCnt="0"/>
      <dgm:spPr/>
    </dgm:pt>
    <dgm:pt modelId="{DC655E1D-AE00-40F9-9762-6476F33F7344}" type="pres">
      <dgm:prSet presAssocID="{DFED5BAA-CD10-4E47-BFE9-A3AD7EB22ECE}" presName="compNode" presStyleCnt="0"/>
      <dgm:spPr/>
    </dgm:pt>
    <dgm:pt modelId="{659A28E6-B151-4B0B-B049-F8B4083715DF}" type="pres">
      <dgm:prSet presAssocID="{DFED5BAA-CD10-4E47-BFE9-A3AD7EB22ECE}" presName="bgRect" presStyleLbl="bgShp" presStyleIdx="1" presStyleCnt="3"/>
      <dgm:spPr/>
    </dgm:pt>
    <dgm:pt modelId="{BAAF2F39-7D2A-4667-9CC4-A16691FCFA84}" type="pres">
      <dgm:prSet presAssocID="{DFED5BAA-CD10-4E47-BFE9-A3AD7EB22E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34AB32B8-775A-4F38-87D1-E264E847A399}" type="pres">
      <dgm:prSet presAssocID="{DFED5BAA-CD10-4E47-BFE9-A3AD7EB22ECE}" presName="spaceRect" presStyleCnt="0"/>
      <dgm:spPr/>
    </dgm:pt>
    <dgm:pt modelId="{A09463F4-08A7-44AA-9535-E5FCD235130F}" type="pres">
      <dgm:prSet presAssocID="{DFED5BAA-CD10-4E47-BFE9-A3AD7EB22ECE}" presName="parTx" presStyleLbl="revTx" presStyleIdx="1" presStyleCnt="3">
        <dgm:presLayoutVars>
          <dgm:chMax val="0"/>
          <dgm:chPref val="0"/>
        </dgm:presLayoutVars>
      </dgm:prSet>
      <dgm:spPr/>
    </dgm:pt>
    <dgm:pt modelId="{D0735899-CC82-4AC9-847F-76B2A68773A0}" type="pres">
      <dgm:prSet presAssocID="{DBF43CDE-8427-4959-BB1B-DCFDCDEED479}" presName="sibTrans" presStyleCnt="0"/>
      <dgm:spPr/>
    </dgm:pt>
    <dgm:pt modelId="{67BDB222-AAF2-4766-A689-720F35B6EF45}" type="pres">
      <dgm:prSet presAssocID="{66BDC001-110C-4705-80D8-1B6AF766B8B7}" presName="compNode" presStyleCnt="0"/>
      <dgm:spPr/>
    </dgm:pt>
    <dgm:pt modelId="{8A20A472-283B-4F11-A8BC-A7EB295A85C6}" type="pres">
      <dgm:prSet presAssocID="{66BDC001-110C-4705-80D8-1B6AF766B8B7}" presName="bgRect" presStyleLbl="bgShp" presStyleIdx="2" presStyleCnt="3"/>
      <dgm:spPr/>
    </dgm:pt>
    <dgm:pt modelId="{5CE7CDCA-B110-4E27-820C-D00A7C6D651E}" type="pres">
      <dgm:prSet presAssocID="{66BDC001-110C-4705-80D8-1B6AF766B8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C99C02D0-0AFB-4FD2-A9C1-977BD48C246D}" type="pres">
      <dgm:prSet presAssocID="{66BDC001-110C-4705-80D8-1B6AF766B8B7}" presName="spaceRect" presStyleCnt="0"/>
      <dgm:spPr/>
    </dgm:pt>
    <dgm:pt modelId="{781B693D-962D-4F35-A0A9-CD0D5801ACD8}" type="pres">
      <dgm:prSet presAssocID="{66BDC001-110C-4705-80D8-1B6AF766B8B7}" presName="parTx" presStyleLbl="revTx" presStyleIdx="2" presStyleCnt="3">
        <dgm:presLayoutVars>
          <dgm:chMax val="0"/>
          <dgm:chPref val="0"/>
        </dgm:presLayoutVars>
      </dgm:prSet>
      <dgm:spPr/>
    </dgm:pt>
  </dgm:ptLst>
  <dgm:cxnLst>
    <dgm:cxn modelId="{53027831-8A10-4EAF-B33F-21D913FD7B13}" type="presOf" srcId="{66BDC001-110C-4705-80D8-1B6AF766B8B7}" destId="{781B693D-962D-4F35-A0A9-CD0D5801ACD8}" srcOrd="0" destOrd="0" presId="urn:microsoft.com/office/officeart/2018/2/layout/IconVerticalSolidList"/>
    <dgm:cxn modelId="{AF953A46-72C8-432A-B466-4DBD0F3489B7}" srcId="{DEAD6CF7-13BB-4ADB-ABAB-8FF115E73271}" destId="{3FFD0E06-F781-49CB-807D-03B5A7BDA6CA}" srcOrd="0" destOrd="0" parTransId="{FE1EEB01-C094-4662-A0DE-E0C587FDD582}" sibTransId="{0F5DC8C7-B55B-4A6B-B422-F69DB603FA85}"/>
    <dgm:cxn modelId="{D8919A6C-793B-4A6C-9980-0C2F07E78C77}" type="presOf" srcId="{3FFD0E06-F781-49CB-807D-03B5A7BDA6CA}" destId="{EFDF6504-7842-47EB-B6F8-7BF3EEA43366}" srcOrd="0" destOrd="0" presId="urn:microsoft.com/office/officeart/2018/2/layout/IconVerticalSolidList"/>
    <dgm:cxn modelId="{DAC1D758-DB82-4F59-823E-DD9D3EA32980}" srcId="{DEAD6CF7-13BB-4ADB-ABAB-8FF115E73271}" destId="{66BDC001-110C-4705-80D8-1B6AF766B8B7}" srcOrd="2" destOrd="0" parTransId="{A4212376-0985-47A7-9558-E4E9D8E3B329}" sibTransId="{001C40D5-6162-454E-8E36-7599CC9CF470}"/>
    <dgm:cxn modelId="{83217983-277C-4A04-B5E2-62DFBA5ECFE2}" type="presOf" srcId="{DEAD6CF7-13BB-4ADB-ABAB-8FF115E73271}" destId="{2476C96B-F2C5-40EB-8F3E-72C6D6B337E7}" srcOrd="0" destOrd="0" presId="urn:microsoft.com/office/officeart/2018/2/layout/IconVerticalSolidList"/>
    <dgm:cxn modelId="{8CF49897-FC82-4627-B478-6762F6290D1F}" srcId="{DEAD6CF7-13BB-4ADB-ABAB-8FF115E73271}" destId="{DFED5BAA-CD10-4E47-BFE9-A3AD7EB22ECE}" srcOrd="1" destOrd="0" parTransId="{3AECF486-5845-4070-8E46-82A2ACADCDC3}" sibTransId="{DBF43CDE-8427-4959-BB1B-DCFDCDEED479}"/>
    <dgm:cxn modelId="{6A187EC7-3B00-45E1-98EE-C070E8ACAABB}" type="presOf" srcId="{DFED5BAA-CD10-4E47-BFE9-A3AD7EB22ECE}" destId="{A09463F4-08A7-44AA-9535-E5FCD235130F}" srcOrd="0" destOrd="0" presId="urn:microsoft.com/office/officeart/2018/2/layout/IconVerticalSolidList"/>
    <dgm:cxn modelId="{82FDA3D3-A3E7-4827-80D5-F19AC678BF91}" type="presParOf" srcId="{2476C96B-F2C5-40EB-8F3E-72C6D6B337E7}" destId="{9B36784A-7112-4258-9F29-457D8EA0059E}" srcOrd="0" destOrd="0" presId="urn:microsoft.com/office/officeart/2018/2/layout/IconVerticalSolidList"/>
    <dgm:cxn modelId="{60269CAC-07A7-4993-BA18-258A8CB92EBC}" type="presParOf" srcId="{9B36784A-7112-4258-9F29-457D8EA0059E}" destId="{8B61E46A-136A-45B4-A50A-AFFBDA15B23D}" srcOrd="0" destOrd="0" presId="urn:microsoft.com/office/officeart/2018/2/layout/IconVerticalSolidList"/>
    <dgm:cxn modelId="{35842A24-1951-473C-AE19-F65FCF399CC4}" type="presParOf" srcId="{9B36784A-7112-4258-9F29-457D8EA0059E}" destId="{1C6AA27B-60BE-4EDA-8D7D-3E8DFC2BA12F}" srcOrd="1" destOrd="0" presId="urn:microsoft.com/office/officeart/2018/2/layout/IconVerticalSolidList"/>
    <dgm:cxn modelId="{314BFD99-C755-4D63-9791-888492065818}" type="presParOf" srcId="{9B36784A-7112-4258-9F29-457D8EA0059E}" destId="{C4DB5305-8A36-43DC-B5F1-023F2CF4F35D}" srcOrd="2" destOrd="0" presId="urn:microsoft.com/office/officeart/2018/2/layout/IconVerticalSolidList"/>
    <dgm:cxn modelId="{5334BCD5-60A7-48A6-8620-39B15F763C17}" type="presParOf" srcId="{9B36784A-7112-4258-9F29-457D8EA0059E}" destId="{EFDF6504-7842-47EB-B6F8-7BF3EEA43366}" srcOrd="3" destOrd="0" presId="urn:microsoft.com/office/officeart/2018/2/layout/IconVerticalSolidList"/>
    <dgm:cxn modelId="{7C4492E7-2161-40B7-9926-0B78008FEC18}" type="presParOf" srcId="{2476C96B-F2C5-40EB-8F3E-72C6D6B337E7}" destId="{48D889D9-6D90-4611-82C8-B78CE961F52F}" srcOrd="1" destOrd="0" presId="urn:microsoft.com/office/officeart/2018/2/layout/IconVerticalSolidList"/>
    <dgm:cxn modelId="{4FA70BFD-6DB2-4461-8B82-BA277CF4908F}" type="presParOf" srcId="{2476C96B-F2C5-40EB-8F3E-72C6D6B337E7}" destId="{DC655E1D-AE00-40F9-9762-6476F33F7344}" srcOrd="2" destOrd="0" presId="urn:microsoft.com/office/officeart/2018/2/layout/IconVerticalSolidList"/>
    <dgm:cxn modelId="{7BBE40BD-C685-454F-8F5A-9EBFE95E6B27}" type="presParOf" srcId="{DC655E1D-AE00-40F9-9762-6476F33F7344}" destId="{659A28E6-B151-4B0B-B049-F8B4083715DF}" srcOrd="0" destOrd="0" presId="urn:microsoft.com/office/officeart/2018/2/layout/IconVerticalSolidList"/>
    <dgm:cxn modelId="{E5D5489F-99CF-443A-881A-C0AB9745DCA3}" type="presParOf" srcId="{DC655E1D-AE00-40F9-9762-6476F33F7344}" destId="{BAAF2F39-7D2A-4667-9CC4-A16691FCFA84}" srcOrd="1" destOrd="0" presId="urn:microsoft.com/office/officeart/2018/2/layout/IconVerticalSolidList"/>
    <dgm:cxn modelId="{27FABA74-3188-4E15-8E17-798CA6BDF76A}" type="presParOf" srcId="{DC655E1D-AE00-40F9-9762-6476F33F7344}" destId="{34AB32B8-775A-4F38-87D1-E264E847A399}" srcOrd="2" destOrd="0" presId="urn:microsoft.com/office/officeart/2018/2/layout/IconVerticalSolidList"/>
    <dgm:cxn modelId="{60B5E720-27C8-4998-A326-DF24CA1FA1C2}" type="presParOf" srcId="{DC655E1D-AE00-40F9-9762-6476F33F7344}" destId="{A09463F4-08A7-44AA-9535-E5FCD235130F}" srcOrd="3" destOrd="0" presId="urn:microsoft.com/office/officeart/2018/2/layout/IconVerticalSolidList"/>
    <dgm:cxn modelId="{C5F0D360-034F-4352-BA9B-FBD4A7DE1BFD}" type="presParOf" srcId="{2476C96B-F2C5-40EB-8F3E-72C6D6B337E7}" destId="{D0735899-CC82-4AC9-847F-76B2A68773A0}" srcOrd="3" destOrd="0" presId="urn:microsoft.com/office/officeart/2018/2/layout/IconVerticalSolidList"/>
    <dgm:cxn modelId="{E13DD95D-8471-453F-AD2A-BD547E978D24}" type="presParOf" srcId="{2476C96B-F2C5-40EB-8F3E-72C6D6B337E7}" destId="{67BDB222-AAF2-4766-A689-720F35B6EF45}" srcOrd="4" destOrd="0" presId="urn:microsoft.com/office/officeart/2018/2/layout/IconVerticalSolidList"/>
    <dgm:cxn modelId="{42B0EED1-A654-4D77-BFDC-62492B07D877}" type="presParOf" srcId="{67BDB222-AAF2-4766-A689-720F35B6EF45}" destId="{8A20A472-283B-4F11-A8BC-A7EB295A85C6}" srcOrd="0" destOrd="0" presId="urn:microsoft.com/office/officeart/2018/2/layout/IconVerticalSolidList"/>
    <dgm:cxn modelId="{AB6DB7A8-3525-4C9E-A3DF-52FC8F408C46}" type="presParOf" srcId="{67BDB222-AAF2-4766-A689-720F35B6EF45}" destId="{5CE7CDCA-B110-4E27-820C-D00A7C6D651E}" srcOrd="1" destOrd="0" presId="urn:microsoft.com/office/officeart/2018/2/layout/IconVerticalSolidList"/>
    <dgm:cxn modelId="{D17FCD9A-604B-4A8B-8D06-F97AC3A57564}" type="presParOf" srcId="{67BDB222-AAF2-4766-A689-720F35B6EF45}" destId="{C99C02D0-0AFB-4FD2-A9C1-977BD48C246D}" srcOrd="2" destOrd="0" presId="urn:microsoft.com/office/officeart/2018/2/layout/IconVerticalSolidList"/>
    <dgm:cxn modelId="{EFAAAAB8-9409-4BFA-AFF3-DDC85501B88C}" type="presParOf" srcId="{67BDB222-AAF2-4766-A689-720F35B6EF45}" destId="{781B693D-962D-4F35-A0A9-CD0D5801AC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09339-3ECF-4F31-B3F8-646920E722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E354844-B9EC-411C-8926-D61212D9974E}">
      <dgm:prSet/>
      <dgm:spPr/>
      <dgm:t>
        <a:bodyPr/>
        <a:lstStyle/>
        <a:p>
          <a:r>
            <a:rPr lang="en-US"/>
            <a:t>A YOUNG / SMALL COMPANY THAT’S JUST BEGINNING TO DEVELOP.</a:t>
          </a:r>
        </a:p>
      </dgm:t>
    </dgm:pt>
    <dgm:pt modelId="{800E3BB2-B1F7-4FBC-A09D-A8010D4B31A1}" type="parTrans" cxnId="{C59A7673-856E-4286-AED2-4175E8208E78}">
      <dgm:prSet/>
      <dgm:spPr/>
      <dgm:t>
        <a:bodyPr/>
        <a:lstStyle/>
        <a:p>
          <a:endParaRPr lang="en-US"/>
        </a:p>
      </dgm:t>
    </dgm:pt>
    <dgm:pt modelId="{5D4CA769-B024-4B64-A34B-3C4FED54B83A}" type="sibTrans" cxnId="{C59A7673-856E-4286-AED2-4175E8208E78}">
      <dgm:prSet/>
      <dgm:spPr/>
      <dgm:t>
        <a:bodyPr/>
        <a:lstStyle/>
        <a:p>
          <a:endParaRPr lang="en-US"/>
        </a:p>
      </dgm:t>
    </dgm:pt>
    <dgm:pt modelId="{6844FF62-55DF-4D25-80A0-B90E96B7CA49}">
      <dgm:prSet/>
      <dgm:spPr/>
      <dgm:t>
        <a:bodyPr/>
        <a:lstStyle/>
        <a:p>
          <a:r>
            <a:rPr lang="en-US"/>
            <a:t>USUALLY FINANCED BY A HANDFUL OF FOUNDERS OR ONE INDIVIDUAL</a:t>
          </a:r>
        </a:p>
      </dgm:t>
    </dgm:pt>
    <dgm:pt modelId="{81291BEC-EBD5-49C0-B24A-8B128CF5E895}" type="parTrans" cxnId="{1F77E653-CEF1-42CB-A5B8-ABCB02A37174}">
      <dgm:prSet/>
      <dgm:spPr/>
      <dgm:t>
        <a:bodyPr/>
        <a:lstStyle/>
        <a:p>
          <a:endParaRPr lang="en-US"/>
        </a:p>
      </dgm:t>
    </dgm:pt>
    <dgm:pt modelId="{3455331A-9A01-4575-AD07-0E0291ADD9AC}" type="sibTrans" cxnId="{1F77E653-CEF1-42CB-A5B8-ABCB02A37174}">
      <dgm:prSet/>
      <dgm:spPr/>
      <dgm:t>
        <a:bodyPr/>
        <a:lstStyle/>
        <a:p>
          <a:endParaRPr lang="en-US"/>
        </a:p>
      </dgm:t>
    </dgm:pt>
    <dgm:pt modelId="{7796F630-450F-4A4A-881B-860844F9E510}">
      <dgm:prSet/>
      <dgm:spPr/>
      <dgm:t>
        <a:bodyPr/>
        <a:lstStyle/>
        <a:p>
          <a:r>
            <a:rPr lang="en-US"/>
            <a:t>USUALLY HAVE A PRODUCT OR SERVICE NOT CURRENTLY IN THE MARKET OR A NEW APPROACH TO AN OLD INDUSTRY. </a:t>
          </a:r>
        </a:p>
      </dgm:t>
    </dgm:pt>
    <dgm:pt modelId="{5D6E01B2-6049-4226-AFB2-6FADDED8C6C6}" type="parTrans" cxnId="{FF225B75-3EED-4E45-AC30-6F2C49143DC8}">
      <dgm:prSet/>
      <dgm:spPr/>
      <dgm:t>
        <a:bodyPr/>
        <a:lstStyle/>
        <a:p>
          <a:endParaRPr lang="en-US"/>
        </a:p>
      </dgm:t>
    </dgm:pt>
    <dgm:pt modelId="{1DF5CDE2-72DC-43CE-B9DB-AC6F3BD222A4}" type="sibTrans" cxnId="{FF225B75-3EED-4E45-AC30-6F2C49143DC8}">
      <dgm:prSet/>
      <dgm:spPr/>
      <dgm:t>
        <a:bodyPr/>
        <a:lstStyle/>
        <a:p>
          <a:endParaRPr lang="en-US"/>
        </a:p>
      </dgm:t>
    </dgm:pt>
    <dgm:pt modelId="{7D97F559-3F5C-487E-A3E9-0AA6472822A0}">
      <dgm:prSet/>
      <dgm:spPr/>
      <dgm:t>
        <a:bodyPr/>
        <a:lstStyle/>
        <a:p>
          <a:r>
            <a:rPr lang="en-US"/>
            <a:t>42% USUALLY FAIL BECAUSE LACK OF FINANCING, EXPERIENCE, PRODUCT OR SERVICE IS OBSOLETE, EXIT STRATEGY (NO END GAME)</a:t>
          </a:r>
        </a:p>
      </dgm:t>
    </dgm:pt>
    <dgm:pt modelId="{BEFF4BE9-E444-47AA-A1E8-FE35B8E9B9F3}" type="parTrans" cxnId="{D7A9A767-9604-4698-B83E-D865BF56F5E1}">
      <dgm:prSet/>
      <dgm:spPr/>
      <dgm:t>
        <a:bodyPr/>
        <a:lstStyle/>
        <a:p>
          <a:endParaRPr lang="en-US"/>
        </a:p>
      </dgm:t>
    </dgm:pt>
    <dgm:pt modelId="{3962268E-A70C-4E43-ADDC-C7A4A8FEDE61}" type="sibTrans" cxnId="{D7A9A767-9604-4698-B83E-D865BF56F5E1}">
      <dgm:prSet/>
      <dgm:spPr/>
      <dgm:t>
        <a:bodyPr/>
        <a:lstStyle/>
        <a:p>
          <a:endParaRPr lang="en-US"/>
        </a:p>
      </dgm:t>
    </dgm:pt>
    <dgm:pt modelId="{4A92D918-EA31-44AC-BEAE-3B0A90CF6C80}" type="pres">
      <dgm:prSet presAssocID="{C4509339-3ECF-4F31-B3F8-646920E72282}" presName="root" presStyleCnt="0">
        <dgm:presLayoutVars>
          <dgm:dir/>
          <dgm:resizeHandles val="exact"/>
        </dgm:presLayoutVars>
      </dgm:prSet>
      <dgm:spPr/>
    </dgm:pt>
    <dgm:pt modelId="{86F2A39E-93A0-4017-B556-B5ADCBEF881F}" type="pres">
      <dgm:prSet presAssocID="{2E354844-B9EC-411C-8926-D61212D9974E}" presName="compNode" presStyleCnt="0"/>
      <dgm:spPr/>
    </dgm:pt>
    <dgm:pt modelId="{7FAE3282-A539-4EA8-9701-66F2A7083981}" type="pres">
      <dgm:prSet presAssocID="{2E354844-B9EC-411C-8926-D61212D9974E}" presName="bgRect" presStyleLbl="bgShp" presStyleIdx="0" presStyleCnt="4"/>
      <dgm:spPr/>
    </dgm:pt>
    <dgm:pt modelId="{774010F7-1E7A-4AD9-B307-97CB523EBE5B}" type="pres">
      <dgm:prSet presAssocID="{2E354844-B9EC-411C-8926-D61212D997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by crawling"/>
        </a:ext>
      </dgm:extLst>
    </dgm:pt>
    <dgm:pt modelId="{730C9A02-6D9C-4803-B864-00E1C303DC57}" type="pres">
      <dgm:prSet presAssocID="{2E354844-B9EC-411C-8926-D61212D9974E}" presName="spaceRect" presStyleCnt="0"/>
      <dgm:spPr/>
    </dgm:pt>
    <dgm:pt modelId="{9167FFC4-AD40-4E68-9EC2-DA48B0B03AE6}" type="pres">
      <dgm:prSet presAssocID="{2E354844-B9EC-411C-8926-D61212D9974E}" presName="parTx" presStyleLbl="revTx" presStyleIdx="0" presStyleCnt="4">
        <dgm:presLayoutVars>
          <dgm:chMax val="0"/>
          <dgm:chPref val="0"/>
        </dgm:presLayoutVars>
      </dgm:prSet>
      <dgm:spPr/>
    </dgm:pt>
    <dgm:pt modelId="{2FDF19A5-4A85-4AAE-A24B-9276A3E474C1}" type="pres">
      <dgm:prSet presAssocID="{5D4CA769-B024-4B64-A34B-3C4FED54B83A}" presName="sibTrans" presStyleCnt="0"/>
      <dgm:spPr/>
    </dgm:pt>
    <dgm:pt modelId="{473D4B74-E415-4C16-B5E3-204AC7FCB3D6}" type="pres">
      <dgm:prSet presAssocID="{6844FF62-55DF-4D25-80A0-B90E96B7CA49}" presName="compNode" presStyleCnt="0"/>
      <dgm:spPr/>
    </dgm:pt>
    <dgm:pt modelId="{7C039EE5-BB78-4F52-84BD-B455CB47A902}" type="pres">
      <dgm:prSet presAssocID="{6844FF62-55DF-4D25-80A0-B90E96B7CA49}" presName="bgRect" presStyleLbl="bgShp" presStyleIdx="1" presStyleCnt="4"/>
      <dgm:spPr/>
    </dgm:pt>
    <dgm:pt modelId="{F322B0FA-08C6-408B-85A3-4BBFA3ABEF42}" type="pres">
      <dgm:prSet presAssocID="{6844FF62-55DF-4D25-80A0-B90E96B7CA4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Users"/>
        </a:ext>
      </dgm:extLst>
    </dgm:pt>
    <dgm:pt modelId="{A150147F-D653-480E-B27F-87E87F6BF486}" type="pres">
      <dgm:prSet presAssocID="{6844FF62-55DF-4D25-80A0-B90E96B7CA49}" presName="spaceRect" presStyleCnt="0"/>
      <dgm:spPr/>
    </dgm:pt>
    <dgm:pt modelId="{0F713EFA-3740-4C27-BCD8-31D58CF338F4}" type="pres">
      <dgm:prSet presAssocID="{6844FF62-55DF-4D25-80A0-B90E96B7CA49}" presName="parTx" presStyleLbl="revTx" presStyleIdx="1" presStyleCnt="4">
        <dgm:presLayoutVars>
          <dgm:chMax val="0"/>
          <dgm:chPref val="0"/>
        </dgm:presLayoutVars>
      </dgm:prSet>
      <dgm:spPr/>
    </dgm:pt>
    <dgm:pt modelId="{65003A4D-DEE9-49C8-8CBA-67E3E7BC389A}" type="pres">
      <dgm:prSet presAssocID="{3455331A-9A01-4575-AD07-0E0291ADD9AC}" presName="sibTrans" presStyleCnt="0"/>
      <dgm:spPr/>
    </dgm:pt>
    <dgm:pt modelId="{A60A1F4A-046F-4B83-88C6-127B915C6567}" type="pres">
      <dgm:prSet presAssocID="{7796F630-450F-4A4A-881B-860844F9E510}" presName="compNode" presStyleCnt="0"/>
      <dgm:spPr/>
    </dgm:pt>
    <dgm:pt modelId="{1F3FA964-7C16-4187-A4AC-AA352218F7F0}" type="pres">
      <dgm:prSet presAssocID="{7796F630-450F-4A4A-881B-860844F9E510}" presName="bgRect" presStyleLbl="bgShp" presStyleIdx="2" presStyleCnt="4"/>
      <dgm:spPr/>
    </dgm:pt>
    <dgm:pt modelId="{AB6FAF84-924B-4D59-8325-2665A9903CF4}" type="pres">
      <dgm:prSet presAssocID="{7796F630-450F-4A4A-881B-860844F9E51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erson with idea"/>
        </a:ext>
      </dgm:extLst>
    </dgm:pt>
    <dgm:pt modelId="{90FD4A0C-96A9-407E-95E4-52D7F03E5581}" type="pres">
      <dgm:prSet presAssocID="{7796F630-450F-4A4A-881B-860844F9E510}" presName="spaceRect" presStyleCnt="0"/>
      <dgm:spPr/>
    </dgm:pt>
    <dgm:pt modelId="{799EF749-A3D3-4502-AB1A-35F213D82D17}" type="pres">
      <dgm:prSet presAssocID="{7796F630-450F-4A4A-881B-860844F9E510}" presName="parTx" presStyleLbl="revTx" presStyleIdx="2" presStyleCnt="4">
        <dgm:presLayoutVars>
          <dgm:chMax val="0"/>
          <dgm:chPref val="0"/>
        </dgm:presLayoutVars>
      </dgm:prSet>
      <dgm:spPr/>
    </dgm:pt>
    <dgm:pt modelId="{94B4F482-F6CB-4D99-94ED-EAD50FED40DB}" type="pres">
      <dgm:prSet presAssocID="{1DF5CDE2-72DC-43CE-B9DB-AC6F3BD222A4}" presName="sibTrans" presStyleCnt="0"/>
      <dgm:spPr/>
    </dgm:pt>
    <dgm:pt modelId="{9226F619-6C40-4F85-890C-B16577C07ADF}" type="pres">
      <dgm:prSet presAssocID="{7D97F559-3F5C-487E-A3E9-0AA6472822A0}" presName="compNode" presStyleCnt="0"/>
      <dgm:spPr/>
    </dgm:pt>
    <dgm:pt modelId="{B3219410-7BE5-4512-8307-74C8CD53AF1F}" type="pres">
      <dgm:prSet presAssocID="{7D97F559-3F5C-487E-A3E9-0AA6472822A0}" presName="bgRect" presStyleLbl="bgShp" presStyleIdx="3" presStyleCnt="4"/>
      <dgm:spPr/>
    </dgm:pt>
    <dgm:pt modelId="{7B211A89-642A-4081-A226-B5C257A392E7}" type="pres">
      <dgm:prSet presAssocID="{7D97F559-3F5C-487E-A3E9-0AA6472822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humbs Down"/>
        </a:ext>
      </dgm:extLst>
    </dgm:pt>
    <dgm:pt modelId="{75143936-B673-4692-B560-F38F063E473A}" type="pres">
      <dgm:prSet presAssocID="{7D97F559-3F5C-487E-A3E9-0AA6472822A0}" presName="spaceRect" presStyleCnt="0"/>
      <dgm:spPr/>
    </dgm:pt>
    <dgm:pt modelId="{F7BA3203-43CC-41B0-9D52-159E9988D26B}" type="pres">
      <dgm:prSet presAssocID="{7D97F559-3F5C-487E-A3E9-0AA6472822A0}" presName="parTx" presStyleLbl="revTx" presStyleIdx="3" presStyleCnt="4">
        <dgm:presLayoutVars>
          <dgm:chMax val="0"/>
          <dgm:chPref val="0"/>
        </dgm:presLayoutVars>
      </dgm:prSet>
      <dgm:spPr/>
    </dgm:pt>
  </dgm:ptLst>
  <dgm:cxnLst>
    <dgm:cxn modelId="{9B025E08-A3C6-4E5D-9502-A9366CE657C2}" type="presOf" srcId="{6844FF62-55DF-4D25-80A0-B90E96B7CA49}" destId="{0F713EFA-3740-4C27-BCD8-31D58CF338F4}" srcOrd="0" destOrd="0" presId="urn:microsoft.com/office/officeart/2018/2/layout/IconVerticalSolidList"/>
    <dgm:cxn modelId="{EA26865E-D928-4090-A54B-4C0074305FBB}" type="presOf" srcId="{7D97F559-3F5C-487E-A3E9-0AA6472822A0}" destId="{F7BA3203-43CC-41B0-9D52-159E9988D26B}" srcOrd="0" destOrd="0" presId="urn:microsoft.com/office/officeart/2018/2/layout/IconVerticalSolidList"/>
    <dgm:cxn modelId="{37BAF264-17BA-44CC-B696-FD2B65318516}" type="presOf" srcId="{7796F630-450F-4A4A-881B-860844F9E510}" destId="{799EF749-A3D3-4502-AB1A-35F213D82D17}" srcOrd="0" destOrd="0" presId="urn:microsoft.com/office/officeart/2018/2/layout/IconVerticalSolidList"/>
    <dgm:cxn modelId="{D7A9A767-9604-4698-B83E-D865BF56F5E1}" srcId="{C4509339-3ECF-4F31-B3F8-646920E72282}" destId="{7D97F559-3F5C-487E-A3E9-0AA6472822A0}" srcOrd="3" destOrd="0" parTransId="{BEFF4BE9-E444-47AA-A1E8-FE35B8E9B9F3}" sibTransId="{3962268E-A70C-4E43-ADDC-C7A4A8FEDE61}"/>
    <dgm:cxn modelId="{7716496D-ED0B-4164-AA57-9A43D097A28D}" type="presOf" srcId="{2E354844-B9EC-411C-8926-D61212D9974E}" destId="{9167FFC4-AD40-4E68-9EC2-DA48B0B03AE6}" srcOrd="0" destOrd="0" presId="urn:microsoft.com/office/officeart/2018/2/layout/IconVerticalSolidList"/>
    <dgm:cxn modelId="{C59A7673-856E-4286-AED2-4175E8208E78}" srcId="{C4509339-3ECF-4F31-B3F8-646920E72282}" destId="{2E354844-B9EC-411C-8926-D61212D9974E}" srcOrd="0" destOrd="0" parTransId="{800E3BB2-B1F7-4FBC-A09D-A8010D4B31A1}" sibTransId="{5D4CA769-B024-4B64-A34B-3C4FED54B83A}"/>
    <dgm:cxn modelId="{BFC5C853-FA74-4567-ACB2-38B39BD1F3E5}" type="presOf" srcId="{C4509339-3ECF-4F31-B3F8-646920E72282}" destId="{4A92D918-EA31-44AC-BEAE-3B0A90CF6C80}" srcOrd="0" destOrd="0" presId="urn:microsoft.com/office/officeart/2018/2/layout/IconVerticalSolidList"/>
    <dgm:cxn modelId="{1F77E653-CEF1-42CB-A5B8-ABCB02A37174}" srcId="{C4509339-3ECF-4F31-B3F8-646920E72282}" destId="{6844FF62-55DF-4D25-80A0-B90E96B7CA49}" srcOrd="1" destOrd="0" parTransId="{81291BEC-EBD5-49C0-B24A-8B128CF5E895}" sibTransId="{3455331A-9A01-4575-AD07-0E0291ADD9AC}"/>
    <dgm:cxn modelId="{FF225B75-3EED-4E45-AC30-6F2C49143DC8}" srcId="{C4509339-3ECF-4F31-B3F8-646920E72282}" destId="{7796F630-450F-4A4A-881B-860844F9E510}" srcOrd="2" destOrd="0" parTransId="{5D6E01B2-6049-4226-AFB2-6FADDED8C6C6}" sibTransId="{1DF5CDE2-72DC-43CE-B9DB-AC6F3BD222A4}"/>
    <dgm:cxn modelId="{0C5951D1-E62A-41E5-B2DE-B8FF0DBF7D98}" type="presParOf" srcId="{4A92D918-EA31-44AC-BEAE-3B0A90CF6C80}" destId="{86F2A39E-93A0-4017-B556-B5ADCBEF881F}" srcOrd="0" destOrd="0" presId="urn:microsoft.com/office/officeart/2018/2/layout/IconVerticalSolidList"/>
    <dgm:cxn modelId="{85A0D6A5-0B72-493C-B518-7284F253C919}" type="presParOf" srcId="{86F2A39E-93A0-4017-B556-B5ADCBEF881F}" destId="{7FAE3282-A539-4EA8-9701-66F2A7083981}" srcOrd="0" destOrd="0" presId="urn:microsoft.com/office/officeart/2018/2/layout/IconVerticalSolidList"/>
    <dgm:cxn modelId="{85F90232-16DE-4FBF-AF37-10446C0EE2BA}" type="presParOf" srcId="{86F2A39E-93A0-4017-B556-B5ADCBEF881F}" destId="{774010F7-1E7A-4AD9-B307-97CB523EBE5B}" srcOrd="1" destOrd="0" presId="urn:microsoft.com/office/officeart/2018/2/layout/IconVerticalSolidList"/>
    <dgm:cxn modelId="{6290021E-5AC6-4B3E-AEBC-393D6D69118D}" type="presParOf" srcId="{86F2A39E-93A0-4017-B556-B5ADCBEF881F}" destId="{730C9A02-6D9C-4803-B864-00E1C303DC57}" srcOrd="2" destOrd="0" presId="urn:microsoft.com/office/officeart/2018/2/layout/IconVerticalSolidList"/>
    <dgm:cxn modelId="{4DA3ACC5-557B-46CA-A66B-75FE5E9938AA}" type="presParOf" srcId="{86F2A39E-93A0-4017-B556-B5ADCBEF881F}" destId="{9167FFC4-AD40-4E68-9EC2-DA48B0B03AE6}" srcOrd="3" destOrd="0" presId="urn:microsoft.com/office/officeart/2018/2/layout/IconVerticalSolidList"/>
    <dgm:cxn modelId="{4CB5DB45-9653-463B-9D24-890B5B0C2855}" type="presParOf" srcId="{4A92D918-EA31-44AC-BEAE-3B0A90CF6C80}" destId="{2FDF19A5-4A85-4AAE-A24B-9276A3E474C1}" srcOrd="1" destOrd="0" presId="urn:microsoft.com/office/officeart/2018/2/layout/IconVerticalSolidList"/>
    <dgm:cxn modelId="{1E7AE85F-F034-4A50-A8DB-9535646E672D}" type="presParOf" srcId="{4A92D918-EA31-44AC-BEAE-3B0A90CF6C80}" destId="{473D4B74-E415-4C16-B5E3-204AC7FCB3D6}" srcOrd="2" destOrd="0" presId="urn:microsoft.com/office/officeart/2018/2/layout/IconVerticalSolidList"/>
    <dgm:cxn modelId="{134D3E07-09F7-4C12-8336-64FA5AF92C6C}" type="presParOf" srcId="{473D4B74-E415-4C16-B5E3-204AC7FCB3D6}" destId="{7C039EE5-BB78-4F52-84BD-B455CB47A902}" srcOrd="0" destOrd="0" presId="urn:microsoft.com/office/officeart/2018/2/layout/IconVerticalSolidList"/>
    <dgm:cxn modelId="{C666A54E-0005-43CC-B34C-C19E0C68596D}" type="presParOf" srcId="{473D4B74-E415-4C16-B5E3-204AC7FCB3D6}" destId="{F322B0FA-08C6-408B-85A3-4BBFA3ABEF42}" srcOrd="1" destOrd="0" presId="urn:microsoft.com/office/officeart/2018/2/layout/IconVerticalSolidList"/>
    <dgm:cxn modelId="{42BDCEE6-72E2-43FF-94A1-5F4A1B546DC5}" type="presParOf" srcId="{473D4B74-E415-4C16-B5E3-204AC7FCB3D6}" destId="{A150147F-D653-480E-B27F-87E87F6BF486}" srcOrd="2" destOrd="0" presId="urn:microsoft.com/office/officeart/2018/2/layout/IconVerticalSolidList"/>
    <dgm:cxn modelId="{0C253D4B-4D91-4041-9ABC-23B85DAB793F}" type="presParOf" srcId="{473D4B74-E415-4C16-B5E3-204AC7FCB3D6}" destId="{0F713EFA-3740-4C27-BCD8-31D58CF338F4}" srcOrd="3" destOrd="0" presId="urn:microsoft.com/office/officeart/2018/2/layout/IconVerticalSolidList"/>
    <dgm:cxn modelId="{B7940D9A-9A07-4F12-B5A3-208E6FD8988C}" type="presParOf" srcId="{4A92D918-EA31-44AC-BEAE-3B0A90CF6C80}" destId="{65003A4D-DEE9-49C8-8CBA-67E3E7BC389A}" srcOrd="3" destOrd="0" presId="urn:microsoft.com/office/officeart/2018/2/layout/IconVerticalSolidList"/>
    <dgm:cxn modelId="{D8661AFE-AE2B-4C4F-B189-BC03EDF8748E}" type="presParOf" srcId="{4A92D918-EA31-44AC-BEAE-3B0A90CF6C80}" destId="{A60A1F4A-046F-4B83-88C6-127B915C6567}" srcOrd="4" destOrd="0" presId="urn:microsoft.com/office/officeart/2018/2/layout/IconVerticalSolidList"/>
    <dgm:cxn modelId="{04E577D1-F608-4931-A78C-4965F4EE9FD3}" type="presParOf" srcId="{A60A1F4A-046F-4B83-88C6-127B915C6567}" destId="{1F3FA964-7C16-4187-A4AC-AA352218F7F0}" srcOrd="0" destOrd="0" presId="urn:microsoft.com/office/officeart/2018/2/layout/IconVerticalSolidList"/>
    <dgm:cxn modelId="{037E3BCC-8118-4636-8F68-DB3CC8756225}" type="presParOf" srcId="{A60A1F4A-046F-4B83-88C6-127B915C6567}" destId="{AB6FAF84-924B-4D59-8325-2665A9903CF4}" srcOrd="1" destOrd="0" presId="urn:microsoft.com/office/officeart/2018/2/layout/IconVerticalSolidList"/>
    <dgm:cxn modelId="{3E1CFD91-5930-41D6-B916-8ED010FE94D0}" type="presParOf" srcId="{A60A1F4A-046F-4B83-88C6-127B915C6567}" destId="{90FD4A0C-96A9-407E-95E4-52D7F03E5581}" srcOrd="2" destOrd="0" presId="urn:microsoft.com/office/officeart/2018/2/layout/IconVerticalSolidList"/>
    <dgm:cxn modelId="{683BA938-B2AB-4B3A-8DDA-B25623EAA345}" type="presParOf" srcId="{A60A1F4A-046F-4B83-88C6-127B915C6567}" destId="{799EF749-A3D3-4502-AB1A-35F213D82D17}" srcOrd="3" destOrd="0" presId="urn:microsoft.com/office/officeart/2018/2/layout/IconVerticalSolidList"/>
    <dgm:cxn modelId="{6E6EAAF2-4F3C-4AE5-82FE-72B112E68BEA}" type="presParOf" srcId="{4A92D918-EA31-44AC-BEAE-3B0A90CF6C80}" destId="{94B4F482-F6CB-4D99-94ED-EAD50FED40DB}" srcOrd="5" destOrd="0" presId="urn:microsoft.com/office/officeart/2018/2/layout/IconVerticalSolidList"/>
    <dgm:cxn modelId="{42C20288-F3F0-4A69-9ED8-ED8BB380F566}" type="presParOf" srcId="{4A92D918-EA31-44AC-BEAE-3B0A90CF6C80}" destId="{9226F619-6C40-4F85-890C-B16577C07ADF}" srcOrd="6" destOrd="0" presId="urn:microsoft.com/office/officeart/2018/2/layout/IconVerticalSolidList"/>
    <dgm:cxn modelId="{7302397D-2583-4A81-A242-AF2F0FE839C6}" type="presParOf" srcId="{9226F619-6C40-4F85-890C-B16577C07ADF}" destId="{B3219410-7BE5-4512-8307-74C8CD53AF1F}" srcOrd="0" destOrd="0" presId="urn:microsoft.com/office/officeart/2018/2/layout/IconVerticalSolidList"/>
    <dgm:cxn modelId="{BADEB357-95E3-4098-ABC3-A4288C134F13}" type="presParOf" srcId="{9226F619-6C40-4F85-890C-B16577C07ADF}" destId="{7B211A89-642A-4081-A226-B5C257A392E7}" srcOrd="1" destOrd="0" presId="urn:microsoft.com/office/officeart/2018/2/layout/IconVerticalSolidList"/>
    <dgm:cxn modelId="{C2E38D1D-42A0-4518-9434-EDC546AE3C1E}" type="presParOf" srcId="{9226F619-6C40-4F85-890C-B16577C07ADF}" destId="{75143936-B673-4692-B560-F38F063E473A}" srcOrd="2" destOrd="0" presId="urn:microsoft.com/office/officeart/2018/2/layout/IconVerticalSolidList"/>
    <dgm:cxn modelId="{212CFB30-AD6E-4C77-950C-F5777968A595}" type="presParOf" srcId="{9226F619-6C40-4F85-890C-B16577C07ADF}" destId="{F7BA3203-43CC-41B0-9D52-159E9988D2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70D01-2788-4280-8D78-7C54694C740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BE5A4F5-D71C-4401-B1E3-5A7347B0471F}">
      <dgm:prSet custT="1"/>
      <dgm:spPr/>
      <dgm:t>
        <a:bodyPr/>
        <a:lstStyle/>
        <a:p>
          <a:pPr>
            <a:lnSpc>
              <a:spcPct val="100000"/>
            </a:lnSpc>
            <a:defRPr cap="all"/>
          </a:pPr>
          <a:r>
            <a:rPr lang="en-US" sz="1400" b="1"/>
            <a:t>MARKET RESEARCH IS A must!</a:t>
          </a:r>
        </a:p>
      </dgm:t>
    </dgm:pt>
    <dgm:pt modelId="{24196E91-6B22-4D9C-B9D1-7CAE1F528616}" type="parTrans" cxnId="{9D5F444A-1A9C-4B37-8C9D-FE740EAF71D1}">
      <dgm:prSet/>
      <dgm:spPr/>
      <dgm:t>
        <a:bodyPr/>
        <a:lstStyle/>
        <a:p>
          <a:endParaRPr lang="en-US"/>
        </a:p>
      </dgm:t>
    </dgm:pt>
    <dgm:pt modelId="{91B71290-D903-4166-9DAD-197D1C22D8E0}" type="sibTrans" cxnId="{9D5F444A-1A9C-4B37-8C9D-FE740EAF71D1}">
      <dgm:prSet/>
      <dgm:spPr/>
      <dgm:t>
        <a:bodyPr/>
        <a:lstStyle/>
        <a:p>
          <a:endParaRPr lang="en-US"/>
        </a:p>
      </dgm:t>
    </dgm:pt>
    <dgm:pt modelId="{E0C8AC09-1F0D-4AFB-A48B-1536E3D232D8}">
      <dgm:prSet custT="1"/>
      <dgm:spPr/>
      <dgm:t>
        <a:bodyPr/>
        <a:lstStyle/>
        <a:p>
          <a:pPr>
            <a:lnSpc>
              <a:spcPct val="100000"/>
            </a:lnSpc>
            <a:defRPr cap="all"/>
          </a:pPr>
          <a:r>
            <a:rPr lang="en-US" sz="1400"/>
            <a:t>KNOW your NICHE MARKET/AUDIENCE</a:t>
          </a:r>
        </a:p>
      </dgm:t>
    </dgm:pt>
    <dgm:pt modelId="{D61AA059-F929-4954-8C8A-81290A29D2A5}" type="parTrans" cxnId="{3122381F-D845-4DE0-9559-B5C01BD66255}">
      <dgm:prSet/>
      <dgm:spPr/>
      <dgm:t>
        <a:bodyPr/>
        <a:lstStyle/>
        <a:p>
          <a:endParaRPr lang="en-US"/>
        </a:p>
      </dgm:t>
    </dgm:pt>
    <dgm:pt modelId="{DB1C2FC9-768D-4056-BA5B-116B1244FAB2}" type="sibTrans" cxnId="{3122381F-D845-4DE0-9559-B5C01BD66255}">
      <dgm:prSet/>
      <dgm:spPr/>
      <dgm:t>
        <a:bodyPr/>
        <a:lstStyle/>
        <a:p>
          <a:endParaRPr lang="en-US"/>
        </a:p>
      </dgm:t>
    </dgm:pt>
    <dgm:pt modelId="{317E2047-231E-4060-9455-7219E5E7D5E3}">
      <dgm:prSet custT="1"/>
      <dgm:spPr/>
      <dgm:t>
        <a:bodyPr/>
        <a:lstStyle/>
        <a:p>
          <a:pPr>
            <a:lnSpc>
              <a:spcPct val="100000"/>
            </a:lnSpc>
            <a:defRPr cap="all"/>
          </a:pPr>
          <a:r>
            <a:rPr lang="en-US" sz="1400" dirty="0"/>
            <a:t>USE ONLINE RESOURCES; SURVEY MONKEY AUDIENCE AND </a:t>
          </a:r>
          <a:r>
            <a:rPr lang="en-US" sz="1400" dirty="0" err="1"/>
            <a:t>QUALTRIcS</a:t>
          </a:r>
          <a:r>
            <a:rPr lang="en-US" sz="1400" dirty="0"/>
            <a:t>- USED BY BIG BRANDS LIKE DISNEY, COCA COLA, AND FOREVER 21. SOCIAL MEDIA TOOLS &amp; OTHER ANALYTICS</a:t>
          </a:r>
        </a:p>
      </dgm:t>
    </dgm:pt>
    <dgm:pt modelId="{FE5A24B7-F00F-494F-A5D8-17863B402825}" type="parTrans" cxnId="{2BE2C3C9-A88B-491E-8F8C-4811CF6FC6CD}">
      <dgm:prSet/>
      <dgm:spPr/>
      <dgm:t>
        <a:bodyPr/>
        <a:lstStyle/>
        <a:p>
          <a:endParaRPr lang="en-US"/>
        </a:p>
      </dgm:t>
    </dgm:pt>
    <dgm:pt modelId="{BADF265F-B958-439C-843C-C584E96A163E}" type="sibTrans" cxnId="{2BE2C3C9-A88B-491E-8F8C-4811CF6FC6CD}">
      <dgm:prSet/>
      <dgm:spPr/>
      <dgm:t>
        <a:bodyPr/>
        <a:lstStyle/>
        <a:p>
          <a:endParaRPr lang="en-US"/>
        </a:p>
      </dgm:t>
    </dgm:pt>
    <dgm:pt modelId="{73AF72F9-741B-4EAC-9873-4B38745DE7F4}">
      <dgm:prSet custT="1"/>
      <dgm:spPr/>
      <dgm:t>
        <a:bodyPr/>
        <a:lstStyle/>
        <a:p>
          <a:pPr>
            <a:lnSpc>
              <a:spcPct val="100000"/>
            </a:lnSpc>
            <a:defRPr cap="all"/>
          </a:pPr>
          <a:r>
            <a:rPr lang="en-US" sz="1400"/>
            <a:t>GET FEEDBACK; SURVEYS, CONCEPT TESTING, PITCH YOUR IDEA TO THOSE YOU TRUST</a:t>
          </a:r>
          <a:r>
            <a:rPr lang="en-US" sz="1900"/>
            <a:t>.</a:t>
          </a:r>
        </a:p>
      </dgm:t>
    </dgm:pt>
    <dgm:pt modelId="{4F64038F-2AB0-46BE-B73B-D9C477C09ECD}" type="parTrans" cxnId="{68DCE678-D900-4104-80ED-ADBF40D3218C}">
      <dgm:prSet/>
      <dgm:spPr/>
      <dgm:t>
        <a:bodyPr/>
        <a:lstStyle/>
        <a:p>
          <a:endParaRPr lang="en-US"/>
        </a:p>
      </dgm:t>
    </dgm:pt>
    <dgm:pt modelId="{6D20D831-31DC-4636-8B52-205E8BCE2586}" type="sibTrans" cxnId="{68DCE678-D900-4104-80ED-ADBF40D3218C}">
      <dgm:prSet/>
      <dgm:spPr/>
      <dgm:t>
        <a:bodyPr/>
        <a:lstStyle/>
        <a:p>
          <a:endParaRPr lang="en-US"/>
        </a:p>
      </dgm:t>
    </dgm:pt>
    <dgm:pt modelId="{AA2A3EBE-DFD4-4D3E-A08A-D285CDA1B92C}" type="pres">
      <dgm:prSet presAssocID="{6FC70D01-2788-4280-8D78-7C54694C7407}" presName="root" presStyleCnt="0">
        <dgm:presLayoutVars>
          <dgm:dir/>
          <dgm:resizeHandles val="exact"/>
        </dgm:presLayoutVars>
      </dgm:prSet>
      <dgm:spPr/>
    </dgm:pt>
    <dgm:pt modelId="{F14361B3-AC9C-45DC-ADB3-8A9AA3074AF7}" type="pres">
      <dgm:prSet presAssocID="{5BE5A4F5-D71C-4401-B1E3-5A7347B0471F}" presName="compNode" presStyleCnt="0"/>
      <dgm:spPr/>
    </dgm:pt>
    <dgm:pt modelId="{5F21F521-DDE7-481F-8D91-7CC6C04B080F}" type="pres">
      <dgm:prSet presAssocID="{5BE5A4F5-D71C-4401-B1E3-5A7347B0471F}" presName="iconBgRect" presStyleLbl="bgShp" presStyleIdx="0" presStyleCnt="4"/>
      <dgm:spPr/>
    </dgm:pt>
    <dgm:pt modelId="{BB2579E5-36E6-48B0-8A3A-59325EA86CAE}" type="pres">
      <dgm:prSet presAssocID="{5BE5A4F5-D71C-4401-B1E3-5A7347B047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search"/>
        </a:ext>
      </dgm:extLst>
    </dgm:pt>
    <dgm:pt modelId="{544B57C0-133C-4CAC-8946-34E6F2AF973C}" type="pres">
      <dgm:prSet presAssocID="{5BE5A4F5-D71C-4401-B1E3-5A7347B0471F}" presName="spaceRect" presStyleCnt="0"/>
      <dgm:spPr/>
    </dgm:pt>
    <dgm:pt modelId="{2FADC64E-1036-4C67-83F1-699A4D297A02}" type="pres">
      <dgm:prSet presAssocID="{5BE5A4F5-D71C-4401-B1E3-5A7347B0471F}" presName="textRect" presStyleLbl="revTx" presStyleIdx="0" presStyleCnt="4">
        <dgm:presLayoutVars>
          <dgm:chMax val="1"/>
          <dgm:chPref val="1"/>
        </dgm:presLayoutVars>
      </dgm:prSet>
      <dgm:spPr/>
    </dgm:pt>
    <dgm:pt modelId="{530F442E-75D7-4DE4-A32B-20C4758C7481}" type="pres">
      <dgm:prSet presAssocID="{91B71290-D903-4166-9DAD-197D1C22D8E0}" presName="sibTrans" presStyleCnt="0"/>
      <dgm:spPr/>
    </dgm:pt>
    <dgm:pt modelId="{581774DF-40BE-46DD-9BC2-79C89B7DCB0A}" type="pres">
      <dgm:prSet presAssocID="{E0C8AC09-1F0D-4AFB-A48B-1536E3D232D8}" presName="compNode" presStyleCnt="0"/>
      <dgm:spPr/>
    </dgm:pt>
    <dgm:pt modelId="{F087C98F-132B-4F13-AC1F-A55192A5CF51}" type="pres">
      <dgm:prSet presAssocID="{E0C8AC09-1F0D-4AFB-A48B-1536E3D232D8}" presName="iconBgRect" presStyleLbl="bgShp" presStyleIdx="1" presStyleCnt="4"/>
      <dgm:spPr/>
    </dgm:pt>
    <dgm:pt modelId="{D1BBF25F-8CC2-47C9-92E7-DEB1C69B849C}" type="pres">
      <dgm:prSet presAssocID="{E0C8AC09-1F0D-4AFB-A48B-1536E3D232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C9A1FC8-5B8C-4AF7-B2AB-AD84A716499B}" type="pres">
      <dgm:prSet presAssocID="{E0C8AC09-1F0D-4AFB-A48B-1536E3D232D8}" presName="spaceRect" presStyleCnt="0"/>
      <dgm:spPr/>
    </dgm:pt>
    <dgm:pt modelId="{B0D46CB1-ABA2-4765-BA32-32E8EEF17388}" type="pres">
      <dgm:prSet presAssocID="{E0C8AC09-1F0D-4AFB-A48B-1536E3D232D8}" presName="textRect" presStyleLbl="revTx" presStyleIdx="1" presStyleCnt="4">
        <dgm:presLayoutVars>
          <dgm:chMax val="1"/>
          <dgm:chPref val="1"/>
        </dgm:presLayoutVars>
      </dgm:prSet>
      <dgm:spPr/>
    </dgm:pt>
    <dgm:pt modelId="{93CD8B86-F845-4925-AA18-17EE7632DF21}" type="pres">
      <dgm:prSet presAssocID="{DB1C2FC9-768D-4056-BA5B-116B1244FAB2}" presName="sibTrans" presStyleCnt="0"/>
      <dgm:spPr/>
    </dgm:pt>
    <dgm:pt modelId="{0DBA14FF-74CC-4DAF-8327-522060D762AA}" type="pres">
      <dgm:prSet presAssocID="{317E2047-231E-4060-9455-7219E5E7D5E3}" presName="compNode" presStyleCnt="0"/>
      <dgm:spPr/>
    </dgm:pt>
    <dgm:pt modelId="{CFA805C0-D27F-46DC-9BD1-BEDB84625826}" type="pres">
      <dgm:prSet presAssocID="{317E2047-231E-4060-9455-7219E5E7D5E3}" presName="iconBgRect" presStyleLbl="bgShp" presStyleIdx="2" presStyleCnt="4"/>
      <dgm:spPr/>
    </dgm:pt>
    <dgm:pt modelId="{957ADEAA-BDB8-4B92-A25B-097167A4EA24}" type="pres">
      <dgm:prSet presAssocID="{317E2047-231E-4060-9455-7219E5E7D5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020896D-BAF9-4AA5-85A7-DF419A200305}" type="pres">
      <dgm:prSet presAssocID="{317E2047-231E-4060-9455-7219E5E7D5E3}" presName="spaceRect" presStyleCnt="0"/>
      <dgm:spPr/>
    </dgm:pt>
    <dgm:pt modelId="{FC831A23-FF8F-43C6-8D7F-0D191ED51C83}" type="pres">
      <dgm:prSet presAssocID="{317E2047-231E-4060-9455-7219E5E7D5E3}" presName="textRect" presStyleLbl="revTx" presStyleIdx="2" presStyleCnt="4">
        <dgm:presLayoutVars>
          <dgm:chMax val="1"/>
          <dgm:chPref val="1"/>
        </dgm:presLayoutVars>
      </dgm:prSet>
      <dgm:spPr/>
    </dgm:pt>
    <dgm:pt modelId="{6F9099C9-9DED-42E8-880E-8E7CF219B636}" type="pres">
      <dgm:prSet presAssocID="{BADF265F-B958-439C-843C-C584E96A163E}" presName="sibTrans" presStyleCnt="0"/>
      <dgm:spPr/>
    </dgm:pt>
    <dgm:pt modelId="{D4864222-B5F4-44B8-9E6E-31709C835C2D}" type="pres">
      <dgm:prSet presAssocID="{73AF72F9-741B-4EAC-9873-4B38745DE7F4}" presName="compNode" presStyleCnt="0"/>
      <dgm:spPr/>
    </dgm:pt>
    <dgm:pt modelId="{0E3F1A8D-4CA9-493F-B1D0-B2A26496B6DB}" type="pres">
      <dgm:prSet presAssocID="{73AF72F9-741B-4EAC-9873-4B38745DE7F4}" presName="iconBgRect" presStyleLbl="bgShp" presStyleIdx="3" presStyleCnt="4"/>
      <dgm:spPr/>
    </dgm:pt>
    <dgm:pt modelId="{FD34DAA7-92D2-4F0E-AA64-D9493E18267A}" type="pres">
      <dgm:prSet presAssocID="{73AF72F9-741B-4EAC-9873-4B38745DE7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AF0D4FCD-1CC3-4E10-88E2-DAEE947622F4}" type="pres">
      <dgm:prSet presAssocID="{73AF72F9-741B-4EAC-9873-4B38745DE7F4}" presName="spaceRect" presStyleCnt="0"/>
      <dgm:spPr/>
    </dgm:pt>
    <dgm:pt modelId="{FCB044EF-DD38-46F7-B7C2-4D0D1B74CF6C}" type="pres">
      <dgm:prSet presAssocID="{73AF72F9-741B-4EAC-9873-4B38745DE7F4}" presName="textRect" presStyleLbl="revTx" presStyleIdx="3" presStyleCnt="4">
        <dgm:presLayoutVars>
          <dgm:chMax val="1"/>
          <dgm:chPref val="1"/>
        </dgm:presLayoutVars>
      </dgm:prSet>
      <dgm:spPr/>
    </dgm:pt>
  </dgm:ptLst>
  <dgm:cxnLst>
    <dgm:cxn modelId="{3122381F-D845-4DE0-9559-B5C01BD66255}" srcId="{6FC70D01-2788-4280-8D78-7C54694C7407}" destId="{E0C8AC09-1F0D-4AFB-A48B-1536E3D232D8}" srcOrd="1" destOrd="0" parTransId="{D61AA059-F929-4954-8C8A-81290A29D2A5}" sibTransId="{DB1C2FC9-768D-4056-BA5B-116B1244FAB2}"/>
    <dgm:cxn modelId="{1025A160-6046-4A9C-9461-EFB692682291}" type="presOf" srcId="{E0C8AC09-1F0D-4AFB-A48B-1536E3D232D8}" destId="{B0D46CB1-ABA2-4765-BA32-32E8EEF17388}" srcOrd="0" destOrd="0" presId="urn:microsoft.com/office/officeart/2018/5/layout/IconCircleLabelList"/>
    <dgm:cxn modelId="{9D5F444A-1A9C-4B37-8C9D-FE740EAF71D1}" srcId="{6FC70D01-2788-4280-8D78-7C54694C7407}" destId="{5BE5A4F5-D71C-4401-B1E3-5A7347B0471F}" srcOrd="0" destOrd="0" parTransId="{24196E91-6B22-4D9C-B9D1-7CAE1F528616}" sibTransId="{91B71290-D903-4166-9DAD-197D1C22D8E0}"/>
    <dgm:cxn modelId="{2365066E-7961-41F5-AB77-DBD89F6DC51A}" type="presOf" srcId="{73AF72F9-741B-4EAC-9873-4B38745DE7F4}" destId="{FCB044EF-DD38-46F7-B7C2-4D0D1B74CF6C}" srcOrd="0" destOrd="0" presId="urn:microsoft.com/office/officeart/2018/5/layout/IconCircleLabelList"/>
    <dgm:cxn modelId="{68DCE678-D900-4104-80ED-ADBF40D3218C}" srcId="{6FC70D01-2788-4280-8D78-7C54694C7407}" destId="{73AF72F9-741B-4EAC-9873-4B38745DE7F4}" srcOrd="3" destOrd="0" parTransId="{4F64038F-2AB0-46BE-B73B-D9C477C09ECD}" sibTransId="{6D20D831-31DC-4636-8B52-205E8BCE2586}"/>
    <dgm:cxn modelId="{2BE2C3C9-A88B-491E-8F8C-4811CF6FC6CD}" srcId="{6FC70D01-2788-4280-8D78-7C54694C7407}" destId="{317E2047-231E-4060-9455-7219E5E7D5E3}" srcOrd="2" destOrd="0" parTransId="{FE5A24B7-F00F-494F-A5D8-17863B402825}" sibTransId="{BADF265F-B958-439C-843C-C584E96A163E}"/>
    <dgm:cxn modelId="{4387C3CF-B001-401C-B699-7F75DF503892}" type="presOf" srcId="{6FC70D01-2788-4280-8D78-7C54694C7407}" destId="{AA2A3EBE-DFD4-4D3E-A08A-D285CDA1B92C}" srcOrd="0" destOrd="0" presId="urn:microsoft.com/office/officeart/2018/5/layout/IconCircleLabelList"/>
    <dgm:cxn modelId="{B93F1BE7-2A13-4ACC-98A1-2CD13CB5558E}" type="presOf" srcId="{5BE5A4F5-D71C-4401-B1E3-5A7347B0471F}" destId="{2FADC64E-1036-4C67-83F1-699A4D297A02}" srcOrd="0" destOrd="0" presId="urn:microsoft.com/office/officeart/2018/5/layout/IconCircleLabelList"/>
    <dgm:cxn modelId="{C0FAEFF8-3EC4-4C1B-9E78-FD59E0104BA6}" type="presOf" srcId="{317E2047-231E-4060-9455-7219E5E7D5E3}" destId="{FC831A23-FF8F-43C6-8D7F-0D191ED51C83}" srcOrd="0" destOrd="0" presId="urn:microsoft.com/office/officeart/2018/5/layout/IconCircleLabelList"/>
    <dgm:cxn modelId="{A4FFEE48-62EC-4E85-BCFF-E5FAE446CC3A}" type="presParOf" srcId="{AA2A3EBE-DFD4-4D3E-A08A-D285CDA1B92C}" destId="{F14361B3-AC9C-45DC-ADB3-8A9AA3074AF7}" srcOrd="0" destOrd="0" presId="urn:microsoft.com/office/officeart/2018/5/layout/IconCircleLabelList"/>
    <dgm:cxn modelId="{30701601-863F-454D-A3FB-C29B259734B4}" type="presParOf" srcId="{F14361B3-AC9C-45DC-ADB3-8A9AA3074AF7}" destId="{5F21F521-DDE7-481F-8D91-7CC6C04B080F}" srcOrd="0" destOrd="0" presId="urn:microsoft.com/office/officeart/2018/5/layout/IconCircleLabelList"/>
    <dgm:cxn modelId="{0C402F2C-0A76-43B9-B05C-E9F92E59BF06}" type="presParOf" srcId="{F14361B3-AC9C-45DC-ADB3-8A9AA3074AF7}" destId="{BB2579E5-36E6-48B0-8A3A-59325EA86CAE}" srcOrd="1" destOrd="0" presId="urn:microsoft.com/office/officeart/2018/5/layout/IconCircleLabelList"/>
    <dgm:cxn modelId="{79CC7907-8DE9-4F36-B690-A095935A5162}" type="presParOf" srcId="{F14361B3-AC9C-45DC-ADB3-8A9AA3074AF7}" destId="{544B57C0-133C-4CAC-8946-34E6F2AF973C}" srcOrd="2" destOrd="0" presId="urn:microsoft.com/office/officeart/2018/5/layout/IconCircleLabelList"/>
    <dgm:cxn modelId="{36BFC09C-7085-4BFE-8E20-B36ABE04FF85}" type="presParOf" srcId="{F14361B3-AC9C-45DC-ADB3-8A9AA3074AF7}" destId="{2FADC64E-1036-4C67-83F1-699A4D297A02}" srcOrd="3" destOrd="0" presId="urn:microsoft.com/office/officeart/2018/5/layout/IconCircleLabelList"/>
    <dgm:cxn modelId="{8B6AD603-6684-48C8-A5CD-624CCE9BB53D}" type="presParOf" srcId="{AA2A3EBE-DFD4-4D3E-A08A-D285CDA1B92C}" destId="{530F442E-75D7-4DE4-A32B-20C4758C7481}" srcOrd="1" destOrd="0" presId="urn:microsoft.com/office/officeart/2018/5/layout/IconCircleLabelList"/>
    <dgm:cxn modelId="{3B6A1E0C-92CB-473E-AA7A-FEBBF9A2DE78}" type="presParOf" srcId="{AA2A3EBE-DFD4-4D3E-A08A-D285CDA1B92C}" destId="{581774DF-40BE-46DD-9BC2-79C89B7DCB0A}" srcOrd="2" destOrd="0" presId="urn:microsoft.com/office/officeart/2018/5/layout/IconCircleLabelList"/>
    <dgm:cxn modelId="{28749A22-C714-4695-8B04-75A040A4A719}" type="presParOf" srcId="{581774DF-40BE-46DD-9BC2-79C89B7DCB0A}" destId="{F087C98F-132B-4F13-AC1F-A55192A5CF51}" srcOrd="0" destOrd="0" presId="urn:microsoft.com/office/officeart/2018/5/layout/IconCircleLabelList"/>
    <dgm:cxn modelId="{25661A0A-8151-4AEE-B1F5-19CEE06A20C5}" type="presParOf" srcId="{581774DF-40BE-46DD-9BC2-79C89B7DCB0A}" destId="{D1BBF25F-8CC2-47C9-92E7-DEB1C69B849C}" srcOrd="1" destOrd="0" presId="urn:microsoft.com/office/officeart/2018/5/layout/IconCircleLabelList"/>
    <dgm:cxn modelId="{CC3A842C-FC40-4C13-A2BE-4794C96D501D}" type="presParOf" srcId="{581774DF-40BE-46DD-9BC2-79C89B7DCB0A}" destId="{7C9A1FC8-5B8C-4AF7-B2AB-AD84A716499B}" srcOrd="2" destOrd="0" presId="urn:microsoft.com/office/officeart/2018/5/layout/IconCircleLabelList"/>
    <dgm:cxn modelId="{14D1825F-077A-44E3-83E8-758856A8E82F}" type="presParOf" srcId="{581774DF-40BE-46DD-9BC2-79C89B7DCB0A}" destId="{B0D46CB1-ABA2-4765-BA32-32E8EEF17388}" srcOrd="3" destOrd="0" presId="urn:microsoft.com/office/officeart/2018/5/layout/IconCircleLabelList"/>
    <dgm:cxn modelId="{DF7BA425-65B6-4D89-87CE-16DE6F53EE07}" type="presParOf" srcId="{AA2A3EBE-DFD4-4D3E-A08A-D285CDA1B92C}" destId="{93CD8B86-F845-4925-AA18-17EE7632DF21}" srcOrd="3" destOrd="0" presId="urn:microsoft.com/office/officeart/2018/5/layout/IconCircleLabelList"/>
    <dgm:cxn modelId="{D42D7C83-B8C6-4B26-83C4-D7791F79F47E}" type="presParOf" srcId="{AA2A3EBE-DFD4-4D3E-A08A-D285CDA1B92C}" destId="{0DBA14FF-74CC-4DAF-8327-522060D762AA}" srcOrd="4" destOrd="0" presId="urn:microsoft.com/office/officeart/2018/5/layout/IconCircleLabelList"/>
    <dgm:cxn modelId="{3071909D-BD9C-4986-9A37-4F7676565C57}" type="presParOf" srcId="{0DBA14FF-74CC-4DAF-8327-522060D762AA}" destId="{CFA805C0-D27F-46DC-9BD1-BEDB84625826}" srcOrd="0" destOrd="0" presId="urn:microsoft.com/office/officeart/2018/5/layout/IconCircleLabelList"/>
    <dgm:cxn modelId="{62DC4983-1BE9-4FBF-BAE3-9CB2F7B4E93D}" type="presParOf" srcId="{0DBA14FF-74CC-4DAF-8327-522060D762AA}" destId="{957ADEAA-BDB8-4B92-A25B-097167A4EA24}" srcOrd="1" destOrd="0" presId="urn:microsoft.com/office/officeart/2018/5/layout/IconCircleLabelList"/>
    <dgm:cxn modelId="{A656A96A-D0E7-42DA-A2E1-28C18C78B532}" type="presParOf" srcId="{0DBA14FF-74CC-4DAF-8327-522060D762AA}" destId="{0020896D-BAF9-4AA5-85A7-DF419A200305}" srcOrd="2" destOrd="0" presId="urn:microsoft.com/office/officeart/2018/5/layout/IconCircleLabelList"/>
    <dgm:cxn modelId="{11006F41-39D6-4685-9CAD-ACB5D2F90895}" type="presParOf" srcId="{0DBA14FF-74CC-4DAF-8327-522060D762AA}" destId="{FC831A23-FF8F-43C6-8D7F-0D191ED51C83}" srcOrd="3" destOrd="0" presId="urn:microsoft.com/office/officeart/2018/5/layout/IconCircleLabelList"/>
    <dgm:cxn modelId="{41DD2D38-1FB5-4038-9AA7-AAECC3E1FE1D}" type="presParOf" srcId="{AA2A3EBE-DFD4-4D3E-A08A-D285CDA1B92C}" destId="{6F9099C9-9DED-42E8-880E-8E7CF219B636}" srcOrd="5" destOrd="0" presId="urn:microsoft.com/office/officeart/2018/5/layout/IconCircleLabelList"/>
    <dgm:cxn modelId="{035A9A1D-66FE-46B9-809C-6DFEE1567792}" type="presParOf" srcId="{AA2A3EBE-DFD4-4D3E-A08A-D285CDA1B92C}" destId="{D4864222-B5F4-44B8-9E6E-31709C835C2D}" srcOrd="6" destOrd="0" presId="urn:microsoft.com/office/officeart/2018/5/layout/IconCircleLabelList"/>
    <dgm:cxn modelId="{9D4DBF46-4A0F-4910-8506-9FD640F604E9}" type="presParOf" srcId="{D4864222-B5F4-44B8-9E6E-31709C835C2D}" destId="{0E3F1A8D-4CA9-493F-B1D0-B2A26496B6DB}" srcOrd="0" destOrd="0" presId="urn:microsoft.com/office/officeart/2018/5/layout/IconCircleLabelList"/>
    <dgm:cxn modelId="{B6DB01AC-71AD-470E-92BC-596F2A7499DA}" type="presParOf" srcId="{D4864222-B5F4-44B8-9E6E-31709C835C2D}" destId="{FD34DAA7-92D2-4F0E-AA64-D9493E18267A}" srcOrd="1" destOrd="0" presId="urn:microsoft.com/office/officeart/2018/5/layout/IconCircleLabelList"/>
    <dgm:cxn modelId="{8269DDAB-880E-4424-AFDB-520D791D4338}" type="presParOf" srcId="{D4864222-B5F4-44B8-9E6E-31709C835C2D}" destId="{AF0D4FCD-1CC3-4E10-88E2-DAEE947622F4}" srcOrd="2" destOrd="0" presId="urn:microsoft.com/office/officeart/2018/5/layout/IconCircleLabelList"/>
    <dgm:cxn modelId="{F004992A-35A9-48F5-8454-A3D4199FE102}" type="presParOf" srcId="{D4864222-B5F4-44B8-9E6E-31709C835C2D}" destId="{FCB044EF-DD38-46F7-B7C2-4D0D1B74CF6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209FD3-87C5-44D4-B397-6295A30BD3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34E96A-1F84-41D3-98AF-FF4892113095}">
      <dgm:prSet/>
      <dgm:spPr/>
      <dgm:t>
        <a:bodyPr/>
        <a:lstStyle/>
        <a:p>
          <a:r>
            <a:rPr lang="en-US" dirty="0"/>
            <a:t>PROTOTYPE</a:t>
          </a:r>
        </a:p>
      </dgm:t>
    </dgm:pt>
    <dgm:pt modelId="{AF9F1F97-FBBD-48F4-B508-D9E22407F387}" type="parTrans" cxnId="{E7D4DBFA-1B85-45BA-AD4B-80B9F9EBBF01}">
      <dgm:prSet/>
      <dgm:spPr/>
      <dgm:t>
        <a:bodyPr/>
        <a:lstStyle/>
        <a:p>
          <a:endParaRPr lang="en-US"/>
        </a:p>
      </dgm:t>
    </dgm:pt>
    <dgm:pt modelId="{B64FD00A-13AE-4CCF-84A3-14572009F740}" type="sibTrans" cxnId="{E7D4DBFA-1B85-45BA-AD4B-80B9F9EBBF01}">
      <dgm:prSet/>
      <dgm:spPr/>
      <dgm:t>
        <a:bodyPr/>
        <a:lstStyle/>
        <a:p>
          <a:endParaRPr lang="en-US"/>
        </a:p>
      </dgm:t>
    </dgm:pt>
    <dgm:pt modelId="{A2B5300F-0190-4D10-9ABA-0F26F941523B}">
      <dgm:prSet/>
      <dgm:spPr/>
      <dgm:t>
        <a:bodyPr/>
        <a:lstStyle/>
        <a:p>
          <a:r>
            <a:rPr lang="en-US"/>
            <a:t>LANDING PAGE</a:t>
          </a:r>
        </a:p>
      </dgm:t>
    </dgm:pt>
    <dgm:pt modelId="{1F2A727E-B214-491F-8F7A-1F9321ABFF05}" type="parTrans" cxnId="{CF876253-FFC4-47BF-B35A-114E37F17D0F}">
      <dgm:prSet/>
      <dgm:spPr/>
      <dgm:t>
        <a:bodyPr/>
        <a:lstStyle/>
        <a:p>
          <a:endParaRPr lang="en-US"/>
        </a:p>
      </dgm:t>
    </dgm:pt>
    <dgm:pt modelId="{227EE443-14BC-4F2C-B44A-81F9687B32CB}" type="sibTrans" cxnId="{CF876253-FFC4-47BF-B35A-114E37F17D0F}">
      <dgm:prSet/>
      <dgm:spPr/>
      <dgm:t>
        <a:bodyPr/>
        <a:lstStyle/>
        <a:p>
          <a:endParaRPr lang="en-US"/>
        </a:p>
      </dgm:t>
    </dgm:pt>
    <dgm:pt modelId="{9F2882BC-C09B-4927-BBC7-12898488F017}">
      <dgm:prSet/>
      <dgm:spPr/>
      <dgm:t>
        <a:bodyPr/>
        <a:lstStyle/>
        <a:p>
          <a:r>
            <a:rPr lang="en-US"/>
            <a:t>FINSIHED PRODUCT</a:t>
          </a:r>
        </a:p>
      </dgm:t>
    </dgm:pt>
    <dgm:pt modelId="{49F3165B-33F5-4323-8245-C45FBB62BF99}" type="parTrans" cxnId="{D5DD7DC2-3473-4778-A7DA-BAE92EA5FCFA}">
      <dgm:prSet/>
      <dgm:spPr/>
      <dgm:t>
        <a:bodyPr/>
        <a:lstStyle/>
        <a:p>
          <a:endParaRPr lang="en-US"/>
        </a:p>
      </dgm:t>
    </dgm:pt>
    <dgm:pt modelId="{927C7A2D-8172-4E0F-B353-5B837CC6E207}" type="sibTrans" cxnId="{D5DD7DC2-3473-4778-A7DA-BAE92EA5FCFA}">
      <dgm:prSet/>
      <dgm:spPr/>
      <dgm:t>
        <a:bodyPr/>
        <a:lstStyle/>
        <a:p>
          <a:endParaRPr lang="en-US"/>
        </a:p>
      </dgm:t>
    </dgm:pt>
    <dgm:pt modelId="{BBC8F391-FEA1-43AA-823D-27CE56240F38}">
      <dgm:prSet/>
      <dgm:spPr/>
      <dgm:t>
        <a:bodyPr/>
        <a:lstStyle/>
        <a:p>
          <a:r>
            <a:rPr lang="en-US"/>
            <a:t>TEST THE PRODUCT IN THE EXISTING MARKET</a:t>
          </a:r>
        </a:p>
      </dgm:t>
    </dgm:pt>
    <dgm:pt modelId="{9A47406D-A210-486A-A850-3D445852720B}" type="parTrans" cxnId="{576DE7A9-3162-484E-864A-B1A03C49B88B}">
      <dgm:prSet/>
      <dgm:spPr/>
      <dgm:t>
        <a:bodyPr/>
        <a:lstStyle/>
        <a:p>
          <a:endParaRPr lang="en-US"/>
        </a:p>
      </dgm:t>
    </dgm:pt>
    <dgm:pt modelId="{D6728EC5-6394-4E75-B13D-F08F8420A90A}" type="sibTrans" cxnId="{576DE7A9-3162-484E-864A-B1A03C49B88B}">
      <dgm:prSet/>
      <dgm:spPr/>
      <dgm:t>
        <a:bodyPr/>
        <a:lstStyle/>
        <a:p>
          <a:endParaRPr lang="en-US"/>
        </a:p>
      </dgm:t>
    </dgm:pt>
    <dgm:pt modelId="{F92EA914-797E-4A09-A755-BDE5E0E552E4}">
      <dgm:prSet/>
      <dgm:spPr/>
      <dgm:t>
        <a:bodyPr/>
        <a:lstStyle/>
        <a:p>
          <a:r>
            <a:rPr lang="en-US" dirty="0"/>
            <a:t>REGROUP, ADJUST, REVIEW TRACTION</a:t>
          </a:r>
        </a:p>
      </dgm:t>
    </dgm:pt>
    <dgm:pt modelId="{871A95B3-BA24-473E-8EAA-9CCC0018C317}" type="parTrans" cxnId="{9DB45F80-F90E-45F6-A475-87854F028D84}">
      <dgm:prSet/>
      <dgm:spPr/>
      <dgm:t>
        <a:bodyPr/>
        <a:lstStyle/>
        <a:p>
          <a:endParaRPr lang="en-US"/>
        </a:p>
      </dgm:t>
    </dgm:pt>
    <dgm:pt modelId="{55B2CA5E-62D2-4A25-B1BE-9A2433750BF5}" type="sibTrans" cxnId="{9DB45F80-F90E-45F6-A475-87854F028D84}">
      <dgm:prSet/>
      <dgm:spPr/>
      <dgm:t>
        <a:bodyPr/>
        <a:lstStyle/>
        <a:p>
          <a:endParaRPr lang="en-US"/>
        </a:p>
      </dgm:t>
    </dgm:pt>
    <dgm:pt modelId="{3A93A501-35D4-4834-A23F-42370ADE925E}" type="pres">
      <dgm:prSet presAssocID="{93209FD3-87C5-44D4-B397-6295A30BD3E5}" presName="root" presStyleCnt="0">
        <dgm:presLayoutVars>
          <dgm:dir/>
          <dgm:resizeHandles val="exact"/>
        </dgm:presLayoutVars>
      </dgm:prSet>
      <dgm:spPr/>
    </dgm:pt>
    <dgm:pt modelId="{C13019F2-1CA4-4F1C-AF0D-26F80785FA99}" type="pres">
      <dgm:prSet presAssocID="{7434E96A-1F84-41D3-98AF-FF4892113095}" presName="compNode" presStyleCnt="0"/>
      <dgm:spPr/>
    </dgm:pt>
    <dgm:pt modelId="{5B1B36FD-83E1-4E5F-9255-7C5B5540C106}" type="pres">
      <dgm:prSet presAssocID="{7434E96A-1F84-41D3-98AF-FF4892113095}" presName="bgRect" presStyleLbl="bgShp" presStyleIdx="0" presStyleCnt="5"/>
      <dgm:spPr/>
    </dgm:pt>
    <dgm:pt modelId="{45E47361-FCE3-4415-BA6E-F979D9A43701}" type="pres">
      <dgm:prSet presAssocID="{7434E96A-1F84-41D3-98AF-FF489211309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B776D31-ED81-4432-98E7-D65358D3BEE6}" type="pres">
      <dgm:prSet presAssocID="{7434E96A-1F84-41D3-98AF-FF4892113095}" presName="spaceRect" presStyleCnt="0"/>
      <dgm:spPr/>
    </dgm:pt>
    <dgm:pt modelId="{7C947B6B-5B4D-41A7-9E22-51E2FB3B5D87}" type="pres">
      <dgm:prSet presAssocID="{7434E96A-1F84-41D3-98AF-FF4892113095}" presName="parTx" presStyleLbl="revTx" presStyleIdx="0" presStyleCnt="5">
        <dgm:presLayoutVars>
          <dgm:chMax val="0"/>
          <dgm:chPref val="0"/>
        </dgm:presLayoutVars>
      </dgm:prSet>
      <dgm:spPr/>
    </dgm:pt>
    <dgm:pt modelId="{9FB7A03B-0C4D-460E-B82E-AED2C4281D97}" type="pres">
      <dgm:prSet presAssocID="{B64FD00A-13AE-4CCF-84A3-14572009F740}" presName="sibTrans" presStyleCnt="0"/>
      <dgm:spPr/>
    </dgm:pt>
    <dgm:pt modelId="{208F87E6-0616-4FA0-8AA4-8C4C0A73E025}" type="pres">
      <dgm:prSet presAssocID="{A2B5300F-0190-4D10-9ABA-0F26F941523B}" presName="compNode" presStyleCnt="0"/>
      <dgm:spPr/>
    </dgm:pt>
    <dgm:pt modelId="{201D95DD-A983-42F9-A93A-CD2545145179}" type="pres">
      <dgm:prSet presAssocID="{A2B5300F-0190-4D10-9ABA-0F26F941523B}" presName="bgRect" presStyleLbl="bgShp" presStyleIdx="1" presStyleCnt="5"/>
      <dgm:spPr/>
    </dgm:pt>
    <dgm:pt modelId="{67A25704-D758-4619-A1C0-D072C3C3339A}" type="pres">
      <dgm:prSet presAssocID="{A2B5300F-0190-4D10-9ABA-0F26F941523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rection"/>
        </a:ext>
      </dgm:extLst>
    </dgm:pt>
    <dgm:pt modelId="{A9F7B3FD-783C-4642-B407-9538570654E9}" type="pres">
      <dgm:prSet presAssocID="{A2B5300F-0190-4D10-9ABA-0F26F941523B}" presName="spaceRect" presStyleCnt="0"/>
      <dgm:spPr/>
    </dgm:pt>
    <dgm:pt modelId="{EEFFD73E-3B3B-47B8-AD88-15AE4BE30ABF}" type="pres">
      <dgm:prSet presAssocID="{A2B5300F-0190-4D10-9ABA-0F26F941523B}" presName="parTx" presStyleLbl="revTx" presStyleIdx="1" presStyleCnt="5">
        <dgm:presLayoutVars>
          <dgm:chMax val="0"/>
          <dgm:chPref val="0"/>
        </dgm:presLayoutVars>
      </dgm:prSet>
      <dgm:spPr/>
    </dgm:pt>
    <dgm:pt modelId="{5976CAD0-D46B-484D-BA65-49E06ECC99ED}" type="pres">
      <dgm:prSet presAssocID="{227EE443-14BC-4F2C-B44A-81F9687B32CB}" presName="sibTrans" presStyleCnt="0"/>
      <dgm:spPr/>
    </dgm:pt>
    <dgm:pt modelId="{25379639-2370-4434-90A9-640FCED60760}" type="pres">
      <dgm:prSet presAssocID="{9F2882BC-C09B-4927-BBC7-12898488F017}" presName="compNode" presStyleCnt="0"/>
      <dgm:spPr/>
    </dgm:pt>
    <dgm:pt modelId="{0DAF4103-B1FE-4786-B70B-A0AE3CDDD4DA}" type="pres">
      <dgm:prSet presAssocID="{9F2882BC-C09B-4927-BBC7-12898488F017}" presName="bgRect" presStyleLbl="bgShp" presStyleIdx="2" presStyleCnt="5"/>
      <dgm:spPr/>
    </dgm:pt>
    <dgm:pt modelId="{780B8AC0-527E-480D-A3AE-A045B4E15BE2}" type="pres">
      <dgm:prSet presAssocID="{9F2882BC-C09B-4927-BBC7-12898488F01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3E2D0CAC-8868-49EA-B2ED-4268AC91800B}" type="pres">
      <dgm:prSet presAssocID="{9F2882BC-C09B-4927-BBC7-12898488F017}" presName="spaceRect" presStyleCnt="0"/>
      <dgm:spPr/>
    </dgm:pt>
    <dgm:pt modelId="{ABA631E8-C0C1-45F1-8338-60AB10A270E5}" type="pres">
      <dgm:prSet presAssocID="{9F2882BC-C09B-4927-BBC7-12898488F017}" presName="parTx" presStyleLbl="revTx" presStyleIdx="2" presStyleCnt="5">
        <dgm:presLayoutVars>
          <dgm:chMax val="0"/>
          <dgm:chPref val="0"/>
        </dgm:presLayoutVars>
      </dgm:prSet>
      <dgm:spPr/>
    </dgm:pt>
    <dgm:pt modelId="{4ED5EBB9-5EFF-4F7C-8FD7-68826000AD5B}" type="pres">
      <dgm:prSet presAssocID="{927C7A2D-8172-4E0F-B353-5B837CC6E207}" presName="sibTrans" presStyleCnt="0"/>
      <dgm:spPr/>
    </dgm:pt>
    <dgm:pt modelId="{BC979032-D3EB-4597-9798-02FE85B92365}" type="pres">
      <dgm:prSet presAssocID="{BBC8F391-FEA1-43AA-823D-27CE56240F38}" presName="compNode" presStyleCnt="0"/>
      <dgm:spPr/>
    </dgm:pt>
    <dgm:pt modelId="{C4E70BC5-BEDC-423E-A5B5-A4A4311BEF3B}" type="pres">
      <dgm:prSet presAssocID="{BBC8F391-FEA1-43AA-823D-27CE56240F38}" presName="bgRect" presStyleLbl="bgShp" presStyleIdx="3" presStyleCnt="5"/>
      <dgm:spPr/>
    </dgm:pt>
    <dgm:pt modelId="{B0F7D7EC-D478-4005-97D4-CD5C1D206598}" type="pres">
      <dgm:prSet presAssocID="{BBC8F391-FEA1-43AA-823D-27CE56240F3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dgeTm"/>
        </a:ext>
      </dgm:extLst>
    </dgm:pt>
    <dgm:pt modelId="{2B3EEDF2-E835-471D-9B5C-EC0556EFAFD4}" type="pres">
      <dgm:prSet presAssocID="{BBC8F391-FEA1-43AA-823D-27CE56240F38}" presName="spaceRect" presStyleCnt="0"/>
      <dgm:spPr/>
    </dgm:pt>
    <dgm:pt modelId="{30DCDD54-4F0C-4B3B-ADC5-76DB46CFE027}" type="pres">
      <dgm:prSet presAssocID="{BBC8F391-FEA1-43AA-823D-27CE56240F38}" presName="parTx" presStyleLbl="revTx" presStyleIdx="3" presStyleCnt="5">
        <dgm:presLayoutVars>
          <dgm:chMax val="0"/>
          <dgm:chPref val="0"/>
        </dgm:presLayoutVars>
      </dgm:prSet>
      <dgm:spPr/>
    </dgm:pt>
    <dgm:pt modelId="{509BEE16-F2D5-4443-BE9C-AEEC67FED757}" type="pres">
      <dgm:prSet presAssocID="{D6728EC5-6394-4E75-B13D-F08F8420A90A}" presName="sibTrans" presStyleCnt="0"/>
      <dgm:spPr/>
    </dgm:pt>
    <dgm:pt modelId="{9370EF30-9EA2-42A6-BFAA-19D9A028360D}" type="pres">
      <dgm:prSet presAssocID="{F92EA914-797E-4A09-A755-BDE5E0E552E4}" presName="compNode" presStyleCnt="0"/>
      <dgm:spPr/>
    </dgm:pt>
    <dgm:pt modelId="{61289174-4042-4106-BA06-6A039A53053E}" type="pres">
      <dgm:prSet presAssocID="{F92EA914-797E-4A09-A755-BDE5E0E552E4}" presName="bgRect" presStyleLbl="bgShp" presStyleIdx="4" presStyleCnt="5"/>
      <dgm:spPr/>
    </dgm:pt>
    <dgm:pt modelId="{0637DAB8-3411-4521-B510-01CEBBFB3D2E}" type="pres">
      <dgm:prSet presAssocID="{F92EA914-797E-4A09-A755-BDE5E0E552E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isconnected"/>
        </a:ext>
      </dgm:extLst>
    </dgm:pt>
    <dgm:pt modelId="{A1CD522E-7FB2-4499-A829-F645E40F6425}" type="pres">
      <dgm:prSet presAssocID="{F92EA914-797E-4A09-A755-BDE5E0E552E4}" presName="spaceRect" presStyleCnt="0"/>
      <dgm:spPr/>
    </dgm:pt>
    <dgm:pt modelId="{99ACA9B3-BACD-4CE7-8B61-E22EB8ED4354}" type="pres">
      <dgm:prSet presAssocID="{F92EA914-797E-4A09-A755-BDE5E0E552E4}" presName="parTx" presStyleLbl="revTx" presStyleIdx="4" presStyleCnt="5">
        <dgm:presLayoutVars>
          <dgm:chMax val="0"/>
          <dgm:chPref val="0"/>
        </dgm:presLayoutVars>
      </dgm:prSet>
      <dgm:spPr/>
    </dgm:pt>
  </dgm:ptLst>
  <dgm:cxnLst>
    <dgm:cxn modelId="{D8774807-9264-4F63-9E86-05CD8BF3CF4F}" type="presOf" srcId="{F92EA914-797E-4A09-A755-BDE5E0E552E4}" destId="{99ACA9B3-BACD-4CE7-8B61-E22EB8ED4354}" srcOrd="0" destOrd="0" presId="urn:microsoft.com/office/officeart/2018/2/layout/IconVerticalSolidList"/>
    <dgm:cxn modelId="{19003B1E-3045-40D7-9E2A-AC875FDCE156}" type="presOf" srcId="{93209FD3-87C5-44D4-B397-6295A30BD3E5}" destId="{3A93A501-35D4-4834-A23F-42370ADE925E}" srcOrd="0" destOrd="0" presId="urn:microsoft.com/office/officeart/2018/2/layout/IconVerticalSolidList"/>
    <dgm:cxn modelId="{7508082F-6FB9-4317-9517-66EBB9657363}" type="presOf" srcId="{7434E96A-1F84-41D3-98AF-FF4892113095}" destId="{7C947B6B-5B4D-41A7-9E22-51E2FB3B5D87}" srcOrd="0" destOrd="0" presId="urn:microsoft.com/office/officeart/2018/2/layout/IconVerticalSolidList"/>
    <dgm:cxn modelId="{CF876253-FFC4-47BF-B35A-114E37F17D0F}" srcId="{93209FD3-87C5-44D4-B397-6295A30BD3E5}" destId="{A2B5300F-0190-4D10-9ABA-0F26F941523B}" srcOrd="1" destOrd="0" parTransId="{1F2A727E-B214-491F-8F7A-1F9321ABFF05}" sibTransId="{227EE443-14BC-4F2C-B44A-81F9687B32CB}"/>
    <dgm:cxn modelId="{9DB45F80-F90E-45F6-A475-87854F028D84}" srcId="{93209FD3-87C5-44D4-B397-6295A30BD3E5}" destId="{F92EA914-797E-4A09-A755-BDE5E0E552E4}" srcOrd="4" destOrd="0" parTransId="{871A95B3-BA24-473E-8EAA-9CCC0018C317}" sibTransId="{55B2CA5E-62D2-4A25-B1BE-9A2433750BF5}"/>
    <dgm:cxn modelId="{576DE7A9-3162-484E-864A-B1A03C49B88B}" srcId="{93209FD3-87C5-44D4-B397-6295A30BD3E5}" destId="{BBC8F391-FEA1-43AA-823D-27CE56240F38}" srcOrd="3" destOrd="0" parTransId="{9A47406D-A210-486A-A850-3D445852720B}" sibTransId="{D6728EC5-6394-4E75-B13D-F08F8420A90A}"/>
    <dgm:cxn modelId="{B5382EAE-A851-4C01-98D7-F077A5437E56}" type="presOf" srcId="{9F2882BC-C09B-4927-BBC7-12898488F017}" destId="{ABA631E8-C0C1-45F1-8338-60AB10A270E5}" srcOrd="0" destOrd="0" presId="urn:microsoft.com/office/officeart/2018/2/layout/IconVerticalSolidList"/>
    <dgm:cxn modelId="{85B0E8B4-38A0-4BA5-A569-D1F591C3D262}" type="presOf" srcId="{A2B5300F-0190-4D10-9ABA-0F26F941523B}" destId="{EEFFD73E-3B3B-47B8-AD88-15AE4BE30ABF}" srcOrd="0" destOrd="0" presId="urn:microsoft.com/office/officeart/2018/2/layout/IconVerticalSolidList"/>
    <dgm:cxn modelId="{D5DD7DC2-3473-4778-A7DA-BAE92EA5FCFA}" srcId="{93209FD3-87C5-44D4-B397-6295A30BD3E5}" destId="{9F2882BC-C09B-4927-BBC7-12898488F017}" srcOrd="2" destOrd="0" parTransId="{49F3165B-33F5-4323-8245-C45FBB62BF99}" sibTransId="{927C7A2D-8172-4E0F-B353-5B837CC6E207}"/>
    <dgm:cxn modelId="{73DBBAE4-CC1B-4403-99C4-4CF2A4E76A3D}" type="presOf" srcId="{BBC8F391-FEA1-43AA-823D-27CE56240F38}" destId="{30DCDD54-4F0C-4B3B-ADC5-76DB46CFE027}" srcOrd="0" destOrd="0" presId="urn:microsoft.com/office/officeart/2018/2/layout/IconVerticalSolidList"/>
    <dgm:cxn modelId="{E7D4DBFA-1B85-45BA-AD4B-80B9F9EBBF01}" srcId="{93209FD3-87C5-44D4-B397-6295A30BD3E5}" destId="{7434E96A-1F84-41D3-98AF-FF4892113095}" srcOrd="0" destOrd="0" parTransId="{AF9F1F97-FBBD-48F4-B508-D9E22407F387}" sibTransId="{B64FD00A-13AE-4CCF-84A3-14572009F740}"/>
    <dgm:cxn modelId="{F6FDD6C1-7590-4A2D-8366-C438B8F1A52E}" type="presParOf" srcId="{3A93A501-35D4-4834-A23F-42370ADE925E}" destId="{C13019F2-1CA4-4F1C-AF0D-26F80785FA99}" srcOrd="0" destOrd="0" presId="urn:microsoft.com/office/officeart/2018/2/layout/IconVerticalSolidList"/>
    <dgm:cxn modelId="{3EEA7B05-637E-4927-9217-CF861224C482}" type="presParOf" srcId="{C13019F2-1CA4-4F1C-AF0D-26F80785FA99}" destId="{5B1B36FD-83E1-4E5F-9255-7C5B5540C106}" srcOrd="0" destOrd="0" presId="urn:microsoft.com/office/officeart/2018/2/layout/IconVerticalSolidList"/>
    <dgm:cxn modelId="{3B7941A7-AD4E-4145-8693-79FE56300613}" type="presParOf" srcId="{C13019F2-1CA4-4F1C-AF0D-26F80785FA99}" destId="{45E47361-FCE3-4415-BA6E-F979D9A43701}" srcOrd="1" destOrd="0" presId="urn:microsoft.com/office/officeart/2018/2/layout/IconVerticalSolidList"/>
    <dgm:cxn modelId="{1C3BC678-BDCB-4B19-8088-92545E116CB7}" type="presParOf" srcId="{C13019F2-1CA4-4F1C-AF0D-26F80785FA99}" destId="{DB776D31-ED81-4432-98E7-D65358D3BEE6}" srcOrd="2" destOrd="0" presId="urn:microsoft.com/office/officeart/2018/2/layout/IconVerticalSolidList"/>
    <dgm:cxn modelId="{83B80919-5C88-4038-8926-771F1389EAA6}" type="presParOf" srcId="{C13019F2-1CA4-4F1C-AF0D-26F80785FA99}" destId="{7C947B6B-5B4D-41A7-9E22-51E2FB3B5D87}" srcOrd="3" destOrd="0" presId="urn:microsoft.com/office/officeart/2018/2/layout/IconVerticalSolidList"/>
    <dgm:cxn modelId="{32E29931-FD31-4BED-A5E2-A120D6A05F93}" type="presParOf" srcId="{3A93A501-35D4-4834-A23F-42370ADE925E}" destId="{9FB7A03B-0C4D-460E-B82E-AED2C4281D97}" srcOrd="1" destOrd="0" presId="urn:microsoft.com/office/officeart/2018/2/layout/IconVerticalSolidList"/>
    <dgm:cxn modelId="{2D9F49AA-6C2D-4BC8-B4C4-8426FA0CD893}" type="presParOf" srcId="{3A93A501-35D4-4834-A23F-42370ADE925E}" destId="{208F87E6-0616-4FA0-8AA4-8C4C0A73E025}" srcOrd="2" destOrd="0" presId="urn:microsoft.com/office/officeart/2018/2/layout/IconVerticalSolidList"/>
    <dgm:cxn modelId="{270AC6E6-CC78-4B31-886A-29ABD6063F14}" type="presParOf" srcId="{208F87E6-0616-4FA0-8AA4-8C4C0A73E025}" destId="{201D95DD-A983-42F9-A93A-CD2545145179}" srcOrd="0" destOrd="0" presId="urn:microsoft.com/office/officeart/2018/2/layout/IconVerticalSolidList"/>
    <dgm:cxn modelId="{185646ED-3147-4FFF-A897-C46FE5563D37}" type="presParOf" srcId="{208F87E6-0616-4FA0-8AA4-8C4C0A73E025}" destId="{67A25704-D758-4619-A1C0-D072C3C3339A}" srcOrd="1" destOrd="0" presId="urn:microsoft.com/office/officeart/2018/2/layout/IconVerticalSolidList"/>
    <dgm:cxn modelId="{364D7F0F-6F8D-4468-BC5D-C7FC9F81704A}" type="presParOf" srcId="{208F87E6-0616-4FA0-8AA4-8C4C0A73E025}" destId="{A9F7B3FD-783C-4642-B407-9538570654E9}" srcOrd="2" destOrd="0" presId="urn:microsoft.com/office/officeart/2018/2/layout/IconVerticalSolidList"/>
    <dgm:cxn modelId="{F1AF3867-76D7-4CFF-8B43-C2F50C5D1EC0}" type="presParOf" srcId="{208F87E6-0616-4FA0-8AA4-8C4C0A73E025}" destId="{EEFFD73E-3B3B-47B8-AD88-15AE4BE30ABF}" srcOrd="3" destOrd="0" presId="urn:microsoft.com/office/officeart/2018/2/layout/IconVerticalSolidList"/>
    <dgm:cxn modelId="{ACF66F6D-4D90-4FF7-BA4E-7719833239C6}" type="presParOf" srcId="{3A93A501-35D4-4834-A23F-42370ADE925E}" destId="{5976CAD0-D46B-484D-BA65-49E06ECC99ED}" srcOrd="3" destOrd="0" presId="urn:microsoft.com/office/officeart/2018/2/layout/IconVerticalSolidList"/>
    <dgm:cxn modelId="{2A6CF761-145F-490A-BCE5-E24DA6650578}" type="presParOf" srcId="{3A93A501-35D4-4834-A23F-42370ADE925E}" destId="{25379639-2370-4434-90A9-640FCED60760}" srcOrd="4" destOrd="0" presId="urn:microsoft.com/office/officeart/2018/2/layout/IconVerticalSolidList"/>
    <dgm:cxn modelId="{241FCDDB-51E5-4049-858E-C24491048009}" type="presParOf" srcId="{25379639-2370-4434-90A9-640FCED60760}" destId="{0DAF4103-B1FE-4786-B70B-A0AE3CDDD4DA}" srcOrd="0" destOrd="0" presId="urn:microsoft.com/office/officeart/2018/2/layout/IconVerticalSolidList"/>
    <dgm:cxn modelId="{B35500A7-E926-4B6E-AAA8-A1033CFDDD23}" type="presParOf" srcId="{25379639-2370-4434-90A9-640FCED60760}" destId="{780B8AC0-527E-480D-A3AE-A045B4E15BE2}" srcOrd="1" destOrd="0" presId="urn:microsoft.com/office/officeart/2018/2/layout/IconVerticalSolidList"/>
    <dgm:cxn modelId="{4B7D5F50-41F5-4125-B4E3-64EC9F7CA64F}" type="presParOf" srcId="{25379639-2370-4434-90A9-640FCED60760}" destId="{3E2D0CAC-8868-49EA-B2ED-4268AC91800B}" srcOrd="2" destOrd="0" presId="urn:microsoft.com/office/officeart/2018/2/layout/IconVerticalSolidList"/>
    <dgm:cxn modelId="{6964C97A-780D-411B-8034-2E2F7A73032F}" type="presParOf" srcId="{25379639-2370-4434-90A9-640FCED60760}" destId="{ABA631E8-C0C1-45F1-8338-60AB10A270E5}" srcOrd="3" destOrd="0" presId="urn:microsoft.com/office/officeart/2018/2/layout/IconVerticalSolidList"/>
    <dgm:cxn modelId="{97CB8BA8-6C39-4575-A6F7-0D69DAB3F3BE}" type="presParOf" srcId="{3A93A501-35D4-4834-A23F-42370ADE925E}" destId="{4ED5EBB9-5EFF-4F7C-8FD7-68826000AD5B}" srcOrd="5" destOrd="0" presId="urn:microsoft.com/office/officeart/2018/2/layout/IconVerticalSolidList"/>
    <dgm:cxn modelId="{546552F8-A459-421F-A5E0-55AE5789D52C}" type="presParOf" srcId="{3A93A501-35D4-4834-A23F-42370ADE925E}" destId="{BC979032-D3EB-4597-9798-02FE85B92365}" srcOrd="6" destOrd="0" presId="urn:microsoft.com/office/officeart/2018/2/layout/IconVerticalSolidList"/>
    <dgm:cxn modelId="{A75EE9C2-E486-4F5B-9A36-25CE5B9C5D2F}" type="presParOf" srcId="{BC979032-D3EB-4597-9798-02FE85B92365}" destId="{C4E70BC5-BEDC-423E-A5B5-A4A4311BEF3B}" srcOrd="0" destOrd="0" presId="urn:microsoft.com/office/officeart/2018/2/layout/IconVerticalSolidList"/>
    <dgm:cxn modelId="{516D7A98-6D84-4D91-B5ED-03F24EF61054}" type="presParOf" srcId="{BC979032-D3EB-4597-9798-02FE85B92365}" destId="{B0F7D7EC-D478-4005-97D4-CD5C1D206598}" srcOrd="1" destOrd="0" presId="urn:microsoft.com/office/officeart/2018/2/layout/IconVerticalSolidList"/>
    <dgm:cxn modelId="{04A10352-1DD7-48E3-8CE2-E50DE69A8333}" type="presParOf" srcId="{BC979032-D3EB-4597-9798-02FE85B92365}" destId="{2B3EEDF2-E835-471D-9B5C-EC0556EFAFD4}" srcOrd="2" destOrd="0" presId="urn:microsoft.com/office/officeart/2018/2/layout/IconVerticalSolidList"/>
    <dgm:cxn modelId="{58AE801B-C0AE-4F56-988A-28FBCA308876}" type="presParOf" srcId="{BC979032-D3EB-4597-9798-02FE85B92365}" destId="{30DCDD54-4F0C-4B3B-ADC5-76DB46CFE027}" srcOrd="3" destOrd="0" presId="urn:microsoft.com/office/officeart/2018/2/layout/IconVerticalSolidList"/>
    <dgm:cxn modelId="{A145DA30-7D4D-41CC-B9AF-E4841F9FAA3E}" type="presParOf" srcId="{3A93A501-35D4-4834-A23F-42370ADE925E}" destId="{509BEE16-F2D5-4443-BE9C-AEEC67FED757}" srcOrd="7" destOrd="0" presId="urn:microsoft.com/office/officeart/2018/2/layout/IconVerticalSolidList"/>
    <dgm:cxn modelId="{984457D8-39D5-487B-BDE0-97ACEE6D13AE}" type="presParOf" srcId="{3A93A501-35D4-4834-A23F-42370ADE925E}" destId="{9370EF30-9EA2-42A6-BFAA-19D9A028360D}" srcOrd="8" destOrd="0" presId="urn:microsoft.com/office/officeart/2018/2/layout/IconVerticalSolidList"/>
    <dgm:cxn modelId="{AC615145-D1A4-400A-ACF9-F81CB4A38D32}" type="presParOf" srcId="{9370EF30-9EA2-42A6-BFAA-19D9A028360D}" destId="{61289174-4042-4106-BA06-6A039A53053E}" srcOrd="0" destOrd="0" presId="urn:microsoft.com/office/officeart/2018/2/layout/IconVerticalSolidList"/>
    <dgm:cxn modelId="{1F5E26CB-C887-4728-BE06-350932ECCEE7}" type="presParOf" srcId="{9370EF30-9EA2-42A6-BFAA-19D9A028360D}" destId="{0637DAB8-3411-4521-B510-01CEBBFB3D2E}" srcOrd="1" destOrd="0" presId="urn:microsoft.com/office/officeart/2018/2/layout/IconVerticalSolidList"/>
    <dgm:cxn modelId="{483ACF5D-F616-465B-94BF-71A75547E489}" type="presParOf" srcId="{9370EF30-9EA2-42A6-BFAA-19D9A028360D}" destId="{A1CD522E-7FB2-4499-A829-F645E40F6425}" srcOrd="2" destOrd="0" presId="urn:microsoft.com/office/officeart/2018/2/layout/IconVerticalSolidList"/>
    <dgm:cxn modelId="{CA1399C0-2F20-4612-94A9-7B319082BDA2}" type="presParOf" srcId="{9370EF30-9EA2-42A6-BFAA-19D9A028360D}" destId="{99ACA9B3-BACD-4CE7-8B61-E22EB8ED43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1E46A-136A-45B4-A50A-AFFBDA15B23D}">
      <dsp:nvSpPr>
        <dsp:cNvPr id="0" name=""/>
        <dsp:cNvSpPr/>
      </dsp:nvSpPr>
      <dsp:spPr>
        <a:xfrm>
          <a:off x="0" y="61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AA27B-60BE-4EDA-8D7D-3E8DFC2BA12F}">
      <dsp:nvSpPr>
        <dsp:cNvPr id="0" name=""/>
        <dsp:cNvSpPr/>
      </dsp:nvSpPr>
      <dsp:spPr>
        <a:xfrm>
          <a:off x="436480" y="325271"/>
          <a:ext cx="793601" cy="793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F6504-7842-47EB-B6F8-7BF3EEA43366}">
      <dsp:nvSpPr>
        <dsp:cNvPr id="0" name=""/>
        <dsp:cNvSpPr/>
      </dsp:nvSpPr>
      <dsp:spPr>
        <a:xfrm>
          <a:off x="1666563" y="61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889000">
            <a:lnSpc>
              <a:spcPct val="100000"/>
            </a:lnSpc>
            <a:spcBef>
              <a:spcPct val="0"/>
            </a:spcBef>
            <a:spcAft>
              <a:spcPct val="35000"/>
            </a:spcAft>
            <a:buNone/>
          </a:pPr>
          <a:r>
            <a:rPr lang="en-US" sz="2000" kern="1200"/>
            <a:t>IN BASIC TERMS TECH IS INNOVATION.</a:t>
          </a:r>
        </a:p>
      </dsp:txBody>
      <dsp:txXfrm>
        <a:off x="1666563" y="616"/>
        <a:ext cx="5243823" cy="1442911"/>
      </dsp:txXfrm>
    </dsp:sp>
    <dsp:sp modelId="{659A28E6-B151-4B0B-B049-F8B4083715DF}">
      <dsp:nvSpPr>
        <dsp:cNvPr id="0" name=""/>
        <dsp:cNvSpPr/>
      </dsp:nvSpPr>
      <dsp:spPr>
        <a:xfrm>
          <a:off x="0" y="180425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F2F39-7D2A-4667-9CC4-A16691FCFA84}">
      <dsp:nvSpPr>
        <dsp:cNvPr id="0" name=""/>
        <dsp:cNvSpPr/>
      </dsp:nvSpPr>
      <dsp:spPr>
        <a:xfrm>
          <a:off x="436480" y="2128911"/>
          <a:ext cx="793601" cy="793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9463F4-08A7-44AA-9535-E5FCD235130F}">
      <dsp:nvSpPr>
        <dsp:cNvPr id="0" name=""/>
        <dsp:cNvSpPr/>
      </dsp:nvSpPr>
      <dsp:spPr>
        <a:xfrm>
          <a:off x="1666563" y="180425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889000">
            <a:lnSpc>
              <a:spcPct val="100000"/>
            </a:lnSpc>
            <a:spcBef>
              <a:spcPct val="0"/>
            </a:spcBef>
            <a:spcAft>
              <a:spcPct val="35000"/>
            </a:spcAft>
            <a:buNone/>
          </a:pPr>
          <a:r>
            <a:rPr lang="en-US" sz="2000" kern="1200"/>
            <a:t>THE APLLICATION OF SCIENTIC METHODS, IMAGINATION AND KNOWLEDGE TO MAKE OUR EVERYDAY LIVES BETTER.</a:t>
          </a:r>
        </a:p>
      </dsp:txBody>
      <dsp:txXfrm>
        <a:off x="1666563" y="1804256"/>
        <a:ext cx="5243823" cy="1442911"/>
      </dsp:txXfrm>
    </dsp:sp>
    <dsp:sp modelId="{8A20A472-283B-4F11-A8BC-A7EB295A85C6}">
      <dsp:nvSpPr>
        <dsp:cNvPr id="0" name=""/>
        <dsp:cNvSpPr/>
      </dsp:nvSpPr>
      <dsp:spPr>
        <a:xfrm>
          <a:off x="0" y="3607896"/>
          <a:ext cx="6910387" cy="14429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7CDCA-B110-4E27-820C-D00A7C6D651E}">
      <dsp:nvSpPr>
        <dsp:cNvPr id="0" name=""/>
        <dsp:cNvSpPr/>
      </dsp:nvSpPr>
      <dsp:spPr>
        <a:xfrm>
          <a:off x="436480" y="3932551"/>
          <a:ext cx="793601" cy="793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1B693D-962D-4F35-A0A9-CD0D5801ACD8}">
      <dsp:nvSpPr>
        <dsp:cNvPr id="0" name=""/>
        <dsp:cNvSpPr/>
      </dsp:nvSpPr>
      <dsp:spPr>
        <a:xfrm>
          <a:off x="1666563" y="3607896"/>
          <a:ext cx="5243823" cy="1442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8" tIns="152708" rIns="152708" bIns="152708" numCol="1" spcCol="1270" anchor="ctr" anchorCtr="0">
          <a:noAutofit/>
        </a:bodyPr>
        <a:lstStyle/>
        <a:p>
          <a:pPr marL="0" lvl="0" indent="0" algn="l" defTabSz="889000">
            <a:lnSpc>
              <a:spcPct val="100000"/>
            </a:lnSpc>
            <a:spcBef>
              <a:spcPct val="0"/>
            </a:spcBef>
            <a:spcAft>
              <a:spcPct val="35000"/>
            </a:spcAft>
            <a:buNone/>
          </a:pPr>
          <a:r>
            <a:rPr lang="en-US" sz="2000" kern="1200"/>
            <a:t>SOCIAL MEDIA, VIDEO COMMUNICATION, MOBILE, ROBOTICS, VIRTUAL RELAITY, AUGMENTED REALITY (GAMES), LIGHTS ETC…</a:t>
          </a:r>
        </a:p>
      </dsp:txBody>
      <dsp:txXfrm>
        <a:off x="1666563" y="3607896"/>
        <a:ext cx="5243823" cy="1442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E3282-A539-4EA8-9701-66F2A7083981}">
      <dsp:nvSpPr>
        <dsp:cNvPr id="0" name=""/>
        <dsp:cNvSpPr/>
      </dsp:nvSpPr>
      <dsp:spPr>
        <a:xfrm>
          <a:off x="0" y="2096"/>
          <a:ext cx="6910387" cy="1062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010F7-1E7A-4AD9-B307-97CB523EBE5B}">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67FFC4-AD40-4E68-9EC2-DA48B0B03AE6}">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33450">
            <a:lnSpc>
              <a:spcPct val="90000"/>
            </a:lnSpc>
            <a:spcBef>
              <a:spcPct val="0"/>
            </a:spcBef>
            <a:spcAft>
              <a:spcPct val="35000"/>
            </a:spcAft>
            <a:buNone/>
          </a:pPr>
          <a:r>
            <a:rPr lang="en-US" sz="2100" kern="1200"/>
            <a:t>A YOUNG / SMALL COMPANY THAT’S JUST BEGINNING TO DEVELOP.</a:t>
          </a:r>
        </a:p>
      </dsp:txBody>
      <dsp:txXfrm>
        <a:off x="1227274" y="2096"/>
        <a:ext cx="5683112" cy="1062575"/>
      </dsp:txXfrm>
    </dsp:sp>
    <dsp:sp modelId="{7C039EE5-BB78-4F52-84BD-B455CB47A902}">
      <dsp:nvSpPr>
        <dsp:cNvPr id="0" name=""/>
        <dsp:cNvSpPr/>
      </dsp:nvSpPr>
      <dsp:spPr>
        <a:xfrm>
          <a:off x="0" y="1330315"/>
          <a:ext cx="6910387" cy="1062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22B0FA-08C6-408B-85A3-4BBFA3ABEF42}">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713EFA-3740-4C27-BCD8-31D58CF338F4}">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33450">
            <a:lnSpc>
              <a:spcPct val="90000"/>
            </a:lnSpc>
            <a:spcBef>
              <a:spcPct val="0"/>
            </a:spcBef>
            <a:spcAft>
              <a:spcPct val="35000"/>
            </a:spcAft>
            <a:buNone/>
          </a:pPr>
          <a:r>
            <a:rPr lang="en-US" sz="2100" kern="1200"/>
            <a:t>USUALLY FINANCED BY A HANDFUL OF FOUNDERS OR ONE INDIVIDUAL</a:t>
          </a:r>
        </a:p>
      </dsp:txBody>
      <dsp:txXfrm>
        <a:off x="1227274" y="1330315"/>
        <a:ext cx="5683112" cy="1062575"/>
      </dsp:txXfrm>
    </dsp:sp>
    <dsp:sp modelId="{1F3FA964-7C16-4187-A4AC-AA352218F7F0}">
      <dsp:nvSpPr>
        <dsp:cNvPr id="0" name=""/>
        <dsp:cNvSpPr/>
      </dsp:nvSpPr>
      <dsp:spPr>
        <a:xfrm>
          <a:off x="0" y="2658534"/>
          <a:ext cx="6910387" cy="10625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FAF84-924B-4D59-8325-2665A9903CF4}">
      <dsp:nvSpPr>
        <dsp:cNvPr id="0" name=""/>
        <dsp:cNvSpPr/>
      </dsp:nvSpPr>
      <dsp:spPr>
        <a:xfrm>
          <a:off x="321428" y="2897613"/>
          <a:ext cx="584416" cy="58441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9EF749-A3D3-4502-AB1A-35F213D82D17}">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33450">
            <a:lnSpc>
              <a:spcPct val="90000"/>
            </a:lnSpc>
            <a:spcBef>
              <a:spcPct val="0"/>
            </a:spcBef>
            <a:spcAft>
              <a:spcPct val="35000"/>
            </a:spcAft>
            <a:buNone/>
          </a:pPr>
          <a:r>
            <a:rPr lang="en-US" sz="2100" kern="1200"/>
            <a:t>USUALLY HAVE A PRODUCT OR SERVICE NOT CURRENTLY IN THE MARKET OR A NEW APPROACH TO AN OLD INDUSTRY. </a:t>
          </a:r>
        </a:p>
      </dsp:txBody>
      <dsp:txXfrm>
        <a:off x="1227274" y="2658534"/>
        <a:ext cx="5683112" cy="1062575"/>
      </dsp:txXfrm>
    </dsp:sp>
    <dsp:sp modelId="{B3219410-7BE5-4512-8307-74C8CD53AF1F}">
      <dsp:nvSpPr>
        <dsp:cNvPr id="0" name=""/>
        <dsp:cNvSpPr/>
      </dsp:nvSpPr>
      <dsp:spPr>
        <a:xfrm>
          <a:off x="0" y="3986753"/>
          <a:ext cx="6910387" cy="10625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11A89-642A-4081-A226-B5C257A392E7}">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BA3203-43CC-41B0-9D52-159E9988D26B}">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33450">
            <a:lnSpc>
              <a:spcPct val="90000"/>
            </a:lnSpc>
            <a:spcBef>
              <a:spcPct val="0"/>
            </a:spcBef>
            <a:spcAft>
              <a:spcPct val="35000"/>
            </a:spcAft>
            <a:buNone/>
          </a:pPr>
          <a:r>
            <a:rPr lang="en-US" sz="2100" kern="1200"/>
            <a:t>42% USUALLY FAIL BECAUSE LACK OF FINANCING, EXPERIENCE, PRODUCT OR SERVICE IS OBSOLETE, EXIT STRATEGY (NO END GAME)</a:t>
          </a:r>
        </a:p>
      </dsp:txBody>
      <dsp:txXfrm>
        <a:off x="1227274" y="3986753"/>
        <a:ext cx="5683112" cy="1062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F521-DDE7-481F-8D91-7CC6C04B080F}">
      <dsp:nvSpPr>
        <dsp:cNvPr id="0" name=""/>
        <dsp:cNvSpPr/>
      </dsp:nvSpPr>
      <dsp:spPr>
        <a:xfrm>
          <a:off x="774129" y="237309"/>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579E5-36E6-48B0-8A3A-59325EA86CAE}">
      <dsp:nvSpPr>
        <dsp:cNvPr id="0" name=""/>
        <dsp:cNvSpPr/>
      </dsp:nvSpPr>
      <dsp:spPr>
        <a:xfrm>
          <a:off x="1041679" y="5048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ADC64E-1036-4C67-83F1-699A4D297A02}">
      <dsp:nvSpPr>
        <dsp:cNvPr id="0" name=""/>
        <dsp:cNvSpPr/>
      </dsp:nvSpPr>
      <dsp:spPr>
        <a:xfrm>
          <a:off x="372805" y="1883770"/>
          <a:ext cx="2058075"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a:t>MARKET RESEARCH IS A must!</a:t>
          </a:r>
        </a:p>
      </dsp:txBody>
      <dsp:txXfrm>
        <a:off x="372805" y="1883770"/>
        <a:ext cx="2058075" cy="1665000"/>
      </dsp:txXfrm>
    </dsp:sp>
    <dsp:sp modelId="{F087C98F-132B-4F13-AC1F-A55192A5CF51}">
      <dsp:nvSpPr>
        <dsp:cNvPr id="0" name=""/>
        <dsp:cNvSpPr/>
      </dsp:nvSpPr>
      <dsp:spPr>
        <a:xfrm>
          <a:off x="3192368" y="237309"/>
          <a:ext cx="1255425" cy="1255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BF25F-8CC2-47C9-92E7-DEB1C69B849C}">
      <dsp:nvSpPr>
        <dsp:cNvPr id="0" name=""/>
        <dsp:cNvSpPr/>
      </dsp:nvSpPr>
      <dsp:spPr>
        <a:xfrm>
          <a:off x="3459917" y="5048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D46CB1-ABA2-4765-BA32-32E8EEF17388}">
      <dsp:nvSpPr>
        <dsp:cNvPr id="0" name=""/>
        <dsp:cNvSpPr/>
      </dsp:nvSpPr>
      <dsp:spPr>
        <a:xfrm>
          <a:off x="2791043" y="1883770"/>
          <a:ext cx="2058075"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KNOW your NICHE MARKET/AUDIENCE</a:t>
          </a:r>
        </a:p>
      </dsp:txBody>
      <dsp:txXfrm>
        <a:off x="2791043" y="1883770"/>
        <a:ext cx="2058075" cy="1665000"/>
      </dsp:txXfrm>
    </dsp:sp>
    <dsp:sp modelId="{CFA805C0-D27F-46DC-9BD1-BEDB84625826}">
      <dsp:nvSpPr>
        <dsp:cNvPr id="0" name=""/>
        <dsp:cNvSpPr/>
      </dsp:nvSpPr>
      <dsp:spPr>
        <a:xfrm>
          <a:off x="5610606" y="237309"/>
          <a:ext cx="1255425" cy="1255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ADEAA-BDB8-4B92-A25B-097167A4EA24}">
      <dsp:nvSpPr>
        <dsp:cNvPr id="0" name=""/>
        <dsp:cNvSpPr/>
      </dsp:nvSpPr>
      <dsp:spPr>
        <a:xfrm>
          <a:off x="5878155" y="5048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831A23-FF8F-43C6-8D7F-0D191ED51C83}">
      <dsp:nvSpPr>
        <dsp:cNvPr id="0" name=""/>
        <dsp:cNvSpPr/>
      </dsp:nvSpPr>
      <dsp:spPr>
        <a:xfrm>
          <a:off x="5209281" y="1883770"/>
          <a:ext cx="2058075"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USE ONLINE RESOURCES; SURVEY MONKEY AUDIENCE AND </a:t>
          </a:r>
          <a:r>
            <a:rPr lang="en-US" sz="1400" kern="1200" dirty="0" err="1"/>
            <a:t>QUALTRIcS</a:t>
          </a:r>
          <a:r>
            <a:rPr lang="en-US" sz="1400" kern="1200" dirty="0"/>
            <a:t>- USED BY BIG BRANDS LIKE DISNEY, COCA COLA, AND FOREVER 21. SOCIAL MEDIA TOOLS &amp; OTHER ANALYTICS</a:t>
          </a:r>
        </a:p>
      </dsp:txBody>
      <dsp:txXfrm>
        <a:off x="5209281" y="1883770"/>
        <a:ext cx="2058075" cy="1665000"/>
      </dsp:txXfrm>
    </dsp:sp>
    <dsp:sp modelId="{0E3F1A8D-4CA9-493F-B1D0-B2A26496B6DB}">
      <dsp:nvSpPr>
        <dsp:cNvPr id="0" name=""/>
        <dsp:cNvSpPr/>
      </dsp:nvSpPr>
      <dsp:spPr>
        <a:xfrm>
          <a:off x="8028844" y="237309"/>
          <a:ext cx="1255425" cy="1255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34DAA7-92D2-4F0E-AA64-D9493E18267A}">
      <dsp:nvSpPr>
        <dsp:cNvPr id="0" name=""/>
        <dsp:cNvSpPr/>
      </dsp:nvSpPr>
      <dsp:spPr>
        <a:xfrm>
          <a:off x="8296394" y="5048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B044EF-DD38-46F7-B7C2-4D0D1B74CF6C}">
      <dsp:nvSpPr>
        <dsp:cNvPr id="0" name=""/>
        <dsp:cNvSpPr/>
      </dsp:nvSpPr>
      <dsp:spPr>
        <a:xfrm>
          <a:off x="7627519" y="1883770"/>
          <a:ext cx="2058075"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GET FEEDBACK; SURVEYS, CONCEPT TESTING, PITCH YOUR IDEA TO THOSE YOU TRUST</a:t>
          </a:r>
          <a:r>
            <a:rPr lang="en-US" sz="1900" kern="1200"/>
            <a:t>.</a:t>
          </a:r>
        </a:p>
      </dsp:txBody>
      <dsp:txXfrm>
        <a:off x="7627519" y="1883770"/>
        <a:ext cx="2058075" cy="166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B36FD-83E1-4E5F-9255-7C5B5540C106}">
      <dsp:nvSpPr>
        <dsp:cNvPr id="0" name=""/>
        <dsp:cNvSpPr/>
      </dsp:nvSpPr>
      <dsp:spPr>
        <a:xfrm>
          <a:off x="0" y="2957"/>
          <a:ext cx="10058399" cy="6300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47361-FCE3-4415-BA6E-F979D9A43701}">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47B6B-5B4D-41A7-9E22-51E2FB3B5D87}">
      <dsp:nvSpPr>
        <dsp:cNvPr id="0" name=""/>
        <dsp:cNvSpPr/>
      </dsp:nvSpPr>
      <dsp:spPr>
        <a:xfrm>
          <a:off x="727681" y="2957"/>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dirty="0"/>
            <a:t>PROTOTYPE</a:t>
          </a:r>
        </a:p>
      </dsp:txBody>
      <dsp:txXfrm>
        <a:off x="727681" y="2957"/>
        <a:ext cx="9330718" cy="630027"/>
      </dsp:txXfrm>
    </dsp:sp>
    <dsp:sp modelId="{201D95DD-A983-42F9-A93A-CD2545145179}">
      <dsp:nvSpPr>
        <dsp:cNvPr id="0" name=""/>
        <dsp:cNvSpPr/>
      </dsp:nvSpPr>
      <dsp:spPr>
        <a:xfrm>
          <a:off x="0" y="790492"/>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25704-D758-4619-A1C0-D072C3C3339A}">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FFD73E-3B3B-47B8-AD88-15AE4BE30ABF}">
      <dsp:nvSpPr>
        <dsp:cNvPr id="0" name=""/>
        <dsp:cNvSpPr/>
      </dsp:nvSpPr>
      <dsp:spPr>
        <a:xfrm>
          <a:off x="727681" y="790492"/>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LANDING PAGE</a:t>
          </a:r>
        </a:p>
      </dsp:txBody>
      <dsp:txXfrm>
        <a:off x="727681" y="790492"/>
        <a:ext cx="9330718" cy="630027"/>
      </dsp:txXfrm>
    </dsp:sp>
    <dsp:sp modelId="{0DAF4103-B1FE-4786-B70B-A0AE3CDDD4DA}">
      <dsp:nvSpPr>
        <dsp:cNvPr id="0" name=""/>
        <dsp:cNvSpPr/>
      </dsp:nvSpPr>
      <dsp:spPr>
        <a:xfrm>
          <a:off x="0" y="1578026"/>
          <a:ext cx="10058399" cy="6300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B8AC0-527E-480D-A3AE-A045B4E15BE2}">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631E8-C0C1-45F1-8338-60AB10A270E5}">
      <dsp:nvSpPr>
        <dsp:cNvPr id="0" name=""/>
        <dsp:cNvSpPr/>
      </dsp:nvSpPr>
      <dsp:spPr>
        <a:xfrm>
          <a:off x="727681" y="1578026"/>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FINSIHED PRODUCT</a:t>
          </a:r>
        </a:p>
      </dsp:txBody>
      <dsp:txXfrm>
        <a:off x="727681" y="1578026"/>
        <a:ext cx="9330718" cy="630027"/>
      </dsp:txXfrm>
    </dsp:sp>
    <dsp:sp modelId="{C4E70BC5-BEDC-423E-A5B5-A4A4311BEF3B}">
      <dsp:nvSpPr>
        <dsp:cNvPr id="0" name=""/>
        <dsp:cNvSpPr/>
      </dsp:nvSpPr>
      <dsp:spPr>
        <a:xfrm>
          <a:off x="0" y="2365560"/>
          <a:ext cx="10058399" cy="6300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7D7EC-D478-4005-97D4-CD5C1D206598}">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DCDD54-4F0C-4B3B-ADC5-76DB46CFE027}">
      <dsp:nvSpPr>
        <dsp:cNvPr id="0" name=""/>
        <dsp:cNvSpPr/>
      </dsp:nvSpPr>
      <dsp:spPr>
        <a:xfrm>
          <a:off x="727681" y="2365560"/>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a:t>TEST THE PRODUCT IN THE EXISTING MARKET</a:t>
          </a:r>
        </a:p>
      </dsp:txBody>
      <dsp:txXfrm>
        <a:off x="727681" y="2365560"/>
        <a:ext cx="9330718" cy="630027"/>
      </dsp:txXfrm>
    </dsp:sp>
    <dsp:sp modelId="{61289174-4042-4106-BA06-6A039A53053E}">
      <dsp:nvSpPr>
        <dsp:cNvPr id="0" name=""/>
        <dsp:cNvSpPr/>
      </dsp:nvSpPr>
      <dsp:spPr>
        <a:xfrm>
          <a:off x="0" y="3153094"/>
          <a:ext cx="10058399" cy="63002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7DAB8-3411-4521-B510-01CEBBFB3D2E}">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ACA9B3-BACD-4CE7-8B61-E22EB8ED4354}">
      <dsp:nvSpPr>
        <dsp:cNvPr id="0" name=""/>
        <dsp:cNvSpPr/>
      </dsp:nvSpPr>
      <dsp:spPr>
        <a:xfrm>
          <a:off x="727681" y="3153094"/>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844550">
            <a:lnSpc>
              <a:spcPct val="90000"/>
            </a:lnSpc>
            <a:spcBef>
              <a:spcPct val="0"/>
            </a:spcBef>
            <a:spcAft>
              <a:spcPct val="35000"/>
            </a:spcAft>
            <a:buNone/>
          </a:pPr>
          <a:r>
            <a:rPr lang="en-US" sz="1900" kern="1200" dirty="0"/>
            <a:t>REGROUP, ADJUST, REVIEW TRACTION</a:t>
          </a:r>
        </a:p>
      </dsp:txBody>
      <dsp:txXfrm>
        <a:off x="727681" y="3153094"/>
        <a:ext cx="9330718" cy="6300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4/30/2020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62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4/30/2020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7838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4/30/2020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049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4/30/2020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861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4/30/2020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68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4/30/2020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23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4/30/2020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615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4/30/2020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88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4/30/2020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448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4/30/2020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439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4/30/2020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986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4/30/2020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959029"/>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52" r:id="rId3"/>
    <p:sldLayoutId id="2147483751" r:id="rId4"/>
    <p:sldLayoutId id="2147483750" r:id="rId5"/>
    <p:sldLayoutId id="2147483749" r:id="rId6"/>
    <p:sldLayoutId id="2147483748" r:id="rId7"/>
    <p:sldLayoutId id="2147483747" r:id="rId8"/>
    <p:sldLayoutId id="2147483746" r:id="rId9"/>
    <p:sldLayoutId id="2147483745" r:id="rId10"/>
    <p:sldLayoutId id="2147483744" r:id="rId11"/>
  </p:sldLayoutIdLst>
  <p:hf sldNum="0" hdr="0" ftr="0" dt="0"/>
  <p:txStyles>
    <p:titleStyle>
      <a:lvl1pPr algn="l" defTabSz="914400" rtl="0" eaLnBrk="1" latinLnBrk="0" hangingPunct="1">
        <a:lnSpc>
          <a:spcPct val="90000"/>
        </a:lnSpc>
        <a:spcBef>
          <a:spcPct val="0"/>
        </a:spcBef>
        <a:buNone/>
        <a:defRPr sz="46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www.investopedia.com/terms/m/merger.asp" TargetMode="External"/><Relationship Id="rId2" Type="http://schemas.openxmlformats.org/officeDocument/2006/relationships/hyperlink" Target="http://www.pwc.com/us/en/deals/publications/assets/pwc-roadmap-to-an-ipo.pdf" TargetMode="External"/><Relationship Id="rId1" Type="http://schemas.openxmlformats.org/officeDocument/2006/relationships/slideLayout" Target="../slideLayouts/slideLayout9.xml"/><Relationship Id="rId4" Type="http://schemas.openxmlformats.org/officeDocument/2006/relationships/hyperlink" Target="http://www.investopedia.com/terms/a/acquisition.as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ucrowd.co/"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93BDC-BE71-4AC5-894B-E39815B47A5A}"/>
              </a:ext>
            </a:extLst>
          </p:cNvPr>
          <p:cNvPicPr>
            <a:picLocks noChangeAspect="1"/>
          </p:cNvPicPr>
          <p:nvPr/>
        </p:nvPicPr>
        <p:blipFill rotWithShape="1">
          <a:blip r:embed="rId2">
            <a:extLst>
              <a:ext uri="{28A0092B-C50C-407E-A947-70E740481C1C}">
                <a14:useLocalDpi xmlns:a14="http://schemas.microsoft.com/office/drawing/2010/main" val="0"/>
              </a:ext>
            </a:extLst>
          </a:blip>
          <a:srcRect t="1804" b="17568"/>
          <a:stretch/>
        </p:blipFill>
        <p:spPr>
          <a:xfrm>
            <a:off x="-32" y="10"/>
            <a:ext cx="12192031" cy="4915066"/>
          </a:xfrm>
          <a:prstGeom prst="rect">
            <a:avLst/>
          </a:prstGeom>
        </p:spPr>
      </p:pic>
      <p:sp>
        <p:nvSpPr>
          <p:cNvPr id="30" name="Rectangle 29">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8FA6CD-7A16-4F8E-9575-340BE9FE8C76}"/>
              </a:ext>
            </a:extLst>
          </p:cNvPr>
          <p:cNvSpPr>
            <a:spLocks noGrp="1"/>
          </p:cNvSpPr>
          <p:nvPr>
            <p:ph type="ctrTitle"/>
          </p:nvPr>
        </p:nvSpPr>
        <p:spPr>
          <a:xfrm>
            <a:off x="828675" y="5244680"/>
            <a:ext cx="7137263" cy="1280161"/>
          </a:xfrm>
        </p:spPr>
        <p:txBody>
          <a:bodyPr anchor="ctr">
            <a:normAutofit fontScale="90000"/>
          </a:bodyPr>
          <a:lstStyle/>
          <a:p>
            <a:pPr algn="ctr"/>
            <a:r>
              <a:rPr lang="en-US" sz="4800" dirty="0">
                <a:solidFill>
                  <a:srgbClr val="FFFFFF"/>
                </a:solidFill>
              </a:rPr>
              <a:t>WOMEN IN TECHNOLOGY: </a:t>
            </a:r>
            <a:br>
              <a:rPr lang="en-US" sz="4800" dirty="0">
                <a:solidFill>
                  <a:srgbClr val="FFFFFF"/>
                </a:solidFill>
              </a:rPr>
            </a:br>
            <a:r>
              <a:rPr lang="en-US" sz="4800" dirty="0">
                <a:solidFill>
                  <a:srgbClr val="FFFFFF"/>
                </a:solidFill>
              </a:rPr>
              <a:t>7 STEPS TO A WINNING STARTUP</a:t>
            </a:r>
          </a:p>
        </p:txBody>
      </p:sp>
      <p:sp>
        <p:nvSpPr>
          <p:cNvPr id="3" name="Subtitle 2">
            <a:extLst>
              <a:ext uri="{FF2B5EF4-FFF2-40B4-BE49-F238E27FC236}">
                <a16:creationId xmlns:a16="http://schemas.microsoft.com/office/drawing/2014/main" id="{E2B4296F-7C27-418F-B8CD-ABFB65F69E9F}"/>
              </a:ext>
            </a:extLst>
          </p:cNvPr>
          <p:cNvSpPr>
            <a:spLocks noGrp="1"/>
          </p:cNvSpPr>
          <p:nvPr>
            <p:ph type="subTitle" idx="1"/>
          </p:nvPr>
        </p:nvSpPr>
        <p:spPr>
          <a:xfrm>
            <a:off x="8289580" y="5120639"/>
            <a:ext cx="3073745" cy="1280160"/>
          </a:xfrm>
        </p:spPr>
        <p:txBody>
          <a:bodyPr anchor="ctr">
            <a:normAutofit/>
          </a:bodyPr>
          <a:lstStyle/>
          <a:p>
            <a:r>
              <a:rPr lang="en-US" sz="1600" b="1" dirty="0">
                <a:solidFill>
                  <a:srgbClr val="FFFFFF"/>
                </a:solidFill>
              </a:rPr>
              <a:t>BY MIESHA ROBINSON</a:t>
            </a:r>
          </a:p>
        </p:txBody>
      </p:sp>
      <p:cxnSp>
        <p:nvCxnSpPr>
          <p:cNvPr id="32" name="Straight Connector 31">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9771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F0676C-86AE-492E-A13D-EA2B2273F310}"/>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3700" dirty="0"/>
              <a:t>3. WRITE A BUSINESS PLAN</a:t>
            </a:r>
          </a:p>
        </p:txBody>
      </p:sp>
      <p:cxnSp>
        <p:nvCxnSpPr>
          <p:cNvPr id="19" name="Straight Connector 18">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8268" y="234420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F282B7A-DFBB-45BF-9B94-7DDB08F5094B}"/>
              </a:ext>
            </a:extLst>
          </p:cNvPr>
          <p:cNvSpPr>
            <a:spLocks noGrp="1"/>
          </p:cNvSpPr>
          <p:nvPr>
            <p:ph type="body" sz="half" idx="2"/>
          </p:nvPr>
        </p:nvSpPr>
        <p:spPr>
          <a:xfrm>
            <a:off x="1097279" y="2505069"/>
            <a:ext cx="5977938" cy="3383902"/>
          </a:xfrm>
        </p:spPr>
        <p:txBody>
          <a:bodyPr vert="horz" lIns="0" tIns="45720" rIns="0" bIns="45720" rtlCol="0">
            <a:normAutofit lnSpcReduction="10000"/>
          </a:bodyPr>
          <a:lstStyle/>
          <a:p>
            <a:pPr>
              <a:lnSpc>
                <a:spcPct val="100000"/>
              </a:lnSpc>
            </a:pPr>
            <a:r>
              <a:rPr lang="en-US" dirty="0"/>
              <a:t>DEFINITION: A DETAILED PLAN ABOUT HOW YOUR BUSINESS WILL EVOLVE FROM START TO THE FINISHED PRODUCT.</a:t>
            </a:r>
          </a:p>
          <a:p>
            <a:pPr marL="285750" indent="-285750">
              <a:lnSpc>
                <a:spcPct val="100000"/>
              </a:lnSpc>
              <a:buFont typeface="Calibri" panose="020F0502020204030204" pitchFamily="34" charset="0"/>
              <a:buChar char="•"/>
            </a:pPr>
            <a:r>
              <a:rPr lang="en-US" dirty="0"/>
              <a:t>BUSINESS DESCRIPTION (BUSINESS MODEL CANVAS)</a:t>
            </a:r>
          </a:p>
          <a:p>
            <a:pPr marL="285750" indent="-285750">
              <a:lnSpc>
                <a:spcPct val="100000"/>
              </a:lnSpc>
              <a:buFont typeface="Calibri" panose="020F0502020204030204" pitchFamily="34" charset="0"/>
              <a:buChar char="•"/>
            </a:pPr>
            <a:r>
              <a:rPr lang="en-US" dirty="0"/>
              <a:t>MARKET STRATEGIES</a:t>
            </a:r>
          </a:p>
          <a:p>
            <a:pPr marL="285750" indent="-285750">
              <a:lnSpc>
                <a:spcPct val="100000"/>
              </a:lnSpc>
              <a:buFont typeface="Calibri" panose="020F0502020204030204" pitchFamily="34" charset="0"/>
              <a:buChar char="•"/>
            </a:pPr>
            <a:r>
              <a:rPr lang="en-US" dirty="0"/>
              <a:t>COMPETITIVE ANALYSIS</a:t>
            </a:r>
          </a:p>
          <a:p>
            <a:pPr marL="285750" indent="-285750">
              <a:lnSpc>
                <a:spcPct val="100000"/>
              </a:lnSpc>
              <a:buFont typeface="Calibri" panose="020F0502020204030204" pitchFamily="34" charset="0"/>
              <a:buChar char="•"/>
            </a:pPr>
            <a:r>
              <a:rPr lang="en-US" dirty="0"/>
              <a:t>TEAM</a:t>
            </a:r>
          </a:p>
          <a:p>
            <a:pPr marL="285750" indent="-285750">
              <a:lnSpc>
                <a:spcPct val="100000"/>
              </a:lnSpc>
              <a:buFont typeface="Calibri" panose="020F0502020204030204" pitchFamily="34" charset="0"/>
              <a:buChar char="•"/>
            </a:pPr>
            <a:r>
              <a:rPr lang="en-US" dirty="0"/>
              <a:t>FINANCIALS (BUDGET, STARTUP COST, PROFIT &amp; LOST, BALANCE SHEET, BREAK EVEN ANALYSIS AND 5 YEAR FORCAST. </a:t>
            </a:r>
          </a:p>
        </p:txBody>
      </p:sp>
      <p:pic>
        <p:nvPicPr>
          <p:cNvPr id="6" name="Content Placeholder 5" descr="Blueprint">
            <a:extLst>
              <a:ext uri="{FF2B5EF4-FFF2-40B4-BE49-F238E27FC236}">
                <a16:creationId xmlns:a16="http://schemas.microsoft.com/office/drawing/2014/main" id="{E6D8B614-7621-4BAB-8C86-ECC06C5219E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88806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DFBD51-3940-4345-BC88-2D1D97126A74}"/>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4. BUILD A STRONG TEAM</a:t>
            </a:r>
          </a:p>
        </p:txBody>
      </p:sp>
      <p:pic>
        <p:nvPicPr>
          <p:cNvPr id="5" name="Content Placeholder 4">
            <a:extLst>
              <a:ext uri="{FF2B5EF4-FFF2-40B4-BE49-F238E27FC236}">
                <a16:creationId xmlns:a16="http://schemas.microsoft.com/office/drawing/2014/main" id="{0AA61C04-C257-4169-AA4D-B17F8EE349F4}"/>
              </a:ext>
            </a:extLst>
          </p:cNvPr>
          <p:cNvPicPr>
            <a:picLocks noChangeAspect="1"/>
          </p:cNvPicPr>
          <p:nvPr/>
        </p:nvPicPr>
        <p:blipFill rotWithShape="1">
          <a:blip r:embed="rId2">
            <a:extLst>
              <a:ext uri="{28A0092B-C50C-407E-A947-70E740481C1C}">
                <a14:useLocalDpi xmlns:a14="http://schemas.microsoft.com/office/drawing/2010/main" val="0"/>
              </a:ext>
            </a:extLst>
          </a:blip>
          <a:srcRect l="32708" r="33900"/>
          <a:stretch/>
        </p:blipFill>
        <p:spPr>
          <a:xfrm>
            <a:off x="20" y="10"/>
            <a:ext cx="4580077" cy="6857990"/>
          </a:xfrm>
          <a:prstGeom prst="rect">
            <a:avLst/>
          </a:prstGeom>
        </p:spPr>
      </p:pic>
      <p:cxnSp>
        <p:nvCxnSpPr>
          <p:cNvPr id="52" name="Straight Connector 5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F0B2308-A0B3-4A87-8ED1-2CE515A515B6}"/>
              </a:ext>
            </a:extLst>
          </p:cNvPr>
          <p:cNvSpPr>
            <a:spLocks noGrp="1"/>
          </p:cNvSpPr>
          <p:nvPr>
            <p:ph idx="1"/>
          </p:nvPr>
        </p:nvSpPr>
        <p:spPr>
          <a:xfrm>
            <a:off x="5116784" y="2546224"/>
            <a:ext cx="5977938" cy="3342747"/>
          </a:xfrm>
        </p:spPr>
        <p:txBody>
          <a:bodyPr>
            <a:normAutofit/>
          </a:bodyPr>
          <a:lstStyle/>
          <a:p>
            <a:r>
              <a:rPr lang="en-US" sz="1800">
                <a:solidFill>
                  <a:srgbClr val="FFFFFF"/>
                </a:solidFill>
              </a:rPr>
              <a:t>QUALIFIED TEAMMATES</a:t>
            </a:r>
          </a:p>
          <a:p>
            <a:r>
              <a:rPr lang="en-US" sz="1800">
                <a:solidFill>
                  <a:srgbClr val="FFFFFF"/>
                </a:solidFill>
              </a:rPr>
              <a:t>ADD COMPLIMENTARY SKILLS</a:t>
            </a:r>
          </a:p>
          <a:p>
            <a:r>
              <a:rPr lang="en-US" sz="1800">
                <a:solidFill>
                  <a:srgbClr val="FFFFFF"/>
                </a:solidFill>
              </a:rPr>
              <a:t>BELIEVES IN THE PRODUCT OR SERVICE</a:t>
            </a:r>
          </a:p>
          <a:p>
            <a:r>
              <a:rPr lang="en-US" sz="1800">
                <a:solidFill>
                  <a:srgbClr val="FFFFFF"/>
                </a:solidFill>
              </a:rPr>
              <a:t>ASSIGN ROLES BASED ON SKILL</a:t>
            </a:r>
          </a:p>
          <a:p>
            <a:r>
              <a:rPr lang="en-US" sz="1800">
                <a:solidFill>
                  <a:srgbClr val="FFFFFF"/>
                </a:solidFill>
              </a:rPr>
              <a:t>IS THE TEAM SCALABLE?</a:t>
            </a:r>
          </a:p>
          <a:p>
            <a:r>
              <a:rPr lang="en-US" sz="1800">
                <a:solidFill>
                  <a:srgbClr val="FFFFFF"/>
                </a:solidFill>
              </a:rPr>
              <a:t>TEAM BUILDING/CULTURE</a:t>
            </a:r>
          </a:p>
        </p:txBody>
      </p:sp>
    </p:spTree>
    <p:extLst>
      <p:ext uri="{BB962C8B-B14F-4D97-AF65-F5344CB8AC3E}">
        <p14:creationId xmlns:p14="http://schemas.microsoft.com/office/powerpoint/2010/main" val="5951758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1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168A961A-97F5-4B38-A239-EA0D8354FA5F}"/>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dirty="0"/>
              <a:t>5. RAISING CAPITAL</a:t>
            </a:r>
          </a:p>
        </p:txBody>
      </p:sp>
      <p:cxnSp>
        <p:nvCxnSpPr>
          <p:cNvPr id="22" name="Straight Connector 1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6837B86-5D1D-4C50-B8F9-9796CA003280}"/>
              </a:ext>
            </a:extLst>
          </p:cNvPr>
          <p:cNvSpPr>
            <a:spLocks noGrp="1"/>
          </p:cNvSpPr>
          <p:nvPr>
            <p:ph type="body" sz="half" idx="2"/>
          </p:nvPr>
        </p:nvSpPr>
        <p:spPr>
          <a:xfrm>
            <a:off x="1097279" y="2546224"/>
            <a:ext cx="5977938" cy="3342747"/>
          </a:xfrm>
        </p:spPr>
        <p:txBody>
          <a:bodyPr vert="horz" lIns="0" tIns="45720" rIns="0" bIns="45720" rtlCol="0">
            <a:normAutofit lnSpcReduction="10000"/>
          </a:bodyPr>
          <a:lstStyle/>
          <a:p>
            <a:pPr marL="285750" indent="-285750">
              <a:lnSpc>
                <a:spcPct val="90000"/>
              </a:lnSpc>
              <a:buFont typeface="Calibri" panose="020F0502020204030204" pitchFamily="34" charset="0"/>
              <a:buChar char="•"/>
            </a:pPr>
            <a:r>
              <a:rPr lang="en-US" dirty="0"/>
              <a:t>BOOTSTRAPPING: FUND YOURSELF &amp; KEEP CONTROL OF THE COMPANY</a:t>
            </a:r>
          </a:p>
          <a:p>
            <a:pPr marL="285750" indent="-285750">
              <a:lnSpc>
                <a:spcPct val="90000"/>
              </a:lnSpc>
              <a:buFont typeface="Calibri" panose="020F0502020204030204" pitchFamily="34" charset="0"/>
              <a:buChar char="•"/>
            </a:pPr>
            <a:r>
              <a:rPr lang="en-US" dirty="0"/>
              <a:t>FRIENDS &amp; FAMILY: LOAN OR GIFT</a:t>
            </a:r>
          </a:p>
          <a:p>
            <a:pPr marL="285750" indent="-285750">
              <a:lnSpc>
                <a:spcPct val="90000"/>
              </a:lnSpc>
              <a:buFont typeface="Calibri" panose="020F0502020204030204" pitchFamily="34" charset="0"/>
              <a:buChar char="•"/>
            </a:pPr>
            <a:r>
              <a:rPr lang="en-US" dirty="0"/>
              <a:t>GRANTS &amp; CROWDFUNDING</a:t>
            </a:r>
          </a:p>
          <a:p>
            <a:pPr marL="285750" indent="-285750">
              <a:lnSpc>
                <a:spcPct val="90000"/>
              </a:lnSpc>
              <a:buFont typeface="Calibri" panose="020F0502020204030204" pitchFamily="34" charset="0"/>
              <a:buChar char="•"/>
            </a:pPr>
            <a:r>
              <a:rPr lang="en-US" dirty="0"/>
              <a:t>ANGEL &amp; VC INVESTORS: EQUITY, SHARES, PARTNERSHIP(S)</a:t>
            </a:r>
          </a:p>
          <a:p>
            <a:pPr marL="285750" indent="-285750">
              <a:lnSpc>
                <a:spcPct val="90000"/>
              </a:lnSpc>
              <a:buFont typeface="Calibri" panose="020F0502020204030204" pitchFamily="34" charset="0"/>
              <a:buChar char="•"/>
            </a:pPr>
            <a:r>
              <a:rPr lang="en-US" dirty="0"/>
              <a:t>INCUBATOR OR ACCELERATOR; FREE RESOURCES, SEED FUNDING, PROGRAMS, AND ASSISTANCE WITH ORGANIZING BUSINESS</a:t>
            </a:r>
          </a:p>
          <a:p>
            <a:pPr marL="285750" indent="-285750">
              <a:lnSpc>
                <a:spcPct val="90000"/>
              </a:lnSpc>
              <a:buFont typeface="Calibri" panose="020F0502020204030204" pitchFamily="34" charset="0"/>
              <a:buChar char="•"/>
            </a:pPr>
            <a:r>
              <a:rPr lang="en-US" dirty="0"/>
              <a:t>BANK OR LINE OF CREDIT (PRAY YOU CAN PAY THEM BACK)</a:t>
            </a:r>
          </a:p>
          <a:p>
            <a:pPr marL="285750" indent="-285750">
              <a:lnSpc>
                <a:spcPct val="90000"/>
              </a:lnSpc>
              <a:buFont typeface="Calibri" panose="020F0502020204030204" pitchFamily="34" charset="0"/>
              <a:buChar char="•"/>
            </a:pPr>
            <a:r>
              <a:rPr lang="en-US" dirty="0"/>
              <a:t>ROUNDS OF FUNDING; SERIES A-C/EARLY STAGE FUNDING/ LATE STAGE FUNDING</a:t>
            </a:r>
          </a:p>
          <a:p>
            <a:pPr marL="285750" indent="-285750">
              <a:lnSpc>
                <a:spcPct val="90000"/>
              </a:lnSpc>
              <a:buFont typeface="Calibri" panose="020F0502020204030204" pitchFamily="34" charset="0"/>
              <a:buChar char="•"/>
            </a:pPr>
            <a:endParaRPr lang="en-US" dirty="0"/>
          </a:p>
        </p:txBody>
      </p:sp>
      <p:pic>
        <p:nvPicPr>
          <p:cNvPr id="6" name="Picture Placeholder 5" descr="A picture containing room&#10;&#10;Description automatically generated">
            <a:extLst>
              <a:ext uri="{FF2B5EF4-FFF2-40B4-BE49-F238E27FC236}">
                <a16:creationId xmlns:a16="http://schemas.microsoft.com/office/drawing/2014/main" id="{5785A358-5E15-4DDB-83E3-0AB29E0FEBB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320" r="24033" b="-3"/>
          <a:stretch/>
        </p:blipFill>
        <p:spPr>
          <a:xfrm>
            <a:off x="7611902" y="10"/>
            <a:ext cx="4580097" cy="6857990"/>
          </a:xfrm>
          <a:prstGeom prst="rect">
            <a:avLst/>
          </a:prstGeom>
        </p:spPr>
      </p:pic>
      <p:sp>
        <p:nvSpPr>
          <p:cNvPr id="2" name="TextBox 1">
            <a:extLst>
              <a:ext uri="{FF2B5EF4-FFF2-40B4-BE49-F238E27FC236}">
                <a16:creationId xmlns:a16="http://schemas.microsoft.com/office/drawing/2014/main" id="{AD4F865F-81E7-4F68-8E70-608724360FC9}"/>
              </a:ext>
            </a:extLst>
          </p:cNvPr>
          <p:cNvSpPr txBox="1"/>
          <p:nvPr/>
        </p:nvSpPr>
        <p:spPr>
          <a:xfrm>
            <a:off x="9311585" y="152011"/>
            <a:ext cx="2637759" cy="2031325"/>
          </a:xfrm>
          <a:prstGeom prst="rect">
            <a:avLst/>
          </a:prstGeom>
          <a:solidFill>
            <a:schemeClr val="accent4">
              <a:lumMod val="75000"/>
            </a:schemeClr>
          </a:solidFill>
        </p:spPr>
        <p:txBody>
          <a:bodyPr wrap="square" rtlCol="0">
            <a:spAutoFit/>
          </a:bodyPr>
          <a:lstStyle/>
          <a:p>
            <a:r>
              <a:rPr lang="en-US" b="1" dirty="0"/>
              <a:t>Out of $85 Billion in VC Funding Last Year, Only 2.2 Percent Went to Female Founders. And Every Year, Women of Color Get Less Than 1 Percent of Total Funding.</a:t>
            </a:r>
          </a:p>
        </p:txBody>
      </p:sp>
    </p:spTree>
    <p:extLst>
      <p:ext uri="{BB962C8B-B14F-4D97-AF65-F5344CB8AC3E}">
        <p14:creationId xmlns:p14="http://schemas.microsoft.com/office/powerpoint/2010/main" val="2184816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3" name="Straight Connector 6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5" name="Rectangle 64">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046092-80D5-4E9C-B67F-6A9D0D2E262C}"/>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dirty="0">
                <a:solidFill>
                  <a:schemeClr val="bg1"/>
                </a:solidFill>
              </a:rPr>
              <a:t>6. DEVELOPMENT &amp; TESTING</a:t>
            </a:r>
          </a:p>
        </p:txBody>
      </p:sp>
      <p:cxnSp>
        <p:nvCxnSpPr>
          <p:cNvPr id="67" name="Straight Connector 66">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4" name="Text Placeholder 3">
            <a:extLst>
              <a:ext uri="{FF2B5EF4-FFF2-40B4-BE49-F238E27FC236}">
                <a16:creationId xmlns:a16="http://schemas.microsoft.com/office/drawing/2014/main" id="{7AB7DD34-1957-4033-93BF-72082AA53C6A}"/>
              </a:ext>
            </a:extLst>
          </p:cNvPr>
          <p:cNvGraphicFramePr/>
          <p:nvPr>
            <p:extLst>
              <p:ext uri="{D42A27DB-BD31-4B8C-83A1-F6EECF244321}">
                <p14:modId xmlns:p14="http://schemas.microsoft.com/office/powerpoint/2010/main" val="414665179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51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B42F568-1AB3-40AB-9820-7899EF023E9D}"/>
              </a:ext>
            </a:extLst>
          </p:cNvPr>
          <p:cNvSpPr>
            <a:spLocks noGrp="1"/>
          </p:cNvSpPr>
          <p:nvPr>
            <p:ph type="title"/>
          </p:nvPr>
        </p:nvSpPr>
        <p:spPr>
          <a:xfrm>
            <a:off x="949047" y="643466"/>
            <a:ext cx="2771273" cy="5470463"/>
          </a:xfrm>
        </p:spPr>
        <p:txBody>
          <a:bodyPr vert="horz" lIns="91440" tIns="45720" rIns="91440" bIns="45720" rtlCol="0" anchor="ctr">
            <a:normAutofit/>
          </a:bodyPr>
          <a:lstStyle/>
          <a:p>
            <a:r>
              <a:rPr lang="en-US" dirty="0">
                <a:solidFill>
                  <a:schemeClr val="tx1">
                    <a:lumMod val="75000"/>
                    <a:lumOff val="25000"/>
                  </a:schemeClr>
                </a:solidFill>
              </a:rPr>
              <a:t>7. EXIT STRATEGY</a:t>
            </a:r>
          </a:p>
        </p:txBody>
      </p:sp>
      <p:cxnSp>
        <p:nvCxnSpPr>
          <p:cNvPr id="31" name="Straight Connector 30">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9C51A193-4312-4C51-B671-CAC195CDFED4}"/>
              </a:ext>
            </a:extLst>
          </p:cNvPr>
          <p:cNvSpPr>
            <a:spLocks noGrp="1"/>
          </p:cNvSpPr>
          <p:nvPr>
            <p:ph type="body" sz="half" idx="2"/>
          </p:nvPr>
        </p:nvSpPr>
        <p:spPr>
          <a:xfrm>
            <a:off x="4428565" y="643466"/>
            <a:ext cx="6818427" cy="5470462"/>
          </a:xfrm>
        </p:spPr>
        <p:txBody>
          <a:bodyPr vert="horz" lIns="0" tIns="45720" rIns="0" bIns="45720" rtlCol="0" anchor="ctr">
            <a:normAutofit/>
          </a:bodyPr>
          <a:lstStyle/>
          <a:p>
            <a:pPr algn="ctr">
              <a:lnSpc>
                <a:spcPct val="100000"/>
              </a:lnSpc>
            </a:pPr>
            <a:r>
              <a:rPr lang="en-US" b="1" dirty="0">
                <a:solidFill>
                  <a:schemeClr val="tx1">
                    <a:lumMod val="75000"/>
                    <a:lumOff val="25000"/>
                  </a:schemeClr>
                </a:solidFill>
              </a:rPr>
              <a:t>THREE MOST COMMON EXITS</a:t>
            </a:r>
          </a:p>
          <a:p>
            <a:pPr marL="285750" indent="-285750">
              <a:lnSpc>
                <a:spcPct val="100000"/>
              </a:lnSpc>
              <a:buFont typeface="Calibri" panose="020F0502020204030204" pitchFamily="34" charset="0"/>
              <a:buChar char="•"/>
            </a:pPr>
            <a:r>
              <a:rPr lang="en-US" b="1" dirty="0">
                <a:solidFill>
                  <a:schemeClr val="tx1">
                    <a:lumMod val="75000"/>
                    <a:lumOff val="25000"/>
                  </a:schemeClr>
                </a:solidFill>
              </a:rPr>
              <a:t>Initial Public Offering (IPO): </a:t>
            </a:r>
            <a:r>
              <a:rPr lang="en-US" dirty="0">
                <a:solidFill>
                  <a:schemeClr val="tx1">
                    <a:lumMod val="75000"/>
                    <a:lumOff val="25000"/>
                  </a:schemeClr>
                </a:solidFill>
              </a:rPr>
              <a:t>An initial public offering, or </a:t>
            </a:r>
            <a:r>
              <a:rPr lang="en-US" dirty="0">
                <a:solidFill>
                  <a:schemeClr val="tx1">
                    <a:lumMod val="75000"/>
                    <a:lumOff val="25000"/>
                  </a:schemeClr>
                </a:solidFill>
                <a:hlinkClick r:id="rId2"/>
              </a:rPr>
              <a:t>IPO</a:t>
            </a:r>
            <a:r>
              <a:rPr lang="en-US" dirty="0">
                <a:solidFill>
                  <a:schemeClr val="tx1">
                    <a:lumMod val="75000"/>
                    <a:lumOff val="25000"/>
                  </a:schemeClr>
                </a:solidFill>
              </a:rPr>
              <a:t>, is the very first sale of stock issued by a company to the public. The goal of “going public” is to raise money for the company, allowing it to grow and expand.</a:t>
            </a:r>
          </a:p>
          <a:p>
            <a:pPr marL="285750" indent="-285750">
              <a:lnSpc>
                <a:spcPct val="100000"/>
              </a:lnSpc>
              <a:buFont typeface="Calibri" panose="020F0502020204030204" pitchFamily="34" charset="0"/>
              <a:buChar char="•"/>
            </a:pPr>
            <a:r>
              <a:rPr lang="en-US" b="1" dirty="0">
                <a:solidFill>
                  <a:schemeClr val="tx1">
                    <a:lumMod val="75000"/>
                    <a:lumOff val="25000"/>
                  </a:schemeClr>
                </a:solidFill>
              </a:rPr>
              <a:t> Merger:</a:t>
            </a:r>
            <a:r>
              <a:rPr lang="en-US" dirty="0">
                <a:solidFill>
                  <a:schemeClr val="tx1">
                    <a:lumMod val="75000"/>
                    <a:lumOff val="25000"/>
                  </a:schemeClr>
                </a:solidFill>
              </a:rPr>
              <a:t> A merger unites two existing companies into one new company. There are </a:t>
            </a:r>
            <a:r>
              <a:rPr lang="en-US" dirty="0">
                <a:solidFill>
                  <a:schemeClr val="tx1">
                    <a:lumMod val="75000"/>
                    <a:lumOff val="25000"/>
                  </a:schemeClr>
                </a:solidFill>
                <a:hlinkClick r:id="rId3"/>
              </a:rPr>
              <a:t>several types of mergers</a:t>
            </a:r>
            <a:r>
              <a:rPr lang="en-US" dirty="0">
                <a:solidFill>
                  <a:schemeClr val="tx1">
                    <a:lumMod val="75000"/>
                    <a:lumOff val="25000"/>
                  </a:schemeClr>
                </a:solidFill>
              </a:rPr>
              <a:t> – and different motivations for creating them. Most mergers occur to gain market share, expand a company’s reach, or grow into new segments; all of which satisfy shareholders and create value for the companies involved.</a:t>
            </a:r>
          </a:p>
          <a:p>
            <a:pPr marL="285750" indent="-285750">
              <a:lnSpc>
                <a:spcPct val="100000"/>
              </a:lnSpc>
              <a:buFont typeface="Calibri" panose="020F0502020204030204" pitchFamily="34" charset="0"/>
              <a:buChar char="•"/>
            </a:pPr>
            <a:r>
              <a:rPr lang="en-US" b="1" dirty="0">
                <a:solidFill>
                  <a:schemeClr val="tx1">
                    <a:lumMod val="75000"/>
                    <a:lumOff val="25000"/>
                  </a:schemeClr>
                </a:solidFill>
              </a:rPr>
              <a:t>Acquisition: </a:t>
            </a:r>
            <a:r>
              <a:rPr lang="en-US" dirty="0">
                <a:solidFill>
                  <a:schemeClr val="tx1">
                    <a:lumMod val="75000"/>
                    <a:lumOff val="25000"/>
                  </a:schemeClr>
                </a:solidFill>
              </a:rPr>
              <a:t>An </a:t>
            </a:r>
            <a:r>
              <a:rPr lang="en-US" dirty="0">
                <a:solidFill>
                  <a:schemeClr val="tx1">
                    <a:lumMod val="75000"/>
                    <a:lumOff val="25000"/>
                  </a:schemeClr>
                </a:solidFill>
                <a:hlinkClick r:id="rId4"/>
              </a:rPr>
              <a:t>acquisition</a:t>
            </a:r>
            <a:r>
              <a:rPr lang="en-US" dirty="0">
                <a:solidFill>
                  <a:schemeClr val="tx1">
                    <a:lumMod val="75000"/>
                    <a:lumOff val="25000"/>
                  </a:schemeClr>
                </a:solidFill>
              </a:rPr>
              <a:t> is when a company buys most or all of another firm and assumes control of it. The buying company typically aims to absorb the target company’s stock and other assets. Acquisitions can be paid for in cash or by acquiring the company’s stock – or a combination of both.</a:t>
            </a:r>
          </a:p>
          <a:p>
            <a:pPr marL="285750" indent="-285750">
              <a:lnSpc>
                <a:spcPct val="100000"/>
              </a:lnSpc>
              <a:buFont typeface="Calibri" panose="020F0502020204030204" pitchFamily="34" charset="0"/>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41842998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912283F-EA41-474B-96EC-25CD8DEC47AF}"/>
              </a:ext>
            </a:extLst>
          </p:cNvPr>
          <p:cNvPicPr>
            <a:picLocks noChangeAspect="1"/>
          </p:cNvPicPr>
          <p:nvPr/>
        </p:nvPicPr>
        <p:blipFill rotWithShape="1">
          <a:blip r:embed="rId2">
            <a:extLst>
              <a:ext uri="{28A0092B-C50C-407E-A947-70E740481C1C}">
                <a14:useLocalDpi xmlns:a14="http://schemas.microsoft.com/office/drawing/2010/main" val="0"/>
              </a:ext>
            </a:extLst>
          </a:blip>
          <a:srcRect t="15414"/>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50EC75-C531-40E5-ADC4-90565CB2F30F}"/>
              </a:ext>
            </a:extLst>
          </p:cNvPr>
          <p:cNvSpPr txBox="1"/>
          <p:nvPr/>
        </p:nvSpPr>
        <p:spPr>
          <a:xfrm>
            <a:off x="735791" y="3331444"/>
            <a:ext cx="6470692" cy="12293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spc="-50" dirty="0">
                <a:latin typeface="+mj-lt"/>
                <a:ea typeface="+mj-ea"/>
                <a:cs typeface="+mj-cs"/>
              </a:rPr>
              <a:t>THANK YOU!</a:t>
            </a:r>
          </a:p>
        </p:txBody>
      </p:sp>
      <p:cxnSp>
        <p:nvCxnSpPr>
          <p:cNvPr id="19" name="Straight Connector 1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140F9861-9DD9-473A-8230-33AD9E3FE698}"/>
              </a:ext>
            </a:extLst>
          </p:cNvPr>
          <p:cNvSpPr txBox="1"/>
          <p:nvPr/>
        </p:nvSpPr>
        <p:spPr>
          <a:xfrm>
            <a:off x="750457" y="4657730"/>
            <a:ext cx="6331331" cy="923330"/>
          </a:xfrm>
          <a:prstGeom prst="rect">
            <a:avLst/>
          </a:prstGeom>
          <a:noFill/>
        </p:spPr>
        <p:txBody>
          <a:bodyPr wrap="square" rtlCol="0">
            <a:spAutoFit/>
          </a:bodyPr>
          <a:lstStyle/>
          <a:p>
            <a:r>
              <a:rPr lang="en-US" dirty="0"/>
              <a:t>Email: iammieshainfo@gmail.com</a:t>
            </a:r>
          </a:p>
          <a:p>
            <a:r>
              <a:rPr lang="en-US" dirty="0">
                <a:hlinkClick r:id="rId3"/>
              </a:rPr>
              <a:t>www.ucrowd.co</a:t>
            </a:r>
            <a:endParaRPr lang="en-US" dirty="0"/>
          </a:p>
          <a:p>
            <a:r>
              <a:rPr lang="en-US" dirty="0"/>
              <a:t>Social media: @</a:t>
            </a:r>
            <a:r>
              <a:rPr lang="en-US" dirty="0" err="1"/>
              <a:t>iammiesha</a:t>
            </a:r>
            <a:r>
              <a:rPr lang="en-US" dirty="0"/>
              <a:t> and @</a:t>
            </a:r>
            <a:r>
              <a:rPr lang="en-US" dirty="0" err="1"/>
              <a:t>ucrowdllc</a:t>
            </a:r>
            <a:endParaRPr lang="en-US" dirty="0"/>
          </a:p>
        </p:txBody>
      </p:sp>
    </p:spTree>
    <p:extLst>
      <p:ext uri="{BB962C8B-B14F-4D97-AF65-F5344CB8AC3E}">
        <p14:creationId xmlns:p14="http://schemas.microsoft.com/office/powerpoint/2010/main" val="33459799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1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49531DA-5E08-4E89-9D5B-34FB134F48EF}"/>
              </a:ext>
            </a:extLst>
          </p:cNvPr>
          <p:cNvSpPr>
            <a:spLocks noGrp="1"/>
          </p:cNvSpPr>
          <p:nvPr>
            <p:ph type="title"/>
          </p:nvPr>
        </p:nvSpPr>
        <p:spPr>
          <a:xfrm>
            <a:off x="5116783" y="516835"/>
            <a:ext cx="5977937" cy="1666501"/>
          </a:xfrm>
        </p:spPr>
        <p:txBody>
          <a:bodyPr vert="horz" lIns="91440" tIns="45720" rIns="91440" bIns="45720" rtlCol="0" anchor="b">
            <a:normAutofit/>
          </a:bodyPr>
          <a:lstStyle/>
          <a:p>
            <a:r>
              <a:rPr lang="en-US" sz="4000" dirty="0"/>
              <a:t>MIESHA ROBINSON</a:t>
            </a:r>
          </a:p>
        </p:txBody>
      </p:sp>
      <p:pic>
        <p:nvPicPr>
          <p:cNvPr id="6" name="Content Placeholder 5" descr="A person posing for the camera&#10;&#10;Description automatically generated">
            <a:extLst>
              <a:ext uri="{FF2B5EF4-FFF2-40B4-BE49-F238E27FC236}">
                <a16:creationId xmlns:a16="http://schemas.microsoft.com/office/drawing/2014/main" id="{6D802B53-C660-469D-84B2-7CEF06B65C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53"/>
          <a:stretch/>
        </p:blipFill>
        <p:spPr>
          <a:xfrm>
            <a:off x="20" y="10"/>
            <a:ext cx="4580077" cy="6857990"/>
          </a:xfrm>
          <a:prstGeom prst="rect">
            <a:avLst/>
          </a:prstGeom>
        </p:spPr>
      </p:pic>
      <p:cxnSp>
        <p:nvCxnSpPr>
          <p:cNvPr id="22" name="Straight Connector 1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A0821E5-6E2B-44CE-80EF-BC14D132D5FD}"/>
              </a:ext>
            </a:extLst>
          </p:cNvPr>
          <p:cNvSpPr>
            <a:spLocks noGrp="1"/>
          </p:cNvSpPr>
          <p:nvPr>
            <p:ph type="body" sz="half" idx="2"/>
          </p:nvPr>
        </p:nvSpPr>
        <p:spPr>
          <a:xfrm>
            <a:off x="5116784" y="2546224"/>
            <a:ext cx="5977938" cy="3342747"/>
          </a:xfrm>
        </p:spPr>
        <p:txBody>
          <a:bodyPr vert="horz" lIns="0" tIns="45720" rIns="0" bIns="45720" rtlCol="0">
            <a:normAutofit lnSpcReduction="10000"/>
          </a:bodyPr>
          <a:lstStyle/>
          <a:p>
            <a:pPr marL="285750" indent="-285750">
              <a:lnSpc>
                <a:spcPct val="100000"/>
              </a:lnSpc>
              <a:buFont typeface="Calibri" panose="020F0502020204030204" pitchFamily="34" charset="0"/>
              <a:buChar char="•"/>
            </a:pPr>
            <a:r>
              <a:rPr lang="en-US" dirty="0"/>
              <a:t>CEO &amp; FOUNDER OF UCROWD LLC.</a:t>
            </a:r>
          </a:p>
          <a:p>
            <a:pPr marL="285750" indent="-285750">
              <a:lnSpc>
                <a:spcPct val="100000"/>
              </a:lnSpc>
              <a:buFont typeface="Calibri" panose="020F0502020204030204" pitchFamily="34" charset="0"/>
              <a:buChar char="•"/>
            </a:pPr>
            <a:r>
              <a:rPr lang="en-US" dirty="0"/>
              <a:t>ADVISORY BOARD EXECUTIVE &amp; FOUNDING MEMBER OF BLACK WOMEN IN TECHNOLOGY INC.</a:t>
            </a:r>
          </a:p>
          <a:p>
            <a:pPr marL="285750" indent="-285750">
              <a:lnSpc>
                <a:spcPct val="100000"/>
              </a:lnSpc>
              <a:buFont typeface="Calibri" panose="020F0502020204030204" pitchFamily="34" charset="0"/>
              <a:buChar char="•"/>
            </a:pPr>
            <a:r>
              <a:rPr lang="en-US" dirty="0"/>
              <a:t>BACHELORS DEGREE IN MARKETING FROM CSUDH</a:t>
            </a:r>
          </a:p>
          <a:p>
            <a:pPr marL="285750" indent="-285750">
              <a:lnSpc>
                <a:spcPct val="100000"/>
              </a:lnSpc>
              <a:buFont typeface="Calibri" panose="020F0502020204030204" pitchFamily="34" charset="0"/>
              <a:buChar char="•"/>
            </a:pPr>
            <a:r>
              <a:rPr lang="en-US" dirty="0"/>
              <a:t>WEB DESIGNER</a:t>
            </a:r>
          </a:p>
          <a:p>
            <a:pPr marL="285750" indent="-285750">
              <a:lnSpc>
                <a:spcPct val="100000"/>
              </a:lnSpc>
              <a:buFont typeface="Calibri" panose="020F0502020204030204" pitchFamily="34" charset="0"/>
              <a:buChar char="•"/>
            </a:pPr>
            <a:r>
              <a:rPr lang="en-US" dirty="0"/>
              <a:t>INVESTOR</a:t>
            </a:r>
          </a:p>
          <a:p>
            <a:pPr marL="285750" indent="-285750">
              <a:lnSpc>
                <a:spcPct val="100000"/>
              </a:lnSpc>
              <a:buFont typeface="Calibri" panose="020F0502020204030204" pitchFamily="34" charset="0"/>
              <a:buChar char="•"/>
            </a:pPr>
            <a:r>
              <a:rPr lang="en-US" dirty="0"/>
              <a:t>BUSINESS COACH</a:t>
            </a:r>
          </a:p>
          <a:p>
            <a:pPr marL="285750" indent="-285750">
              <a:lnSpc>
                <a:spcPct val="100000"/>
              </a:lnSpc>
              <a:buFont typeface="Calibri" panose="020F0502020204030204" pitchFamily="34" charset="0"/>
              <a:buChar char="•"/>
            </a:pPr>
            <a:r>
              <a:rPr lang="en-US" dirty="0"/>
              <a:t>AUTHOR (COMING SOON)</a:t>
            </a:r>
          </a:p>
        </p:txBody>
      </p:sp>
    </p:spTree>
    <p:extLst>
      <p:ext uri="{BB962C8B-B14F-4D97-AF65-F5344CB8AC3E}">
        <p14:creationId xmlns:p14="http://schemas.microsoft.com/office/powerpoint/2010/main" val="24281939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B852-95FD-49E8-A3B4-FF0EEA51BD80}"/>
              </a:ext>
            </a:extLst>
          </p:cNvPr>
          <p:cNvSpPr>
            <a:spLocks noGrp="1"/>
          </p:cNvSpPr>
          <p:nvPr>
            <p:ph type="title"/>
          </p:nvPr>
        </p:nvSpPr>
        <p:spPr/>
        <p:txBody>
          <a:bodyPr/>
          <a:lstStyle/>
          <a:p>
            <a:r>
              <a:rPr lang="en-US" dirty="0"/>
              <a:t>EMPLOYMENT GAP IN TECH</a:t>
            </a:r>
          </a:p>
        </p:txBody>
      </p:sp>
      <p:sp>
        <p:nvSpPr>
          <p:cNvPr id="4" name="Text Placeholder 3">
            <a:extLst>
              <a:ext uri="{FF2B5EF4-FFF2-40B4-BE49-F238E27FC236}">
                <a16:creationId xmlns:a16="http://schemas.microsoft.com/office/drawing/2014/main" id="{B00C51D5-6091-4539-B48C-D7DC19981F65}"/>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ACCORDING TO THE NATIONAL CENTER OF WOMEN &amp; INFORMATION TECHNOLOGY ONLY 25% OF WOMEN OUT OF 47% IN THE U.S. WORKFORCE WORK IN TECH</a:t>
            </a:r>
          </a:p>
          <a:p>
            <a:pPr marL="285750" indent="-285750">
              <a:buFont typeface="Arial" panose="020B0604020202020204" pitchFamily="34" charset="0"/>
              <a:buChar char="•"/>
            </a:pPr>
            <a:r>
              <a:rPr lang="en-US" dirty="0"/>
              <a:t>OUT OF 25% ONLY 5% ARE ASIAN, 3% BLACK AND 1% LATIN.</a:t>
            </a:r>
          </a:p>
          <a:p>
            <a:pPr marL="285750" indent="-285750">
              <a:buFont typeface="Arial" panose="020B0604020202020204" pitchFamily="34" charset="0"/>
              <a:buChar char="•"/>
            </a:pPr>
            <a:r>
              <a:rPr lang="en-US" dirty="0"/>
              <a:t>JOBS IN STEM HAS GROWN 79% SINCE 1990.</a:t>
            </a:r>
          </a:p>
        </p:txBody>
      </p:sp>
      <p:graphicFrame>
        <p:nvGraphicFramePr>
          <p:cNvPr id="16" name="Content Placeholder 15">
            <a:extLst>
              <a:ext uri="{FF2B5EF4-FFF2-40B4-BE49-F238E27FC236}">
                <a16:creationId xmlns:a16="http://schemas.microsoft.com/office/drawing/2014/main" id="{D5488EB6-AD25-4038-A5B6-9002803F11AA}"/>
              </a:ext>
            </a:extLst>
          </p:cNvPr>
          <p:cNvGraphicFramePr>
            <a:graphicFrameLocks noGrp="1"/>
          </p:cNvGraphicFramePr>
          <p:nvPr>
            <p:ph idx="1"/>
            <p:extLst>
              <p:ext uri="{D42A27DB-BD31-4B8C-83A1-F6EECF244321}">
                <p14:modId xmlns:p14="http://schemas.microsoft.com/office/powerpoint/2010/main" val="90764069"/>
              </p:ext>
            </p:extLst>
          </p:nvPr>
        </p:nvGraphicFramePr>
        <p:xfrm>
          <a:off x="6096000" y="78744"/>
          <a:ext cx="4962525" cy="3133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4560A813-FE2C-4132-9E61-D1C4A817F990}"/>
              </a:ext>
            </a:extLst>
          </p:cNvPr>
          <p:cNvGraphicFramePr/>
          <p:nvPr>
            <p:extLst>
              <p:ext uri="{D42A27DB-BD31-4B8C-83A1-F6EECF244321}">
                <p14:modId xmlns:p14="http://schemas.microsoft.com/office/powerpoint/2010/main" val="815260134"/>
              </p:ext>
            </p:extLst>
          </p:nvPr>
        </p:nvGraphicFramePr>
        <p:xfrm>
          <a:off x="5505450" y="3286125"/>
          <a:ext cx="6334125" cy="3293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10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4" name="Straight Connector 6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6" name="Rectangle 6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7" name="Picture 6" descr="A circuit board&#10;&#10;Description automatically generated">
            <a:extLst>
              <a:ext uri="{FF2B5EF4-FFF2-40B4-BE49-F238E27FC236}">
                <a16:creationId xmlns:a16="http://schemas.microsoft.com/office/drawing/2014/main" id="{220EC5AF-DFF9-436D-975F-7E045DF0650B}"/>
              </a:ext>
            </a:extLst>
          </p:cNvPr>
          <p:cNvPicPr>
            <a:picLocks noChangeAspect="1"/>
          </p:cNvPicPr>
          <p:nvPr/>
        </p:nvPicPr>
        <p:blipFill rotWithShape="1">
          <a:blip r:embed="rId2">
            <a:extLst>
              <a:ext uri="{28A0092B-C50C-407E-A947-70E740481C1C}">
                <a14:useLocalDpi xmlns:a14="http://schemas.microsoft.com/office/drawing/2010/main" val="0"/>
              </a:ext>
            </a:extLst>
          </a:blip>
          <a:srcRect t="15910" r="1" b="9056"/>
          <a:stretch/>
        </p:blipFill>
        <p:spPr>
          <a:xfrm>
            <a:off x="2843" y="10"/>
            <a:ext cx="12186315" cy="6857990"/>
          </a:xfrm>
          <a:prstGeom prst="rect">
            <a:avLst/>
          </a:prstGeom>
        </p:spPr>
      </p:pic>
      <p:sp>
        <p:nvSpPr>
          <p:cNvPr id="68" name="Rectangle 67">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D4C9C-31FE-4166-898B-E147102A3126}"/>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a:t>WHY?</a:t>
            </a:r>
          </a:p>
        </p:txBody>
      </p:sp>
      <p:cxnSp>
        <p:nvCxnSpPr>
          <p:cNvPr id="70" name="Straight Connector 69">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9B04B69-99FE-422F-982B-EC78E338365C}"/>
              </a:ext>
            </a:extLst>
          </p:cNvPr>
          <p:cNvSpPr>
            <a:spLocks noGrp="1"/>
          </p:cNvSpPr>
          <p:nvPr>
            <p:ph type="body" sz="half" idx="2"/>
          </p:nvPr>
        </p:nvSpPr>
        <p:spPr>
          <a:xfrm>
            <a:off x="948648" y="2978254"/>
            <a:ext cx="3153580" cy="2444238"/>
          </a:xfrm>
        </p:spPr>
        <p:txBody>
          <a:bodyPr vert="horz" lIns="0" tIns="45720" rIns="0" bIns="45720" rtlCol="0">
            <a:normAutofit/>
          </a:bodyPr>
          <a:lstStyle/>
          <a:p>
            <a:pPr marL="285750" indent="-285750">
              <a:lnSpc>
                <a:spcPct val="100000"/>
              </a:lnSpc>
              <a:buFont typeface="Arial" panose="020B0604020202020204" pitchFamily="34" charset="0"/>
              <a:buChar char="•"/>
            </a:pPr>
            <a:r>
              <a:rPr lang="en-US" sz="1600" dirty="0"/>
              <a:t>ALTHOUGH MORE WOMEN ARE EARNING DEGREES IN STEM ONLY 38% OF WOMEN ARE WORKING IN THEIR FIELD COMPARED TO 53% OF MEN.</a:t>
            </a:r>
          </a:p>
          <a:p>
            <a:pPr marL="285750" indent="-285750">
              <a:lnSpc>
                <a:spcPct val="100000"/>
              </a:lnSpc>
              <a:buFont typeface="Arial" panose="020B0604020202020204" pitchFamily="34" charset="0"/>
              <a:buChar char="•"/>
            </a:pPr>
            <a:r>
              <a:rPr lang="en-US" sz="1600" dirty="0"/>
              <a:t>“IT’S A LEAKY PIPELINE” ITS MORE DIFFICULT TO RETAIN WOMEN IN STEM JOBS AFTER GRADUATION</a:t>
            </a:r>
          </a:p>
        </p:txBody>
      </p:sp>
      <p:sp>
        <p:nvSpPr>
          <p:cNvPr id="72" name="Rectangle 71">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498440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5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9" name="Rectangle 5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09EE92-AD45-4E01-BAAA-C2092A9C2066}"/>
              </a:ext>
            </a:extLst>
          </p:cNvPr>
          <p:cNvSpPr>
            <a:spLocks noGrp="1"/>
          </p:cNvSpPr>
          <p:nvPr>
            <p:ph type="title"/>
          </p:nvPr>
        </p:nvSpPr>
        <p:spPr>
          <a:xfrm>
            <a:off x="642259" y="634946"/>
            <a:ext cx="3372529" cy="5055904"/>
          </a:xfrm>
        </p:spPr>
        <p:txBody>
          <a:bodyPr vert="horz" lIns="91440" tIns="45720" rIns="91440" bIns="45720" rtlCol="0" anchor="ctr">
            <a:normAutofit/>
          </a:bodyPr>
          <a:lstStyle/>
          <a:p>
            <a:r>
              <a:rPr lang="en-US" sz="4800"/>
              <a:t>WHAT IS TECH?</a:t>
            </a:r>
          </a:p>
        </p:txBody>
      </p:sp>
      <p:cxnSp>
        <p:nvCxnSpPr>
          <p:cNvPr id="61" name="Straight Connector 6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0" name="TextBox 2">
            <a:extLst>
              <a:ext uri="{FF2B5EF4-FFF2-40B4-BE49-F238E27FC236}">
                <a16:creationId xmlns:a16="http://schemas.microsoft.com/office/drawing/2014/main" id="{C515C374-1319-49C5-94C0-4705E9DE3EAC}"/>
              </a:ext>
            </a:extLst>
          </p:cNvPr>
          <p:cNvGraphicFramePr/>
          <p:nvPr>
            <p:extLst>
              <p:ext uri="{D42A27DB-BD31-4B8C-83A1-F6EECF244321}">
                <p14:modId xmlns:p14="http://schemas.microsoft.com/office/powerpoint/2010/main" val="3430230754"/>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9311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AAD7D9-FC13-40A8-97A4-2710D765A76B}"/>
              </a:ext>
            </a:extLst>
          </p:cNvPr>
          <p:cNvSpPr>
            <a:spLocks noGrp="1"/>
          </p:cNvSpPr>
          <p:nvPr>
            <p:ph type="title"/>
          </p:nvPr>
        </p:nvSpPr>
        <p:spPr>
          <a:xfrm>
            <a:off x="642259" y="634946"/>
            <a:ext cx="3372529" cy="5055904"/>
          </a:xfrm>
        </p:spPr>
        <p:txBody>
          <a:bodyPr anchor="ctr">
            <a:normAutofit/>
          </a:bodyPr>
          <a:lstStyle/>
          <a:p>
            <a:r>
              <a:rPr lang="en-US" dirty="0"/>
              <a:t>WHAT IS A STARTUP?</a:t>
            </a:r>
          </a:p>
        </p:txBody>
      </p:sp>
      <p:cxnSp>
        <p:nvCxnSpPr>
          <p:cNvPr id="18" name="Straight Connector 12">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4">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Text Placeholder 3">
            <a:extLst>
              <a:ext uri="{FF2B5EF4-FFF2-40B4-BE49-F238E27FC236}">
                <a16:creationId xmlns:a16="http://schemas.microsoft.com/office/drawing/2014/main" id="{1624B532-49FD-4053-8EBA-798D0F98D7D4}"/>
              </a:ext>
            </a:extLst>
          </p:cNvPr>
          <p:cNvGraphicFramePr>
            <a:graphicFrameLocks noGrp="1"/>
          </p:cNvGraphicFramePr>
          <p:nvPr>
            <p:ph idx="1"/>
            <p:extLst>
              <p:ext uri="{D42A27DB-BD31-4B8C-83A1-F6EECF244321}">
                <p14:modId xmlns:p14="http://schemas.microsoft.com/office/powerpoint/2010/main" val="3388972368"/>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5564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6" name="Straight Connector 4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icture containing sign, umbrella&#10;&#10;Description automatically generated">
            <a:extLst>
              <a:ext uri="{FF2B5EF4-FFF2-40B4-BE49-F238E27FC236}">
                <a16:creationId xmlns:a16="http://schemas.microsoft.com/office/drawing/2014/main" id="{3F085EC4-18C0-4E25-B881-39980FABB8A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1" y="10"/>
            <a:ext cx="12191999" cy="6857990"/>
          </a:xfrm>
          <a:prstGeom prst="rect">
            <a:avLst/>
          </a:prstGeom>
        </p:spPr>
      </p:pic>
      <p:sp>
        <p:nvSpPr>
          <p:cNvPr id="48" name="Rectangle 47">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18982"/>
            <a:ext cx="7537704" cy="246266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64C1EFE-FC90-4DF2-ACE0-FE336B3D78CB}"/>
              </a:ext>
            </a:extLst>
          </p:cNvPr>
          <p:cNvSpPr>
            <a:spLocks noGrp="1"/>
          </p:cNvSpPr>
          <p:nvPr>
            <p:ph type="title"/>
          </p:nvPr>
        </p:nvSpPr>
        <p:spPr>
          <a:xfrm>
            <a:off x="735791" y="3331444"/>
            <a:ext cx="6470692" cy="1229306"/>
          </a:xfrm>
        </p:spPr>
        <p:txBody>
          <a:bodyPr vert="horz" lIns="91440" tIns="45720" rIns="91440" bIns="45720" rtlCol="0" anchor="b">
            <a:normAutofit/>
          </a:bodyPr>
          <a:lstStyle/>
          <a:p>
            <a:r>
              <a:rPr lang="en-US" sz="3800" dirty="0">
                <a:solidFill>
                  <a:schemeClr val="tx1"/>
                </a:solidFill>
              </a:rPr>
              <a:t>7 STEPS TO A WINNING STARTUP!</a:t>
            </a:r>
          </a:p>
        </p:txBody>
      </p:sp>
      <p:cxnSp>
        <p:nvCxnSpPr>
          <p:cNvPr id="50" name="Straight Connector 49">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2429" y="4641183"/>
            <a:ext cx="6309360" cy="0"/>
          </a:xfrm>
          <a:prstGeom prst="line">
            <a:avLst/>
          </a:prstGeom>
          <a:ln w="1905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390A367-0330-4E03-9D5F-40308A797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 Placeholder 7">
            <a:extLst>
              <a:ext uri="{FF2B5EF4-FFF2-40B4-BE49-F238E27FC236}">
                <a16:creationId xmlns:a16="http://schemas.microsoft.com/office/drawing/2014/main" id="{5DAB526F-B650-4DC6-8C94-BC230E0E0BE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389083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6" name="Content Placeholder 5" descr="A picture containing drawing&#10;&#10;Description automatically generated">
            <a:extLst>
              <a:ext uri="{FF2B5EF4-FFF2-40B4-BE49-F238E27FC236}">
                <a16:creationId xmlns:a16="http://schemas.microsoft.com/office/drawing/2014/main" id="{952EC1FE-C5A9-4719-AF06-58136F0FE7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153" b="-1"/>
          <a:stretch/>
        </p:blipFill>
        <p:spPr>
          <a:xfrm>
            <a:off x="2843" y="10"/>
            <a:ext cx="12186315" cy="6857990"/>
          </a:xfrm>
          <a:prstGeom prst="rect">
            <a:avLst/>
          </a:prstGeom>
        </p:spPr>
      </p:pic>
      <p:sp>
        <p:nvSpPr>
          <p:cNvPr id="17" name="Rectangle 16">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C948C-34BD-4A34-9D8B-5119D496CC5F}"/>
              </a:ext>
            </a:extLst>
          </p:cNvPr>
          <p:cNvSpPr>
            <a:spLocks noGrp="1"/>
          </p:cNvSpPr>
          <p:nvPr>
            <p:ph type="title"/>
          </p:nvPr>
        </p:nvSpPr>
        <p:spPr>
          <a:xfrm>
            <a:off x="948648" y="1419273"/>
            <a:ext cx="3153580" cy="1358188"/>
          </a:xfrm>
        </p:spPr>
        <p:txBody>
          <a:bodyPr vert="horz" lIns="91440" tIns="45720" rIns="91440" bIns="45720" rtlCol="0" anchor="b">
            <a:normAutofit/>
          </a:bodyPr>
          <a:lstStyle/>
          <a:p>
            <a:r>
              <a:rPr lang="en-US" dirty="0"/>
              <a:t>1. EVALUATE YOURSELF</a:t>
            </a:r>
          </a:p>
        </p:txBody>
      </p:sp>
      <p:cxnSp>
        <p:nvCxnSpPr>
          <p:cNvPr id="19" name="Straight Connector 18">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128088F-20BF-4A34-B001-C9E8FFCE2434}"/>
              </a:ext>
            </a:extLst>
          </p:cNvPr>
          <p:cNvSpPr>
            <a:spLocks noGrp="1"/>
          </p:cNvSpPr>
          <p:nvPr>
            <p:ph type="body" sz="half" idx="2"/>
          </p:nvPr>
        </p:nvSpPr>
        <p:spPr>
          <a:xfrm>
            <a:off x="948648" y="2978254"/>
            <a:ext cx="3153580" cy="2444238"/>
          </a:xfrm>
        </p:spPr>
        <p:txBody>
          <a:bodyPr vert="horz" lIns="0" tIns="45720" rIns="0" bIns="45720" rtlCol="0">
            <a:normAutofit fontScale="92500" lnSpcReduction="20000"/>
          </a:bodyPr>
          <a:lstStyle/>
          <a:p>
            <a:pPr marL="285750" indent="-285750">
              <a:lnSpc>
                <a:spcPct val="90000"/>
              </a:lnSpc>
              <a:buFont typeface="Calibri" panose="020F0502020204030204" pitchFamily="34" charset="0"/>
              <a:buChar char="•"/>
            </a:pPr>
            <a:r>
              <a:rPr lang="en-US" sz="1600" dirty="0"/>
              <a:t>WHAT SKILLS DO I HAVE?</a:t>
            </a:r>
          </a:p>
          <a:p>
            <a:pPr marL="285750" indent="-285750">
              <a:lnSpc>
                <a:spcPct val="90000"/>
              </a:lnSpc>
              <a:buFont typeface="Calibri" panose="020F0502020204030204" pitchFamily="34" charset="0"/>
              <a:buChar char="•"/>
            </a:pPr>
            <a:r>
              <a:rPr lang="en-US" sz="1600" dirty="0"/>
              <a:t>ARE THERE ANY NEW SKILLS I NEED TO ACQUIRE?</a:t>
            </a:r>
          </a:p>
          <a:p>
            <a:pPr marL="285750" indent="-285750">
              <a:lnSpc>
                <a:spcPct val="90000"/>
              </a:lnSpc>
              <a:buFont typeface="Calibri" panose="020F0502020204030204" pitchFamily="34" charset="0"/>
              <a:buChar char="•"/>
            </a:pPr>
            <a:r>
              <a:rPr lang="en-US" sz="1600" dirty="0"/>
              <a:t>WHAT IS MY PASSION?</a:t>
            </a:r>
          </a:p>
          <a:p>
            <a:pPr marL="285750" indent="-285750">
              <a:lnSpc>
                <a:spcPct val="90000"/>
              </a:lnSpc>
              <a:buFont typeface="Calibri" panose="020F0502020204030204" pitchFamily="34" charset="0"/>
              <a:buChar char="•"/>
            </a:pPr>
            <a:r>
              <a:rPr lang="en-US" sz="1600" dirty="0"/>
              <a:t>WILL I BE ABLE TO COMMIT?</a:t>
            </a:r>
          </a:p>
          <a:p>
            <a:pPr marL="285750" indent="-285750">
              <a:lnSpc>
                <a:spcPct val="90000"/>
              </a:lnSpc>
              <a:buFont typeface="Calibri" panose="020F0502020204030204" pitchFamily="34" charset="0"/>
              <a:buChar char="•"/>
            </a:pPr>
            <a:r>
              <a:rPr lang="en-US" sz="1600" dirty="0"/>
              <a:t>HOW MUCH MONEY WILL I NEED?</a:t>
            </a:r>
          </a:p>
          <a:p>
            <a:pPr marL="285750" indent="-285750">
              <a:lnSpc>
                <a:spcPct val="90000"/>
              </a:lnSpc>
              <a:buFont typeface="Calibri" panose="020F0502020204030204" pitchFamily="34" charset="0"/>
              <a:buChar char="•"/>
            </a:pPr>
            <a:r>
              <a:rPr lang="en-US" sz="1600" dirty="0"/>
              <a:t>IS THE PRODUCT OR SERVICE FIXING AN EXISTING PROBLEM?</a:t>
            </a:r>
          </a:p>
        </p:txBody>
      </p:sp>
      <p:sp>
        <p:nvSpPr>
          <p:cNvPr id="21" name="Rectangle 20">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23338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B9078-531B-425F-81FA-7119BE83F226}"/>
              </a:ext>
            </a:extLst>
          </p:cNvPr>
          <p:cNvSpPr>
            <a:spLocks noGrp="1"/>
          </p:cNvSpPr>
          <p:nvPr>
            <p:ph type="title"/>
          </p:nvPr>
        </p:nvSpPr>
        <p:spPr>
          <a:xfrm>
            <a:off x="1097280" y="286603"/>
            <a:ext cx="10058400" cy="1450757"/>
          </a:xfrm>
        </p:spPr>
        <p:txBody>
          <a:bodyPr>
            <a:normAutofit/>
          </a:bodyPr>
          <a:lstStyle/>
          <a:p>
            <a:r>
              <a:rPr lang="en-US" dirty="0"/>
              <a:t>2. KNOW YOUR MARKET!</a:t>
            </a:r>
          </a:p>
        </p:txBody>
      </p:sp>
      <p:cxnSp>
        <p:nvCxnSpPr>
          <p:cNvPr id="12" name="Straight Connector 11">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AA11DEC-EF71-4B9B-BE88-FAA870E54AA5}"/>
              </a:ext>
            </a:extLst>
          </p:cNvPr>
          <p:cNvGraphicFramePr>
            <a:graphicFrameLocks noGrp="1"/>
          </p:cNvGraphicFramePr>
          <p:nvPr>
            <p:ph idx="1"/>
            <p:extLst>
              <p:ext uri="{D42A27DB-BD31-4B8C-83A1-F6EECF244321}">
                <p14:modId xmlns:p14="http://schemas.microsoft.com/office/powerpoint/2010/main" val="146310332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88779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241</TotalTime>
  <Words>828</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 Pro Cond Light</vt:lpstr>
      <vt:lpstr>Speak Pro</vt:lpstr>
      <vt:lpstr>RetrospectVTI</vt:lpstr>
      <vt:lpstr>WOMEN IN TECHNOLOGY:  7 STEPS TO A WINNING STARTUP</vt:lpstr>
      <vt:lpstr>MIESHA ROBINSON</vt:lpstr>
      <vt:lpstr>EMPLOYMENT GAP IN TECH</vt:lpstr>
      <vt:lpstr>WHY?</vt:lpstr>
      <vt:lpstr>WHAT IS TECH?</vt:lpstr>
      <vt:lpstr>WHAT IS A STARTUP?</vt:lpstr>
      <vt:lpstr>7 STEPS TO A WINNING STARTUP!</vt:lpstr>
      <vt:lpstr>1. EVALUATE YOURSELF</vt:lpstr>
      <vt:lpstr>2. KNOW YOUR MARKET!</vt:lpstr>
      <vt:lpstr>3. WRITE A BUSINESS PLAN</vt:lpstr>
      <vt:lpstr>4. BUILD A STRONG TEAM</vt:lpstr>
      <vt:lpstr>5. RAISING CAPITAL</vt:lpstr>
      <vt:lpstr>6. DEVELOPMENT &amp; TESTING</vt:lpstr>
      <vt:lpstr>7. EXIT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TECHNOLOGY:  7 STEPS TO A WINNING STARTUP</dc:title>
  <dc:creator>Miesha Robinson</dc:creator>
  <cp:lastModifiedBy>Miesha Robinson</cp:lastModifiedBy>
  <cp:revision>11</cp:revision>
  <dcterms:created xsi:type="dcterms:W3CDTF">2020-04-22T01:26:45Z</dcterms:created>
  <dcterms:modified xsi:type="dcterms:W3CDTF">2020-05-01T04:05:06Z</dcterms:modified>
</cp:coreProperties>
</file>