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02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46A8-48E6-21B9-4962-E0B5F9D08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CDDCE1-6DF8-F4DA-5C0A-6F6AB8E0D0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11F-E4BE-4288-E615-C393D421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1027C-F6D4-031C-64FB-E3AE2708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9B42F-3DC6-A581-7C92-A0AE26866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C:\Documents and Settings\creekh\My Documents\My Pictures\newlogo.gif">
            <a:extLst>
              <a:ext uri="{FF2B5EF4-FFF2-40B4-BE49-F238E27FC236}">
                <a16:creationId xmlns:a16="http://schemas.microsoft.com/office/drawing/2014/main" id="{433759AB-CEEA-7E6C-096B-37131F8D692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32" y="5350637"/>
            <a:ext cx="3279648" cy="94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17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20928-2D1B-1000-EBEA-64D871D1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A6A4F9-94B0-44CE-362A-76E6ED501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97B37-F1F3-5197-D128-67D224F8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0087-C691-F3F6-DC76-D7AA7C4B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6DC21-041E-1168-FDF3-ED8B5B5E0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2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ED4BE9-9562-249E-15C4-4E2561FAFC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B5741-A24A-3C93-956B-71516CABD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769EC-D788-4C95-8202-B32CBCC9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B8553-E0A8-1079-2870-E70F50F2A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E8E2B-DBF8-5090-2B97-093BAC86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55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2FA97-2BCF-ADA5-5B7F-91B18E62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EDF64-B2F9-FF25-DB73-091E1A827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98D60-1076-5738-D310-8B7C64C69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D876A-04B9-C62C-1C51-C2885B068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E83D2-41D1-6D93-8C9B-6A99DF59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4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E2A4C-E263-828B-0E6E-99FCF41B3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795C1-B14D-44B5-DB5C-34D7D4C61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190A2-1C05-4127-8ABA-3C268E8C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A0ED2-0E73-C44B-E59F-630738D5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15732-FD7C-0888-0813-942C31944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9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B9C4F-6248-5768-B077-2CC8C782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6A2A3-EA6D-DDCB-4DE9-C4B95A8BE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75F95-7140-4507-9991-2E84CC609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0F38F-2DFC-964E-AF16-A238438A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671A87-A262-388C-BE60-0E433F27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C73F3-CDA5-F2BB-FF74-B905A5B6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9A06A-519B-F67B-A2F6-25C20797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026C7-C7EF-1B56-D1F6-08B65DFA9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84A52-81D2-0D68-9C74-B6B35E7BF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DA03C-4A70-6609-B41C-CB26AE182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47ACC-3AAB-6651-CF08-9D0DC94158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2AE9F2-A007-F669-DD8F-58A9E09D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CEC84C-795B-2480-86B2-11235E2CD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C2798-548A-09B3-8AFB-4BEDACA80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86FE-3AED-C2B1-E03E-A37131CB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59A6D-150F-865F-316C-4F89F173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8AD95-A4B1-AFA5-73D4-CDD1AFE4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68A933-88E9-1C70-74CC-992FCC5E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6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014555-0147-552A-6EA5-838EBF418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0EB8D5-06FC-687E-0B61-5FE9B6EBE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7CB2D-7794-C43E-361F-C8C0FD23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8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41D4-395C-ED12-F983-D5D2C92A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C803C-131F-9F30-AD8C-783454E27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8D8B9-9993-C45C-A423-614249362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B628C-1BE1-41BF-7924-8047897C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A93C6-9A08-9311-915D-26C25632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EE562-B2E6-E0CF-15DB-E87A59460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6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7CFF3-6DD7-E498-6E3E-877C2789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B50F6F-9664-EFB3-413F-3ADCE432A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4D80D-C694-13F3-CD3B-6EBC44DD3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03467-2797-7A3D-1292-1B2B054C1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D960B-3EA7-8C55-FA6F-2869497D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3A132-92C5-D257-0B4B-E438693FC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2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C4352D-CF67-87A6-FB02-62AA6F875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A033CC-4A04-FACE-9DB1-08221E877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37D3C-D2EF-E68E-297F-CF04B7560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B45A-7E6C-44EC-9579-7ADE8A08B1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CD968-4CA1-942B-E774-2F5391F82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FE734-C78C-CB75-3DB5-F2D9960209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8B86-60B6-4EB2-9D89-731F1DC86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4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54" y="-1"/>
            <a:ext cx="10515600" cy="1981201"/>
          </a:xfrm>
        </p:spPr>
        <p:txBody>
          <a:bodyPr/>
          <a:lstStyle/>
          <a:p>
            <a:pPr algn="ctr"/>
            <a:r>
              <a:rPr lang="en-US" b="1" dirty="0">
                <a:latin typeface="Albertus Medium" panose="020E0602030304020304" pitchFamily="34" charset="0"/>
                <a:cs typeface="Arial" panose="020B0604020202020204" pitchFamily="34" charset="0"/>
              </a:rPr>
              <a:t>Brief History – Walk to Emmaus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157409"/>
            <a:ext cx="11371386" cy="560680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en-US" dirty="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1976 – Danny Morris, Director of Developing Ministries for The Upper Room, attended Lutheran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in Florida and recognized need for ecumenical offering of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endParaRPr lang="en-US" b="1" dirty="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1977 – Maxie </a:t>
            </a:r>
            <a:r>
              <a:rPr lang="en-US" b="1" dirty="0" err="1">
                <a:cs typeface="Arial" panose="020B0604020202020204" pitchFamily="34" charset="0"/>
              </a:rPr>
              <a:t>Dunnam</a:t>
            </a:r>
            <a:r>
              <a:rPr lang="en-US" b="1" dirty="0">
                <a:cs typeface="Arial" panose="020B0604020202020204" pitchFamily="34" charset="0"/>
              </a:rPr>
              <a:t>, then World Editor of The Upper Room, attended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weekend and with Danny Morris took steps to start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for Upper Room </a:t>
            </a:r>
          </a:p>
          <a:p>
            <a:pPr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1977 – First two model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weekends in Peoria, IL led by Reverend Robert Wood</a:t>
            </a:r>
          </a:p>
          <a:p>
            <a:pPr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1978 – Reverend Wood joined staff of The Upper Room to launch Upper Room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Movement</a:t>
            </a:r>
          </a:p>
          <a:p>
            <a:pPr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1981 – reached agreement with National Secretariat of Roman Catholic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to start The Upper Room Walk to Emmaus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Differences from Roman Catholic </a:t>
            </a:r>
            <a:r>
              <a:rPr lang="en-US" b="1" dirty="0" err="1">
                <a:cs typeface="Arial" panose="020B0604020202020204" pitchFamily="34" charset="0"/>
              </a:rPr>
              <a:t>Cursillo</a:t>
            </a:r>
            <a:r>
              <a:rPr lang="en-US" b="1" dirty="0">
                <a:cs typeface="Arial" panose="020B0604020202020204" pitchFamily="34" charset="0"/>
              </a:rPr>
              <a:t> which has Spanish origin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cs typeface="Arial" panose="020B0604020202020204" pitchFamily="34" charset="0"/>
              </a:rPr>
              <a:t>Walk to Emmaus is Ecumenical, mostly Protestant audience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457200" lvl="1" indent="0" algn="ctr">
              <a:lnSpc>
                <a:spcPct val="120000"/>
              </a:lnSpc>
              <a:buNone/>
            </a:pPr>
            <a:r>
              <a:rPr lang="en-US" sz="1500" i="1" dirty="0">
                <a:cs typeface="Arial" panose="020B0604020202020204" pitchFamily="34" charset="0"/>
              </a:rPr>
              <a:t>Reference: “The Upper Room Handbook on Emmaus,” pgs. 2-3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lbertus Medium" panose="020E0602030304020304" pitchFamily="34" charset="0"/>
                <a:cs typeface="Arial" panose="020B0604020202020204" pitchFamily="34" charset="0"/>
              </a:rPr>
              <a:t>Brief History of GDE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5625"/>
            <a:ext cx="107442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>
                <a:cs typeface="Arial" panose="020B0604020202020204" pitchFamily="34" charset="0"/>
              </a:rPr>
              <a:t>February 1990 - First Women’s Walk at Normandy UMC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May 1990 - First Men’s Walk at Normandy UMC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1990-2000 Held 2 Men’s and 4 Women’s Walks a year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2001-2008 Held 3 Men’s and 4 Women’s Walks a year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Added summer Men’s/Women’s Walk at Christ UMC 2000 – 2010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Moved summer Men’s and Women’s Walks to Sulphur Grove UMC starting summer 2013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Over 5,539 have attended over 30 years</a:t>
            </a:r>
          </a:p>
          <a:p>
            <a:r>
              <a:rPr lang="en-US" sz="2600" b="1" dirty="0">
                <a:cs typeface="Arial" panose="020B0604020202020204" pitchFamily="34" charset="0"/>
              </a:rPr>
              <a:t>Currently:</a:t>
            </a:r>
          </a:p>
          <a:p>
            <a:pPr lvl="1"/>
            <a:r>
              <a:rPr lang="en-US" b="1" dirty="0">
                <a:cs typeface="Arial" panose="020B0604020202020204" pitchFamily="34" charset="0"/>
              </a:rPr>
              <a:t>Men’s Walks in January at Normandy and in June at Sulphur Grove</a:t>
            </a:r>
          </a:p>
          <a:p>
            <a:pPr lvl="1"/>
            <a:r>
              <a:rPr lang="en-US" b="1" dirty="0">
                <a:cs typeface="Arial" panose="020B0604020202020204" pitchFamily="34" charset="0"/>
              </a:rPr>
              <a:t>Women’s Walks in February at Normandy and in July at Sulphur Grove</a:t>
            </a:r>
          </a:p>
        </p:txBody>
      </p:sp>
      <p:pic>
        <p:nvPicPr>
          <p:cNvPr id="10243" name="Picture 3" descr="C:\Users\ckooser\AppData\Local\Microsoft\Windows\Temporary Internet Files\Content.IE5\TYEJJMBV\delete-history-mozilla-firefox-800x8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8985" y="1781908"/>
            <a:ext cx="18288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80628-A0C3-419E-BD9B-0353772213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7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245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Albertus Medium</vt:lpstr>
      <vt:lpstr>Arial</vt:lpstr>
      <vt:lpstr>Calibri</vt:lpstr>
      <vt:lpstr>Calibri Light</vt:lpstr>
      <vt:lpstr>Office Theme</vt:lpstr>
      <vt:lpstr>Brief History – Walk to Emmaus</vt:lpstr>
      <vt:lpstr>Brief History of GDE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GOD’S TEAM FOR GREATER DAYTON EMMAUS</dc:title>
  <dc:creator>Kirk Lehneis</dc:creator>
  <cp:lastModifiedBy>Kirk Lehneis</cp:lastModifiedBy>
  <cp:revision>17</cp:revision>
  <cp:lastPrinted>2022-11-25T22:52:37Z</cp:lastPrinted>
  <dcterms:created xsi:type="dcterms:W3CDTF">2022-11-24T19:06:26Z</dcterms:created>
  <dcterms:modified xsi:type="dcterms:W3CDTF">2023-01-05T17:04:07Z</dcterms:modified>
</cp:coreProperties>
</file>