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E79D3-E115-4165-94E8-0FF9849CC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87FCC-3A30-43E5-A714-55FDDFE39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F9924-3D53-447D-A623-B8DC0493C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22885-38D3-42C1-B4C7-EA5184B65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2A0BD-A232-4A3E-958A-44AE6B906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4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086D6-70B6-4A99-B559-3FEE4035A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6046FC-7399-4C53-B2B6-276DCA8F9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B7A82-DE09-477D-9114-477287ADF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0DED2-6DC2-4289-A97F-FB7D1C5E8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9DA1A-D595-452B-BDDD-1E5FDE8E3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6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0C6DC-014F-4A94-B0F9-615B1F779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8DAA78-39F6-43B8-9A64-236DE6C0F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E30DD-F1BE-47CC-B39B-5711C3FD7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FFC69-D4C5-47F1-8EE9-D62468C1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950F1-336E-4099-80F7-42FE9C2C7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5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B2E73-2966-4E44-A9AB-FC3FDDC69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6F9C9-68A2-499B-9B4D-339C7C4C7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C9EF1-D06B-439A-8887-51FE4D82A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96357-7756-4080-89CF-982D1D0F5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CDEC7-1C8B-499D-8538-6D0D6CE4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2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F03BB-0034-4DB1-9529-B97FD055E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C5555-54EF-46C3-955B-A720448D1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F76F7-9CD7-4EC0-8F9A-B90D97E4C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E49CF-39DC-490C-ACB3-C0A22C406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1181F-3BEB-4F86-90B0-ADFB4AC4F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5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E5457-BAEF-4E49-B1B6-5028F8AF0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03CAF-29E3-4AC0-B6FB-A6676AB1CE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BAFCD-FD2F-4A50-BD2B-5FC01100F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2E09F-0DA9-44BB-9058-AA1F7E468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CEFDA-316B-409B-AF3B-378D9635E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43DC4-E3D0-47DB-AD4B-226119608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4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39DDF-291D-40FE-B492-F0831C262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0E1E5-DA0F-4574-9562-20F5083E9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8E7EB4-F57C-49E7-8B3C-0FEDF343A4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B3F6E5-9B18-4CF2-B114-4F0D88109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45983-FC23-4E3B-BDEA-7A5EFD80C2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0962C-2F82-4A63-9B2A-3A59485AB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B5AFFE-441A-46E7-93E1-3F896CC05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E9E1D2-7119-444C-8DCE-ABDE027F2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6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1B68A-A4FE-463C-9738-FE2E99FB8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B0BD3-34FB-4783-8E33-69AD3339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B801F-2A3B-4A44-B6B1-138486B4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112BA-704B-4C37-8EDE-F11B8754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0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C64D8-1D79-4631-A015-FF274F23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3BC633-A3AE-4B44-AD02-0CD9B361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689238-A14B-4B9F-9646-4951865D2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1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C9060-48EA-460D-90E4-95D72C724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4A38F-D922-46B2-927F-43084C13E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777F3D-D4AB-4DBC-B81A-22DC7629D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8117D5-46C4-4E57-A8D2-A7B45D9D2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BB1FD8-E77B-4505-B4D1-C9FCB717C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58406-E3CC-40DE-8C75-7ED2A480A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27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B02A8-F2A4-474F-837D-C14DA941C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92A553-8E82-4DDF-AAF5-E95A64591F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E7327-4AE0-44EA-AB6C-796660792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DBAB5-AE03-4103-A104-49D63E455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A8C70F-A7A2-4C1D-944D-3FED4875F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F23F23-93EE-4C84-957A-25A7C65DE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9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026261-51AA-46C8-BFD1-EAE14474F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199A72-8B83-4E87-A843-4DA6F8497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F424C-05A9-436A-A9B2-100DD4FEC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EF74D-B81B-4749-AD29-D3DB096BDF92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9B273-B5C1-4F1E-A750-DA045AEC7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F32D4-6FD4-4177-AAA7-90B8A00FF1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A78FF-DE4E-4C6E-9279-9D7E5CCC3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9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B364B-7769-465E-A99D-DBD915316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346" y="-689671"/>
            <a:ext cx="10515600" cy="1940756"/>
          </a:xfrm>
        </p:spPr>
        <p:txBody>
          <a:bodyPr/>
          <a:lstStyle/>
          <a:p>
            <a:pPr algn="ctr"/>
            <a:r>
              <a:rPr lang="en-US" b="1" dirty="0"/>
              <a:t>What is a </a:t>
            </a:r>
            <a:r>
              <a:rPr lang="en-US" b="1" i="1" dirty="0"/>
              <a:t>Walk to Emmaus</a:t>
            </a:r>
            <a:r>
              <a:rPr lang="en-US" b="1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02300-7F2B-4C4C-833C-59CA5F97C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63" y="617567"/>
            <a:ext cx="11354462" cy="625801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The </a:t>
            </a:r>
            <a:r>
              <a:rPr lang="en-US" b="1" i="1" dirty="0"/>
              <a:t>Walk to Emmaus</a:t>
            </a:r>
            <a:r>
              <a:rPr lang="en-US" b="1" dirty="0"/>
              <a:t> is a 3-day Christian spiritual retreat where you meet Jesus Christ in a new way as God’s grace and love is revealed to you through believers</a:t>
            </a:r>
          </a:p>
          <a:p>
            <a:r>
              <a:rPr lang="en-US" b="1" i="1" dirty="0"/>
              <a:t>Objective of Emmaus</a:t>
            </a:r>
            <a:r>
              <a:rPr lang="en-US" b="1" dirty="0"/>
              <a:t>: to inspire, challenge, and equip local church members for Christian action in their homes, churches, communities, and places of work</a:t>
            </a:r>
          </a:p>
          <a:p>
            <a:pPr lvl="1"/>
            <a:r>
              <a:rPr lang="en-US" b="1" dirty="0"/>
              <a:t>Emmaus lifts up a way for our grace-filled lives to be lived and shared with others</a:t>
            </a:r>
          </a:p>
          <a:p>
            <a:pPr lvl="1"/>
            <a:r>
              <a:rPr lang="en-US" b="1" dirty="0"/>
              <a:t>Emmaus provides a </a:t>
            </a:r>
            <a:r>
              <a:rPr lang="en-US" b="1" i="1" dirty="0"/>
              <a:t>Path of Discipleship</a:t>
            </a:r>
          </a:p>
          <a:p>
            <a:r>
              <a:rPr lang="en-US" b="1" dirty="0"/>
              <a:t>Experience begins with invitation from a sponsor</a:t>
            </a:r>
          </a:p>
          <a:p>
            <a:r>
              <a:rPr lang="en-US" b="1" dirty="0"/>
              <a:t>After 3-day Walk, you are invited to join a </a:t>
            </a:r>
            <a:r>
              <a:rPr lang="en-US" b="1" i="1" dirty="0"/>
              <a:t>small group</a:t>
            </a:r>
            <a:r>
              <a:rPr lang="en-US" b="1" dirty="0"/>
              <a:t> to support each other in your ongoing walk with Christ</a:t>
            </a:r>
          </a:p>
          <a:p>
            <a:pPr lvl="1"/>
            <a:r>
              <a:rPr lang="en-US" b="1" dirty="0"/>
              <a:t>Experience accountable discipleship in small group as you weekly share your closest to Christ moments, your call to discipleship, and your struggles and failures</a:t>
            </a:r>
          </a:p>
          <a:p>
            <a:pPr lvl="1"/>
            <a:r>
              <a:rPr lang="en-US" b="1" dirty="0"/>
              <a:t>Individuals find ways to live their individual call to discipleship in their home, their church, and community</a:t>
            </a:r>
          </a:p>
          <a:p>
            <a:r>
              <a:rPr lang="en-US" b="1" dirty="0"/>
              <a:t>Individual gifts and </a:t>
            </a:r>
            <a:r>
              <a:rPr lang="en-US" b="1" i="1" dirty="0"/>
              <a:t>servant-leadership skills</a:t>
            </a:r>
            <a:r>
              <a:rPr lang="en-US" b="1" dirty="0"/>
              <a:t> can be developed via Emmaus Team experiences for use in your local church and its missions</a:t>
            </a:r>
          </a:p>
          <a:p>
            <a:r>
              <a:rPr lang="en-US" b="1" dirty="0"/>
              <a:t>Personal experiences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B01B1B-8C25-4394-AF43-B6E82BFA6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98" y="6273093"/>
            <a:ext cx="1783080" cy="51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682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185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What is a Walk to Emmaus?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Emmaus Church Talks</dc:title>
  <dc:creator>Kirk Lehneis</dc:creator>
  <cp:lastModifiedBy>Kirk Lehneis</cp:lastModifiedBy>
  <cp:revision>11</cp:revision>
  <cp:lastPrinted>2021-08-08T00:08:50Z</cp:lastPrinted>
  <dcterms:created xsi:type="dcterms:W3CDTF">2021-08-07T01:34:47Z</dcterms:created>
  <dcterms:modified xsi:type="dcterms:W3CDTF">2022-04-19T04:23:19Z</dcterms:modified>
</cp:coreProperties>
</file>