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A0FF6C-6022-4A6B-AEF4-3DF786631178}" v="5" dt="2021-08-07T03:17:27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86AF3-70C4-4A7A-AAE3-868D0D9F8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BAA31-2E7C-4E1E-9DA2-E54A2AF36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686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40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0D4D1D-C185-4BFD-AD32-0A4A9CA4579B}"/>
              </a:ext>
            </a:extLst>
          </p:cNvPr>
          <p:cNvSpPr txBox="1"/>
          <p:nvPr/>
        </p:nvSpPr>
        <p:spPr>
          <a:xfrm>
            <a:off x="969818" y="222637"/>
            <a:ext cx="99475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Progressive Servanthood – Emmaus 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EBB2BC-91F7-4CB2-A20A-BD1658E98904}"/>
              </a:ext>
            </a:extLst>
          </p:cNvPr>
          <p:cNvSpPr txBox="1"/>
          <p:nvPr/>
        </p:nvSpPr>
        <p:spPr>
          <a:xfrm>
            <a:off x="271656" y="2734927"/>
            <a:ext cx="168642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Submit </a:t>
            </a:r>
          </a:p>
          <a:p>
            <a:pPr algn="ctr"/>
            <a:r>
              <a:rPr lang="en-US" b="1" dirty="0"/>
              <a:t>Willing Servant </a:t>
            </a:r>
          </a:p>
          <a:p>
            <a:pPr algn="ctr"/>
            <a:r>
              <a:rPr lang="en-US" b="1" dirty="0"/>
              <a:t>Form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C0006A-5297-4367-A578-1447B8256F7E}"/>
              </a:ext>
            </a:extLst>
          </p:cNvPr>
          <p:cNvSpPr txBox="1"/>
          <p:nvPr/>
        </p:nvSpPr>
        <p:spPr>
          <a:xfrm>
            <a:off x="2657101" y="3002782"/>
            <a:ext cx="5177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ATL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645653-932C-4FF9-82C3-273C58EA0B2B}"/>
              </a:ext>
            </a:extLst>
          </p:cNvPr>
          <p:cNvSpPr txBox="1"/>
          <p:nvPr/>
        </p:nvSpPr>
        <p:spPr>
          <a:xfrm>
            <a:off x="3844659" y="3024970"/>
            <a:ext cx="39626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13D683-D230-4E7D-BD32-3D38395ACED8}"/>
              </a:ext>
            </a:extLst>
          </p:cNvPr>
          <p:cNvSpPr txBox="1"/>
          <p:nvPr/>
        </p:nvSpPr>
        <p:spPr>
          <a:xfrm>
            <a:off x="4581234" y="3024970"/>
            <a:ext cx="57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DF1EDC-A50D-48A3-A718-ACB8711F2753}"/>
              </a:ext>
            </a:extLst>
          </p:cNvPr>
          <p:cNvSpPr txBox="1"/>
          <p:nvPr/>
        </p:nvSpPr>
        <p:spPr>
          <a:xfrm>
            <a:off x="5855853" y="3015734"/>
            <a:ext cx="66501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ALD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970130-2744-492E-99BA-9679D817019D}"/>
              </a:ext>
            </a:extLst>
          </p:cNvPr>
          <p:cNvSpPr txBox="1"/>
          <p:nvPr/>
        </p:nvSpPr>
        <p:spPr>
          <a:xfrm>
            <a:off x="6881089" y="3006497"/>
            <a:ext cx="68349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ALD2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68BEB2-12E8-4361-9294-BD0141B71A55}"/>
              </a:ext>
            </a:extLst>
          </p:cNvPr>
          <p:cNvSpPr txBox="1"/>
          <p:nvPr/>
        </p:nvSpPr>
        <p:spPr>
          <a:xfrm>
            <a:off x="9929090" y="3015734"/>
            <a:ext cx="5449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F4A5A7-3569-47AB-A47F-0E8CE7A00794}"/>
              </a:ext>
            </a:extLst>
          </p:cNvPr>
          <p:cNvSpPr txBox="1"/>
          <p:nvPr/>
        </p:nvSpPr>
        <p:spPr>
          <a:xfrm>
            <a:off x="3842326" y="2008969"/>
            <a:ext cx="72043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AMD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77116F7-3896-4AEC-A3CC-A298E51B07D5}"/>
              </a:ext>
            </a:extLst>
          </p:cNvPr>
          <p:cNvSpPr txBox="1"/>
          <p:nvPr/>
        </p:nvSpPr>
        <p:spPr>
          <a:xfrm>
            <a:off x="5033817" y="2008970"/>
            <a:ext cx="61883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MD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5EA8B4-3B36-4F08-9F7E-35536D0E49C3}"/>
              </a:ext>
            </a:extLst>
          </p:cNvPr>
          <p:cNvSpPr txBox="1"/>
          <p:nvPr/>
        </p:nvSpPr>
        <p:spPr>
          <a:xfrm>
            <a:off x="7832434" y="3800824"/>
            <a:ext cx="62807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PS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338E7E-07F4-46FC-8588-828658D19824}"/>
              </a:ext>
            </a:extLst>
          </p:cNvPr>
          <p:cNvSpPr txBox="1"/>
          <p:nvPr/>
        </p:nvSpPr>
        <p:spPr>
          <a:xfrm>
            <a:off x="8894615" y="3800825"/>
            <a:ext cx="61883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PS2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A28E57-3A55-416F-AA7F-6E9B994C2126}"/>
              </a:ext>
            </a:extLst>
          </p:cNvPr>
          <p:cNvSpPr txBox="1"/>
          <p:nvPr/>
        </p:nvSpPr>
        <p:spPr>
          <a:xfrm>
            <a:off x="3906980" y="3763879"/>
            <a:ext cx="60036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LOG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44C1611-13F7-4E2E-A4D3-F67EB3ECC645}"/>
              </a:ext>
            </a:extLst>
          </p:cNvPr>
          <p:cNvSpPr txBox="1"/>
          <p:nvPr/>
        </p:nvSpPr>
        <p:spPr>
          <a:xfrm>
            <a:off x="4987635" y="3773116"/>
            <a:ext cx="7481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LOG2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BC4F0CA-6B69-4D89-84DD-A50B0BB3D883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1958079" y="3187448"/>
            <a:ext cx="699022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6F6852F-8E15-4826-8A6F-41B4DF5299E3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3174807" y="3187448"/>
            <a:ext cx="669852" cy="22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0DB65AF-8608-4132-BCA2-0573737A4216}"/>
              </a:ext>
            </a:extLst>
          </p:cNvPr>
          <p:cNvCxnSpPr>
            <a:stCxn id="9" idx="3"/>
            <a:endCxn id="11" idx="1"/>
          </p:cNvCxnSpPr>
          <p:nvPr/>
        </p:nvCxnSpPr>
        <p:spPr>
          <a:xfrm>
            <a:off x="4240921" y="3209636"/>
            <a:ext cx="3403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EFD2A5F-46FC-4093-AF49-9C447E8C379F}"/>
              </a:ext>
            </a:extLst>
          </p:cNvPr>
          <p:cNvCxnSpPr>
            <a:stCxn id="11" idx="3"/>
            <a:endCxn id="13" idx="1"/>
          </p:cNvCxnSpPr>
          <p:nvPr/>
        </p:nvCxnSpPr>
        <p:spPr>
          <a:xfrm flipV="1">
            <a:off x="5153889" y="3200400"/>
            <a:ext cx="701964" cy="9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6C3CB4F-D6A7-4C46-AA6F-238AD0AA84A8}"/>
              </a:ext>
            </a:extLst>
          </p:cNvPr>
          <p:cNvCxnSpPr>
            <a:stCxn id="13" idx="3"/>
            <a:endCxn id="15" idx="1"/>
          </p:cNvCxnSpPr>
          <p:nvPr/>
        </p:nvCxnSpPr>
        <p:spPr>
          <a:xfrm flipV="1">
            <a:off x="6520872" y="3191163"/>
            <a:ext cx="360217" cy="9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AD13327-957A-4461-90C8-A372136F2411}"/>
              </a:ext>
            </a:extLst>
          </p:cNvPr>
          <p:cNvCxnSpPr>
            <a:stCxn id="15" idx="3"/>
            <a:endCxn id="17" idx="1"/>
          </p:cNvCxnSpPr>
          <p:nvPr/>
        </p:nvCxnSpPr>
        <p:spPr>
          <a:xfrm>
            <a:off x="7564581" y="3191163"/>
            <a:ext cx="2364509" cy="9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9B9E75D-BE4D-4F77-BA62-1ECFB232D3C2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3186545" y="2193635"/>
            <a:ext cx="655781" cy="854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A912178-2BC3-47BD-849F-AC9C3473811F}"/>
              </a:ext>
            </a:extLst>
          </p:cNvPr>
          <p:cNvCxnSpPr>
            <a:stCxn id="19" idx="3"/>
            <a:endCxn id="21" idx="1"/>
          </p:cNvCxnSpPr>
          <p:nvPr/>
        </p:nvCxnSpPr>
        <p:spPr>
          <a:xfrm>
            <a:off x="4562762" y="2193635"/>
            <a:ext cx="47105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F8F1086-FEF3-4BC8-A147-FDFB5D386EA5}"/>
              </a:ext>
            </a:extLst>
          </p:cNvPr>
          <p:cNvCxnSpPr>
            <a:endCxn id="27" idx="1"/>
          </p:cNvCxnSpPr>
          <p:nvPr/>
        </p:nvCxnSpPr>
        <p:spPr>
          <a:xfrm>
            <a:off x="3177309" y="3325091"/>
            <a:ext cx="729671" cy="623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F67508CF-6150-4E99-9CEA-B8E552EA7460}"/>
              </a:ext>
            </a:extLst>
          </p:cNvPr>
          <p:cNvCxnSpPr>
            <a:stCxn id="27" idx="3"/>
            <a:endCxn id="29" idx="1"/>
          </p:cNvCxnSpPr>
          <p:nvPr/>
        </p:nvCxnSpPr>
        <p:spPr>
          <a:xfrm>
            <a:off x="4507344" y="3948545"/>
            <a:ext cx="480291" cy="9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01C2A23-7165-4579-8191-EC1DC9FB2D89}"/>
              </a:ext>
            </a:extLst>
          </p:cNvPr>
          <p:cNvCxnSpPr>
            <a:stCxn id="13" idx="3"/>
            <a:endCxn id="23" idx="1"/>
          </p:cNvCxnSpPr>
          <p:nvPr/>
        </p:nvCxnSpPr>
        <p:spPr>
          <a:xfrm>
            <a:off x="6520872" y="3200400"/>
            <a:ext cx="1311562" cy="785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2F8C2FEA-9380-4B6A-9D20-1A634FA433C4}"/>
              </a:ext>
            </a:extLst>
          </p:cNvPr>
          <p:cNvCxnSpPr>
            <a:stCxn id="23" idx="3"/>
            <a:endCxn id="25" idx="1"/>
          </p:cNvCxnSpPr>
          <p:nvPr/>
        </p:nvCxnSpPr>
        <p:spPr>
          <a:xfrm>
            <a:off x="8460507" y="3985490"/>
            <a:ext cx="43410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CB443488-0C25-48D2-ABD7-26293E0F1B75}"/>
              </a:ext>
            </a:extLst>
          </p:cNvPr>
          <p:cNvSpPr txBox="1"/>
          <p:nvPr/>
        </p:nvSpPr>
        <p:spPr>
          <a:xfrm>
            <a:off x="2240643" y="4396510"/>
            <a:ext cx="215905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LEGEND</a:t>
            </a:r>
          </a:p>
          <a:p>
            <a:r>
              <a:rPr lang="en-US" sz="1200" dirty="0"/>
              <a:t>ATL – Assistant Table Leader</a:t>
            </a:r>
          </a:p>
          <a:p>
            <a:r>
              <a:rPr lang="en-US" sz="1200" dirty="0"/>
              <a:t>TL – Table Leader</a:t>
            </a:r>
          </a:p>
          <a:p>
            <a:r>
              <a:rPr lang="en-US" sz="1200" dirty="0"/>
              <a:t>AMD – Assistant Music Director</a:t>
            </a:r>
          </a:p>
          <a:p>
            <a:r>
              <a:rPr lang="en-US" sz="1200" dirty="0"/>
              <a:t>MD – Music Director</a:t>
            </a:r>
          </a:p>
          <a:p>
            <a:r>
              <a:rPr lang="en-US" sz="1200" dirty="0"/>
              <a:t>ALD – Assistant Lay Director</a:t>
            </a:r>
          </a:p>
          <a:p>
            <a:r>
              <a:rPr lang="en-US" sz="1200" dirty="0"/>
              <a:t>ALD2 – Senior ALD</a:t>
            </a:r>
          </a:p>
          <a:p>
            <a:r>
              <a:rPr lang="en-US" sz="1200" dirty="0"/>
              <a:t>LOG – Logistics </a:t>
            </a:r>
          </a:p>
          <a:p>
            <a:r>
              <a:rPr lang="en-US" sz="1200" dirty="0"/>
              <a:t>LOG2 – Senior LOG</a:t>
            </a:r>
          </a:p>
          <a:p>
            <a:r>
              <a:rPr lang="en-US" sz="1200" dirty="0"/>
              <a:t>PS – Prayer Servant</a:t>
            </a:r>
          </a:p>
          <a:p>
            <a:r>
              <a:rPr lang="en-US" sz="1200" dirty="0"/>
              <a:t>PS2 – Senior Prayer Servant</a:t>
            </a:r>
          </a:p>
          <a:p>
            <a:r>
              <a:rPr lang="en-US" sz="1200" dirty="0"/>
              <a:t>LD – Lay Director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BA2E36D-F096-4AB7-A395-603DF4ED5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4" y="6185067"/>
            <a:ext cx="1783080" cy="51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14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Lehneis</dc:creator>
  <cp:lastModifiedBy>Kirk Lehneis</cp:lastModifiedBy>
  <cp:revision>2</cp:revision>
  <dcterms:created xsi:type="dcterms:W3CDTF">2021-08-07T02:32:04Z</dcterms:created>
  <dcterms:modified xsi:type="dcterms:W3CDTF">2022-03-01T06:00:18Z</dcterms:modified>
</cp:coreProperties>
</file>