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71" autoAdjust="0"/>
  </p:normalViewPr>
  <p:slideViewPr>
    <p:cSldViewPr snapToGrid="0">
      <p:cViewPr varScale="1">
        <p:scale>
          <a:sx n="117" d="100"/>
          <a:sy n="117" d="100"/>
        </p:scale>
        <p:origin x="29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35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5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DBE5C-68CF-40DC-8CFC-411D96E63E3D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80510-0AF6-436C-9DED-01F6623A7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56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3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61505-00CD-4A67-9343-3064F29FA809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AC240-AB6F-412C-B8F0-6359ADA16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0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F75A2-741F-4EFC-B910-8BC2CCDB5EF2}" type="datetime1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2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EC4-E529-427D-AAF2-04AF39C1AD01}" type="datetime1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8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F6F-E6A4-4DC9-A75E-3A93FB564161}" type="datetime1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4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0180628-A0C3-419E-BD9B-0353772213E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4" descr="C:\Documents and Settings\creekh\My Documents\My Pictures\newlogo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16" y="6235657"/>
            <a:ext cx="1783080" cy="51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96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3B82-D010-4C3D-A6B0-D7D843FB2749}" type="datetime1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3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7D15A-62E0-4D62-985C-8AF85D7BC8FD}" type="datetime1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6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FF26E-F8F5-4C7A-8698-93EC07F081D1}" type="datetime1">
              <a:rPr lang="en-US" smtClean="0"/>
              <a:t>4/3/2022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01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FEE82-BDA9-40A4-A500-5296F74C669F}" type="datetime1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2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29-82CD-4647-B98B-E2FC59823674}" type="datetime1">
              <a:rPr lang="en-US" smtClean="0"/>
              <a:t>4/3/2022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9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3653-A6B3-4DD7-96EB-FA5C50AAB142}" type="datetime1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7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0F64-38E8-4310-AC9D-95909F5274A7}" type="datetime1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9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B80CF-CFB6-4F34-9999-BF04C0DAB86F}" type="datetime1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80628-A0C3-419E-BD9B-035377221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6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53" y="0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Two Community-Wide Drives for New Pilgrims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473933"/>
            <a:ext cx="11160369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Weekly publicity support from District Superintendent to 140 Community Churches!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Need Speakers to Give Short Testimony at Own Church or Visit Churches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Suggest a Point of Contact for each Church in Community for Publicity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Coordinate with Good Shepherd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Need Sponsorship Talk at Gatherings During Two Community Drives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Two Drives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b="1" dirty="0">
                <a:solidFill>
                  <a:srgbClr val="FF0000"/>
                </a:solidFill>
              </a:rPr>
              <a:t>October – December</a:t>
            </a:r>
            <a:r>
              <a:rPr lang="en-US" b="1" dirty="0"/>
              <a:t> for the </a:t>
            </a:r>
            <a:r>
              <a:rPr lang="en-US" b="1" dirty="0">
                <a:solidFill>
                  <a:srgbClr val="0070C0"/>
                </a:solidFill>
              </a:rPr>
              <a:t>January and February Walks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b="1" dirty="0">
                <a:solidFill>
                  <a:srgbClr val="FF0000"/>
                </a:solidFill>
              </a:rPr>
              <a:t>March – May</a:t>
            </a:r>
            <a:r>
              <a:rPr lang="en-US" b="1" dirty="0"/>
              <a:t> for the </a:t>
            </a:r>
            <a:r>
              <a:rPr lang="en-US" b="1" dirty="0">
                <a:solidFill>
                  <a:srgbClr val="00B050"/>
                </a:solidFill>
              </a:rPr>
              <a:t>June and</a:t>
            </a:r>
            <a:r>
              <a:rPr lang="en-US" b="1" dirty="0"/>
              <a:t> </a:t>
            </a:r>
            <a:r>
              <a:rPr lang="en-US" b="1" dirty="0">
                <a:solidFill>
                  <a:srgbClr val="00B050"/>
                </a:solidFill>
              </a:rPr>
              <a:t>July Walks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Goal is to Encourage Enough New Pilgrims to Fill Each Weekend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Goal is to Fill Each Weekend at Least a Month before Weekend Starts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487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99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Two Community-Wide Drives for New Pilgrims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GREATER DAYTON EMMAUS WALK  TEAM TRAINING</dc:title>
  <dc:creator>Howard Creek</dc:creator>
  <cp:lastModifiedBy>Kirk Lehneis</cp:lastModifiedBy>
  <cp:revision>321</cp:revision>
  <cp:lastPrinted>2015-09-03T03:56:48Z</cp:lastPrinted>
  <dcterms:created xsi:type="dcterms:W3CDTF">2015-06-01T17:32:39Z</dcterms:created>
  <dcterms:modified xsi:type="dcterms:W3CDTF">2022-04-04T02:58:30Z</dcterms:modified>
</cp:coreProperties>
</file>