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5FF6B-C71A-4723-8173-3148C116E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9EED7-B97F-4501-AD75-A4DF1771C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FA733-31FF-42B5-9355-C481454D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A6DE6-AA0B-47DA-B19B-985EE364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CE93-70C7-4932-9DA6-C81D1CAB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4236B-B8B2-43AD-8D82-3586A75E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54E96-17E8-4337-9383-4C59AD909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896A2-A190-48C1-A9C9-C979FB1BB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C2564-89DF-4C23-812E-B1DA7FA2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6F309-EDC2-4EAD-9D91-94568859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3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83603E-051B-46E1-99AC-AF6788B7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F07896-5A74-4C9A-9EF3-FDBDB3C93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5496A-09B9-4BCA-A07C-B975E546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63818-B640-44BF-9037-3C1DA956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AF890-118A-43D3-A97A-91E603BD0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3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F4A2-A60E-4244-9529-964D81D9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0DBA6-95A6-40EC-8525-484B83729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3C44-7474-46DE-93E2-0B427A99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C4CEF-EBA0-44CD-85A4-8DBE629C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5F33A-80D7-4B9D-BBBE-57F4AD3E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ED112E-CC63-4919-A2F3-E7A10863A4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98" y="6273093"/>
            <a:ext cx="1783080" cy="5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16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1EB1C-C0DA-4928-9C51-C6C8F4AB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FB6CC-052B-44C1-B7C8-F005390D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F8EE1-2AD9-4BF3-885B-3EE82704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ED9C3-6467-4211-98EB-11A5C2DF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9057D-5705-4F7D-B51B-38EC2473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2BFB-73DD-4F48-9054-23F14965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B590C-C914-46DC-BC97-00512CE80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77EDC-5DB4-45D9-8260-58C66F836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B93A9-F471-42E9-BB48-56332888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D15F9-9DAF-4ACF-82C9-9EBA504CB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9F91E-E99C-410B-A7E6-FCCE5A0CD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5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F91A-2620-48F1-8B56-F6A3F7937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8A0F3-91FD-4120-9F8C-50D05DE33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A9385-FB98-4B78-845E-70BC54C13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9BC38-43A6-417D-8CFA-E93D3BC34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65E181-02BC-44C7-93C8-59BD8A7C1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7693A-36E9-422E-BAC5-659A5ABC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A2033-5CDB-43E2-BD7F-A2BD76CE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69AC4-4EC7-4154-A8FA-9B3959F5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7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D2DA-DF06-4060-A6D5-110C6B2C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47DF8-0526-49F2-93AF-1F3B4CE3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AD28B-14AC-46F6-AF25-A19D21BB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BD46D-B037-4E34-A276-89959B14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5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01162-5980-487F-A045-9E135CB3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2538E4-698A-4D58-B4C4-C8D321A4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96E3-A21B-4668-87F5-0BF10690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2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36A6-661B-4EF9-9720-CE0F7258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EEAB5-00FC-491C-A9BB-EB265F067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7C495-285C-43C9-95FE-B3EC998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FDB0B-B2E0-42E3-8168-CC13BF09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364C9-5C79-4FEB-82FC-6A4727B61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AA50B-CA40-4DC2-82C9-E2F11C02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4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D1EF-C932-4246-B819-6A78652DF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B6B76-2D9D-4C26-B6AD-E5E41A39D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54488-F796-4E0D-BFC4-45DC33E22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23B74-CE6C-480B-B973-BFBE9A2A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E24EF-B3BC-4096-9339-81D3E6DA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D4C06-AA6C-470C-BF4E-0EE7B496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76FFE-EEB7-4D72-B005-2D406F02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AC302-8CE7-4B5C-87DB-1A934E012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3F847-27A2-4BD0-AB9D-D288539FC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20D0-3BCA-4974-85FB-7DCBCD8E076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0B840-1849-4857-9F76-6645B04B5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20A2A-B2F4-4C7D-A342-3F0115786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0FBF-6197-4F54-9B5F-C8713CD6F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0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1AF61-4AF8-49E5-9360-BE94B4A13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369" y="-158262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Vision for Greater Dayton Emmaus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3492C-1EE7-4DE5-AAA9-2898EFB5F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48" y="1058631"/>
            <a:ext cx="11491317" cy="54016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Train &amp; Build Stronger Leaders for Local Churches in Dayton Community</a:t>
            </a:r>
          </a:p>
          <a:p>
            <a:r>
              <a:rPr lang="en-US" dirty="0"/>
              <a:t>Reenergize Leaders in Local Churches for God’s Purposes</a:t>
            </a:r>
          </a:p>
          <a:p>
            <a:r>
              <a:rPr lang="en-US" dirty="0"/>
              <a:t>Provide a </a:t>
            </a:r>
            <a:r>
              <a:rPr lang="en-US" i="1" dirty="0"/>
              <a:t>Path of Discipleship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sz="2600" dirty="0"/>
              <a:t>Conduct Emmaus Walks at Normandy UMC and Sulphur Grove UMC </a:t>
            </a:r>
          </a:p>
          <a:p>
            <a:pPr lvl="1"/>
            <a:r>
              <a:rPr lang="en-US" sz="2600" dirty="0"/>
              <a:t>Create more Share Groups so pilgrims have one available near their home</a:t>
            </a:r>
          </a:p>
          <a:p>
            <a:pPr lvl="1"/>
            <a:r>
              <a:rPr lang="en-US" sz="2600" dirty="0"/>
              <a:t>Build Stronger Leaders using </a:t>
            </a:r>
            <a:r>
              <a:rPr lang="en-US" sz="2600" i="1" dirty="0"/>
              <a:t>Progressive Servanthood </a:t>
            </a:r>
            <a:r>
              <a:rPr lang="en-US" sz="2600" dirty="0"/>
              <a:t>through Emmaus Walks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Encourage pilgrims to join Share Group to grow / help others to grow in faith journey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dirty="0"/>
              <a:t>           and in their personal discipleship</a:t>
            </a:r>
          </a:p>
          <a:p>
            <a:pPr lvl="1"/>
            <a:r>
              <a:rPr lang="en-US" sz="2600" dirty="0"/>
              <a:t>Encourage pilgrims &amp; community to volunteer for live-in team for Emmaus Walks</a:t>
            </a:r>
          </a:p>
          <a:p>
            <a:pPr lvl="1"/>
            <a:r>
              <a:rPr lang="en-US" sz="2600" dirty="0"/>
              <a:t>Encourage community to sponsor church leaders on Emmaus Walk to fill each Walk</a:t>
            </a:r>
          </a:p>
          <a:p>
            <a:pPr lvl="1"/>
            <a:r>
              <a:rPr lang="en-US" sz="2600" dirty="0"/>
              <a:t>Encourage community to support Walks by serving in multiple ways</a:t>
            </a:r>
          </a:p>
          <a:p>
            <a:pPr lvl="1"/>
            <a:r>
              <a:rPr lang="en-US" sz="2600" dirty="0"/>
              <a:t>Encourage community to attend monthly Gatherings and special activities</a:t>
            </a:r>
          </a:p>
          <a:p>
            <a:pPr lvl="1"/>
            <a:r>
              <a:rPr lang="en-US" sz="2600" dirty="0"/>
              <a:t>Encourage community to create &amp; build more Share Groups to enhance personal walk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8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Vision for Greater Dayton Emmaus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Greater Dayton Emmaus Community</dc:title>
  <dc:creator>Kirk Lehneis</dc:creator>
  <cp:lastModifiedBy>Kirk Lehneis</cp:lastModifiedBy>
  <cp:revision>5</cp:revision>
  <dcterms:created xsi:type="dcterms:W3CDTF">2021-08-06T05:28:05Z</dcterms:created>
  <dcterms:modified xsi:type="dcterms:W3CDTF">2022-12-09T05:07:54Z</dcterms:modified>
</cp:coreProperties>
</file>