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0C7D2-37AD-8FD0-6E4F-AEBE8D512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13E316-2D91-CA09-1E5B-00DCEE432F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AFB08-C7CC-5D0E-4147-18C19AEE0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AA94-831F-475A-BF93-199DDB149DB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CFAE8-63D9-D846-5BEF-80C3B3BA6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041A0-35DA-E556-8C72-2ABA4639A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8C1AE-F559-48A7-9471-C282CD4B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697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3976B-0EDD-4169-7555-99A6F247B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E083F7-4F92-3598-7209-99F85657D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3CC215-9EBD-55C9-DB0F-55E2451AF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AA94-831F-475A-BF93-199DDB149DB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2AB1D-173D-6A25-998E-4D9D6EFC9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01039-4039-CBF8-26AB-27FC32238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8C1AE-F559-48A7-9471-C282CD4B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040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3B7C6E-74C7-D6DB-B62E-3260D4D76E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10BD67-B2DE-E740-CD01-C6E9724521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B8434-7711-64E7-28BC-A7F52058E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AA94-831F-475A-BF93-199DDB149DB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A9AA18-92AD-0878-D225-B391E921E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A18D3B-C20B-76CB-9581-38841CDFE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8C1AE-F559-48A7-9471-C282CD4B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D1FFF-4198-82C0-112B-E2F2FFBE1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C2C17-D43E-F1C7-7682-0925B62E3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16423-1711-3515-08B9-E6CE9B5A6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AA94-831F-475A-BF93-199DDB149DB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0A471-7557-208E-9BB9-210C55665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1B4DD-F351-B642-A777-A34D3580C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8C1AE-F559-48A7-9471-C282CD4B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472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027C2-2097-64F2-CBFA-4BB9D318B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7A7C19-1724-9D71-5487-B9DA293397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9667B-1ECD-CFC3-4E5F-D217E4725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AA94-831F-475A-BF93-199DDB149DB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BE104-3209-D966-EC36-39A88F415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67810-4B39-E021-BB6D-1ABA601EE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8C1AE-F559-48A7-9471-C282CD4B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34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B0FB6-9EE8-4FA2-3DB7-AC1821E13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79EFC-6159-6E5E-611B-48E64C8468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881E7C-AF20-5332-B2E1-CC2DFE1D5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B80572-19E4-2689-42AB-655313DDA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AA94-831F-475A-BF93-199DDB149DB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093DF-BD24-ADB4-5E7B-79798FA2A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A5BEE-3CC6-4177-CA2A-A065522C9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8C1AE-F559-48A7-9471-C282CD4B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536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FA564-35B9-2093-16B6-93EFA9769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5B5CDB-371B-295A-93C7-3107693E6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876EDC-FDB4-26D4-0E6E-01CB4C4098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F56203-34EC-1B70-C599-6B07FD2081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1A1621-B9F2-FA11-5FD5-EB566B1765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54DD3C-8B9A-5329-E898-33F692AB9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AA94-831F-475A-BF93-199DDB149DB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2D9E7E-B31B-82F5-90B2-8584B422E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646BE-F556-D000-4356-6C86CBCF7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8C1AE-F559-48A7-9471-C282CD4B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567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661E6-9B18-8476-2A6A-92D597D80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AEC607-ED92-690B-0868-27E006B31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AA94-831F-475A-BF93-199DDB149DB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4001E1-1A00-95DC-06E5-18C522673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CB153A-7A5D-AFA3-EDC9-7973B42F1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8C1AE-F559-48A7-9471-C282CD4B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302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20D354-DF5E-AF34-0886-3657FF780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AA94-831F-475A-BF93-199DDB149DB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53DD78-FD59-D478-42C8-7BB02453F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718FE-FC43-EBA4-53DC-2384083F8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8C1AE-F559-48A7-9471-C282CD4B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379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28802-D300-6933-DFF9-CC29EA9B5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1A863-6945-8A77-131F-0F6451C9F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964F08-2C68-993A-717E-7A3A34BC32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FF2F4C-78AF-A04C-C531-C2F7C3F4A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AA94-831F-475A-BF93-199DDB149DB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ED9220-ADE2-59A1-9371-C6483996D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9B53BC-1E2B-E341-F734-CCF9F178E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8C1AE-F559-48A7-9471-C282CD4B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54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FFDBA-83EB-09B7-FF92-BFF61D03C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0AA413-E629-EE95-957E-796C8D1D84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55A2FE-064B-0489-E743-5AD012B579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485798-33F4-F6DD-A1AE-850FA4375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AA94-831F-475A-BF93-199DDB149DB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835F56-D67E-78C1-B9C5-2AA894671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9BAC11-7202-39FD-AF3C-93456E8BA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8C1AE-F559-48A7-9471-C282CD4B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942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E2B81A-91DF-1B23-B771-9C06C2994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29F046-52EB-A337-D7EE-BAB5B44E4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600F2-4306-5C6F-3828-E50D139D02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BAA94-831F-475A-BF93-199DDB149DBB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06FA4-8EAE-7496-4585-190F5869E3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07D38-80A7-9E4E-DF69-1923725ED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8C1AE-F559-48A7-9471-C282CD4BC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017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6912E-E1B3-2EB0-B793-27C3921DE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810" y="-3339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i="1" dirty="0">
                <a:solidFill>
                  <a:srgbClr val="7030A0"/>
                </a:solidFill>
              </a:rPr>
              <a:t>Why Join a </a:t>
            </a:r>
            <a:r>
              <a:rPr lang="en-US" sz="4000" b="1" i="1" u="sng" dirty="0">
                <a:solidFill>
                  <a:srgbClr val="7030A0"/>
                </a:solidFill>
              </a:rPr>
              <a:t>Share Group</a:t>
            </a:r>
            <a:r>
              <a:rPr lang="en-US" sz="4000" b="1" i="1" dirty="0">
                <a:solidFill>
                  <a:srgbClr val="7030A0"/>
                </a:solidFill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6619F-7F1E-86BF-0034-FDA9D6C97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488" y="692563"/>
            <a:ext cx="11593001" cy="6165437"/>
          </a:xfrm>
        </p:spPr>
        <p:txBody>
          <a:bodyPr>
            <a:normAutofit/>
          </a:bodyPr>
          <a:lstStyle/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rgbClr val="FF0000"/>
                </a:solidFill>
              </a:rPr>
              <a:t>Benefits</a:t>
            </a:r>
            <a:r>
              <a:rPr lang="en-US" sz="2800" b="1" i="1" dirty="0"/>
              <a:t> 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200" b="1" dirty="0"/>
              <a:t>Deepen your personal relationship with Christ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200" b="1" dirty="0"/>
              <a:t>Develop and live your individual path and call to discipleship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200" b="1" dirty="0"/>
              <a:t>Be encouraged by your Share Group in your individual discipleship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200" b="1" dirty="0"/>
              <a:t>Encourage others in your Share Group in their discipleship</a:t>
            </a:r>
          </a:p>
          <a:p>
            <a:pPr marL="1828800" lvl="3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/>
              <a:t>Enhances ministries in your home, your church, your community, your workplace</a:t>
            </a:r>
          </a:p>
          <a:p>
            <a:pPr marL="1371600" lvl="2" indent="-457200"/>
            <a:r>
              <a:rPr lang="en-US" sz="2800" b="1" i="1" dirty="0">
                <a:solidFill>
                  <a:srgbClr val="FF0000"/>
                </a:solidFill>
              </a:rPr>
              <a:t>What do you do in Share Groups?</a:t>
            </a:r>
          </a:p>
          <a:p>
            <a:pPr marL="1828800" lvl="3" indent="-457200"/>
            <a:r>
              <a:rPr lang="en-US" sz="2200" b="1" dirty="0"/>
              <a:t>Experience accountable discipleship in small group as you weekly share your closest to Christ moments, your call to discipleship, and your struggles and failures</a:t>
            </a:r>
          </a:p>
          <a:p>
            <a:pPr marL="1828800" lvl="3" indent="-457200"/>
            <a:r>
              <a:rPr lang="en-US" sz="2200" b="1" dirty="0"/>
              <a:t>Encourage each other</a:t>
            </a:r>
          </a:p>
          <a:p>
            <a:pPr marL="1828800" lvl="3" indent="-457200">
              <a:spcAft>
                <a:spcPts val="600"/>
              </a:spcAft>
            </a:pPr>
            <a:r>
              <a:rPr lang="en-US" sz="2200" b="1" dirty="0"/>
              <a:t>Pray for each other, your church, your ministries, and others</a:t>
            </a:r>
          </a:p>
          <a:p>
            <a:pPr marL="1371600" lvl="2" indent="-457200"/>
            <a:r>
              <a:rPr lang="en-US" sz="2400" b="1" dirty="0">
                <a:solidFill>
                  <a:srgbClr val="FF0000"/>
                </a:solidFill>
              </a:rPr>
              <a:t>Who can help me get into or start a Share Group?</a:t>
            </a:r>
          </a:p>
          <a:p>
            <a:pPr marL="1828800" lvl="3" indent="-457200"/>
            <a:r>
              <a:rPr lang="en-US" sz="2200" b="1" dirty="0"/>
              <a:t>Your TL &amp; those at your table – we can offer you a Mentor to get started as well</a:t>
            </a:r>
          </a:p>
          <a:p>
            <a:pPr marL="1828800" lvl="3" indent="-457200"/>
            <a:r>
              <a:rPr lang="en-US" sz="2200" b="1" dirty="0"/>
              <a:t>Advertise your name &amp; city in Newsletter / announce at Gatherings</a:t>
            </a:r>
          </a:p>
          <a:p>
            <a:pPr marL="1828800" lvl="3" indent="-457200"/>
            <a:r>
              <a:rPr lang="en-US" sz="2200" b="1" dirty="0">
                <a:solidFill>
                  <a:srgbClr val="0070C0"/>
                </a:solidFill>
              </a:rPr>
              <a:t>Your sponsor </a:t>
            </a:r>
            <a:r>
              <a:rPr lang="en-US" sz="2200" b="1" dirty="0"/>
              <a:t>and our GDE </a:t>
            </a:r>
            <a:r>
              <a:rPr lang="en-US" sz="2200" b="1" dirty="0">
                <a:solidFill>
                  <a:srgbClr val="0070C0"/>
                </a:solidFill>
              </a:rPr>
              <a:t>Good Shepherd – Che McGown, 216-857-8109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173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160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Why Join a Share Group?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Join a Share Group?</dc:title>
  <dc:creator>Kirk Lehneis</dc:creator>
  <cp:lastModifiedBy>Kirk Lehneis</cp:lastModifiedBy>
  <cp:revision>5</cp:revision>
  <dcterms:created xsi:type="dcterms:W3CDTF">2022-09-09T18:17:04Z</dcterms:created>
  <dcterms:modified xsi:type="dcterms:W3CDTF">2022-09-10T01:40:35Z</dcterms:modified>
</cp:coreProperties>
</file>