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6" d="100"/>
          <a:sy n="86" d="100"/>
        </p:scale>
        <p:origin x="38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2/21/2021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2/21/2021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1930-C7BF-40E2-A5D0-4FFEB361D232}"/>
              </a:ext>
            </a:extLst>
          </p:cNvPr>
          <p:cNvSpPr>
            <a:spLocks noGrp="1"/>
          </p:cNvSpPr>
          <p:nvPr>
            <p:ph type="ctrTitle"/>
          </p:nvPr>
        </p:nvSpPr>
        <p:spPr/>
        <p:txBody>
          <a:bodyPr/>
          <a:lstStyle/>
          <a:p>
            <a:pPr algn="ctr"/>
            <a:r>
              <a:rPr lang="en-US" dirty="0"/>
              <a:t>What we should give up for Lent</a:t>
            </a:r>
          </a:p>
        </p:txBody>
      </p:sp>
      <p:sp>
        <p:nvSpPr>
          <p:cNvPr id="3" name="Subtitle 2">
            <a:extLst>
              <a:ext uri="{FF2B5EF4-FFF2-40B4-BE49-F238E27FC236}">
                <a16:creationId xmlns:a16="http://schemas.microsoft.com/office/drawing/2014/main" id="{24001E16-BD31-4977-83B1-C8A2F0A5CB4B}"/>
              </a:ext>
            </a:extLst>
          </p:cNvPr>
          <p:cNvSpPr>
            <a:spLocks noGrp="1"/>
          </p:cNvSpPr>
          <p:nvPr>
            <p:ph type="subTitle" idx="1"/>
          </p:nvPr>
        </p:nvSpPr>
        <p:spPr/>
        <p:txBody>
          <a:bodyPr>
            <a:normAutofit/>
          </a:bodyPr>
          <a:lstStyle/>
          <a:p>
            <a:pPr algn="ctr"/>
            <a:r>
              <a:rPr lang="en-US" sz="5400" dirty="0"/>
              <a:t>Ok maybe not just Lent</a:t>
            </a:r>
          </a:p>
        </p:txBody>
      </p:sp>
    </p:spTree>
    <p:extLst>
      <p:ext uri="{BB962C8B-B14F-4D97-AF65-F5344CB8AC3E}">
        <p14:creationId xmlns:p14="http://schemas.microsoft.com/office/powerpoint/2010/main" val="239498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473E-5FEB-4A37-A322-132DBE12AEBF}"/>
              </a:ext>
            </a:extLst>
          </p:cNvPr>
          <p:cNvSpPr>
            <a:spLocks noGrp="1"/>
          </p:cNvSpPr>
          <p:nvPr>
            <p:ph type="title"/>
          </p:nvPr>
        </p:nvSpPr>
        <p:spPr/>
        <p:txBody>
          <a:bodyPr/>
          <a:lstStyle/>
          <a:p>
            <a:r>
              <a:rPr lang="en-US" dirty="0"/>
              <a:t>I am going to give up discouragement </a:t>
            </a:r>
          </a:p>
        </p:txBody>
      </p:sp>
      <p:sp>
        <p:nvSpPr>
          <p:cNvPr id="3" name="Content Placeholder 2">
            <a:extLst>
              <a:ext uri="{FF2B5EF4-FFF2-40B4-BE49-F238E27FC236}">
                <a16:creationId xmlns:a16="http://schemas.microsoft.com/office/drawing/2014/main" id="{2B4F7C9B-DC18-43FD-B5C4-5756CEF75EAE}"/>
              </a:ext>
            </a:extLst>
          </p:cNvPr>
          <p:cNvSpPr>
            <a:spLocks noGrp="1"/>
          </p:cNvSpPr>
          <p:nvPr>
            <p:ph idx="1"/>
          </p:nvPr>
        </p:nvSpPr>
        <p:spPr/>
        <p:txBody>
          <a:bodyPr>
            <a:noAutofit/>
          </a:bodyPr>
          <a:lstStyle/>
          <a:p>
            <a:r>
              <a:rPr lang="en-US" sz="2800" b="1" dirty="0"/>
              <a:t>1 Thessalonians 5:11 </a:t>
            </a:r>
          </a:p>
          <a:p>
            <a:r>
              <a:rPr lang="en-US" sz="2800" b="1" dirty="0"/>
              <a:t>“Therefore encourage one another and build one another up, just as you are doing.”</a:t>
            </a:r>
          </a:p>
          <a:p>
            <a:pPr marL="0" indent="0">
              <a:buNone/>
            </a:pPr>
            <a:endParaRPr lang="en-US" sz="2800" b="1" dirty="0"/>
          </a:p>
          <a:p>
            <a:r>
              <a:rPr lang="en-US" sz="2800" b="1" dirty="0"/>
              <a:t>Hebrews 10:24-25 </a:t>
            </a:r>
          </a:p>
          <a:p>
            <a:r>
              <a:rPr lang="en-US" sz="2800" b="1" dirty="0"/>
              <a:t>“And let us consider how to stir up one another to love and good works, not neglecting to meet together, as is the habit of some, but encouraging one another, and all the more as you see the Day drawing near.”</a:t>
            </a:r>
          </a:p>
        </p:txBody>
      </p:sp>
    </p:spTree>
    <p:extLst>
      <p:ext uri="{BB962C8B-B14F-4D97-AF65-F5344CB8AC3E}">
        <p14:creationId xmlns:p14="http://schemas.microsoft.com/office/powerpoint/2010/main" val="400954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4585-9BFF-44B0-B9EB-C98FB47679F4}"/>
              </a:ext>
            </a:extLst>
          </p:cNvPr>
          <p:cNvSpPr>
            <a:spLocks noGrp="1"/>
          </p:cNvSpPr>
          <p:nvPr>
            <p:ph type="title"/>
          </p:nvPr>
        </p:nvSpPr>
        <p:spPr>
          <a:xfrm>
            <a:off x="680321" y="753228"/>
            <a:ext cx="9613861" cy="1080938"/>
          </a:xfrm>
        </p:spPr>
        <p:txBody>
          <a:bodyPr>
            <a:normAutofit/>
          </a:bodyPr>
          <a:lstStyle/>
          <a:p>
            <a:r>
              <a:rPr lang="en-US" dirty="0"/>
              <a:t>Some of the things people give up in Lent</a:t>
            </a:r>
          </a:p>
        </p:txBody>
      </p:sp>
      <p:pic>
        <p:nvPicPr>
          <p:cNvPr id="1028" name="Picture 4" descr="Image result for favorite food">
            <a:extLst>
              <a:ext uri="{FF2B5EF4-FFF2-40B4-BE49-F238E27FC236}">
                <a16:creationId xmlns:a16="http://schemas.microsoft.com/office/drawing/2014/main" id="{06E508F2-2EB8-4946-9DDB-F579E4CBF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96" r="23214" b="3"/>
          <a:stretch/>
        </p:blipFill>
        <p:spPr bwMode="auto">
          <a:xfrm>
            <a:off x="6106134" y="2505983"/>
            <a:ext cx="2096630"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8A4FC1-5E92-447C-83AE-8AEEF22A91ED}"/>
              </a:ext>
            </a:extLst>
          </p:cNvPr>
          <p:cNvPicPr>
            <a:picLocks noChangeAspect="1"/>
          </p:cNvPicPr>
          <p:nvPr/>
        </p:nvPicPr>
        <p:blipFill rotWithShape="1">
          <a:blip r:embed="rId3"/>
          <a:srcRect l="6714" r="11870" b="-1"/>
          <a:stretch/>
        </p:blipFill>
        <p:spPr>
          <a:xfrm>
            <a:off x="9341245" y="2192873"/>
            <a:ext cx="2096630" cy="1718959"/>
          </a:xfrm>
          <a:prstGeom prst="rect">
            <a:avLst/>
          </a:prstGeom>
          <a:ln>
            <a:noFill/>
          </a:ln>
          <a:effectLst>
            <a:outerShdw blurRad="76200" dist="63500" dir="5040000" algn="tl" rotWithShape="0">
              <a:srgbClr val="000000">
                <a:alpha val="41000"/>
              </a:srgbClr>
            </a:outerShdw>
          </a:effectLst>
        </p:spPr>
      </p:pic>
      <p:pic>
        <p:nvPicPr>
          <p:cNvPr id="1026" name="Picture 2" descr="Image result for milk chocolate">
            <a:extLst>
              <a:ext uri="{FF2B5EF4-FFF2-40B4-BE49-F238E27FC236}">
                <a16:creationId xmlns:a16="http://schemas.microsoft.com/office/drawing/2014/main" id="{3CDB62E5-D920-4DAD-A626-9709A6C21F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49" r="8" b="3853"/>
          <a:stretch/>
        </p:blipFill>
        <p:spPr bwMode="auto">
          <a:xfrm>
            <a:off x="9245867" y="4498353"/>
            <a:ext cx="2096630" cy="171895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5" name="Picture 6" descr="Image result for social networking">
            <a:extLst>
              <a:ext uri="{FF2B5EF4-FFF2-40B4-BE49-F238E27FC236}">
                <a16:creationId xmlns:a16="http://schemas.microsoft.com/office/drawing/2014/main" id="{49B8906E-12A6-4DAA-8715-3EF027FC4BF9}"/>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0225" y="2476800"/>
            <a:ext cx="5190625" cy="31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E057-8F35-4D47-82A5-93A76BEE9E89}"/>
              </a:ext>
            </a:extLst>
          </p:cNvPr>
          <p:cNvSpPr>
            <a:spLocks noGrp="1"/>
          </p:cNvSpPr>
          <p:nvPr>
            <p:ph type="title"/>
          </p:nvPr>
        </p:nvSpPr>
        <p:spPr/>
        <p:txBody>
          <a:bodyPr>
            <a:normAutofit/>
          </a:bodyPr>
          <a:lstStyle/>
          <a:p>
            <a:r>
              <a:rPr lang="en-US" sz="4000" dirty="0"/>
              <a:t>I am giving up being a Jerk</a:t>
            </a:r>
          </a:p>
        </p:txBody>
      </p:sp>
      <p:sp>
        <p:nvSpPr>
          <p:cNvPr id="3" name="Content Placeholder 2">
            <a:extLst>
              <a:ext uri="{FF2B5EF4-FFF2-40B4-BE49-F238E27FC236}">
                <a16:creationId xmlns:a16="http://schemas.microsoft.com/office/drawing/2014/main" id="{25D070CC-1599-4E5D-9464-1BEB9A06DC41}"/>
              </a:ext>
            </a:extLst>
          </p:cNvPr>
          <p:cNvSpPr>
            <a:spLocks noGrp="1"/>
          </p:cNvSpPr>
          <p:nvPr>
            <p:ph idx="1"/>
          </p:nvPr>
        </p:nvSpPr>
        <p:spPr/>
        <p:txBody>
          <a:bodyPr/>
          <a:lstStyle/>
          <a:p>
            <a:pPr marL="0" lvl="0" indent="0" algn="ctr" eaLnBrk="0" fontAlgn="base" hangingPunct="0">
              <a:lnSpc>
                <a:spcPct val="100000"/>
              </a:lnSpc>
              <a:spcBef>
                <a:spcPct val="0"/>
              </a:spcBef>
              <a:spcAft>
                <a:spcPct val="0"/>
              </a:spcAft>
              <a:buNone/>
            </a:pPr>
            <a:r>
              <a:rPr lang="en-US" sz="4400" b="1" dirty="0">
                <a:solidFill>
                  <a:srgbClr val="FFFFFF"/>
                </a:solidFill>
                <a:latin typeface="Calibri" panose="020F0502020204030204" pitchFamily="34" charset="0"/>
                <a:cs typeface="Segoe UI" panose="020B0502040204020203" pitchFamily="34" charset="0"/>
              </a:rPr>
              <a:t>“And be kind to one another, tenderhearted, forgiving one another, just as God in Christ forgave you.” </a:t>
            </a:r>
            <a:r>
              <a:rPr lang="en-US" sz="4400" b="1" dirty="0">
                <a:solidFill>
                  <a:srgbClr val="FFFF00"/>
                </a:solidFill>
                <a:latin typeface="Calibri" panose="020F0502020204030204" pitchFamily="34" charset="0"/>
                <a:cs typeface="Segoe UI" panose="020B0502040204020203" pitchFamily="34" charset="0"/>
              </a:rPr>
              <a:t>Ephesians 4:32</a:t>
            </a:r>
          </a:p>
          <a:p>
            <a:endParaRPr lang="en-US" dirty="0"/>
          </a:p>
        </p:txBody>
      </p:sp>
    </p:spTree>
    <p:extLst>
      <p:ext uri="{BB962C8B-B14F-4D97-AF65-F5344CB8AC3E}">
        <p14:creationId xmlns:p14="http://schemas.microsoft.com/office/powerpoint/2010/main" val="212622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AC68-0C6C-4802-9B82-3CBE7D654A37}"/>
              </a:ext>
            </a:extLst>
          </p:cNvPr>
          <p:cNvSpPr>
            <a:spLocks noGrp="1"/>
          </p:cNvSpPr>
          <p:nvPr>
            <p:ph type="title"/>
          </p:nvPr>
        </p:nvSpPr>
        <p:spPr/>
        <p:txBody>
          <a:bodyPr>
            <a:normAutofit/>
          </a:bodyPr>
          <a:lstStyle/>
          <a:p>
            <a:r>
              <a:rPr lang="en-US" sz="4000" b="1" dirty="0"/>
              <a:t>I going to give up being ungrateful</a:t>
            </a:r>
          </a:p>
        </p:txBody>
      </p:sp>
      <p:sp>
        <p:nvSpPr>
          <p:cNvPr id="3" name="Content Placeholder 2">
            <a:extLst>
              <a:ext uri="{FF2B5EF4-FFF2-40B4-BE49-F238E27FC236}">
                <a16:creationId xmlns:a16="http://schemas.microsoft.com/office/drawing/2014/main" id="{130FA528-C3B6-4193-B054-63F3A9B99181}"/>
              </a:ext>
            </a:extLst>
          </p:cNvPr>
          <p:cNvSpPr>
            <a:spLocks noGrp="1"/>
          </p:cNvSpPr>
          <p:nvPr>
            <p:ph idx="1"/>
          </p:nvPr>
        </p:nvSpPr>
        <p:spPr>
          <a:xfrm>
            <a:off x="349251" y="2336872"/>
            <a:ext cx="9944932" cy="4235377"/>
          </a:xfrm>
        </p:spPr>
        <p:txBody>
          <a:bodyPr>
            <a:noAutofit/>
          </a:bodyPr>
          <a:lstStyle/>
          <a:p>
            <a:r>
              <a:rPr lang="en-US" sz="3000" b="1" dirty="0"/>
              <a:t>1 Thessalonians 5:18</a:t>
            </a:r>
          </a:p>
          <a:p>
            <a:r>
              <a:rPr lang="en-US" sz="3000" b="1" dirty="0"/>
              <a:t>Give thanks in all circumstances; for this is the will of God in Christ Jesus for you.</a:t>
            </a:r>
          </a:p>
          <a:p>
            <a:endParaRPr lang="en-US" sz="3000" b="1" dirty="0"/>
          </a:p>
          <a:p>
            <a:r>
              <a:rPr lang="en-US" sz="3000" b="1" dirty="0"/>
              <a:t>Hebrews 12:28</a:t>
            </a:r>
          </a:p>
          <a:p>
            <a:r>
              <a:rPr lang="en-US" sz="3000" b="1" dirty="0"/>
              <a:t>Therefore let us be grateful for receiving a kingdom that cannot be shaken, and thus let us offer to God acceptable worship, with reverence and awe,</a:t>
            </a:r>
          </a:p>
        </p:txBody>
      </p:sp>
    </p:spTree>
    <p:extLst>
      <p:ext uri="{BB962C8B-B14F-4D97-AF65-F5344CB8AC3E}">
        <p14:creationId xmlns:p14="http://schemas.microsoft.com/office/powerpoint/2010/main" val="136824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0F9D-D3D9-4AFF-B7B9-2A15483AA516}"/>
              </a:ext>
            </a:extLst>
          </p:cNvPr>
          <p:cNvSpPr>
            <a:spLocks noGrp="1"/>
          </p:cNvSpPr>
          <p:nvPr>
            <p:ph type="title"/>
          </p:nvPr>
        </p:nvSpPr>
        <p:spPr/>
        <p:txBody>
          <a:bodyPr>
            <a:noAutofit/>
          </a:bodyPr>
          <a:lstStyle/>
          <a:p>
            <a:r>
              <a:rPr lang="en-US" sz="4000" b="1" dirty="0"/>
              <a:t>I am going to give up being a unforgiving person</a:t>
            </a:r>
          </a:p>
        </p:txBody>
      </p:sp>
      <p:sp>
        <p:nvSpPr>
          <p:cNvPr id="3" name="Content Placeholder 2">
            <a:extLst>
              <a:ext uri="{FF2B5EF4-FFF2-40B4-BE49-F238E27FC236}">
                <a16:creationId xmlns:a16="http://schemas.microsoft.com/office/drawing/2014/main" id="{4E1BAFE9-A1F9-46F6-A266-C671FEBC4534}"/>
              </a:ext>
            </a:extLst>
          </p:cNvPr>
          <p:cNvSpPr>
            <a:spLocks noGrp="1"/>
          </p:cNvSpPr>
          <p:nvPr>
            <p:ph idx="1"/>
          </p:nvPr>
        </p:nvSpPr>
        <p:spPr>
          <a:xfrm>
            <a:off x="292101" y="2336872"/>
            <a:ext cx="10002082" cy="4381427"/>
          </a:xfrm>
        </p:spPr>
        <p:txBody>
          <a:bodyPr>
            <a:normAutofit/>
          </a:bodyPr>
          <a:lstStyle/>
          <a:p>
            <a:r>
              <a:rPr lang="en-US" sz="2800" b="1" dirty="0"/>
              <a:t>Colossians 3:13</a:t>
            </a:r>
          </a:p>
          <a:p>
            <a:r>
              <a:rPr lang="en-US" sz="2800" b="1" dirty="0"/>
              <a:t>“Bear with each other and forgive one another if any of you has a grievance against someone. Forgive as the Lord forgave you.” </a:t>
            </a:r>
          </a:p>
          <a:p>
            <a:endParaRPr lang="en-US" sz="2800" b="1" dirty="0"/>
          </a:p>
          <a:p>
            <a:r>
              <a:rPr lang="en-US" sz="2800" b="1" dirty="0"/>
              <a:t>Mark 11:25 </a:t>
            </a:r>
          </a:p>
          <a:p>
            <a:r>
              <a:rPr lang="en-US" sz="2800" b="1" dirty="0"/>
              <a:t>“And whenever you stand praying, forgive, if you have anything against anyone, so that your Father also who is in heaven may forgive you your trespasses.”</a:t>
            </a:r>
          </a:p>
        </p:txBody>
      </p:sp>
    </p:spTree>
    <p:extLst>
      <p:ext uri="{BB962C8B-B14F-4D97-AF65-F5344CB8AC3E}">
        <p14:creationId xmlns:p14="http://schemas.microsoft.com/office/powerpoint/2010/main" val="268973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E409-A3F2-4683-9EE2-D144474DD9BC}"/>
              </a:ext>
            </a:extLst>
          </p:cNvPr>
          <p:cNvSpPr>
            <a:spLocks noGrp="1"/>
          </p:cNvSpPr>
          <p:nvPr>
            <p:ph type="title"/>
          </p:nvPr>
        </p:nvSpPr>
        <p:spPr/>
        <p:txBody>
          <a:bodyPr>
            <a:normAutofit/>
          </a:bodyPr>
          <a:lstStyle/>
          <a:p>
            <a:r>
              <a:rPr lang="en-US" sz="4400" b="1" dirty="0"/>
              <a:t>I going to give up being unloving.</a:t>
            </a:r>
          </a:p>
        </p:txBody>
      </p:sp>
      <p:sp>
        <p:nvSpPr>
          <p:cNvPr id="3" name="Content Placeholder 2">
            <a:extLst>
              <a:ext uri="{FF2B5EF4-FFF2-40B4-BE49-F238E27FC236}">
                <a16:creationId xmlns:a16="http://schemas.microsoft.com/office/drawing/2014/main" id="{40AA95A8-A092-4E0E-9156-8BDDA1F82854}"/>
              </a:ext>
            </a:extLst>
          </p:cNvPr>
          <p:cNvSpPr>
            <a:spLocks noGrp="1"/>
          </p:cNvSpPr>
          <p:nvPr>
            <p:ph idx="1"/>
          </p:nvPr>
        </p:nvSpPr>
        <p:spPr/>
        <p:txBody>
          <a:bodyPr>
            <a:normAutofit lnSpcReduction="10000"/>
          </a:bodyPr>
          <a:lstStyle/>
          <a:p>
            <a:r>
              <a:rPr lang="en-US" sz="4000" b="1" dirty="0"/>
              <a:t>John 13:34</a:t>
            </a:r>
          </a:p>
          <a:p>
            <a:r>
              <a:rPr lang="en-US" sz="4000" b="1" dirty="0"/>
              <a:t>"A new command I give you: Love one another. As I have loved you, so you must love one another”.</a:t>
            </a:r>
          </a:p>
          <a:p>
            <a:endParaRPr lang="en-US" sz="4000" b="1" dirty="0"/>
          </a:p>
          <a:p>
            <a:r>
              <a:rPr lang="en-US" sz="4000" b="1" dirty="0"/>
              <a:t>Mark your faith with Love.</a:t>
            </a:r>
          </a:p>
        </p:txBody>
      </p:sp>
    </p:spTree>
    <p:extLst>
      <p:ext uri="{BB962C8B-B14F-4D97-AF65-F5344CB8AC3E}">
        <p14:creationId xmlns:p14="http://schemas.microsoft.com/office/powerpoint/2010/main" val="218053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CB1E-2435-4928-A046-AC73669E87DA}"/>
              </a:ext>
            </a:extLst>
          </p:cNvPr>
          <p:cNvSpPr>
            <a:spLocks noGrp="1"/>
          </p:cNvSpPr>
          <p:nvPr>
            <p:ph type="title"/>
          </p:nvPr>
        </p:nvSpPr>
        <p:spPr/>
        <p:txBody>
          <a:bodyPr/>
          <a:lstStyle/>
          <a:p>
            <a:pPr algn="ctr"/>
            <a:r>
              <a:rPr lang="en-US" dirty="0"/>
              <a:t>I going to give up talking about others.</a:t>
            </a:r>
            <a:br>
              <a:rPr lang="en-US" dirty="0"/>
            </a:br>
            <a:r>
              <a:rPr lang="en-US" dirty="0"/>
              <a:t>( gossip), and using hurtful words.</a:t>
            </a:r>
          </a:p>
        </p:txBody>
      </p:sp>
      <p:sp>
        <p:nvSpPr>
          <p:cNvPr id="3" name="Content Placeholder 2">
            <a:extLst>
              <a:ext uri="{FF2B5EF4-FFF2-40B4-BE49-F238E27FC236}">
                <a16:creationId xmlns:a16="http://schemas.microsoft.com/office/drawing/2014/main" id="{45AC9800-7B4D-48E2-A342-F8831C656D99}"/>
              </a:ext>
            </a:extLst>
          </p:cNvPr>
          <p:cNvSpPr>
            <a:spLocks noGrp="1"/>
          </p:cNvSpPr>
          <p:nvPr>
            <p:ph idx="1"/>
          </p:nvPr>
        </p:nvSpPr>
        <p:spPr>
          <a:xfrm>
            <a:off x="247651" y="2336872"/>
            <a:ext cx="10046532" cy="4203627"/>
          </a:xfrm>
        </p:spPr>
        <p:txBody>
          <a:bodyPr>
            <a:noAutofit/>
          </a:bodyPr>
          <a:lstStyle/>
          <a:p>
            <a:r>
              <a:rPr lang="en-US" sz="2800" b="1" dirty="0"/>
              <a:t>Ephesians 4:29 </a:t>
            </a:r>
          </a:p>
          <a:p>
            <a:r>
              <a:rPr lang="en-US" sz="2800" b="1" dirty="0"/>
              <a:t>“Let no corrupting talk come out of your mouths, but only such as is good for building up, as fits the occasion, that it may give grace to those who hear.”</a:t>
            </a:r>
          </a:p>
          <a:p>
            <a:endParaRPr lang="en-US" sz="2800" b="1" dirty="0"/>
          </a:p>
          <a:p>
            <a:r>
              <a:rPr lang="en-US" sz="2800" b="1" dirty="0"/>
              <a:t>Psalm 34:13</a:t>
            </a:r>
          </a:p>
          <a:p>
            <a:r>
              <a:rPr lang="en-US" sz="2800" b="1" dirty="0"/>
              <a:t>“Keep your tongue from evil and your lips from speaking deceit.”</a:t>
            </a:r>
          </a:p>
        </p:txBody>
      </p:sp>
    </p:spTree>
    <p:extLst>
      <p:ext uri="{BB962C8B-B14F-4D97-AF65-F5344CB8AC3E}">
        <p14:creationId xmlns:p14="http://schemas.microsoft.com/office/powerpoint/2010/main" val="43631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042E-5EDF-47E7-91FE-9AE30D246CB2}"/>
              </a:ext>
            </a:extLst>
          </p:cNvPr>
          <p:cNvSpPr>
            <a:spLocks noGrp="1"/>
          </p:cNvSpPr>
          <p:nvPr>
            <p:ph type="title"/>
          </p:nvPr>
        </p:nvSpPr>
        <p:spPr/>
        <p:txBody>
          <a:bodyPr>
            <a:normAutofit/>
          </a:bodyPr>
          <a:lstStyle/>
          <a:p>
            <a:r>
              <a:rPr lang="en-US" sz="4000" b="1" dirty="0"/>
              <a:t>I am going to give up being impatient.</a:t>
            </a:r>
          </a:p>
        </p:txBody>
      </p:sp>
      <p:sp>
        <p:nvSpPr>
          <p:cNvPr id="3" name="Content Placeholder 2">
            <a:extLst>
              <a:ext uri="{FF2B5EF4-FFF2-40B4-BE49-F238E27FC236}">
                <a16:creationId xmlns:a16="http://schemas.microsoft.com/office/drawing/2014/main" id="{124A5153-B137-4E67-BD3D-5EA7925F75D2}"/>
              </a:ext>
            </a:extLst>
          </p:cNvPr>
          <p:cNvSpPr>
            <a:spLocks noGrp="1"/>
          </p:cNvSpPr>
          <p:nvPr>
            <p:ph idx="1"/>
          </p:nvPr>
        </p:nvSpPr>
        <p:spPr>
          <a:xfrm>
            <a:off x="304801" y="2146300"/>
            <a:ext cx="9989382" cy="3789889"/>
          </a:xfrm>
        </p:spPr>
        <p:txBody>
          <a:bodyPr>
            <a:normAutofit/>
          </a:bodyPr>
          <a:lstStyle/>
          <a:p>
            <a:r>
              <a:rPr lang="en-US" sz="3600" b="1" dirty="0"/>
              <a:t>Ephesians 4:2</a:t>
            </a:r>
          </a:p>
          <a:p>
            <a:r>
              <a:rPr lang="en-US" sz="3600" b="1" dirty="0"/>
              <a:t>“Be completely humble and gentle; be patient, bearing with one another in love.”</a:t>
            </a:r>
          </a:p>
          <a:p>
            <a:endParaRPr lang="en-US" sz="3600" b="1" dirty="0"/>
          </a:p>
          <a:p>
            <a:r>
              <a:rPr lang="en-US" sz="3600" b="1" dirty="0"/>
              <a:t>James 5:8 "You too, be patient and stand firm, because the Lord's coming is near."</a:t>
            </a:r>
          </a:p>
        </p:txBody>
      </p:sp>
    </p:spTree>
    <p:extLst>
      <p:ext uri="{BB962C8B-B14F-4D97-AF65-F5344CB8AC3E}">
        <p14:creationId xmlns:p14="http://schemas.microsoft.com/office/powerpoint/2010/main" val="164842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18C9-D048-4D61-A084-52541C31AD74}"/>
              </a:ext>
            </a:extLst>
          </p:cNvPr>
          <p:cNvSpPr>
            <a:spLocks noGrp="1"/>
          </p:cNvSpPr>
          <p:nvPr>
            <p:ph type="title"/>
          </p:nvPr>
        </p:nvSpPr>
        <p:spPr/>
        <p:txBody>
          <a:bodyPr>
            <a:normAutofit/>
          </a:bodyPr>
          <a:lstStyle/>
          <a:p>
            <a:r>
              <a:rPr lang="en-US" sz="4000" b="1" dirty="0"/>
              <a:t>I going to give up being uncaring.</a:t>
            </a:r>
          </a:p>
        </p:txBody>
      </p:sp>
      <p:sp>
        <p:nvSpPr>
          <p:cNvPr id="3" name="Content Placeholder 2">
            <a:extLst>
              <a:ext uri="{FF2B5EF4-FFF2-40B4-BE49-F238E27FC236}">
                <a16:creationId xmlns:a16="http://schemas.microsoft.com/office/drawing/2014/main" id="{6FA49080-DAD2-4B45-B6EF-531C10733AF5}"/>
              </a:ext>
            </a:extLst>
          </p:cNvPr>
          <p:cNvSpPr>
            <a:spLocks noGrp="1"/>
          </p:cNvSpPr>
          <p:nvPr>
            <p:ph idx="1"/>
          </p:nvPr>
        </p:nvSpPr>
        <p:spPr>
          <a:xfrm>
            <a:off x="412751" y="2114550"/>
            <a:ext cx="9881432" cy="3821639"/>
          </a:xfrm>
        </p:spPr>
        <p:txBody>
          <a:bodyPr/>
          <a:lstStyle/>
          <a:p>
            <a:r>
              <a:rPr lang="en-US" sz="3200" b="1" dirty="0"/>
              <a:t>Philippians 2:4</a:t>
            </a:r>
          </a:p>
          <a:p>
            <a:r>
              <a:rPr lang="en-US" sz="3200" b="1" dirty="0"/>
              <a:t>“Let each of you look not only to his own interests, but also to the interests of others.”</a:t>
            </a:r>
          </a:p>
          <a:p>
            <a:endParaRPr lang="en-US" sz="3200" b="1" dirty="0"/>
          </a:p>
          <a:p>
            <a:r>
              <a:rPr lang="en-US" sz="3200" b="1" dirty="0"/>
              <a:t>1 Corinthians 12:25</a:t>
            </a:r>
          </a:p>
          <a:p>
            <a:r>
              <a:rPr lang="en-US" sz="3200" b="1" dirty="0"/>
              <a:t>“This makes for harmony among the members, so that all the members care for each other.”</a:t>
            </a:r>
          </a:p>
          <a:p>
            <a:endParaRPr lang="en-US" dirty="0"/>
          </a:p>
        </p:txBody>
      </p:sp>
    </p:spTree>
    <p:extLst>
      <p:ext uri="{BB962C8B-B14F-4D97-AF65-F5344CB8AC3E}">
        <p14:creationId xmlns:p14="http://schemas.microsoft.com/office/powerpoint/2010/main" val="18124949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1194</TotalTime>
  <Words>471</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Berlin</vt:lpstr>
      <vt:lpstr>What we should give up for Lent</vt:lpstr>
      <vt:lpstr>Some of the things people give up in Lent</vt:lpstr>
      <vt:lpstr>I am giving up being a Jerk</vt:lpstr>
      <vt:lpstr>I going to give up being ungrateful</vt:lpstr>
      <vt:lpstr>I am going to give up being a unforgiving person</vt:lpstr>
      <vt:lpstr>I going to give up being unloving.</vt:lpstr>
      <vt:lpstr>I going to give up talking about others. ( gossip), and using hurtful words.</vt:lpstr>
      <vt:lpstr>I am going to give up being impatient.</vt:lpstr>
      <vt:lpstr>I going to give up being uncaring.</vt:lpstr>
      <vt:lpstr>I am going to give up discouragement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should give up for Lent</dc:title>
  <dc:creator>G M</dc:creator>
  <cp:lastModifiedBy>G M</cp:lastModifiedBy>
  <cp:revision>12</cp:revision>
  <dcterms:created xsi:type="dcterms:W3CDTF">2021-02-21T01:26:06Z</dcterms:created>
  <dcterms:modified xsi:type="dcterms:W3CDTF">2021-02-21T22:51:45Z</dcterms:modified>
</cp:coreProperties>
</file>