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5" r:id="rId8"/>
    <p:sldId id="270" r:id="rId9"/>
    <p:sldId id="271" r:id="rId10"/>
    <p:sldId id="266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72" r:id="rId20"/>
    <p:sldId id="267" r:id="rId21"/>
    <p:sldId id="268" r:id="rId22"/>
    <p:sldId id="269" r:id="rId23"/>
    <p:sldId id="25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7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051897916980608E-2"/>
          <c:y val="2.612683580739894E-2"/>
          <c:w val="0.78785998943521418"/>
          <c:h val="0.865191873502210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E3-44D3-8BB7-F20E795BF5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E3-44D3-8BB7-F20E795BF5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E3-44D3-8BB7-F20E795BF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4111408"/>
        <c:axId val="324114152"/>
      </c:barChart>
      <c:catAx>
        <c:axId val="3241114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14152"/>
        <c:crosses val="autoZero"/>
        <c:auto val="0"/>
        <c:lblAlgn val="ctr"/>
        <c:lblOffset val="100"/>
        <c:noMultiLvlLbl val="1"/>
      </c:catAx>
      <c:valAx>
        <c:axId val="324114152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1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051897916980608E-2"/>
          <c:y val="2.612683580739894E-2"/>
          <c:w val="0.78785998943521418"/>
          <c:h val="0.8651918735022107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E3-44D3-8BB7-F20E795BF5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E3-44D3-8BB7-F20E795BF5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E3-44D3-8BB7-F20E795BF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324117680"/>
        <c:axId val="324119248"/>
      </c:barChart>
      <c:catAx>
        <c:axId val="324117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19248"/>
        <c:crosses val="autoZero"/>
        <c:auto val="0"/>
        <c:lblAlgn val="ctr"/>
        <c:lblOffset val="100"/>
        <c:noMultiLvlLbl val="1"/>
      </c:catAx>
      <c:valAx>
        <c:axId val="324119248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1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051897916980608E-2"/>
          <c:y val="2.612683580739894E-2"/>
          <c:w val="0.78785998943521418"/>
          <c:h val="0.8651918735022107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E3-44D3-8BB7-F20E795BF5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E3-44D3-8BB7-F20E795BF5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E3-44D3-8BB7-F20E795BF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2690200"/>
        <c:axId val="462688240"/>
      </c:barChart>
      <c:catAx>
        <c:axId val="4626902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88240"/>
        <c:crosses val="autoZero"/>
        <c:auto val="0"/>
        <c:lblAlgn val="ctr"/>
        <c:lblOffset val="100"/>
        <c:noMultiLvlLbl val="1"/>
      </c:catAx>
      <c:valAx>
        <c:axId val="46268824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051897916980608E-2"/>
          <c:y val="2.612683580739894E-2"/>
          <c:w val="0.78785998943521418"/>
          <c:h val="0.8651918735022107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6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DE3-44D3-8BB7-F20E795BF5C9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Bar-1</c:v>
                      </c:pt>
                      <c:pt idx="1">
                        <c:v>Bar-2</c:v>
                      </c:pt>
                      <c:pt idx="2">
                        <c:v>Bar-3</c:v>
                      </c:pt>
                      <c:pt idx="3">
                        <c:v>Bar-4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DE3-44D3-8BB7-F20E795BF5C9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Bar-1</c:v>
                      </c:pt>
                      <c:pt idx="1">
                        <c:v>Bar-2</c:v>
                      </c:pt>
                      <c:pt idx="2">
                        <c:v>Bar-3</c:v>
                      </c:pt>
                      <c:pt idx="3">
                        <c:v>Bar-4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ln w="19050" cap="rnd" cmpd="sng" algn="ctr">
              <a:solidFill>
                <a:schemeClr val="accent1">
                  <a:tint val="6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DE3-44D3-8BB7-F20E795BF5C9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Bar-1</c:v>
                      </c:pt>
                      <c:pt idx="1">
                        <c:v>Bar-2</c:v>
                      </c:pt>
                      <c:pt idx="2">
                        <c:v>Bar-3</c:v>
                      </c:pt>
                      <c:pt idx="3">
                        <c:v>Bar-4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785000"/>
        <c:axId val="462692944"/>
      </c:lineChart>
      <c:catAx>
        <c:axId val="49278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2944"/>
        <c:crosses val="autoZero"/>
        <c:auto val="0"/>
        <c:lblAlgn val="ctr"/>
        <c:lblOffset val="100"/>
        <c:noMultiLvlLbl val="1"/>
      </c:catAx>
      <c:valAx>
        <c:axId val="462692944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78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051897916980608E-2"/>
          <c:y val="2.234280872904594E-2"/>
          <c:w val="0.79660490998339484"/>
          <c:h val="0.8745634345126481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76000"/>
                </a:schemeClr>
              </a:solidFill>
              <a:ln w="9525">
                <a:solidFill>
                  <a:schemeClr val="accent1">
                    <a:shade val="76000"/>
                  </a:schemeClr>
                </a:solidFill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1.2</c:v>
                </c:pt>
                <c:pt idx="1">
                  <c:v>1.8</c:v>
                </c:pt>
                <c:pt idx="2">
                  <c:v>2.6</c:v>
                </c:pt>
                <c:pt idx="3">
                  <c:v>0.5</c:v>
                </c:pt>
                <c:pt idx="4">
                  <c:v>1.7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2DE-4B62-A399-935B068DF2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77000"/>
                </a:schemeClr>
              </a:solidFill>
              <a:ln w="9525">
                <a:solidFill>
                  <a:schemeClr val="accent1">
                    <a:tint val="77000"/>
                  </a:schemeClr>
                </a:solidFill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1.2</c:v>
                </c:pt>
                <c:pt idx="1">
                  <c:v>1.8</c:v>
                </c:pt>
                <c:pt idx="2">
                  <c:v>2.6</c:v>
                </c:pt>
                <c:pt idx="3">
                  <c:v>0.5</c:v>
                </c:pt>
                <c:pt idx="4">
                  <c:v>1.7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3">
                  <c:v>2.1</c:v>
                </c:pt>
                <c:pt idx="4">
                  <c:v>3.4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2DE-4B62-A399-935B068DF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2694512"/>
        <c:axId val="462690592"/>
      </c:scatterChart>
      <c:valAx>
        <c:axId val="46269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0592"/>
        <c:crosses val="autoZero"/>
        <c:crossBetween val="midCat"/>
      </c:valAx>
      <c:valAx>
        <c:axId val="462690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4512"/>
        <c:crosses val="autoZero"/>
        <c:crossBetween val="midCat"/>
      </c:valAx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051897916980608E-2"/>
          <c:y val="3.7647549707610792E-2"/>
          <c:w val="0.79615748273109377"/>
          <c:h val="0.87452342510456582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76000"/>
                <a:alpha val="75000"/>
              </a:schemeClr>
            </a:solidFill>
            <a:ln w="25400">
              <a:noFill/>
            </a:ln>
            <a:effectLst/>
          </c:spPr>
          <c:invertIfNegative val="0"/>
          <c:xVal>
            <c:numRef>
              <c:f>Sheet1!$A$2:$A$6</c:f>
              <c:numCache>
                <c:formatCode>General</c:formatCode>
                <c:ptCount val="5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  <c:pt idx="3">
                  <c:v>3.5</c:v>
                </c:pt>
                <c:pt idx="4">
                  <c:v>1.1000000000000001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6B9-4999-B76C-E381FF2B21E2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>
                <a:tint val="77000"/>
                <a:alpha val="75000"/>
              </a:schemeClr>
            </a:solidFill>
            <a:ln w="25400">
              <a:noFill/>
            </a:ln>
            <a:effectLst/>
          </c:spPr>
          <c:invertIfNegative val="0"/>
          <c:xVal>
            <c:numRef>
              <c:f>Sheet1!$A$2:$A$6</c:f>
              <c:numCache>
                <c:formatCode>General</c:formatCode>
                <c:ptCount val="5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  <c:pt idx="3">
                  <c:v>3.5</c:v>
                </c:pt>
                <c:pt idx="4">
                  <c:v>1.1000000000000001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3">
                  <c:v>2.2000000000000002</c:v>
                </c:pt>
                <c:pt idx="4">
                  <c:v>1.1000000000000001</c:v>
                </c:pt>
              </c:numCache>
            </c:numRef>
          </c:yVal>
          <c:bubbleSize>
            <c:numRef>
              <c:f>Sheet1!$E$2:$E$6</c:f>
              <c:numCache>
                <c:formatCode>General</c:formatCode>
                <c:ptCount val="5"/>
                <c:pt idx="3">
                  <c:v>4</c:v>
                </c:pt>
                <c:pt idx="4">
                  <c:v>5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6B9-4999-B76C-E381FF2B2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462699608"/>
        <c:axId val="462691768"/>
      </c:bubbleChart>
      <c:valAx>
        <c:axId val="46269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1768"/>
        <c:crosses val="autoZero"/>
        <c:crossBetween val="midCat"/>
      </c:valAx>
      <c:valAx>
        <c:axId val="462691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9608"/>
        <c:crosses val="autoZero"/>
        <c:crossBetween val="midCat"/>
      </c:valAx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90827823324269"/>
          <c:y val="0"/>
          <c:w val="0.3793405044384674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CE-4445-8F46-059FB04BC12B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CE-4445-8F46-059FB04BC12B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3CE-4445-8F46-059FB04BC12B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3CE-4445-8F46-059FB04BC1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Pie-1</c:v>
                </c:pt>
                <c:pt idx="1">
                  <c:v>Pie-2</c:v>
                </c:pt>
                <c:pt idx="2">
                  <c:v>Pie-3</c:v>
                </c:pt>
                <c:pt idx="3">
                  <c:v>Pie-4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3CE-4445-8F46-059FB04BC12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557858967212896"/>
          <c:y val="0.35363868817294447"/>
          <c:w val="5.8051021101693266E-2"/>
          <c:h val="0.280484532064040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3116016037043E-2"/>
          <c:y val="2.612683580739894E-2"/>
          <c:w val="0.78785998943521418"/>
          <c:h val="0.865191873502210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E3-44D3-8BB7-F20E795BF5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E3-44D3-8BB7-F20E795BF5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E3-44D3-8BB7-F20E795BF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62694904"/>
        <c:axId val="462697256"/>
      </c:barChart>
      <c:catAx>
        <c:axId val="46269490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7256"/>
        <c:crosses val="autoZero"/>
        <c:auto val="0"/>
        <c:lblAlgn val="ctr"/>
        <c:lblOffset val="100"/>
        <c:noMultiLvlLbl val="1"/>
      </c:catAx>
      <c:valAx>
        <c:axId val="46269725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3116016037043E-2"/>
          <c:y val="2.612683580739894E-2"/>
          <c:w val="0.78785998943521418"/>
          <c:h val="0.865191873502210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E3-44D3-8BB7-F20E795BF5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E3-44D3-8BB7-F20E795BF5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E3-44D3-8BB7-F20E795BF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62696080"/>
        <c:axId val="462689024"/>
      </c:barChart>
      <c:catAx>
        <c:axId val="4626960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89024"/>
        <c:crosses val="autoZero"/>
        <c:auto val="0"/>
        <c:lblAlgn val="ctr"/>
        <c:lblOffset val="100"/>
        <c:noMultiLvlLbl val="1"/>
      </c:catAx>
      <c:valAx>
        <c:axId val="46268902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0334481284642"/>
          <c:y val="2.612683580739894E-2"/>
          <c:w val="0.70345174005778188"/>
          <c:h val="0.8651918735022107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CD-49DB-98E6-04241411A2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CD-49DB-98E6-04241411A2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CD-49DB-98E6-04241411A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2696472"/>
        <c:axId val="462696864"/>
      </c:barChart>
      <c:catAx>
        <c:axId val="4626964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6864"/>
        <c:crosses val="autoZero"/>
        <c:auto val="0"/>
        <c:lblAlgn val="ctr"/>
        <c:lblOffset val="100"/>
        <c:noMultiLvlLbl val="1"/>
      </c:catAx>
      <c:valAx>
        <c:axId val="462696864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6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0334481284642"/>
          <c:y val="2.612683580739894E-2"/>
          <c:w val="0.70345174005778188"/>
          <c:h val="0.865191873502210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CD-49DB-98E6-04241411A2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CD-49DB-98E6-04241411A2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CD-49DB-98E6-04241411A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2698432"/>
        <c:axId val="462703920"/>
      </c:barChart>
      <c:catAx>
        <c:axId val="4626984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03920"/>
        <c:crosses val="autoZero"/>
        <c:auto val="0"/>
        <c:lblAlgn val="ctr"/>
        <c:lblOffset val="100"/>
        <c:noMultiLvlLbl val="1"/>
      </c:catAx>
      <c:valAx>
        <c:axId val="462703920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69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0334481284642"/>
          <c:y val="2.612683580739894E-2"/>
          <c:w val="0.70345174005778188"/>
          <c:h val="0.8651918735022107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CD-49DB-98E6-04241411A2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CD-49DB-98E6-04241411A2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CD-49DB-98E6-04241411A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2702744"/>
        <c:axId val="462701568"/>
      </c:barChart>
      <c:catAx>
        <c:axId val="462702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01568"/>
        <c:crosses val="autoZero"/>
        <c:auto val="0"/>
        <c:lblAlgn val="ctr"/>
        <c:lblOffset val="100"/>
        <c:noMultiLvlLbl val="1"/>
      </c:catAx>
      <c:valAx>
        <c:axId val="46270156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02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0334481284642"/>
          <c:y val="2.612683580739894E-2"/>
          <c:w val="0.67338244590668761"/>
          <c:h val="0.8651918735022107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6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ECD-49DB-98E6-04241411A2EF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Company A</c:v>
                      </c:pt>
                      <c:pt idx="1">
                        <c:v>Company B</c:v>
                      </c:pt>
                      <c:pt idx="2">
                        <c:v>Company C</c:v>
                      </c:pt>
                      <c:pt idx="3">
                        <c:v>Company D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ECD-49DB-98E6-04241411A2EF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Company A</c:v>
                      </c:pt>
                      <c:pt idx="1">
                        <c:v>Company B</c:v>
                      </c:pt>
                      <c:pt idx="2">
                        <c:v>Company C</c:v>
                      </c:pt>
                      <c:pt idx="3">
                        <c:v>Company D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 cmpd="sng" algn="ctr">
              <a:solidFill>
                <a:schemeClr val="accent1">
                  <a:tint val="6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ECD-49DB-98E6-04241411A2EF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Company A</c:v>
                      </c:pt>
                      <c:pt idx="1">
                        <c:v>Company B</c:v>
                      </c:pt>
                      <c:pt idx="2">
                        <c:v>Company C</c:v>
                      </c:pt>
                      <c:pt idx="3">
                        <c:v>Company D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152872"/>
        <c:axId val="462701960"/>
      </c:lineChart>
      <c:catAx>
        <c:axId val="43815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01960"/>
        <c:crosses val="autoZero"/>
        <c:auto val="0"/>
        <c:lblAlgn val="ctr"/>
        <c:lblOffset val="100"/>
        <c:noMultiLvlLbl val="1"/>
      </c:catAx>
      <c:valAx>
        <c:axId val="462701960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152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0334481284642"/>
          <c:y val="2.234280872904594E-2"/>
          <c:w val="0.68789839310493406"/>
          <c:h val="0.8745634345126481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76000"/>
                </a:schemeClr>
              </a:solidFill>
              <a:ln w="9525">
                <a:solidFill>
                  <a:schemeClr val="accent1">
                    <a:shade val="76000"/>
                  </a:schemeClr>
                </a:solidFill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  <c:pt idx="3">
                  <c:v>0.5</c:v>
                </c:pt>
                <c:pt idx="4">
                  <c:v>1.7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2DE-4B62-A399-935B068DF2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77000"/>
                </a:schemeClr>
              </a:solidFill>
              <a:ln w="9525">
                <a:solidFill>
                  <a:schemeClr val="accent1">
                    <a:tint val="77000"/>
                  </a:schemeClr>
                </a:solidFill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  <c:pt idx="3">
                  <c:v>0.5</c:v>
                </c:pt>
                <c:pt idx="4">
                  <c:v>1.7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3">
                  <c:v>2.1</c:v>
                </c:pt>
                <c:pt idx="4">
                  <c:v>3.4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2DE-4B62-A399-935B068DF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2531920"/>
        <c:axId val="462527608"/>
      </c:scatterChart>
      <c:valAx>
        <c:axId val="46253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27608"/>
        <c:crosses val="autoZero"/>
        <c:crossBetween val="midCat"/>
      </c:valAx>
      <c:valAx>
        <c:axId val="462527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1920"/>
        <c:crosses val="autoZero"/>
        <c:crossBetween val="midCat"/>
      </c:valAx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0334481284642"/>
          <c:y val="3.7647549707610792E-2"/>
          <c:w val="0.68051183730308129"/>
          <c:h val="0.87452342510456582"/>
        </c:manualLayout>
      </c:layout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76000"/>
                <a:alpha val="75000"/>
              </a:schemeClr>
            </a:solidFill>
            <a:ln w="25400">
              <a:noFill/>
            </a:ln>
            <a:effectLst/>
          </c:spPr>
          <c:invertIfNegative val="0"/>
          <c:xVal>
            <c:numRef>
              <c:f>Sheet1!$A$2:$A$6</c:f>
              <c:numCache>
                <c:formatCode>General</c:formatCode>
                <c:ptCount val="5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  <c:pt idx="3">
                  <c:v>3.5</c:v>
                </c:pt>
                <c:pt idx="4">
                  <c:v>1.1000000000000001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6B9-4999-B76C-E381FF2B21E2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>
                <a:tint val="77000"/>
                <a:alpha val="75000"/>
              </a:schemeClr>
            </a:solidFill>
            <a:ln w="25400">
              <a:noFill/>
            </a:ln>
            <a:effectLst/>
          </c:spPr>
          <c:invertIfNegative val="0"/>
          <c:xVal>
            <c:numRef>
              <c:f>Sheet1!$A$2:$A$6</c:f>
              <c:numCache>
                <c:formatCode>General</c:formatCode>
                <c:ptCount val="5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  <c:pt idx="3">
                  <c:v>3.5</c:v>
                </c:pt>
                <c:pt idx="4">
                  <c:v>1.1000000000000001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3">
                  <c:v>2.2000000000000002</c:v>
                </c:pt>
                <c:pt idx="4">
                  <c:v>1.1000000000000001</c:v>
                </c:pt>
              </c:numCache>
            </c:numRef>
          </c:yVal>
          <c:bubbleSize>
            <c:numRef>
              <c:f>Sheet1!$E$2:$E$6</c:f>
              <c:numCache>
                <c:formatCode>General</c:formatCode>
                <c:ptCount val="5"/>
                <c:pt idx="3">
                  <c:v>4</c:v>
                </c:pt>
                <c:pt idx="4">
                  <c:v>5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6B9-4999-B76C-E381FF2B2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462534664"/>
        <c:axId val="462535056"/>
      </c:bubbleChart>
      <c:valAx>
        <c:axId val="46253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5056"/>
        <c:crosses val="autoZero"/>
        <c:crossBetween val="midCat"/>
      </c:valAx>
      <c:valAx>
        <c:axId val="462535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4664"/>
        <c:crosses val="autoZero"/>
        <c:crossBetween val="midCat"/>
      </c:valAx>
      <c:spPr>
        <a:noFill/>
        <a:ln>
          <a:solidFill>
            <a:schemeClr val="tx1">
              <a:tint val="75000"/>
              <a:shade val="95000"/>
              <a:satMod val="10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46950334304621E-2"/>
          <c:y val="3.0575724030737512E-3"/>
          <c:w val="0.74479802121824912"/>
          <c:h val="0.9845445733867935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CE-4445-8F46-059FB04BC12B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CE-4445-8F46-059FB04BC12B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3CE-4445-8F46-059FB04BC12B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3CE-4445-8F46-059FB04BC1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Pie-1</c:v>
                </c:pt>
                <c:pt idx="1">
                  <c:v>Pie-2</c:v>
                </c:pt>
                <c:pt idx="2">
                  <c:v>Pie-3</c:v>
                </c:pt>
                <c:pt idx="3">
                  <c:v>Pie-4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3CE-4445-8F46-059FB04BC12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29390066860924"/>
          <c:y val="2.612683580739894E-2"/>
          <c:w val="0.70345174005778188"/>
          <c:h val="0.865191873502210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CD-49DB-98E6-04241411A2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CD-49DB-98E6-04241411A2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CD-49DB-98E6-04241411A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62535840"/>
        <c:axId val="462533880"/>
      </c:barChart>
      <c:catAx>
        <c:axId val="4625358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3880"/>
        <c:crosses val="autoZero"/>
        <c:auto val="0"/>
        <c:lblAlgn val="ctr"/>
        <c:lblOffset val="100"/>
        <c:noMultiLvlLbl val="1"/>
      </c:catAx>
      <c:valAx>
        <c:axId val="46253388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29390066860924"/>
          <c:y val="2.612683580739894E-2"/>
          <c:w val="0.70345174005778188"/>
          <c:h val="0.865191873502210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Series-A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CD-49DB-98E6-04241411A2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Series-B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</c:v>
                </c:pt>
                <c:pt idx="2">
                  <c:v>1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CD-49DB-98E6-04241411A2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Series-C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Bar-1</c:v>
                </c:pt>
                <c:pt idx="1">
                  <c:v>Bar-2</c:v>
                </c:pt>
                <c:pt idx="2">
                  <c:v>Bar-3</c:v>
                </c:pt>
                <c:pt idx="3">
                  <c:v>Bar-4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CD-49DB-98E6-04241411A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62524472"/>
        <c:axId val="462524864"/>
      </c:barChart>
      <c:catAx>
        <c:axId val="46252447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24864"/>
        <c:crosses val="autoZero"/>
        <c:auto val="0"/>
        <c:lblAlgn val="ctr"/>
        <c:lblOffset val="100"/>
        <c:noMultiLvlLbl val="1"/>
      </c:catAx>
      <c:valAx>
        <c:axId val="46252486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24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88760123380584"/>
          <c:y val="2.612683580739894E-2"/>
          <c:w val="0.66849379766230221"/>
          <c:h val="0.8651918735022107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4.3</c:v>
                </c:pt>
                <c:pt idx="1">
                  <c:v>2.4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4D-401E-86FE-500FD2889F0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2.5</c:v>
                </c:pt>
                <c:pt idx="1">
                  <c:v>1</c:v>
                </c:pt>
                <c:pt idx="2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14D-401E-86FE-500FD2889F0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3.5</c:v>
                </c:pt>
                <c:pt idx="1">
                  <c:v>1</c:v>
                </c:pt>
                <c:pt idx="2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14D-401E-86FE-500FD2889F0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5</c:v>
                </c:pt>
                <c:pt idx="1">
                  <c:v>0.5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14D-401E-86FE-500FD2889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2525256"/>
        <c:axId val="462529176"/>
      </c:barChart>
      <c:catAx>
        <c:axId val="4625252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29176"/>
        <c:crosses val="autoZero"/>
        <c:auto val="0"/>
        <c:lblAlgn val="ctr"/>
        <c:lblOffset val="100"/>
        <c:noMultiLvlLbl val="1"/>
      </c:catAx>
      <c:valAx>
        <c:axId val="462529176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2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50"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78979517030457"/>
          <c:y val="2.612683580739894E-2"/>
          <c:w val="0.72079800505811742"/>
          <c:h val="0.8651918735022107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4.3</c:v>
                </c:pt>
                <c:pt idx="1">
                  <c:v>2.4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CE-47B7-AD4F-78789069997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2.5</c:v>
                </c:pt>
                <c:pt idx="1">
                  <c:v>1</c:v>
                </c:pt>
                <c:pt idx="2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CE-47B7-AD4F-78789069997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3.5</c:v>
                </c:pt>
                <c:pt idx="1">
                  <c:v>1</c:v>
                </c:pt>
                <c:pt idx="2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8CE-47B7-AD4F-787890699973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5</c:v>
                </c:pt>
                <c:pt idx="1">
                  <c:v>0.5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8CE-47B7-AD4F-787890699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2526824"/>
        <c:axId val="462538192"/>
      </c:barChart>
      <c:catAx>
        <c:axId val="4625268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8192"/>
        <c:crosses val="autoZero"/>
        <c:auto val="0"/>
        <c:lblAlgn val="ctr"/>
        <c:lblOffset val="100"/>
        <c:noMultiLvlLbl val="1"/>
      </c:catAx>
      <c:valAx>
        <c:axId val="462538192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2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50"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88760123380584"/>
          <c:y val="2.612683580739894E-2"/>
          <c:w val="0.75000536697137032"/>
          <c:h val="0.8651918735022107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4.3</c:v>
                </c:pt>
                <c:pt idx="1">
                  <c:v>2.4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17-4A85-B5A1-09F74D16234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2.5</c:v>
                </c:pt>
                <c:pt idx="1">
                  <c:v>1</c:v>
                </c:pt>
                <c:pt idx="2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17-4A85-B5A1-09F74D16234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3.5</c:v>
                </c:pt>
                <c:pt idx="1">
                  <c:v>1</c:v>
                </c:pt>
                <c:pt idx="2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F17-4A85-B5A1-09F74D162348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Company A</c:v>
                </c:pt>
                <c:pt idx="1">
                  <c:v>Company B</c:v>
                </c:pt>
                <c:pt idx="2">
                  <c:v>Company C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5</c:v>
                </c:pt>
                <c:pt idx="1">
                  <c:v>0.5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F17-4A85-B5A1-09F74D162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462539368"/>
        <c:axId val="462537800"/>
      </c:barChart>
      <c:catAx>
        <c:axId val="462539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7800"/>
        <c:crosses val="autoZero"/>
        <c:auto val="0"/>
        <c:lblAlgn val="ctr"/>
        <c:lblOffset val="100"/>
        <c:noMultiLvlLbl val="1"/>
      </c:catAx>
      <c:valAx>
        <c:axId val="462537800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50"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034275127373787E-2"/>
          <c:y val="2.612683580739894E-2"/>
          <c:w val="0.82372887748875145"/>
          <c:h val="0.86519187350221072"/>
        </c:manualLayout>
      </c:layout>
      <c:areaChart>
        <c:grouping val="stacked"/>
        <c:varyColors val="0"/>
        <c:ser>
          <c:idx val="0"/>
          <c:order val="0"/>
          <c:tx>
            <c:strRef>
              <c:f>'Plot mekko data'!$A$5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shade val="45000"/>
              </a:schemeClr>
            </a:solidFill>
            <a:ln>
              <a:solidFill>
                <a:schemeClr val="bg2"/>
              </a:solidFill>
            </a:ln>
            <a:effectLst/>
          </c:spPr>
          <c:cat>
            <c:numRef>
              <c:f>'Plot mekko data'!$B$4:$P$4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33.816425120772948</c:v>
                </c:pt>
                <c:pt idx="3">
                  <c:v>67.632850241545896</c:v>
                </c:pt>
                <c:pt idx="4">
                  <c:v>67.632850241545896</c:v>
                </c:pt>
                <c:pt idx="5">
                  <c:v>67.632850241545896</c:v>
                </c:pt>
                <c:pt idx="6">
                  <c:v>67.632850241545896</c:v>
                </c:pt>
                <c:pt idx="7">
                  <c:v>79.468599033816432</c:v>
                </c:pt>
                <c:pt idx="8">
                  <c:v>91.304347826086968</c:v>
                </c:pt>
                <c:pt idx="9">
                  <c:v>91.304347826086968</c:v>
                </c:pt>
                <c:pt idx="10">
                  <c:v>91.304347826086968</c:v>
                </c:pt>
                <c:pt idx="11">
                  <c:v>91.304347826086968</c:v>
                </c:pt>
                <c:pt idx="12">
                  <c:v>95.652173913043484</c:v>
                </c:pt>
                <c:pt idx="13">
                  <c:v>100</c:v>
                </c:pt>
                <c:pt idx="14">
                  <c:v>100</c:v>
                </c:pt>
              </c:numCache>
            </c:numRef>
          </c:cat>
          <c:val>
            <c:numRef>
              <c:f>'Plot mekko data'!$B$5:$P$5</c:f>
              <c:numCache>
                <c:formatCode>0%</c:formatCode>
                <c:ptCount val="15"/>
                <c:pt idx="0" formatCode="General">
                  <c:v>0</c:v>
                </c:pt>
                <c:pt idx="1">
                  <c:v>0.35714285714285715</c:v>
                </c:pt>
                <c:pt idx="2">
                  <c:v>0.35714285714285715</c:v>
                </c:pt>
                <c:pt idx="3">
                  <c:v>0.35714285714285715</c:v>
                </c:pt>
                <c:pt idx="4" formatCode="General">
                  <c:v>0</c:v>
                </c:pt>
                <c:pt idx="5" formatCode="General">
                  <c:v>0</c:v>
                </c:pt>
                <c:pt idx="6">
                  <c:v>0.48979591836734687</c:v>
                </c:pt>
                <c:pt idx="7">
                  <c:v>0.48979591836734687</c:v>
                </c:pt>
                <c:pt idx="8">
                  <c:v>0.48979591836734687</c:v>
                </c:pt>
                <c:pt idx="9" formatCode="General">
                  <c:v>0</c:v>
                </c:pt>
                <c:pt idx="10" formatCode="General">
                  <c:v>0</c:v>
                </c:pt>
                <c:pt idx="11">
                  <c:v>0.4</c:v>
                </c:pt>
                <c:pt idx="12">
                  <c:v>0.4</c:v>
                </c:pt>
                <c:pt idx="13">
                  <c:v>0.4</c:v>
                </c:pt>
                <c:pt idx="14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BD-481A-A5E2-32BE7C6E1BC0}"/>
            </c:ext>
          </c:extLst>
        </c:ser>
        <c:ser>
          <c:idx val="1"/>
          <c:order val="1"/>
          <c:tx>
            <c:strRef>
              <c:f>'Plot mekko data'!$A$6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shade val="61000"/>
              </a:schemeClr>
            </a:solidFill>
            <a:ln>
              <a:solidFill>
                <a:schemeClr val="bg2"/>
              </a:solidFill>
            </a:ln>
            <a:effectLst/>
          </c:spPr>
          <c:cat>
            <c:numRef>
              <c:f>'Plot mekko data'!$B$4:$P$4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33.816425120772948</c:v>
                </c:pt>
                <c:pt idx="3">
                  <c:v>67.632850241545896</c:v>
                </c:pt>
                <c:pt idx="4">
                  <c:v>67.632850241545896</c:v>
                </c:pt>
                <c:pt idx="5">
                  <c:v>67.632850241545896</c:v>
                </c:pt>
                <c:pt idx="6">
                  <c:v>67.632850241545896</c:v>
                </c:pt>
                <c:pt idx="7">
                  <c:v>79.468599033816432</c:v>
                </c:pt>
                <c:pt idx="8">
                  <c:v>91.304347826086968</c:v>
                </c:pt>
                <c:pt idx="9">
                  <c:v>91.304347826086968</c:v>
                </c:pt>
                <c:pt idx="10">
                  <c:v>91.304347826086968</c:v>
                </c:pt>
                <c:pt idx="11">
                  <c:v>91.304347826086968</c:v>
                </c:pt>
                <c:pt idx="12">
                  <c:v>95.652173913043484</c:v>
                </c:pt>
                <c:pt idx="13">
                  <c:v>100</c:v>
                </c:pt>
                <c:pt idx="14">
                  <c:v>100</c:v>
                </c:pt>
              </c:numCache>
            </c:numRef>
          </c:cat>
          <c:val>
            <c:numRef>
              <c:f>'Plot mekko data'!$B$6:$P$6</c:f>
              <c:numCache>
                <c:formatCode>0%</c:formatCode>
                <c:ptCount val="15"/>
                <c:pt idx="0" formatCode="General">
                  <c:v>0</c:v>
                </c:pt>
                <c:pt idx="1">
                  <c:v>0.17857142857142858</c:v>
                </c:pt>
                <c:pt idx="2">
                  <c:v>0.17857142857142858</c:v>
                </c:pt>
                <c:pt idx="3">
                  <c:v>0.17857142857142858</c:v>
                </c:pt>
                <c:pt idx="4" formatCode="General">
                  <c:v>0</c:v>
                </c:pt>
                <c:pt idx="5" formatCode="General">
                  <c:v>0</c:v>
                </c:pt>
                <c:pt idx="6">
                  <c:v>0.2040816326530612</c:v>
                </c:pt>
                <c:pt idx="7">
                  <c:v>0.2040816326530612</c:v>
                </c:pt>
                <c:pt idx="8">
                  <c:v>0.2040816326530612</c:v>
                </c:pt>
                <c:pt idx="9" formatCode="General">
                  <c:v>0</c:v>
                </c:pt>
                <c:pt idx="10" formatCode="General">
                  <c:v>0</c:v>
                </c:pt>
                <c:pt idx="11">
                  <c:v>0.2</c:v>
                </c:pt>
                <c:pt idx="12">
                  <c:v>0.2</c:v>
                </c:pt>
                <c:pt idx="13">
                  <c:v>0.2</c:v>
                </c:pt>
                <c:pt idx="14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BD-481A-A5E2-32BE7C6E1BC0}"/>
            </c:ext>
          </c:extLst>
        </c:ser>
        <c:ser>
          <c:idx val="2"/>
          <c:order val="2"/>
          <c:tx>
            <c:strRef>
              <c:f>'Plot mekko data'!$A$7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bg2"/>
              </a:solidFill>
            </a:ln>
            <a:effectLst/>
          </c:spPr>
          <c:cat>
            <c:numRef>
              <c:f>'Plot mekko data'!$B$4:$P$4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33.816425120772948</c:v>
                </c:pt>
                <c:pt idx="3">
                  <c:v>67.632850241545896</c:v>
                </c:pt>
                <c:pt idx="4">
                  <c:v>67.632850241545896</c:v>
                </c:pt>
                <c:pt idx="5">
                  <c:v>67.632850241545896</c:v>
                </c:pt>
                <c:pt idx="6">
                  <c:v>67.632850241545896</c:v>
                </c:pt>
                <c:pt idx="7">
                  <c:v>79.468599033816432</c:v>
                </c:pt>
                <c:pt idx="8">
                  <c:v>91.304347826086968</c:v>
                </c:pt>
                <c:pt idx="9">
                  <c:v>91.304347826086968</c:v>
                </c:pt>
                <c:pt idx="10">
                  <c:v>91.304347826086968</c:v>
                </c:pt>
                <c:pt idx="11">
                  <c:v>91.304347826086968</c:v>
                </c:pt>
                <c:pt idx="12">
                  <c:v>95.652173913043484</c:v>
                </c:pt>
                <c:pt idx="13">
                  <c:v>100</c:v>
                </c:pt>
                <c:pt idx="14">
                  <c:v>100</c:v>
                </c:pt>
              </c:numCache>
            </c:numRef>
          </c:cat>
          <c:val>
            <c:numRef>
              <c:f>'Plot mekko data'!$B$7:$P$7</c:f>
              <c:numCache>
                <c:formatCode>0%</c:formatCode>
                <c:ptCount val="15"/>
                <c:pt idx="0" formatCode="General">
                  <c:v>0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 formatCode="General">
                  <c:v>0</c:v>
                </c:pt>
                <c:pt idx="5" formatCode="General">
                  <c:v>0</c:v>
                </c:pt>
                <c:pt idx="6">
                  <c:v>0.2040816326530612</c:v>
                </c:pt>
                <c:pt idx="7">
                  <c:v>0.2040816326530612</c:v>
                </c:pt>
                <c:pt idx="8">
                  <c:v>0.2040816326530612</c:v>
                </c:pt>
                <c:pt idx="9" formatCode="General">
                  <c:v>0</c:v>
                </c:pt>
                <c:pt idx="10" formatCode="General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3BD-481A-A5E2-32BE7C6E1BC0}"/>
            </c:ext>
          </c:extLst>
        </c:ser>
        <c:ser>
          <c:idx val="3"/>
          <c:order val="3"/>
          <c:tx>
            <c:strRef>
              <c:f>'Plot mekko data'!$A$8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1">
                <a:shade val="92000"/>
              </a:schemeClr>
            </a:solidFill>
            <a:ln>
              <a:solidFill>
                <a:schemeClr val="bg2"/>
              </a:solidFill>
            </a:ln>
            <a:effectLst/>
          </c:spPr>
          <c:cat>
            <c:numRef>
              <c:f>'Plot mekko data'!$B$4:$P$4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33.816425120772948</c:v>
                </c:pt>
                <c:pt idx="3">
                  <c:v>67.632850241545896</c:v>
                </c:pt>
                <c:pt idx="4">
                  <c:v>67.632850241545896</c:v>
                </c:pt>
                <c:pt idx="5">
                  <c:v>67.632850241545896</c:v>
                </c:pt>
                <c:pt idx="6">
                  <c:v>67.632850241545896</c:v>
                </c:pt>
                <c:pt idx="7">
                  <c:v>79.468599033816432</c:v>
                </c:pt>
                <c:pt idx="8">
                  <c:v>91.304347826086968</c:v>
                </c:pt>
                <c:pt idx="9">
                  <c:v>91.304347826086968</c:v>
                </c:pt>
                <c:pt idx="10">
                  <c:v>91.304347826086968</c:v>
                </c:pt>
                <c:pt idx="11">
                  <c:v>91.304347826086968</c:v>
                </c:pt>
                <c:pt idx="12">
                  <c:v>95.652173913043484</c:v>
                </c:pt>
                <c:pt idx="13">
                  <c:v>100</c:v>
                </c:pt>
                <c:pt idx="14">
                  <c:v>100</c:v>
                </c:pt>
              </c:numCache>
            </c:numRef>
          </c:cat>
          <c:val>
            <c:numRef>
              <c:f>'Plot mekko data'!$B$8:$P$8</c:f>
              <c:numCache>
                <c:formatCode>0%</c:formatCode>
                <c:ptCount val="15"/>
                <c:pt idx="0" formatCode="General">
                  <c:v>0</c:v>
                </c:pt>
                <c:pt idx="1">
                  <c:v>0.21428571428571427</c:v>
                </c:pt>
                <c:pt idx="2">
                  <c:v>0.21428571428571427</c:v>
                </c:pt>
                <c:pt idx="3">
                  <c:v>0.21428571428571427</c:v>
                </c:pt>
                <c:pt idx="4" formatCode="General">
                  <c:v>0</c:v>
                </c:pt>
                <c:pt idx="5" formatCode="General">
                  <c:v>0</c:v>
                </c:pt>
                <c:pt idx="6">
                  <c:v>0.1020408163265306</c:v>
                </c:pt>
                <c:pt idx="7">
                  <c:v>0.1020408163265306</c:v>
                </c:pt>
                <c:pt idx="8">
                  <c:v>0.1020408163265306</c:v>
                </c:pt>
                <c:pt idx="9" formatCode="General">
                  <c:v>0</c:v>
                </c:pt>
                <c:pt idx="10" formatCode="General">
                  <c:v>0</c:v>
                </c:pt>
                <c:pt idx="11">
                  <c:v>0.4</c:v>
                </c:pt>
                <c:pt idx="12">
                  <c:v>0.4</c:v>
                </c:pt>
                <c:pt idx="13">
                  <c:v>0.4</c:v>
                </c:pt>
                <c:pt idx="14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3BD-481A-A5E2-32BE7C6E1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465040"/>
        <c:axId val="326468568"/>
      </c:areaChart>
      <c:lineChart>
        <c:grouping val="standard"/>
        <c:varyColors val="0"/>
        <c:ser>
          <c:idx val="4"/>
          <c:order val="4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ymbol val="none"/>
          </c:marker>
          <c:cat>
            <c:numRef>
              <c:f>'Plot mekko data'!$B$4:$P$4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33.816425120772948</c:v>
                </c:pt>
                <c:pt idx="3">
                  <c:v>67.632850241545896</c:v>
                </c:pt>
                <c:pt idx="4">
                  <c:v>67.632850241545896</c:v>
                </c:pt>
                <c:pt idx="5">
                  <c:v>67.632850241545896</c:v>
                </c:pt>
                <c:pt idx="6">
                  <c:v>67.632850241545896</c:v>
                </c:pt>
                <c:pt idx="7">
                  <c:v>79.468599033816432</c:v>
                </c:pt>
                <c:pt idx="8">
                  <c:v>91.304347826086968</c:v>
                </c:pt>
                <c:pt idx="9">
                  <c:v>91.304347826086968</c:v>
                </c:pt>
                <c:pt idx="10">
                  <c:v>91.304347826086968</c:v>
                </c:pt>
                <c:pt idx="11">
                  <c:v>91.304347826086968</c:v>
                </c:pt>
                <c:pt idx="12">
                  <c:v>95.652173913043484</c:v>
                </c:pt>
                <c:pt idx="13">
                  <c:v>100</c:v>
                </c:pt>
                <c:pt idx="14">
                  <c:v>100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3BD-481A-A5E2-32BE7C6E1BC0}"/>
            </c:ext>
          </c:extLst>
        </c:ser>
        <c:ser>
          <c:idx val="5"/>
          <c:order val="5"/>
          <c:tx>
            <c:strRef>
              <c:f>'Plot mekko data'!$A$1</c:f>
              <c:strCache>
                <c:ptCount val="1"/>
                <c:pt idx="0">
                  <c:v>Labels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ymbol val="none"/>
          </c:marker>
          <c:cat>
            <c:numRef>
              <c:f>'Plot mekko data'!$B$4:$P$4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33.816425120772948</c:v>
                </c:pt>
                <c:pt idx="3">
                  <c:v>67.632850241545896</c:v>
                </c:pt>
                <c:pt idx="4">
                  <c:v>67.632850241545896</c:v>
                </c:pt>
                <c:pt idx="5">
                  <c:v>67.632850241545896</c:v>
                </c:pt>
                <c:pt idx="6">
                  <c:v>67.632850241545896</c:v>
                </c:pt>
                <c:pt idx="7">
                  <c:v>79.468599033816432</c:v>
                </c:pt>
                <c:pt idx="8">
                  <c:v>91.304347826086968</c:v>
                </c:pt>
                <c:pt idx="9">
                  <c:v>91.304347826086968</c:v>
                </c:pt>
                <c:pt idx="10">
                  <c:v>91.304347826086968</c:v>
                </c:pt>
                <c:pt idx="11">
                  <c:v>91.304347826086968</c:v>
                </c:pt>
                <c:pt idx="12">
                  <c:v>95.652173913043484</c:v>
                </c:pt>
                <c:pt idx="13">
                  <c:v>100</c:v>
                </c:pt>
                <c:pt idx="14">
                  <c:v>100</c:v>
                </c:pt>
              </c:numCache>
            </c:numRef>
          </c:cat>
          <c:val>
            <c:numRef>
              <c:f>'Plot mekko data'!$B$1:$P$1</c:f>
              <c:numCache>
                <c:formatCode>General</c:formatCode>
                <c:ptCount val="15"/>
                <c:pt idx="2">
                  <c:v>0</c:v>
                </c:pt>
                <c:pt idx="7">
                  <c:v>0</c:v>
                </c:pt>
                <c:pt idx="12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3BD-481A-A5E2-32BE7C6E1BC0}"/>
            </c:ext>
          </c:extLst>
        </c:ser>
        <c:ser>
          <c:idx val="6"/>
          <c:order val="6"/>
          <c:tx>
            <c:v>x-labels</c:v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fld id="{A92FAC9E-6A1A-4B81-9BD0-5BFF7AE59F4F}" type="CELLRANGE">
                      <a:rPr lang="en-US"/>
                      <a:pPr/>
                      <a:t>[CELLRANGE]</a:t>
                    </a:fld>
                    <a:endParaRPr lang="en-A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fld id="{A6447BE0-44F1-445F-9E36-9FA18E1E33E3}" type="CELLRANGE">
                      <a:rPr lang="en-AU"/>
                      <a:pPr/>
                      <a:t>[CELLRANGE]</a:t>
                    </a:fld>
                    <a:endParaRPr lang="en-A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tx>
                <c:rich>
                  <a:bodyPr/>
                  <a:lstStyle/>
                  <a:p>
                    <a:fld id="{8E2EC49E-65F9-4CBD-9FE6-CB8D00B46B2C}" type="CELLRANGE">
                      <a:rPr lang="en-AU"/>
                      <a:pPr/>
                      <a:t>[CELLRANGE]</a:t>
                    </a:fld>
                    <a:endParaRPr lang="en-A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0" rIns="38100" bIns="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val>
            <c:numRef>
              <c:f>'Plot mekko data'!$B$1:$P$1</c:f>
              <c:numCache>
                <c:formatCode>General</c:formatCode>
                <c:ptCount val="15"/>
                <c:pt idx="2">
                  <c:v>0</c:v>
                </c:pt>
                <c:pt idx="7">
                  <c:v>0</c:v>
                </c:pt>
                <c:pt idx="12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5-93BD-481A-A5E2-32BE7C6E1BC0}"/>
            </c:ext>
            <c:ext xmlns:c15="http://schemas.microsoft.com/office/drawing/2012/chart" uri="{02D57815-91ED-43cb-92C2-25804820EDAC}">
              <c15:datalabelsRange>
                <c15:f>'Plot mekko data'!$B$1:$P$1</c15:f>
                <c15:dlblRangeCache>
                  <c:ptCount val="15"/>
                  <c:pt idx="2">
                    <c:v>Company A</c:v>
                  </c:pt>
                  <c:pt idx="7">
                    <c:v>Company B</c:v>
                  </c:pt>
                  <c:pt idx="12">
                    <c:v>Company C</c:v>
                  </c:pt>
                </c15:dlblRangeCache>
              </c15:datalabelsRange>
            </c:ext>
          </c:extLst>
        </c:ser>
        <c:ser>
          <c:idx val="7"/>
          <c:order val="7"/>
          <c:tx>
            <c:v>Total</c:v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ymbol val="none"/>
          </c:marker>
          <c:val>
            <c:numRef>
              <c:f>'Plot mekko data'!$B$2:$P$2</c:f>
              <c:numCache>
                <c:formatCode>General</c:formatCode>
                <c:ptCount val="15"/>
                <c:pt idx="2">
                  <c:v>14</c:v>
                </c:pt>
                <c:pt idx="7">
                  <c:v>4.9000000000000004</c:v>
                </c:pt>
                <c:pt idx="12">
                  <c:v>1.8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6-93BD-481A-A5E2-32BE7C6E1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6465040"/>
        <c:axId val="326468568"/>
      </c:lineChart>
      <c:dateAx>
        <c:axId val="3264650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68568"/>
        <c:crosses val="autoZero"/>
        <c:auto val="0"/>
        <c:lblOffset val="100"/>
        <c:baseTimeUnit val="days"/>
        <c:majorUnit val="20"/>
        <c:majorTimeUnit val="days"/>
        <c:minorUnit val="100"/>
        <c:minorTimeUnit val="days"/>
      </c:dateAx>
      <c:valAx>
        <c:axId val="3264685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650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87376" y="129600"/>
            <a:ext cx="11023600" cy="863028"/>
          </a:xfrm>
          <a:prstGeom prst="rect">
            <a:avLst/>
          </a:prstGeom>
        </p:spPr>
        <p:txBody>
          <a:bodyPr vert="horz" lIns="90000" tIns="90000" rIns="91440" bIns="45720" rtlCol="0"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45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CONI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616" y="145519"/>
            <a:ext cx="11479079" cy="711423"/>
          </a:xfrm>
          <a:prstGeom prst="rect">
            <a:avLst/>
          </a:prstGeom>
        </p:spPr>
        <p:txBody>
          <a:bodyPr anchor="b"/>
          <a:lstStyle/>
          <a:p>
            <a:pPr marL="0" lvl="0"/>
            <a:endParaRPr lang="en-A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7580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87376" y="129600"/>
            <a:ext cx="11023600" cy="863028"/>
          </a:xfrm>
          <a:prstGeom prst="rect">
            <a:avLst/>
          </a:prstGeom>
        </p:spPr>
        <p:txBody>
          <a:bodyPr vert="horz" lIns="90000" tIns="9000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87375" y="1386001"/>
            <a:ext cx="11023601" cy="4959237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pPr marL="265113" lvl="0" indent="-265113">
              <a:lnSpc>
                <a:spcPct val="100000"/>
              </a:lnSpc>
              <a:spcBef>
                <a:spcPts val="600"/>
              </a:spcBef>
              <a:buFont typeface="Arial"/>
            </a:pPr>
            <a:r>
              <a:rPr lang="en-US"/>
              <a:t>Click to edit Master text styles</a:t>
            </a:r>
          </a:p>
          <a:p>
            <a:pPr marL="541338" lvl="1" indent="-276225">
              <a:lnSpc>
                <a:spcPct val="100000"/>
              </a:lnSpc>
              <a:spcBef>
                <a:spcPts val="600"/>
              </a:spcBef>
              <a:buFont typeface="Lato" panose="020F0502020204030203" pitchFamily="34" charset="0"/>
              <a:buChar char="—"/>
            </a:pPr>
            <a:r>
              <a:rPr lang="en-US"/>
              <a:t>Second level</a:t>
            </a:r>
          </a:p>
          <a:p>
            <a:pPr marL="806450" lvl="2" indent="-265113">
              <a:lnSpc>
                <a:spcPct val="100000"/>
              </a:lnSpc>
              <a:spcBef>
                <a:spcPts val="600"/>
              </a:spcBef>
              <a:buFont typeface="Segoe UI" panose="020B0502040204020203" pitchFamily="34" charset="0"/>
              <a:buChar char="&gt;"/>
            </a:pPr>
            <a:r>
              <a:rPr lang="en-US"/>
              <a:t>Third level</a:t>
            </a:r>
          </a:p>
          <a:p>
            <a:pPr marL="1071563" lvl="3" indent="-265113">
              <a:lnSpc>
                <a:spcPct val="100000"/>
              </a:lnSpc>
              <a:spcBef>
                <a:spcPts val="600"/>
              </a:spcBef>
              <a:buFont typeface="Arial"/>
            </a:pPr>
            <a:r>
              <a:rPr lang="en-US"/>
              <a:t>Fourth level</a:t>
            </a:r>
          </a:p>
          <a:p>
            <a:pPr marL="1347788" lvl="4" indent="-276225">
              <a:lnSpc>
                <a:spcPct val="100000"/>
              </a:lnSpc>
              <a:spcBef>
                <a:spcPts val="600"/>
              </a:spcBef>
              <a:buFont typeface="Lato" panose="020F0502020204030203" pitchFamily="34" charset="0"/>
              <a:buChar char="‒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5055281-1958-4E15-8A3E-FE3F887882C4}"/>
              </a:ext>
            </a:extLst>
          </p:cNvPr>
          <p:cNvSpPr txBox="1"/>
          <p:nvPr userDrawn="1"/>
        </p:nvSpPr>
        <p:spPr>
          <a:xfrm>
            <a:off x="11286976" y="6524497"/>
            <a:ext cx="324000" cy="216000"/>
          </a:xfrm>
          <a:prstGeom prst="rect">
            <a:avLst/>
          </a:prstGeom>
        </p:spPr>
        <p:txBody>
          <a:bodyPr vert="horz" lIns="90000" tIns="45720" rIns="90000" bIns="4572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600"/>
              </a:spcBef>
              <a:buFont typeface="Arial"/>
              <a:buNone/>
              <a:defRPr sz="900"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600"/>
              </a:spcBef>
              <a:buFont typeface="Lato" panose="020F0502020204030203" pitchFamily="34" charset="0"/>
              <a:buChar char="‒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lvl="0" algn="r"/>
            <a:fld id="{2C47FC89-94BB-4EAC-8CC1-5DD1CE33A36E}" type="slidenum">
              <a:rPr lang="en-AU" sz="800" smtClean="0"/>
              <a:pPr lvl="0" algn="r"/>
              <a:t>‹#›</a:t>
            </a:fld>
            <a:endParaRPr lang="en-AU" sz="800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="" xmlns:a16="http://schemas.microsoft.com/office/drawing/2014/main" id="{1DEA938D-718B-4D41-8F29-72455CDC04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735" y="6561267"/>
            <a:ext cx="1000188" cy="1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2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16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_Cluster"/>
          <p:cNvGraphicFramePr/>
          <p:nvPr>
            <p:extLst>
              <p:ext uri="{D42A27DB-BD31-4B8C-83A1-F6EECF244321}">
                <p14:modId xmlns:p14="http://schemas.microsoft.com/office/powerpoint/2010/main" val="3198656750"/>
              </p:ext>
            </p:extLst>
          </p:nvPr>
        </p:nvGraphicFramePr>
        <p:xfrm>
          <a:off x="377714" y="1986035"/>
          <a:ext cx="10976086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598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_Stacked"/>
          <p:cNvGraphicFramePr/>
          <p:nvPr>
            <p:extLst>
              <p:ext uri="{D42A27DB-BD31-4B8C-83A1-F6EECF244321}">
                <p14:modId xmlns:p14="http://schemas.microsoft.com/office/powerpoint/2010/main" val="513008278"/>
              </p:ext>
            </p:extLst>
          </p:nvPr>
        </p:nvGraphicFramePr>
        <p:xfrm>
          <a:off x="377714" y="1986035"/>
          <a:ext cx="10976086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599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_Stacked100"/>
          <p:cNvGraphicFramePr/>
          <p:nvPr>
            <p:extLst>
              <p:ext uri="{D42A27DB-BD31-4B8C-83A1-F6EECF244321}">
                <p14:modId xmlns:p14="http://schemas.microsoft.com/office/powerpoint/2010/main" val="3863112370"/>
              </p:ext>
            </p:extLst>
          </p:nvPr>
        </p:nvGraphicFramePr>
        <p:xfrm>
          <a:off x="377714" y="1986035"/>
          <a:ext cx="10976086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93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_Line"/>
          <p:cNvGraphicFramePr/>
          <p:nvPr>
            <p:extLst>
              <p:ext uri="{D42A27DB-BD31-4B8C-83A1-F6EECF244321}">
                <p14:modId xmlns:p14="http://schemas.microsoft.com/office/powerpoint/2010/main" val="595001883"/>
              </p:ext>
            </p:extLst>
          </p:nvPr>
        </p:nvGraphicFramePr>
        <p:xfrm>
          <a:off x="377714" y="1986035"/>
          <a:ext cx="10976086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8428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_Scatter"/>
          <p:cNvGraphicFramePr/>
          <p:nvPr>
            <p:extLst>
              <p:ext uri="{D42A27DB-BD31-4B8C-83A1-F6EECF244321}">
                <p14:modId xmlns:p14="http://schemas.microsoft.com/office/powerpoint/2010/main" val="2723869101"/>
              </p:ext>
            </p:extLst>
          </p:nvPr>
        </p:nvGraphicFramePr>
        <p:xfrm>
          <a:off x="377714" y="1987359"/>
          <a:ext cx="10976086" cy="4152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801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_Bubble"/>
          <p:cNvGraphicFramePr/>
          <p:nvPr>
            <p:extLst>
              <p:ext uri="{D42A27DB-BD31-4B8C-83A1-F6EECF244321}">
                <p14:modId xmlns:p14="http://schemas.microsoft.com/office/powerpoint/2010/main" val="674509823"/>
              </p:ext>
            </p:extLst>
          </p:nvPr>
        </p:nvGraphicFramePr>
        <p:xfrm>
          <a:off x="377714" y="1987359"/>
          <a:ext cx="10976086" cy="4150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1256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w_chart"/>
          <p:cNvGraphicFramePr/>
          <p:nvPr>
            <p:extLst>
              <p:ext uri="{D42A27DB-BD31-4B8C-83A1-F6EECF244321}">
                <p14:modId xmlns:p14="http://schemas.microsoft.com/office/powerpoint/2010/main" val="4014860391"/>
              </p:ext>
            </p:extLst>
          </p:nvPr>
        </p:nvGraphicFramePr>
        <p:xfrm>
          <a:off x="377714" y="1987360"/>
          <a:ext cx="10976086" cy="4150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4961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_Horizontal_Cluster"/>
          <p:cNvGraphicFramePr/>
          <p:nvPr>
            <p:extLst>
              <p:ext uri="{D42A27DB-BD31-4B8C-83A1-F6EECF244321}">
                <p14:modId xmlns:p14="http://schemas.microsoft.com/office/powerpoint/2010/main" val="567419479"/>
              </p:ext>
            </p:extLst>
          </p:nvPr>
        </p:nvGraphicFramePr>
        <p:xfrm>
          <a:off x="377714" y="1986035"/>
          <a:ext cx="10976086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2431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_Horizontal_Stacked"/>
          <p:cNvGraphicFramePr/>
          <p:nvPr>
            <p:extLst>
              <p:ext uri="{D42A27DB-BD31-4B8C-83A1-F6EECF244321}">
                <p14:modId xmlns:p14="http://schemas.microsoft.com/office/powerpoint/2010/main" val="987820318"/>
              </p:ext>
            </p:extLst>
          </p:nvPr>
        </p:nvGraphicFramePr>
        <p:xfrm>
          <a:off x="377714" y="1986035"/>
          <a:ext cx="10976086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6896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_Stacked"/>
          <p:cNvGraphicFramePr/>
          <p:nvPr>
            <p:extLst>
              <p:ext uri="{D42A27DB-BD31-4B8C-83A1-F6EECF244321}">
                <p14:modId xmlns:p14="http://schemas.microsoft.com/office/powerpoint/2010/main" val="2180661787"/>
              </p:ext>
            </p:extLst>
          </p:nvPr>
        </p:nvGraphicFramePr>
        <p:xfrm>
          <a:off x="377714" y="1986035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8452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_Cluster"/>
          <p:cNvGraphicFramePr/>
          <p:nvPr>
            <p:extLst>
              <p:ext uri="{D42A27DB-BD31-4B8C-83A1-F6EECF244321}">
                <p14:modId xmlns:p14="http://schemas.microsoft.com/office/powerpoint/2010/main" val="2423164220"/>
              </p:ext>
            </p:extLst>
          </p:nvPr>
        </p:nvGraphicFramePr>
        <p:xfrm>
          <a:off x="377714" y="1986035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0281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_Stacked100"/>
          <p:cNvGraphicFramePr/>
          <p:nvPr>
            <p:extLst>
              <p:ext uri="{D42A27DB-BD31-4B8C-83A1-F6EECF244321}">
                <p14:modId xmlns:p14="http://schemas.microsoft.com/office/powerpoint/2010/main" val="3206690197"/>
              </p:ext>
            </p:extLst>
          </p:nvPr>
        </p:nvGraphicFramePr>
        <p:xfrm>
          <a:off x="377714" y="1986035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7066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_Line"/>
          <p:cNvGraphicFramePr/>
          <p:nvPr>
            <p:extLst>
              <p:ext uri="{D42A27DB-BD31-4B8C-83A1-F6EECF244321}">
                <p14:modId xmlns:p14="http://schemas.microsoft.com/office/powerpoint/2010/main" val="2557268972"/>
              </p:ext>
            </p:extLst>
          </p:nvPr>
        </p:nvGraphicFramePr>
        <p:xfrm>
          <a:off x="377714" y="1986035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4900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_Scatter"/>
          <p:cNvGraphicFramePr/>
          <p:nvPr>
            <p:extLst>
              <p:ext uri="{D42A27DB-BD31-4B8C-83A1-F6EECF244321}">
                <p14:modId xmlns:p14="http://schemas.microsoft.com/office/powerpoint/2010/main" val="1476436129"/>
              </p:ext>
            </p:extLst>
          </p:nvPr>
        </p:nvGraphicFramePr>
        <p:xfrm>
          <a:off x="671012" y="1728567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1354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_Bubble"/>
          <p:cNvGraphicFramePr/>
          <p:nvPr>
            <p:extLst>
              <p:ext uri="{D42A27DB-BD31-4B8C-83A1-F6EECF244321}">
                <p14:modId xmlns:p14="http://schemas.microsoft.com/office/powerpoint/2010/main" val="1498342146"/>
              </p:ext>
            </p:extLst>
          </p:nvPr>
        </p:nvGraphicFramePr>
        <p:xfrm>
          <a:off x="834914" y="1737194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4584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new_chart"/>
          <p:cNvGraphicFramePr/>
          <p:nvPr>
            <p:extLst>
              <p:ext uri="{D42A27DB-BD31-4B8C-83A1-F6EECF244321}">
                <p14:modId xmlns:p14="http://schemas.microsoft.com/office/powerpoint/2010/main" val="1902236909"/>
              </p:ext>
            </p:extLst>
          </p:nvPr>
        </p:nvGraphicFramePr>
        <p:xfrm>
          <a:off x="895299" y="1666858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3530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_Horizontal_Cluster"/>
          <p:cNvGraphicFramePr/>
          <p:nvPr>
            <p:extLst>
              <p:ext uri="{D42A27DB-BD31-4B8C-83A1-F6EECF244321}">
                <p14:modId xmlns:p14="http://schemas.microsoft.com/office/powerpoint/2010/main" val="3748869994"/>
              </p:ext>
            </p:extLst>
          </p:nvPr>
        </p:nvGraphicFramePr>
        <p:xfrm>
          <a:off x="377714" y="1986035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9240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_Horizontal_Stacked"/>
          <p:cNvGraphicFramePr/>
          <p:nvPr>
            <p:extLst>
              <p:ext uri="{D42A27DB-BD31-4B8C-83A1-F6EECF244321}">
                <p14:modId xmlns:p14="http://schemas.microsoft.com/office/powerpoint/2010/main" val="1282055383"/>
              </p:ext>
            </p:extLst>
          </p:nvPr>
        </p:nvGraphicFramePr>
        <p:xfrm>
          <a:off x="377714" y="1986035"/>
          <a:ext cx="5490651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9699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Not used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83572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_Stacked"/>
          <p:cNvGraphicFramePr/>
          <p:nvPr>
            <p:extLst>
              <p:ext uri="{D42A27DB-BD31-4B8C-83A1-F6EECF244321}">
                <p14:modId xmlns:p14="http://schemas.microsoft.com/office/powerpoint/2010/main" val="564206342"/>
              </p:ext>
            </p:extLst>
          </p:nvPr>
        </p:nvGraphicFramePr>
        <p:xfrm>
          <a:off x="377714" y="1986035"/>
          <a:ext cx="4518377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1124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_Stacked"/>
          <p:cNvGraphicFramePr/>
          <p:nvPr>
            <p:extLst>
              <p:ext uri="{D42A27DB-BD31-4B8C-83A1-F6EECF244321}">
                <p14:modId xmlns:p14="http://schemas.microsoft.com/office/powerpoint/2010/main" val="3530973081"/>
              </p:ext>
            </p:extLst>
          </p:nvPr>
        </p:nvGraphicFramePr>
        <p:xfrm>
          <a:off x="377714" y="1986035"/>
          <a:ext cx="5652696" cy="2122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5183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_Stacked"/>
          <p:cNvGraphicFramePr/>
          <p:nvPr>
            <p:extLst>
              <p:ext uri="{D42A27DB-BD31-4B8C-83A1-F6EECF244321}">
                <p14:modId xmlns:p14="http://schemas.microsoft.com/office/powerpoint/2010/main" val="399890892"/>
              </p:ext>
            </p:extLst>
          </p:nvPr>
        </p:nvGraphicFramePr>
        <p:xfrm>
          <a:off x="377714" y="1986035"/>
          <a:ext cx="4518377" cy="2076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030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new_chart"/>
          <p:cNvGraphicFramePr/>
          <p:nvPr>
            <p:extLst>
              <p:ext uri="{D42A27DB-BD31-4B8C-83A1-F6EECF244321}">
                <p14:modId xmlns:p14="http://schemas.microsoft.com/office/powerpoint/2010/main" val="2960035266"/>
              </p:ext>
            </p:extLst>
          </p:nvPr>
        </p:nvGraphicFramePr>
        <p:xfrm>
          <a:off x="377714" y="1986035"/>
          <a:ext cx="10976086" cy="4153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48855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3</Words>
  <Application>Microsoft Office PowerPoint</Application>
  <PresentationFormat>Widescreen</PresentationFormat>
  <Paragraphs>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Lato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 used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Mekko chart</dc:title>
  <dc:creator/>
  <cp:lastModifiedBy>David Sime</cp:lastModifiedBy>
  <cp:revision>50</cp:revision>
  <dcterms:created xsi:type="dcterms:W3CDTF">2020-07-07T06:53:22Z</dcterms:created>
  <dcterms:modified xsi:type="dcterms:W3CDTF">2021-09-21T02:44:24Z</dcterms:modified>
</cp:coreProperties>
</file>