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3"/>
  </p:notesMasterIdLst>
  <p:sldIdLst>
    <p:sldId id="292" r:id="rId2"/>
    <p:sldId id="293" r:id="rId3"/>
    <p:sldId id="294" r:id="rId4"/>
    <p:sldId id="296" r:id="rId5"/>
    <p:sldId id="298" r:id="rId6"/>
    <p:sldId id="299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316" r:id="rId23"/>
    <p:sldId id="317" r:id="rId24"/>
    <p:sldId id="326" r:id="rId25"/>
    <p:sldId id="318" r:id="rId26"/>
    <p:sldId id="319" r:id="rId27"/>
    <p:sldId id="320" r:id="rId28"/>
    <p:sldId id="321" r:id="rId29"/>
    <p:sldId id="322" r:id="rId30"/>
    <p:sldId id="323" r:id="rId31"/>
    <p:sldId id="32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40404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B0996E-D5A6-4A8F-A848-0A1E083AD2F3}" v="1" dt="2021-07-02T21:45:45.9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960" autoAdjust="0"/>
  </p:normalViewPr>
  <p:slideViewPr>
    <p:cSldViewPr snapToGrid="0" showGuides="1">
      <p:cViewPr varScale="1">
        <p:scale>
          <a:sx n="75" d="100"/>
          <a:sy n="75" d="100"/>
        </p:scale>
        <p:origin x="869" y="5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355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enna Wall" userId="3e6f4acb1c4dd9aa" providerId="LiveId" clId="{CCFF93CF-121F-406B-9521-BBF0120792FD}"/>
    <pc:docChg chg="undo custSel modSld">
      <pc:chgData name="Trenna Wall" userId="3e6f4acb1c4dd9aa" providerId="LiveId" clId="{CCFF93CF-121F-406B-9521-BBF0120792FD}" dt="2021-06-15T04:56:45.587" v="403" actId="207"/>
      <pc:docMkLst>
        <pc:docMk/>
      </pc:docMkLst>
      <pc:sldChg chg="addSp delSp modSp mod">
        <pc:chgData name="Trenna Wall" userId="3e6f4acb1c4dd9aa" providerId="LiveId" clId="{CCFF93CF-121F-406B-9521-BBF0120792FD}" dt="2021-06-15T04:56:45.587" v="403" actId="207"/>
        <pc:sldMkLst>
          <pc:docMk/>
          <pc:sldMk cId="1812453948" sldId="292"/>
        </pc:sldMkLst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7" creationId="{ED5BE6F3-A20F-43AB-9B29-11C1D98E1255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9" creationId="{3734AC85-D11C-4D27-A13F-287CB6FF3FC1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1" creationId="{267B6F58-558E-43AD-A80E-43DA3A640CB0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3" creationId="{2B4E7C8F-2352-4B00-BB38-29A9BD8DCDD4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5" creationId="{52F21B65-6F85-40C1-AD5A-9E6CDF0C90F1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7" creationId="{EC97DFD1-A1FE-45DC-B2A9-7C0B5F59D1AC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9" creationId="{79668A5C-56C1-47FC-8D2A-2D962AFABACD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21" creationId="{3FF7D983-2CC2-4880-B2C3-F3A66DA668E1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23" creationId="{545350B1-E531-43FE-8472-733BA1E7C9F1}"/>
          </ac:spMkLst>
        </pc:spChg>
        <pc:spChg chg="mod ord topLvl">
          <ac:chgData name="Trenna Wall" userId="3e6f4acb1c4dd9aa" providerId="LiveId" clId="{CCFF93CF-121F-406B-9521-BBF0120792FD}" dt="2021-06-15T04:56:45.587" v="403" actId="207"/>
          <ac:spMkLst>
            <pc:docMk/>
            <pc:sldMk cId="1812453948" sldId="292"/>
            <ac:spMk id="25" creationId="{9688F3FE-A138-4815-99B3-5D437B3BB79D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31" creationId="{82937715-791D-4176-ABA8-3DC223D2896E}"/>
          </ac:spMkLst>
        </pc:spChg>
        <pc:spChg chg="mod topLvl">
          <ac:chgData name="Trenna Wall" userId="3e6f4acb1c4dd9aa" providerId="LiveId" clId="{CCFF93CF-121F-406B-9521-BBF0120792FD}" dt="2021-06-15T04:41:08.822" v="92" actId="164"/>
          <ac:spMkLst>
            <pc:docMk/>
            <pc:sldMk cId="1812453948" sldId="292"/>
            <ac:spMk id="33" creationId="{66539FE7-6E71-43DC-B594-4DC8D4421110}"/>
          </ac:spMkLst>
        </pc:spChg>
        <pc:spChg chg="mod topLvl">
          <ac:chgData name="Trenna Wall" userId="3e6f4acb1c4dd9aa" providerId="LiveId" clId="{CCFF93CF-121F-406B-9521-BBF0120792FD}" dt="2021-06-15T04:41:08.822" v="92" actId="164"/>
          <ac:spMkLst>
            <pc:docMk/>
            <pc:sldMk cId="1812453948" sldId="292"/>
            <ac:spMk id="34" creationId="{79DB20F8-93A7-401B-8C9C-A6362F289D18}"/>
          </ac:spMkLst>
        </pc:spChg>
        <pc:spChg chg="mod topLvl">
          <ac:chgData name="Trenna Wall" userId="3e6f4acb1c4dd9aa" providerId="LiveId" clId="{CCFF93CF-121F-406B-9521-BBF0120792FD}" dt="2021-06-15T04:41:08.822" v="92" actId="164"/>
          <ac:spMkLst>
            <pc:docMk/>
            <pc:sldMk cId="1812453948" sldId="292"/>
            <ac:spMk id="35" creationId="{5BC04356-F234-4475-AB1C-24F9B544D5E1}"/>
          </ac:spMkLst>
        </pc:spChg>
        <pc:spChg chg="mod topLvl">
          <ac:chgData name="Trenna Wall" userId="3e6f4acb1c4dd9aa" providerId="LiveId" clId="{CCFF93CF-121F-406B-9521-BBF0120792FD}" dt="2021-06-15T04:41:08.822" v="92" actId="164"/>
          <ac:spMkLst>
            <pc:docMk/>
            <pc:sldMk cId="1812453948" sldId="292"/>
            <ac:spMk id="36" creationId="{627FC127-5FB9-44DD-A3DD-B6B5FE659150}"/>
          </ac:spMkLst>
        </pc:spChg>
        <pc:spChg chg="mod topLvl">
          <ac:chgData name="Trenna Wall" userId="3e6f4acb1c4dd9aa" providerId="LiveId" clId="{CCFF93CF-121F-406B-9521-BBF0120792FD}" dt="2021-06-15T04:41:08.822" v="92" actId="164"/>
          <ac:spMkLst>
            <pc:docMk/>
            <pc:sldMk cId="1812453948" sldId="292"/>
            <ac:spMk id="37" creationId="{F7B8757F-E407-46ED-B25C-EF55FF8424C7}"/>
          </ac:spMkLst>
        </pc:spChg>
        <pc:spChg chg="mod topLvl">
          <ac:chgData name="Trenna Wall" userId="3e6f4acb1c4dd9aa" providerId="LiveId" clId="{CCFF93CF-121F-406B-9521-BBF0120792FD}" dt="2021-06-15T04:41:15.637" v="93" actId="164"/>
          <ac:spMkLst>
            <pc:docMk/>
            <pc:sldMk cId="1812453948" sldId="292"/>
            <ac:spMk id="38" creationId="{7EFC56EC-C142-45A2-AD44-3404A6E77034}"/>
          </ac:spMkLst>
        </pc:spChg>
        <pc:spChg chg="mod topLvl">
          <ac:chgData name="Trenna Wall" userId="3e6f4acb1c4dd9aa" providerId="LiveId" clId="{CCFF93CF-121F-406B-9521-BBF0120792FD}" dt="2021-06-15T04:41:15.637" v="93" actId="164"/>
          <ac:spMkLst>
            <pc:docMk/>
            <pc:sldMk cId="1812453948" sldId="292"/>
            <ac:spMk id="39" creationId="{CB4F4098-8173-48B1-A7D5-79E421B44BAD}"/>
          </ac:spMkLst>
        </pc:spChg>
        <pc:spChg chg="mod topLvl">
          <ac:chgData name="Trenna Wall" userId="3e6f4acb1c4dd9aa" providerId="LiveId" clId="{CCFF93CF-121F-406B-9521-BBF0120792FD}" dt="2021-06-15T04:41:15.637" v="93" actId="164"/>
          <ac:spMkLst>
            <pc:docMk/>
            <pc:sldMk cId="1812453948" sldId="292"/>
            <ac:spMk id="40" creationId="{4C6E0FF0-3CEE-47C7-8B52-8A9080D93582}"/>
          </ac:spMkLst>
        </pc:spChg>
        <pc:spChg chg="mod topLvl">
          <ac:chgData name="Trenna Wall" userId="3e6f4acb1c4dd9aa" providerId="LiveId" clId="{CCFF93CF-121F-406B-9521-BBF0120792FD}" dt="2021-06-15T04:41:15.637" v="93" actId="164"/>
          <ac:spMkLst>
            <pc:docMk/>
            <pc:sldMk cId="1812453948" sldId="292"/>
            <ac:spMk id="41" creationId="{4E3267E3-8537-4C3A-B9C0-696E279EE991}"/>
          </ac:spMkLst>
        </pc:spChg>
        <pc:spChg chg="mod topLvl">
          <ac:chgData name="Trenna Wall" userId="3e6f4acb1c4dd9aa" providerId="LiveId" clId="{CCFF93CF-121F-406B-9521-BBF0120792FD}" dt="2021-06-15T04:41:15.637" v="93" actId="164"/>
          <ac:spMkLst>
            <pc:docMk/>
            <pc:sldMk cId="1812453948" sldId="292"/>
            <ac:spMk id="42" creationId="{8E46CB23-EFED-481C-8AF1-3DDF3172B856}"/>
          </ac:spMkLst>
        </pc:spChg>
        <pc:spChg chg="mod topLvl">
          <ac:chgData name="Trenna Wall" userId="3e6f4acb1c4dd9aa" providerId="LiveId" clId="{CCFF93CF-121F-406B-9521-BBF0120792FD}" dt="2021-06-15T04:41:18.802" v="94" actId="164"/>
          <ac:spMkLst>
            <pc:docMk/>
            <pc:sldMk cId="1812453948" sldId="292"/>
            <ac:spMk id="43" creationId="{69F0313E-E414-4BAD-AF99-0C2F09094328}"/>
          </ac:spMkLst>
        </pc:spChg>
        <pc:spChg chg="mod topLvl">
          <ac:chgData name="Trenna Wall" userId="3e6f4acb1c4dd9aa" providerId="LiveId" clId="{CCFF93CF-121F-406B-9521-BBF0120792FD}" dt="2021-06-15T04:41:18.802" v="94" actId="164"/>
          <ac:spMkLst>
            <pc:docMk/>
            <pc:sldMk cId="1812453948" sldId="292"/>
            <ac:spMk id="44" creationId="{31222917-D817-43C4-AFB3-A7014678FE0C}"/>
          </ac:spMkLst>
        </pc:spChg>
        <pc:spChg chg="mod topLvl">
          <ac:chgData name="Trenna Wall" userId="3e6f4acb1c4dd9aa" providerId="LiveId" clId="{CCFF93CF-121F-406B-9521-BBF0120792FD}" dt="2021-06-15T04:41:18.802" v="94" actId="164"/>
          <ac:spMkLst>
            <pc:docMk/>
            <pc:sldMk cId="1812453948" sldId="292"/>
            <ac:spMk id="45" creationId="{3B2114F0-399F-45E3-845D-16478EE8F160}"/>
          </ac:spMkLst>
        </pc:spChg>
        <pc:spChg chg="mod topLvl">
          <ac:chgData name="Trenna Wall" userId="3e6f4acb1c4dd9aa" providerId="LiveId" clId="{CCFF93CF-121F-406B-9521-BBF0120792FD}" dt="2021-06-15T04:41:18.802" v="94" actId="164"/>
          <ac:spMkLst>
            <pc:docMk/>
            <pc:sldMk cId="1812453948" sldId="292"/>
            <ac:spMk id="46" creationId="{A8918D81-5667-485C-9D70-1F20569647E1}"/>
          </ac:spMkLst>
        </pc:spChg>
        <pc:spChg chg="mod topLvl">
          <ac:chgData name="Trenna Wall" userId="3e6f4acb1c4dd9aa" providerId="LiveId" clId="{CCFF93CF-121F-406B-9521-BBF0120792FD}" dt="2021-06-15T04:41:18.802" v="94" actId="164"/>
          <ac:spMkLst>
            <pc:docMk/>
            <pc:sldMk cId="1812453948" sldId="292"/>
            <ac:spMk id="47" creationId="{F9EC008C-3CC3-43C2-9497-2665E0FCDA3F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49" creationId="{233984A8-FDAA-4698-9833-BA9280F8A72C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50" creationId="{160B9850-9787-4048-BF7D-37343ED229D4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51" creationId="{AFF780D2-82A6-423F-A148-054E1826E184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52" creationId="{48A7E61C-342D-4B24-ADD6-1D863282877C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53" creationId="{B813EDB3-1E6A-486B-B95D-82A1196D124C}"/>
          </ac:spMkLst>
        </pc:spChg>
        <pc:spChg chg="mod ord topLvl">
          <ac:chgData name="Trenna Wall" userId="3e6f4acb1c4dd9aa" providerId="LiveId" clId="{CCFF93CF-121F-406B-9521-BBF0120792FD}" dt="2021-06-15T04:56:45.587" v="403" actId="207"/>
          <ac:spMkLst>
            <pc:docMk/>
            <pc:sldMk cId="1812453948" sldId="292"/>
            <ac:spMk id="60" creationId="{2B066A09-EDFB-4783-9A42-466E633F0204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63" creationId="{A1B69FC9-BB45-46E3-9DFB-8224D10B21F1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64" creationId="{40362F86-DBBA-4CBC-A003-3A7849F8B7B5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65" creationId="{C8C22027-618E-4622-A0CC-385A5FEA2BA6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66" creationId="{6D1977B6-3111-45F7-8C7C-FC13E3B3013C}"/>
          </ac:spMkLst>
        </pc:spChg>
        <pc:spChg chg="mod ord topLvl">
          <ac:chgData name="Trenna Wall" userId="3e6f4acb1c4dd9aa" providerId="LiveId" clId="{CCFF93CF-121F-406B-9521-BBF0120792FD}" dt="2021-06-15T04:56:45.587" v="403" actId="207"/>
          <ac:spMkLst>
            <pc:docMk/>
            <pc:sldMk cId="1812453948" sldId="292"/>
            <ac:spMk id="67" creationId="{89C2ED22-0F1A-4737-BAF6-131D854EABF6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70" creationId="{C3D8D090-63C1-4F29-870D-5651D63A4957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71" creationId="{A163682B-CF8B-4FAB-B898-BAB3448D4C2C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72" creationId="{E0FAF5AD-77FF-48E9-8D65-8C8930EC9E6A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73" creationId="{E64CEB10-F717-45B6-9639-7DE35FAAEEF9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74" creationId="{F88A572C-911F-487C-A386-37967EB075E9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75" creationId="{7599BC4D-2EC0-4286-928B-F29814504845}"/>
          </ac:spMkLst>
        </pc:spChg>
        <pc:spChg chg="mod ord topLvl">
          <ac:chgData name="Trenna Wall" userId="3e6f4acb1c4dd9aa" providerId="LiveId" clId="{CCFF93CF-121F-406B-9521-BBF0120792FD}" dt="2021-06-15T04:56:45.587" v="403" actId="207"/>
          <ac:spMkLst>
            <pc:docMk/>
            <pc:sldMk cId="1812453948" sldId="292"/>
            <ac:spMk id="76" creationId="{E55CB5F3-144F-4044-B198-5A7070E753AF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79" creationId="{6D172BC7-AC15-4F97-8AA7-BD81C8F36334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80" creationId="{1F9A884D-BFBB-4417-B635-7C5526FCB387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81" creationId="{F2AC9E38-DD97-4197-909F-E3E8F6C46AFF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82" creationId="{2BB1EBC2-A878-415C-B3BB-F770CE216292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83" creationId="{B3F2406F-510B-4BA5-B6AE-DAEE37466673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84" creationId="{1130B3D5-0352-4D61-9BE5-EBB278643869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85" creationId="{42FB8C3B-6F39-4DB5-8957-B10828D5EBDB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86" creationId="{627F0CCD-347C-4CE5-970B-760FAAF98810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87" creationId="{CDE394B1-CBE7-4798-B3C2-F000FB11ECEB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88" creationId="{840FBEB9-8825-488D-A7F4-7C1A0330365E}"/>
          </ac:spMkLst>
        </pc:spChg>
        <pc:spChg chg="mod ord topLvl">
          <ac:chgData name="Trenna Wall" userId="3e6f4acb1c4dd9aa" providerId="LiveId" clId="{CCFF93CF-121F-406B-9521-BBF0120792FD}" dt="2021-06-15T04:56:45.587" v="403" actId="207"/>
          <ac:spMkLst>
            <pc:docMk/>
            <pc:sldMk cId="1812453948" sldId="292"/>
            <ac:spMk id="89" creationId="{CE808341-3C93-4299-90D0-02F8514BFE46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92" creationId="{4AE0727A-BC1D-4C9D-A913-7FBF2E35FF97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93" creationId="{17AFD8D7-B63E-4BBF-AEA5-ED330AB9755E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94" creationId="{ED82D199-6EA2-4FC2-9E1D-5D3CBF87F832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95" creationId="{81CAEF7C-6F3F-4D3D-B168-988E6BC49C0C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96" creationId="{4E7FDDFA-33E8-4091-A21E-F636164A5162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97" creationId="{34A54122-C6E5-471D-9AE6-7C0551A7AC7C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98" creationId="{2CC34F46-B3AE-4065-B894-4D86E91D969E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99" creationId="{6F67D5F9-D697-4E21-81E0-E0D9473C4DDE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00" creationId="{0DC00CD6-3E3A-428C-B37D-204A6601AA0A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01" creationId="{E3BD11CD-4B2C-41E5-981F-C4D290AAD99A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02" creationId="{72ABCA09-61CA-4889-AD07-2BCB046B147D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03" creationId="{4430D7D2-2786-49CD-9AB9-637FE2292D42}"/>
          </ac:spMkLst>
        </pc:spChg>
        <pc:spChg chg="mod ord topLvl">
          <ac:chgData name="Trenna Wall" userId="3e6f4acb1c4dd9aa" providerId="LiveId" clId="{CCFF93CF-121F-406B-9521-BBF0120792FD}" dt="2021-06-15T04:56:45.587" v="403" actId="207"/>
          <ac:spMkLst>
            <pc:docMk/>
            <pc:sldMk cId="1812453948" sldId="292"/>
            <ac:spMk id="104" creationId="{0E1F00AF-5A73-43DB-AC99-9010470D41DB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07" creationId="{83A11F04-2312-4CB7-86D1-6591DD1978CC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08" creationId="{29EC8D66-F7FC-45C3-B13E-2301A0F9DA20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09" creationId="{442A58D6-5F72-493E-BEC7-1EAB25D3385A}"/>
          </ac:spMkLst>
        </pc:spChg>
        <pc:spChg chg="mod ord topLvl">
          <ac:chgData name="Trenna Wall" userId="3e6f4acb1c4dd9aa" providerId="LiveId" clId="{CCFF93CF-121F-406B-9521-BBF0120792FD}" dt="2021-06-15T04:56:45.587" v="403" actId="207"/>
          <ac:spMkLst>
            <pc:docMk/>
            <pc:sldMk cId="1812453948" sldId="292"/>
            <ac:spMk id="110" creationId="{9A4572D3-6399-4859-BAEA-6EBE375CB505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13" creationId="{B3F81D42-4B6D-43C2-BFD3-991E5F0E4257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14" creationId="{69DE229B-2DC5-427B-83D2-719928F0E431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15" creationId="{F711A002-AD1F-4852-9706-E2940B8D99D2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16" creationId="{923FC60C-CA43-4047-AE4A-77BDC2836F17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17" creationId="{1F26F6EA-7674-4672-84ED-F076619ACEE0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18" creationId="{1BD6F1AA-736C-4CB3-9063-56AAA5714E85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19" creationId="{C9E441B5-CA5B-4EBD-ABD6-2FE9255F4E77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20" creationId="{EB35AFC7-3B1C-4A44-825C-4F68EB73826F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21" creationId="{DDF4B8A2-4608-4F16-8E6D-ED312B07E41E}"/>
          </ac:spMkLst>
        </pc:spChg>
        <pc:spChg chg="mod ord topLvl">
          <ac:chgData name="Trenna Wall" userId="3e6f4acb1c4dd9aa" providerId="LiveId" clId="{CCFF93CF-121F-406B-9521-BBF0120792FD}" dt="2021-06-15T04:56:45.587" v="403" actId="207"/>
          <ac:spMkLst>
            <pc:docMk/>
            <pc:sldMk cId="1812453948" sldId="292"/>
            <ac:spMk id="122" creationId="{3CF90C91-1B06-4BCC-9496-C200D099559A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25" creationId="{5D49E6B6-F156-4FE4-B7C6-2D0BC122499C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26" creationId="{7D9BCF8E-F98D-4B1C-BEFF-975B9701CF76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27" creationId="{1B2721E8-2D75-4EB9-92EC-13B2352E666B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28" creationId="{9BE89F82-CE0C-4E8F-8A73-959723A3DE2C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29" creationId="{5D4434AC-0538-483E-B7E0-C3028FFB49CB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30" creationId="{BC940A89-6177-46A1-B88E-0626F614A14A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31" creationId="{A620C9E9-F337-45F7-91FF-353D378270EB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32" creationId="{270F37ED-9EAA-4B3F-9CDF-4141989B8690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33" creationId="{DC83EA6B-5325-44D0-9910-E5C90C13B126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34" creationId="{377D6A33-7E52-471B-97AA-05D3FCE6890B}"/>
          </ac:spMkLst>
        </pc:spChg>
        <pc:spChg chg="mod ord topLvl">
          <ac:chgData name="Trenna Wall" userId="3e6f4acb1c4dd9aa" providerId="LiveId" clId="{CCFF93CF-121F-406B-9521-BBF0120792FD}" dt="2021-06-15T04:56:45.587" v="403" actId="207"/>
          <ac:spMkLst>
            <pc:docMk/>
            <pc:sldMk cId="1812453948" sldId="292"/>
            <ac:spMk id="135" creationId="{0C129D9D-08E3-4F49-AF67-30D5777F83BC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38" creationId="{B22C7E0E-E899-4D7B-A2BE-C213FF4B9AF1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39" creationId="{52B70015-881C-4AAE-BAAF-4A7F86CC5053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40" creationId="{E11C076C-B678-47A9-99D7-8A34528240DD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41" creationId="{8F595092-8A44-4046-84C0-F7D0DC3AA42E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42" creationId="{CD2A22BF-7670-4D3A-AA1F-7A4523101882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43" creationId="{39DDA292-8E53-4E8D-8862-1FAD0903B990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44" creationId="{99A3CEBB-B602-4D8E-AFD4-97DA1DAEBAA2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45" creationId="{7010068A-190C-46F0-9394-848BE77E31EB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46" creationId="{523FF3C8-8A3D-4885-B635-BDA3841A8B58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47" creationId="{EA1B63D0-6DB5-44AA-990E-377138DA53E2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48" creationId="{D24FF8BE-D37C-447A-A5B3-31A471BD93DE}"/>
          </ac:spMkLst>
        </pc:spChg>
        <pc:spChg chg="mod ord topLvl">
          <ac:chgData name="Trenna Wall" userId="3e6f4acb1c4dd9aa" providerId="LiveId" clId="{CCFF93CF-121F-406B-9521-BBF0120792FD}" dt="2021-06-15T04:56:45.587" v="403" actId="207"/>
          <ac:spMkLst>
            <pc:docMk/>
            <pc:sldMk cId="1812453948" sldId="292"/>
            <ac:spMk id="149" creationId="{6FB6216B-ECE5-45D3-91DE-D20E7A72392C}"/>
          </ac:spMkLst>
        </pc:spChg>
        <pc:spChg chg="mod">
          <ac:chgData name="Trenna Wall" userId="3e6f4acb1c4dd9aa" providerId="LiveId" clId="{CCFF93CF-121F-406B-9521-BBF0120792FD}" dt="2021-06-15T04:41:41.655" v="98" actId="165"/>
          <ac:spMkLst>
            <pc:docMk/>
            <pc:sldMk cId="1812453948" sldId="292"/>
            <ac:spMk id="152" creationId="{C7FE49DB-8EDE-4E44-A5A2-A060CF6A7DC8}"/>
          </ac:spMkLst>
        </pc:spChg>
        <pc:spChg chg="mod">
          <ac:chgData name="Trenna Wall" userId="3e6f4acb1c4dd9aa" providerId="LiveId" clId="{CCFF93CF-121F-406B-9521-BBF0120792FD}" dt="2021-06-15T04:41:41.655" v="98" actId="165"/>
          <ac:spMkLst>
            <pc:docMk/>
            <pc:sldMk cId="1812453948" sldId="292"/>
            <ac:spMk id="153" creationId="{3DF1550C-1FE6-42BF-B314-C4EFBCF75662}"/>
          </ac:spMkLst>
        </pc:spChg>
        <pc:spChg chg="mod">
          <ac:chgData name="Trenna Wall" userId="3e6f4acb1c4dd9aa" providerId="LiveId" clId="{CCFF93CF-121F-406B-9521-BBF0120792FD}" dt="2021-06-15T04:41:41.655" v="98" actId="165"/>
          <ac:spMkLst>
            <pc:docMk/>
            <pc:sldMk cId="1812453948" sldId="292"/>
            <ac:spMk id="154" creationId="{CB9B75E9-DCBE-454B-BD8B-04B2E38EC87F}"/>
          </ac:spMkLst>
        </pc:spChg>
        <pc:spChg chg="mod">
          <ac:chgData name="Trenna Wall" userId="3e6f4acb1c4dd9aa" providerId="LiveId" clId="{CCFF93CF-121F-406B-9521-BBF0120792FD}" dt="2021-06-15T04:41:41.655" v="98" actId="165"/>
          <ac:spMkLst>
            <pc:docMk/>
            <pc:sldMk cId="1812453948" sldId="292"/>
            <ac:spMk id="155" creationId="{AE8FA506-871A-4510-B7A1-9B7305EAE760}"/>
          </ac:spMkLst>
        </pc:spChg>
        <pc:spChg chg="mod">
          <ac:chgData name="Trenna Wall" userId="3e6f4acb1c4dd9aa" providerId="LiveId" clId="{CCFF93CF-121F-406B-9521-BBF0120792FD}" dt="2021-06-15T04:41:41.655" v="98" actId="165"/>
          <ac:spMkLst>
            <pc:docMk/>
            <pc:sldMk cId="1812453948" sldId="292"/>
            <ac:spMk id="156" creationId="{EEACA618-F0FB-4B20-A5D4-B8FCA484D214}"/>
          </ac:spMkLst>
        </pc:spChg>
        <pc:spChg chg="mod">
          <ac:chgData name="Trenna Wall" userId="3e6f4acb1c4dd9aa" providerId="LiveId" clId="{CCFF93CF-121F-406B-9521-BBF0120792FD}" dt="2021-06-15T04:41:41.655" v="98" actId="165"/>
          <ac:spMkLst>
            <pc:docMk/>
            <pc:sldMk cId="1812453948" sldId="292"/>
            <ac:spMk id="157" creationId="{5F860255-9361-47EE-9BF9-87C7ACEA440E}"/>
          </ac:spMkLst>
        </pc:spChg>
        <pc:spChg chg="mod">
          <ac:chgData name="Trenna Wall" userId="3e6f4acb1c4dd9aa" providerId="LiveId" clId="{CCFF93CF-121F-406B-9521-BBF0120792FD}" dt="2021-06-15T04:41:41.655" v="98" actId="165"/>
          <ac:spMkLst>
            <pc:docMk/>
            <pc:sldMk cId="1812453948" sldId="292"/>
            <ac:spMk id="158" creationId="{1D723BEC-DC47-4EF0-BD65-63ECB7259F00}"/>
          </ac:spMkLst>
        </pc:spChg>
        <pc:spChg chg="mod">
          <ac:chgData name="Trenna Wall" userId="3e6f4acb1c4dd9aa" providerId="LiveId" clId="{CCFF93CF-121F-406B-9521-BBF0120792FD}" dt="2021-06-15T04:41:41.655" v="98" actId="165"/>
          <ac:spMkLst>
            <pc:docMk/>
            <pc:sldMk cId="1812453948" sldId="292"/>
            <ac:spMk id="159" creationId="{3BE54389-056E-4A8B-BC42-BB885EA2B162}"/>
          </ac:spMkLst>
        </pc:spChg>
        <pc:spChg chg="mod">
          <ac:chgData name="Trenna Wall" userId="3e6f4acb1c4dd9aa" providerId="LiveId" clId="{CCFF93CF-121F-406B-9521-BBF0120792FD}" dt="2021-06-15T04:41:41.655" v="98" actId="165"/>
          <ac:spMkLst>
            <pc:docMk/>
            <pc:sldMk cId="1812453948" sldId="292"/>
            <ac:spMk id="160" creationId="{7495526E-B74F-4FDC-8E5E-3C2F76A6E8E8}"/>
          </ac:spMkLst>
        </pc:spChg>
        <pc:spChg chg="mod">
          <ac:chgData name="Trenna Wall" userId="3e6f4acb1c4dd9aa" providerId="LiveId" clId="{CCFF93CF-121F-406B-9521-BBF0120792FD}" dt="2021-06-15T04:41:41.655" v="98" actId="165"/>
          <ac:spMkLst>
            <pc:docMk/>
            <pc:sldMk cId="1812453948" sldId="292"/>
            <ac:spMk id="161" creationId="{8792C0EB-11D2-46D9-9E5E-79DA0236F667}"/>
          </ac:spMkLst>
        </pc:spChg>
        <pc:spChg chg="mod">
          <ac:chgData name="Trenna Wall" userId="3e6f4acb1c4dd9aa" providerId="LiveId" clId="{CCFF93CF-121F-406B-9521-BBF0120792FD}" dt="2021-06-15T04:41:41.655" v="98" actId="165"/>
          <ac:spMkLst>
            <pc:docMk/>
            <pc:sldMk cId="1812453948" sldId="292"/>
            <ac:spMk id="162" creationId="{BA832B5C-796B-4551-8BCB-5A4A9DA27148}"/>
          </ac:spMkLst>
        </pc:spChg>
        <pc:spChg chg="mod">
          <ac:chgData name="Trenna Wall" userId="3e6f4acb1c4dd9aa" providerId="LiveId" clId="{CCFF93CF-121F-406B-9521-BBF0120792FD}" dt="2021-06-15T04:41:41.655" v="98" actId="165"/>
          <ac:spMkLst>
            <pc:docMk/>
            <pc:sldMk cId="1812453948" sldId="292"/>
            <ac:spMk id="163" creationId="{BDF1463E-FE38-4F07-9949-F3A8C96FD866}"/>
          </ac:spMkLst>
        </pc:spChg>
        <pc:spChg chg="mod ord topLvl">
          <ac:chgData name="Trenna Wall" userId="3e6f4acb1c4dd9aa" providerId="LiveId" clId="{CCFF93CF-121F-406B-9521-BBF0120792FD}" dt="2021-06-15T04:56:45.587" v="403" actId="207"/>
          <ac:spMkLst>
            <pc:docMk/>
            <pc:sldMk cId="1812453948" sldId="292"/>
            <ac:spMk id="164" creationId="{AAAF0441-6862-4779-9D47-526587010E9A}"/>
          </ac:spMkLst>
        </pc:spChg>
        <pc:spChg chg="mod">
          <ac:chgData name="Trenna Wall" userId="3e6f4acb1c4dd9aa" providerId="LiveId" clId="{CCFF93CF-121F-406B-9521-BBF0120792FD}" dt="2021-06-15T04:41:39.230" v="97" actId="165"/>
          <ac:spMkLst>
            <pc:docMk/>
            <pc:sldMk cId="1812453948" sldId="292"/>
            <ac:spMk id="167" creationId="{57CDCE44-A4D3-47F3-B870-51D9E0F78E38}"/>
          </ac:spMkLst>
        </pc:spChg>
        <pc:spChg chg="mod">
          <ac:chgData name="Trenna Wall" userId="3e6f4acb1c4dd9aa" providerId="LiveId" clId="{CCFF93CF-121F-406B-9521-BBF0120792FD}" dt="2021-06-15T04:41:39.230" v="97" actId="165"/>
          <ac:spMkLst>
            <pc:docMk/>
            <pc:sldMk cId="1812453948" sldId="292"/>
            <ac:spMk id="168" creationId="{BAEAA51D-1DBB-4551-B70E-2AB45B56A4DA}"/>
          </ac:spMkLst>
        </pc:spChg>
        <pc:spChg chg="mod">
          <ac:chgData name="Trenna Wall" userId="3e6f4acb1c4dd9aa" providerId="LiveId" clId="{CCFF93CF-121F-406B-9521-BBF0120792FD}" dt="2021-06-15T04:41:39.230" v="97" actId="165"/>
          <ac:spMkLst>
            <pc:docMk/>
            <pc:sldMk cId="1812453948" sldId="292"/>
            <ac:spMk id="169" creationId="{9D8B5741-EF8F-46F1-A29B-2ABF50D87803}"/>
          </ac:spMkLst>
        </pc:spChg>
        <pc:spChg chg="mod">
          <ac:chgData name="Trenna Wall" userId="3e6f4acb1c4dd9aa" providerId="LiveId" clId="{CCFF93CF-121F-406B-9521-BBF0120792FD}" dt="2021-06-15T04:41:39.230" v="97" actId="165"/>
          <ac:spMkLst>
            <pc:docMk/>
            <pc:sldMk cId="1812453948" sldId="292"/>
            <ac:spMk id="170" creationId="{E2442C6E-E3F1-486B-9E7E-11D9D448FC99}"/>
          </ac:spMkLst>
        </pc:spChg>
        <pc:spChg chg="mod">
          <ac:chgData name="Trenna Wall" userId="3e6f4acb1c4dd9aa" providerId="LiveId" clId="{CCFF93CF-121F-406B-9521-BBF0120792FD}" dt="2021-06-15T04:41:39.230" v="97" actId="165"/>
          <ac:spMkLst>
            <pc:docMk/>
            <pc:sldMk cId="1812453948" sldId="292"/>
            <ac:spMk id="171" creationId="{80F44774-1F4B-40BB-B3E8-5F46B628EA55}"/>
          </ac:spMkLst>
        </pc:spChg>
        <pc:spChg chg="mod">
          <ac:chgData name="Trenna Wall" userId="3e6f4acb1c4dd9aa" providerId="LiveId" clId="{CCFF93CF-121F-406B-9521-BBF0120792FD}" dt="2021-06-15T04:41:39.230" v="97" actId="165"/>
          <ac:spMkLst>
            <pc:docMk/>
            <pc:sldMk cId="1812453948" sldId="292"/>
            <ac:spMk id="172" creationId="{34C9386F-799B-4994-B708-D776761A661A}"/>
          </ac:spMkLst>
        </pc:spChg>
        <pc:spChg chg="mod">
          <ac:chgData name="Trenna Wall" userId="3e6f4acb1c4dd9aa" providerId="LiveId" clId="{CCFF93CF-121F-406B-9521-BBF0120792FD}" dt="2021-06-15T04:41:39.230" v="97" actId="165"/>
          <ac:spMkLst>
            <pc:docMk/>
            <pc:sldMk cId="1812453948" sldId="292"/>
            <ac:spMk id="173" creationId="{BCC55FC9-F38C-4674-BA0D-CA9F09F98DD8}"/>
          </ac:spMkLst>
        </pc:spChg>
        <pc:spChg chg="mod">
          <ac:chgData name="Trenna Wall" userId="3e6f4acb1c4dd9aa" providerId="LiveId" clId="{CCFF93CF-121F-406B-9521-BBF0120792FD}" dt="2021-06-15T04:41:39.230" v="97" actId="165"/>
          <ac:spMkLst>
            <pc:docMk/>
            <pc:sldMk cId="1812453948" sldId="292"/>
            <ac:spMk id="174" creationId="{A12A7E68-31E4-42B4-8968-3FE7E164BF2C}"/>
          </ac:spMkLst>
        </pc:spChg>
        <pc:spChg chg="mod">
          <ac:chgData name="Trenna Wall" userId="3e6f4acb1c4dd9aa" providerId="LiveId" clId="{CCFF93CF-121F-406B-9521-BBF0120792FD}" dt="2021-06-15T04:41:39.230" v="97" actId="165"/>
          <ac:spMkLst>
            <pc:docMk/>
            <pc:sldMk cId="1812453948" sldId="292"/>
            <ac:spMk id="175" creationId="{03BEFD60-79C4-4550-A0FC-77318507DD8A}"/>
          </ac:spMkLst>
        </pc:spChg>
        <pc:spChg chg="mod">
          <ac:chgData name="Trenna Wall" userId="3e6f4acb1c4dd9aa" providerId="LiveId" clId="{CCFF93CF-121F-406B-9521-BBF0120792FD}" dt="2021-06-15T04:41:39.230" v="97" actId="165"/>
          <ac:spMkLst>
            <pc:docMk/>
            <pc:sldMk cId="1812453948" sldId="292"/>
            <ac:spMk id="176" creationId="{A7553A3F-D7CC-4ECE-960D-BEDEB9EEC37B}"/>
          </ac:spMkLst>
        </pc:spChg>
        <pc:spChg chg="mod">
          <ac:chgData name="Trenna Wall" userId="3e6f4acb1c4dd9aa" providerId="LiveId" clId="{CCFF93CF-121F-406B-9521-BBF0120792FD}" dt="2021-06-15T04:41:39.230" v="97" actId="165"/>
          <ac:spMkLst>
            <pc:docMk/>
            <pc:sldMk cId="1812453948" sldId="292"/>
            <ac:spMk id="177" creationId="{4FDD36D6-B8D6-4F52-9B6F-1C7E6311802A}"/>
          </ac:spMkLst>
        </pc:spChg>
        <pc:spChg chg="mod">
          <ac:chgData name="Trenna Wall" userId="3e6f4acb1c4dd9aa" providerId="LiveId" clId="{CCFF93CF-121F-406B-9521-BBF0120792FD}" dt="2021-06-15T04:41:39.230" v="97" actId="165"/>
          <ac:spMkLst>
            <pc:docMk/>
            <pc:sldMk cId="1812453948" sldId="292"/>
            <ac:spMk id="178" creationId="{9F2F04A9-B2C0-47A5-B2AF-6B9774A15E05}"/>
          </ac:spMkLst>
        </pc:spChg>
        <pc:spChg chg="mod">
          <ac:chgData name="Trenna Wall" userId="3e6f4acb1c4dd9aa" providerId="LiveId" clId="{CCFF93CF-121F-406B-9521-BBF0120792FD}" dt="2021-06-15T04:41:39.230" v="97" actId="165"/>
          <ac:spMkLst>
            <pc:docMk/>
            <pc:sldMk cId="1812453948" sldId="292"/>
            <ac:spMk id="179" creationId="{5A4C8D7F-1DB4-4E43-A28A-2906DA501297}"/>
          </ac:spMkLst>
        </pc:spChg>
        <pc:spChg chg="mod">
          <ac:chgData name="Trenna Wall" userId="3e6f4acb1c4dd9aa" providerId="LiveId" clId="{CCFF93CF-121F-406B-9521-BBF0120792FD}" dt="2021-06-15T04:41:39.230" v="97" actId="165"/>
          <ac:spMkLst>
            <pc:docMk/>
            <pc:sldMk cId="1812453948" sldId="292"/>
            <ac:spMk id="180" creationId="{156B3C78-9745-4B0C-8A46-C5425FA80D30}"/>
          </ac:spMkLst>
        </pc:spChg>
        <pc:spChg chg="mod">
          <ac:chgData name="Trenna Wall" userId="3e6f4acb1c4dd9aa" providerId="LiveId" clId="{CCFF93CF-121F-406B-9521-BBF0120792FD}" dt="2021-06-15T04:41:39.230" v="97" actId="165"/>
          <ac:spMkLst>
            <pc:docMk/>
            <pc:sldMk cId="1812453948" sldId="292"/>
            <ac:spMk id="181" creationId="{A91A283E-C111-4082-9B0E-6BC783F8A012}"/>
          </ac:spMkLst>
        </pc:spChg>
        <pc:spChg chg="mod">
          <ac:chgData name="Trenna Wall" userId="3e6f4acb1c4dd9aa" providerId="LiveId" clId="{CCFF93CF-121F-406B-9521-BBF0120792FD}" dt="2021-06-15T04:41:39.230" v="97" actId="165"/>
          <ac:spMkLst>
            <pc:docMk/>
            <pc:sldMk cId="1812453948" sldId="292"/>
            <ac:spMk id="182" creationId="{904FFBB0-98DD-4163-AC98-652B0FAA2040}"/>
          </ac:spMkLst>
        </pc:spChg>
        <pc:spChg chg="mod">
          <ac:chgData name="Trenna Wall" userId="3e6f4acb1c4dd9aa" providerId="LiveId" clId="{CCFF93CF-121F-406B-9521-BBF0120792FD}" dt="2021-06-15T04:41:39.230" v="97" actId="165"/>
          <ac:spMkLst>
            <pc:docMk/>
            <pc:sldMk cId="1812453948" sldId="292"/>
            <ac:spMk id="183" creationId="{770532DE-EAFC-4AE7-A996-AFBB94EF1C7F}"/>
          </ac:spMkLst>
        </pc:spChg>
        <pc:spChg chg="mod ord topLvl">
          <ac:chgData name="Trenna Wall" userId="3e6f4acb1c4dd9aa" providerId="LiveId" clId="{CCFF93CF-121F-406B-9521-BBF0120792FD}" dt="2021-06-15T04:56:45.587" v="403" actId="207"/>
          <ac:spMkLst>
            <pc:docMk/>
            <pc:sldMk cId="1812453948" sldId="292"/>
            <ac:spMk id="184" creationId="{E5C28318-0516-4BAE-B3B6-F480BAD35764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87" creationId="{E6303976-EEB0-439F-91DB-749DC42155F7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88" creationId="{5FB9A43E-0E91-4D71-A2EC-BED8E3E5DEB9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89" creationId="{7F5F2014-46DB-454C-9000-342F8572F535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90" creationId="{76BF5A97-4ABA-41EC-8F99-2F16D1EB12F7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91" creationId="{1F3C3F99-AA0D-4648-9EEA-043716B612FD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92" creationId="{5C0F40AF-2799-423B-A35B-61A982CFA45C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93" creationId="{A206AF75-516E-4183-9705-5787FB44D40D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94" creationId="{5CBBFD48-D824-4120-B26B-B638C8395AEA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95" creationId="{E48DAB70-8CBE-4953-B983-1C0D4F8F6C9A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196" creationId="{4EF3B983-949D-492F-8463-03908E78A1F5}"/>
          </ac:spMkLst>
        </pc:spChg>
        <pc:spChg chg="mod ord topLvl">
          <ac:chgData name="Trenna Wall" userId="3e6f4acb1c4dd9aa" providerId="LiveId" clId="{CCFF93CF-121F-406B-9521-BBF0120792FD}" dt="2021-06-15T04:56:45.587" v="403" actId="207"/>
          <ac:spMkLst>
            <pc:docMk/>
            <pc:sldMk cId="1812453948" sldId="292"/>
            <ac:spMk id="197" creationId="{627AD6C9-552D-4056-86BD-175D705D6542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200" creationId="{5E03653B-DCAD-4D70-AA41-533C433F7FF2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201" creationId="{16FCA39A-EB17-4DC9-B694-D4F8A6EE1CA9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202" creationId="{60748951-3940-41D7-AC2A-94413F8BB1C4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203" creationId="{C70F8CB1-06AE-4003-AECA-F97012671D3B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204" creationId="{39A8D85A-0B8E-46BA-8C4F-47A018558E1B}"/>
          </ac:spMkLst>
        </pc:spChg>
        <pc:spChg chg="mod ord topLvl">
          <ac:chgData name="Trenna Wall" userId="3e6f4acb1c4dd9aa" providerId="LiveId" clId="{CCFF93CF-121F-406B-9521-BBF0120792FD}" dt="2021-06-15T04:56:45.587" v="403" actId="207"/>
          <ac:spMkLst>
            <pc:docMk/>
            <pc:sldMk cId="1812453948" sldId="292"/>
            <ac:spMk id="205" creationId="{39492857-9369-45BE-ACCF-559098975F2F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208" creationId="{133702DD-9253-424A-B6EB-1430C26D370A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209" creationId="{231F8C56-2A69-4E02-9114-33DA801F3C91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210" creationId="{72ECD5C9-D654-436E-A6FD-C371C5B46B13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211" creationId="{7B20A449-3963-4291-A6BD-620DCD177BB3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212" creationId="{970A5B54-E93E-4464-869B-5A903586168E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213" creationId="{33635393-7A82-4FDF-872A-4D90589D5493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214" creationId="{58644008-E908-4547-9571-7298E78777FC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215" creationId="{4A8156C4-5A76-4E95-8F54-C73382B1343D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216" creationId="{B393C3B0-9871-452E-9684-D15C4CCFAC6E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217" creationId="{05576DB1-EA6F-4F99-BB0D-4EF39F904284}"/>
          </ac:spMkLst>
        </pc:spChg>
        <pc:spChg chg="mod">
          <ac:chgData name="Trenna Wall" userId="3e6f4acb1c4dd9aa" providerId="LiveId" clId="{CCFF93CF-121F-406B-9521-BBF0120792FD}" dt="2021-06-15T04:34:38.749" v="18" actId="165"/>
          <ac:spMkLst>
            <pc:docMk/>
            <pc:sldMk cId="1812453948" sldId="292"/>
            <ac:spMk id="218" creationId="{194FB980-E2A7-442F-824B-51997D7AA5B9}"/>
          </ac:spMkLst>
        </pc:spChg>
        <pc:spChg chg="mod ord topLvl">
          <ac:chgData name="Trenna Wall" userId="3e6f4acb1c4dd9aa" providerId="LiveId" clId="{CCFF93CF-121F-406B-9521-BBF0120792FD}" dt="2021-06-15T04:56:45.587" v="403" actId="207"/>
          <ac:spMkLst>
            <pc:docMk/>
            <pc:sldMk cId="1812453948" sldId="292"/>
            <ac:spMk id="219" creationId="{62D517AB-4EAE-4F9B-A18B-0F5B436B7422}"/>
          </ac:spMkLst>
        </pc:spChg>
        <pc:grpChg chg="add mod">
          <ac:chgData name="Trenna Wall" userId="3e6f4acb1c4dd9aa" providerId="LiveId" clId="{CCFF93CF-121F-406B-9521-BBF0120792FD}" dt="2021-06-15T04:41:08.822" v="92" actId="164"/>
          <ac:grpSpMkLst>
            <pc:docMk/>
            <pc:sldMk cId="1812453948" sldId="292"/>
            <ac:grpSpMk id="3" creationId="{2CCD69B0-1FDA-45A7-BEEB-4E5190069B2F}"/>
          </ac:grpSpMkLst>
        </pc:grpChg>
        <pc:grpChg chg="add mod">
          <ac:chgData name="Trenna Wall" userId="3e6f4acb1c4dd9aa" providerId="LiveId" clId="{CCFF93CF-121F-406B-9521-BBF0120792FD}" dt="2021-06-15T04:41:15.637" v="93" actId="164"/>
          <ac:grpSpMkLst>
            <pc:docMk/>
            <pc:sldMk cId="1812453948" sldId="292"/>
            <ac:grpSpMk id="4" creationId="{1C912E72-CE9D-4473-B95F-345377942EE9}"/>
          </ac:grpSpMkLst>
        </pc:grpChg>
        <pc:grpChg chg="mod topLv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5" creationId="{9CC30C58-FB6B-46EA-9EDA-E69F334739EE}"/>
          </ac:grpSpMkLst>
        </pc:grpChg>
        <pc:grpChg chg="add mod">
          <ac:chgData name="Trenna Wall" userId="3e6f4acb1c4dd9aa" providerId="LiveId" clId="{CCFF93CF-121F-406B-9521-BBF0120792FD}" dt="2021-06-15T04:41:18.802" v="94" actId="164"/>
          <ac:grpSpMkLst>
            <pc:docMk/>
            <pc:sldMk cId="1812453948" sldId="292"/>
            <ac:grpSpMk id="6" creationId="{66806E5E-8F6D-4A80-BEC6-1333EB14021D}"/>
          </ac:grpSpMkLst>
        </pc:grpChg>
        <pc:grpChg chg="add del mod">
          <ac:chgData name="Trenna Wall" userId="3e6f4acb1c4dd9aa" providerId="LiveId" clId="{CCFF93CF-121F-406B-9521-BBF0120792FD}" dt="2021-06-15T04:41:41.655" v="98" actId="165"/>
          <ac:grpSpMkLst>
            <pc:docMk/>
            <pc:sldMk cId="1812453948" sldId="292"/>
            <ac:grpSpMk id="8" creationId="{BEB5ABAF-6D01-43D2-B762-29899DAFAD0E}"/>
          </ac:grpSpMkLst>
        </pc:grpChg>
        <pc:grpChg chg="add del mod">
          <ac:chgData name="Trenna Wall" userId="3e6f4acb1c4dd9aa" providerId="LiveId" clId="{CCFF93CF-121F-406B-9521-BBF0120792FD}" dt="2021-06-15T04:41:39.230" v="97" actId="165"/>
          <ac:grpSpMkLst>
            <pc:docMk/>
            <pc:sldMk cId="1812453948" sldId="292"/>
            <ac:grpSpMk id="10" creationId="{70F28790-8FCD-4C08-90C7-542D7AA1DD40}"/>
          </ac:grpSpMkLst>
        </pc:grpChg>
        <pc:grpChg chg="mod topLv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29" creationId="{098E7245-6BB7-4F0C-BFA5-177B9D06DB7F}"/>
          </ac:grpSpMkLst>
        </pc:grpChg>
        <pc:grpChg chg="de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57" creationId="{59DE36B7-844E-4B6F-8B21-BEA7A1FF1007}"/>
          </ac:grpSpMkLst>
        </pc:grpChg>
        <pc:grpChg chg="de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58" creationId="{20333082-7F77-40E3-A49E-E09BD50484AD}"/>
          </ac:grpSpMkLst>
        </pc:grpChg>
        <pc:grpChg chg="de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59" creationId="{1660742F-F1C3-4ADB-9422-64F8D9618DC7}"/>
          </ac:grpSpMkLst>
        </pc:grpChg>
        <pc:grpChg chg="mod topLv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62" creationId="{0341DDE3-11DC-454D-A23B-510A77298DDD}"/>
          </ac:grpSpMkLst>
        </pc:grpChg>
        <pc:grpChg chg="mod topLv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69" creationId="{1138FC26-AAA3-4A4D-927D-688D20F469A6}"/>
          </ac:grpSpMkLst>
        </pc:grpChg>
        <pc:grpChg chg="mod topLv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78" creationId="{27B2B727-B841-426B-AA76-5CBC40668208}"/>
          </ac:grpSpMkLst>
        </pc:grpChg>
        <pc:grpChg chg="mod topLv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91" creationId="{6038056E-B2D5-48DC-B94E-81599F0E2748}"/>
          </ac:grpSpMkLst>
        </pc:grpChg>
        <pc:grpChg chg="mod topLv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106" creationId="{F89CEB7A-3E69-4F82-ACCB-619556E5593B}"/>
          </ac:grpSpMkLst>
        </pc:grpChg>
        <pc:grpChg chg="mod topLv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112" creationId="{99FA8BE6-1364-4237-81AA-99B05710F9BE}"/>
          </ac:grpSpMkLst>
        </pc:grpChg>
        <pc:grpChg chg="mod topLv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124" creationId="{934221F0-FCE4-4A77-BE91-83C3316ACEC9}"/>
          </ac:grpSpMkLst>
        </pc:grpChg>
        <pc:grpChg chg="mod topLv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137" creationId="{C732C75E-E493-4C6B-A905-1F927DB6108E}"/>
          </ac:grpSpMkLst>
        </pc:grpChg>
        <pc:grpChg chg="mod topLvl">
          <ac:chgData name="Trenna Wall" userId="3e6f4acb1c4dd9aa" providerId="LiveId" clId="{CCFF93CF-121F-406B-9521-BBF0120792FD}" dt="2021-06-15T04:41:41.655" v="98" actId="165"/>
          <ac:grpSpMkLst>
            <pc:docMk/>
            <pc:sldMk cId="1812453948" sldId="292"/>
            <ac:grpSpMk id="151" creationId="{5550D69D-1072-452F-B466-71A804B23C2B}"/>
          </ac:grpSpMkLst>
        </pc:grpChg>
        <pc:grpChg chg="mod topLvl">
          <ac:chgData name="Trenna Wall" userId="3e6f4acb1c4dd9aa" providerId="LiveId" clId="{CCFF93CF-121F-406B-9521-BBF0120792FD}" dt="2021-06-15T04:41:39.230" v="97" actId="165"/>
          <ac:grpSpMkLst>
            <pc:docMk/>
            <pc:sldMk cId="1812453948" sldId="292"/>
            <ac:grpSpMk id="166" creationId="{7587AD19-DAE3-4CEC-869E-3F9A5BC6B87F}"/>
          </ac:grpSpMkLst>
        </pc:grpChg>
        <pc:grpChg chg="mod topLv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186" creationId="{C0A3910F-4C73-4CCF-93F8-29F4C90EB3A9}"/>
          </ac:grpSpMkLst>
        </pc:grpChg>
        <pc:grpChg chg="mod topLv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199" creationId="{FB995A61-83EF-45DE-8D78-17D396B81A90}"/>
          </ac:grpSpMkLst>
        </pc:grpChg>
        <pc:grpChg chg="mod topLv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207" creationId="{EF407C72-C1AF-4F9E-A3C0-FCA2ABBEB17C}"/>
          </ac:grpSpMkLst>
        </pc:grpChg>
        <pc:grpChg chg="de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220" creationId="{7CA6A128-27E4-46E7-9150-11CE6BEACD02}"/>
          </ac:grpSpMkLst>
        </pc:grpChg>
        <pc:grpChg chg="de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221" creationId="{F3F6B7E6-B8A2-4C7C-AFF3-BE6B74DD794F}"/>
          </ac:grpSpMkLst>
        </pc:grpChg>
        <pc:grpChg chg="de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222" creationId="{33F9BECE-C681-41B0-8254-FF516F76F3A6}"/>
          </ac:grpSpMkLst>
        </pc:grpChg>
        <pc:grpChg chg="de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223" creationId="{4E0FD4A4-8965-4672-BC33-D5F7BE3243FC}"/>
          </ac:grpSpMkLst>
        </pc:grpChg>
        <pc:grpChg chg="de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224" creationId="{FE272D2D-26DA-4885-8DA4-96F7F8A6C739}"/>
          </ac:grpSpMkLst>
        </pc:grpChg>
        <pc:grpChg chg="de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225" creationId="{EA47DBF4-38F4-498A-B0E9-008D42689AA7}"/>
          </ac:grpSpMkLst>
        </pc:grpChg>
        <pc:grpChg chg="de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226" creationId="{7A29D1C7-36CE-4314-8038-E8BB16ACB02D}"/>
          </ac:grpSpMkLst>
        </pc:grpChg>
        <pc:grpChg chg="de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227" creationId="{A8C81036-EB6E-4EEE-8939-A5C13E6E6829}"/>
          </ac:grpSpMkLst>
        </pc:grpChg>
        <pc:grpChg chg="de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228" creationId="{8E54B8EE-A49C-4961-BFD9-BD020FF45029}"/>
          </ac:grpSpMkLst>
        </pc:grpChg>
        <pc:grpChg chg="de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229" creationId="{888E3DCE-A5E9-4641-91DE-5D357D39C9F1}"/>
          </ac:grpSpMkLst>
        </pc:grpChg>
        <pc:grpChg chg="de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230" creationId="{79AF66EF-3CE7-427F-84DD-BA936266AB56}"/>
          </ac:grpSpMkLst>
        </pc:grpChg>
        <pc:grpChg chg="de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231" creationId="{B4117614-B849-4548-A2C8-6E6470B0C247}"/>
          </ac:grpSpMkLst>
        </pc:grpChg>
        <pc:grpChg chg="de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232" creationId="{F09169BE-8A54-40B9-8E92-1494482BB77F}"/>
          </ac:grpSpMkLst>
        </pc:grpChg>
        <pc:grpChg chg="de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233" creationId="{3B6A9A4C-C1F5-4D74-B6C6-E969EC6A944A}"/>
          </ac:grpSpMkLst>
        </pc:grpChg>
        <pc:grpChg chg="del">
          <ac:chgData name="Trenna Wall" userId="3e6f4acb1c4dd9aa" providerId="LiveId" clId="{CCFF93CF-121F-406B-9521-BBF0120792FD}" dt="2021-06-15T04:34:38.749" v="18" actId="165"/>
          <ac:grpSpMkLst>
            <pc:docMk/>
            <pc:sldMk cId="1812453948" sldId="292"/>
            <ac:grpSpMk id="234" creationId="{A0AAF49F-A31B-4A96-9784-FC66354BC756}"/>
          </ac:grpSpMkLst>
        </pc:grpChg>
      </pc:sldChg>
      <pc:sldChg chg="delSp modSp mod">
        <pc:chgData name="Trenna Wall" userId="3e6f4acb1c4dd9aa" providerId="LiveId" clId="{CCFF93CF-121F-406B-9521-BBF0120792FD}" dt="2021-06-15T04:56:41.411" v="402" actId="207"/>
        <pc:sldMkLst>
          <pc:docMk/>
          <pc:sldMk cId="433471110" sldId="293"/>
        </pc:sldMkLst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8" creationId="{321785A5-3F04-41DE-95B9-0C0F877B9A51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9" creationId="{84DEFDB3-7C36-4C91-A0D7-51E76CBE048A}"/>
          </ac:spMkLst>
        </pc:spChg>
        <pc:spChg chg="mod ord topLvl">
          <ac:chgData name="Trenna Wall" userId="3e6f4acb1c4dd9aa" providerId="LiveId" clId="{CCFF93CF-121F-406B-9521-BBF0120792FD}" dt="2021-06-15T04:56:41.411" v="402" actId="207"/>
          <ac:spMkLst>
            <pc:docMk/>
            <pc:sldMk cId="433471110" sldId="293"/>
            <ac:spMk id="10" creationId="{4674CD30-328A-4658-A2F8-C8C47BEF9FCF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13" creationId="{ED088921-A71A-4E10-A24C-FA5CE4830636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14" creationId="{E8CE8CD7-9F3B-4A45-998C-230B6F3A2653}"/>
          </ac:spMkLst>
        </pc:spChg>
        <pc:spChg chg="mod ord topLvl">
          <ac:chgData name="Trenna Wall" userId="3e6f4acb1c4dd9aa" providerId="LiveId" clId="{CCFF93CF-121F-406B-9521-BBF0120792FD}" dt="2021-06-15T04:56:41.411" v="402" actId="207"/>
          <ac:spMkLst>
            <pc:docMk/>
            <pc:sldMk cId="433471110" sldId="293"/>
            <ac:spMk id="15" creationId="{8B87717F-40F6-4645-AF28-AF860720BDEE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18" creationId="{BEDEDA0F-4E2B-4122-BE8B-8EC8A33CFFC6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19" creationId="{0798CE43-FED9-4DCF-8A48-B57B0F1239F5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20" creationId="{4CEF7C06-6A17-4690-9E5F-AB58A723BD6B}"/>
          </ac:spMkLst>
        </pc:spChg>
        <pc:spChg chg="mod ord topLvl">
          <ac:chgData name="Trenna Wall" userId="3e6f4acb1c4dd9aa" providerId="LiveId" clId="{CCFF93CF-121F-406B-9521-BBF0120792FD}" dt="2021-06-15T04:56:41.411" v="402" actId="207"/>
          <ac:spMkLst>
            <pc:docMk/>
            <pc:sldMk cId="433471110" sldId="293"/>
            <ac:spMk id="21" creationId="{15C2388C-0CCC-44FE-936F-AC56A0E8D305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24" creationId="{71003CF3-365A-42D7-9D8A-25C29305C67D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25" creationId="{B65077B0-54F0-4336-8752-5E99E8BBFE0F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26" creationId="{ED574350-123E-4592-BDA5-875FD9547101}"/>
          </ac:spMkLst>
        </pc:spChg>
        <pc:spChg chg="mod ord topLvl">
          <ac:chgData name="Trenna Wall" userId="3e6f4acb1c4dd9aa" providerId="LiveId" clId="{CCFF93CF-121F-406B-9521-BBF0120792FD}" dt="2021-06-15T04:56:41.411" v="402" actId="207"/>
          <ac:spMkLst>
            <pc:docMk/>
            <pc:sldMk cId="433471110" sldId="293"/>
            <ac:spMk id="27" creationId="{AC3E5AA2-5FD9-43B9-B424-635662F6E67B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30" creationId="{53A2781E-F9F1-4F62-9136-CA0F4FB870FE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31" creationId="{6964A608-1D14-4797-98EB-3EE5F46828C8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32" creationId="{FA6D1746-2C51-4716-934A-C3FF5FAAE5D0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33" creationId="{E902DE95-1726-471D-AC6A-1ECB8B32DB1E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34" creationId="{78F2ED95-F87D-4CEE-8C1A-2743B8E49E55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35" creationId="{6146BD79-6AC9-401A-8C75-5CF32913384D}"/>
          </ac:spMkLst>
        </pc:spChg>
        <pc:spChg chg="mod ord topLvl">
          <ac:chgData name="Trenna Wall" userId="3e6f4acb1c4dd9aa" providerId="LiveId" clId="{CCFF93CF-121F-406B-9521-BBF0120792FD}" dt="2021-06-15T04:56:41.411" v="402" actId="207"/>
          <ac:spMkLst>
            <pc:docMk/>
            <pc:sldMk cId="433471110" sldId="293"/>
            <ac:spMk id="36" creationId="{45F99B70-E1DE-408F-930A-6AE590F4A1EB}"/>
          </ac:spMkLst>
        </pc:spChg>
        <pc:spChg chg="mod topLvl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38" creationId="{D53EAA53-7E37-4B74-B151-9B248D32394A}"/>
          </ac:spMkLst>
        </pc:spChg>
        <pc:spChg chg="mod ord topLvl">
          <ac:chgData name="Trenna Wall" userId="3e6f4acb1c4dd9aa" providerId="LiveId" clId="{CCFF93CF-121F-406B-9521-BBF0120792FD}" dt="2021-06-15T04:56:41.411" v="402" actId="207"/>
          <ac:spMkLst>
            <pc:docMk/>
            <pc:sldMk cId="433471110" sldId="293"/>
            <ac:spMk id="41" creationId="{E39FEA0C-536D-4420-8578-091734FE1DB3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47" creationId="{4D1B24A5-9C34-48DE-8EDB-09FF50F9452C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49" creationId="{3A27E575-E08B-4BCE-BA83-D74B2524C1C7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51" creationId="{C20DAF0D-2459-4D48-90A7-AB4475D79F22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53" creationId="{A4A6A17B-3ACD-4E58-9445-589B1DA4D8A9}"/>
          </ac:spMkLst>
        </pc:spChg>
        <pc:spChg chg="mod ord topLvl">
          <ac:chgData name="Trenna Wall" userId="3e6f4acb1c4dd9aa" providerId="LiveId" clId="{CCFF93CF-121F-406B-9521-BBF0120792FD}" dt="2021-06-15T04:56:41.411" v="402" actId="207"/>
          <ac:spMkLst>
            <pc:docMk/>
            <pc:sldMk cId="433471110" sldId="293"/>
            <ac:spMk id="55" creationId="{AAEF1DC9-01DA-43D8-8F05-73B971A3262E}"/>
          </ac:spMkLst>
        </pc:spChg>
        <pc:spChg chg="mod topLvl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59" creationId="{040E7420-97FC-482B-ACC6-BECEF91A6E49}"/>
          </ac:spMkLst>
        </pc:spChg>
        <pc:spChg chg="mod ord topLvl">
          <ac:chgData name="Trenna Wall" userId="3e6f4acb1c4dd9aa" providerId="LiveId" clId="{CCFF93CF-121F-406B-9521-BBF0120792FD}" dt="2021-06-15T04:56:41.411" v="402" actId="207"/>
          <ac:spMkLst>
            <pc:docMk/>
            <pc:sldMk cId="433471110" sldId="293"/>
            <ac:spMk id="61" creationId="{1B68F698-721E-4CC1-802D-3ADD50C6E192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67" creationId="{432738C2-D82A-401C-AE76-90757750F841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69" creationId="{BC7EFD87-33BD-4337-9785-8A267275D9B3}"/>
          </ac:spMkLst>
        </pc:spChg>
        <pc:spChg chg="mod ord topLvl">
          <ac:chgData name="Trenna Wall" userId="3e6f4acb1c4dd9aa" providerId="LiveId" clId="{CCFF93CF-121F-406B-9521-BBF0120792FD}" dt="2021-06-15T04:56:41.411" v="402" actId="207"/>
          <ac:spMkLst>
            <pc:docMk/>
            <pc:sldMk cId="433471110" sldId="293"/>
            <ac:spMk id="70" creationId="{A314541F-FBD5-4821-85F8-E12C275D89D1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73" creationId="{793BB30C-8344-42B1-A68F-D0159E5E111F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74" creationId="{8C2BE4E1-7397-45F6-B064-CC35C3E6DB8D}"/>
          </ac:spMkLst>
        </pc:spChg>
        <pc:spChg chg="mod topLvl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76" creationId="{8B8DE17E-24B3-4852-B606-A64E6FBD5F0F}"/>
          </ac:spMkLst>
        </pc:spChg>
        <pc:spChg chg="mod topLvl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77" creationId="{81B80BDD-88EA-4374-9BD8-F0005F77B4A4}"/>
          </ac:spMkLst>
        </pc:spChg>
        <pc:spChg chg="mod topLvl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78" creationId="{400E1DAC-FD86-4977-86AB-F9C3F72DCB07}"/>
          </ac:spMkLst>
        </pc:spChg>
        <pc:spChg chg="mod topLvl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79" creationId="{8AD9AB4E-23DC-43FC-9133-49C0EDE79FC1}"/>
          </ac:spMkLst>
        </pc:spChg>
        <pc:spChg chg="mod topLvl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80" creationId="{CE0E1517-537D-4CC9-8DE2-F0675600E4D3}"/>
          </ac:spMkLst>
        </pc:spChg>
        <pc:spChg chg="mod topLvl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82" creationId="{0F0F053B-864A-407C-A72C-802E652DA23E}"/>
          </ac:spMkLst>
        </pc:spChg>
        <pc:spChg chg="mod topLvl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83" creationId="{A9AAB393-1ED2-4825-AFF4-B69902726375}"/>
          </ac:spMkLst>
        </pc:spChg>
        <pc:spChg chg="mod topLvl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84" creationId="{4699F7E3-4C1D-478A-8938-DDEBFABDB357}"/>
          </ac:spMkLst>
        </pc:spChg>
        <pc:spChg chg="mod topLvl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85" creationId="{17898A49-C104-4387-A95A-0C430C5441B5}"/>
          </ac:spMkLst>
        </pc:spChg>
        <pc:spChg chg="mod topLvl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86" creationId="{2558BC80-A1B6-47D2-8663-5C05FB48FEAC}"/>
          </ac:spMkLst>
        </pc:spChg>
        <pc:spChg chg="mod topLvl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88" creationId="{1267F44B-3494-4A40-B087-F1B12EED80CE}"/>
          </ac:spMkLst>
        </pc:spChg>
        <pc:spChg chg="mod topLvl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89" creationId="{14366269-F5DD-4C80-A16B-0D614C7364B8}"/>
          </ac:spMkLst>
        </pc:spChg>
        <pc:spChg chg="mod topLvl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90" creationId="{EEA6E3A1-5088-4964-A974-8C0ECA73B935}"/>
          </ac:spMkLst>
        </pc:spChg>
        <pc:spChg chg="mod topLvl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91" creationId="{5A182F79-7F4F-4D03-B781-EF7128E5242C}"/>
          </ac:spMkLst>
        </pc:spChg>
        <pc:spChg chg="mod topLvl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92" creationId="{2027D50A-26E8-4BBC-9AD3-9F330752963F}"/>
          </ac:spMkLst>
        </pc:spChg>
        <pc:spChg chg="mod ord topLvl">
          <ac:chgData name="Trenna Wall" userId="3e6f4acb1c4dd9aa" providerId="LiveId" clId="{CCFF93CF-121F-406B-9521-BBF0120792FD}" dt="2021-06-15T04:56:41.411" v="402" actId="207"/>
          <ac:spMkLst>
            <pc:docMk/>
            <pc:sldMk cId="433471110" sldId="293"/>
            <ac:spMk id="93" creationId="{37A6A247-A7F1-478C-9361-CA8982A85068}"/>
          </ac:spMkLst>
        </pc:spChg>
        <pc:spChg chg="mod topLvl">
          <ac:chgData name="Trenna Wall" userId="3e6f4acb1c4dd9aa" providerId="LiveId" clId="{CCFF93CF-121F-406B-9521-BBF0120792FD}" dt="2021-06-15T04:42:08.932" v="100" actId="208"/>
          <ac:spMkLst>
            <pc:docMk/>
            <pc:sldMk cId="433471110" sldId="293"/>
            <ac:spMk id="95" creationId="{BE120533-4529-4E25-860D-FE8986F3ED59}"/>
          </ac:spMkLst>
        </pc:spChg>
        <pc:spChg chg="mod ord topLvl">
          <ac:chgData name="Trenna Wall" userId="3e6f4acb1c4dd9aa" providerId="LiveId" clId="{CCFF93CF-121F-406B-9521-BBF0120792FD}" dt="2021-06-15T04:56:41.411" v="402" actId="207"/>
          <ac:spMkLst>
            <pc:docMk/>
            <pc:sldMk cId="433471110" sldId="293"/>
            <ac:spMk id="96" creationId="{27DB1077-10AA-44A0-A70C-105CE38841FE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99" creationId="{AA32CC64-813D-4FEF-A2E5-3D34F10B99E3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100" creationId="{06F785EB-5EE2-4A1F-BDC2-FB85B9BE220C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101" creationId="{C8DE12AE-0CE6-478E-AF1E-A2D59D68ECA0}"/>
          </ac:spMkLst>
        </pc:spChg>
        <pc:spChg chg="mod ord topLvl">
          <ac:chgData name="Trenna Wall" userId="3e6f4acb1c4dd9aa" providerId="LiveId" clId="{CCFF93CF-121F-406B-9521-BBF0120792FD}" dt="2021-06-15T04:56:41.411" v="402" actId="207"/>
          <ac:spMkLst>
            <pc:docMk/>
            <pc:sldMk cId="433471110" sldId="293"/>
            <ac:spMk id="102" creationId="{7F05B10D-CE3D-4813-AF89-53E366DD97C0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105" creationId="{9F18E2E4-12EC-45EB-BF36-F7E5BF5E1DCF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106" creationId="{D333B43A-1CE5-4649-A13A-2F332B798818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107" creationId="{CCD6732B-2897-4F4D-9EAC-F0C3E6D1FAB4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108" creationId="{02B3D850-CC46-493C-8184-670E7A1CFB69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109" creationId="{7FBC1092-9A46-4D4A-BDD8-3F5B1384DDC3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110" creationId="{9B9BF765-DE91-4899-BDCD-F2D73501DEAF}"/>
          </ac:spMkLst>
        </pc:spChg>
        <pc:spChg chg="mod ord topLvl">
          <ac:chgData name="Trenna Wall" userId="3e6f4acb1c4dd9aa" providerId="LiveId" clId="{CCFF93CF-121F-406B-9521-BBF0120792FD}" dt="2021-06-15T04:56:41.411" v="402" actId="207"/>
          <ac:spMkLst>
            <pc:docMk/>
            <pc:sldMk cId="433471110" sldId="293"/>
            <ac:spMk id="111" creationId="{B0F42AB9-08A8-44C3-800D-2451A6D37F3C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114" creationId="{D7B8352C-B079-40F3-9F5A-498EB0837D70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115" creationId="{608CC95A-4463-4DEB-B8E3-32013F2CCD14}"/>
          </ac:spMkLst>
        </pc:spChg>
        <pc:spChg chg="mod ord topLvl">
          <ac:chgData name="Trenna Wall" userId="3e6f4acb1c4dd9aa" providerId="LiveId" clId="{CCFF93CF-121F-406B-9521-BBF0120792FD}" dt="2021-06-15T04:56:41.411" v="402" actId="207"/>
          <ac:spMkLst>
            <pc:docMk/>
            <pc:sldMk cId="433471110" sldId="293"/>
            <ac:spMk id="116" creationId="{A95242EE-5EE6-49B5-84A9-CD45B34C882C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119" creationId="{EBB9CE82-F92A-4ECF-B730-6C3BE642D085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120" creationId="{09602E48-63C8-4711-85D9-C6D4B347A4F1}"/>
          </ac:spMkLst>
        </pc:spChg>
        <pc:spChg chg="mod">
          <ac:chgData name="Trenna Wall" userId="3e6f4acb1c4dd9aa" providerId="LiveId" clId="{CCFF93CF-121F-406B-9521-BBF0120792FD}" dt="2021-06-15T04:34:43.032" v="19" actId="165"/>
          <ac:spMkLst>
            <pc:docMk/>
            <pc:sldMk cId="433471110" sldId="293"/>
            <ac:spMk id="121" creationId="{9989D454-D026-4751-9B4E-4A9D367DEF96}"/>
          </ac:spMkLst>
        </pc:spChg>
        <pc:spChg chg="mod ord topLvl">
          <ac:chgData name="Trenna Wall" userId="3e6f4acb1c4dd9aa" providerId="LiveId" clId="{CCFF93CF-121F-406B-9521-BBF0120792FD}" dt="2021-06-15T04:56:41.411" v="402" actId="207"/>
          <ac:spMkLst>
            <pc:docMk/>
            <pc:sldMk cId="433471110" sldId="293"/>
            <ac:spMk id="122" creationId="{FEFE4F4E-649D-4609-AF7F-EBA6F1ECB1B7}"/>
          </ac:spMkLst>
        </pc:spChg>
        <pc:grpChg chg="mod topLv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7" creationId="{8C1468A1-02BE-4A2D-85BF-BCF96A1F2D80}"/>
          </ac:grpSpMkLst>
        </pc:grpChg>
        <pc:grpChg chg="mod topLv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12" creationId="{779730FB-753B-4422-AC40-69D2383899CB}"/>
          </ac:grpSpMkLst>
        </pc:grpChg>
        <pc:grpChg chg="mod topLv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17" creationId="{71BE8084-145E-40FD-B681-BE94F6663E62}"/>
          </ac:grpSpMkLst>
        </pc:grpChg>
        <pc:grpChg chg="mod topLv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23" creationId="{3171E1CE-6E26-4C14-89A6-4EEBE31AC6DD}"/>
          </ac:grpSpMkLst>
        </pc:grpChg>
        <pc:grpChg chg="mod topLv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29" creationId="{5754E712-FDEF-4A51-BCE2-8BCE449D700B}"/>
          </ac:grpSpMkLst>
        </pc:grpChg>
        <pc:grpChg chg="mod topLv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45" creationId="{C3EA990F-6BB9-46C8-B504-50FBA9250116}"/>
          </ac:grpSpMkLst>
        </pc:grpChg>
        <pc:grpChg chg="mod topLv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65" creationId="{E54C0E34-7B64-4900-91FA-F746475EB351}"/>
          </ac:grpSpMkLst>
        </pc:grpChg>
        <pc:grpChg chg="mod topLv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72" creationId="{E87754C4-F6F8-4B57-BB8F-27EF379CD51E}"/>
          </ac:grpSpMkLst>
        </pc:grpChg>
        <pc:grpChg chg="de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75" creationId="{0FEDB30E-CE24-4218-BE38-050622172BC1}"/>
          </ac:grpSpMkLst>
        </pc:grpChg>
        <pc:grpChg chg="de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81" creationId="{828575FA-38B8-4A7A-BC54-9297E849F977}"/>
          </ac:grpSpMkLst>
        </pc:grpChg>
        <pc:grpChg chg="de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87" creationId="{75FD5F11-59FD-44D2-8E38-76C45CFC87BC}"/>
          </ac:grpSpMkLst>
        </pc:grpChg>
        <pc:grpChg chg="mod topLv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98" creationId="{F6DF1414-53FE-4E66-9259-B628B81E5E52}"/>
          </ac:grpSpMkLst>
        </pc:grpChg>
        <pc:grpChg chg="mod topLv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104" creationId="{5372023F-5A41-433E-B690-28F8BB44664F}"/>
          </ac:grpSpMkLst>
        </pc:grpChg>
        <pc:grpChg chg="mod topLv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113" creationId="{4BF16D65-A252-4662-BC78-200B638DC058}"/>
          </ac:grpSpMkLst>
        </pc:grpChg>
        <pc:grpChg chg="mod topLv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118" creationId="{814D1AFF-6D06-4E4F-AB5B-B0DCD8166D35}"/>
          </ac:grpSpMkLst>
        </pc:grpChg>
        <pc:grpChg chg="de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123" creationId="{FE4A73A3-EC24-4F66-B786-B09EB603CC39}"/>
          </ac:grpSpMkLst>
        </pc:grpChg>
        <pc:grpChg chg="de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124" creationId="{2E004BBC-0E53-47AC-8640-88B5B38DC4F0}"/>
          </ac:grpSpMkLst>
        </pc:grpChg>
        <pc:grpChg chg="de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125" creationId="{F42F08A8-7838-4EB4-8EC1-8EF3BBC3666C}"/>
          </ac:grpSpMkLst>
        </pc:grpChg>
        <pc:grpChg chg="de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126" creationId="{C6519670-1104-43DC-877A-980884191FCB}"/>
          </ac:grpSpMkLst>
        </pc:grpChg>
        <pc:grpChg chg="de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127" creationId="{4BBF6FB9-5C06-4CE8-A149-6EBAC667FE8D}"/>
          </ac:grpSpMkLst>
        </pc:grpChg>
        <pc:grpChg chg="de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128" creationId="{F0697EE6-D615-4B60-831F-A4E1172F298F}"/>
          </ac:grpSpMkLst>
        </pc:grpChg>
        <pc:grpChg chg="de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129" creationId="{48BA413C-4855-42E1-9B55-CC7BC8924C35}"/>
          </ac:grpSpMkLst>
        </pc:grpChg>
        <pc:grpChg chg="de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130" creationId="{8D05A8AA-D643-40D5-B697-8C67DA19927F}"/>
          </ac:grpSpMkLst>
        </pc:grpChg>
        <pc:grpChg chg="de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131" creationId="{849BF8D5-F827-456A-8A48-B4BE568110B2}"/>
          </ac:grpSpMkLst>
        </pc:grpChg>
        <pc:grpChg chg="de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132" creationId="{55F30128-C449-4209-B43D-1A77FD997F85}"/>
          </ac:grpSpMkLst>
        </pc:grpChg>
        <pc:grpChg chg="de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133" creationId="{EE1DD165-F1B3-4660-BF47-A3E16FB9BA1D}"/>
          </ac:grpSpMkLst>
        </pc:grpChg>
        <pc:grpChg chg="de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134" creationId="{84C80B96-48F5-45C8-9C9C-0D73FDFF6DAE}"/>
          </ac:grpSpMkLst>
        </pc:grpChg>
        <pc:grpChg chg="de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135" creationId="{3B0DCF42-2CA7-4F9F-821F-036EAFAC008C}"/>
          </ac:grpSpMkLst>
        </pc:grpChg>
        <pc:grpChg chg="de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136" creationId="{B8BEFAF4-B480-4158-B928-D6C1EC7D6015}"/>
          </ac:grpSpMkLst>
        </pc:grpChg>
        <pc:grpChg chg="del">
          <ac:chgData name="Trenna Wall" userId="3e6f4acb1c4dd9aa" providerId="LiveId" clId="{CCFF93CF-121F-406B-9521-BBF0120792FD}" dt="2021-06-15T04:34:43.032" v="19" actId="165"/>
          <ac:grpSpMkLst>
            <pc:docMk/>
            <pc:sldMk cId="433471110" sldId="293"/>
            <ac:grpSpMk id="137" creationId="{AF7B46B1-BE33-447C-8BAE-F9E11A70624B}"/>
          </ac:grpSpMkLst>
        </pc:grpChg>
      </pc:sldChg>
      <pc:sldChg chg="addSp delSp modSp mod">
        <pc:chgData name="Trenna Wall" userId="3e6f4acb1c4dd9aa" providerId="LiveId" clId="{CCFF93CF-121F-406B-9521-BBF0120792FD}" dt="2021-06-15T04:56:37.487" v="401" actId="207"/>
        <pc:sldMkLst>
          <pc:docMk/>
          <pc:sldMk cId="2658059846" sldId="294"/>
        </pc:sldMkLst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3" creationId="{F1B3E895-C320-4DE9-AC81-D3BAE092F101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5" creationId="{336345F3-A292-4FDD-94A3-284B1CFF6F3F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7" creationId="{134A3B53-A921-46BB-91D0-D2C110F8A87A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9" creationId="{1588FEE4-C865-451E-ACD9-61AF214DF16A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1" creationId="{F91069D3-236A-48A5-9CB5-DC09EC4CAE0E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3" creationId="{CE7F08E2-9BB4-429A-A62A-B78B0C1F7AF9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5" creationId="{220485CE-4991-4A99-9D39-E9D44774A0AD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7" creationId="{1E98E224-5808-419B-9F4A-2D9D0A54FA6F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9" creationId="{4FEEF118-23FE-4C63-8F7D-16F397261241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1" creationId="{F5A6563B-194C-4360-A862-8C13DBCD0305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3" creationId="{814201E3-89AD-407B-92A4-C685F10DF12D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4" creationId="{DE14FC83-156E-4764-9F55-2BCA08560078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5" creationId="{12F90090-1EC5-451E-8F7A-6245C8972FD0}"/>
          </ac:spMkLst>
        </pc:spChg>
        <pc:spChg chg="mod ord topLvl">
          <ac:chgData name="Trenna Wall" userId="3e6f4acb1c4dd9aa" providerId="LiveId" clId="{CCFF93CF-121F-406B-9521-BBF0120792FD}" dt="2021-06-15T04:56:37.487" v="401" actId="207"/>
          <ac:spMkLst>
            <pc:docMk/>
            <pc:sldMk cId="2658059846" sldId="294"/>
            <ac:spMk id="37" creationId="{391EDA28-2581-484B-8282-B5ECD69CB8BD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40" creationId="{A8224517-E3FB-4DEB-85E8-78FF9365F22B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41" creationId="{B3CE9D0E-20B2-4CB7-A5BE-E1CC0F4132BB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42" creationId="{94E8060E-8A40-4452-82A0-707A44C5A29F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43" creationId="{C171518D-11B8-49F0-AA20-D5870BC8B531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44" creationId="{AF15AD7D-96FA-457D-8BA1-4E192DD428D6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45" creationId="{EB0E3F32-B50C-4795-8846-BF3833C8B958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46" creationId="{D9389AE5-055D-4636-9464-7757BC22290C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47" creationId="{72378E2C-5C96-4F0F-9571-3DC9A6C2BA76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48" creationId="{653C6F8B-0492-4446-B401-0317055AEF09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49" creationId="{56633EB4-8D23-45F2-8212-3396F39174E4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50" creationId="{4BB236D5-B34B-4A30-98AC-7BBBA5941D0E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51" creationId="{E9010F83-4B88-4970-BA68-21635B1E5200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52" creationId="{D1B014C4-6057-4438-9190-57C60C43D38C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53" creationId="{B9A27B76-E6A5-437F-99D7-4EF1B47D41F4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54" creationId="{10C2F7F7-4F5F-499C-8167-9041EBE9A2C9}"/>
          </ac:spMkLst>
        </pc:spChg>
        <pc:spChg chg="mod topLvl">
          <ac:chgData name="Trenna Wall" userId="3e6f4acb1c4dd9aa" providerId="LiveId" clId="{CCFF93CF-121F-406B-9521-BBF0120792FD}" dt="2021-06-15T04:42:24.357" v="104" actId="164"/>
          <ac:spMkLst>
            <pc:docMk/>
            <pc:sldMk cId="2658059846" sldId="294"/>
            <ac:spMk id="55" creationId="{198CA4CD-9C55-4B7E-AB20-93D73E6ED773}"/>
          </ac:spMkLst>
        </pc:spChg>
        <pc:spChg chg="mod topLvl">
          <ac:chgData name="Trenna Wall" userId="3e6f4acb1c4dd9aa" providerId="LiveId" clId="{CCFF93CF-121F-406B-9521-BBF0120792FD}" dt="2021-06-15T04:42:24.357" v="104" actId="164"/>
          <ac:spMkLst>
            <pc:docMk/>
            <pc:sldMk cId="2658059846" sldId="294"/>
            <ac:spMk id="56" creationId="{EB1A14F1-9E1C-4726-A0E0-1E9292039772}"/>
          </ac:spMkLst>
        </pc:spChg>
        <pc:spChg chg="mod topLvl">
          <ac:chgData name="Trenna Wall" userId="3e6f4acb1c4dd9aa" providerId="LiveId" clId="{CCFF93CF-121F-406B-9521-BBF0120792FD}" dt="2021-06-15T04:42:24.357" v="104" actId="164"/>
          <ac:spMkLst>
            <pc:docMk/>
            <pc:sldMk cId="2658059846" sldId="294"/>
            <ac:spMk id="57" creationId="{34B57606-7AB7-4DC7-B1D4-DA0AB131EA66}"/>
          </ac:spMkLst>
        </pc:spChg>
        <pc:spChg chg="mod topLvl">
          <ac:chgData name="Trenna Wall" userId="3e6f4acb1c4dd9aa" providerId="LiveId" clId="{CCFF93CF-121F-406B-9521-BBF0120792FD}" dt="2021-06-15T04:42:24.357" v="104" actId="164"/>
          <ac:spMkLst>
            <pc:docMk/>
            <pc:sldMk cId="2658059846" sldId="294"/>
            <ac:spMk id="58" creationId="{EF205AF1-8A55-444A-839E-CA22B79A8E60}"/>
          </ac:spMkLst>
        </pc:spChg>
        <pc:spChg chg="mod topLvl">
          <ac:chgData name="Trenna Wall" userId="3e6f4acb1c4dd9aa" providerId="LiveId" clId="{CCFF93CF-121F-406B-9521-BBF0120792FD}" dt="2021-06-15T04:42:24.357" v="104" actId="164"/>
          <ac:spMkLst>
            <pc:docMk/>
            <pc:sldMk cId="2658059846" sldId="294"/>
            <ac:spMk id="59" creationId="{602B02D6-67B9-49D3-B7D4-76A5788C6A2B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60" creationId="{5B49B6EC-8CA4-4F57-B4C6-32B5B8BE6386}"/>
          </ac:spMkLst>
        </pc:spChg>
        <pc:spChg chg="mod topLvl">
          <ac:chgData name="Trenna Wall" userId="3e6f4acb1c4dd9aa" providerId="LiveId" clId="{CCFF93CF-121F-406B-9521-BBF0120792FD}" dt="2021-06-15T04:42:29.205" v="105" actId="164"/>
          <ac:spMkLst>
            <pc:docMk/>
            <pc:sldMk cId="2658059846" sldId="294"/>
            <ac:spMk id="61" creationId="{7AFBD684-B2ED-4B4E-875A-8E95EA598B37}"/>
          </ac:spMkLst>
        </pc:spChg>
        <pc:spChg chg="mod topLvl">
          <ac:chgData name="Trenna Wall" userId="3e6f4acb1c4dd9aa" providerId="LiveId" clId="{CCFF93CF-121F-406B-9521-BBF0120792FD}" dt="2021-06-15T04:42:29.205" v="105" actId="164"/>
          <ac:spMkLst>
            <pc:docMk/>
            <pc:sldMk cId="2658059846" sldId="294"/>
            <ac:spMk id="62" creationId="{4B5257D3-BF0A-4736-9157-B9E40F18F0FC}"/>
          </ac:spMkLst>
        </pc:spChg>
        <pc:spChg chg="mod topLvl">
          <ac:chgData name="Trenna Wall" userId="3e6f4acb1c4dd9aa" providerId="LiveId" clId="{CCFF93CF-121F-406B-9521-BBF0120792FD}" dt="2021-06-15T04:42:29.205" v="105" actId="164"/>
          <ac:spMkLst>
            <pc:docMk/>
            <pc:sldMk cId="2658059846" sldId="294"/>
            <ac:spMk id="63" creationId="{EA227268-E189-4E9A-A3DC-7664AEA7C29B}"/>
          </ac:spMkLst>
        </pc:spChg>
        <pc:spChg chg="mod topLvl">
          <ac:chgData name="Trenna Wall" userId="3e6f4acb1c4dd9aa" providerId="LiveId" clId="{CCFF93CF-121F-406B-9521-BBF0120792FD}" dt="2021-06-15T04:42:51.048" v="110" actId="14100"/>
          <ac:spMkLst>
            <pc:docMk/>
            <pc:sldMk cId="2658059846" sldId="294"/>
            <ac:spMk id="64" creationId="{6152AEA5-B6C9-4217-A891-6F5C7BB7FE4E}"/>
          </ac:spMkLst>
        </pc:spChg>
        <pc:spChg chg="mod topLvl">
          <ac:chgData name="Trenna Wall" userId="3e6f4acb1c4dd9aa" providerId="LiveId" clId="{CCFF93CF-121F-406B-9521-BBF0120792FD}" dt="2021-06-15T04:42:29.205" v="105" actId="164"/>
          <ac:spMkLst>
            <pc:docMk/>
            <pc:sldMk cId="2658059846" sldId="294"/>
            <ac:spMk id="65" creationId="{2AEFBBC3-8C9D-4E91-87E3-8C232FFABAC7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66" creationId="{6ED3D8D7-0956-4672-84F6-B5FAE5ECFF37}"/>
          </ac:spMkLst>
        </pc:spChg>
        <pc:spChg chg="mod topLvl">
          <ac:chgData name="Trenna Wall" userId="3e6f4acb1c4dd9aa" providerId="LiveId" clId="{CCFF93CF-121F-406B-9521-BBF0120792FD}" dt="2021-06-15T04:42:21.798" v="103" actId="164"/>
          <ac:spMkLst>
            <pc:docMk/>
            <pc:sldMk cId="2658059846" sldId="294"/>
            <ac:spMk id="67" creationId="{90148783-D24A-4580-8AB8-9134E7F517F9}"/>
          </ac:spMkLst>
        </pc:spChg>
        <pc:spChg chg="mod topLvl">
          <ac:chgData name="Trenna Wall" userId="3e6f4acb1c4dd9aa" providerId="LiveId" clId="{CCFF93CF-121F-406B-9521-BBF0120792FD}" dt="2021-06-15T04:42:21.798" v="103" actId="164"/>
          <ac:spMkLst>
            <pc:docMk/>
            <pc:sldMk cId="2658059846" sldId="294"/>
            <ac:spMk id="68" creationId="{405EA419-7BD3-4E13-9804-F22E85A0477C}"/>
          </ac:spMkLst>
        </pc:spChg>
        <pc:spChg chg="mod topLvl">
          <ac:chgData name="Trenna Wall" userId="3e6f4acb1c4dd9aa" providerId="LiveId" clId="{CCFF93CF-121F-406B-9521-BBF0120792FD}" dt="2021-06-15T04:42:21.798" v="103" actId="164"/>
          <ac:spMkLst>
            <pc:docMk/>
            <pc:sldMk cId="2658059846" sldId="294"/>
            <ac:spMk id="69" creationId="{F0C67ED6-D63E-45D9-8C2E-2E5E64B3642F}"/>
          </ac:spMkLst>
        </pc:spChg>
        <pc:spChg chg="mod topLvl">
          <ac:chgData name="Trenna Wall" userId="3e6f4acb1c4dd9aa" providerId="LiveId" clId="{CCFF93CF-121F-406B-9521-BBF0120792FD}" dt="2021-06-15T04:42:21.798" v="103" actId="164"/>
          <ac:spMkLst>
            <pc:docMk/>
            <pc:sldMk cId="2658059846" sldId="294"/>
            <ac:spMk id="70" creationId="{DAF5BA00-3966-4197-A611-278FA7CF057D}"/>
          </ac:spMkLst>
        </pc:spChg>
        <pc:spChg chg="mod topLvl">
          <ac:chgData name="Trenna Wall" userId="3e6f4acb1c4dd9aa" providerId="LiveId" clId="{CCFF93CF-121F-406B-9521-BBF0120792FD}" dt="2021-06-15T04:42:21.798" v="103" actId="164"/>
          <ac:spMkLst>
            <pc:docMk/>
            <pc:sldMk cId="2658059846" sldId="294"/>
            <ac:spMk id="71" creationId="{CA32CC14-94E1-4CC5-83A8-53B239DA4D63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72" creationId="{027B7CEA-65FE-4DEF-AB45-294BE5615E0E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73" creationId="{601A7110-5ECB-4E3F-A771-8DAA6E7B91DE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74" creationId="{63E31382-0CA1-4B73-A677-BAF84430C033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75" creationId="{22F3FDB7-DB24-42A3-8B26-7B0B96BBACBD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76" creationId="{AADFC36D-818F-4875-92D8-30E2CE0075EA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77" creationId="{50474D9F-83AA-4F0B-B688-48C8D954A666}"/>
          </ac:spMkLst>
        </pc:spChg>
        <pc:spChg chg="mod">
          <ac:chgData name="Trenna Wall" userId="3e6f4acb1c4dd9aa" providerId="LiveId" clId="{CCFF93CF-121F-406B-9521-BBF0120792FD}" dt="2021-06-15T04:42:17.893" v="102" actId="208"/>
          <ac:spMkLst>
            <pc:docMk/>
            <pc:sldMk cId="2658059846" sldId="294"/>
            <ac:spMk id="78" creationId="{3C6C17C7-6781-4B5B-AB8B-D8F93E8E95B9}"/>
          </ac:spMkLst>
        </pc:spChg>
        <pc:spChg chg="mod ord topLvl">
          <ac:chgData name="Trenna Wall" userId="3e6f4acb1c4dd9aa" providerId="LiveId" clId="{CCFF93CF-121F-406B-9521-BBF0120792FD}" dt="2021-06-15T04:56:37.487" v="401" actId="207"/>
          <ac:spMkLst>
            <pc:docMk/>
            <pc:sldMk cId="2658059846" sldId="294"/>
            <ac:spMk id="79" creationId="{53F528D6-697B-4ACB-93C7-2B45779B8DE3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82" creationId="{FE5DAF54-8FE0-4C83-88F3-898238FE8E4C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83" creationId="{2BC76C0D-1C5E-4FA9-8D0E-480A22F11675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84" creationId="{E9CABBAD-A4AB-4814-B5BC-8413CDD9A1A3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85" creationId="{C541C7D9-0749-4AF2-8856-04C3372E0A90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86" creationId="{E24C2357-0C7B-43C5-B9A5-B6742F76BCE3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87" creationId="{861D8E12-FEDF-45EB-93F8-611064628D51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88" creationId="{8A434EA6-8EFD-4DC3-8D54-C4DA8340A755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89" creationId="{76E076CE-0A7D-49FC-987C-CC6B2FE7621C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90" creationId="{2169BB76-8D8C-46D5-8A1C-85E30DB1FD86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91" creationId="{D54EC842-A5A0-4C9C-8362-3B3C5CDCB599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92" creationId="{7BBB5915-782B-4987-8004-3190D2662313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93" creationId="{88522E75-F1DB-4672-BC9D-DEC421CAA72F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94" creationId="{895CCD3F-D55D-4BFC-B8C1-8B0B22FCD536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95" creationId="{FB521B61-C3AD-4465-B6AC-CD68FC5E4A12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96" creationId="{C1F8E92A-80AE-4E5A-BE4F-477558179E9B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97" creationId="{D29EC157-C420-4A92-8580-E64B50F9E55C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98" creationId="{120FDA23-B784-43E6-9A1F-8C1E68995716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99" creationId="{7C46244A-092B-4CC1-B225-3854E02AF8C6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00" creationId="{191A5C08-4BCB-48CA-B2C5-E53A89561230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01" creationId="{6C76F654-50CC-42CE-A22C-7E0621E477ED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02" creationId="{E65D19B5-D257-4C61-BBB4-8EE6550E7593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03" creationId="{9387AFDC-6D56-4878-A99C-AE6C4B25994C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04" creationId="{CE034E3C-5490-46FE-99CB-6C12D425D119}"/>
          </ac:spMkLst>
        </pc:spChg>
        <pc:spChg chg="mod ord topLvl">
          <ac:chgData name="Trenna Wall" userId="3e6f4acb1c4dd9aa" providerId="LiveId" clId="{CCFF93CF-121F-406B-9521-BBF0120792FD}" dt="2021-06-15T04:56:37.487" v="401" actId="207"/>
          <ac:spMkLst>
            <pc:docMk/>
            <pc:sldMk cId="2658059846" sldId="294"/>
            <ac:spMk id="105" creationId="{E3C8F65E-AB4A-422D-9700-2BF0EE175B75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08" creationId="{891E8861-F6A7-4A0C-828A-14FE626B9476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09" creationId="{1AFEA402-1821-41B9-948E-2E0AE1FEA86A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10" creationId="{C2751961-021B-4095-8A80-E1923BDB02F6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11" creationId="{37B5E86C-3F67-45D3-BA9C-64946B7181A4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12" creationId="{4F31B470-ADB1-4EAC-ABDF-7C2BB32F1C80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13" creationId="{255F7902-8601-4D78-B6EA-557F924D25E5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14" creationId="{CB466654-184D-43C5-AFF8-2840DE0794B3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15" creationId="{08B3F7B0-0FD5-45E5-AED3-B97494B94B41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16" creationId="{C5D98CCA-B155-4E60-A023-DCDB8A185A6C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17" creationId="{7B2C0440-EE7D-412E-9D4E-5C28E199310F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18" creationId="{4E1BC6D0-6780-4780-9408-3DE9F6759A8E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19" creationId="{F1837816-7782-4296-B9F5-113F44314B12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20" creationId="{6F38972B-BDAD-46EB-8345-074B67C9ACEB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21" creationId="{2AF14DF7-159F-43DB-A257-D94DC30F9F7F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22" creationId="{07411A1C-8A2F-437E-B021-60F6CB08F2C5}"/>
          </ac:spMkLst>
        </pc:spChg>
        <pc:spChg chg="mod ord topLvl">
          <ac:chgData name="Trenna Wall" userId="3e6f4acb1c4dd9aa" providerId="LiveId" clId="{CCFF93CF-121F-406B-9521-BBF0120792FD}" dt="2021-06-15T04:56:37.487" v="401" actId="207"/>
          <ac:spMkLst>
            <pc:docMk/>
            <pc:sldMk cId="2658059846" sldId="294"/>
            <ac:spMk id="123" creationId="{0CA4B8FA-C1E4-44E8-90ED-C1C184D64DA5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26" creationId="{BDF2A501-C2EF-48F4-9C8F-645A8FBBA5F0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27" creationId="{C91910D2-BDD6-4793-A412-4E4F8C678AD3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28" creationId="{D39F73CB-E89F-4FEF-97B2-E2502736C886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29" creationId="{72E62D8C-AA9C-43A4-B999-F6EDEA05DC93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30" creationId="{75B2BD0F-174D-495F-8A5C-EACE4A5B4432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31" creationId="{32533090-5BE0-4F2B-AAF5-C363106B0970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32" creationId="{8144F347-EFA5-4F62-B3B9-85672904C338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33" creationId="{3D48295A-3786-40B1-A7D4-8FA384757266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34" creationId="{E89AD0D1-82DA-42EB-A0B3-E293C9068735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35" creationId="{CBD7E473-418D-41C9-BE5C-A4AB3F5C8421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36" creationId="{D39CFB5F-EDD1-4BC5-899A-A8726515C67C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37" creationId="{39DC491B-F5E2-4C23-8D48-7D2F0B63A05A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38" creationId="{514886EB-4CB1-4802-A899-B161D24DAAB9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39" creationId="{E142C4A5-411C-4344-89C5-20F52BBC6AD0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40" creationId="{869FD710-80A8-442C-BD28-A83983A7870D}"/>
          </ac:spMkLst>
        </pc:spChg>
        <pc:spChg chg="mod ord topLvl">
          <ac:chgData name="Trenna Wall" userId="3e6f4acb1c4dd9aa" providerId="LiveId" clId="{CCFF93CF-121F-406B-9521-BBF0120792FD}" dt="2021-06-15T04:56:37.487" v="401" actId="207"/>
          <ac:spMkLst>
            <pc:docMk/>
            <pc:sldMk cId="2658059846" sldId="294"/>
            <ac:spMk id="141" creationId="{C9392374-E2CB-4DFC-BAA6-D1F8FDD2696A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44" creationId="{2D6B6816-316D-444F-806A-A96B91A363CB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45" creationId="{FB61A0F2-B092-473F-B44C-1140AC61CAAD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46" creationId="{29B18C43-0F56-4DBB-87E2-D3C73EEB7E56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47" creationId="{604256DF-E5B0-49A6-B02C-4BF101A835ED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48" creationId="{9C5159EF-27E9-4DB4-A983-83563AB3FF68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49" creationId="{C93A105D-85E5-4E81-8640-B678834BAC60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50" creationId="{AE440EAF-10CA-45CC-857F-FF0687FA62D3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51" creationId="{5DC968AC-F02C-4233-89AB-DA33B2AD163B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52" creationId="{DFBD73E7-4696-4CF3-A46C-0C245983D4ED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53" creationId="{4EE65F8C-81CE-48F8-BCD4-4D829B5D3277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54" creationId="{2C6D64ED-7F2A-4807-880E-B10A4961B38E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55" creationId="{779A5146-4A8C-45F3-82D9-83B59370C2B1}"/>
          </ac:spMkLst>
        </pc:spChg>
        <pc:spChg chg="mod ord topLvl">
          <ac:chgData name="Trenna Wall" userId="3e6f4acb1c4dd9aa" providerId="LiveId" clId="{CCFF93CF-121F-406B-9521-BBF0120792FD}" dt="2021-06-15T04:56:37.487" v="401" actId="207"/>
          <ac:spMkLst>
            <pc:docMk/>
            <pc:sldMk cId="2658059846" sldId="294"/>
            <ac:spMk id="156" creationId="{2F0CE960-7319-4958-AA6B-A18BB14A16F4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59" creationId="{D29CF4A9-9941-4B20-A406-C0C49F9FB271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60" creationId="{C4F902A6-58D0-4EBC-8C42-0A5534EEC073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61" creationId="{AB82B13B-7D8B-4BB3-BDBE-7FBFC5063E3A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62" creationId="{78377B3E-F7F0-4648-A1BC-3C3C69772823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63" creationId="{BF8E33E2-30DB-455E-BB8C-350413773ADA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64" creationId="{27A61EA6-41C0-4BC5-A301-7A8D8B7BA5BB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65" creationId="{6D4011B7-EFCB-4478-93C1-FDDC9394C7BB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66" creationId="{B1E67665-C049-4BC0-A843-E8F46297E971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67" creationId="{4CAA773C-D198-4A3D-94A3-B21219818511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68" creationId="{0363BE3C-C384-40B1-B594-B487ED4DBBF7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69" creationId="{9DAC8CD9-510D-45F7-9E27-81F793517ACF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70" creationId="{828AACDB-C947-4B0A-A4DD-F92F995CD481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71" creationId="{9A514681-6D88-4512-8A1A-15522423910A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72" creationId="{3EFD7CAC-041F-4964-9CEE-D0342A17D7AF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73" creationId="{0F81CB95-CA9D-4DE3-9072-251EDF65E7FC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74" creationId="{CA759C4A-998E-4240-9865-90B1054AF78B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75" creationId="{6E90E758-01CC-4DB2-BE72-619952BEE639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76" creationId="{00BCA7FC-C357-46B1-AE4C-063010F07F92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77" creationId="{1E24681F-3A96-4BAB-937B-7CCBCB4DD5B0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78" creationId="{31E1028E-5214-4951-AAC5-31E14E260506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79" creationId="{B0835F0C-D6D8-4D8F-9AAF-DDE012088A91}"/>
          </ac:spMkLst>
        </pc:spChg>
        <pc:spChg chg="mod ord topLvl">
          <ac:chgData name="Trenna Wall" userId="3e6f4acb1c4dd9aa" providerId="LiveId" clId="{CCFF93CF-121F-406B-9521-BBF0120792FD}" dt="2021-06-15T04:56:37.487" v="401" actId="207"/>
          <ac:spMkLst>
            <pc:docMk/>
            <pc:sldMk cId="2658059846" sldId="294"/>
            <ac:spMk id="180" creationId="{3FE3B359-8B5C-4BAF-B4CE-C73B5F23A2CB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83" creationId="{E4F779F0-8216-43F3-82F2-3FF5CC504310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84" creationId="{016D48FB-53A3-4341-AF04-9A50C76118CC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85" creationId="{F36F6D11-863C-430A-9786-124C99C3BCE0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86" creationId="{96DEAE7F-CD4A-4FEF-9BF8-FF4A22DE4ABE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87" creationId="{3EB24E86-ECAB-44C4-B22A-DB9E76737051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88" creationId="{552F5E41-86CE-48D0-B7AB-B6DC82413BB0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89" creationId="{19FDBAB9-DD19-4C1E-ADF0-9B31C02C2389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90" creationId="{22F9A984-FBC2-43D0-B2A8-6E671C642948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91" creationId="{6119153A-26CF-4670-B98D-C18F658C7CDE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92" creationId="{70E67CA9-4A4D-40D1-9F3C-AFA621C07B95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93" creationId="{567022A4-D14F-4E94-A071-5401A691E9CE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94" creationId="{7EAB9A91-F4A2-4248-BE7D-70AAB278798F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95" creationId="{55DAAA03-7CE6-4A2B-8535-560D270CAF69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96" creationId="{E62BE0BA-9476-465A-BD3C-E1548F20A41D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97" creationId="{8A88E9E6-B7EC-4668-A3E7-7BD32C7EADDB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98" creationId="{A5E406B4-C781-435D-B4EB-16D61271E948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199" creationId="{18A583BC-24BB-4E78-BA30-E32D4F60DE00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00" creationId="{55D67118-9BD0-494C-9981-F7DEDC117B0A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01" creationId="{FC2B6F7F-555F-4401-AA37-B08162916B66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02" creationId="{0DAFF7A0-CB3B-45B3-A05F-97E4B4577E1A}"/>
          </ac:spMkLst>
        </pc:spChg>
        <pc:spChg chg="mod ord topLvl">
          <ac:chgData name="Trenna Wall" userId="3e6f4acb1c4dd9aa" providerId="LiveId" clId="{CCFF93CF-121F-406B-9521-BBF0120792FD}" dt="2021-06-15T04:56:37.487" v="401" actId="207"/>
          <ac:spMkLst>
            <pc:docMk/>
            <pc:sldMk cId="2658059846" sldId="294"/>
            <ac:spMk id="203" creationId="{A5957B98-0A9A-4B7D-96AE-FEC3951C5FAA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06" creationId="{12FC32A3-D36B-4BFB-94B9-BBBD3AC61825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07" creationId="{FD273AFC-472C-452C-9E66-C9BAA1EA828A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08" creationId="{717FEA66-6718-46DE-BE50-D02521CCD5C8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09" creationId="{A7B8CA10-736A-46CB-9FA4-9DA693F24E71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10" creationId="{CCD42341-3A90-42FD-91F6-F2ECA6775F34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11" creationId="{533BFDF7-3DF2-4F9B-92EA-593BD0AFD1BF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12" creationId="{ACC06F7B-AD8F-4849-A35E-4462FE3234CA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13" creationId="{693FBB21-8EA4-462B-810D-60A3913A1536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14" creationId="{41EC6AC3-6EFD-4710-B76A-15D41F4523CA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15" creationId="{2093D8E7-F597-4324-AF8B-564F28DE4F6B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16" creationId="{234FF4CB-DBC3-4708-834B-623BF1ED298F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17" creationId="{500A0518-1E59-4ED5-ABF2-AACAD7FB89E4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18" creationId="{01B82D6B-969A-49F5-BEB9-67FC57E40FA1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19" creationId="{F4584724-A2F0-4451-B0EC-1E00696A8B46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20" creationId="{E78D4D6A-392C-405E-BC9A-978973F527D5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21" creationId="{D7D94574-B7C4-43C0-A74C-2064F8816A43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22" creationId="{48FEBDCB-2B90-41A7-A46C-6A8A7C91304D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23" creationId="{E4236832-63A6-4285-AE44-8CD279D229D4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24" creationId="{9E8DB6E5-41E5-4C0A-924A-99EC9B27A133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25" creationId="{B781A5D1-6F3C-410F-B742-79EB6EDBE842}"/>
          </ac:spMkLst>
        </pc:spChg>
        <pc:spChg chg="mod ord topLvl">
          <ac:chgData name="Trenna Wall" userId="3e6f4acb1c4dd9aa" providerId="LiveId" clId="{CCFF93CF-121F-406B-9521-BBF0120792FD}" dt="2021-06-15T04:56:37.487" v="401" actId="207"/>
          <ac:spMkLst>
            <pc:docMk/>
            <pc:sldMk cId="2658059846" sldId="294"/>
            <ac:spMk id="226" creationId="{C3153290-53DC-4F2B-90A1-CAFB6EDF2C7D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29" creationId="{C88A0689-440B-4BF4-9178-0DFA3FF76A82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30" creationId="{9BEBB29E-27C6-4669-82B6-3FAD13FD39BC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31" creationId="{CB944608-F5A9-4079-AA00-84D1F5FF31D2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32" creationId="{BE0619D3-5393-4BA0-8417-13076125A913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33" creationId="{993039F8-41EE-4FD6-960A-8B50F57AAE52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34" creationId="{51C58592-1301-4612-86DE-7C22AFE5472C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35" creationId="{77AD76A5-E3C0-410C-ABB5-830EC02CEC99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36" creationId="{C7BB86C3-DA85-43FF-906D-6BF6EEDFC758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37" creationId="{7F95F76F-5D7F-4DA6-B46B-12E4262A5E16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38" creationId="{A2DFDD95-1AAB-4344-9360-CB0461C3FB4B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39" creationId="{502DEF44-CA3A-4712-A47C-67D952BF7C4F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40" creationId="{7264576E-A713-48D8-AB1E-64C4A7E5CB86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41" creationId="{55DB808F-D902-4530-B9B7-E7EBF7DC0087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42" creationId="{B9191460-FDE6-4412-AA83-198B2BCF9E82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43" creationId="{5739FEEA-9E86-42DE-B467-34037CD28F89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44" creationId="{5A5199C5-0F9C-42AF-A32B-9C1D5D5275E4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45" creationId="{A5E03CA3-A6BC-4DFE-92A6-D74BBD2CB641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46" creationId="{3E036999-F4E7-4577-8173-61620314193D}"/>
          </ac:spMkLst>
        </pc:spChg>
        <pc:spChg chg="mod ord topLvl">
          <ac:chgData name="Trenna Wall" userId="3e6f4acb1c4dd9aa" providerId="LiveId" clId="{CCFF93CF-121F-406B-9521-BBF0120792FD}" dt="2021-06-15T04:56:37.487" v="401" actId="207"/>
          <ac:spMkLst>
            <pc:docMk/>
            <pc:sldMk cId="2658059846" sldId="294"/>
            <ac:spMk id="247" creationId="{89EFC328-ECAC-42A9-B846-8F632DFC563E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50" creationId="{88FC26D6-A836-461E-B5EC-D0EFB9A481F7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51" creationId="{1C611BF0-2E4E-49D3-8198-7E52833BDCD2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52" creationId="{A7E29409-14D8-417E-8BBF-73511C9C2AB6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53" creationId="{0A06CEF3-E251-43B4-8ACB-2DD6FF48B790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54" creationId="{C9E903CB-41E9-4FDF-B9A0-97DE92B1378E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55" creationId="{2066FB00-47E7-4830-944B-20F4CDF49535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56" creationId="{F921585D-D51E-4C75-86FC-4686DD523C25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57" creationId="{4CD6B625-C88C-467D-93A1-A1D43546BF99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58" creationId="{8DDACE72-BD89-46CE-9E4C-846C82843762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59" creationId="{898BB5E5-D613-4E76-BF00-5388482FC5AB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60" creationId="{ACA50F34-23AB-4C1C-9A92-3CF8C7D090B3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61" creationId="{90581EC1-32A7-4C60-A621-A75840038DA9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62" creationId="{C2A1B4AC-B76D-4F53-AB59-4431804879AE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63" creationId="{3997B5C6-8406-427A-8169-93645C342036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64" creationId="{B34C7FD3-F38F-4F4A-B8C8-DF2E8072E868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65" creationId="{D261DBD1-9240-4150-82F3-1C2788B0773B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66" creationId="{4945BB01-92F2-417C-9E9A-6DA8C1CDE333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67" creationId="{33661971-F29E-4688-9CF5-C92C25ACB1C6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68" creationId="{89C191E1-5285-438B-89BA-BC653DA1E92A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69" creationId="{EAFE91FF-FFC7-424C-A7BE-C9E73C5B51FD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70" creationId="{6FEC15D9-AD99-4ECA-BFD3-DC297065B635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71" creationId="{2611ECA6-767C-4A25-B48F-32A0C4CA682D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72" creationId="{37A4267B-4CF9-41DC-93A8-61E7ECAF06AE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73" creationId="{9935BF7B-7C32-40E3-94AA-06A73695681C}"/>
          </ac:spMkLst>
        </pc:spChg>
        <pc:spChg chg="mod ord topLvl">
          <ac:chgData name="Trenna Wall" userId="3e6f4acb1c4dd9aa" providerId="LiveId" clId="{CCFF93CF-121F-406B-9521-BBF0120792FD}" dt="2021-06-15T04:56:37.487" v="401" actId="207"/>
          <ac:spMkLst>
            <pc:docMk/>
            <pc:sldMk cId="2658059846" sldId="294"/>
            <ac:spMk id="274" creationId="{4A36B084-4957-47AF-BB8D-9F2EE06A9E07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77" creationId="{59BF593E-2DCF-4BD0-AD89-4EA9E919FCFE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78" creationId="{60098E5E-8DCF-411E-A995-CD244FD2694C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79" creationId="{21095111-B8DF-4322-AC73-BA37066C9A91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80" creationId="{4B4A6D1E-5E3F-4178-B3A3-1E6A9A4766D1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81" creationId="{70B31458-47AF-4A6C-9B85-76B3AD5CA56F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82" creationId="{C68F5B08-6B27-4B8D-84FA-B1599AE3A447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83" creationId="{D556A68F-C7AF-4875-A945-33AC68016C91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84" creationId="{77DAED87-40E2-4301-9733-3FEC78A0A1B6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85" creationId="{E4297D29-C061-42FE-9911-7FEFF4FB4177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86" creationId="{9FC2820A-A4EF-4900-BF47-03C5DDC319F3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87" creationId="{00C8596F-6AAF-4345-BED8-03CE635F7B7B}"/>
          </ac:spMkLst>
        </pc:spChg>
        <pc:spChg chg="mod ord topLvl">
          <ac:chgData name="Trenna Wall" userId="3e6f4acb1c4dd9aa" providerId="LiveId" clId="{CCFF93CF-121F-406B-9521-BBF0120792FD}" dt="2021-06-15T04:56:37.487" v="401" actId="207"/>
          <ac:spMkLst>
            <pc:docMk/>
            <pc:sldMk cId="2658059846" sldId="294"/>
            <ac:spMk id="288" creationId="{6EACEE61-683D-489D-ACDA-F6D401C4B4FC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91" creationId="{8F150870-2462-4402-811C-BEE5C2CE06E4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92" creationId="{F03F992D-11EE-4CA0-853A-997F17AFA3BF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93" creationId="{E63DD742-110B-40A9-903E-C0905CE14411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94" creationId="{7EB2324D-1278-4812-8D0B-E4E310AB33A4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95" creationId="{F323683B-6177-4CF4-ABBB-EFFE74B98731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96" creationId="{039EFA1E-4062-4CB4-986F-2E4AE7F3A0D5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97" creationId="{62CC85AF-866B-4376-8F50-E6C9ABF3F054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98" creationId="{AF20D8A2-5E21-4618-AE8C-22847F81B85B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299" creationId="{07F4806E-3296-4976-A44E-9CF259C36F6A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00" creationId="{1AD7481F-FE96-457B-BBBA-181F5DA38A47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01" creationId="{057193D8-9A53-441D-85D8-8DCD9B4D655A}"/>
          </ac:spMkLst>
        </pc:spChg>
        <pc:spChg chg="mod ord topLvl">
          <ac:chgData name="Trenna Wall" userId="3e6f4acb1c4dd9aa" providerId="LiveId" clId="{CCFF93CF-121F-406B-9521-BBF0120792FD}" dt="2021-06-15T04:56:37.487" v="401" actId="207"/>
          <ac:spMkLst>
            <pc:docMk/>
            <pc:sldMk cId="2658059846" sldId="294"/>
            <ac:spMk id="302" creationId="{F3BDF37A-94D7-4B71-8C41-F6607F564F97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05" creationId="{154605E4-2296-406E-BBF0-CE31E36FFECA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06" creationId="{75140780-116A-47B4-9369-C9E841A86282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07" creationId="{16F168CB-CDCE-4B67-B2A9-300D9DB6C892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08" creationId="{F130BED7-9CAE-4B26-A317-3965B0B6D701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09" creationId="{19787A76-5033-4C23-BF23-6E304E0EA48D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10" creationId="{7ED47DE0-B28F-4E93-A2F7-F2C557F4927F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11" creationId="{F9E20409-8945-4233-AEA5-68B22941FFFC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12" creationId="{DE7B43EF-2E2A-47DC-8730-B26B4F9BBAE8}"/>
          </ac:spMkLst>
        </pc:spChg>
        <pc:spChg chg="mod ord topLvl">
          <ac:chgData name="Trenna Wall" userId="3e6f4acb1c4dd9aa" providerId="LiveId" clId="{CCFF93CF-121F-406B-9521-BBF0120792FD}" dt="2021-06-15T04:56:37.487" v="401" actId="207"/>
          <ac:spMkLst>
            <pc:docMk/>
            <pc:sldMk cId="2658059846" sldId="294"/>
            <ac:spMk id="313" creationId="{F9795251-4C9C-46BA-BC24-B88C36327AF3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16" creationId="{800E7F56-9542-4DF1-95C1-08238B68CD98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17" creationId="{4C11336C-0F5A-4508-9AE0-327A8DEF54E0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18" creationId="{6EE1FD86-3D83-4AB9-98A8-615564E77502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19" creationId="{5281B86F-9707-4181-9075-D7EE04EE4666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20" creationId="{6995FB3D-9F0B-458D-883A-D4E12FE853B7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21" creationId="{84E2D515-B808-4282-A2B0-83986EDCD82C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22" creationId="{DC86E2CE-862E-4A66-AF80-FC1EB7A8749A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23" creationId="{1D13869A-396D-484B-B07A-89D9B43F389F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24" creationId="{4F0CC711-B0C4-4AF8-AD62-306189A782BA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25" creationId="{9CA72337-3B77-4BF1-A515-78F6FFEAE55D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26" creationId="{020ED513-63EB-4740-95B8-AA386B1C1D43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27" creationId="{0EA135F5-FE12-4E1B-87F9-C64273617BCB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28" creationId="{71F6D4E4-B4FA-4350-80C8-1A115944CFDA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29" creationId="{8780E9FE-63EF-424B-9D00-FD11B0843B5E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30" creationId="{C3C015A3-D095-4327-B1A4-D6D48CCD57CF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31" creationId="{C860FD48-1018-4D97-B865-34A4DA171C9B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32" creationId="{31162558-E143-4A3A-8C43-0A77BA50FBFB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33" creationId="{10F0B0D8-3D98-46B5-B03F-2F3ED2B53405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34" creationId="{13D5A049-DA57-49F9-96AF-0A8BA1502835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35" creationId="{23AB836A-E7F4-4E14-9535-4CC20C84507B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36" creationId="{946B88CC-E332-4C79-8E24-8DB7B15B6D46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37" creationId="{6FFDFD5E-E4F5-4A32-A608-02D836640C3F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38" creationId="{B3AE1456-143E-41F3-BB30-C0DED6F4598D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39" creationId="{145B9C63-D167-41CA-9E4A-7BB22A99760A}"/>
          </ac:spMkLst>
        </pc:spChg>
        <pc:spChg chg="mod">
          <ac:chgData name="Trenna Wall" userId="3e6f4acb1c4dd9aa" providerId="LiveId" clId="{CCFF93CF-121F-406B-9521-BBF0120792FD}" dt="2021-06-15T04:34:47.448" v="20" actId="165"/>
          <ac:spMkLst>
            <pc:docMk/>
            <pc:sldMk cId="2658059846" sldId="294"/>
            <ac:spMk id="340" creationId="{FED941E8-30D1-493F-9467-609652CB9CFB}"/>
          </ac:spMkLst>
        </pc:spChg>
        <pc:spChg chg="mod ord topLvl">
          <ac:chgData name="Trenna Wall" userId="3e6f4acb1c4dd9aa" providerId="LiveId" clId="{CCFF93CF-121F-406B-9521-BBF0120792FD}" dt="2021-06-15T04:56:37.487" v="401" actId="207"/>
          <ac:spMkLst>
            <pc:docMk/>
            <pc:sldMk cId="2658059846" sldId="294"/>
            <ac:spMk id="341" creationId="{C32CFE21-1FA8-40C0-A00F-6314F2CBCB4C}"/>
          </ac:spMkLst>
        </pc:spChg>
        <pc:grpChg chg="de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3" creationId="{62C898B4-4EA5-48DB-9917-56CBECF4CB37}"/>
          </ac:grpSpMkLst>
        </pc:grpChg>
        <pc:grpChg chg="add mod">
          <ac:chgData name="Trenna Wall" userId="3e6f4acb1c4dd9aa" providerId="LiveId" clId="{CCFF93CF-121F-406B-9521-BBF0120792FD}" dt="2021-06-15T04:42:21.798" v="103" actId="164"/>
          <ac:grpSpMkLst>
            <pc:docMk/>
            <pc:sldMk cId="2658059846" sldId="294"/>
            <ac:grpSpMk id="4" creationId="{631DE6F8-9A6B-4499-BB3C-174919533581}"/>
          </ac:grpSpMkLst>
        </pc:grpChg>
        <pc:grpChg chg="de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5" creationId="{5CC49C21-1E1D-42A4-A86E-B2381C941AAC}"/>
          </ac:grpSpMkLst>
        </pc:grpChg>
        <pc:grpChg chg="add mod">
          <ac:chgData name="Trenna Wall" userId="3e6f4acb1c4dd9aa" providerId="LiveId" clId="{CCFF93CF-121F-406B-9521-BBF0120792FD}" dt="2021-06-15T04:42:24.357" v="104" actId="164"/>
          <ac:grpSpMkLst>
            <pc:docMk/>
            <pc:sldMk cId="2658059846" sldId="294"/>
            <ac:grpSpMk id="6" creationId="{D5863892-A4CB-4B55-BC23-1EADA4AAF319}"/>
          </ac:grpSpMkLst>
        </pc:grpChg>
        <pc:grpChg chg="de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7" creationId="{09E93610-77E0-484E-894A-C16DCC015A0C}"/>
          </ac:grpSpMkLst>
        </pc:grpChg>
        <pc:grpChg chg="add mod">
          <ac:chgData name="Trenna Wall" userId="3e6f4acb1c4dd9aa" providerId="LiveId" clId="{CCFF93CF-121F-406B-9521-BBF0120792FD}" dt="2021-06-15T04:42:29.205" v="105" actId="164"/>
          <ac:grpSpMkLst>
            <pc:docMk/>
            <pc:sldMk cId="2658059846" sldId="294"/>
            <ac:grpSpMk id="8" creationId="{46263046-C67F-43F9-B0F7-ECB2F668726D}"/>
          </ac:grpSpMkLst>
        </pc:grpChg>
        <pc:grpChg chg="mod topLv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11" creationId="{5000FBCA-3ACD-41ED-91E1-6463D915F88D}"/>
          </ac:grpSpMkLst>
        </pc:grpChg>
        <pc:grpChg chg="mod topLv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39" creationId="{14A0E444-1D1F-4B7A-B5EB-011CC2E5373D}"/>
          </ac:grpSpMkLst>
        </pc:grpChg>
        <pc:grpChg chg="mod topLv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81" creationId="{E7260377-6FEA-4905-BB9B-71AB3FE67357}"/>
          </ac:grpSpMkLst>
        </pc:grpChg>
        <pc:grpChg chg="mod topLv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107" creationId="{AF446EA8-E1D3-4AC0-99DE-5F3C78B8C9C7}"/>
          </ac:grpSpMkLst>
        </pc:grpChg>
        <pc:grpChg chg="mod topLv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125" creationId="{D98E1ABC-B6A2-433C-813B-810D7AE7AD2A}"/>
          </ac:grpSpMkLst>
        </pc:grpChg>
        <pc:grpChg chg="mod topLv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143" creationId="{07C19CBC-6332-4721-90C1-8671E91D46BE}"/>
          </ac:grpSpMkLst>
        </pc:grpChg>
        <pc:grpChg chg="mod topLv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158" creationId="{7619F484-3EF4-4C43-9A01-3664CC416B25}"/>
          </ac:grpSpMkLst>
        </pc:grpChg>
        <pc:grpChg chg="mod topLv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182" creationId="{90040D4C-2DAD-42C6-9949-19BC8F7EC1FA}"/>
          </ac:grpSpMkLst>
        </pc:grpChg>
        <pc:grpChg chg="mod topLv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205" creationId="{F3011892-744C-42F9-B2DA-EAAD1F9BC7BB}"/>
          </ac:grpSpMkLst>
        </pc:grpChg>
        <pc:grpChg chg="mod topLv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228" creationId="{8953B389-FC5F-464D-BFB4-AF65FA04BA7B}"/>
          </ac:grpSpMkLst>
        </pc:grpChg>
        <pc:grpChg chg="mod topLv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249" creationId="{C63381E6-23C3-4E50-B6AE-408BD660933B}"/>
          </ac:grpSpMkLst>
        </pc:grpChg>
        <pc:grpChg chg="mod topLv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276" creationId="{974F4E9A-4C54-4C4C-B5CF-1ACC301FC6E9}"/>
          </ac:grpSpMkLst>
        </pc:grpChg>
        <pc:grpChg chg="mod topLv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290" creationId="{1917FB43-2EEF-46FE-8642-BB2CD3C968F3}"/>
          </ac:grpSpMkLst>
        </pc:grpChg>
        <pc:grpChg chg="mod topLv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304" creationId="{B4A2D7BC-61EF-4A6A-9C8D-1DC02B6CDC4F}"/>
          </ac:grpSpMkLst>
        </pc:grpChg>
        <pc:grpChg chg="mod topLv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315" creationId="{C1C86871-0272-4560-8124-E454F87032AA}"/>
          </ac:grpSpMkLst>
        </pc:grpChg>
        <pc:grpChg chg="de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342" creationId="{D34B00E6-0EA2-49FD-A5B7-4ACB4A350CD9}"/>
          </ac:grpSpMkLst>
        </pc:grpChg>
        <pc:grpChg chg="de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343" creationId="{D1D0A44A-8F97-4EE8-B261-B8E3B814743E}"/>
          </ac:grpSpMkLst>
        </pc:grpChg>
        <pc:grpChg chg="de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344" creationId="{C9A79E8A-CF18-45EA-A839-E590612E883D}"/>
          </ac:grpSpMkLst>
        </pc:grpChg>
        <pc:grpChg chg="de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345" creationId="{10C420DF-CAB9-4783-B2B7-FF909A2CC3C9}"/>
          </ac:grpSpMkLst>
        </pc:grpChg>
        <pc:grpChg chg="de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346" creationId="{952427E8-D463-4CD7-9BF6-ACEBCC6FAEFD}"/>
          </ac:grpSpMkLst>
        </pc:grpChg>
        <pc:grpChg chg="de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347" creationId="{792EAAC5-7347-4828-A3F1-B436CA053FB3}"/>
          </ac:grpSpMkLst>
        </pc:grpChg>
        <pc:grpChg chg="de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348" creationId="{A3D1BCD0-58CF-4F4A-9D25-5894E9C24E2F}"/>
          </ac:grpSpMkLst>
        </pc:grpChg>
        <pc:grpChg chg="de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349" creationId="{56445496-DBF3-479A-B127-37B73E6DB69E}"/>
          </ac:grpSpMkLst>
        </pc:grpChg>
        <pc:grpChg chg="de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350" creationId="{AAFE792D-47CD-4DE9-AB5B-353052D370F1}"/>
          </ac:grpSpMkLst>
        </pc:grpChg>
        <pc:grpChg chg="de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351" creationId="{C9567037-52AA-456A-A419-29BDF1AECEED}"/>
          </ac:grpSpMkLst>
        </pc:grpChg>
        <pc:grpChg chg="de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352" creationId="{90425154-B439-4E08-A8AD-2B020AF5B72A}"/>
          </ac:grpSpMkLst>
        </pc:grpChg>
        <pc:grpChg chg="de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353" creationId="{8CA528F2-99A9-496F-A266-FFBC603AA594}"/>
          </ac:grpSpMkLst>
        </pc:grpChg>
        <pc:grpChg chg="de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354" creationId="{08AAFFE1-5222-4EE1-973C-5C3D2E7A9BB1}"/>
          </ac:grpSpMkLst>
        </pc:grpChg>
        <pc:grpChg chg="de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355" creationId="{EECB375F-CE88-4A00-8D9D-017207A60229}"/>
          </ac:grpSpMkLst>
        </pc:grpChg>
        <pc:grpChg chg="del">
          <ac:chgData name="Trenna Wall" userId="3e6f4acb1c4dd9aa" providerId="LiveId" clId="{CCFF93CF-121F-406B-9521-BBF0120792FD}" dt="2021-06-15T04:34:47.448" v="20" actId="165"/>
          <ac:grpSpMkLst>
            <pc:docMk/>
            <pc:sldMk cId="2658059846" sldId="294"/>
            <ac:grpSpMk id="356" creationId="{F94E450A-C67D-486B-AEA0-3E604978F07F}"/>
          </ac:grpSpMkLst>
        </pc:grpChg>
      </pc:sldChg>
      <pc:sldChg chg="addSp delSp modSp mod">
        <pc:chgData name="Trenna Wall" userId="3e6f4acb1c4dd9aa" providerId="LiveId" clId="{CCFF93CF-121F-406B-9521-BBF0120792FD}" dt="2021-06-15T04:56:31.052" v="400" actId="207"/>
        <pc:sldMkLst>
          <pc:docMk/>
          <pc:sldMk cId="1655850145" sldId="296"/>
        </pc:sldMkLst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5" creationId="{4F45A8E6-88D1-49FD-AA1B-5195D5CD2A5E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6" creationId="{13DE36EA-8D58-433D-9874-75B95B8E9FCB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7" creationId="{F774AE05-06BB-47C4-BF09-91F433AF728A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8" creationId="{FDD3685D-9F52-4324-BC13-C0BC87F7406B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9" creationId="{2C9A0A6B-47CA-4EA8-B597-3545ABDD69EE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3" creationId="{F7C7CDAE-A1CA-41A8-A5C6-6D8715FACF49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4" creationId="{AA77BF04-F695-4AE6-9030-CF7B1FA8F9DF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5" creationId="{A8BCDAA0-22F8-4F10-8329-28C3EB64BA3E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6" creationId="{EC26A49C-AF99-4DC6-B335-E0DDC9C6A122}"/>
          </ac:spMkLst>
        </pc:spChg>
        <pc:spChg chg="mod ord topLvl">
          <ac:chgData name="Trenna Wall" userId="3e6f4acb1c4dd9aa" providerId="LiveId" clId="{CCFF93CF-121F-406B-9521-BBF0120792FD}" dt="2021-06-15T04:56:31.052" v="400" actId="207"/>
          <ac:spMkLst>
            <pc:docMk/>
            <pc:sldMk cId="1655850145" sldId="296"/>
            <ac:spMk id="17" creationId="{C35143AF-7BB2-4288-BDE9-6EF72C14AACF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20" creationId="{A56D03AD-7419-4DB9-B2C4-D1C22308DC70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21" creationId="{BEC4B68C-CB86-407B-A8E5-5FA5E14A06BD}"/>
          </ac:spMkLst>
        </pc:spChg>
        <pc:spChg chg="mod topLvl">
          <ac:chgData name="Trenna Wall" userId="3e6f4acb1c4dd9aa" providerId="LiveId" clId="{CCFF93CF-121F-406B-9521-BBF0120792FD}" dt="2021-06-15T04:42:41.833" v="108" actId="164"/>
          <ac:spMkLst>
            <pc:docMk/>
            <pc:sldMk cId="1655850145" sldId="296"/>
            <ac:spMk id="22" creationId="{3C6AAF3E-AB78-4070-9060-346FB9C8969F}"/>
          </ac:spMkLst>
        </pc:spChg>
        <pc:spChg chg="mod topLvl">
          <ac:chgData name="Trenna Wall" userId="3e6f4acb1c4dd9aa" providerId="LiveId" clId="{CCFF93CF-121F-406B-9521-BBF0120792FD}" dt="2021-06-15T04:42:41.833" v="108" actId="164"/>
          <ac:spMkLst>
            <pc:docMk/>
            <pc:sldMk cId="1655850145" sldId="296"/>
            <ac:spMk id="23" creationId="{F2093CE7-D943-4754-9B81-D7FBBBCEF62F}"/>
          </ac:spMkLst>
        </pc:spChg>
        <pc:spChg chg="mod topLvl">
          <ac:chgData name="Trenna Wall" userId="3e6f4acb1c4dd9aa" providerId="LiveId" clId="{CCFF93CF-121F-406B-9521-BBF0120792FD}" dt="2021-06-15T04:42:41.833" v="108" actId="164"/>
          <ac:spMkLst>
            <pc:docMk/>
            <pc:sldMk cId="1655850145" sldId="296"/>
            <ac:spMk id="24" creationId="{5CA23159-2BDF-4B4A-A27E-CA59E331443B}"/>
          </ac:spMkLst>
        </pc:spChg>
        <pc:spChg chg="mod topLvl">
          <ac:chgData name="Trenna Wall" userId="3e6f4acb1c4dd9aa" providerId="LiveId" clId="{CCFF93CF-121F-406B-9521-BBF0120792FD}" dt="2021-06-15T04:42:41.833" v="108" actId="164"/>
          <ac:spMkLst>
            <pc:docMk/>
            <pc:sldMk cId="1655850145" sldId="296"/>
            <ac:spMk id="25" creationId="{D2808929-E5D8-46F3-9B06-B7F7FD300649}"/>
          </ac:spMkLst>
        </pc:spChg>
        <pc:spChg chg="mod topLvl">
          <ac:chgData name="Trenna Wall" userId="3e6f4acb1c4dd9aa" providerId="LiveId" clId="{CCFF93CF-121F-406B-9521-BBF0120792FD}" dt="2021-06-15T04:42:41.833" v="108" actId="164"/>
          <ac:spMkLst>
            <pc:docMk/>
            <pc:sldMk cId="1655850145" sldId="296"/>
            <ac:spMk id="26" creationId="{993DE2A0-2610-4F0C-93EB-08BCE323C014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27" creationId="{E6E04F4B-5A8F-460F-8C72-BD06F5AB1DB2}"/>
          </ac:spMkLst>
        </pc:spChg>
        <pc:spChg chg="mod topLvl">
          <ac:chgData name="Trenna Wall" userId="3e6f4acb1c4dd9aa" providerId="LiveId" clId="{CCFF93CF-121F-406B-9521-BBF0120792FD}" dt="2021-06-15T04:42:45.273" v="109" actId="164"/>
          <ac:spMkLst>
            <pc:docMk/>
            <pc:sldMk cId="1655850145" sldId="296"/>
            <ac:spMk id="28" creationId="{A72090D2-251B-4DDC-92D2-7D90E951AEBA}"/>
          </ac:spMkLst>
        </pc:spChg>
        <pc:spChg chg="mod topLvl">
          <ac:chgData name="Trenna Wall" userId="3e6f4acb1c4dd9aa" providerId="LiveId" clId="{CCFF93CF-121F-406B-9521-BBF0120792FD}" dt="2021-06-15T04:42:45.273" v="109" actId="164"/>
          <ac:spMkLst>
            <pc:docMk/>
            <pc:sldMk cId="1655850145" sldId="296"/>
            <ac:spMk id="29" creationId="{D9977693-D8CE-4659-A7B0-0A503263F125}"/>
          </ac:spMkLst>
        </pc:spChg>
        <pc:spChg chg="mod topLvl">
          <ac:chgData name="Trenna Wall" userId="3e6f4acb1c4dd9aa" providerId="LiveId" clId="{CCFF93CF-121F-406B-9521-BBF0120792FD}" dt="2021-06-15T04:42:45.273" v="109" actId="164"/>
          <ac:spMkLst>
            <pc:docMk/>
            <pc:sldMk cId="1655850145" sldId="296"/>
            <ac:spMk id="30" creationId="{2430E1BA-36C3-4F2F-83F4-259F35232B13}"/>
          </ac:spMkLst>
        </pc:spChg>
        <pc:spChg chg="mod topLvl">
          <ac:chgData name="Trenna Wall" userId="3e6f4acb1c4dd9aa" providerId="LiveId" clId="{CCFF93CF-121F-406B-9521-BBF0120792FD}" dt="2021-06-15T04:42:45.273" v="109" actId="164"/>
          <ac:spMkLst>
            <pc:docMk/>
            <pc:sldMk cId="1655850145" sldId="296"/>
            <ac:spMk id="31" creationId="{0039C3CC-FB83-4576-9114-9018AA993A10}"/>
          </ac:spMkLst>
        </pc:spChg>
        <pc:spChg chg="mod topLvl">
          <ac:chgData name="Trenna Wall" userId="3e6f4acb1c4dd9aa" providerId="LiveId" clId="{CCFF93CF-121F-406B-9521-BBF0120792FD}" dt="2021-06-15T04:42:45.273" v="109" actId="164"/>
          <ac:spMkLst>
            <pc:docMk/>
            <pc:sldMk cId="1655850145" sldId="296"/>
            <ac:spMk id="32" creationId="{2E9C769D-E36E-4DD2-ADB0-E992A1993655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33" creationId="{BDDC7477-433E-4025-A6AC-2BE1F86B72A5}"/>
          </ac:spMkLst>
        </pc:spChg>
        <pc:spChg chg="mod topLvl">
          <ac:chgData name="Trenna Wall" userId="3e6f4acb1c4dd9aa" providerId="LiveId" clId="{CCFF93CF-121F-406B-9521-BBF0120792FD}" dt="2021-06-15T04:42:39.298" v="107" actId="164"/>
          <ac:spMkLst>
            <pc:docMk/>
            <pc:sldMk cId="1655850145" sldId="296"/>
            <ac:spMk id="34" creationId="{FDDE31BE-1328-4F71-A1FD-9B51CA407D0E}"/>
          </ac:spMkLst>
        </pc:spChg>
        <pc:spChg chg="mod topLvl">
          <ac:chgData name="Trenna Wall" userId="3e6f4acb1c4dd9aa" providerId="LiveId" clId="{CCFF93CF-121F-406B-9521-BBF0120792FD}" dt="2021-06-15T04:42:39.298" v="107" actId="164"/>
          <ac:spMkLst>
            <pc:docMk/>
            <pc:sldMk cId="1655850145" sldId="296"/>
            <ac:spMk id="35" creationId="{14D6A0B0-1209-4E2C-805C-605CC90593FA}"/>
          </ac:spMkLst>
        </pc:spChg>
        <pc:spChg chg="mod topLvl">
          <ac:chgData name="Trenna Wall" userId="3e6f4acb1c4dd9aa" providerId="LiveId" clId="{CCFF93CF-121F-406B-9521-BBF0120792FD}" dt="2021-06-15T04:42:39.298" v="107" actId="164"/>
          <ac:spMkLst>
            <pc:docMk/>
            <pc:sldMk cId="1655850145" sldId="296"/>
            <ac:spMk id="36" creationId="{0ED7A167-A11E-4B87-A40F-373B68FD4A4E}"/>
          </ac:spMkLst>
        </pc:spChg>
        <pc:spChg chg="mod topLvl">
          <ac:chgData name="Trenna Wall" userId="3e6f4acb1c4dd9aa" providerId="LiveId" clId="{CCFF93CF-121F-406B-9521-BBF0120792FD}" dt="2021-06-15T04:42:39.298" v="107" actId="164"/>
          <ac:spMkLst>
            <pc:docMk/>
            <pc:sldMk cId="1655850145" sldId="296"/>
            <ac:spMk id="37" creationId="{461EC346-A76C-478C-BE38-A2D3510FCE29}"/>
          </ac:spMkLst>
        </pc:spChg>
        <pc:spChg chg="mod topLvl">
          <ac:chgData name="Trenna Wall" userId="3e6f4acb1c4dd9aa" providerId="LiveId" clId="{CCFF93CF-121F-406B-9521-BBF0120792FD}" dt="2021-06-15T04:42:39.298" v="107" actId="164"/>
          <ac:spMkLst>
            <pc:docMk/>
            <pc:sldMk cId="1655850145" sldId="296"/>
            <ac:spMk id="38" creationId="{60CD74A4-8A21-455A-8DF7-743CE1C36AC0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41" creationId="{8AFCB97F-CF2A-4D27-91A7-A5F9BBF7CB7C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43" creationId="{62B8CF3E-91EC-486E-8AE4-7DD1ADA4B6B1}"/>
          </ac:spMkLst>
        </pc:spChg>
        <pc:spChg chg="mod ord topLvl">
          <ac:chgData name="Trenna Wall" userId="3e6f4acb1c4dd9aa" providerId="LiveId" clId="{CCFF93CF-121F-406B-9521-BBF0120792FD}" dt="2021-06-15T04:56:31.052" v="400" actId="207"/>
          <ac:spMkLst>
            <pc:docMk/>
            <pc:sldMk cId="1655850145" sldId="296"/>
            <ac:spMk id="45" creationId="{6181DE2F-017A-41C0-83F6-A90A280E9BCB}"/>
          </ac:spMkLst>
        </pc:spChg>
        <pc:spChg chg="mod topLvl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49" creationId="{9DB09B76-5D51-4893-BA8A-D14D4E013F23}"/>
          </ac:spMkLst>
        </pc:spChg>
        <pc:spChg chg="mod ord topLvl">
          <ac:chgData name="Trenna Wall" userId="3e6f4acb1c4dd9aa" providerId="LiveId" clId="{CCFF93CF-121F-406B-9521-BBF0120792FD}" dt="2021-06-15T04:56:31.052" v="400" actId="207"/>
          <ac:spMkLst>
            <pc:docMk/>
            <pc:sldMk cId="1655850145" sldId="296"/>
            <ac:spMk id="51" creationId="{3FD21C08-988B-4526-8748-56501B9A3F1E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57" creationId="{69C9ED27-6A6F-481A-8031-7F535C0C7FB6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59" creationId="{1CDF32FA-7F52-4D0A-9F25-9B42E2CF504B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61" creationId="{0C6721E1-1068-465F-9A75-FBDB1CEF9E02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63" creationId="{AE107E54-18F4-46D8-A87D-B2E263088CC7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65" creationId="{BD105615-5011-476B-BE12-70B47178D70A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67" creationId="{8B78404C-F29C-4A24-9B14-A60EA9D13491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69" creationId="{97E9C8BE-CC42-4734-87D6-CC12448DC154}"/>
          </ac:spMkLst>
        </pc:spChg>
        <pc:spChg chg="mod ord topLvl">
          <ac:chgData name="Trenna Wall" userId="3e6f4acb1c4dd9aa" providerId="LiveId" clId="{CCFF93CF-121F-406B-9521-BBF0120792FD}" dt="2021-06-15T04:56:31.052" v="400" actId="207"/>
          <ac:spMkLst>
            <pc:docMk/>
            <pc:sldMk cId="1655850145" sldId="296"/>
            <ac:spMk id="70" creationId="{A7D1F2A5-EB65-4FAE-95B6-4391EDB2A2CA}"/>
          </ac:spMkLst>
        </pc:spChg>
        <pc:spChg chg="mod topLvl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72" creationId="{139FB8B6-9B01-42BF-91C2-93114D5F455B}"/>
          </ac:spMkLst>
        </pc:spChg>
        <pc:spChg chg="mod ord topLvl">
          <ac:chgData name="Trenna Wall" userId="3e6f4acb1c4dd9aa" providerId="LiveId" clId="{CCFF93CF-121F-406B-9521-BBF0120792FD}" dt="2021-06-15T04:56:31.052" v="400" actId="207"/>
          <ac:spMkLst>
            <pc:docMk/>
            <pc:sldMk cId="1655850145" sldId="296"/>
            <ac:spMk id="73" creationId="{D231F757-83B9-4678-B209-3CA382064BAE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76" creationId="{5E4EE329-CACA-4263-B3BB-EA9A69BD1651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77" creationId="{611DCFE8-27BA-4DAD-B0F3-6A1903129F38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78" creationId="{3B8881D1-1260-4F30-8404-24F3FE3C611B}"/>
          </ac:spMkLst>
        </pc:spChg>
        <pc:spChg chg="mod ord topLvl">
          <ac:chgData name="Trenna Wall" userId="3e6f4acb1c4dd9aa" providerId="LiveId" clId="{CCFF93CF-121F-406B-9521-BBF0120792FD}" dt="2021-06-15T04:56:31.052" v="400" actId="207"/>
          <ac:spMkLst>
            <pc:docMk/>
            <pc:sldMk cId="1655850145" sldId="296"/>
            <ac:spMk id="79" creationId="{1F34503C-D896-4FD4-AA6F-9E37F387586E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82" creationId="{5CD92392-D526-44C6-B8D8-FA1005140350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83" creationId="{D86770A5-B956-4269-8364-1EC6C45EA897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84" creationId="{6A452F3B-7914-4B74-BCC3-342B7E2487C8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85" creationId="{0383A9B0-DE1B-4749-A142-046BB7137D23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86" creationId="{3861C514-E009-4FC5-B03E-2BC4AB09A912}"/>
          </ac:spMkLst>
        </pc:spChg>
        <pc:spChg chg="mod ord topLvl">
          <ac:chgData name="Trenna Wall" userId="3e6f4acb1c4dd9aa" providerId="LiveId" clId="{CCFF93CF-121F-406B-9521-BBF0120792FD}" dt="2021-06-15T04:56:31.052" v="400" actId="207"/>
          <ac:spMkLst>
            <pc:docMk/>
            <pc:sldMk cId="1655850145" sldId="296"/>
            <ac:spMk id="87" creationId="{1DAD92A4-3DFA-4A7F-843B-26A88FA8C4D5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90" creationId="{D075427D-31F2-43BF-A331-7A22CA454CCA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91" creationId="{0BC83577-7161-4F4E-831D-65CB666BC099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92" creationId="{0944DD08-7E1B-4494-B397-DD153C7A15AC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93" creationId="{59C5D71A-1E06-4B8E-858D-FDE7093A1C76}"/>
          </ac:spMkLst>
        </pc:spChg>
        <pc:spChg chg="mod ord topLvl">
          <ac:chgData name="Trenna Wall" userId="3e6f4acb1c4dd9aa" providerId="LiveId" clId="{CCFF93CF-121F-406B-9521-BBF0120792FD}" dt="2021-06-15T04:56:31.052" v="400" actId="207"/>
          <ac:spMkLst>
            <pc:docMk/>
            <pc:sldMk cId="1655850145" sldId="296"/>
            <ac:spMk id="94" creationId="{C5A44B9E-CB78-4744-9DCD-D63904CFA540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97" creationId="{09381150-E1A4-47AA-9B7D-0F19E71C5D18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98" creationId="{7B1034A5-6FCD-4A54-910D-76F00A24D06F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99" creationId="{D003681B-C38D-4F1D-BD4D-1BD0108EBEED}"/>
          </ac:spMkLst>
        </pc:spChg>
        <pc:spChg chg="mod ord topLvl">
          <ac:chgData name="Trenna Wall" userId="3e6f4acb1c4dd9aa" providerId="LiveId" clId="{CCFF93CF-121F-406B-9521-BBF0120792FD}" dt="2021-06-15T04:56:31.052" v="400" actId="207"/>
          <ac:spMkLst>
            <pc:docMk/>
            <pc:sldMk cId="1655850145" sldId="296"/>
            <ac:spMk id="100" creationId="{DA10DBA1-D1D9-4C63-AB16-73AE1BAC659A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03" creationId="{3F6859EB-8751-4B0B-BA48-FE6518E04D2B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04" creationId="{736B0507-ED30-4E47-BAA5-F9C809FD0804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05" creationId="{1E668EFA-75F5-4115-AA3C-4763002068E2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06" creationId="{AABD1092-6743-48FC-959A-98FDBCB2E193}"/>
          </ac:spMkLst>
        </pc:spChg>
        <pc:spChg chg="mod ord topLvl">
          <ac:chgData name="Trenna Wall" userId="3e6f4acb1c4dd9aa" providerId="LiveId" clId="{CCFF93CF-121F-406B-9521-BBF0120792FD}" dt="2021-06-15T04:56:31.052" v="400" actId="207"/>
          <ac:spMkLst>
            <pc:docMk/>
            <pc:sldMk cId="1655850145" sldId="296"/>
            <ac:spMk id="107" creationId="{E88B8697-388B-49DC-8A3D-DC60DDD478B2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10" creationId="{0A58FC94-4C29-4C9F-BE06-0172FE360BD3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11" creationId="{9841F04E-79F4-434D-817A-745F862F9E9A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12" creationId="{29683B2E-9D61-49AA-B108-89A15C0A0495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13" creationId="{A3EC6145-F8B9-4DE6-A450-ACA5D7019058}"/>
          </ac:spMkLst>
        </pc:spChg>
        <pc:spChg chg="mod ord topLvl">
          <ac:chgData name="Trenna Wall" userId="3e6f4acb1c4dd9aa" providerId="LiveId" clId="{CCFF93CF-121F-406B-9521-BBF0120792FD}" dt="2021-06-15T04:56:31.052" v="400" actId="207"/>
          <ac:spMkLst>
            <pc:docMk/>
            <pc:sldMk cId="1655850145" sldId="296"/>
            <ac:spMk id="114" creationId="{AA0981CA-7432-4875-AF7E-AFFF195CDA6F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17" creationId="{DB2AE5FF-5184-4D1B-B9DB-3481ED2EE2D3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18" creationId="{CD433171-3808-47FF-982A-B77CD4CFD5C7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19" creationId="{74B27038-F5DD-48F8-93E2-41A500C0645B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20" creationId="{D4632399-779E-46C9-B6D6-2BF700287EBC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21" creationId="{74CCCF8F-CC80-4618-9392-58667655FB53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22" creationId="{D1FC19F5-4BD0-4496-BAD0-88DA6D40222A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23" creationId="{05815F1B-AC4F-4974-8E4C-69230D7CA252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24" creationId="{7954981F-6333-4A03-BC90-5E0B396C2EA7}"/>
          </ac:spMkLst>
        </pc:spChg>
        <pc:spChg chg="mod ord topLvl">
          <ac:chgData name="Trenna Wall" userId="3e6f4acb1c4dd9aa" providerId="LiveId" clId="{CCFF93CF-121F-406B-9521-BBF0120792FD}" dt="2021-06-15T04:56:31.052" v="400" actId="207"/>
          <ac:spMkLst>
            <pc:docMk/>
            <pc:sldMk cId="1655850145" sldId="296"/>
            <ac:spMk id="125" creationId="{CEF55555-0E4D-470A-A280-A39C98ECAB43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28" creationId="{6AAE3E1E-4F5F-4999-9A06-8E25221A07D1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29" creationId="{A70496AD-AACF-4E6C-815A-56EC3D3D08E5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30" creationId="{A37CECEC-6D82-4D50-A3FA-10286B4BBF1D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31" creationId="{1F9F9878-8718-4B74-B916-8D94CD2BD378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32" creationId="{56664851-1E99-48EA-BBB0-B3AC42F2F582}"/>
          </ac:spMkLst>
        </pc:spChg>
        <pc:spChg chg="mod ord topLvl">
          <ac:chgData name="Trenna Wall" userId="3e6f4acb1c4dd9aa" providerId="LiveId" clId="{CCFF93CF-121F-406B-9521-BBF0120792FD}" dt="2021-06-15T04:56:31.052" v="400" actId="207"/>
          <ac:spMkLst>
            <pc:docMk/>
            <pc:sldMk cId="1655850145" sldId="296"/>
            <ac:spMk id="133" creationId="{B6424703-0F31-46A1-9021-3604CE824F4E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36" creationId="{A47AEA50-F92C-4F2A-B99A-4166F409A513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37" creationId="{2BDF4D54-8649-45C1-B7EA-B49C8CD09FF2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38" creationId="{5092C576-1346-4ECA-A078-3E1EE375D4B2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39" creationId="{B5F22E91-C3DA-44E3-BD19-EE44B79151A9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40" creationId="{7B5336AB-CE9C-424B-8BC4-AF376D3645D3}"/>
          </ac:spMkLst>
        </pc:spChg>
        <pc:spChg chg="mod ord topLvl">
          <ac:chgData name="Trenna Wall" userId="3e6f4acb1c4dd9aa" providerId="LiveId" clId="{CCFF93CF-121F-406B-9521-BBF0120792FD}" dt="2021-06-15T04:56:31.052" v="400" actId="207"/>
          <ac:spMkLst>
            <pc:docMk/>
            <pc:sldMk cId="1655850145" sldId="296"/>
            <ac:spMk id="141" creationId="{4CEAD2A2-5357-40D5-946F-730C3A420F65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44" creationId="{59CA49D2-5344-45DD-BD38-2938C45DD0FD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45" creationId="{D5EC1577-DC15-4BD5-AAA1-86736D29AB7A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46" creationId="{7716F043-5BFB-4346-85DB-BFA6FD9172FE}"/>
          </ac:spMkLst>
        </pc:spChg>
        <pc:spChg chg="mod">
          <ac:chgData name="Trenna Wall" userId="3e6f4acb1c4dd9aa" providerId="LiveId" clId="{CCFF93CF-121F-406B-9521-BBF0120792FD}" dt="2021-06-15T04:34:51.953" v="21" actId="165"/>
          <ac:spMkLst>
            <pc:docMk/>
            <pc:sldMk cId="1655850145" sldId="296"/>
            <ac:spMk id="147" creationId="{658952CB-1BC4-4B84-8B09-618D94071829}"/>
          </ac:spMkLst>
        </pc:spChg>
        <pc:spChg chg="mod ord topLvl">
          <ac:chgData name="Trenna Wall" userId="3e6f4acb1c4dd9aa" providerId="LiveId" clId="{CCFF93CF-121F-406B-9521-BBF0120792FD}" dt="2021-06-15T04:56:31.052" v="400" actId="207"/>
          <ac:spMkLst>
            <pc:docMk/>
            <pc:sldMk cId="1655850145" sldId="296"/>
            <ac:spMk id="148" creationId="{BCCAED29-BCA4-4910-ACC7-FF2C822BA744}"/>
          </ac:spMkLst>
        </pc:spChg>
        <pc:grpChg chg="add mod">
          <ac:chgData name="Trenna Wall" userId="3e6f4acb1c4dd9aa" providerId="LiveId" clId="{CCFF93CF-121F-406B-9521-BBF0120792FD}" dt="2021-06-15T04:42:39.298" v="107" actId="164"/>
          <ac:grpSpMkLst>
            <pc:docMk/>
            <pc:sldMk cId="1655850145" sldId="296"/>
            <ac:grpSpMk id="3" creationId="{3501A4B7-B82A-45C6-9F2A-5FD1078FEC66}"/>
          </ac:grpSpMkLst>
        </pc:grpChg>
        <pc:grpChg chg="mod topLv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4" creationId="{9F7227AB-F07D-4AC9-8E60-F8CB8A4E4D97}"/>
          </ac:grpSpMkLst>
        </pc:grpChg>
        <pc:grpChg chg="de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0" creationId="{F3064851-79CD-4D1E-BEC0-1679D34DC82E}"/>
          </ac:grpSpMkLst>
        </pc:grpChg>
        <pc:grpChg chg="de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1" creationId="{C7F9AF02-E295-40C4-8385-5E5180452ECE}"/>
          </ac:grpSpMkLst>
        </pc:grpChg>
        <pc:grpChg chg="de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2" creationId="{1C9D750B-756E-4EF0-A6E4-8AA1E8275BD8}"/>
          </ac:grpSpMkLst>
        </pc:grpChg>
        <pc:grpChg chg="add mod">
          <ac:chgData name="Trenna Wall" userId="3e6f4acb1c4dd9aa" providerId="LiveId" clId="{CCFF93CF-121F-406B-9521-BBF0120792FD}" dt="2021-06-15T04:42:41.833" v="108" actId="164"/>
          <ac:grpSpMkLst>
            <pc:docMk/>
            <pc:sldMk cId="1655850145" sldId="296"/>
            <ac:grpSpMk id="18" creationId="{0C96BE31-C098-4663-8BE3-39AE59C802CD}"/>
          </ac:grpSpMkLst>
        </pc:grpChg>
        <pc:grpChg chg="mod topLv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9" creationId="{1418018A-3B24-45B6-96CB-3C239B954908}"/>
          </ac:grpSpMkLst>
        </pc:grpChg>
        <pc:grpChg chg="add mod">
          <ac:chgData name="Trenna Wall" userId="3e6f4acb1c4dd9aa" providerId="LiveId" clId="{CCFF93CF-121F-406B-9521-BBF0120792FD}" dt="2021-06-15T04:42:45.273" v="109" actId="164"/>
          <ac:grpSpMkLst>
            <pc:docMk/>
            <pc:sldMk cId="1655850145" sldId="296"/>
            <ac:grpSpMk id="40" creationId="{1CCBED06-43FD-4228-A98B-592216346FE3}"/>
          </ac:grpSpMkLst>
        </pc:grpChg>
        <pc:grpChg chg="mod topLv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55" creationId="{E4FFC220-08CE-4A26-A765-78D590A0CDBD}"/>
          </ac:grpSpMkLst>
        </pc:grpChg>
        <pc:grpChg chg="mod topLv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75" creationId="{F6A47D07-31AE-4D0D-92AD-825412607C01}"/>
          </ac:grpSpMkLst>
        </pc:grpChg>
        <pc:grpChg chg="mod topLv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81" creationId="{EC5582B5-CD1E-4110-9A48-1091EFDF17E4}"/>
          </ac:grpSpMkLst>
        </pc:grpChg>
        <pc:grpChg chg="mod topLv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89" creationId="{F868BAAA-1FF1-473B-9492-40FB38B16B40}"/>
          </ac:grpSpMkLst>
        </pc:grpChg>
        <pc:grpChg chg="mod topLv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96" creationId="{D3DB7861-A2C3-4F43-ABA6-7A3A1BDE1096}"/>
          </ac:grpSpMkLst>
        </pc:grpChg>
        <pc:grpChg chg="mod topLv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02" creationId="{590B4BB4-057C-4019-87A6-1FEC0C229924}"/>
          </ac:grpSpMkLst>
        </pc:grpChg>
        <pc:grpChg chg="mod topLv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09" creationId="{977199CF-F0D6-47BA-8828-EAA86FC78B02}"/>
          </ac:grpSpMkLst>
        </pc:grpChg>
        <pc:grpChg chg="mod topLv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16" creationId="{323AC727-66BF-4CF2-8869-AD74F4862A22}"/>
          </ac:grpSpMkLst>
        </pc:grpChg>
        <pc:grpChg chg="mod topLv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27" creationId="{A7FBA990-F703-4ACF-9C0F-CAC2D1BD663A}"/>
          </ac:grpSpMkLst>
        </pc:grpChg>
        <pc:grpChg chg="mod topLv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35" creationId="{389FFC21-78F6-4D46-B096-312BE486F979}"/>
          </ac:grpSpMkLst>
        </pc:grpChg>
        <pc:grpChg chg="mod topLv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43" creationId="{E3841076-6128-4E6C-B368-0949700FE4C9}"/>
          </ac:grpSpMkLst>
        </pc:grpChg>
        <pc:grpChg chg="de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49" creationId="{72DEF0A4-48AD-43A2-B1C3-E8CB48545689}"/>
          </ac:grpSpMkLst>
        </pc:grpChg>
        <pc:grpChg chg="de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50" creationId="{6B83A3B4-B641-479D-AD6C-06AB65CC4859}"/>
          </ac:grpSpMkLst>
        </pc:grpChg>
        <pc:grpChg chg="de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51" creationId="{8C3EEC97-D736-46A3-9606-A7BEA1047089}"/>
          </ac:grpSpMkLst>
        </pc:grpChg>
        <pc:grpChg chg="de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52" creationId="{9BF6C2A8-7B24-4CEA-81F1-7A1A14694360}"/>
          </ac:grpSpMkLst>
        </pc:grpChg>
        <pc:grpChg chg="de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53" creationId="{4A110680-AD48-4ACC-9387-36EE942F4A61}"/>
          </ac:grpSpMkLst>
        </pc:grpChg>
        <pc:grpChg chg="de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54" creationId="{7CF04485-80F6-4421-8574-259EEBA4A75A}"/>
          </ac:grpSpMkLst>
        </pc:grpChg>
        <pc:grpChg chg="de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56" creationId="{96835474-A1DB-412D-90C8-070814E740B2}"/>
          </ac:grpSpMkLst>
        </pc:grpChg>
        <pc:grpChg chg="de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57" creationId="{F546C721-1EB1-4566-919D-B0C8A883222C}"/>
          </ac:grpSpMkLst>
        </pc:grpChg>
        <pc:grpChg chg="de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58" creationId="{5AF84B18-A0BD-4547-B71F-CC5FCB5420E5}"/>
          </ac:grpSpMkLst>
        </pc:grpChg>
        <pc:grpChg chg="de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59" creationId="{26CD1D7E-C4B6-46A2-8A8D-F59E2CA71CE5}"/>
          </ac:grpSpMkLst>
        </pc:grpChg>
        <pc:grpChg chg="de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60" creationId="{474F88BE-049F-4B2C-9D59-B2CF7754A5B3}"/>
          </ac:grpSpMkLst>
        </pc:grpChg>
        <pc:grpChg chg="de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61" creationId="{1E197814-F470-4019-BCC7-F1C31ADFBDEE}"/>
          </ac:grpSpMkLst>
        </pc:grpChg>
        <pc:grpChg chg="de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62" creationId="{4CE3566D-6D24-45BB-AAB6-4711DA558C98}"/>
          </ac:grpSpMkLst>
        </pc:grpChg>
        <pc:grpChg chg="de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63" creationId="{85E17E17-22E4-4D22-8107-595BF48BE0F6}"/>
          </ac:grpSpMkLst>
        </pc:grpChg>
        <pc:grpChg chg="del">
          <ac:chgData name="Trenna Wall" userId="3e6f4acb1c4dd9aa" providerId="LiveId" clId="{CCFF93CF-121F-406B-9521-BBF0120792FD}" dt="2021-06-15T04:34:51.953" v="21" actId="165"/>
          <ac:grpSpMkLst>
            <pc:docMk/>
            <pc:sldMk cId="1655850145" sldId="296"/>
            <ac:grpSpMk id="164" creationId="{53032BEB-01A7-45CC-8107-5015597401AB}"/>
          </ac:grpSpMkLst>
        </pc:grpChg>
      </pc:sldChg>
      <pc:sldChg chg="addSp delSp modSp mod">
        <pc:chgData name="Trenna Wall" userId="3e6f4acb1c4dd9aa" providerId="LiveId" clId="{CCFF93CF-121F-406B-9521-BBF0120792FD}" dt="2021-06-15T04:56:27.108" v="399" actId="207"/>
        <pc:sldMkLst>
          <pc:docMk/>
          <pc:sldMk cId="2333260065" sldId="298"/>
        </pc:sldMkLst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5" creationId="{8958D81A-2422-48DD-9C19-71F4EFC70986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6" creationId="{F2509CB5-A5AC-43E6-A834-742F73482C95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7" creationId="{0DD42AAE-7093-467A-8CD3-CC8447B08831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8" creationId="{130F189A-5FFF-4329-A235-B4B899B4FA23}"/>
          </ac:spMkLst>
        </pc:spChg>
        <pc:spChg chg="mod ord topLvl">
          <ac:chgData name="Trenna Wall" userId="3e6f4acb1c4dd9aa" providerId="LiveId" clId="{CCFF93CF-121F-406B-9521-BBF0120792FD}" dt="2021-06-15T04:56:27.108" v="399" actId="207"/>
          <ac:spMkLst>
            <pc:docMk/>
            <pc:sldMk cId="2333260065" sldId="298"/>
            <ac:spMk id="9" creationId="{2073F9B9-9FF3-459E-902C-6545D69DBAD8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2" creationId="{1900B6C9-0D54-47A2-BA99-EA477D5AB97A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3" creationId="{EB71B3F7-B676-41DA-8486-8052C5241B26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4" creationId="{E7AE39AC-3E4B-43E1-8FFF-2406914D1D0B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5" creationId="{1746F897-0D9A-43B5-B129-87C3D9021EBB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6" creationId="{CB8146AE-64E3-44C2-B113-C8BC89781894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7" creationId="{DAAD88B1-4CAE-4403-81FF-EAE404726588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8" creationId="{68E9ABE9-E740-4CFB-9D59-30E044F65128}"/>
          </ac:spMkLst>
        </pc:spChg>
        <pc:spChg chg="mod ord topLvl">
          <ac:chgData name="Trenna Wall" userId="3e6f4acb1c4dd9aa" providerId="LiveId" clId="{CCFF93CF-121F-406B-9521-BBF0120792FD}" dt="2021-06-15T04:56:27.108" v="399" actId="207"/>
          <ac:spMkLst>
            <pc:docMk/>
            <pc:sldMk cId="2333260065" sldId="298"/>
            <ac:spMk id="19" creationId="{1427FD5B-E268-4103-8EA0-6C139A497BB0}"/>
          </ac:spMkLst>
        </pc:spChg>
        <pc:spChg chg="mod topLvl">
          <ac:chgData name="Trenna Wall" userId="3e6f4acb1c4dd9aa" providerId="LiveId" clId="{CCFF93CF-121F-406B-9521-BBF0120792FD}" dt="2021-06-15T04:43:28.017" v="112" actId="164"/>
          <ac:spMkLst>
            <pc:docMk/>
            <pc:sldMk cId="2333260065" sldId="298"/>
            <ac:spMk id="22" creationId="{6AF4868E-4075-491D-9BC3-97AF61FEC873}"/>
          </ac:spMkLst>
        </pc:spChg>
        <pc:spChg chg="mod topLvl">
          <ac:chgData name="Trenna Wall" userId="3e6f4acb1c4dd9aa" providerId="LiveId" clId="{CCFF93CF-121F-406B-9521-BBF0120792FD}" dt="2021-06-15T04:43:28.017" v="112" actId="164"/>
          <ac:spMkLst>
            <pc:docMk/>
            <pc:sldMk cId="2333260065" sldId="298"/>
            <ac:spMk id="23" creationId="{442776CF-F8EA-46FD-B56D-31C83157DF08}"/>
          </ac:spMkLst>
        </pc:spChg>
        <pc:spChg chg="mod topLvl">
          <ac:chgData name="Trenna Wall" userId="3e6f4acb1c4dd9aa" providerId="LiveId" clId="{CCFF93CF-121F-406B-9521-BBF0120792FD}" dt="2021-06-15T04:43:28.017" v="112" actId="164"/>
          <ac:spMkLst>
            <pc:docMk/>
            <pc:sldMk cId="2333260065" sldId="298"/>
            <ac:spMk id="24" creationId="{EF1EFE91-CD9A-44A7-9F89-6EFEAED2EF24}"/>
          </ac:spMkLst>
        </pc:spChg>
        <pc:spChg chg="mod topLvl">
          <ac:chgData name="Trenna Wall" userId="3e6f4acb1c4dd9aa" providerId="LiveId" clId="{CCFF93CF-121F-406B-9521-BBF0120792FD}" dt="2021-06-15T04:43:28.017" v="112" actId="164"/>
          <ac:spMkLst>
            <pc:docMk/>
            <pc:sldMk cId="2333260065" sldId="298"/>
            <ac:spMk id="25" creationId="{43DD671E-DDD0-4248-B7E9-F5A259FEA8BA}"/>
          </ac:spMkLst>
        </pc:spChg>
        <pc:spChg chg="mod topLvl">
          <ac:chgData name="Trenna Wall" userId="3e6f4acb1c4dd9aa" providerId="LiveId" clId="{CCFF93CF-121F-406B-9521-BBF0120792FD}" dt="2021-06-15T04:43:28.017" v="112" actId="164"/>
          <ac:spMkLst>
            <pc:docMk/>
            <pc:sldMk cId="2333260065" sldId="298"/>
            <ac:spMk id="26" creationId="{A1EDB41E-EE9F-4FC8-8821-73D6B91206DE}"/>
          </ac:spMkLst>
        </pc:spChg>
        <pc:spChg chg="mod topLvl">
          <ac:chgData name="Trenna Wall" userId="3e6f4acb1c4dd9aa" providerId="LiveId" clId="{CCFF93CF-121F-406B-9521-BBF0120792FD}" dt="2021-06-15T04:43:31.434" v="113" actId="164"/>
          <ac:spMkLst>
            <pc:docMk/>
            <pc:sldMk cId="2333260065" sldId="298"/>
            <ac:spMk id="28" creationId="{640BB249-ADDB-41A5-A103-91631700E53B}"/>
          </ac:spMkLst>
        </pc:spChg>
        <pc:spChg chg="mod topLvl">
          <ac:chgData name="Trenna Wall" userId="3e6f4acb1c4dd9aa" providerId="LiveId" clId="{CCFF93CF-121F-406B-9521-BBF0120792FD}" dt="2021-06-15T04:43:31.434" v="113" actId="164"/>
          <ac:spMkLst>
            <pc:docMk/>
            <pc:sldMk cId="2333260065" sldId="298"/>
            <ac:spMk id="29" creationId="{736B1B0A-06D9-48B5-928C-A8D4C80A0F44}"/>
          </ac:spMkLst>
        </pc:spChg>
        <pc:spChg chg="mod topLvl">
          <ac:chgData name="Trenna Wall" userId="3e6f4acb1c4dd9aa" providerId="LiveId" clId="{CCFF93CF-121F-406B-9521-BBF0120792FD}" dt="2021-06-15T04:43:31.434" v="113" actId="164"/>
          <ac:spMkLst>
            <pc:docMk/>
            <pc:sldMk cId="2333260065" sldId="298"/>
            <ac:spMk id="30" creationId="{7AE644F1-C74F-4E97-9B7A-DF7BEFE76F0A}"/>
          </ac:spMkLst>
        </pc:spChg>
        <pc:spChg chg="mod topLvl">
          <ac:chgData name="Trenna Wall" userId="3e6f4acb1c4dd9aa" providerId="LiveId" clId="{CCFF93CF-121F-406B-9521-BBF0120792FD}" dt="2021-06-15T04:43:31.434" v="113" actId="164"/>
          <ac:spMkLst>
            <pc:docMk/>
            <pc:sldMk cId="2333260065" sldId="298"/>
            <ac:spMk id="31" creationId="{ACAC509D-D07B-4C1D-99C5-8E86AE44BB28}"/>
          </ac:spMkLst>
        </pc:spChg>
        <pc:spChg chg="mod topLvl">
          <ac:chgData name="Trenna Wall" userId="3e6f4acb1c4dd9aa" providerId="LiveId" clId="{CCFF93CF-121F-406B-9521-BBF0120792FD}" dt="2021-06-15T04:43:31.434" v="113" actId="164"/>
          <ac:spMkLst>
            <pc:docMk/>
            <pc:sldMk cId="2333260065" sldId="298"/>
            <ac:spMk id="32" creationId="{BCC0CAB7-E455-4D0D-B9E5-F5DBCEBB3FA2}"/>
          </ac:spMkLst>
        </pc:spChg>
        <pc:spChg chg="mod topLvl">
          <ac:chgData name="Trenna Wall" userId="3e6f4acb1c4dd9aa" providerId="LiveId" clId="{CCFF93CF-121F-406B-9521-BBF0120792FD}" dt="2021-06-15T04:43:25.390" v="111" actId="164"/>
          <ac:spMkLst>
            <pc:docMk/>
            <pc:sldMk cId="2333260065" sldId="298"/>
            <ac:spMk id="34" creationId="{A24616E3-5E52-4222-BE49-BFAE7F80DC7C}"/>
          </ac:spMkLst>
        </pc:spChg>
        <pc:spChg chg="mod topLvl">
          <ac:chgData name="Trenna Wall" userId="3e6f4acb1c4dd9aa" providerId="LiveId" clId="{CCFF93CF-121F-406B-9521-BBF0120792FD}" dt="2021-06-15T04:43:25.390" v="111" actId="164"/>
          <ac:spMkLst>
            <pc:docMk/>
            <pc:sldMk cId="2333260065" sldId="298"/>
            <ac:spMk id="35" creationId="{01020F9F-2B2B-4852-BFB6-372503D072CF}"/>
          </ac:spMkLst>
        </pc:spChg>
        <pc:spChg chg="mod topLvl">
          <ac:chgData name="Trenna Wall" userId="3e6f4acb1c4dd9aa" providerId="LiveId" clId="{CCFF93CF-121F-406B-9521-BBF0120792FD}" dt="2021-06-15T04:43:25.390" v="111" actId="164"/>
          <ac:spMkLst>
            <pc:docMk/>
            <pc:sldMk cId="2333260065" sldId="298"/>
            <ac:spMk id="36" creationId="{2FE1B43B-8CC9-4E62-8233-54B5EA325B29}"/>
          </ac:spMkLst>
        </pc:spChg>
        <pc:spChg chg="mod topLvl">
          <ac:chgData name="Trenna Wall" userId="3e6f4acb1c4dd9aa" providerId="LiveId" clId="{CCFF93CF-121F-406B-9521-BBF0120792FD}" dt="2021-06-15T04:43:25.390" v="111" actId="164"/>
          <ac:spMkLst>
            <pc:docMk/>
            <pc:sldMk cId="2333260065" sldId="298"/>
            <ac:spMk id="37" creationId="{51348A9B-B48F-4F4F-A2A3-9FD413D1DF2A}"/>
          </ac:spMkLst>
        </pc:spChg>
        <pc:spChg chg="mod topLvl">
          <ac:chgData name="Trenna Wall" userId="3e6f4acb1c4dd9aa" providerId="LiveId" clId="{CCFF93CF-121F-406B-9521-BBF0120792FD}" dt="2021-06-15T04:43:25.390" v="111" actId="164"/>
          <ac:spMkLst>
            <pc:docMk/>
            <pc:sldMk cId="2333260065" sldId="298"/>
            <ac:spMk id="38" creationId="{1EFBC70E-00C9-400D-9A6E-1D704F2F8211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43" creationId="{830468A3-081D-46DF-AACF-3FE06D67B720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45" creationId="{DB89EC7A-8625-423A-BB3E-324F03ECD3E4}"/>
          </ac:spMkLst>
        </pc:spChg>
        <pc:spChg chg="mod ord topLvl">
          <ac:chgData name="Trenna Wall" userId="3e6f4acb1c4dd9aa" providerId="LiveId" clId="{CCFF93CF-121F-406B-9521-BBF0120792FD}" dt="2021-06-15T04:56:27.108" v="399" actId="207"/>
          <ac:spMkLst>
            <pc:docMk/>
            <pc:sldMk cId="2333260065" sldId="298"/>
            <ac:spMk id="47" creationId="{EC89C3A4-E956-40B7-AD66-FC207ACF3D95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53" creationId="{180A0D3A-E6E2-41F6-BD92-1A76A94B3019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55" creationId="{49F99996-9D0F-4B13-93CE-2A34DC8304B6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57" creationId="{ECE15B0A-3FB8-4A2B-824F-2C94EE63C069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59" creationId="{76E5A00A-0F99-4954-A535-B3CE98BF10F2}"/>
          </ac:spMkLst>
        </pc:spChg>
        <pc:spChg chg="mod ord topLvl">
          <ac:chgData name="Trenna Wall" userId="3e6f4acb1c4dd9aa" providerId="LiveId" clId="{CCFF93CF-121F-406B-9521-BBF0120792FD}" dt="2021-06-15T04:56:27.108" v="399" actId="207"/>
          <ac:spMkLst>
            <pc:docMk/>
            <pc:sldMk cId="2333260065" sldId="298"/>
            <ac:spMk id="61" creationId="{F1F46B3F-4D1C-4EBB-AF9E-54EA814A2359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67" creationId="{092FDE3E-6D7C-4894-897D-0243ABDDBC98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69" creationId="{7C6CA1BA-F87B-479F-9616-398E099AFB77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70" creationId="{0174DB2C-1263-4F9B-9CD3-732EE0F9A6D4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71" creationId="{CD111777-A2B0-4266-9234-D666F2065CD8}"/>
          </ac:spMkLst>
        </pc:spChg>
        <pc:spChg chg="mod ord topLvl">
          <ac:chgData name="Trenna Wall" userId="3e6f4acb1c4dd9aa" providerId="LiveId" clId="{CCFF93CF-121F-406B-9521-BBF0120792FD}" dt="2021-06-15T04:56:27.108" v="399" actId="207"/>
          <ac:spMkLst>
            <pc:docMk/>
            <pc:sldMk cId="2333260065" sldId="298"/>
            <ac:spMk id="72" creationId="{D9E2AEB0-FDC8-4BF4-A5D6-738877AAE8F9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75" creationId="{1571CB1C-CFFA-4C10-A0C4-0308DB3DD2DA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76" creationId="{8596F101-80F3-49EA-A37E-5BD1E2C3301F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77" creationId="{999C38FB-530D-47AB-9011-88FDBE95A24F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78" creationId="{2745FF5E-C105-4081-BB47-887925976A9B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79" creationId="{93F0F2E5-A805-497E-A5C8-A9EC766633C3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80" creationId="{373C3623-8E7D-42A6-9D2B-51A5C80742C7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81" creationId="{CE242CFE-F2B0-418F-9E79-0D4DD69BE161}"/>
          </ac:spMkLst>
        </pc:spChg>
        <pc:spChg chg="mod ord topLvl">
          <ac:chgData name="Trenna Wall" userId="3e6f4acb1c4dd9aa" providerId="LiveId" clId="{CCFF93CF-121F-406B-9521-BBF0120792FD}" dt="2021-06-15T04:56:27.108" v="399" actId="207"/>
          <ac:spMkLst>
            <pc:docMk/>
            <pc:sldMk cId="2333260065" sldId="298"/>
            <ac:spMk id="82" creationId="{6CDC86B3-2527-4EC7-ABDD-99A1B02C0901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85" creationId="{2B2CA63D-5A44-4831-B49C-DEDD77015B3A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86" creationId="{EE03E61D-7BFB-49C5-8606-4E90CEB4620D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87" creationId="{CC186ACA-B414-4C06-A39A-CBCF4E97587D}"/>
          </ac:spMkLst>
        </pc:spChg>
        <pc:spChg chg="mod ord topLvl">
          <ac:chgData name="Trenna Wall" userId="3e6f4acb1c4dd9aa" providerId="LiveId" clId="{CCFF93CF-121F-406B-9521-BBF0120792FD}" dt="2021-06-15T04:56:27.108" v="399" actId="207"/>
          <ac:spMkLst>
            <pc:docMk/>
            <pc:sldMk cId="2333260065" sldId="298"/>
            <ac:spMk id="88" creationId="{2EF5B7F3-9D6F-4BC9-80AE-42BF6C69D676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91" creationId="{0E743D11-5B1E-4BFB-9E41-6443DBF27ABE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92" creationId="{FD034D93-3A96-477A-AA32-6F8A57BE2062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93" creationId="{E9A0CB64-7F98-49AE-8A15-2A279B0E01EA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94" creationId="{58971810-C0BB-426F-8E0B-9A98E80C6624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95" creationId="{4BC5E680-EA99-4943-A773-A1DAD8B4E3E3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96" creationId="{B418544B-6694-4211-AB11-514A830F7D36}"/>
          </ac:spMkLst>
        </pc:spChg>
        <pc:spChg chg="mod ord topLvl">
          <ac:chgData name="Trenna Wall" userId="3e6f4acb1c4dd9aa" providerId="LiveId" clId="{CCFF93CF-121F-406B-9521-BBF0120792FD}" dt="2021-06-15T04:56:27.108" v="399" actId="207"/>
          <ac:spMkLst>
            <pc:docMk/>
            <pc:sldMk cId="2333260065" sldId="298"/>
            <ac:spMk id="97" creationId="{A45B8653-2D5C-47E2-BD47-B0175A6B1790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00" creationId="{17ACE371-BB4E-478E-9F97-9E843DE3875D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01" creationId="{4101D116-AAF8-4F61-AC46-8F7DB81765EA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02" creationId="{BC15A9E2-0E8F-4559-8F61-633F5A6734CF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03" creationId="{9E8261C0-16D4-42A2-9777-6C2BEA92C9B6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04" creationId="{07833A95-4F2E-4890-8A57-C36030E141C1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05" creationId="{6AEDD55B-51A2-4B23-B7D6-2E9DD5A09DCF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06" creationId="{04F48362-9F8D-4F59-AFFE-DC69AEEBDB24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07" creationId="{AE0DCE11-1523-461B-BCA3-CF9F9F52C710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08" creationId="{8DEB9860-E963-4903-9C00-3F7F456472C9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09" creationId="{C055300B-5CFA-4CDA-9EC4-E664E0436BFD}"/>
          </ac:spMkLst>
        </pc:spChg>
        <pc:spChg chg="mod ord topLvl">
          <ac:chgData name="Trenna Wall" userId="3e6f4acb1c4dd9aa" providerId="LiveId" clId="{CCFF93CF-121F-406B-9521-BBF0120792FD}" dt="2021-06-15T04:56:27.108" v="399" actId="207"/>
          <ac:spMkLst>
            <pc:docMk/>
            <pc:sldMk cId="2333260065" sldId="298"/>
            <ac:spMk id="110" creationId="{5A09864A-3072-49E7-A9E0-ADBCCB853754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13" creationId="{2FBA6D64-A4E6-4AB6-848A-15A1002389E8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14" creationId="{BFF76051-5243-4F5E-8FC4-23FF048840C6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15" creationId="{93BFD0EE-03FD-4B06-B1A5-77CBD5967AD0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16" creationId="{011D749B-CB6D-4556-9855-66E00867B203}"/>
          </ac:spMkLst>
        </pc:spChg>
        <pc:spChg chg="mod ord topLvl">
          <ac:chgData name="Trenna Wall" userId="3e6f4acb1c4dd9aa" providerId="LiveId" clId="{CCFF93CF-121F-406B-9521-BBF0120792FD}" dt="2021-06-15T04:56:27.108" v="399" actId="207"/>
          <ac:spMkLst>
            <pc:docMk/>
            <pc:sldMk cId="2333260065" sldId="298"/>
            <ac:spMk id="117" creationId="{D76A1942-37F5-4611-81AA-822BAABFD374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20" creationId="{835D1EA7-A144-4CEF-ADA3-AF34BC1A7E1D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21" creationId="{AE281D30-E178-4E8C-99BE-232651E71825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22" creationId="{F6E0411C-16FF-4872-ACB8-142B5965704B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23" creationId="{CA3AA5BD-4C6E-4302-8931-5320F4864584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24" creationId="{094A2E7B-9FDC-4B05-A189-35413350CCB2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25" creationId="{FD387BE4-76F7-4DAA-9376-B592AC8A7309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26" creationId="{22B616D4-E4DB-4BF0-82A6-AEDC67A78C0A}"/>
          </ac:spMkLst>
        </pc:spChg>
        <pc:spChg chg="mod ord topLvl">
          <ac:chgData name="Trenna Wall" userId="3e6f4acb1c4dd9aa" providerId="LiveId" clId="{CCFF93CF-121F-406B-9521-BBF0120792FD}" dt="2021-06-15T04:56:27.108" v="399" actId="207"/>
          <ac:spMkLst>
            <pc:docMk/>
            <pc:sldMk cId="2333260065" sldId="298"/>
            <ac:spMk id="127" creationId="{CD35C083-69C6-4602-B670-F51FF9AC5F5F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30" creationId="{579536B3-662E-432D-9B2C-24F158D1F2FA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31" creationId="{0B892245-8F87-4ADC-8EC1-9E411B20C544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32" creationId="{F6C413FC-24C2-4210-8164-458B91802C26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33" creationId="{6A45EB7D-D8A2-48DA-91EF-CA2D429ED223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34" creationId="{05DE3C0C-1520-4057-8783-A23152CB0977}"/>
          </ac:spMkLst>
        </pc:spChg>
        <pc:spChg chg="mod ord topLvl">
          <ac:chgData name="Trenna Wall" userId="3e6f4acb1c4dd9aa" providerId="LiveId" clId="{CCFF93CF-121F-406B-9521-BBF0120792FD}" dt="2021-06-15T04:56:27.108" v="399" actId="207"/>
          <ac:spMkLst>
            <pc:docMk/>
            <pc:sldMk cId="2333260065" sldId="298"/>
            <ac:spMk id="135" creationId="{3CBE791E-1608-4882-ABBE-76488D289B8A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38" creationId="{5DA3B4A7-0CE8-49B6-BD54-A1B1BA2AEE9C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39" creationId="{69C3E4C0-F843-4852-BDCB-8B88EEAEE8A4}"/>
          </ac:spMkLst>
        </pc:spChg>
        <pc:spChg chg="mod ord topLvl">
          <ac:chgData name="Trenna Wall" userId="3e6f4acb1c4dd9aa" providerId="LiveId" clId="{CCFF93CF-121F-406B-9521-BBF0120792FD}" dt="2021-06-15T04:56:27.108" v="399" actId="207"/>
          <ac:spMkLst>
            <pc:docMk/>
            <pc:sldMk cId="2333260065" sldId="298"/>
            <ac:spMk id="140" creationId="{8BD9ABDF-7CFE-42E9-A094-A9DB15926930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43" creationId="{6BFBF4B8-BF05-4954-8A72-B96185D0D1A4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44" creationId="{4695A04F-C5EE-43C0-995E-414CD24C52B7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45" creationId="{E9E86A7C-BD1B-4478-BC39-2B308A4F884C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46" creationId="{612E8394-E86A-4B07-AE41-42FA436D642B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47" creationId="{01EC100B-5FE8-403B-9CF0-9076BA8D758D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48" creationId="{1F72EAF8-3B95-4346-9C76-F0B57BB1B743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49" creationId="{C10FA08B-D141-4401-9F98-1FA4CE3F9C43}"/>
          </ac:spMkLst>
        </pc:spChg>
        <pc:spChg chg="mod ord topLvl">
          <ac:chgData name="Trenna Wall" userId="3e6f4acb1c4dd9aa" providerId="LiveId" clId="{CCFF93CF-121F-406B-9521-BBF0120792FD}" dt="2021-06-15T04:56:27.108" v="399" actId="207"/>
          <ac:spMkLst>
            <pc:docMk/>
            <pc:sldMk cId="2333260065" sldId="298"/>
            <ac:spMk id="150" creationId="{1D49C867-53A9-496B-8E85-4654F33F4355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53" creationId="{F175535D-9C23-4927-96A5-2DB5B66EE244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54" creationId="{2BE6100B-6C45-49B6-A78F-B22EF7A795FD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55" creationId="{1092A446-431F-4C9B-ACBC-C3BBA3E8A7DC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56" creationId="{3945F731-FB49-42FF-94C9-5DAC6FD91A72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57" creationId="{2EEDACF7-7D20-4E8E-A49D-83753E495129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58" creationId="{7240A2E2-7C60-4A31-8EFD-2D5CD2A4BEA2}"/>
          </ac:spMkLst>
        </pc:spChg>
        <pc:spChg chg="mod ord topLvl">
          <ac:chgData name="Trenna Wall" userId="3e6f4acb1c4dd9aa" providerId="LiveId" clId="{CCFF93CF-121F-406B-9521-BBF0120792FD}" dt="2021-06-15T04:56:27.108" v="399" actId="207"/>
          <ac:spMkLst>
            <pc:docMk/>
            <pc:sldMk cId="2333260065" sldId="298"/>
            <ac:spMk id="159" creationId="{6188ECFF-9FB2-483E-B28B-91E29139D8AB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64" creationId="{5C35844A-6EA4-45B6-8380-734E7427F622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65" creationId="{CC61F8E5-6776-41E9-842D-A72D9A818506}"/>
          </ac:spMkLst>
        </pc:spChg>
        <pc:spChg chg="mod">
          <ac:chgData name="Trenna Wall" userId="3e6f4acb1c4dd9aa" providerId="LiveId" clId="{CCFF93CF-121F-406B-9521-BBF0120792FD}" dt="2021-06-15T04:34:56.442" v="22" actId="165"/>
          <ac:spMkLst>
            <pc:docMk/>
            <pc:sldMk cId="2333260065" sldId="298"/>
            <ac:spMk id="166" creationId="{017610B5-530B-4A7B-A35C-7E6DD5845858}"/>
          </ac:spMkLst>
        </pc:spChg>
        <pc:grpChg chg="add mod">
          <ac:chgData name="Trenna Wall" userId="3e6f4acb1c4dd9aa" providerId="LiveId" clId="{CCFF93CF-121F-406B-9521-BBF0120792FD}" dt="2021-06-15T04:43:25.390" v="111" actId="164"/>
          <ac:grpSpMkLst>
            <pc:docMk/>
            <pc:sldMk cId="2333260065" sldId="298"/>
            <ac:grpSpMk id="3" creationId="{11274BCA-D6F4-40A5-809F-68F2BE7DB68A}"/>
          </ac:grpSpMkLst>
        </pc:grpChg>
        <pc:grpChg chg="mod topLv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4" creationId="{5CE527AE-1DD1-4529-94A0-DA470AC6E83A}"/>
          </ac:grpSpMkLst>
        </pc:grpChg>
        <pc:grpChg chg="add mod">
          <ac:chgData name="Trenna Wall" userId="3e6f4acb1c4dd9aa" providerId="LiveId" clId="{CCFF93CF-121F-406B-9521-BBF0120792FD}" dt="2021-06-15T04:43:28.017" v="112" actId="164"/>
          <ac:grpSpMkLst>
            <pc:docMk/>
            <pc:sldMk cId="2333260065" sldId="298"/>
            <ac:grpSpMk id="10" creationId="{87D4179E-EDE5-49EC-B385-DE04151C7CC5}"/>
          </ac:grpSpMkLst>
        </pc:grpChg>
        <pc:grpChg chg="mod topLv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1" creationId="{76AF48F7-4514-48FE-B078-47977B8EA3F2}"/>
          </ac:grpSpMkLst>
        </pc:grpChg>
        <pc:grpChg chg="add mod">
          <ac:chgData name="Trenna Wall" userId="3e6f4acb1c4dd9aa" providerId="LiveId" clId="{CCFF93CF-121F-406B-9521-BBF0120792FD}" dt="2021-06-15T04:43:31.434" v="113" actId="164"/>
          <ac:grpSpMkLst>
            <pc:docMk/>
            <pc:sldMk cId="2333260065" sldId="298"/>
            <ac:grpSpMk id="20" creationId="{CF90632F-5360-4A8B-BB59-8DE064131305}"/>
          </ac:grpSpMkLst>
        </pc:grpChg>
        <pc:grpChg chg="de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21" creationId="{453154DF-C203-4214-BFA8-5E91F91987C1}"/>
          </ac:grpSpMkLst>
        </pc:grpChg>
        <pc:grpChg chg="de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27" creationId="{288D7672-1752-455C-95D7-7F02A9C20752}"/>
          </ac:grpSpMkLst>
        </pc:grpChg>
        <pc:grpChg chg="de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33" creationId="{356F661F-DE2B-40E0-A6C4-B79ED4F9F162}"/>
          </ac:grpSpMkLst>
        </pc:grpChg>
        <pc:grpChg chg="mod topLv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41" creationId="{5D610877-27F5-40BE-8AA7-4BCDD25C3C18}"/>
          </ac:grpSpMkLst>
        </pc:grpChg>
        <pc:grpChg chg="mod topLv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51" creationId="{886FD86D-33E3-43E3-84FC-C284F76607AA}"/>
          </ac:grpSpMkLst>
        </pc:grpChg>
        <pc:grpChg chg="mod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65" creationId="{CC1FCA30-EE4F-49F5-A3A9-E404A4BB9612}"/>
          </ac:grpSpMkLst>
        </pc:grpChg>
        <pc:grpChg chg="mod topLv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74" creationId="{B3274E82-3B16-4CDD-A1DD-7D56753CF2C3}"/>
          </ac:grpSpMkLst>
        </pc:grpChg>
        <pc:grpChg chg="mod topLv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84" creationId="{37BDC338-2752-4DDC-AC3F-39AC3C4A2E53}"/>
          </ac:grpSpMkLst>
        </pc:grpChg>
        <pc:grpChg chg="mod topLv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90" creationId="{4283F295-28CE-483D-8EBB-54E1FAAACA09}"/>
          </ac:grpSpMkLst>
        </pc:grpChg>
        <pc:grpChg chg="mod topLv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99" creationId="{AF0A7585-1A92-4185-BAAC-E77C8DE17EC4}"/>
          </ac:grpSpMkLst>
        </pc:grpChg>
        <pc:grpChg chg="mod topLv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12" creationId="{40328636-E786-446E-9711-D60335A30D39}"/>
          </ac:grpSpMkLst>
        </pc:grpChg>
        <pc:grpChg chg="mod topLv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19" creationId="{593B1F0D-F6D7-45B0-8FD1-CE90440DC8E5}"/>
          </ac:grpSpMkLst>
        </pc:grpChg>
        <pc:grpChg chg="mod topLv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29" creationId="{EB2E1B9A-B658-47FB-9337-1EEADFE6A79E}"/>
          </ac:grpSpMkLst>
        </pc:grpChg>
        <pc:grpChg chg="mod topLv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37" creationId="{908108F5-5CC1-4D4E-9C40-B229D7FD4A13}"/>
          </ac:grpSpMkLst>
        </pc:grpChg>
        <pc:grpChg chg="mod topLv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42" creationId="{9DAA86E6-DDD0-4C24-A5C7-0F48B3BD387F}"/>
          </ac:grpSpMkLst>
        </pc:grpChg>
        <pc:grpChg chg="mod topLv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52" creationId="{6578F4C8-8A26-449C-BAB4-2395DD8E89D2}"/>
          </ac:grpSpMkLst>
        </pc:grpChg>
        <pc:grpChg chg="de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60" creationId="{E8230CC2-7850-41CF-8B6E-2B73B44E3655}"/>
          </ac:grpSpMkLst>
        </pc:grpChg>
        <pc:grpChg chg="de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61" creationId="{E0F9D7FB-E955-4C6A-AE0F-6F78594A9B83}"/>
          </ac:grpSpMkLst>
        </pc:grpChg>
        <pc:grpChg chg="de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62" creationId="{15DB63C0-78CA-4ACC-AB91-69B963394E60}"/>
          </ac:grpSpMkLst>
        </pc:grpChg>
        <pc:grpChg chg="mod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69" creationId="{BAE87584-C796-47E6-A075-D0E344228AA7}"/>
          </ac:grpSpMkLst>
        </pc:grpChg>
        <pc:grpChg chg="mod topLv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70" creationId="{102EAAD0-76A8-4F56-9598-B937B19FBEFB}"/>
          </ac:grpSpMkLst>
        </pc:grpChg>
        <pc:grpChg chg="de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71" creationId="{8846EF54-BD47-46AF-AD45-86C9638ECFEA}"/>
          </ac:grpSpMkLst>
        </pc:grpChg>
        <pc:grpChg chg="de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72" creationId="{5E7CC618-A499-47F4-9F74-BA5AB85BD8A3}"/>
          </ac:grpSpMkLst>
        </pc:grpChg>
        <pc:grpChg chg="de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73" creationId="{10CE2E0E-C837-4AFE-959B-9E154FFD5C8B}"/>
          </ac:grpSpMkLst>
        </pc:grpChg>
        <pc:grpChg chg="de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74" creationId="{A82AF952-8A5F-4F69-AB5C-58F76BFECE49}"/>
          </ac:grpSpMkLst>
        </pc:grpChg>
        <pc:grpChg chg="de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75" creationId="{EE211550-63BA-4999-8D49-A2CDB52825BE}"/>
          </ac:grpSpMkLst>
        </pc:grpChg>
        <pc:grpChg chg="de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76" creationId="{5908BEDF-685B-4FD1-9585-98B5119B67AE}"/>
          </ac:grpSpMkLst>
        </pc:grpChg>
        <pc:grpChg chg="de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77" creationId="{954A89B9-A751-4DD1-BDE1-F0FA61D1EE99}"/>
          </ac:grpSpMkLst>
        </pc:grpChg>
        <pc:grpChg chg="de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78" creationId="{E30C230F-D5D5-432E-BBE1-F66DD72E2C26}"/>
          </ac:grpSpMkLst>
        </pc:grpChg>
        <pc:grpChg chg="de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79" creationId="{72A67AFC-97B9-4798-BD54-45AA4816D560}"/>
          </ac:grpSpMkLst>
        </pc:grpChg>
        <pc:grpChg chg="de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80" creationId="{9CD833AC-3893-48EF-AC30-14EA8E86B4FF}"/>
          </ac:grpSpMkLst>
        </pc:grpChg>
        <pc:grpChg chg="de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81" creationId="{6BD58C86-8245-410A-8EAA-34F2D0656FC4}"/>
          </ac:grpSpMkLst>
        </pc:grpChg>
        <pc:grpChg chg="del">
          <ac:chgData name="Trenna Wall" userId="3e6f4acb1c4dd9aa" providerId="LiveId" clId="{CCFF93CF-121F-406B-9521-BBF0120792FD}" dt="2021-06-15T04:34:56.442" v="22" actId="165"/>
          <ac:grpSpMkLst>
            <pc:docMk/>
            <pc:sldMk cId="2333260065" sldId="298"/>
            <ac:grpSpMk id="182" creationId="{CF84DC60-8095-4025-BEC8-CCA51178ED66}"/>
          </ac:grpSpMkLst>
        </pc:grpChg>
      </pc:sldChg>
      <pc:sldChg chg="addSp delSp modSp mod">
        <pc:chgData name="Trenna Wall" userId="3e6f4acb1c4dd9aa" providerId="LiveId" clId="{CCFF93CF-121F-406B-9521-BBF0120792FD}" dt="2021-06-15T04:56:22.825" v="398" actId="207"/>
        <pc:sldMkLst>
          <pc:docMk/>
          <pc:sldMk cId="4220052967" sldId="299"/>
        </pc:sldMkLst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5" creationId="{E8523D5D-1044-4623-A30D-E246B7CC254C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6" creationId="{E792F3E7-2F06-4DBD-8B67-DC6378A1322C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7" creationId="{AE56B61B-12EF-42FA-8B32-5FCA67D3AE46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8" creationId="{007EA9D5-D1E3-45A5-8494-1EF6E60363E4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9" creationId="{BCFBE985-1B5D-4E3A-B533-2C0C5E979007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0" creationId="{C24C28E6-2BC4-424D-B125-F623861A23FE}"/>
          </ac:spMkLst>
        </pc:spChg>
        <pc:spChg chg="mod ord topLvl">
          <ac:chgData name="Trenna Wall" userId="3e6f4acb1c4dd9aa" providerId="LiveId" clId="{CCFF93CF-121F-406B-9521-BBF0120792FD}" dt="2021-06-15T04:56:22.825" v="398" actId="207"/>
          <ac:spMkLst>
            <pc:docMk/>
            <pc:sldMk cId="4220052967" sldId="299"/>
            <ac:spMk id="11" creationId="{06E6A65F-2BDF-4F1B-8191-E415C5BBDF0D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4" creationId="{8EE6CF7D-9CDC-4434-9E50-4283F4B04AD8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5" creationId="{85CA89FE-3D1F-4A54-8A8B-BAF464E093CA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6" creationId="{37E6D9D8-3F6A-4637-BAAF-44A6F679B884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7" creationId="{4D013213-B842-4D4B-8CAD-22C39BCDC429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8" creationId="{37010A07-21A1-4E47-8595-DA375F438145}"/>
          </ac:spMkLst>
        </pc:spChg>
        <pc:spChg chg="mod ord topLvl">
          <ac:chgData name="Trenna Wall" userId="3e6f4acb1c4dd9aa" providerId="LiveId" clId="{CCFF93CF-121F-406B-9521-BBF0120792FD}" dt="2021-06-15T04:56:22.825" v="398" actId="207"/>
          <ac:spMkLst>
            <pc:docMk/>
            <pc:sldMk cId="4220052967" sldId="299"/>
            <ac:spMk id="19" creationId="{EBCE3FEC-6075-40D4-9B99-3A89455FF1D6}"/>
          </ac:spMkLst>
        </pc:spChg>
        <pc:spChg chg="mod topLvl">
          <ac:chgData name="Trenna Wall" userId="3e6f4acb1c4dd9aa" providerId="LiveId" clId="{CCFF93CF-121F-406B-9521-BBF0120792FD}" dt="2021-06-15T04:43:39.446" v="115" actId="164"/>
          <ac:spMkLst>
            <pc:docMk/>
            <pc:sldMk cId="4220052967" sldId="299"/>
            <ac:spMk id="22" creationId="{ACFDAD64-CEEA-40D6-8CA4-1233CCF91B50}"/>
          </ac:spMkLst>
        </pc:spChg>
        <pc:spChg chg="mod topLvl">
          <ac:chgData name="Trenna Wall" userId="3e6f4acb1c4dd9aa" providerId="LiveId" clId="{CCFF93CF-121F-406B-9521-BBF0120792FD}" dt="2021-06-15T04:43:39.446" v="115" actId="164"/>
          <ac:spMkLst>
            <pc:docMk/>
            <pc:sldMk cId="4220052967" sldId="299"/>
            <ac:spMk id="23" creationId="{FA717A78-3A0E-4276-A8E7-B2C3EBC263D2}"/>
          </ac:spMkLst>
        </pc:spChg>
        <pc:spChg chg="mod topLvl">
          <ac:chgData name="Trenna Wall" userId="3e6f4acb1c4dd9aa" providerId="LiveId" clId="{CCFF93CF-121F-406B-9521-BBF0120792FD}" dt="2021-06-15T04:43:39.446" v="115" actId="164"/>
          <ac:spMkLst>
            <pc:docMk/>
            <pc:sldMk cId="4220052967" sldId="299"/>
            <ac:spMk id="24" creationId="{E668FBC8-7590-48F3-9183-6AA39A26819D}"/>
          </ac:spMkLst>
        </pc:spChg>
        <pc:spChg chg="mod topLvl">
          <ac:chgData name="Trenna Wall" userId="3e6f4acb1c4dd9aa" providerId="LiveId" clId="{CCFF93CF-121F-406B-9521-BBF0120792FD}" dt="2021-06-15T04:43:39.446" v="115" actId="164"/>
          <ac:spMkLst>
            <pc:docMk/>
            <pc:sldMk cId="4220052967" sldId="299"/>
            <ac:spMk id="25" creationId="{9039FFB8-07A3-4AE4-ACC9-99F08207DE5C}"/>
          </ac:spMkLst>
        </pc:spChg>
        <pc:spChg chg="mod topLvl">
          <ac:chgData name="Trenna Wall" userId="3e6f4acb1c4dd9aa" providerId="LiveId" clId="{CCFF93CF-121F-406B-9521-BBF0120792FD}" dt="2021-06-15T04:43:39.446" v="115" actId="164"/>
          <ac:spMkLst>
            <pc:docMk/>
            <pc:sldMk cId="4220052967" sldId="299"/>
            <ac:spMk id="26" creationId="{FB3668C1-DE3D-499C-9BA9-F0A289AD8F35}"/>
          </ac:spMkLst>
        </pc:spChg>
        <pc:spChg chg="mod topLvl">
          <ac:chgData name="Trenna Wall" userId="3e6f4acb1c4dd9aa" providerId="LiveId" clId="{CCFF93CF-121F-406B-9521-BBF0120792FD}" dt="2021-06-15T04:43:42.782" v="116" actId="164"/>
          <ac:spMkLst>
            <pc:docMk/>
            <pc:sldMk cId="4220052967" sldId="299"/>
            <ac:spMk id="28" creationId="{29855236-A3FC-4FBB-8D31-DE841DA852CB}"/>
          </ac:spMkLst>
        </pc:spChg>
        <pc:spChg chg="mod topLvl">
          <ac:chgData name="Trenna Wall" userId="3e6f4acb1c4dd9aa" providerId="LiveId" clId="{CCFF93CF-121F-406B-9521-BBF0120792FD}" dt="2021-06-15T04:43:42.782" v="116" actId="164"/>
          <ac:spMkLst>
            <pc:docMk/>
            <pc:sldMk cId="4220052967" sldId="299"/>
            <ac:spMk id="29" creationId="{2BB77FE4-185C-4CB7-9EE5-C498FD5E7A34}"/>
          </ac:spMkLst>
        </pc:spChg>
        <pc:spChg chg="mod topLvl">
          <ac:chgData name="Trenna Wall" userId="3e6f4acb1c4dd9aa" providerId="LiveId" clId="{CCFF93CF-121F-406B-9521-BBF0120792FD}" dt="2021-06-15T04:43:42.782" v="116" actId="164"/>
          <ac:spMkLst>
            <pc:docMk/>
            <pc:sldMk cId="4220052967" sldId="299"/>
            <ac:spMk id="30" creationId="{59E484CE-09DC-4F7F-AED8-B1DED7AC07C3}"/>
          </ac:spMkLst>
        </pc:spChg>
        <pc:spChg chg="mod topLvl">
          <ac:chgData name="Trenna Wall" userId="3e6f4acb1c4dd9aa" providerId="LiveId" clId="{CCFF93CF-121F-406B-9521-BBF0120792FD}" dt="2021-06-15T04:43:42.782" v="116" actId="164"/>
          <ac:spMkLst>
            <pc:docMk/>
            <pc:sldMk cId="4220052967" sldId="299"/>
            <ac:spMk id="31" creationId="{236B5734-3BCC-4C91-999D-6E3FB6CC9911}"/>
          </ac:spMkLst>
        </pc:spChg>
        <pc:spChg chg="mod topLvl">
          <ac:chgData name="Trenna Wall" userId="3e6f4acb1c4dd9aa" providerId="LiveId" clId="{CCFF93CF-121F-406B-9521-BBF0120792FD}" dt="2021-06-15T04:43:42.782" v="116" actId="164"/>
          <ac:spMkLst>
            <pc:docMk/>
            <pc:sldMk cId="4220052967" sldId="299"/>
            <ac:spMk id="32" creationId="{2074AF78-4F4B-4404-8E6C-6E3F611C854B}"/>
          </ac:spMkLst>
        </pc:spChg>
        <pc:spChg chg="mod topLvl">
          <ac:chgData name="Trenna Wall" userId="3e6f4acb1c4dd9aa" providerId="LiveId" clId="{CCFF93CF-121F-406B-9521-BBF0120792FD}" dt="2021-06-15T04:43:36.372" v="114" actId="164"/>
          <ac:spMkLst>
            <pc:docMk/>
            <pc:sldMk cId="4220052967" sldId="299"/>
            <ac:spMk id="34" creationId="{47494211-E61B-43C9-9FB1-2D341BE9AA46}"/>
          </ac:spMkLst>
        </pc:spChg>
        <pc:spChg chg="mod topLvl">
          <ac:chgData name="Trenna Wall" userId="3e6f4acb1c4dd9aa" providerId="LiveId" clId="{CCFF93CF-121F-406B-9521-BBF0120792FD}" dt="2021-06-15T04:43:36.372" v="114" actId="164"/>
          <ac:spMkLst>
            <pc:docMk/>
            <pc:sldMk cId="4220052967" sldId="299"/>
            <ac:spMk id="35" creationId="{9B3E8D1D-D642-4918-A587-9131E0E234C4}"/>
          </ac:spMkLst>
        </pc:spChg>
        <pc:spChg chg="mod topLvl">
          <ac:chgData name="Trenna Wall" userId="3e6f4acb1c4dd9aa" providerId="LiveId" clId="{CCFF93CF-121F-406B-9521-BBF0120792FD}" dt="2021-06-15T04:43:36.372" v="114" actId="164"/>
          <ac:spMkLst>
            <pc:docMk/>
            <pc:sldMk cId="4220052967" sldId="299"/>
            <ac:spMk id="36" creationId="{989A57FA-6C1A-4D68-8B42-A2F41511D15B}"/>
          </ac:spMkLst>
        </pc:spChg>
        <pc:spChg chg="mod topLvl">
          <ac:chgData name="Trenna Wall" userId="3e6f4acb1c4dd9aa" providerId="LiveId" clId="{CCFF93CF-121F-406B-9521-BBF0120792FD}" dt="2021-06-15T04:43:36.372" v="114" actId="164"/>
          <ac:spMkLst>
            <pc:docMk/>
            <pc:sldMk cId="4220052967" sldId="299"/>
            <ac:spMk id="37" creationId="{4873908C-78F0-4502-AE79-5EC4AD9B5C1C}"/>
          </ac:spMkLst>
        </pc:spChg>
        <pc:spChg chg="mod topLvl">
          <ac:chgData name="Trenna Wall" userId="3e6f4acb1c4dd9aa" providerId="LiveId" clId="{CCFF93CF-121F-406B-9521-BBF0120792FD}" dt="2021-06-15T04:43:36.372" v="114" actId="164"/>
          <ac:spMkLst>
            <pc:docMk/>
            <pc:sldMk cId="4220052967" sldId="299"/>
            <ac:spMk id="38" creationId="{D6FE0C36-058B-469E-BDA3-5DCA461B180E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43" creationId="{3A498DFC-2004-49FD-977C-F84AB6CBE837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45" creationId="{9EF943A0-58D8-4913-ABC4-BB46735E8409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47" creationId="{D1BA437C-77DD-469A-83E0-F062EBF78529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49" creationId="{BFC6ED7E-0132-48C9-B21A-772D79970C4C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51" creationId="{0A111567-ACF4-4C8E-AF87-A0C99D0BFAC7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53" creationId="{BE6005FE-A917-4FF9-97E9-66E33BD9DD19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55" creationId="{6530EE30-3926-422B-893F-22E2627F3973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57" creationId="{B672212D-8D5E-4D61-8C03-47B7FBC90C98}"/>
          </ac:spMkLst>
        </pc:spChg>
        <pc:spChg chg="mod ord topLvl">
          <ac:chgData name="Trenna Wall" userId="3e6f4acb1c4dd9aa" providerId="LiveId" clId="{CCFF93CF-121F-406B-9521-BBF0120792FD}" dt="2021-06-15T04:56:22.825" v="398" actId="207"/>
          <ac:spMkLst>
            <pc:docMk/>
            <pc:sldMk cId="4220052967" sldId="299"/>
            <ac:spMk id="59" creationId="{D199F944-514B-4A20-8CAF-2B30919CA96D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65" creationId="{3632E5B0-2AEB-4EBB-BEC2-F58C790B1637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67" creationId="{4A96164B-8C59-443F-8A4C-65E8039CD6A8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69" creationId="{F7B6E8D3-163F-49E5-BB71-96D74B2D318F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70" creationId="{097E19BB-5DB0-4519-A5B5-EDDDA2ADE1F2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71" creationId="{013D4EEA-A705-4CEA-82A8-A4450D8514D5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72" creationId="{6F250518-4EDE-4618-A958-38D469921DDA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73" creationId="{9926E109-9F3E-4C9C-88B1-A5E1C1BD05B3}"/>
          </ac:spMkLst>
        </pc:spChg>
        <pc:spChg chg="mod ord topLvl">
          <ac:chgData name="Trenna Wall" userId="3e6f4acb1c4dd9aa" providerId="LiveId" clId="{CCFF93CF-121F-406B-9521-BBF0120792FD}" dt="2021-06-15T04:56:22.825" v="398" actId="207"/>
          <ac:spMkLst>
            <pc:docMk/>
            <pc:sldMk cId="4220052967" sldId="299"/>
            <ac:spMk id="74" creationId="{60BC0A17-B700-429A-B1D8-3FF2F7254924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77" creationId="{C702CB85-4C1D-414E-8045-24E01990919E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78" creationId="{4861C371-02D1-44D1-8032-DB5C1F47FEF2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79" creationId="{525981A5-F473-4193-AA6F-568D8974203E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80" creationId="{5C07FD78-07E2-4025-88BE-E1AF0EB6730C}"/>
          </ac:spMkLst>
        </pc:spChg>
        <pc:spChg chg="mod ord topLvl">
          <ac:chgData name="Trenna Wall" userId="3e6f4acb1c4dd9aa" providerId="LiveId" clId="{CCFF93CF-121F-406B-9521-BBF0120792FD}" dt="2021-06-15T04:56:22.825" v="398" actId="207"/>
          <ac:spMkLst>
            <pc:docMk/>
            <pc:sldMk cId="4220052967" sldId="299"/>
            <ac:spMk id="81" creationId="{9A3E2060-61DE-40FB-A960-45457072EF74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84" creationId="{286C10C4-B8BE-4205-9856-D7746015B7CB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85" creationId="{4313B312-7CCB-4DE9-A015-B7B0C1127589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86" creationId="{979160BE-C07F-45C8-A21A-F48341CA46C8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87" creationId="{624D3557-C2DA-4B28-BE61-EA23D8833018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88" creationId="{A907A1BC-4A71-491A-B337-C46A9E1EB3EA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89" creationId="{8F876D16-B8B9-40D1-BCAC-7CCBC70E9C6D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90" creationId="{9AFFE5EF-AC3E-47EC-8EE8-32B77C7172AB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91" creationId="{80A037E3-EE29-4905-91AC-70EDE1BDBAC8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92" creationId="{0D307D74-F3C0-4417-86D1-2DCBA11402E5}"/>
          </ac:spMkLst>
        </pc:spChg>
        <pc:spChg chg="mod ord topLvl">
          <ac:chgData name="Trenna Wall" userId="3e6f4acb1c4dd9aa" providerId="LiveId" clId="{CCFF93CF-121F-406B-9521-BBF0120792FD}" dt="2021-06-15T04:56:22.825" v="398" actId="207"/>
          <ac:spMkLst>
            <pc:docMk/>
            <pc:sldMk cId="4220052967" sldId="299"/>
            <ac:spMk id="93" creationId="{5D29680F-D42B-4080-8ADA-B515189C4D25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96" creationId="{599545BB-308B-4301-BC35-A15CFC151038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97" creationId="{D77B5260-995D-4064-883B-8EBD06706B3A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98" creationId="{7F2A9BEE-CD7A-4D36-93BB-9F0A6600902F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99" creationId="{8CBBBF40-140A-47BF-BD7A-557FB0AC9AB9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00" creationId="{A9B04035-6C2C-44EA-A86C-1CF79ED51208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01" creationId="{EC9AF4AF-9425-4553-A580-CA3254F7FB26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02" creationId="{B9BFBDB0-A355-464B-801A-3A97AF9B77A0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03" creationId="{A629EEA7-D864-48B9-994A-65DE7B55EC75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04" creationId="{1F9DA657-0F72-4EEA-AFCA-8952A4774826}"/>
          </ac:spMkLst>
        </pc:spChg>
        <pc:spChg chg="mod ord topLvl">
          <ac:chgData name="Trenna Wall" userId="3e6f4acb1c4dd9aa" providerId="LiveId" clId="{CCFF93CF-121F-406B-9521-BBF0120792FD}" dt="2021-06-15T04:56:22.825" v="398" actId="207"/>
          <ac:spMkLst>
            <pc:docMk/>
            <pc:sldMk cId="4220052967" sldId="299"/>
            <ac:spMk id="105" creationId="{9CA14F17-E847-4C3C-9579-F395377CF661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08" creationId="{CF321DFB-08A5-4729-8474-7CC39E287E6B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09" creationId="{BE427860-EAA0-4CE3-9BA5-FFEB81239564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10" creationId="{C94110CB-C794-44EF-85A7-77DB31DACEDE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11" creationId="{0492C28A-8483-4B01-A780-A08D8FB0CD9E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12" creationId="{CB15C172-1992-479F-BE3A-5B74595F08A6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13" creationId="{A84318CD-B54C-45C7-AE9C-B8D483CAF4E6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14" creationId="{89DF1A3D-CEBD-4B55-9166-E9A464111718}"/>
          </ac:spMkLst>
        </pc:spChg>
        <pc:spChg chg="mod ord topLvl">
          <ac:chgData name="Trenna Wall" userId="3e6f4acb1c4dd9aa" providerId="LiveId" clId="{CCFF93CF-121F-406B-9521-BBF0120792FD}" dt="2021-06-15T04:56:22.825" v="398" actId="207"/>
          <ac:spMkLst>
            <pc:docMk/>
            <pc:sldMk cId="4220052967" sldId="299"/>
            <ac:spMk id="115" creationId="{B07F3135-4845-4219-AE0E-063468A6D446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18" creationId="{7E74859F-9894-4100-971E-628E3BE3AA9C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19" creationId="{5469B089-0EBF-4F41-B83F-05886B6BC1C9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20" creationId="{B027C6CA-9DAB-412C-8E09-94A272019ED2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21" creationId="{B7E96185-1BF9-425B-A692-FB929F65EED7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22" creationId="{B955A518-9E0D-4313-AA62-B29C7958B7BD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23" creationId="{845538C0-B742-45C0-BE3F-CC5EC2D150FD}"/>
          </ac:spMkLst>
        </pc:spChg>
        <pc:spChg chg="mod ord topLvl">
          <ac:chgData name="Trenna Wall" userId="3e6f4acb1c4dd9aa" providerId="LiveId" clId="{CCFF93CF-121F-406B-9521-BBF0120792FD}" dt="2021-06-15T04:56:22.825" v="398" actId="207"/>
          <ac:spMkLst>
            <pc:docMk/>
            <pc:sldMk cId="4220052967" sldId="299"/>
            <ac:spMk id="124" creationId="{E7A3E3EA-79AF-4121-B6C3-6484B112D3DE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27" creationId="{C1A7DF75-1CDF-465D-9C3C-15BF3ADC7735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28" creationId="{D6006842-8610-4B73-84B2-B45D1FA23185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29" creationId="{C88EBC8C-CC80-4F88-BB1F-A45D70463AC4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30" creationId="{3A05405F-2AFA-4858-9CF5-B5C4E7D55C40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31" creationId="{3E2BF68B-EA3B-4D25-8910-32F7C56232CA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32" creationId="{488F2CA0-6789-42FC-87B8-3384022A42CF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33" creationId="{449BBE7B-0103-435E-B0C9-52A4E083463C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34" creationId="{2A92BFD3-D551-48BF-B0EA-5C3568CAAEBB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35" creationId="{A5BB8E4B-BC7A-4924-9505-53A708E3F0E0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36" creationId="{BC16F23C-E424-4B50-B18C-092427AC0C6B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37" creationId="{D14F8BB1-9687-410F-935A-777B06F08D36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38" creationId="{C087EA3A-CEDB-4188-A8E0-4E6371A6B28A}"/>
          </ac:spMkLst>
        </pc:spChg>
        <pc:spChg chg="mod ord topLvl">
          <ac:chgData name="Trenna Wall" userId="3e6f4acb1c4dd9aa" providerId="LiveId" clId="{CCFF93CF-121F-406B-9521-BBF0120792FD}" dt="2021-06-15T04:56:22.825" v="398" actId="207"/>
          <ac:spMkLst>
            <pc:docMk/>
            <pc:sldMk cId="4220052967" sldId="299"/>
            <ac:spMk id="139" creationId="{D98ED606-2DF2-4565-A8B0-35BECDB43C05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42" creationId="{429BE024-6C0B-4334-9B35-DD7FA0164F14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43" creationId="{F36BCEFA-292D-4574-A669-8E4C3BF52876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44" creationId="{28758CBC-759B-4D9C-87FB-2220EFDEB0E3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45" creationId="{9640040E-D2E2-46E4-99A3-28E2DB18369B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46" creationId="{8FBAB066-8C8C-4C4E-96CC-5342725EDFF8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47" creationId="{051D987C-3893-42EB-A2DF-7E7D132FC8CE}"/>
          </ac:spMkLst>
        </pc:spChg>
        <pc:spChg chg="mod ord topLvl">
          <ac:chgData name="Trenna Wall" userId="3e6f4acb1c4dd9aa" providerId="LiveId" clId="{CCFF93CF-121F-406B-9521-BBF0120792FD}" dt="2021-06-15T04:56:22.825" v="398" actId="207"/>
          <ac:spMkLst>
            <pc:docMk/>
            <pc:sldMk cId="4220052967" sldId="299"/>
            <ac:spMk id="148" creationId="{DB795877-3935-40AA-BA08-986B47C762E8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51" creationId="{8E11EB62-119D-4713-B20E-BD59D10451BC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52" creationId="{D129CFB3-708A-44B3-B8DA-575634EDF2B5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53" creationId="{4DC3240E-2873-425B-985B-6FC001D94E9A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54" creationId="{EC10BF0C-1EB1-4E28-8954-50671F56C8AA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55" creationId="{AE33351D-ACC9-4CF9-A5E0-AA557B1C5682}"/>
          </ac:spMkLst>
        </pc:spChg>
        <pc:spChg chg="mod ord topLvl">
          <ac:chgData name="Trenna Wall" userId="3e6f4acb1c4dd9aa" providerId="LiveId" clId="{CCFF93CF-121F-406B-9521-BBF0120792FD}" dt="2021-06-15T04:56:22.825" v="398" actId="207"/>
          <ac:spMkLst>
            <pc:docMk/>
            <pc:sldMk cId="4220052967" sldId="299"/>
            <ac:spMk id="156" creationId="{880D2E38-0A2C-4DAA-9C3F-DFF572DA66C4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59" creationId="{EA6755C0-E40B-4747-8205-869BF5AEF3A2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60" creationId="{A98F6366-C539-408A-8302-FF0FD9C0AA92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61" creationId="{E6574DBF-7275-4822-8309-19E5B1921B46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62" creationId="{A0476156-8A25-4E52-89AD-F29D36150444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63" creationId="{649BD4B5-FD36-40B3-8877-E223CA9FAD96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64" creationId="{7B411DF7-44D1-4744-8051-129DA3FF7F16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65" creationId="{4DE3A330-656B-4770-9F2C-721B2F3BBB4E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66" creationId="{D579C62C-4946-466E-914E-099F3C85124B}"/>
          </ac:spMkLst>
        </pc:spChg>
        <pc:spChg chg="mod ord topLvl">
          <ac:chgData name="Trenna Wall" userId="3e6f4acb1c4dd9aa" providerId="LiveId" clId="{CCFF93CF-121F-406B-9521-BBF0120792FD}" dt="2021-06-15T04:56:22.825" v="398" actId="207"/>
          <ac:spMkLst>
            <pc:docMk/>
            <pc:sldMk cId="4220052967" sldId="299"/>
            <ac:spMk id="167" creationId="{F75FC29E-8DB6-4E1A-85D7-CE29A869120D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70" creationId="{DEA65FBD-1E56-4A32-8AAE-A53F88EB01DB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71" creationId="{821ED610-E00A-46C4-84D0-F03D85BDA7CC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72" creationId="{3C317672-76A3-48C8-BF07-F78D42C30817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73" creationId="{4ECE1ED8-1DC9-4E58-9A8C-A75A06270B72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74" creationId="{356F18F3-9D24-4438-8E8B-BCCB931113CF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75" creationId="{C2027ABB-F3D4-46A7-BEC5-FADAE83046E7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76" creationId="{0DE4FC6E-C6A3-40CA-A03C-8482925AAF35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77" creationId="{8A26BBE0-7204-4CE6-93A2-D413AFDFBB24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78" creationId="{05689A71-777B-4873-ABE9-8CCC3E2D641F}"/>
          </ac:spMkLst>
        </pc:spChg>
        <pc:spChg chg="mod ord topLvl">
          <ac:chgData name="Trenna Wall" userId="3e6f4acb1c4dd9aa" providerId="LiveId" clId="{CCFF93CF-121F-406B-9521-BBF0120792FD}" dt="2021-06-15T04:56:22.825" v="398" actId="207"/>
          <ac:spMkLst>
            <pc:docMk/>
            <pc:sldMk cId="4220052967" sldId="299"/>
            <ac:spMk id="179" creationId="{9B8E8023-E42B-4F43-B72F-AF9116C0B4CD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82" creationId="{6B940ABE-3C00-4ADA-B3D8-3FD973260711}"/>
          </ac:spMkLst>
        </pc:spChg>
        <pc:spChg chg="mod">
          <ac:chgData name="Trenna Wall" userId="3e6f4acb1c4dd9aa" providerId="LiveId" clId="{CCFF93CF-121F-406B-9521-BBF0120792FD}" dt="2021-06-15T04:35:01.331" v="23" actId="165"/>
          <ac:spMkLst>
            <pc:docMk/>
            <pc:sldMk cId="4220052967" sldId="299"/>
            <ac:spMk id="183" creationId="{4E6D3013-B7F3-4FCA-8DCB-58F3D042AA1D}"/>
          </ac:spMkLst>
        </pc:spChg>
        <pc:spChg chg="mod ord topLvl">
          <ac:chgData name="Trenna Wall" userId="3e6f4acb1c4dd9aa" providerId="LiveId" clId="{CCFF93CF-121F-406B-9521-BBF0120792FD}" dt="2021-06-15T04:56:22.825" v="398" actId="207"/>
          <ac:spMkLst>
            <pc:docMk/>
            <pc:sldMk cId="4220052967" sldId="299"/>
            <ac:spMk id="184" creationId="{2F56D138-FE9C-4770-99C6-55D2D92AD012}"/>
          </ac:spMkLst>
        </pc:spChg>
        <pc:grpChg chg="add mod">
          <ac:chgData name="Trenna Wall" userId="3e6f4acb1c4dd9aa" providerId="LiveId" clId="{CCFF93CF-121F-406B-9521-BBF0120792FD}" dt="2021-06-15T04:43:36.372" v="114" actId="164"/>
          <ac:grpSpMkLst>
            <pc:docMk/>
            <pc:sldMk cId="4220052967" sldId="299"/>
            <ac:grpSpMk id="3" creationId="{B3994ED5-9A73-4E47-8AEF-2B1DCAA66571}"/>
          </ac:grpSpMkLst>
        </pc:grpChg>
        <pc:grpChg chg="mod topLv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4" creationId="{75BB3B8A-6015-471E-B66A-908EB0F54FD4}"/>
          </ac:grpSpMkLst>
        </pc:grpChg>
        <pc:grpChg chg="add mod">
          <ac:chgData name="Trenna Wall" userId="3e6f4acb1c4dd9aa" providerId="LiveId" clId="{CCFF93CF-121F-406B-9521-BBF0120792FD}" dt="2021-06-15T04:43:39.446" v="115" actId="164"/>
          <ac:grpSpMkLst>
            <pc:docMk/>
            <pc:sldMk cId="4220052967" sldId="299"/>
            <ac:grpSpMk id="12" creationId="{A7E76FCA-1537-42E0-A389-F043CC79885E}"/>
          </ac:grpSpMkLst>
        </pc:grpChg>
        <pc:grpChg chg="mod topLv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3" creationId="{1DBAB3A5-B744-4410-9561-9A5EB9DB6DD0}"/>
          </ac:grpSpMkLst>
        </pc:grpChg>
        <pc:grpChg chg="add mod">
          <ac:chgData name="Trenna Wall" userId="3e6f4acb1c4dd9aa" providerId="LiveId" clId="{CCFF93CF-121F-406B-9521-BBF0120792FD}" dt="2021-06-15T04:43:42.782" v="116" actId="164"/>
          <ac:grpSpMkLst>
            <pc:docMk/>
            <pc:sldMk cId="4220052967" sldId="299"/>
            <ac:grpSpMk id="20" creationId="{0E1EE340-F154-4049-A5C9-D54D4FEC28C9}"/>
          </ac:grpSpMkLst>
        </pc:grpChg>
        <pc:grpChg chg="de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21" creationId="{A1A7C5DE-8CCB-400A-A447-91AB049B4E80}"/>
          </ac:grpSpMkLst>
        </pc:grpChg>
        <pc:grpChg chg="de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27" creationId="{D4D5618F-BFC3-4376-AB38-C7E13B9BBD3E}"/>
          </ac:grpSpMkLst>
        </pc:grpChg>
        <pc:grpChg chg="de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33" creationId="{3DE47B7A-12E7-4602-A136-00803205840F}"/>
          </ac:grpSpMkLst>
        </pc:grpChg>
        <pc:grpChg chg="mod topLv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41" creationId="{0DC2A1FD-74B7-4C54-A860-A174D58C6202}"/>
          </ac:grpSpMkLst>
        </pc:grpChg>
        <pc:grpChg chg="mod topLv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63" creationId="{C059D5CD-BDE8-4AF5-B150-C8AF14D7CB2B}"/>
          </ac:grpSpMkLst>
        </pc:grpChg>
        <pc:grpChg chg="mod topLv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76" creationId="{0C64116C-B1C7-47DE-8919-A1574A54F900}"/>
          </ac:grpSpMkLst>
        </pc:grpChg>
        <pc:grpChg chg="mod topLv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83" creationId="{A56006A5-4FF1-460C-A9FA-0ACAA1ED47A9}"/>
          </ac:grpSpMkLst>
        </pc:grpChg>
        <pc:grpChg chg="mod topLv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95" creationId="{1C7DC357-1CCA-48F3-B551-D6218EF51131}"/>
          </ac:grpSpMkLst>
        </pc:grpChg>
        <pc:grpChg chg="mod topLv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07" creationId="{51A1BE73-140F-4C36-A03F-14FBA1AAC9E1}"/>
          </ac:grpSpMkLst>
        </pc:grpChg>
        <pc:grpChg chg="mod topLv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17" creationId="{6568EAF3-784B-4C49-BAC1-25D5DB8EF179}"/>
          </ac:grpSpMkLst>
        </pc:grpChg>
        <pc:grpChg chg="mod topLv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26" creationId="{B91B77FF-BCCE-4A01-9634-F7CB8D7B5281}"/>
          </ac:grpSpMkLst>
        </pc:grpChg>
        <pc:grpChg chg="mod topLv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41" creationId="{8719AF96-5C78-4294-B95F-1922A8F2E210}"/>
          </ac:grpSpMkLst>
        </pc:grpChg>
        <pc:grpChg chg="mod topLv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50" creationId="{5387C22F-6BC8-4FB8-8C60-B80A95F4CD5D}"/>
          </ac:grpSpMkLst>
        </pc:grpChg>
        <pc:grpChg chg="mod topLv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58" creationId="{CB6C8E55-D775-4A16-9B06-BD392D2BC05C}"/>
          </ac:grpSpMkLst>
        </pc:grpChg>
        <pc:grpChg chg="mod topLv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69" creationId="{64C43E74-319E-49D5-99D3-610A67F1CA2B}"/>
          </ac:grpSpMkLst>
        </pc:grpChg>
        <pc:grpChg chg="mod topLv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81" creationId="{D843B9F6-02C9-4557-89DF-BE2FBD20ED1C}"/>
          </ac:grpSpMkLst>
        </pc:grpChg>
        <pc:grpChg chg="del mod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85" creationId="{106ED0DC-579A-4083-B42E-6100BEC4CC05}"/>
          </ac:grpSpMkLst>
        </pc:grpChg>
        <pc:grpChg chg="de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86" creationId="{35627A8F-8917-487C-A399-5E53AB0CEAC8}"/>
          </ac:grpSpMkLst>
        </pc:grpChg>
        <pc:grpChg chg="de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87" creationId="{5A0C64EB-3406-4A95-9EE6-D2C54D45BA85}"/>
          </ac:grpSpMkLst>
        </pc:grpChg>
        <pc:grpChg chg="de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88" creationId="{0868640B-E210-4D93-8A3F-353F444BE6D9}"/>
          </ac:grpSpMkLst>
        </pc:grpChg>
        <pc:grpChg chg="de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89" creationId="{F9C2956B-3E5B-449C-933C-6D0C06EBF86D}"/>
          </ac:grpSpMkLst>
        </pc:grpChg>
        <pc:grpChg chg="de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90" creationId="{E0E10C80-CEB2-4BA3-A343-6A6F01EA5F05}"/>
          </ac:grpSpMkLst>
        </pc:grpChg>
        <pc:grpChg chg="de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91" creationId="{649A9FD9-E5E3-4E51-A704-87CE179036F9}"/>
          </ac:grpSpMkLst>
        </pc:grpChg>
        <pc:grpChg chg="de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92" creationId="{DD08AAF3-09B8-4BBD-9202-602D17C83967}"/>
          </ac:grpSpMkLst>
        </pc:grpChg>
        <pc:grpChg chg="de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93" creationId="{A8C3DF15-E100-4945-81BB-CF17617D5B32}"/>
          </ac:grpSpMkLst>
        </pc:grpChg>
        <pc:grpChg chg="de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94" creationId="{225C22E1-1ED0-4F8D-9587-085928337EBF}"/>
          </ac:grpSpMkLst>
        </pc:grpChg>
        <pc:grpChg chg="de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95" creationId="{08DFA10D-6982-44D8-A5A4-3573554DAC0D}"/>
          </ac:grpSpMkLst>
        </pc:grpChg>
        <pc:grpChg chg="de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96" creationId="{9248D4FE-AE84-4346-B61D-C65BCA30669F}"/>
          </ac:grpSpMkLst>
        </pc:grpChg>
        <pc:grpChg chg="de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97" creationId="{359900A5-EA7C-4BD3-B61C-665B1B1C595B}"/>
          </ac:grpSpMkLst>
        </pc:grpChg>
        <pc:grpChg chg="de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98" creationId="{FB3B143A-1AD6-49FB-86F2-C15E085EE36B}"/>
          </ac:grpSpMkLst>
        </pc:grpChg>
        <pc:grpChg chg="del">
          <ac:chgData name="Trenna Wall" userId="3e6f4acb1c4dd9aa" providerId="LiveId" clId="{CCFF93CF-121F-406B-9521-BBF0120792FD}" dt="2021-06-15T04:35:01.331" v="23" actId="165"/>
          <ac:grpSpMkLst>
            <pc:docMk/>
            <pc:sldMk cId="4220052967" sldId="299"/>
            <ac:grpSpMk id="199" creationId="{DFAE4AEA-3913-420F-8A37-AA49880BB98D}"/>
          </ac:grpSpMkLst>
        </pc:grpChg>
      </pc:sldChg>
      <pc:sldChg chg="addSp delSp modSp mod">
        <pc:chgData name="Trenna Wall" userId="3e6f4acb1c4dd9aa" providerId="LiveId" clId="{CCFF93CF-121F-406B-9521-BBF0120792FD}" dt="2021-06-15T04:56:18.240" v="397" actId="207"/>
        <pc:sldMkLst>
          <pc:docMk/>
          <pc:sldMk cId="1359796997" sldId="301"/>
        </pc:sldMkLst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5" creationId="{32E677AE-F48F-498D-832E-5DBE3C2AA2B1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6" creationId="{17FAC554-B040-46EE-A3F2-53D8D11087F4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7" creationId="{5965B13A-3C1D-43B6-9E3F-163E10879E7B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8" creationId="{80D4900D-5322-4C5F-A99C-E6C4A607FD4D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9" creationId="{4537A5D4-B82A-4F76-8D5A-2C6B295FA75A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0" creationId="{C5958348-6F6D-4A08-B848-BFD49890264B}"/>
          </ac:spMkLst>
        </pc:spChg>
        <pc:spChg chg="mod ord topLvl">
          <ac:chgData name="Trenna Wall" userId="3e6f4acb1c4dd9aa" providerId="LiveId" clId="{CCFF93CF-121F-406B-9521-BBF0120792FD}" dt="2021-06-15T04:56:18.240" v="397" actId="207"/>
          <ac:spMkLst>
            <pc:docMk/>
            <pc:sldMk cId="1359796997" sldId="301"/>
            <ac:spMk id="11" creationId="{5704B4BC-5949-4548-9ECB-600F28B93C21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4" creationId="{00CD7CAD-A207-4E9F-8525-156805C5A99F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5" creationId="{D88B02F0-AE27-46B1-BF83-09CEA44801E4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6" creationId="{321A438A-3EF1-41F1-ADBA-7BF85F58CA0A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7" creationId="{72CF9F17-C35C-472A-8D9C-6F34C5E05C3A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8" creationId="{683630EF-3B7E-4C02-A6ED-E0717B7546DA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9" creationId="{7F7E53EA-068C-4946-84FC-B8A106AB7451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20" creationId="{20066E01-8D60-409B-8967-449188C8DDD7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22" creationId="{7972D0F2-EA3F-48A5-A884-4A00C60D240B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23" creationId="{D350796E-0160-4F11-9EAD-570C78E84A78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24" creationId="{CD1E6633-6470-4709-A88F-FA5D0798284B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25" creationId="{EE0BFDE7-008B-4EDD-8774-6DBD1F251366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26" creationId="{D69CA0B2-A4FB-47D2-9296-6627E7A327A1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28" creationId="{524C13BA-6210-400D-8178-00919B095754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29" creationId="{85D0932E-02BD-4450-B8F0-BFF2AB78C15D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30" creationId="{E264D508-72B4-47DD-9069-E93DEC8BD47F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31" creationId="{B72117C3-56F2-43FA-A1F4-AB544C2DBE8E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32" creationId="{5221C00A-40C9-447B-988A-F12104F1A1BE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34" creationId="{54587171-3474-4371-A1EB-F7CE3BB2E9AD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35" creationId="{98694DB1-3D19-45F4-980F-78E5AE51BE59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36" creationId="{AC5BA32B-9A6B-47A6-A009-C53754ED421C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37" creationId="{BA09F6C2-C674-4443-81B7-F5ECA78AA7D0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38" creationId="{0004425E-E882-4A37-9EE3-47506A296C61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41" creationId="{400D9D93-6497-4651-BF6E-A01F7F459861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43" creationId="{4F617605-27CF-4851-B215-26D9E0365CE0}"/>
          </ac:spMkLst>
        </pc:spChg>
        <pc:spChg chg="mod ord topLvl">
          <ac:chgData name="Trenna Wall" userId="3e6f4acb1c4dd9aa" providerId="LiveId" clId="{CCFF93CF-121F-406B-9521-BBF0120792FD}" dt="2021-06-15T04:56:18.240" v="397" actId="207"/>
          <ac:spMkLst>
            <pc:docMk/>
            <pc:sldMk cId="1359796997" sldId="301"/>
            <ac:spMk id="45" creationId="{77F29F1D-7A48-4CE9-8682-90AE440C2A0A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51" creationId="{9E9B4A7C-A3F8-490C-982A-F6C5471339E5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53" creationId="{72CEC8AE-32F6-4822-90DB-C86E6685A1AC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55" creationId="{39D798A4-EEE6-4806-9C5E-4C4BB432FE6A}"/>
          </ac:spMkLst>
        </pc:spChg>
        <pc:spChg chg="mod ord topLvl">
          <ac:chgData name="Trenna Wall" userId="3e6f4acb1c4dd9aa" providerId="LiveId" clId="{CCFF93CF-121F-406B-9521-BBF0120792FD}" dt="2021-06-15T04:56:18.240" v="397" actId="207"/>
          <ac:spMkLst>
            <pc:docMk/>
            <pc:sldMk cId="1359796997" sldId="301"/>
            <ac:spMk id="57" creationId="{FAB164FA-370F-4BA6-88E9-778F0120AD6A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63" creationId="{FBCDD507-609C-41A0-8E9B-753F268D9477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65" creationId="{CA34BEDB-220F-464B-A1FD-89E97D20EFF4}"/>
          </ac:spMkLst>
        </pc:spChg>
        <pc:spChg chg="mod ord topLvl">
          <ac:chgData name="Trenna Wall" userId="3e6f4acb1c4dd9aa" providerId="LiveId" clId="{CCFF93CF-121F-406B-9521-BBF0120792FD}" dt="2021-06-15T04:56:18.240" v="397" actId="207"/>
          <ac:spMkLst>
            <pc:docMk/>
            <pc:sldMk cId="1359796997" sldId="301"/>
            <ac:spMk id="67" creationId="{8D089832-D4FF-4079-A522-7520C996182F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71" creationId="{2BE77956-A4CE-476B-856A-8D0173E6107E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72" creationId="{9A83EDC9-6C15-407B-8929-28B9D5F2EEB6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73" creationId="{D2FB6916-6F99-42D4-AE92-96D07165500C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74" creationId="{0FCB86A4-A1D3-422E-A4F8-FC8DB52DA58C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75" creationId="{AA2D0909-B4D5-4091-8E23-66A8F73E1DB3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76" creationId="{AAA1EDDD-0509-4624-B187-9430ACEF15FB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77" creationId="{8B34946C-0807-450E-AC78-F281D5178E64}"/>
          </ac:spMkLst>
        </pc:spChg>
        <pc:spChg chg="mod ord topLvl">
          <ac:chgData name="Trenna Wall" userId="3e6f4acb1c4dd9aa" providerId="LiveId" clId="{CCFF93CF-121F-406B-9521-BBF0120792FD}" dt="2021-06-15T04:56:18.240" v="397" actId="207"/>
          <ac:spMkLst>
            <pc:docMk/>
            <pc:sldMk cId="1359796997" sldId="301"/>
            <ac:spMk id="78" creationId="{23EF3CAE-70C2-439C-9057-911EA3658BC7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81" creationId="{6B2B590C-2CBB-4D10-A5EE-1674BF370EF5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82" creationId="{C94726FF-0D51-42E7-9604-307B4AB2AF6A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83" creationId="{A5534D54-3447-43E6-BB81-2B8E762C8484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84" creationId="{E74DEC28-ACD6-49DC-86F4-6E4737B0BC02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85" creationId="{DEBC82AD-AC86-44CE-804C-4913D1725CC9}"/>
          </ac:spMkLst>
        </pc:spChg>
        <pc:spChg chg="mod ord topLvl">
          <ac:chgData name="Trenna Wall" userId="3e6f4acb1c4dd9aa" providerId="LiveId" clId="{CCFF93CF-121F-406B-9521-BBF0120792FD}" dt="2021-06-15T04:56:18.240" v="397" actId="207"/>
          <ac:spMkLst>
            <pc:docMk/>
            <pc:sldMk cId="1359796997" sldId="301"/>
            <ac:spMk id="86" creationId="{CC86579D-29AC-4E16-A122-20CC8D2842DE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89" creationId="{F372D325-60D5-4272-969F-475A6FF26CEC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90" creationId="{6AC9CDE7-006B-486C-9DFD-7AA94895D23F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91" creationId="{5BB3E778-ED3F-4509-B1E0-745DBC9C9FB1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92" creationId="{90572D77-7D37-401C-B107-C57909B2F449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93" creationId="{79676138-E3E7-4152-AAF0-B203129F8852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94" creationId="{B967DB35-F290-4758-AB11-835957E7C955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95" creationId="{A180C943-2605-467B-9255-424184FFED6D}"/>
          </ac:spMkLst>
        </pc:spChg>
        <pc:spChg chg="mod ord topLvl">
          <ac:chgData name="Trenna Wall" userId="3e6f4acb1c4dd9aa" providerId="LiveId" clId="{CCFF93CF-121F-406B-9521-BBF0120792FD}" dt="2021-06-15T04:56:18.240" v="397" actId="207"/>
          <ac:spMkLst>
            <pc:docMk/>
            <pc:sldMk cId="1359796997" sldId="301"/>
            <ac:spMk id="96" creationId="{99BD96F4-8CD7-49DC-ABFC-85C6F9DF0BDC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99" creationId="{C666E76A-DF04-4B8B-A623-79D6A4660F0A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00" creationId="{5076C091-0DF7-4A83-98B8-0AC25B97C1D9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01" creationId="{791E79DA-40FA-4F32-B259-DC5571D0DBEE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02" creationId="{0787C716-A6F7-4E3D-A4A1-A74F98F14413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03" creationId="{085DED78-0171-4423-A918-66144DEB7920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04" creationId="{0B640902-F474-4EDD-BAA9-40CEC539942F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05" creationId="{68EA5F90-3928-46BF-AA7C-1856058ABD1D}"/>
          </ac:spMkLst>
        </pc:spChg>
        <pc:spChg chg="mod ord topLvl">
          <ac:chgData name="Trenna Wall" userId="3e6f4acb1c4dd9aa" providerId="LiveId" clId="{CCFF93CF-121F-406B-9521-BBF0120792FD}" dt="2021-06-15T04:56:18.240" v="397" actId="207"/>
          <ac:spMkLst>
            <pc:docMk/>
            <pc:sldMk cId="1359796997" sldId="301"/>
            <ac:spMk id="106" creationId="{20E9E2E5-C3CF-4CAA-8629-CE554C66560B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09" creationId="{1CAD71B2-2B52-4504-AA42-1E64B924C979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10" creationId="{17788390-63FA-450A-9B2A-C0B59DB4B084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11" creationId="{4CB9549A-1591-44A4-8498-AE509B945B7E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12" creationId="{D86D3CAF-2C4E-4814-B1C2-B78D8EAC5195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13" creationId="{5E7087DB-2D05-4FE8-8CAB-1D5F40A8AA1C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14" creationId="{7581AB45-BCA5-440D-9962-9A288D44DFD1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15" creationId="{A2CBCA85-94AD-4C10-8C27-E3C81C9101BA}"/>
          </ac:spMkLst>
        </pc:spChg>
        <pc:spChg chg="mod ord topLvl">
          <ac:chgData name="Trenna Wall" userId="3e6f4acb1c4dd9aa" providerId="LiveId" clId="{CCFF93CF-121F-406B-9521-BBF0120792FD}" dt="2021-06-15T04:56:18.240" v="397" actId="207"/>
          <ac:spMkLst>
            <pc:docMk/>
            <pc:sldMk cId="1359796997" sldId="301"/>
            <ac:spMk id="116" creationId="{A8E9DF25-77BE-4B56-8BD1-54BFDDAFE25D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19" creationId="{327B61F7-872D-43B7-8D9A-2C36DAEA1799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20" creationId="{A4D46020-8346-4BCA-A010-C4C5B786C77A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21" creationId="{FDF57451-5D7C-468C-BF10-907091DE3B0B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22" creationId="{CC48F45A-A7C6-4099-9F9E-8DB5B63D6E4C}"/>
          </ac:spMkLst>
        </pc:spChg>
        <pc:spChg chg="mod ord topLvl">
          <ac:chgData name="Trenna Wall" userId="3e6f4acb1c4dd9aa" providerId="LiveId" clId="{CCFF93CF-121F-406B-9521-BBF0120792FD}" dt="2021-06-15T04:56:18.240" v="397" actId="207"/>
          <ac:spMkLst>
            <pc:docMk/>
            <pc:sldMk cId="1359796997" sldId="301"/>
            <ac:spMk id="123" creationId="{96115997-A53F-4B38-A703-298B1BCD113F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26" creationId="{32FD156B-9CBC-41BB-B4BA-F3A11D89200C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27" creationId="{C39B4432-16F8-4234-B8AF-21D82C077F23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28" creationId="{6AD21241-E7E6-432B-9F9D-A055CBB73BFF}"/>
          </ac:spMkLst>
        </pc:spChg>
        <pc:spChg chg="mod ord topLvl">
          <ac:chgData name="Trenna Wall" userId="3e6f4acb1c4dd9aa" providerId="LiveId" clId="{CCFF93CF-121F-406B-9521-BBF0120792FD}" dt="2021-06-15T04:56:18.240" v="397" actId="207"/>
          <ac:spMkLst>
            <pc:docMk/>
            <pc:sldMk cId="1359796997" sldId="301"/>
            <ac:spMk id="129" creationId="{8EBBB987-1EDC-432C-B1D3-A97821524E71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32" creationId="{D150C160-12A6-461C-BAB1-8C78001A5124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33" creationId="{A727E65A-C740-4045-9251-91F14935D40C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34" creationId="{C6CCDCAE-7314-4978-9045-A4D0C9BD0515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35" creationId="{13D646E7-9F63-439E-BD22-7716CB3158A3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36" creationId="{AD5F1733-081F-4236-982D-3011C44B72E0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37" creationId="{A3AC33E4-8D52-4630-8709-C277941567C2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38" creationId="{6A4CD243-1AAC-413A-9109-96C28D8BF699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39" creationId="{888620B9-B1A4-45CF-9E57-BE349380A15E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40" creationId="{4614C1F2-27DF-4506-82E5-9F0529335B23}"/>
          </ac:spMkLst>
        </pc:spChg>
        <pc:spChg chg="mod ord topLvl">
          <ac:chgData name="Trenna Wall" userId="3e6f4acb1c4dd9aa" providerId="LiveId" clId="{CCFF93CF-121F-406B-9521-BBF0120792FD}" dt="2021-06-15T04:56:18.240" v="397" actId="207"/>
          <ac:spMkLst>
            <pc:docMk/>
            <pc:sldMk cId="1359796997" sldId="301"/>
            <ac:spMk id="141" creationId="{176585D9-DDEF-4143-BA0A-144787504EA0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44" creationId="{6CEAA5B8-442F-4C38-AA15-26049363A167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45" creationId="{870F87AC-F2F0-426C-9116-C84C2C855648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46" creationId="{DCF8833F-0ED5-429F-A2D7-BE79146A5300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47" creationId="{778EE7F6-9813-4A5A-97B6-C84EA09C8F70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48" creationId="{6F437325-DA72-4DE3-A2E4-D86F6A395435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49" creationId="{3D96CB9F-EFA7-4260-9FF6-027D0632E82D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50" creationId="{42FA69EB-267A-4542-A89B-A3F65010152A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51" creationId="{B898D67B-2A88-4D01-884D-4F18AF998D7F}"/>
          </ac:spMkLst>
        </pc:spChg>
        <pc:spChg chg="mod ord topLvl">
          <ac:chgData name="Trenna Wall" userId="3e6f4acb1c4dd9aa" providerId="LiveId" clId="{CCFF93CF-121F-406B-9521-BBF0120792FD}" dt="2021-06-15T04:56:18.240" v="397" actId="207"/>
          <ac:spMkLst>
            <pc:docMk/>
            <pc:sldMk cId="1359796997" sldId="301"/>
            <ac:spMk id="152" creationId="{5DBAED94-7682-4D1B-B0A0-7522B801611A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55" creationId="{FA69195B-C1D4-4E2A-96A2-81CA7F944F3F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56" creationId="{548F406F-42CB-4EDC-8C36-493A7B4A8D77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57" creationId="{92329140-D820-4AC9-AF71-71E895228E7E}"/>
          </ac:spMkLst>
        </pc:spChg>
        <pc:spChg chg="mod ord topLvl">
          <ac:chgData name="Trenna Wall" userId="3e6f4acb1c4dd9aa" providerId="LiveId" clId="{CCFF93CF-121F-406B-9521-BBF0120792FD}" dt="2021-06-15T04:56:18.240" v="397" actId="207"/>
          <ac:spMkLst>
            <pc:docMk/>
            <pc:sldMk cId="1359796997" sldId="301"/>
            <ac:spMk id="158" creationId="{9B2B0566-BE5F-4231-A8E4-845F3286420C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61" creationId="{32D6C0FD-06F4-4DBA-B0BD-3A8E0F53E409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62" creationId="{248496E8-CD7E-4A42-9DBE-39DC04C24E61}"/>
          </ac:spMkLst>
        </pc:spChg>
        <pc:spChg chg="mod topLvl">
          <ac:chgData name="Trenna Wall" userId="3e6f4acb1c4dd9aa" providerId="LiveId" clId="{CCFF93CF-121F-406B-9521-BBF0120792FD}" dt="2021-06-15T04:35:16.794" v="27" actId="165"/>
          <ac:spMkLst>
            <pc:docMk/>
            <pc:sldMk cId="1359796997" sldId="301"/>
            <ac:spMk id="163" creationId="{FD865CF9-18E6-4D61-A069-71D6C2DDCA8F}"/>
          </ac:spMkLst>
        </pc:spChg>
        <pc:spChg chg="mod ord topLvl">
          <ac:chgData name="Trenna Wall" userId="3e6f4acb1c4dd9aa" providerId="LiveId" clId="{CCFF93CF-121F-406B-9521-BBF0120792FD}" dt="2021-06-15T04:56:18.240" v="397" actId="207"/>
          <ac:spMkLst>
            <pc:docMk/>
            <pc:sldMk cId="1359796997" sldId="301"/>
            <ac:spMk id="164" creationId="{EC11F8D0-0A67-4654-9BAB-77AB17910570}"/>
          </ac:spMkLst>
        </pc:spChg>
        <pc:grpChg chg="add del mod topLvl">
          <ac:chgData name="Trenna Wall" userId="3e6f4acb1c4dd9aa" providerId="LiveId" clId="{CCFF93CF-121F-406B-9521-BBF0120792FD}" dt="2021-06-15T04:35:16.794" v="27" actId="165"/>
          <ac:grpSpMkLst>
            <pc:docMk/>
            <pc:sldMk cId="1359796997" sldId="301"/>
            <ac:grpSpMk id="4" creationId="{1E319516-F5F0-43A5-9337-A1179AB8F617}"/>
          </ac:grpSpMkLst>
        </pc:grpChg>
        <pc:grpChg chg="add del mod topLvl">
          <ac:chgData name="Trenna Wall" userId="3e6f4acb1c4dd9aa" providerId="LiveId" clId="{CCFF93CF-121F-406B-9521-BBF0120792FD}" dt="2021-06-15T04:35:16.794" v="27" actId="165"/>
          <ac:grpSpMkLst>
            <pc:docMk/>
            <pc:sldMk cId="1359796997" sldId="301"/>
            <ac:grpSpMk id="13" creationId="{46B7E04D-867E-4075-ABD7-4F71CB5570F0}"/>
          </ac:grpSpMkLst>
        </pc:grpChg>
        <pc:grpChg chg="add del mod">
          <ac:chgData name="Trenna Wall" userId="3e6f4acb1c4dd9aa" providerId="LiveId" clId="{CCFF93CF-121F-406B-9521-BBF0120792FD}" dt="2021-06-15T04:35:16.794" v="27" actId="165"/>
          <ac:grpSpMkLst>
            <pc:docMk/>
            <pc:sldMk cId="1359796997" sldId="301"/>
            <ac:grpSpMk id="21" creationId="{4C836E00-E2B7-43A5-95F6-7184677F054F}"/>
          </ac:grpSpMkLst>
        </pc:grpChg>
        <pc:grpChg chg="add del mod">
          <ac:chgData name="Trenna Wall" userId="3e6f4acb1c4dd9aa" providerId="LiveId" clId="{CCFF93CF-121F-406B-9521-BBF0120792FD}" dt="2021-06-15T04:35:16.794" v="27" actId="165"/>
          <ac:grpSpMkLst>
            <pc:docMk/>
            <pc:sldMk cId="1359796997" sldId="301"/>
            <ac:grpSpMk id="27" creationId="{51F094F0-A414-4773-92C4-739573B807CF}"/>
          </ac:grpSpMkLst>
        </pc:grpChg>
        <pc:grpChg chg="add del mod">
          <ac:chgData name="Trenna Wall" userId="3e6f4acb1c4dd9aa" providerId="LiveId" clId="{CCFF93CF-121F-406B-9521-BBF0120792FD}" dt="2021-06-15T04:35:16.794" v="27" actId="165"/>
          <ac:grpSpMkLst>
            <pc:docMk/>
            <pc:sldMk cId="1359796997" sldId="301"/>
            <ac:grpSpMk id="33" creationId="{B40B8A14-ABCF-4CE0-9781-013478468ADA}"/>
          </ac:grpSpMkLst>
        </pc:grpChg>
        <pc:grpChg chg="add del mod topLvl">
          <ac:chgData name="Trenna Wall" userId="3e6f4acb1c4dd9aa" providerId="LiveId" clId="{CCFF93CF-121F-406B-9521-BBF0120792FD}" dt="2021-06-15T04:35:16.794" v="27" actId="165"/>
          <ac:grpSpMkLst>
            <pc:docMk/>
            <pc:sldMk cId="1359796997" sldId="301"/>
            <ac:grpSpMk id="49" creationId="{FE3BEB64-4943-4532-8E17-6858FD7D2831}"/>
          </ac:grpSpMkLst>
        </pc:grpChg>
        <pc:grpChg chg="add del mod topLvl">
          <ac:chgData name="Trenna Wall" userId="3e6f4acb1c4dd9aa" providerId="LiveId" clId="{CCFF93CF-121F-406B-9521-BBF0120792FD}" dt="2021-06-15T04:35:16.794" v="27" actId="165"/>
          <ac:grpSpMkLst>
            <pc:docMk/>
            <pc:sldMk cId="1359796997" sldId="301"/>
            <ac:grpSpMk id="61" creationId="{A76A3B5E-F834-48F2-BA07-DABB408083B9}"/>
          </ac:grpSpMkLst>
        </pc:grpChg>
        <pc:grpChg chg="add del mod topLvl">
          <ac:chgData name="Trenna Wall" userId="3e6f4acb1c4dd9aa" providerId="LiveId" clId="{CCFF93CF-121F-406B-9521-BBF0120792FD}" dt="2021-06-15T04:35:16.794" v="27" actId="165"/>
          <ac:grpSpMkLst>
            <pc:docMk/>
            <pc:sldMk cId="1359796997" sldId="301"/>
            <ac:grpSpMk id="70" creationId="{54A34E9A-73C5-4911-87B5-9053C6F6E646}"/>
          </ac:grpSpMkLst>
        </pc:grpChg>
        <pc:grpChg chg="add del mod topLvl">
          <ac:chgData name="Trenna Wall" userId="3e6f4acb1c4dd9aa" providerId="LiveId" clId="{CCFF93CF-121F-406B-9521-BBF0120792FD}" dt="2021-06-15T04:35:16.794" v="27" actId="165"/>
          <ac:grpSpMkLst>
            <pc:docMk/>
            <pc:sldMk cId="1359796997" sldId="301"/>
            <ac:grpSpMk id="80" creationId="{C53BB678-5B26-48D1-8466-599DC5EE7804}"/>
          </ac:grpSpMkLst>
        </pc:grpChg>
        <pc:grpChg chg="add del mod topLvl">
          <ac:chgData name="Trenna Wall" userId="3e6f4acb1c4dd9aa" providerId="LiveId" clId="{CCFF93CF-121F-406B-9521-BBF0120792FD}" dt="2021-06-15T04:35:16.794" v="27" actId="165"/>
          <ac:grpSpMkLst>
            <pc:docMk/>
            <pc:sldMk cId="1359796997" sldId="301"/>
            <ac:grpSpMk id="88" creationId="{A22B79F7-5D56-4BFF-9AED-1FB268D10353}"/>
          </ac:grpSpMkLst>
        </pc:grpChg>
        <pc:grpChg chg="add del mod topLvl">
          <ac:chgData name="Trenna Wall" userId="3e6f4acb1c4dd9aa" providerId="LiveId" clId="{CCFF93CF-121F-406B-9521-BBF0120792FD}" dt="2021-06-15T04:35:16.794" v="27" actId="165"/>
          <ac:grpSpMkLst>
            <pc:docMk/>
            <pc:sldMk cId="1359796997" sldId="301"/>
            <ac:grpSpMk id="98" creationId="{ACB85FCF-61F4-426F-8734-E2D8D7F4F05D}"/>
          </ac:grpSpMkLst>
        </pc:grpChg>
        <pc:grpChg chg="add del mod topLvl">
          <ac:chgData name="Trenna Wall" userId="3e6f4acb1c4dd9aa" providerId="LiveId" clId="{CCFF93CF-121F-406B-9521-BBF0120792FD}" dt="2021-06-15T04:35:16.794" v="27" actId="165"/>
          <ac:grpSpMkLst>
            <pc:docMk/>
            <pc:sldMk cId="1359796997" sldId="301"/>
            <ac:grpSpMk id="108" creationId="{0B20F3C9-EBD0-43FB-85D8-C9ADFA0D63A5}"/>
          </ac:grpSpMkLst>
        </pc:grpChg>
        <pc:grpChg chg="add del mod topLvl">
          <ac:chgData name="Trenna Wall" userId="3e6f4acb1c4dd9aa" providerId="LiveId" clId="{CCFF93CF-121F-406B-9521-BBF0120792FD}" dt="2021-06-15T04:35:16.794" v="27" actId="165"/>
          <ac:grpSpMkLst>
            <pc:docMk/>
            <pc:sldMk cId="1359796997" sldId="301"/>
            <ac:grpSpMk id="118" creationId="{633BBDA2-0371-47CB-8A78-8BF52C4425C6}"/>
          </ac:grpSpMkLst>
        </pc:grpChg>
        <pc:grpChg chg="add del mod topLvl">
          <ac:chgData name="Trenna Wall" userId="3e6f4acb1c4dd9aa" providerId="LiveId" clId="{CCFF93CF-121F-406B-9521-BBF0120792FD}" dt="2021-06-15T04:35:16.794" v="27" actId="165"/>
          <ac:grpSpMkLst>
            <pc:docMk/>
            <pc:sldMk cId="1359796997" sldId="301"/>
            <ac:grpSpMk id="125" creationId="{34BD17C2-21CE-48F9-94CA-CBBEBA1230F7}"/>
          </ac:grpSpMkLst>
        </pc:grpChg>
        <pc:grpChg chg="add del mod topLvl">
          <ac:chgData name="Trenna Wall" userId="3e6f4acb1c4dd9aa" providerId="LiveId" clId="{CCFF93CF-121F-406B-9521-BBF0120792FD}" dt="2021-06-15T04:35:16.794" v="27" actId="165"/>
          <ac:grpSpMkLst>
            <pc:docMk/>
            <pc:sldMk cId="1359796997" sldId="301"/>
            <ac:grpSpMk id="131" creationId="{7FCCA652-622F-4DCF-A179-410EEA23F8D9}"/>
          </ac:grpSpMkLst>
        </pc:grpChg>
        <pc:grpChg chg="add del mod topLvl">
          <ac:chgData name="Trenna Wall" userId="3e6f4acb1c4dd9aa" providerId="LiveId" clId="{CCFF93CF-121F-406B-9521-BBF0120792FD}" dt="2021-06-15T04:35:16.794" v="27" actId="165"/>
          <ac:grpSpMkLst>
            <pc:docMk/>
            <pc:sldMk cId="1359796997" sldId="301"/>
            <ac:grpSpMk id="143" creationId="{A983123F-5EE1-4296-B8A9-0E7E21D6372F}"/>
          </ac:grpSpMkLst>
        </pc:grpChg>
        <pc:grpChg chg="add del mod topLvl">
          <ac:chgData name="Trenna Wall" userId="3e6f4acb1c4dd9aa" providerId="LiveId" clId="{CCFF93CF-121F-406B-9521-BBF0120792FD}" dt="2021-06-15T04:35:16.794" v="27" actId="165"/>
          <ac:grpSpMkLst>
            <pc:docMk/>
            <pc:sldMk cId="1359796997" sldId="301"/>
            <ac:grpSpMk id="154" creationId="{7C804346-30AD-43C4-B2EB-5AA90DF42B92}"/>
          </ac:grpSpMkLst>
        </pc:grpChg>
        <pc:grpChg chg="add del mod topLvl">
          <ac:chgData name="Trenna Wall" userId="3e6f4acb1c4dd9aa" providerId="LiveId" clId="{CCFF93CF-121F-406B-9521-BBF0120792FD}" dt="2021-06-15T04:35:16.794" v="27" actId="165"/>
          <ac:grpSpMkLst>
            <pc:docMk/>
            <pc:sldMk cId="1359796997" sldId="301"/>
            <ac:grpSpMk id="160" creationId="{B7D52BFF-C103-4348-B798-C6DF6F3C7A84}"/>
          </ac:grpSpMkLst>
        </pc:grpChg>
        <pc:grpChg chg="del">
          <ac:chgData name="Trenna Wall" userId="3e6f4acb1c4dd9aa" providerId="LiveId" clId="{CCFF93CF-121F-406B-9521-BBF0120792FD}" dt="2021-06-15T04:34:10.175" v="14" actId="165"/>
          <ac:grpSpMkLst>
            <pc:docMk/>
            <pc:sldMk cId="1359796997" sldId="301"/>
            <ac:grpSpMk id="165" creationId="{474F7E9C-E663-44D1-921D-3357D002DE67}"/>
          </ac:grpSpMkLst>
        </pc:grpChg>
        <pc:grpChg chg="del">
          <ac:chgData name="Trenna Wall" userId="3e6f4acb1c4dd9aa" providerId="LiveId" clId="{CCFF93CF-121F-406B-9521-BBF0120792FD}" dt="2021-06-15T04:34:10.175" v="14" actId="165"/>
          <ac:grpSpMkLst>
            <pc:docMk/>
            <pc:sldMk cId="1359796997" sldId="301"/>
            <ac:grpSpMk id="166" creationId="{7A1D0DAD-F2F7-4552-B1B1-E89802C77463}"/>
          </ac:grpSpMkLst>
        </pc:grpChg>
        <pc:grpChg chg="del">
          <ac:chgData name="Trenna Wall" userId="3e6f4acb1c4dd9aa" providerId="LiveId" clId="{CCFF93CF-121F-406B-9521-BBF0120792FD}" dt="2021-06-15T04:34:10.175" v="14" actId="165"/>
          <ac:grpSpMkLst>
            <pc:docMk/>
            <pc:sldMk cId="1359796997" sldId="301"/>
            <ac:grpSpMk id="167" creationId="{671E05A6-E016-483D-96DA-6372F797C1AB}"/>
          </ac:grpSpMkLst>
        </pc:grpChg>
        <pc:grpChg chg="del">
          <ac:chgData name="Trenna Wall" userId="3e6f4acb1c4dd9aa" providerId="LiveId" clId="{CCFF93CF-121F-406B-9521-BBF0120792FD}" dt="2021-06-15T04:34:10.175" v="14" actId="165"/>
          <ac:grpSpMkLst>
            <pc:docMk/>
            <pc:sldMk cId="1359796997" sldId="301"/>
            <ac:grpSpMk id="168" creationId="{F47960EF-4185-4018-87E2-F0783DB5B441}"/>
          </ac:grpSpMkLst>
        </pc:grpChg>
        <pc:grpChg chg="del">
          <ac:chgData name="Trenna Wall" userId="3e6f4acb1c4dd9aa" providerId="LiveId" clId="{CCFF93CF-121F-406B-9521-BBF0120792FD}" dt="2021-06-15T04:34:10.175" v="14" actId="165"/>
          <ac:grpSpMkLst>
            <pc:docMk/>
            <pc:sldMk cId="1359796997" sldId="301"/>
            <ac:grpSpMk id="169" creationId="{2B61839D-4622-4153-9CA1-EF5AC33F3BA7}"/>
          </ac:grpSpMkLst>
        </pc:grpChg>
        <pc:grpChg chg="del">
          <ac:chgData name="Trenna Wall" userId="3e6f4acb1c4dd9aa" providerId="LiveId" clId="{CCFF93CF-121F-406B-9521-BBF0120792FD}" dt="2021-06-15T04:34:14.450" v="15" actId="165"/>
          <ac:grpSpMkLst>
            <pc:docMk/>
            <pc:sldMk cId="1359796997" sldId="301"/>
            <ac:grpSpMk id="170" creationId="{627F9E1D-AB91-434E-B1F9-2CDD18DE822F}"/>
          </ac:grpSpMkLst>
        </pc:grpChg>
        <pc:grpChg chg="del">
          <ac:chgData name="Trenna Wall" userId="3e6f4acb1c4dd9aa" providerId="LiveId" clId="{CCFF93CF-121F-406B-9521-BBF0120792FD}" dt="2021-06-15T04:34:14.450" v="15" actId="165"/>
          <ac:grpSpMkLst>
            <pc:docMk/>
            <pc:sldMk cId="1359796997" sldId="301"/>
            <ac:grpSpMk id="171" creationId="{858C395A-998B-48FA-AD58-24804CE44474}"/>
          </ac:grpSpMkLst>
        </pc:grpChg>
        <pc:grpChg chg="del">
          <ac:chgData name="Trenna Wall" userId="3e6f4acb1c4dd9aa" providerId="LiveId" clId="{CCFF93CF-121F-406B-9521-BBF0120792FD}" dt="2021-06-15T04:34:14.450" v="15" actId="165"/>
          <ac:grpSpMkLst>
            <pc:docMk/>
            <pc:sldMk cId="1359796997" sldId="301"/>
            <ac:grpSpMk id="172" creationId="{DD8B05C1-AC43-463B-B024-53A641883614}"/>
          </ac:grpSpMkLst>
        </pc:grpChg>
        <pc:grpChg chg="del">
          <ac:chgData name="Trenna Wall" userId="3e6f4acb1c4dd9aa" providerId="LiveId" clId="{CCFF93CF-121F-406B-9521-BBF0120792FD}" dt="2021-06-15T04:34:14.450" v="15" actId="165"/>
          <ac:grpSpMkLst>
            <pc:docMk/>
            <pc:sldMk cId="1359796997" sldId="301"/>
            <ac:grpSpMk id="173" creationId="{8DC5CBC3-12E9-4A0C-9C73-09134DEF7750}"/>
          </ac:grpSpMkLst>
        </pc:grpChg>
        <pc:grpChg chg="del">
          <ac:chgData name="Trenna Wall" userId="3e6f4acb1c4dd9aa" providerId="LiveId" clId="{CCFF93CF-121F-406B-9521-BBF0120792FD}" dt="2021-06-15T04:34:14.450" v="15" actId="165"/>
          <ac:grpSpMkLst>
            <pc:docMk/>
            <pc:sldMk cId="1359796997" sldId="301"/>
            <ac:grpSpMk id="174" creationId="{AADD560E-C964-4D5D-AAE3-5990BB4FA7CF}"/>
          </ac:grpSpMkLst>
        </pc:grpChg>
        <pc:grpChg chg="del">
          <ac:chgData name="Trenna Wall" userId="3e6f4acb1c4dd9aa" providerId="LiveId" clId="{CCFF93CF-121F-406B-9521-BBF0120792FD}" dt="2021-06-15T04:34:18.267" v="16" actId="165"/>
          <ac:grpSpMkLst>
            <pc:docMk/>
            <pc:sldMk cId="1359796997" sldId="301"/>
            <ac:grpSpMk id="175" creationId="{AAF826CD-1A2C-4ED5-9FE5-10068236E2C7}"/>
          </ac:grpSpMkLst>
        </pc:grpChg>
        <pc:grpChg chg="del">
          <ac:chgData name="Trenna Wall" userId="3e6f4acb1c4dd9aa" providerId="LiveId" clId="{CCFF93CF-121F-406B-9521-BBF0120792FD}" dt="2021-06-15T04:34:18.267" v="16" actId="165"/>
          <ac:grpSpMkLst>
            <pc:docMk/>
            <pc:sldMk cId="1359796997" sldId="301"/>
            <ac:grpSpMk id="176" creationId="{C18A822D-4F57-4F40-9634-12C32A9B1F15}"/>
          </ac:grpSpMkLst>
        </pc:grpChg>
        <pc:grpChg chg="del">
          <ac:chgData name="Trenna Wall" userId="3e6f4acb1c4dd9aa" providerId="LiveId" clId="{CCFF93CF-121F-406B-9521-BBF0120792FD}" dt="2021-06-15T04:34:18.267" v="16" actId="165"/>
          <ac:grpSpMkLst>
            <pc:docMk/>
            <pc:sldMk cId="1359796997" sldId="301"/>
            <ac:grpSpMk id="177" creationId="{F954057A-7FF6-4FDB-A8F9-C593F84E3D60}"/>
          </ac:grpSpMkLst>
        </pc:grpChg>
        <pc:grpChg chg="del">
          <ac:chgData name="Trenna Wall" userId="3e6f4acb1c4dd9aa" providerId="LiveId" clId="{CCFF93CF-121F-406B-9521-BBF0120792FD}" dt="2021-06-15T04:34:18.267" v="16" actId="165"/>
          <ac:grpSpMkLst>
            <pc:docMk/>
            <pc:sldMk cId="1359796997" sldId="301"/>
            <ac:grpSpMk id="178" creationId="{8BBC3CCD-73D0-4549-BEF8-6935A41D62F9}"/>
          </ac:grpSpMkLst>
        </pc:grpChg>
        <pc:grpChg chg="del">
          <ac:chgData name="Trenna Wall" userId="3e6f4acb1c4dd9aa" providerId="LiveId" clId="{CCFF93CF-121F-406B-9521-BBF0120792FD}" dt="2021-06-15T04:34:18.267" v="16" actId="165"/>
          <ac:grpSpMkLst>
            <pc:docMk/>
            <pc:sldMk cId="1359796997" sldId="301"/>
            <ac:grpSpMk id="179" creationId="{E2BB3CE6-01AD-42CD-A012-2AC23A57E186}"/>
          </ac:grpSpMkLst>
        </pc:grpChg>
      </pc:sldChg>
      <pc:sldChg chg="addSp delSp modSp mod">
        <pc:chgData name="Trenna Wall" userId="3e6f4acb1c4dd9aa" providerId="LiveId" clId="{CCFF93CF-121F-406B-9521-BBF0120792FD}" dt="2021-06-15T04:56:12.742" v="396" actId="207"/>
        <pc:sldMkLst>
          <pc:docMk/>
          <pc:sldMk cId="1782855171" sldId="302"/>
        </pc:sldMkLst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5" creationId="{A27A072D-250F-4199-8FAF-D43F04D0E606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6" creationId="{D89E1BE5-C3D6-4332-9076-6238D6B8B209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7" creationId="{651A5742-3108-4292-9088-48115025F296}"/>
          </ac:spMkLst>
        </pc:spChg>
        <pc:spChg chg="mod ord topLvl">
          <ac:chgData name="Trenna Wall" userId="3e6f4acb1c4dd9aa" providerId="LiveId" clId="{CCFF93CF-121F-406B-9521-BBF0120792FD}" dt="2021-06-15T04:56:12.742" v="396" actId="207"/>
          <ac:spMkLst>
            <pc:docMk/>
            <pc:sldMk cId="1782855171" sldId="302"/>
            <ac:spMk id="8" creationId="{347AEFDA-5867-40F6-B149-11C753C2E4AF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1" creationId="{DE7E611D-767F-4D9E-A091-11B5F06AD7D6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2" creationId="{3EA001B6-2535-4EAD-9E17-A093AA153705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3" creationId="{E712BE97-6DEB-41D8-929E-A10E270CFED6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4" creationId="{87DE604B-A25A-4A86-AB9A-4C447EDC4442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5" creationId="{04508BB8-46DC-40CD-AF90-30895BD7B39E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6" creationId="{A21E1FE7-BA68-474B-8847-366547610370}"/>
          </ac:spMkLst>
        </pc:spChg>
        <pc:spChg chg="mod ord topLvl">
          <ac:chgData name="Trenna Wall" userId="3e6f4acb1c4dd9aa" providerId="LiveId" clId="{CCFF93CF-121F-406B-9521-BBF0120792FD}" dt="2021-06-15T04:56:12.742" v="396" actId="207"/>
          <ac:spMkLst>
            <pc:docMk/>
            <pc:sldMk cId="1782855171" sldId="302"/>
            <ac:spMk id="17" creationId="{B153E813-A025-45E9-8EF2-C14897721BF0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20" creationId="{A46F5680-B647-4156-8ECE-43DBDC601551}"/>
          </ac:spMkLst>
        </pc:spChg>
        <pc:spChg chg="mod topLvl">
          <ac:chgData name="Trenna Wall" userId="3e6f4acb1c4dd9aa" providerId="LiveId" clId="{CCFF93CF-121F-406B-9521-BBF0120792FD}" dt="2021-06-15T04:43:55.324" v="118" actId="164"/>
          <ac:spMkLst>
            <pc:docMk/>
            <pc:sldMk cId="1782855171" sldId="302"/>
            <ac:spMk id="22" creationId="{6D81D604-622E-4B76-86FA-BBB698D26B53}"/>
          </ac:spMkLst>
        </pc:spChg>
        <pc:spChg chg="mod topLvl">
          <ac:chgData name="Trenna Wall" userId="3e6f4acb1c4dd9aa" providerId="LiveId" clId="{CCFF93CF-121F-406B-9521-BBF0120792FD}" dt="2021-06-15T04:43:55.324" v="118" actId="164"/>
          <ac:spMkLst>
            <pc:docMk/>
            <pc:sldMk cId="1782855171" sldId="302"/>
            <ac:spMk id="23" creationId="{E5744E0F-5CE4-4651-BC60-F853DA20F89B}"/>
          </ac:spMkLst>
        </pc:spChg>
        <pc:spChg chg="mod topLvl">
          <ac:chgData name="Trenna Wall" userId="3e6f4acb1c4dd9aa" providerId="LiveId" clId="{CCFF93CF-121F-406B-9521-BBF0120792FD}" dt="2021-06-15T04:43:55.324" v="118" actId="164"/>
          <ac:spMkLst>
            <pc:docMk/>
            <pc:sldMk cId="1782855171" sldId="302"/>
            <ac:spMk id="24" creationId="{C018382A-B356-43B1-ACCF-51113E4A9945}"/>
          </ac:spMkLst>
        </pc:spChg>
        <pc:spChg chg="mod topLvl">
          <ac:chgData name="Trenna Wall" userId="3e6f4acb1c4dd9aa" providerId="LiveId" clId="{CCFF93CF-121F-406B-9521-BBF0120792FD}" dt="2021-06-15T04:43:55.324" v="118" actId="164"/>
          <ac:spMkLst>
            <pc:docMk/>
            <pc:sldMk cId="1782855171" sldId="302"/>
            <ac:spMk id="25" creationId="{B83FE424-9BF2-4F42-BF3B-68D608ABB674}"/>
          </ac:spMkLst>
        </pc:spChg>
        <pc:spChg chg="mod topLvl">
          <ac:chgData name="Trenna Wall" userId="3e6f4acb1c4dd9aa" providerId="LiveId" clId="{CCFF93CF-121F-406B-9521-BBF0120792FD}" dt="2021-06-15T04:43:55.324" v="118" actId="164"/>
          <ac:spMkLst>
            <pc:docMk/>
            <pc:sldMk cId="1782855171" sldId="302"/>
            <ac:spMk id="26" creationId="{6323CAC5-8B5C-47D5-9439-539CACBD062D}"/>
          </ac:spMkLst>
        </pc:spChg>
        <pc:spChg chg="mod topLvl">
          <ac:chgData name="Trenna Wall" userId="3e6f4acb1c4dd9aa" providerId="LiveId" clId="{CCFF93CF-121F-406B-9521-BBF0120792FD}" dt="2021-06-15T04:43:58.373" v="119" actId="164"/>
          <ac:spMkLst>
            <pc:docMk/>
            <pc:sldMk cId="1782855171" sldId="302"/>
            <ac:spMk id="28" creationId="{4664CBCB-56C7-4C4A-B2BF-28ECFFB57040}"/>
          </ac:spMkLst>
        </pc:spChg>
        <pc:spChg chg="mod topLvl">
          <ac:chgData name="Trenna Wall" userId="3e6f4acb1c4dd9aa" providerId="LiveId" clId="{CCFF93CF-121F-406B-9521-BBF0120792FD}" dt="2021-06-15T04:43:58.373" v="119" actId="164"/>
          <ac:spMkLst>
            <pc:docMk/>
            <pc:sldMk cId="1782855171" sldId="302"/>
            <ac:spMk id="29" creationId="{4A73292C-6FCF-4AF0-9C40-85EFF7AD9BD6}"/>
          </ac:spMkLst>
        </pc:spChg>
        <pc:spChg chg="mod topLvl">
          <ac:chgData name="Trenna Wall" userId="3e6f4acb1c4dd9aa" providerId="LiveId" clId="{CCFF93CF-121F-406B-9521-BBF0120792FD}" dt="2021-06-15T04:43:58.373" v="119" actId="164"/>
          <ac:spMkLst>
            <pc:docMk/>
            <pc:sldMk cId="1782855171" sldId="302"/>
            <ac:spMk id="30" creationId="{766CF28F-4662-4E40-8702-B7432EAD4D8F}"/>
          </ac:spMkLst>
        </pc:spChg>
        <pc:spChg chg="mod topLvl">
          <ac:chgData name="Trenna Wall" userId="3e6f4acb1c4dd9aa" providerId="LiveId" clId="{CCFF93CF-121F-406B-9521-BBF0120792FD}" dt="2021-06-15T04:43:58.373" v="119" actId="164"/>
          <ac:spMkLst>
            <pc:docMk/>
            <pc:sldMk cId="1782855171" sldId="302"/>
            <ac:spMk id="31" creationId="{0AACC4B5-C181-45B8-A41F-5CF696C24852}"/>
          </ac:spMkLst>
        </pc:spChg>
        <pc:spChg chg="mod topLvl">
          <ac:chgData name="Trenna Wall" userId="3e6f4acb1c4dd9aa" providerId="LiveId" clId="{CCFF93CF-121F-406B-9521-BBF0120792FD}" dt="2021-06-15T04:43:58.373" v="119" actId="164"/>
          <ac:spMkLst>
            <pc:docMk/>
            <pc:sldMk cId="1782855171" sldId="302"/>
            <ac:spMk id="32" creationId="{D61FFF0E-DDB8-4FC1-BC56-074DDE2091DA}"/>
          </ac:spMkLst>
        </pc:spChg>
        <pc:spChg chg="mod topLvl">
          <ac:chgData name="Trenna Wall" userId="3e6f4acb1c4dd9aa" providerId="LiveId" clId="{CCFF93CF-121F-406B-9521-BBF0120792FD}" dt="2021-06-15T04:43:52.881" v="117" actId="164"/>
          <ac:spMkLst>
            <pc:docMk/>
            <pc:sldMk cId="1782855171" sldId="302"/>
            <ac:spMk id="34" creationId="{0ED7D7BE-FCE0-4A9E-977A-1376DF7E28F5}"/>
          </ac:spMkLst>
        </pc:spChg>
        <pc:spChg chg="mod topLvl">
          <ac:chgData name="Trenna Wall" userId="3e6f4acb1c4dd9aa" providerId="LiveId" clId="{CCFF93CF-121F-406B-9521-BBF0120792FD}" dt="2021-06-15T04:43:52.881" v="117" actId="164"/>
          <ac:spMkLst>
            <pc:docMk/>
            <pc:sldMk cId="1782855171" sldId="302"/>
            <ac:spMk id="35" creationId="{9A4F3FC9-1B46-4FB3-A3F5-957CB15B2E70}"/>
          </ac:spMkLst>
        </pc:spChg>
        <pc:spChg chg="mod topLvl">
          <ac:chgData name="Trenna Wall" userId="3e6f4acb1c4dd9aa" providerId="LiveId" clId="{CCFF93CF-121F-406B-9521-BBF0120792FD}" dt="2021-06-15T04:43:52.881" v="117" actId="164"/>
          <ac:spMkLst>
            <pc:docMk/>
            <pc:sldMk cId="1782855171" sldId="302"/>
            <ac:spMk id="36" creationId="{61EA8539-295C-465B-A12A-64F5F0DFE099}"/>
          </ac:spMkLst>
        </pc:spChg>
        <pc:spChg chg="mod topLvl">
          <ac:chgData name="Trenna Wall" userId="3e6f4acb1c4dd9aa" providerId="LiveId" clId="{CCFF93CF-121F-406B-9521-BBF0120792FD}" dt="2021-06-15T04:43:52.881" v="117" actId="164"/>
          <ac:spMkLst>
            <pc:docMk/>
            <pc:sldMk cId="1782855171" sldId="302"/>
            <ac:spMk id="37" creationId="{BAAEEB34-6C0D-4103-8578-6E1F38BB9413}"/>
          </ac:spMkLst>
        </pc:spChg>
        <pc:spChg chg="mod topLvl">
          <ac:chgData name="Trenna Wall" userId="3e6f4acb1c4dd9aa" providerId="LiveId" clId="{CCFF93CF-121F-406B-9521-BBF0120792FD}" dt="2021-06-15T04:43:52.881" v="117" actId="164"/>
          <ac:spMkLst>
            <pc:docMk/>
            <pc:sldMk cId="1782855171" sldId="302"/>
            <ac:spMk id="38" creationId="{EF4719F3-1216-4D33-B0A2-446B5B48B13D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41" creationId="{8C8536AE-D6A5-4CD9-93AB-A44ED0CBA51B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43" creationId="{3E55B44A-8B8A-4F13-A7A6-677F4372CED6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45" creationId="{83584F5C-5058-4215-BA81-87E59164A9F9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47" creationId="{67D95F41-8584-45A2-8144-B5477A3CADF0}"/>
          </ac:spMkLst>
        </pc:spChg>
        <pc:spChg chg="mod ord topLvl">
          <ac:chgData name="Trenna Wall" userId="3e6f4acb1c4dd9aa" providerId="LiveId" clId="{CCFF93CF-121F-406B-9521-BBF0120792FD}" dt="2021-06-15T04:56:12.742" v="396" actId="207"/>
          <ac:spMkLst>
            <pc:docMk/>
            <pc:sldMk cId="1782855171" sldId="302"/>
            <ac:spMk id="49" creationId="{7356784D-9ADF-46A8-8C4D-475D33389110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55" creationId="{833A4FAE-3A19-4611-924F-F9414224BCE5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57" creationId="{B83F1E9D-D94B-4639-ACF5-52C9E48C9CEF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59" creationId="{7C90C067-9577-4CE4-B65C-F0EE2E378A0F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61" creationId="{144D6589-9B74-4DB8-B16B-CB70DDDA419B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63" creationId="{873EFBD0-5735-421A-9211-C0446C0C1765}"/>
          </ac:spMkLst>
        </pc:spChg>
        <pc:spChg chg="mod ord topLvl">
          <ac:chgData name="Trenna Wall" userId="3e6f4acb1c4dd9aa" providerId="LiveId" clId="{CCFF93CF-121F-406B-9521-BBF0120792FD}" dt="2021-06-15T04:56:12.742" v="396" actId="207"/>
          <ac:spMkLst>
            <pc:docMk/>
            <pc:sldMk cId="1782855171" sldId="302"/>
            <ac:spMk id="65" creationId="{E3EA005F-F5A6-4653-9980-AB019BBD14EF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70" creationId="{E9732ACC-182C-4B40-BDF7-B4EEEB9C461A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71" creationId="{02DC0E73-61E2-411A-A9F8-A65A2FED3C70}"/>
          </ac:spMkLst>
        </pc:spChg>
        <pc:spChg chg="mod ord topLvl">
          <ac:chgData name="Trenna Wall" userId="3e6f4acb1c4dd9aa" providerId="LiveId" clId="{CCFF93CF-121F-406B-9521-BBF0120792FD}" dt="2021-06-15T04:56:12.742" v="396" actId="207"/>
          <ac:spMkLst>
            <pc:docMk/>
            <pc:sldMk cId="1782855171" sldId="302"/>
            <ac:spMk id="72" creationId="{F5C93772-02DF-4A4E-A378-5A9E89F6DD44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75" creationId="{89302289-CBD3-40E3-9657-65FB7DCCB741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76" creationId="{D0B17176-4B42-4E90-89E4-932113A326B9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77" creationId="{4AE7EF16-7DBC-4C1C-A938-3283292C04BC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78" creationId="{A8F03DF4-6948-44C3-BFA3-7EFF29E87031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79" creationId="{6ACD0E9A-9210-476D-9956-5187A388F116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80" creationId="{C5D17E34-F788-494D-83CB-38EAD9C627C8}"/>
          </ac:spMkLst>
        </pc:spChg>
        <pc:spChg chg="mod ord topLvl">
          <ac:chgData name="Trenna Wall" userId="3e6f4acb1c4dd9aa" providerId="LiveId" clId="{CCFF93CF-121F-406B-9521-BBF0120792FD}" dt="2021-06-15T04:56:12.742" v="396" actId="207"/>
          <ac:spMkLst>
            <pc:docMk/>
            <pc:sldMk cId="1782855171" sldId="302"/>
            <ac:spMk id="81" creationId="{2BDA5F28-B82B-43FD-8A61-96B3DCA4EBAB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84" creationId="{6B64B3F7-5F1F-4BE8-93E0-9036FCC0A455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85" creationId="{F25296F1-AC96-4704-8C79-7CA92F704BC2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86" creationId="{0501CD89-FD19-4C1D-AA65-E0F6F5EBA7B2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87" creationId="{602A91AD-3CFB-49BF-88F8-E20ABC3EAFBE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88" creationId="{934317AC-2DB4-4A77-94B8-4C3CE0191DD2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89" creationId="{243F9351-22F8-41DB-856E-1B8F1EE7196B}"/>
          </ac:spMkLst>
        </pc:spChg>
        <pc:spChg chg="mod ord topLvl">
          <ac:chgData name="Trenna Wall" userId="3e6f4acb1c4dd9aa" providerId="LiveId" clId="{CCFF93CF-121F-406B-9521-BBF0120792FD}" dt="2021-06-15T04:56:12.742" v="396" actId="207"/>
          <ac:spMkLst>
            <pc:docMk/>
            <pc:sldMk cId="1782855171" sldId="302"/>
            <ac:spMk id="90" creationId="{B18E6F53-2726-4D44-9623-04441FD89AAE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93" creationId="{EEA35AA9-832A-4CB7-8AB2-499203CD60A9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94" creationId="{FFC5F3FC-2B5C-41AE-8E31-0F0B0EF18F92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95" creationId="{E16CCB0D-57AB-4610-8F0C-155B6FF82609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96" creationId="{882B41A0-87A5-4604-8837-B1974A05E5B9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97" creationId="{E0DCF842-5D71-4C29-87F2-6BEA86C00084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98" creationId="{57186183-AC26-43F7-BBDC-7DB6E8BD518E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99" creationId="{B5800553-B80A-4484-822C-3E8DF14154AC}"/>
          </ac:spMkLst>
        </pc:spChg>
        <pc:spChg chg="mod ord topLvl">
          <ac:chgData name="Trenna Wall" userId="3e6f4acb1c4dd9aa" providerId="LiveId" clId="{CCFF93CF-121F-406B-9521-BBF0120792FD}" dt="2021-06-15T04:56:12.742" v="396" actId="207"/>
          <ac:spMkLst>
            <pc:docMk/>
            <pc:sldMk cId="1782855171" sldId="302"/>
            <ac:spMk id="100" creationId="{ECAEED56-32F1-4471-BA43-C43510DFC610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03" creationId="{4F785E8C-91E9-48E0-B8F4-82AE660C2FA8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04" creationId="{DD785879-4CD2-48A5-BA17-6A243F8610F6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05" creationId="{2D828E5E-FC6A-44B8-8AC0-C8FB0F48A7B7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06" creationId="{A893CDB9-F5D7-40C7-A1F4-27A25018FEE1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07" creationId="{AB82EC0E-3407-47D4-9D7A-5411F5CA29BF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08" creationId="{A4BE1F7F-967A-4F47-A4EA-71DA9E15CA20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09" creationId="{EA235F61-BFEB-4467-8C8C-25B202BE2D35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10" creationId="{10EC4A11-7F19-4FF6-B0E0-A97F2BB76708}"/>
          </ac:spMkLst>
        </pc:spChg>
        <pc:spChg chg="mod ord topLvl">
          <ac:chgData name="Trenna Wall" userId="3e6f4acb1c4dd9aa" providerId="LiveId" clId="{CCFF93CF-121F-406B-9521-BBF0120792FD}" dt="2021-06-15T04:56:12.742" v="396" actId="207"/>
          <ac:spMkLst>
            <pc:docMk/>
            <pc:sldMk cId="1782855171" sldId="302"/>
            <ac:spMk id="111" creationId="{40F42141-CF91-45BF-A6F8-9488B5445626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14" creationId="{BC9CE45B-FA72-4F95-9139-BC4756CAE707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15" creationId="{EAD16F1D-7C57-4175-9BEB-E0634B868C49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16" creationId="{11E81BCA-7CA5-4162-B4EA-13045E83CEE4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17" creationId="{20A2625C-4610-4F52-860C-E3FC72B963A3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18" creationId="{0539DCDE-77F6-45D3-9784-E45E8917E237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19" creationId="{9EB30A4D-CE3B-4DC3-8FE3-3AD4D6533611}"/>
          </ac:spMkLst>
        </pc:spChg>
        <pc:spChg chg="mod ord topLvl">
          <ac:chgData name="Trenna Wall" userId="3e6f4acb1c4dd9aa" providerId="LiveId" clId="{CCFF93CF-121F-406B-9521-BBF0120792FD}" dt="2021-06-15T04:56:12.742" v="396" actId="207"/>
          <ac:spMkLst>
            <pc:docMk/>
            <pc:sldMk cId="1782855171" sldId="302"/>
            <ac:spMk id="120" creationId="{ECB4A25E-D079-4104-912A-584A573FB763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23" creationId="{B0C3DE31-3E49-42AB-96FB-6E0B8B3D66AB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24" creationId="{6C0D4BFA-AC55-4B9E-BDF6-2283A5EB2A7A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25" creationId="{7C789822-9C83-41E7-AA81-A0221AC7E9EB}"/>
          </ac:spMkLst>
        </pc:spChg>
        <pc:spChg chg="mod ord topLvl">
          <ac:chgData name="Trenna Wall" userId="3e6f4acb1c4dd9aa" providerId="LiveId" clId="{CCFF93CF-121F-406B-9521-BBF0120792FD}" dt="2021-06-15T04:56:12.742" v="396" actId="207"/>
          <ac:spMkLst>
            <pc:docMk/>
            <pc:sldMk cId="1782855171" sldId="302"/>
            <ac:spMk id="126" creationId="{83AC7D01-843B-45BE-B790-7EB9BEBC9012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29" creationId="{37D45610-F86B-4256-92CB-021143931FD2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30" creationId="{E11E9878-CED5-4109-A2B8-26A3E44B0642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31" creationId="{0058325B-795A-4E38-A83D-FF31CDBA60D4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32" creationId="{8A8DFFDC-DA4B-4E02-B0D3-42938B06269D}"/>
          </ac:spMkLst>
        </pc:spChg>
        <pc:spChg chg="mod ord topLvl">
          <ac:chgData name="Trenna Wall" userId="3e6f4acb1c4dd9aa" providerId="LiveId" clId="{CCFF93CF-121F-406B-9521-BBF0120792FD}" dt="2021-06-15T04:56:12.742" v="396" actId="207"/>
          <ac:spMkLst>
            <pc:docMk/>
            <pc:sldMk cId="1782855171" sldId="302"/>
            <ac:spMk id="133" creationId="{ED964CA4-43FE-49E5-AED7-ECA391F87FF8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36" creationId="{224B7865-B5A0-41C4-A69E-3E9CC29AC34D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37" creationId="{06DBF541-C0C9-4C31-8BE6-6F84EEEB12DF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38" creationId="{1FE78F54-45F2-4EAE-9888-272906784AE0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39" creationId="{B861D2AF-D81B-466A-BC3B-DD5E1269EB13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40" creationId="{85BF4FA8-7DDA-4180-8C2B-F0795AB54485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41" creationId="{E46CA97E-DC06-42E2-9C2B-73779C4CF3D9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42" creationId="{C0F66C9C-C07A-4104-B7C4-C836688F6E03}"/>
          </ac:spMkLst>
        </pc:spChg>
        <pc:spChg chg="mod ord topLvl">
          <ac:chgData name="Trenna Wall" userId="3e6f4acb1c4dd9aa" providerId="LiveId" clId="{CCFF93CF-121F-406B-9521-BBF0120792FD}" dt="2021-06-15T04:56:12.742" v="396" actId="207"/>
          <ac:spMkLst>
            <pc:docMk/>
            <pc:sldMk cId="1782855171" sldId="302"/>
            <ac:spMk id="143" creationId="{5DE41187-174C-4969-A31F-A73645AB6E58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46" creationId="{206AB334-7D00-42E3-B766-0D4A8B8CCED1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47" creationId="{8F019E53-3EE8-4E7B-B023-3952407C0273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48" creationId="{B5E5854D-FF5C-40B6-AD35-A6773142D1DB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49" creationId="{F1A20F0D-7657-42C5-B799-653B41161081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50" creationId="{EB03E0A6-ECC5-4AA1-857D-6A3727074C8B}"/>
          </ac:spMkLst>
        </pc:spChg>
        <pc:spChg chg="mod ord topLvl">
          <ac:chgData name="Trenna Wall" userId="3e6f4acb1c4dd9aa" providerId="LiveId" clId="{CCFF93CF-121F-406B-9521-BBF0120792FD}" dt="2021-06-15T04:56:12.742" v="396" actId="207"/>
          <ac:spMkLst>
            <pc:docMk/>
            <pc:sldMk cId="1782855171" sldId="302"/>
            <ac:spMk id="151" creationId="{443CAD48-2893-45F9-A703-BA86B059358F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54" creationId="{410629C7-DDBF-41D8-B05A-2350B603EC55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55" creationId="{56D914FE-2D2F-4FA5-BA61-F247272587F8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56" creationId="{553DE106-AED8-4164-B690-9BD06D6D1FB9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57" creationId="{75546D1C-2ED6-48C0-A820-7310001D3426}"/>
          </ac:spMkLst>
        </pc:spChg>
        <pc:spChg chg="mod">
          <ac:chgData name="Trenna Wall" userId="3e6f4acb1c4dd9aa" providerId="LiveId" clId="{CCFF93CF-121F-406B-9521-BBF0120792FD}" dt="2021-06-15T04:34:29.251" v="17" actId="165"/>
          <ac:spMkLst>
            <pc:docMk/>
            <pc:sldMk cId="1782855171" sldId="302"/>
            <ac:spMk id="158" creationId="{914A7D94-B69B-4E5D-889E-A9A7F2892B49}"/>
          </ac:spMkLst>
        </pc:spChg>
        <pc:spChg chg="mod ord topLvl">
          <ac:chgData name="Trenna Wall" userId="3e6f4acb1c4dd9aa" providerId="LiveId" clId="{CCFF93CF-121F-406B-9521-BBF0120792FD}" dt="2021-06-15T04:56:12.742" v="396" actId="207"/>
          <ac:spMkLst>
            <pc:docMk/>
            <pc:sldMk cId="1782855171" sldId="302"/>
            <ac:spMk id="159" creationId="{54BD420A-ED95-46B5-89B5-4225C831522B}"/>
          </ac:spMkLst>
        </pc:spChg>
        <pc:grpChg chg="add mod">
          <ac:chgData name="Trenna Wall" userId="3e6f4acb1c4dd9aa" providerId="LiveId" clId="{CCFF93CF-121F-406B-9521-BBF0120792FD}" dt="2021-06-15T04:43:52.881" v="117" actId="164"/>
          <ac:grpSpMkLst>
            <pc:docMk/>
            <pc:sldMk cId="1782855171" sldId="302"/>
            <ac:grpSpMk id="3" creationId="{503B106C-1D0D-46CE-BF20-02E2C53C67F9}"/>
          </ac:grpSpMkLst>
        </pc:grpChg>
        <pc:grpChg chg="mod topLv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4" creationId="{53B95441-CCDD-4DF6-934B-72B55B0FCB60}"/>
          </ac:grpSpMkLst>
        </pc:grpChg>
        <pc:grpChg chg="add mod">
          <ac:chgData name="Trenna Wall" userId="3e6f4acb1c4dd9aa" providerId="LiveId" clId="{CCFF93CF-121F-406B-9521-BBF0120792FD}" dt="2021-06-15T04:43:55.324" v="118" actId="164"/>
          <ac:grpSpMkLst>
            <pc:docMk/>
            <pc:sldMk cId="1782855171" sldId="302"/>
            <ac:grpSpMk id="9" creationId="{F080EBAC-67E4-419D-9748-DE7731D08B09}"/>
          </ac:grpSpMkLst>
        </pc:grpChg>
        <pc:grpChg chg="mod topLv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0" creationId="{CFA908C3-100E-4094-A181-853DE1B7B3DE}"/>
          </ac:grpSpMkLst>
        </pc:grpChg>
        <pc:grpChg chg="add mod">
          <ac:chgData name="Trenna Wall" userId="3e6f4acb1c4dd9aa" providerId="LiveId" clId="{CCFF93CF-121F-406B-9521-BBF0120792FD}" dt="2021-06-15T04:43:58.373" v="119" actId="164"/>
          <ac:grpSpMkLst>
            <pc:docMk/>
            <pc:sldMk cId="1782855171" sldId="302"/>
            <ac:grpSpMk id="18" creationId="{2C17CC03-8B89-416F-A1BB-D2249641FC6A}"/>
          </ac:grpSpMkLst>
        </pc:grpChg>
        <pc:grpChg chg="mod topLv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9" creationId="{0B7E083C-6A7B-4936-B940-1D85CF010814}"/>
          </ac:grpSpMkLst>
        </pc:grpChg>
        <pc:grpChg chg="de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21" creationId="{3D7E7032-526C-423D-9668-7505C6CF9E85}"/>
          </ac:grpSpMkLst>
        </pc:grpChg>
        <pc:grpChg chg="de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27" creationId="{38E3CBCB-8C07-41F7-9786-B8D33829EE9C}"/>
          </ac:grpSpMkLst>
        </pc:grpChg>
        <pc:grpChg chg="de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33" creationId="{64E0180C-53F4-4628-97B4-807A90D7F607}"/>
          </ac:grpSpMkLst>
        </pc:grpChg>
        <pc:grpChg chg="mod topLv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53" creationId="{1920DB69-662E-4125-8E6D-6899DBEE096C}"/>
          </ac:grpSpMkLst>
        </pc:grpChg>
        <pc:grpChg chg="mod topLv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69" creationId="{B41238EA-A59B-4BEB-A356-F71D7E2D81AC}"/>
          </ac:grpSpMkLst>
        </pc:grpChg>
        <pc:grpChg chg="mod topLv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74" creationId="{C10D64E1-B9C6-45E5-837D-9460B934F160}"/>
          </ac:grpSpMkLst>
        </pc:grpChg>
        <pc:grpChg chg="mod topLv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83" creationId="{FEC307B0-BF2D-431E-B558-31E24E00DEA5}"/>
          </ac:grpSpMkLst>
        </pc:grpChg>
        <pc:grpChg chg="mod topLv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92" creationId="{E043E86B-3432-47CD-BF61-741D8714403E}"/>
          </ac:grpSpMkLst>
        </pc:grpChg>
        <pc:grpChg chg="mod topLv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02" creationId="{BB50C3F9-5B62-4007-A0C8-E48C01013F58}"/>
          </ac:grpSpMkLst>
        </pc:grpChg>
        <pc:grpChg chg="mod topLv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13" creationId="{A429B0F2-BCCF-4356-A15C-19BA5B512BD4}"/>
          </ac:grpSpMkLst>
        </pc:grpChg>
        <pc:grpChg chg="mod topLv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22" creationId="{0CFC2893-4275-47F5-A74A-9DF3A131F330}"/>
          </ac:grpSpMkLst>
        </pc:grpChg>
        <pc:grpChg chg="mod topLv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28" creationId="{E47D790D-F836-4C68-89CF-EA08883074CB}"/>
          </ac:grpSpMkLst>
        </pc:grpChg>
        <pc:grpChg chg="mod topLv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35" creationId="{FB8AE39D-1851-49FD-A1A1-B2D61A5F2DBC}"/>
          </ac:grpSpMkLst>
        </pc:grpChg>
        <pc:grpChg chg="mod topLv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45" creationId="{15C0C96B-AEEE-4C30-9431-2DCF0A1A54CE}"/>
          </ac:grpSpMkLst>
        </pc:grpChg>
        <pc:grpChg chg="mod topLv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53" creationId="{D16A93F6-4BB4-4CD0-B202-C4975D05A780}"/>
          </ac:grpSpMkLst>
        </pc:grpChg>
        <pc:grpChg chg="de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60" creationId="{6B086D3D-64B6-438E-8284-A19897CC554C}"/>
          </ac:grpSpMkLst>
        </pc:grpChg>
        <pc:grpChg chg="de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61" creationId="{942B4869-BCA4-4062-8408-CC8C5E165188}"/>
          </ac:grpSpMkLst>
        </pc:grpChg>
        <pc:grpChg chg="de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62" creationId="{B4CCE6A3-8218-45CD-A2FF-A353C57F02FE}"/>
          </ac:grpSpMkLst>
        </pc:grpChg>
        <pc:grpChg chg="de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63" creationId="{32F4982E-AC49-44BB-B4E3-844E00A02AC2}"/>
          </ac:grpSpMkLst>
        </pc:grpChg>
        <pc:grpChg chg="de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64" creationId="{5F8949AA-F927-4ABF-9304-F2B5EC2B66DF}"/>
          </ac:grpSpMkLst>
        </pc:grpChg>
        <pc:grpChg chg="de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65" creationId="{07327846-F4F8-421C-B75B-AF94DA144367}"/>
          </ac:grpSpMkLst>
        </pc:grpChg>
        <pc:grpChg chg="de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66" creationId="{ECC32E6E-02E9-43AC-AA1E-D1F3A5DA87B2}"/>
          </ac:grpSpMkLst>
        </pc:grpChg>
        <pc:grpChg chg="de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67" creationId="{B7AE8468-DFA1-442D-9BD4-06AC822594AD}"/>
          </ac:grpSpMkLst>
        </pc:grpChg>
        <pc:grpChg chg="de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68" creationId="{A9488899-1C67-44AF-8E51-2D8150C36917}"/>
          </ac:grpSpMkLst>
        </pc:grpChg>
        <pc:grpChg chg="de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69" creationId="{96A95663-3B5D-48AF-A82A-D8B8D2154493}"/>
          </ac:grpSpMkLst>
        </pc:grpChg>
        <pc:grpChg chg="de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70" creationId="{1DC94E0D-7CAF-496B-BE9A-7EAB39624866}"/>
          </ac:grpSpMkLst>
        </pc:grpChg>
        <pc:grpChg chg="de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71" creationId="{D05F1DE7-C0CC-4B6B-B4A0-CC9BD1AF9F85}"/>
          </ac:grpSpMkLst>
        </pc:grpChg>
        <pc:grpChg chg="de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72" creationId="{0517C054-5168-4480-B1A7-25D2FDF2259F}"/>
          </ac:grpSpMkLst>
        </pc:grpChg>
        <pc:grpChg chg="de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73" creationId="{A276FF24-A75B-42EB-934D-42DC5E6AA2D0}"/>
          </ac:grpSpMkLst>
        </pc:grpChg>
        <pc:grpChg chg="del">
          <ac:chgData name="Trenna Wall" userId="3e6f4acb1c4dd9aa" providerId="LiveId" clId="{CCFF93CF-121F-406B-9521-BBF0120792FD}" dt="2021-06-15T04:34:29.251" v="17" actId="165"/>
          <ac:grpSpMkLst>
            <pc:docMk/>
            <pc:sldMk cId="1782855171" sldId="302"/>
            <ac:grpSpMk id="174" creationId="{27D159B3-6B7E-484B-8023-D3CCA08C5DEC}"/>
          </ac:grpSpMkLst>
        </pc:grpChg>
      </pc:sldChg>
      <pc:sldChg chg="addSp delSp modSp mod">
        <pc:chgData name="Trenna Wall" userId="3e6f4acb1c4dd9aa" providerId="LiveId" clId="{CCFF93CF-121F-406B-9521-BBF0120792FD}" dt="2021-06-15T04:55:42.907" v="395" actId="207"/>
        <pc:sldMkLst>
          <pc:docMk/>
          <pc:sldMk cId="3016863732" sldId="303"/>
        </pc:sldMkLst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5" creationId="{E092844A-788C-44D7-AFA6-78F7947AC518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6" creationId="{762292DA-94E3-42FF-A1F0-F5DC43E2ACFF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7" creationId="{56E70B13-033F-40F4-8F58-DDD1DB05BA65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8" creationId="{30AEDAE5-6EC0-4FE7-B480-27C310FEC6A2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9" creationId="{2AA6A96D-B972-43AE-97B8-B93044C472BA}"/>
          </ac:spMkLst>
        </pc:spChg>
        <pc:spChg chg="mod ord topLvl">
          <ac:chgData name="Trenna Wall" userId="3e6f4acb1c4dd9aa" providerId="LiveId" clId="{CCFF93CF-121F-406B-9521-BBF0120792FD}" dt="2021-06-15T04:55:42.907" v="395" actId="207"/>
          <ac:spMkLst>
            <pc:docMk/>
            <pc:sldMk cId="3016863732" sldId="303"/>
            <ac:spMk id="10" creationId="{FB3FEA23-4B33-45B4-826B-D7282CC0A56D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3" creationId="{7EEDDADC-9A84-4BDC-BA82-0999C97E94CA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4" creationId="{BF2567D2-7F7C-4F0F-AD22-40E3819F1D33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5" creationId="{1310CC2F-49E1-4467-85AF-F30115EA69B1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6" creationId="{FC318892-A804-4283-B6EA-A9E32877EBB9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7" creationId="{3194DCD6-1B7E-48BC-A2D1-D92B7F862E88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8" creationId="{250726AA-07F6-4B1B-86B4-BD49972E0781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9" creationId="{A9924E2F-BEF2-419C-BEF8-8410CB2F3FBC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20" creationId="{A7EDC4B2-9F8C-4ACC-AC19-FA97E5B06461}"/>
          </ac:spMkLst>
        </pc:spChg>
        <pc:spChg chg="mod topLvl">
          <ac:chgData name="Trenna Wall" userId="3e6f4acb1c4dd9aa" providerId="LiveId" clId="{CCFF93CF-121F-406B-9521-BBF0120792FD}" dt="2021-06-15T04:44:04.718" v="121" actId="164"/>
          <ac:spMkLst>
            <pc:docMk/>
            <pc:sldMk cId="3016863732" sldId="303"/>
            <ac:spMk id="22" creationId="{041AD336-B770-488F-993B-55FB802FA265}"/>
          </ac:spMkLst>
        </pc:spChg>
        <pc:spChg chg="mod topLvl">
          <ac:chgData name="Trenna Wall" userId="3e6f4acb1c4dd9aa" providerId="LiveId" clId="{CCFF93CF-121F-406B-9521-BBF0120792FD}" dt="2021-06-15T04:44:04.718" v="121" actId="164"/>
          <ac:spMkLst>
            <pc:docMk/>
            <pc:sldMk cId="3016863732" sldId="303"/>
            <ac:spMk id="23" creationId="{DC05B618-7B30-414D-ADB8-46CEC930DD33}"/>
          </ac:spMkLst>
        </pc:spChg>
        <pc:spChg chg="mod topLvl">
          <ac:chgData name="Trenna Wall" userId="3e6f4acb1c4dd9aa" providerId="LiveId" clId="{CCFF93CF-121F-406B-9521-BBF0120792FD}" dt="2021-06-15T04:44:04.718" v="121" actId="164"/>
          <ac:spMkLst>
            <pc:docMk/>
            <pc:sldMk cId="3016863732" sldId="303"/>
            <ac:spMk id="24" creationId="{5C00DE25-565A-4D29-AB64-29F12FC9728A}"/>
          </ac:spMkLst>
        </pc:spChg>
        <pc:spChg chg="mod topLvl">
          <ac:chgData name="Trenna Wall" userId="3e6f4acb1c4dd9aa" providerId="LiveId" clId="{CCFF93CF-121F-406B-9521-BBF0120792FD}" dt="2021-06-15T04:44:04.718" v="121" actId="164"/>
          <ac:spMkLst>
            <pc:docMk/>
            <pc:sldMk cId="3016863732" sldId="303"/>
            <ac:spMk id="25" creationId="{371D7454-6593-40FB-A048-35194F27EFDD}"/>
          </ac:spMkLst>
        </pc:spChg>
        <pc:spChg chg="mod topLvl">
          <ac:chgData name="Trenna Wall" userId="3e6f4acb1c4dd9aa" providerId="LiveId" clId="{CCFF93CF-121F-406B-9521-BBF0120792FD}" dt="2021-06-15T04:44:04.718" v="121" actId="164"/>
          <ac:spMkLst>
            <pc:docMk/>
            <pc:sldMk cId="3016863732" sldId="303"/>
            <ac:spMk id="26" creationId="{23D7ADE0-7F19-474A-8186-443894C11B5B}"/>
          </ac:spMkLst>
        </pc:spChg>
        <pc:spChg chg="mod topLvl">
          <ac:chgData name="Trenna Wall" userId="3e6f4acb1c4dd9aa" providerId="LiveId" clId="{CCFF93CF-121F-406B-9521-BBF0120792FD}" dt="2021-06-15T04:44:07.809" v="122" actId="164"/>
          <ac:spMkLst>
            <pc:docMk/>
            <pc:sldMk cId="3016863732" sldId="303"/>
            <ac:spMk id="28" creationId="{DC7372D2-22AE-40AA-9A25-77AE9DCEE1B0}"/>
          </ac:spMkLst>
        </pc:spChg>
        <pc:spChg chg="mod topLvl">
          <ac:chgData name="Trenna Wall" userId="3e6f4acb1c4dd9aa" providerId="LiveId" clId="{CCFF93CF-121F-406B-9521-BBF0120792FD}" dt="2021-06-15T04:44:07.809" v="122" actId="164"/>
          <ac:spMkLst>
            <pc:docMk/>
            <pc:sldMk cId="3016863732" sldId="303"/>
            <ac:spMk id="29" creationId="{561DFC16-36BE-4D50-9A0E-25BDE5CE488E}"/>
          </ac:spMkLst>
        </pc:spChg>
        <pc:spChg chg="mod topLvl">
          <ac:chgData name="Trenna Wall" userId="3e6f4acb1c4dd9aa" providerId="LiveId" clId="{CCFF93CF-121F-406B-9521-BBF0120792FD}" dt="2021-06-15T04:44:07.809" v="122" actId="164"/>
          <ac:spMkLst>
            <pc:docMk/>
            <pc:sldMk cId="3016863732" sldId="303"/>
            <ac:spMk id="30" creationId="{8082DEFC-C38C-40EF-99CD-D3A4294072B6}"/>
          </ac:spMkLst>
        </pc:spChg>
        <pc:spChg chg="mod topLvl">
          <ac:chgData name="Trenna Wall" userId="3e6f4acb1c4dd9aa" providerId="LiveId" clId="{CCFF93CF-121F-406B-9521-BBF0120792FD}" dt="2021-06-15T04:44:07.809" v="122" actId="164"/>
          <ac:spMkLst>
            <pc:docMk/>
            <pc:sldMk cId="3016863732" sldId="303"/>
            <ac:spMk id="31" creationId="{A06B940D-B307-4FE3-8C4C-FE443028E567}"/>
          </ac:spMkLst>
        </pc:spChg>
        <pc:spChg chg="mod topLvl">
          <ac:chgData name="Trenna Wall" userId="3e6f4acb1c4dd9aa" providerId="LiveId" clId="{CCFF93CF-121F-406B-9521-BBF0120792FD}" dt="2021-06-15T04:44:07.809" v="122" actId="164"/>
          <ac:spMkLst>
            <pc:docMk/>
            <pc:sldMk cId="3016863732" sldId="303"/>
            <ac:spMk id="32" creationId="{497C15F6-E3EF-4DAF-991A-D96B066ED25D}"/>
          </ac:spMkLst>
        </pc:spChg>
        <pc:spChg chg="mod topLvl">
          <ac:chgData name="Trenna Wall" userId="3e6f4acb1c4dd9aa" providerId="LiveId" clId="{CCFF93CF-121F-406B-9521-BBF0120792FD}" dt="2021-06-15T04:44:02.237" v="120" actId="164"/>
          <ac:spMkLst>
            <pc:docMk/>
            <pc:sldMk cId="3016863732" sldId="303"/>
            <ac:spMk id="34" creationId="{2CF7DAF1-4CB6-44EA-AFA6-F459CD9B2BBA}"/>
          </ac:spMkLst>
        </pc:spChg>
        <pc:spChg chg="mod topLvl">
          <ac:chgData name="Trenna Wall" userId="3e6f4acb1c4dd9aa" providerId="LiveId" clId="{CCFF93CF-121F-406B-9521-BBF0120792FD}" dt="2021-06-15T04:44:02.237" v="120" actId="164"/>
          <ac:spMkLst>
            <pc:docMk/>
            <pc:sldMk cId="3016863732" sldId="303"/>
            <ac:spMk id="35" creationId="{FCB52B30-989D-4436-8971-09E58D7AC021}"/>
          </ac:spMkLst>
        </pc:spChg>
        <pc:spChg chg="mod topLvl">
          <ac:chgData name="Trenna Wall" userId="3e6f4acb1c4dd9aa" providerId="LiveId" clId="{CCFF93CF-121F-406B-9521-BBF0120792FD}" dt="2021-06-15T04:44:02.237" v="120" actId="164"/>
          <ac:spMkLst>
            <pc:docMk/>
            <pc:sldMk cId="3016863732" sldId="303"/>
            <ac:spMk id="36" creationId="{10E3D976-E6D8-438B-AD5F-968FC0D9AEC7}"/>
          </ac:spMkLst>
        </pc:spChg>
        <pc:spChg chg="mod topLvl">
          <ac:chgData name="Trenna Wall" userId="3e6f4acb1c4dd9aa" providerId="LiveId" clId="{CCFF93CF-121F-406B-9521-BBF0120792FD}" dt="2021-06-15T04:44:02.237" v="120" actId="164"/>
          <ac:spMkLst>
            <pc:docMk/>
            <pc:sldMk cId="3016863732" sldId="303"/>
            <ac:spMk id="37" creationId="{1E1362E9-6039-49EF-A228-DE9E06881BEF}"/>
          </ac:spMkLst>
        </pc:spChg>
        <pc:spChg chg="mod topLvl">
          <ac:chgData name="Trenna Wall" userId="3e6f4acb1c4dd9aa" providerId="LiveId" clId="{CCFF93CF-121F-406B-9521-BBF0120792FD}" dt="2021-06-15T04:44:02.237" v="120" actId="164"/>
          <ac:spMkLst>
            <pc:docMk/>
            <pc:sldMk cId="3016863732" sldId="303"/>
            <ac:spMk id="38" creationId="{0AB83D53-3B46-40AB-8B71-5AEA7F8D4093}"/>
          </ac:spMkLst>
        </pc:spChg>
        <pc:spChg chg="mod ord topLvl">
          <ac:chgData name="Trenna Wall" userId="3e6f4acb1c4dd9aa" providerId="LiveId" clId="{CCFF93CF-121F-406B-9521-BBF0120792FD}" dt="2021-06-15T04:55:42.907" v="395" actId="207"/>
          <ac:spMkLst>
            <pc:docMk/>
            <pc:sldMk cId="3016863732" sldId="303"/>
            <ac:spMk id="41" creationId="{E9A642AE-22B5-44B5-9783-D35B1E0FD5BE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47" creationId="{D5E55CE5-06BA-43E6-AA68-64722CA13FD1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49" creationId="{AE16B1D3-FF52-42A6-8EC9-57EDB74B9979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51" creationId="{2C71895F-DE45-49D9-ACCB-946D772969DB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53" creationId="{A3662A15-9AF8-4C30-914F-3B1354996E21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55" creationId="{5E9D60A2-9FDE-4818-B0DD-81EE14BDC2A4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57" creationId="{A1F990D3-E911-4B97-A06B-27BE1B68DA41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59" creationId="{3270C3DB-2085-464B-B41E-C95B4B80FC06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61" creationId="{130C9E64-D3A8-46A8-8B8A-B35374D6746E}"/>
          </ac:spMkLst>
        </pc:spChg>
        <pc:spChg chg="mod ord topLvl">
          <ac:chgData name="Trenna Wall" userId="3e6f4acb1c4dd9aa" providerId="LiveId" clId="{CCFF93CF-121F-406B-9521-BBF0120792FD}" dt="2021-06-15T04:55:42.907" v="395" actId="207"/>
          <ac:spMkLst>
            <pc:docMk/>
            <pc:sldMk cId="3016863732" sldId="303"/>
            <ac:spMk id="63" creationId="{142B04D0-A2C1-488E-BE1E-07A4E0C3DFB3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69" creationId="{0AF9F025-8175-4C5B-9555-5B4B47B578E0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70" creationId="{5E37F283-CB9C-42BC-B731-414937F36A52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71" creationId="{3C41485A-A44C-421D-901C-FF87035EC4BF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72" creationId="{554AD266-D90A-424A-A1F0-27C9F8CD3B7E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73" creationId="{1441D13D-3289-4C78-9431-5BCC6BDCA872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74" creationId="{12CEEA68-FA09-4CD7-92A0-80324C13F0C7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75" creationId="{5CE5A1C1-DE50-49BB-9F98-15D5B9A157BD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76" creationId="{31EF5B8E-CA73-4ECF-AF1B-95F3338B71AB}"/>
          </ac:spMkLst>
        </pc:spChg>
        <pc:spChg chg="mod ord topLvl">
          <ac:chgData name="Trenna Wall" userId="3e6f4acb1c4dd9aa" providerId="LiveId" clId="{CCFF93CF-121F-406B-9521-BBF0120792FD}" dt="2021-06-15T04:55:42.907" v="395" actId="207"/>
          <ac:spMkLst>
            <pc:docMk/>
            <pc:sldMk cId="3016863732" sldId="303"/>
            <ac:spMk id="77" creationId="{AD8ED37B-191A-4918-A3F0-2025D93F8CDA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80" creationId="{7EABF02D-AF10-4E11-9B98-BC33FEA140C0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81" creationId="{94A316D0-5199-40A3-AB0A-27A9631CE173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82" creationId="{9C098A16-1B77-4BBB-8140-F7D02EA61A0D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83" creationId="{14F7B6D2-7949-4676-AC2C-BB4D54560539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84" creationId="{9D52029E-240E-4CE3-8E7E-D132F9748760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85" creationId="{7FE2C534-AF00-4AD4-8AD3-1162F6C3200B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86" creationId="{1C4E070F-92A1-4A1F-A62F-C382BDEC5C03}"/>
          </ac:spMkLst>
        </pc:spChg>
        <pc:spChg chg="mod ord topLvl">
          <ac:chgData name="Trenna Wall" userId="3e6f4acb1c4dd9aa" providerId="LiveId" clId="{CCFF93CF-121F-406B-9521-BBF0120792FD}" dt="2021-06-15T04:55:42.907" v="395" actId="207"/>
          <ac:spMkLst>
            <pc:docMk/>
            <pc:sldMk cId="3016863732" sldId="303"/>
            <ac:spMk id="87" creationId="{4F613326-E989-4BE5-831D-6CA51E2C8781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90" creationId="{3897BC74-8984-40F5-B1ED-1F2902909BC3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91" creationId="{DEA229CA-11A4-4C33-8CE6-EFC101F8DAEC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92" creationId="{66A3A3B8-EF1B-4A5F-A1BD-574094ECBD68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93" creationId="{3C1EED0C-6732-4E94-9E37-421F9622F93B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94" creationId="{26C46C78-8EB2-43D8-967C-3AFC72BC8D43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95" creationId="{79827DBC-A610-416A-90E0-F87AEF91FB15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96" creationId="{A1C19162-EADC-4FD3-A433-3A0278DE02E3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97" creationId="{04FBD8C4-A60A-41F2-8EC1-7826DF60DAAD}"/>
          </ac:spMkLst>
        </pc:spChg>
        <pc:spChg chg="mod ord topLvl">
          <ac:chgData name="Trenna Wall" userId="3e6f4acb1c4dd9aa" providerId="LiveId" clId="{CCFF93CF-121F-406B-9521-BBF0120792FD}" dt="2021-06-15T04:55:42.907" v="395" actId="207"/>
          <ac:spMkLst>
            <pc:docMk/>
            <pc:sldMk cId="3016863732" sldId="303"/>
            <ac:spMk id="98" creationId="{AA2ED800-5B89-41BF-995E-D4DB01FED590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01" creationId="{A2D12172-4437-4918-838E-4CB9EFEF2E84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02" creationId="{50D2696D-41FD-4618-8D51-5DFD638F8A96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03" creationId="{6C3A6507-D48B-4693-AC3E-5A2A386D02D0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04" creationId="{4642191E-E536-4054-B0D7-E4AD11B9BF11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05" creationId="{48123F93-02C1-4FEE-A740-3F394338BE65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06" creationId="{A5371CDD-CFAC-448A-B20B-0FDB2BEA5196}"/>
          </ac:spMkLst>
        </pc:spChg>
        <pc:spChg chg="mod ord topLvl">
          <ac:chgData name="Trenna Wall" userId="3e6f4acb1c4dd9aa" providerId="LiveId" clId="{CCFF93CF-121F-406B-9521-BBF0120792FD}" dt="2021-06-15T04:55:42.907" v="395" actId="207"/>
          <ac:spMkLst>
            <pc:docMk/>
            <pc:sldMk cId="3016863732" sldId="303"/>
            <ac:spMk id="107" creationId="{FB02F7C6-8990-4BE6-A377-266F7094CCB3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10" creationId="{547625B5-C368-4C12-A0BB-B58EC9B83937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11" creationId="{796CE4E0-E653-45A6-88D3-DFBB111117D9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12" creationId="{0A482E73-42C7-411C-BA48-EFDEB7780DB9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13" creationId="{880A80FF-90C2-4468-A900-8AEF7C6FFD43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14" creationId="{28FC7D7D-1E84-49BF-AFA5-999F93957FAA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15" creationId="{EE35CB0F-398C-4D68-A880-894A54B4FACF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16" creationId="{6F331FD0-CABF-4474-9442-F6A9BF057D56}"/>
          </ac:spMkLst>
        </pc:spChg>
        <pc:spChg chg="mod ord topLvl">
          <ac:chgData name="Trenna Wall" userId="3e6f4acb1c4dd9aa" providerId="LiveId" clId="{CCFF93CF-121F-406B-9521-BBF0120792FD}" dt="2021-06-15T04:55:42.907" v="395" actId="207"/>
          <ac:spMkLst>
            <pc:docMk/>
            <pc:sldMk cId="3016863732" sldId="303"/>
            <ac:spMk id="117" creationId="{7697979F-C72A-4426-9816-6396ECA0C831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20" creationId="{149E8291-E1A1-43BB-9C65-0FE6CDE9D24B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21" creationId="{4DE2F945-A907-4EDA-94D4-195FA882BEF5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22" creationId="{C3959C22-14EB-40F2-9BBF-7CEF2D7C98F8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23" creationId="{933DF5EB-54AE-457B-977D-520BCBB69474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24" creationId="{9AE29CA6-1C17-425F-9436-67E6CF7A4879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25" creationId="{1A331852-9372-4088-8B47-AC15939B6C2E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26" creationId="{16B83700-F5CB-4EE3-BFF9-0049D8839328}"/>
          </ac:spMkLst>
        </pc:spChg>
        <pc:spChg chg="mod ord topLvl">
          <ac:chgData name="Trenna Wall" userId="3e6f4acb1c4dd9aa" providerId="LiveId" clId="{CCFF93CF-121F-406B-9521-BBF0120792FD}" dt="2021-06-15T04:55:42.907" v="395" actId="207"/>
          <ac:spMkLst>
            <pc:docMk/>
            <pc:sldMk cId="3016863732" sldId="303"/>
            <ac:spMk id="127" creationId="{9CA7B568-1B4D-4735-BC43-6DBF2DC8B4A8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30" creationId="{7A4DF0A8-C273-43D9-BB4B-9DCE1A2CF154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31" creationId="{37752FD9-A2F8-400A-9C19-668D4F9E6336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32" creationId="{29FCC9FC-76D6-4925-BC3A-DF781A0E2669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33" creationId="{34B303BD-E957-49F0-AEBF-23C580E2A26C}"/>
          </ac:spMkLst>
        </pc:spChg>
        <pc:spChg chg="mod ord topLvl">
          <ac:chgData name="Trenna Wall" userId="3e6f4acb1c4dd9aa" providerId="LiveId" clId="{CCFF93CF-121F-406B-9521-BBF0120792FD}" dt="2021-06-15T04:55:42.907" v="395" actId="207"/>
          <ac:spMkLst>
            <pc:docMk/>
            <pc:sldMk cId="3016863732" sldId="303"/>
            <ac:spMk id="134" creationId="{B6273454-F37B-4BD0-A02C-44ED21B2493B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37" creationId="{6420FE8F-0C6D-438D-ACBA-75BB80C17A35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38" creationId="{47970945-82D4-4628-A8D4-84B2DEC8385D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39" creationId="{C4F52029-985F-49DC-B6F8-D6433E67FA6A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40" creationId="{9CBBDE0A-2E80-4D75-A6BF-696E3E6F06D5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41" creationId="{3E123374-1665-455C-B637-8FBD5F2D4F55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42" creationId="{37E7FFCE-5DBC-4A3D-B4AC-84DA9CBE9DFB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43" creationId="{C2954814-A8BC-4554-86FC-CC71B9D14FDF}"/>
          </ac:spMkLst>
        </pc:spChg>
        <pc:spChg chg="mod ord topLvl">
          <ac:chgData name="Trenna Wall" userId="3e6f4acb1c4dd9aa" providerId="LiveId" clId="{CCFF93CF-121F-406B-9521-BBF0120792FD}" dt="2021-06-15T04:55:42.907" v="395" actId="207"/>
          <ac:spMkLst>
            <pc:docMk/>
            <pc:sldMk cId="3016863732" sldId="303"/>
            <ac:spMk id="144" creationId="{721215A4-D499-4AE8-AA6A-A7A7184AACB9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47" creationId="{81005415-7885-4860-BC96-BFA45D085220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48" creationId="{635BAA8D-0EA6-43CE-A068-2201EB8151CA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49" creationId="{7922C06E-D981-4BA6-81E9-CF919A29B04F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50" creationId="{496E0C59-13A1-4468-87BA-572AA88F3647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51" creationId="{DC08E2FA-AA46-463C-9B77-62A83633BA82}"/>
          </ac:spMkLst>
        </pc:spChg>
        <pc:spChg chg="mod ord topLvl">
          <ac:chgData name="Trenna Wall" userId="3e6f4acb1c4dd9aa" providerId="LiveId" clId="{CCFF93CF-121F-406B-9521-BBF0120792FD}" dt="2021-06-15T04:55:42.907" v="395" actId="207"/>
          <ac:spMkLst>
            <pc:docMk/>
            <pc:sldMk cId="3016863732" sldId="303"/>
            <ac:spMk id="152" creationId="{62FF654F-03EB-4646-9BD3-DA3C896202FC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55" creationId="{C4007D64-045E-46CC-8307-C4E19B32BBDC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56" creationId="{8C6C530E-7778-4E22-92E0-32BE97937206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57" creationId="{5950BF86-517B-48BE-A505-B94B34BC27EC}"/>
          </ac:spMkLst>
        </pc:spChg>
        <pc:spChg chg="mod ord topLvl">
          <ac:chgData name="Trenna Wall" userId="3e6f4acb1c4dd9aa" providerId="LiveId" clId="{CCFF93CF-121F-406B-9521-BBF0120792FD}" dt="2021-06-15T04:55:42.907" v="395" actId="207"/>
          <ac:spMkLst>
            <pc:docMk/>
            <pc:sldMk cId="3016863732" sldId="303"/>
            <ac:spMk id="158" creationId="{DAA5C236-6780-4F79-8B4B-6A1196F58304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61" creationId="{5541BBBE-65AF-4DA3-A3AA-EEFD0882371D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62" creationId="{F4CF2783-A55C-4C70-AF2B-9486571FE9F1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63" creationId="{9BC663C7-94EC-43E8-9936-4ED8DA0B7099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64" creationId="{062080DF-D30E-4670-82A3-CE79925ACB61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65" creationId="{6A5C5565-355C-4CA6-9453-624A9A1044A1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66" creationId="{A1E85621-006F-4259-BBA0-4EEF7554761B}"/>
          </ac:spMkLst>
        </pc:spChg>
        <pc:spChg chg="mod ord topLvl">
          <ac:chgData name="Trenna Wall" userId="3e6f4acb1c4dd9aa" providerId="LiveId" clId="{CCFF93CF-121F-406B-9521-BBF0120792FD}" dt="2021-06-15T04:55:42.907" v="395" actId="207"/>
          <ac:spMkLst>
            <pc:docMk/>
            <pc:sldMk cId="3016863732" sldId="303"/>
            <ac:spMk id="167" creationId="{6E4A3DB9-9106-45E7-BF74-0F620B6CFDED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70" creationId="{511D94A4-B1A3-479E-AE34-D4346C327F5C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71" creationId="{1891340C-0C1B-46AA-B40B-66CEC0C74492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72" creationId="{E258CE20-E307-42FE-A17F-07CE66825EC7}"/>
          </ac:spMkLst>
        </pc:spChg>
        <pc:spChg chg="mod">
          <ac:chgData name="Trenna Wall" userId="3e6f4acb1c4dd9aa" providerId="LiveId" clId="{CCFF93CF-121F-406B-9521-BBF0120792FD}" dt="2021-06-15T04:35:33.617" v="28" actId="165"/>
          <ac:spMkLst>
            <pc:docMk/>
            <pc:sldMk cId="3016863732" sldId="303"/>
            <ac:spMk id="173" creationId="{73000C1D-8A5B-4529-B4F9-224FBACA8CDE}"/>
          </ac:spMkLst>
        </pc:spChg>
        <pc:spChg chg="mod ord topLvl">
          <ac:chgData name="Trenna Wall" userId="3e6f4acb1c4dd9aa" providerId="LiveId" clId="{CCFF93CF-121F-406B-9521-BBF0120792FD}" dt="2021-06-15T04:55:42.907" v="395" actId="207"/>
          <ac:spMkLst>
            <pc:docMk/>
            <pc:sldMk cId="3016863732" sldId="303"/>
            <ac:spMk id="174" creationId="{6C9FF427-D5C6-4ED5-97D2-9AC606140CBE}"/>
          </ac:spMkLst>
        </pc:spChg>
        <pc:grpChg chg="add mod">
          <ac:chgData name="Trenna Wall" userId="3e6f4acb1c4dd9aa" providerId="LiveId" clId="{CCFF93CF-121F-406B-9521-BBF0120792FD}" dt="2021-06-15T04:44:02.237" v="120" actId="164"/>
          <ac:grpSpMkLst>
            <pc:docMk/>
            <pc:sldMk cId="3016863732" sldId="303"/>
            <ac:grpSpMk id="3" creationId="{B8E0881B-0020-499C-A56E-2FFD2BEA7DBA}"/>
          </ac:grpSpMkLst>
        </pc:grpChg>
        <pc:grpChg chg="mod topLv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4" creationId="{E392A0A7-7EE2-44ED-8C6F-3C5C9748C53D}"/>
          </ac:grpSpMkLst>
        </pc:grpChg>
        <pc:grpChg chg="add mod">
          <ac:chgData name="Trenna Wall" userId="3e6f4acb1c4dd9aa" providerId="LiveId" clId="{CCFF93CF-121F-406B-9521-BBF0120792FD}" dt="2021-06-15T04:44:04.718" v="121" actId="164"/>
          <ac:grpSpMkLst>
            <pc:docMk/>
            <pc:sldMk cId="3016863732" sldId="303"/>
            <ac:grpSpMk id="11" creationId="{9D6A8AC4-90C8-45B0-B894-3A8E3EC3136A}"/>
          </ac:grpSpMkLst>
        </pc:grpChg>
        <pc:grpChg chg="mod topLv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2" creationId="{8EFAFE0D-597F-4F59-8D67-E9A7A04AF69C}"/>
          </ac:grpSpMkLst>
        </pc:grpChg>
        <pc:grpChg chg="de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21" creationId="{9444BD76-0CBF-4C14-935B-D00AC66A27BF}"/>
          </ac:grpSpMkLst>
        </pc:grpChg>
        <pc:grpChg chg="de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27" creationId="{7B5FAD2F-3354-4087-8099-0FBC85C36732}"/>
          </ac:grpSpMkLst>
        </pc:grpChg>
        <pc:grpChg chg="de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33" creationId="{0B69BAE5-1FA8-4918-BF53-7EC84A900FDA}"/>
          </ac:grpSpMkLst>
        </pc:grpChg>
        <pc:grpChg chg="add mod">
          <ac:chgData name="Trenna Wall" userId="3e6f4acb1c4dd9aa" providerId="LiveId" clId="{CCFF93CF-121F-406B-9521-BBF0120792FD}" dt="2021-06-15T04:44:07.809" v="122" actId="164"/>
          <ac:grpSpMkLst>
            <pc:docMk/>
            <pc:sldMk cId="3016863732" sldId="303"/>
            <ac:grpSpMk id="40" creationId="{79169C1E-7B11-43F2-8160-13872F39CD88}"/>
          </ac:grpSpMkLst>
        </pc:grpChg>
        <pc:grpChg chg="mod topLv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45" creationId="{00C09951-1324-44BB-8662-1DD8616A7591}"/>
          </ac:grpSpMkLst>
        </pc:grpChg>
        <pc:grpChg chg="mod topLv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67" creationId="{A7BEEB56-3C0B-4B90-85ED-8B3BDA640AE5}"/>
          </ac:grpSpMkLst>
        </pc:grpChg>
        <pc:grpChg chg="mod topLv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79" creationId="{B0CA462E-E656-4E4D-AF32-31DF463546EC}"/>
          </ac:grpSpMkLst>
        </pc:grpChg>
        <pc:grpChg chg="mod topLv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89" creationId="{9B3EE029-CCCC-4447-85EE-6825B399F633}"/>
          </ac:grpSpMkLst>
        </pc:grpChg>
        <pc:grpChg chg="mod topLv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00" creationId="{0BEB6012-4E50-4179-9B58-EB6DACF1B204}"/>
          </ac:grpSpMkLst>
        </pc:grpChg>
        <pc:grpChg chg="mod topLv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09" creationId="{2A247E69-0DA0-4EE3-A8AC-29BFC532211C}"/>
          </ac:grpSpMkLst>
        </pc:grpChg>
        <pc:grpChg chg="mod topLv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19" creationId="{76FC4DBC-4B24-4792-8DE2-EA17B5A24A4A}"/>
          </ac:grpSpMkLst>
        </pc:grpChg>
        <pc:grpChg chg="mod topLv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29" creationId="{A6F40415-C408-4BBE-B09C-D81D7C0BCBBE}"/>
          </ac:grpSpMkLst>
        </pc:grpChg>
        <pc:grpChg chg="mod topLv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36" creationId="{5801A28C-ABEF-46CA-8D1E-EC942B562D58}"/>
          </ac:grpSpMkLst>
        </pc:grpChg>
        <pc:grpChg chg="mod topLv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46" creationId="{6AD1E233-BA6E-416B-AC65-CD4C78FC1284}"/>
          </ac:grpSpMkLst>
        </pc:grpChg>
        <pc:grpChg chg="mod topLv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54" creationId="{9B2DA2B0-B6B7-45BD-BB34-AB91958D5179}"/>
          </ac:grpSpMkLst>
        </pc:grpChg>
        <pc:grpChg chg="mod topLv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60" creationId="{078DD2FB-FE6A-409F-82D5-760ABEE6198A}"/>
          </ac:grpSpMkLst>
        </pc:grpChg>
        <pc:grpChg chg="mod topLv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69" creationId="{9E12C033-7924-4534-B714-4D4D71E0AAD4}"/>
          </ac:grpSpMkLst>
        </pc:grpChg>
        <pc:grpChg chg="de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75" creationId="{44ED0AAB-7C5F-48C6-BFF6-CB95702066EA}"/>
          </ac:grpSpMkLst>
        </pc:grpChg>
        <pc:grpChg chg="de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76" creationId="{B8A5E15F-5315-4344-9086-F4EC92959A65}"/>
          </ac:grpSpMkLst>
        </pc:grpChg>
        <pc:grpChg chg="de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77" creationId="{DF5518FD-073D-48C9-96CA-DDE43ABDF5D1}"/>
          </ac:grpSpMkLst>
        </pc:grpChg>
        <pc:grpChg chg="de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78" creationId="{9B22D9EF-F096-4607-96F0-16C78EC74FCC}"/>
          </ac:grpSpMkLst>
        </pc:grpChg>
        <pc:grpChg chg="de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79" creationId="{F9F452F3-40CC-4FB0-8E59-D23AB709C049}"/>
          </ac:grpSpMkLst>
        </pc:grpChg>
        <pc:grpChg chg="de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80" creationId="{54286079-F10A-4776-9764-8E54146EBF2D}"/>
          </ac:grpSpMkLst>
        </pc:grpChg>
        <pc:grpChg chg="de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81" creationId="{FBC1BE08-5822-4FA7-83B4-1904D9D6D6EC}"/>
          </ac:grpSpMkLst>
        </pc:grpChg>
        <pc:grpChg chg="de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82" creationId="{DEB73935-2839-47F5-9159-AF9373E913F5}"/>
          </ac:grpSpMkLst>
        </pc:grpChg>
        <pc:grpChg chg="de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83" creationId="{6537F300-F67F-45B7-ACC4-414EAB85A3DE}"/>
          </ac:grpSpMkLst>
        </pc:grpChg>
        <pc:grpChg chg="de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84" creationId="{FE806321-8F64-473E-A33F-98A1B258ED3E}"/>
          </ac:grpSpMkLst>
        </pc:grpChg>
        <pc:grpChg chg="de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85" creationId="{E4810D50-55A4-4C39-AA9B-81664B0C9E6E}"/>
          </ac:grpSpMkLst>
        </pc:grpChg>
        <pc:grpChg chg="de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86" creationId="{37338856-C3D8-4148-8D40-D5FE7804DA45}"/>
          </ac:grpSpMkLst>
        </pc:grpChg>
        <pc:grpChg chg="de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87" creationId="{AB99496B-D2C2-4593-9E3C-A264ED17F399}"/>
          </ac:grpSpMkLst>
        </pc:grpChg>
        <pc:grpChg chg="de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88" creationId="{C38074CC-4DB6-4EC9-AD09-72E5C8098A55}"/>
          </ac:grpSpMkLst>
        </pc:grpChg>
        <pc:grpChg chg="del">
          <ac:chgData name="Trenna Wall" userId="3e6f4acb1c4dd9aa" providerId="LiveId" clId="{CCFF93CF-121F-406B-9521-BBF0120792FD}" dt="2021-06-15T04:35:33.617" v="28" actId="165"/>
          <ac:grpSpMkLst>
            <pc:docMk/>
            <pc:sldMk cId="3016863732" sldId="303"/>
            <ac:grpSpMk id="189" creationId="{0BBF4266-665F-4A0B-972D-BC1F174904B6}"/>
          </ac:grpSpMkLst>
        </pc:grpChg>
      </pc:sldChg>
      <pc:sldChg chg="addSp delSp modSp mod">
        <pc:chgData name="Trenna Wall" userId="3e6f4acb1c4dd9aa" providerId="LiveId" clId="{CCFF93CF-121F-406B-9521-BBF0120792FD}" dt="2021-06-15T04:55:38.925" v="394" actId="207"/>
        <pc:sldMkLst>
          <pc:docMk/>
          <pc:sldMk cId="4132638504" sldId="304"/>
        </pc:sldMkLst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5" creationId="{BB00DD4B-0334-4480-A729-F8D6FF162439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6" creationId="{C5422073-C0EA-4BDA-8698-3A49BFEB1D69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7" creationId="{9EC95547-5111-42E6-97FF-2C1844C9F826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8" creationId="{5435C4D8-47D9-42B4-A4A0-C879626AD272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9" creationId="{C6741069-A5C0-4104-9152-5856DA8CE9AB}"/>
          </ac:spMkLst>
        </pc:spChg>
        <pc:spChg chg="mod ord topLvl">
          <ac:chgData name="Trenna Wall" userId="3e6f4acb1c4dd9aa" providerId="LiveId" clId="{CCFF93CF-121F-406B-9521-BBF0120792FD}" dt="2021-06-15T04:55:38.925" v="394" actId="207"/>
          <ac:spMkLst>
            <pc:docMk/>
            <pc:sldMk cId="4132638504" sldId="304"/>
            <ac:spMk id="10" creationId="{74B26CD8-C1F6-42C9-871C-60A02A184B77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3" creationId="{3D6C2FAF-D277-49D1-BB4D-BEBD4515E82B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4" creationId="{3A739061-7C3A-4D01-B79D-60CF08CD68D6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5" creationId="{724BB066-A93E-4F24-B336-FFE87DC4CB28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6" creationId="{93C0D1BC-E307-4B2F-AD55-246026AEDE3E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7" creationId="{260DA064-4450-4A9F-9C2F-E446C67E5D19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8" creationId="{9595730A-9F8C-4A79-A9A5-ADA278EB2EA6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9" creationId="{BFBB6167-E441-454C-9B03-918A9FC5C595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20" creationId="{8A3387EC-2FA6-4BA6-BD60-5D893F28142B}"/>
          </ac:spMkLst>
        </pc:spChg>
        <pc:spChg chg="mod topLvl">
          <ac:chgData name="Trenna Wall" userId="3e6f4acb1c4dd9aa" providerId="LiveId" clId="{CCFF93CF-121F-406B-9521-BBF0120792FD}" dt="2021-06-15T04:44:13.938" v="124" actId="164"/>
          <ac:spMkLst>
            <pc:docMk/>
            <pc:sldMk cId="4132638504" sldId="304"/>
            <ac:spMk id="22" creationId="{11710D4E-4A12-4FB2-8522-043DB3641DDD}"/>
          </ac:spMkLst>
        </pc:spChg>
        <pc:spChg chg="mod topLvl">
          <ac:chgData name="Trenna Wall" userId="3e6f4acb1c4dd9aa" providerId="LiveId" clId="{CCFF93CF-121F-406B-9521-BBF0120792FD}" dt="2021-06-15T04:44:13.938" v="124" actId="164"/>
          <ac:spMkLst>
            <pc:docMk/>
            <pc:sldMk cId="4132638504" sldId="304"/>
            <ac:spMk id="23" creationId="{07736859-787B-4A50-9CFF-8B09E08156FC}"/>
          </ac:spMkLst>
        </pc:spChg>
        <pc:spChg chg="mod topLvl">
          <ac:chgData name="Trenna Wall" userId="3e6f4acb1c4dd9aa" providerId="LiveId" clId="{CCFF93CF-121F-406B-9521-BBF0120792FD}" dt="2021-06-15T04:44:13.938" v="124" actId="164"/>
          <ac:spMkLst>
            <pc:docMk/>
            <pc:sldMk cId="4132638504" sldId="304"/>
            <ac:spMk id="24" creationId="{1F1D5407-EDC0-46BD-B63E-F92B3376650A}"/>
          </ac:spMkLst>
        </pc:spChg>
        <pc:spChg chg="mod topLvl">
          <ac:chgData name="Trenna Wall" userId="3e6f4acb1c4dd9aa" providerId="LiveId" clId="{CCFF93CF-121F-406B-9521-BBF0120792FD}" dt="2021-06-15T04:44:13.938" v="124" actId="164"/>
          <ac:spMkLst>
            <pc:docMk/>
            <pc:sldMk cId="4132638504" sldId="304"/>
            <ac:spMk id="25" creationId="{11D79686-1B05-41BA-8D1D-D8BE68427FB3}"/>
          </ac:spMkLst>
        </pc:spChg>
        <pc:spChg chg="mod topLvl">
          <ac:chgData name="Trenna Wall" userId="3e6f4acb1c4dd9aa" providerId="LiveId" clId="{CCFF93CF-121F-406B-9521-BBF0120792FD}" dt="2021-06-15T04:44:13.938" v="124" actId="164"/>
          <ac:spMkLst>
            <pc:docMk/>
            <pc:sldMk cId="4132638504" sldId="304"/>
            <ac:spMk id="26" creationId="{D272DEC0-CC5A-4467-8605-07D314CD8027}"/>
          </ac:spMkLst>
        </pc:spChg>
        <pc:spChg chg="mod topLvl">
          <ac:chgData name="Trenna Wall" userId="3e6f4acb1c4dd9aa" providerId="LiveId" clId="{CCFF93CF-121F-406B-9521-BBF0120792FD}" dt="2021-06-15T04:44:17.103" v="125" actId="164"/>
          <ac:spMkLst>
            <pc:docMk/>
            <pc:sldMk cId="4132638504" sldId="304"/>
            <ac:spMk id="28" creationId="{D9A686DE-2D33-423C-8298-078719C6ACF1}"/>
          </ac:spMkLst>
        </pc:spChg>
        <pc:spChg chg="mod topLvl">
          <ac:chgData name="Trenna Wall" userId="3e6f4acb1c4dd9aa" providerId="LiveId" clId="{CCFF93CF-121F-406B-9521-BBF0120792FD}" dt="2021-06-15T04:44:17.103" v="125" actId="164"/>
          <ac:spMkLst>
            <pc:docMk/>
            <pc:sldMk cId="4132638504" sldId="304"/>
            <ac:spMk id="29" creationId="{99177FE2-1CA1-4D49-B716-C98E163F2463}"/>
          </ac:spMkLst>
        </pc:spChg>
        <pc:spChg chg="mod topLvl">
          <ac:chgData name="Trenna Wall" userId="3e6f4acb1c4dd9aa" providerId="LiveId" clId="{CCFF93CF-121F-406B-9521-BBF0120792FD}" dt="2021-06-15T04:44:17.103" v="125" actId="164"/>
          <ac:spMkLst>
            <pc:docMk/>
            <pc:sldMk cId="4132638504" sldId="304"/>
            <ac:spMk id="30" creationId="{DFA93592-09B7-47DA-BBF5-A143BDD5DC74}"/>
          </ac:spMkLst>
        </pc:spChg>
        <pc:spChg chg="mod topLvl">
          <ac:chgData name="Trenna Wall" userId="3e6f4acb1c4dd9aa" providerId="LiveId" clId="{CCFF93CF-121F-406B-9521-BBF0120792FD}" dt="2021-06-15T04:44:17.103" v="125" actId="164"/>
          <ac:spMkLst>
            <pc:docMk/>
            <pc:sldMk cId="4132638504" sldId="304"/>
            <ac:spMk id="31" creationId="{D6211098-9F88-43AC-97EF-19FEDF2BF5E2}"/>
          </ac:spMkLst>
        </pc:spChg>
        <pc:spChg chg="mod topLvl">
          <ac:chgData name="Trenna Wall" userId="3e6f4acb1c4dd9aa" providerId="LiveId" clId="{CCFF93CF-121F-406B-9521-BBF0120792FD}" dt="2021-06-15T04:44:17.103" v="125" actId="164"/>
          <ac:spMkLst>
            <pc:docMk/>
            <pc:sldMk cId="4132638504" sldId="304"/>
            <ac:spMk id="32" creationId="{AB584707-404E-4E7D-9776-680CEE3B9940}"/>
          </ac:spMkLst>
        </pc:spChg>
        <pc:spChg chg="mod topLvl">
          <ac:chgData name="Trenna Wall" userId="3e6f4acb1c4dd9aa" providerId="LiveId" clId="{CCFF93CF-121F-406B-9521-BBF0120792FD}" dt="2021-06-15T04:44:11.452" v="123" actId="164"/>
          <ac:spMkLst>
            <pc:docMk/>
            <pc:sldMk cId="4132638504" sldId="304"/>
            <ac:spMk id="34" creationId="{950AAE46-5D24-47E0-ABA9-58ADFCD82782}"/>
          </ac:spMkLst>
        </pc:spChg>
        <pc:spChg chg="mod topLvl">
          <ac:chgData name="Trenna Wall" userId="3e6f4acb1c4dd9aa" providerId="LiveId" clId="{CCFF93CF-121F-406B-9521-BBF0120792FD}" dt="2021-06-15T04:44:11.452" v="123" actId="164"/>
          <ac:spMkLst>
            <pc:docMk/>
            <pc:sldMk cId="4132638504" sldId="304"/>
            <ac:spMk id="35" creationId="{5745EC73-3883-4F92-8CFF-26456DF78D0D}"/>
          </ac:spMkLst>
        </pc:spChg>
        <pc:spChg chg="mod topLvl">
          <ac:chgData name="Trenna Wall" userId="3e6f4acb1c4dd9aa" providerId="LiveId" clId="{CCFF93CF-121F-406B-9521-BBF0120792FD}" dt="2021-06-15T04:44:11.452" v="123" actId="164"/>
          <ac:spMkLst>
            <pc:docMk/>
            <pc:sldMk cId="4132638504" sldId="304"/>
            <ac:spMk id="36" creationId="{47423F63-37F8-48AB-9BA8-4BCEE4172424}"/>
          </ac:spMkLst>
        </pc:spChg>
        <pc:spChg chg="mod topLvl">
          <ac:chgData name="Trenna Wall" userId="3e6f4acb1c4dd9aa" providerId="LiveId" clId="{CCFF93CF-121F-406B-9521-BBF0120792FD}" dt="2021-06-15T04:44:11.452" v="123" actId="164"/>
          <ac:spMkLst>
            <pc:docMk/>
            <pc:sldMk cId="4132638504" sldId="304"/>
            <ac:spMk id="37" creationId="{D8D4C9B5-B1BF-441C-8ADE-00112609415F}"/>
          </ac:spMkLst>
        </pc:spChg>
        <pc:spChg chg="mod topLvl">
          <ac:chgData name="Trenna Wall" userId="3e6f4acb1c4dd9aa" providerId="LiveId" clId="{CCFF93CF-121F-406B-9521-BBF0120792FD}" dt="2021-06-15T04:44:11.452" v="123" actId="164"/>
          <ac:spMkLst>
            <pc:docMk/>
            <pc:sldMk cId="4132638504" sldId="304"/>
            <ac:spMk id="38" creationId="{466D4205-1664-4EB7-9580-D3B07DC486D9}"/>
          </ac:spMkLst>
        </pc:spChg>
        <pc:spChg chg="mod ord topLvl">
          <ac:chgData name="Trenna Wall" userId="3e6f4acb1c4dd9aa" providerId="LiveId" clId="{CCFF93CF-121F-406B-9521-BBF0120792FD}" dt="2021-06-15T04:55:38.925" v="394" actId="207"/>
          <ac:spMkLst>
            <pc:docMk/>
            <pc:sldMk cId="4132638504" sldId="304"/>
            <ac:spMk id="41" creationId="{4E7B0267-39C4-4AFD-A97D-F1DB336C8F85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47" creationId="{CD9A2203-140A-43EE-A7B1-81D914E09788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49" creationId="{443BB232-0368-49DF-8A8D-3BEE22B6137C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51" creationId="{920D7E3C-EBA4-474B-869F-A3F266F62AD5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53" creationId="{8D635767-DA49-4487-8171-B24719B7BE2C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55" creationId="{6DE95538-85B3-492A-908B-34B82A335BAC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57" creationId="{979C0367-6EB2-4BF1-B922-F4D89BD9A147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59" creationId="{E0DFF6E8-F3CC-4F15-9AE0-C93ECB404278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61" creationId="{D8FF515A-5C35-4723-933D-41CF63C7EABD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63" creationId="{C61A0C7E-6DAD-4C3C-AD1D-0374E852F2BB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65" creationId="{BE56AA04-D8DB-416E-BFDA-9A05499B89D7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67" creationId="{592E36F2-908B-483C-B1DA-4CC8C8847342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69" creationId="{918E21C3-D9DC-48F9-9B56-2E6DFB06572C}"/>
          </ac:spMkLst>
        </pc:spChg>
        <pc:spChg chg="mod ord topLvl">
          <ac:chgData name="Trenna Wall" userId="3e6f4acb1c4dd9aa" providerId="LiveId" clId="{CCFF93CF-121F-406B-9521-BBF0120792FD}" dt="2021-06-15T04:55:38.925" v="394" actId="207"/>
          <ac:spMkLst>
            <pc:docMk/>
            <pc:sldMk cId="4132638504" sldId="304"/>
            <ac:spMk id="70" creationId="{312CAD41-203D-4178-8C67-D5336B796650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73" creationId="{06148323-4D8A-4F14-84C4-21C2B4F31CF4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74" creationId="{B40A3883-7209-4B6F-838E-1BC8CD1CC14F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75" creationId="{2A7A31E2-55E9-4014-8C4B-38DDAE86EBE1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76" creationId="{96CD6350-6A6F-4E20-B7D8-633691EACFEF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77" creationId="{24D17C64-8863-4047-A49A-1F19C6CE1C17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78" creationId="{2E85608B-4B3F-4124-86F4-841ECBF22D2F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79" creationId="{75B9EB3F-25A4-4506-9B25-7D147B35A01F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80" creationId="{1F9FECB6-4B7E-49D5-AFBF-D605A8D1F2BC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81" creationId="{232EAE8F-B808-4795-8131-4A919B1B8658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82" creationId="{8B31EA88-AF75-423A-86A5-70FD0D3AABD2}"/>
          </ac:spMkLst>
        </pc:spChg>
        <pc:spChg chg="mod ord topLvl">
          <ac:chgData name="Trenna Wall" userId="3e6f4acb1c4dd9aa" providerId="LiveId" clId="{CCFF93CF-121F-406B-9521-BBF0120792FD}" dt="2021-06-15T04:55:38.925" v="394" actId="207"/>
          <ac:spMkLst>
            <pc:docMk/>
            <pc:sldMk cId="4132638504" sldId="304"/>
            <ac:spMk id="83" creationId="{33AD3922-C915-4F62-8BAD-6C5640EA787F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86" creationId="{77B60404-9673-4B99-9B10-CE3EAA646338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87" creationId="{A73D50F2-39CC-4369-9B73-C3B673C3C616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88" creationId="{776D2D72-66CE-4B3A-9744-0672603DB6CB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89" creationId="{79085FE6-CFE5-4D1D-AD94-DFFD66780F3C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90" creationId="{0C96F999-6371-4F12-8E78-CFED44118A9C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91" creationId="{D304D034-B313-4896-B1CC-06CEA3006D89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92" creationId="{E9E736B3-5F47-45D8-B80D-E8CC1D2047F1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93" creationId="{55D151E1-FDC8-4B4A-AE60-4DEC73A32468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94" creationId="{2DB7D352-8E74-46BC-B353-507DB577BF58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95" creationId="{7B3E0F32-A8E3-4613-B015-470BCAA39069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96" creationId="{2BECDA81-31A1-43C6-9473-FCE6AC4B84CF}"/>
          </ac:spMkLst>
        </pc:spChg>
        <pc:spChg chg="mod ord topLvl">
          <ac:chgData name="Trenna Wall" userId="3e6f4acb1c4dd9aa" providerId="LiveId" clId="{CCFF93CF-121F-406B-9521-BBF0120792FD}" dt="2021-06-15T04:55:38.925" v="394" actId="207"/>
          <ac:spMkLst>
            <pc:docMk/>
            <pc:sldMk cId="4132638504" sldId="304"/>
            <ac:spMk id="97" creationId="{796B7ED0-68F2-4617-AD54-7832CB4AE80C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00" creationId="{E29882B9-8EF7-4D99-8C22-95EB7C9D33F2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01" creationId="{A3F840AA-278B-4AE4-BCEC-81A1C9EBA88C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02" creationId="{87779314-D7D6-44DF-B895-9BFF5A3FBA32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03" creationId="{4E02DE3B-800D-4795-9650-9A2CAE94ED1E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04" creationId="{816D2107-7679-441E-8E47-8B87E3138A8E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05" creationId="{3205133D-7C97-4363-97B2-FC6F00A336B9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06" creationId="{4CF1379D-8942-455E-A3CC-45ADB55DA7F8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07" creationId="{B4F69E25-C719-4E0A-9E29-E5D21AFB08F1}"/>
          </ac:spMkLst>
        </pc:spChg>
        <pc:spChg chg="mod ord topLvl">
          <ac:chgData name="Trenna Wall" userId="3e6f4acb1c4dd9aa" providerId="LiveId" clId="{CCFF93CF-121F-406B-9521-BBF0120792FD}" dt="2021-06-15T04:55:38.925" v="394" actId="207"/>
          <ac:spMkLst>
            <pc:docMk/>
            <pc:sldMk cId="4132638504" sldId="304"/>
            <ac:spMk id="108" creationId="{6A5F3254-1EA3-4850-BA38-5F85D75017F8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11" creationId="{2A9CB227-E6EC-40B7-9427-D21A97BCB7FC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12" creationId="{1B8E9CB9-3158-4A10-8B7D-6FFD186757C5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13" creationId="{7C278501-A0D0-4ADA-B9F5-C7A5C74E7229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14" creationId="{41C859F0-D54D-4F05-B3F8-9B2FAE85B647}"/>
          </ac:spMkLst>
        </pc:spChg>
        <pc:spChg chg="mod ord topLvl">
          <ac:chgData name="Trenna Wall" userId="3e6f4acb1c4dd9aa" providerId="LiveId" clId="{CCFF93CF-121F-406B-9521-BBF0120792FD}" dt="2021-06-15T04:55:38.925" v="394" actId="207"/>
          <ac:spMkLst>
            <pc:docMk/>
            <pc:sldMk cId="4132638504" sldId="304"/>
            <ac:spMk id="115" creationId="{8D7F2C57-ACC3-49C5-AB90-EA0F3E882774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18" creationId="{1A39B67B-E9B2-4B71-9B9C-C65C4844187A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19" creationId="{B90BA716-4638-4546-8A73-332E91D28743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20" creationId="{62C7E0A8-536F-4973-8FBE-F68B6CD4EF91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21" creationId="{152139DB-DFE8-4AFA-8F31-F95DCAF46819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22" creationId="{EA313DE0-BB18-4C19-A609-38A71B463A28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23" creationId="{8E2A792A-68B4-4D9F-9429-F1549715B380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24" creationId="{40ADBB17-8499-4B20-B9DB-9999ACF9A6C2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25" creationId="{6D2B8669-1FB7-444E-9B60-10B78589527F}"/>
          </ac:spMkLst>
        </pc:spChg>
        <pc:spChg chg="mod ord topLvl">
          <ac:chgData name="Trenna Wall" userId="3e6f4acb1c4dd9aa" providerId="LiveId" clId="{CCFF93CF-121F-406B-9521-BBF0120792FD}" dt="2021-06-15T04:55:38.925" v="394" actId="207"/>
          <ac:spMkLst>
            <pc:docMk/>
            <pc:sldMk cId="4132638504" sldId="304"/>
            <ac:spMk id="126" creationId="{F0E4B6F3-0612-44E6-AF85-06D584BFCE36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29" creationId="{05C3B4B9-5CB4-4833-BFB6-A31E7E615015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30" creationId="{907B5AC7-5B7E-43DF-BFAA-ED0905766A60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31" creationId="{85791BFA-C090-43B5-8251-433DF4682118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32" creationId="{53035906-D2CB-4DAF-8FCA-B9DD0ED79A77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33" creationId="{49B086A4-9B7E-45A0-BCD7-5F417E4EF256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34" creationId="{79055BD6-431F-44E5-AD76-EE7B9D92B816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35" creationId="{5722C167-8C93-480F-B5C3-8569A59D6538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36" creationId="{1974FFDC-78AA-4298-8B6D-0711B10A2551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37" creationId="{492189E2-4D72-43F3-BAB4-3431D0C5E7EA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38" creationId="{315460A1-B8B5-4673-A83E-B7003D4B56ED}"/>
          </ac:spMkLst>
        </pc:spChg>
        <pc:spChg chg="mod ord topLvl">
          <ac:chgData name="Trenna Wall" userId="3e6f4acb1c4dd9aa" providerId="LiveId" clId="{CCFF93CF-121F-406B-9521-BBF0120792FD}" dt="2021-06-15T04:55:38.925" v="394" actId="207"/>
          <ac:spMkLst>
            <pc:docMk/>
            <pc:sldMk cId="4132638504" sldId="304"/>
            <ac:spMk id="139" creationId="{F8B0EB6C-70FC-4D44-848A-E2D0B201ADF4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42" creationId="{26FC94D1-5F47-45C4-B222-6EAEEF87AA04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43" creationId="{928D013D-1848-46AE-88F5-FDB3B3D9B88E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44" creationId="{1DB96365-B008-48BA-A719-BC824FE5AE49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45" creationId="{636BDBF7-EEB5-46FA-9CDD-BFDB66789DEB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46" creationId="{1A1911A6-627F-4A3F-B8E9-1CA9887C6B35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47" creationId="{E31C385C-2D17-4E8D-BB6B-95E7876C2F58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48" creationId="{C5DF6D69-1AF8-425B-AA9D-60D00E373D01}"/>
          </ac:spMkLst>
        </pc:spChg>
        <pc:spChg chg="mod ord topLvl">
          <ac:chgData name="Trenna Wall" userId="3e6f4acb1c4dd9aa" providerId="LiveId" clId="{CCFF93CF-121F-406B-9521-BBF0120792FD}" dt="2021-06-15T04:55:38.925" v="394" actId="207"/>
          <ac:spMkLst>
            <pc:docMk/>
            <pc:sldMk cId="4132638504" sldId="304"/>
            <ac:spMk id="149" creationId="{E1F1BCB6-602B-4F98-8B58-FD242A81640B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52" creationId="{74C13DAB-CD5F-47BB-89B3-C76E44873D2C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53" creationId="{254F34B8-C649-4114-AD8B-3F22B73B5B14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54" creationId="{FB7D2A7E-12E1-4049-9DE1-C515029A6AD4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55" creationId="{80219341-2504-4EF8-B9D8-F3D218DBED4B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56" creationId="{48EF0A65-03EB-47CF-B83E-CC14326AF2ED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57" creationId="{5D57351B-99B0-448C-B64B-3CAD8150BBC6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58" creationId="{D453BD5C-19BF-4774-B080-F7A8C746C8D4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59" creationId="{58589B16-2A01-4B62-BC4B-8EB9C008EC59}"/>
          </ac:spMkLst>
        </pc:spChg>
        <pc:spChg chg="mod ord topLvl">
          <ac:chgData name="Trenna Wall" userId="3e6f4acb1c4dd9aa" providerId="LiveId" clId="{CCFF93CF-121F-406B-9521-BBF0120792FD}" dt="2021-06-15T04:55:38.925" v="394" actId="207"/>
          <ac:spMkLst>
            <pc:docMk/>
            <pc:sldMk cId="4132638504" sldId="304"/>
            <ac:spMk id="160" creationId="{58A678CA-13FF-4535-B410-8E4F66594996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63" creationId="{CFCF8E6E-D3A8-4118-8144-90D30C6A82E6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64" creationId="{F89431D1-D740-48EB-979C-99EE20ED3649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65" creationId="{0FB38032-2071-4635-8C80-A2D0EC351B1B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66" creationId="{10608B8B-1E86-43AF-9C35-9823D18EC9D0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67" creationId="{670CDC85-A103-4548-B0F9-462E38BA1A25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68" creationId="{578F13FC-345D-4A10-96D8-81509FB7271C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69" creationId="{E1B03C75-1415-4901-AE86-11F5126EFD10}"/>
          </ac:spMkLst>
        </pc:spChg>
        <pc:spChg chg="mod ord topLvl">
          <ac:chgData name="Trenna Wall" userId="3e6f4acb1c4dd9aa" providerId="LiveId" clId="{CCFF93CF-121F-406B-9521-BBF0120792FD}" dt="2021-06-15T04:55:38.925" v="394" actId="207"/>
          <ac:spMkLst>
            <pc:docMk/>
            <pc:sldMk cId="4132638504" sldId="304"/>
            <ac:spMk id="170" creationId="{15281974-3F42-4555-9585-8CC8E399EE3F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73" creationId="{E22E12C9-72C3-4CE6-8E24-BE99283EB2BC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74" creationId="{C9099713-7C08-4A55-930A-4509E3A7ED4A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75" creationId="{7CF5F555-6593-472A-BD78-79F3B134A27A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76" creationId="{2A87986B-E20D-447D-9649-A99D88FC5375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77" creationId="{3645B913-1FC6-433F-B660-74E4DD24964A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78" creationId="{F2DB2FAB-C572-41A5-9DD0-849727571CF6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79" creationId="{6B88969C-2DAD-4DE4-9AF3-21CBE603D3C5}"/>
          </ac:spMkLst>
        </pc:spChg>
        <pc:spChg chg="mod ord topLvl">
          <ac:chgData name="Trenna Wall" userId="3e6f4acb1c4dd9aa" providerId="LiveId" clId="{CCFF93CF-121F-406B-9521-BBF0120792FD}" dt="2021-06-15T04:55:38.925" v="394" actId="207"/>
          <ac:spMkLst>
            <pc:docMk/>
            <pc:sldMk cId="4132638504" sldId="304"/>
            <ac:spMk id="180" creationId="{ED01567D-8838-41C8-B9BF-C800C405A12E}"/>
          </ac:spMkLst>
        </pc:spChg>
        <pc:spChg chg="mod">
          <ac:chgData name="Trenna Wall" userId="3e6f4acb1c4dd9aa" providerId="LiveId" clId="{CCFF93CF-121F-406B-9521-BBF0120792FD}" dt="2021-06-15T04:40:03.677" v="82" actId="207"/>
          <ac:spMkLst>
            <pc:docMk/>
            <pc:sldMk cId="4132638504" sldId="304"/>
            <ac:spMk id="183" creationId="{27A4C31E-BF7E-419D-B9D3-0A555C00D107}"/>
          </ac:spMkLst>
        </pc:spChg>
        <pc:spChg chg="mod">
          <ac:chgData name="Trenna Wall" userId="3e6f4acb1c4dd9aa" providerId="LiveId" clId="{CCFF93CF-121F-406B-9521-BBF0120792FD}" dt="2021-06-15T04:40:03.677" v="82" actId="207"/>
          <ac:spMkLst>
            <pc:docMk/>
            <pc:sldMk cId="4132638504" sldId="304"/>
            <ac:spMk id="184" creationId="{51D62541-9B38-484B-86D9-821357546300}"/>
          </ac:spMkLst>
        </pc:spChg>
        <pc:spChg chg="mod">
          <ac:chgData name="Trenna Wall" userId="3e6f4acb1c4dd9aa" providerId="LiveId" clId="{CCFF93CF-121F-406B-9521-BBF0120792FD}" dt="2021-06-15T04:40:03.677" v="82" actId="207"/>
          <ac:spMkLst>
            <pc:docMk/>
            <pc:sldMk cId="4132638504" sldId="304"/>
            <ac:spMk id="185" creationId="{453F833E-69B2-4926-B3D3-AA9CB83A3340}"/>
          </ac:spMkLst>
        </pc:spChg>
        <pc:spChg chg="mod">
          <ac:chgData name="Trenna Wall" userId="3e6f4acb1c4dd9aa" providerId="LiveId" clId="{CCFF93CF-121F-406B-9521-BBF0120792FD}" dt="2021-06-15T04:40:03.677" v="82" actId="207"/>
          <ac:spMkLst>
            <pc:docMk/>
            <pc:sldMk cId="4132638504" sldId="304"/>
            <ac:spMk id="186" creationId="{E8197B6A-7BB7-4E8F-8B86-10FC165CF91D}"/>
          </ac:spMkLst>
        </pc:spChg>
        <pc:spChg chg="mod">
          <ac:chgData name="Trenna Wall" userId="3e6f4acb1c4dd9aa" providerId="LiveId" clId="{CCFF93CF-121F-406B-9521-BBF0120792FD}" dt="2021-06-15T04:40:03.677" v="82" actId="207"/>
          <ac:spMkLst>
            <pc:docMk/>
            <pc:sldMk cId="4132638504" sldId="304"/>
            <ac:spMk id="187" creationId="{18C0DE4A-58B0-4DD9-BB7D-29B271D5C4DD}"/>
          </ac:spMkLst>
        </pc:spChg>
        <pc:spChg chg="mod">
          <ac:chgData name="Trenna Wall" userId="3e6f4acb1c4dd9aa" providerId="LiveId" clId="{CCFF93CF-121F-406B-9521-BBF0120792FD}" dt="2021-06-15T04:40:03.677" v="82" actId="207"/>
          <ac:spMkLst>
            <pc:docMk/>
            <pc:sldMk cId="4132638504" sldId="304"/>
            <ac:spMk id="188" creationId="{7A7D4938-8010-45F2-9A97-5AD9488970A9}"/>
          </ac:spMkLst>
        </pc:spChg>
        <pc:spChg chg="mod">
          <ac:chgData name="Trenna Wall" userId="3e6f4acb1c4dd9aa" providerId="LiveId" clId="{CCFF93CF-121F-406B-9521-BBF0120792FD}" dt="2021-06-15T04:40:03.677" v="82" actId="207"/>
          <ac:spMkLst>
            <pc:docMk/>
            <pc:sldMk cId="4132638504" sldId="304"/>
            <ac:spMk id="189" creationId="{976E0FEF-F66A-4ABF-A521-05B987B9D2F5}"/>
          </ac:spMkLst>
        </pc:spChg>
        <pc:spChg chg="mod">
          <ac:chgData name="Trenna Wall" userId="3e6f4acb1c4dd9aa" providerId="LiveId" clId="{CCFF93CF-121F-406B-9521-BBF0120792FD}" dt="2021-06-15T04:40:03.677" v="82" actId="207"/>
          <ac:spMkLst>
            <pc:docMk/>
            <pc:sldMk cId="4132638504" sldId="304"/>
            <ac:spMk id="190" creationId="{43EC2DC8-B2B0-4131-953B-07ECE3453AF1}"/>
          </ac:spMkLst>
        </pc:spChg>
        <pc:spChg chg="mod ord topLvl">
          <ac:chgData name="Trenna Wall" userId="3e6f4acb1c4dd9aa" providerId="LiveId" clId="{CCFF93CF-121F-406B-9521-BBF0120792FD}" dt="2021-06-15T04:55:38.925" v="394" actId="207"/>
          <ac:spMkLst>
            <pc:docMk/>
            <pc:sldMk cId="4132638504" sldId="304"/>
            <ac:spMk id="191" creationId="{CD334762-E635-44C4-A1BB-9D0B6DBE0678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94" creationId="{F04F3A6C-AA2A-4678-852B-295233F93B00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95" creationId="{F9865458-84C0-4439-B2FC-CE5859F5BC1A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96" creationId="{3984F1F2-540D-4394-8999-0F0E51ED019F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97" creationId="{0666014E-531C-42BD-ABEC-63D0571F0E9C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98" creationId="{081AB677-D898-4DD3-AC45-8EE0E12AAEEF}"/>
          </ac:spMkLst>
        </pc:spChg>
        <pc:spChg chg="mod">
          <ac:chgData name="Trenna Wall" userId="3e6f4acb1c4dd9aa" providerId="LiveId" clId="{CCFF93CF-121F-406B-9521-BBF0120792FD}" dt="2021-06-15T04:35:37.439" v="29" actId="165"/>
          <ac:spMkLst>
            <pc:docMk/>
            <pc:sldMk cId="4132638504" sldId="304"/>
            <ac:spMk id="199" creationId="{42A0F5C5-2556-46F4-979F-46B71934ABEC}"/>
          </ac:spMkLst>
        </pc:spChg>
        <pc:spChg chg="mod ord topLvl">
          <ac:chgData name="Trenna Wall" userId="3e6f4acb1c4dd9aa" providerId="LiveId" clId="{CCFF93CF-121F-406B-9521-BBF0120792FD}" dt="2021-06-15T04:55:38.925" v="394" actId="207"/>
          <ac:spMkLst>
            <pc:docMk/>
            <pc:sldMk cId="4132638504" sldId="304"/>
            <ac:spMk id="200" creationId="{78878D08-C84E-49D6-B13D-FE32A6ADEFDE}"/>
          </ac:spMkLst>
        </pc:spChg>
        <pc:grpChg chg="add del mod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3" creationId="{59576CD6-B164-458E-BA21-12E80668901C}"/>
          </ac:grpSpMkLst>
        </pc:grpChg>
        <pc:grpChg chg="mod topLv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4" creationId="{5E0EC15F-9D1B-4251-B0F5-C22412A6E72E}"/>
          </ac:grpSpMkLst>
        </pc:grpChg>
        <pc:grpChg chg="add mod">
          <ac:chgData name="Trenna Wall" userId="3e6f4acb1c4dd9aa" providerId="LiveId" clId="{CCFF93CF-121F-406B-9521-BBF0120792FD}" dt="2021-06-15T04:44:11.452" v="123" actId="164"/>
          <ac:grpSpMkLst>
            <pc:docMk/>
            <pc:sldMk cId="4132638504" sldId="304"/>
            <ac:grpSpMk id="11" creationId="{EDE01C71-9824-4706-959E-6B4112DCA825}"/>
          </ac:grpSpMkLst>
        </pc:grpChg>
        <pc:grpChg chg="mod topLv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12" creationId="{D440E9F4-B295-4C9C-A8D3-86A9DB88A1ED}"/>
          </ac:grpSpMkLst>
        </pc:grpChg>
        <pc:grpChg chg="de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21" creationId="{3B37B2E5-D970-44D6-AF09-B3004368078C}"/>
          </ac:grpSpMkLst>
        </pc:grpChg>
        <pc:grpChg chg="de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27" creationId="{7AC965C0-F285-4352-BACC-E64528B519B0}"/>
          </ac:grpSpMkLst>
        </pc:grpChg>
        <pc:grpChg chg="de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33" creationId="{2F6E9D56-EEA2-45A6-A333-6B7381081CD6}"/>
          </ac:grpSpMkLst>
        </pc:grpChg>
        <pc:grpChg chg="add mod">
          <ac:chgData name="Trenna Wall" userId="3e6f4acb1c4dd9aa" providerId="LiveId" clId="{CCFF93CF-121F-406B-9521-BBF0120792FD}" dt="2021-06-15T04:44:13.938" v="124" actId="164"/>
          <ac:grpSpMkLst>
            <pc:docMk/>
            <pc:sldMk cId="4132638504" sldId="304"/>
            <ac:grpSpMk id="40" creationId="{66E76630-3278-4B5D-93E4-D2C98003ECCB}"/>
          </ac:grpSpMkLst>
        </pc:grpChg>
        <pc:grpChg chg="add mod">
          <ac:chgData name="Trenna Wall" userId="3e6f4acb1c4dd9aa" providerId="LiveId" clId="{CCFF93CF-121F-406B-9521-BBF0120792FD}" dt="2021-06-15T04:44:17.103" v="125" actId="164"/>
          <ac:grpSpMkLst>
            <pc:docMk/>
            <pc:sldMk cId="4132638504" sldId="304"/>
            <ac:grpSpMk id="42" creationId="{5A051919-54BD-46FD-A347-85F8E7BF122D}"/>
          </ac:grpSpMkLst>
        </pc:grpChg>
        <pc:grpChg chg="mod topLv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45" creationId="{15B8BDC4-ED5E-42DC-B045-D5D91838EACE}"/>
          </ac:grpSpMkLst>
        </pc:grpChg>
        <pc:grpChg chg="mod topLv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72" creationId="{321AE5BB-2BC1-4C1A-8ABF-3CA37648E3F3}"/>
          </ac:grpSpMkLst>
        </pc:grpChg>
        <pc:grpChg chg="mod topLv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85" creationId="{CF5C2DE8-AC9B-44DB-BE03-69B3B7E53FBF}"/>
          </ac:grpSpMkLst>
        </pc:grpChg>
        <pc:grpChg chg="mod topLv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99" creationId="{CC886AF8-2DDE-4335-AA93-355F66817DF4}"/>
          </ac:grpSpMkLst>
        </pc:grpChg>
        <pc:grpChg chg="mod topLv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110" creationId="{F56F2592-3801-49FB-922C-6719E31E9B37}"/>
          </ac:grpSpMkLst>
        </pc:grpChg>
        <pc:grpChg chg="mod topLv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117" creationId="{3FA7520F-9606-47D4-808F-EFEFEE2CD416}"/>
          </ac:grpSpMkLst>
        </pc:grpChg>
        <pc:grpChg chg="mod topLv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128" creationId="{2DA8B54A-14F3-4332-A8A4-02D232725EED}"/>
          </ac:grpSpMkLst>
        </pc:grpChg>
        <pc:grpChg chg="mod topLv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141" creationId="{248D645E-B23E-4786-A958-04307109FD5A}"/>
          </ac:grpSpMkLst>
        </pc:grpChg>
        <pc:grpChg chg="mod topLv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151" creationId="{CA2759FE-B11A-4712-B370-8632013BA760}"/>
          </ac:grpSpMkLst>
        </pc:grpChg>
        <pc:grpChg chg="mod topLv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162" creationId="{457BE630-5E3D-4531-AB67-11DC5B4F91F1}"/>
          </ac:grpSpMkLst>
        </pc:grpChg>
        <pc:grpChg chg="mod topLv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172" creationId="{43D29357-A8A3-4492-94C1-E7B56EAE8D4D}"/>
          </ac:grpSpMkLst>
        </pc:grpChg>
        <pc:grpChg chg="mod ord topLvl">
          <ac:chgData name="Trenna Wall" userId="3e6f4acb1c4dd9aa" providerId="LiveId" clId="{CCFF93CF-121F-406B-9521-BBF0120792FD}" dt="2021-06-15T04:40:03.677" v="82" actId="207"/>
          <ac:grpSpMkLst>
            <pc:docMk/>
            <pc:sldMk cId="4132638504" sldId="304"/>
            <ac:grpSpMk id="182" creationId="{867EB2F0-0770-4E09-983D-5D2DBBFF0973}"/>
          </ac:grpSpMkLst>
        </pc:grpChg>
        <pc:grpChg chg="mod topLv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193" creationId="{D746712D-7A52-47F3-9766-342D26DFFE25}"/>
          </ac:grpSpMkLst>
        </pc:grpChg>
        <pc:grpChg chg="de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201" creationId="{6232B3B0-04DB-45E0-98A0-5D40564FAFD6}"/>
          </ac:grpSpMkLst>
        </pc:grpChg>
        <pc:grpChg chg="de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202" creationId="{3A326D2B-4361-4864-AC23-4053F2652E39}"/>
          </ac:grpSpMkLst>
        </pc:grpChg>
        <pc:grpChg chg="de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203" creationId="{4C56A140-C54B-49C7-9D3E-BFDAB23008E3}"/>
          </ac:grpSpMkLst>
        </pc:grpChg>
        <pc:grpChg chg="de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204" creationId="{5C38F8BF-28EA-4D14-8594-DBC0A3C961FA}"/>
          </ac:grpSpMkLst>
        </pc:grpChg>
        <pc:grpChg chg="de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205" creationId="{33BD9BBB-3C86-4418-89B4-430ECC5F6661}"/>
          </ac:grpSpMkLst>
        </pc:grpChg>
        <pc:grpChg chg="de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206" creationId="{8FB7816C-C3FD-4ECB-9169-9A92A4E5A054}"/>
          </ac:grpSpMkLst>
        </pc:grpChg>
        <pc:grpChg chg="de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207" creationId="{672ECE25-037E-471B-9BD9-96414C79B572}"/>
          </ac:grpSpMkLst>
        </pc:grpChg>
        <pc:grpChg chg="de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208" creationId="{E897D58F-1A90-4F6B-B1F6-7053C06C156B}"/>
          </ac:grpSpMkLst>
        </pc:grpChg>
        <pc:grpChg chg="de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209" creationId="{FA8CB24F-2985-4C97-B36B-942C5E9FD7BF}"/>
          </ac:grpSpMkLst>
        </pc:grpChg>
        <pc:grpChg chg="de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210" creationId="{E2456BB9-EA21-4D81-B4A7-8A29AA0119B7}"/>
          </ac:grpSpMkLst>
        </pc:grpChg>
        <pc:grpChg chg="de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211" creationId="{FB63DDC2-2E0D-4C97-B4DB-CE5C7AD17939}"/>
          </ac:grpSpMkLst>
        </pc:grpChg>
        <pc:grpChg chg="de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212" creationId="{64A77683-674C-4490-9301-D63F4D3E0ED9}"/>
          </ac:grpSpMkLst>
        </pc:grpChg>
        <pc:grpChg chg="del mod">
          <ac:chgData name="Trenna Wall" userId="3e6f4acb1c4dd9aa" providerId="LiveId" clId="{CCFF93CF-121F-406B-9521-BBF0120792FD}" dt="2021-06-15T04:23:16.745" v="8" actId="165"/>
          <ac:grpSpMkLst>
            <pc:docMk/>
            <pc:sldMk cId="4132638504" sldId="304"/>
            <ac:grpSpMk id="213" creationId="{4EB52B5F-2EDB-48D2-9FFB-A0F44FA96B15}"/>
          </ac:grpSpMkLst>
        </pc:grpChg>
        <pc:grpChg chg="de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214" creationId="{48116B44-0A87-4210-805A-39E38182AADA}"/>
          </ac:grpSpMkLst>
        </pc:grpChg>
        <pc:grpChg chg="del">
          <ac:chgData name="Trenna Wall" userId="3e6f4acb1c4dd9aa" providerId="LiveId" clId="{CCFF93CF-121F-406B-9521-BBF0120792FD}" dt="2021-06-15T04:35:37.439" v="29" actId="165"/>
          <ac:grpSpMkLst>
            <pc:docMk/>
            <pc:sldMk cId="4132638504" sldId="304"/>
            <ac:grpSpMk id="215" creationId="{DD6E2E7C-67B1-492F-A0AD-82F5561641EF}"/>
          </ac:grpSpMkLst>
        </pc:grpChg>
      </pc:sldChg>
      <pc:sldChg chg="addSp delSp modSp mod">
        <pc:chgData name="Trenna Wall" userId="3e6f4acb1c4dd9aa" providerId="LiveId" clId="{CCFF93CF-121F-406B-9521-BBF0120792FD}" dt="2021-06-15T04:55:33.638" v="393" actId="207"/>
        <pc:sldMkLst>
          <pc:docMk/>
          <pc:sldMk cId="4189675461" sldId="305"/>
        </pc:sldMkLst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5" creationId="{DA6AFF75-5690-4BAD-86E0-2D650D917FBC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6" creationId="{F4F2F367-2831-47A1-8604-8359C141B5B7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7" creationId="{A9AE6E85-8FDA-476C-B652-08954EED2F28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8" creationId="{C243B860-94B9-4030-8C26-5DE1DE12CC72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9" creationId="{7E13E1B4-CC59-4CB3-A514-686297C64CB2}"/>
          </ac:spMkLst>
        </pc:spChg>
        <pc:spChg chg="mod ord topLvl">
          <ac:chgData name="Trenna Wall" userId="3e6f4acb1c4dd9aa" providerId="LiveId" clId="{CCFF93CF-121F-406B-9521-BBF0120792FD}" dt="2021-06-15T04:55:33.638" v="393" actId="207"/>
          <ac:spMkLst>
            <pc:docMk/>
            <pc:sldMk cId="4189675461" sldId="305"/>
            <ac:spMk id="10" creationId="{61D38EAA-7049-4280-9C95-FC8F06A9A4E9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3" creationId="{43976457-59A3-4D0A-8654-7FAE58B0A918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4" creationId="{581D67B3-CBF7-427E-BEED-A589191ECB49}"/>
          </ac:spMkLst>
        </pc:spChg>
        <pc:spChg chg="mod ord topLvl">
          <ac:chgData name="Trenna Wall" userId="3e6f4acb1c4dd9aa" providerId="LiveId" clId="{CCFF93CF-121F-406B-9521-BBF0120792FD}" dt="2021-06-15T04:55:33.638" v="393" actId="207"/>
          <ac:spMkLst>
            <pc:docMk/>
            <pc:sldMk cId="4189675461" sldId="305"/>
            <ac:spMk id="15" creationId="{0CC0EED6-94D6-4072-9F2F-575522DBAD7F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8" creationId="{3E595024-3FD7-4B86-8CCB-071D1F7A942E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9" creationId="{9F737A0F-FABC-47FA-A336-9ED5BA450F1E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20" creationId="{3EDEF197-BB0E-48A9-BBF6-2640919FE1A1}"/>
          </ac:spMkLst>
        </pc:spChg>
        <pc:spChg chg="mod topLvl">
          <ac:chgData name="Trenna Wall" userId="3e6f4acb1c4dd9aa" providerId="LiveId" clId="{CCFF93CF-121F-406B-9521-BBF0120792FD}" dt="2021-06-15T04:44:24.132" v="127" actId="164"/>
          <ac:spMkLst>
            <pc:docMk/>
            <pc:sldMk cId="4189675461" sldId="305"/>
            <ac:spMk id="22" creationId="{FB1F1BAC-4650-4F1D-BAED-39B070FD1D23}"/>
          </ac:spMkLst>
        </pc:spChg>
        <pc:spChg chg="mod topLvl">
          <ac:chgData name="Trenna Wall" userId="3e6f4acb1c4dd9aa" providerId="LiveId" clId="{CCFF93CF-121F-406B-9521-BBF0120792FD}" dt="2021-06-15T04:44:24.132" v="127" actId="164"/>
          <ac:spMkLst>
            <pc:docMk/>
            <pc:sldMk cId="4189675461" sldId="305"/>
            <ac:spMk id="23" creationId="{67170CDB-6B27-4A53-B9B5-7B165EDC0A67}"/>
          </ac:spMkLst>
        </pc:spChg>
        <pc:spChg chg="mod topLvl">
          <ac:chgData name="Trenna Wall" userId="3e6f4acb1c4dd9aa" providerId="LiveId" clId="{CCFF93CF-121F-406B-9521-BBF0120792FD}" dt="2021-06-15T04:44:24.132" v="127" actId="164"/>
          <ac:spMkLst>
            <pc:docMk/>
            <pc:sldMk cId="4189675461" sldId="305"/>
            <ac:spMk id="24" creationId="{B4135CEB-977D-4C7C-912C-A1E53C8BE931}"/>
          </ac:spMkLst>
        </pc:spChg>
        <pc:spChg chg="mod topLvl">
          <ac:chgData name="Trenna Wall" userId="3e6f4acb1c4dd9aa" providerId="LiveId" clId="{CCFF93CF-121F-406B-9521-BBF0120792FD}" dt="2021-06-15T04:44:24.132" v="127" actId="164"/>
          <ac:spMkLst>
            <pc:docMk/>
            <pc:sldMk cId="4189675461" sldId="305"/>
            <ac:spMk id="25" creationId="{D61FFAFF-0E16-4296-A6EE-B1B8D23F7F75}"/>
          </ac:spMkLst>
        </pc:spChg>
        <pc:spChg chg="mod topLvl">
          <ac:chgData name="Trenna Wall" userId="3e6f4acb1c4dd9aa" providerId="LiveId" clId="{CCFF93CF-121F-406B-9521-BBF0120792FD}" dt="2021-06-15T04:44:24.132" v="127" actId="164"/>
          <ac:spMkLst>
            <pc:docMk/>
            <pc:sldMk cId="4189675461" sldId="305"/>
            <ac:spMk id="26" creationId="{D645F60E-0637-48DD-8489-4C8DDC4DA21C}"/>
          </ac:spMkLst>
        </pc:spChg>
        <pc:spChg chg="mod topLvl">
          <ac:chgData name="Trenna Wall" userId="3e6f4acb1c4dd9aa" providerId="LiveId" clId="{CCFF93CF-121F-406B-9521-BBF0120792FD}" dt="2021-06-15T04:44:27.373" v="128" actId="164"/>
          <ac:spMkLst>
            <pc:docMk/>
            <pc:sldMk cId="4189675461" sldId="305"/>
            <ac:spMk id="28" creationId="{43C4F312-66CF-4D66-8EF0-9B6FE37EE1F3}"/>
          </ac:spMkLst>
        </pc:spChg>
        <pc:spChg chg="mod topLvl">
          <ac:chgData name="Trenna Wall" userId="3e6f4acb1c4dd9aa" providerId="LiveId" clId="{CCFF93CF-121F-406B-9521-BBF0120792FD}" dt="2021-06-15T04:44:27.373" v="128" actId="164"/>
          <ac:spMkLst>
            <pc:docMk/>
            <pc:sldMk cId="4189675461" sldId="305"/>
            <ac:spMk id="29" creationId="{70C6F271-036B-4556-ABEC-74EBEAC0DDC4}"/>
          </ac:spMkLst>
        </pc:spChg>
        <pc:spChg chg="mod topLvl">
          <ac:chgData name="Trenna Wall" userId="3e6f4acb1c4dd9aa" providerId="LiveId" clId="{CCFF93CF-121F-406B-9521-BBF0120792FD}" dt="2021-06-15T04:44:27.373" v="128" actId="164"/>
          <ac:spMkLst>
            <pc:docMk/>
            <pc:sldMk cId="4189675461" sldId="305"/>
            <ac:spMk id="30" creationId="{B1AC3A12-6B1A-432C-AD48-A77A94EA44A3}"/>
          </ac:spMkLst>
        </pc:spChg>
        <pc:spChg chg="mod topLvl">
          <ac:chgData name="Trenna Wall" userId="3e6f4acb1c4dd9aa" providerId="LiveId" clId="{CCFF93CF-121F-406B-9521-BBF0120792FD}" dt="2021-06-15T04:44:27.373" v="128" actId="164"/>
          <ac:spMkLst>
            <pc:docMk/>
            <pc:sldMk cId="4189675461" sldId="305"/>
            <ac:spMk id="31" creationId="{8888FD68-8647-4C82-A0A0-AACD38F901F1}"/>
          </ac:spMkLst>
        </pc:spChg>
        <pc:spChg chg="mod topLvl">
          <ac:chgData name="Trenna Wall" userId="3e6f4acb1c4dd9aa" providerId="LiveId" clId="{CCFF93CF-121F-406B-9521-BBF0120792FD}" dt="2021-06-15T04:44:27.373" v="128" actId="164"/>
          <ac:spMkLst>
            <pc:docMk/>
            <pc:sldMk cId="4189675461" sldId="305"/>
            <ac:spMk id="32" creationId="{A517FBCD-3602-4261-8A49-0F483209330E}"/>
          </ac:spMkLst>
        </pc:spChg>
        <pc:spChg chg="mod topLvl">
          <ac:chgData name="Trenna Wall" userId="3e6f4acb1c4dd9aa" providerId="LiveId" clId="{CCFF93CF-121F-406B-9521-BBF0120792FD}" dt="2021-06-15T04:44:21.617" v="126" actId="164"/>
          <ac:spMkLst>
            <pc:docMk/>
            <pc:sldMk cId="4189675461" sldId="305"/>
            <ac:spMk id="34" creationId="{D16B857E-BB8A-4A4C-A4E2-079BC09A431E}"/>
          </ac:spMkLst>
        </pc:spChg>
        <pc:spChg chg="mod topLvl">
          <ac:chgData name="Trenna Wall" userId="3e6f4acb1c4dd9aa" providerId="LiveId" clId="{CCFF93CF-121F-406B-9521-BBF0120792FD}" dt="2021-06-15T04:44:21.617" v="126" actId="164"/>
          <ac:spMkLst>
            <pc:docMk/>
            <pc:sldMk cId="4189675461" sldId="305"/>
            <ac:spMk id="35" creationId="{A59567D5-106A-4289-8D35-BA0E381F1095}"/>
          </ac:spMkLst>
        </pc:spChg>
        <pc:spChg chg="mod topLvl">
          <ac:chgData name="Trenna Wall" userId="3e6f4acb1c4dd9aa" providerId="LiveId" clId="{CCFF93CF-121F-406B-9521-BBF0120792FD}" dt="2021-06-15T04:44:21.617" v="126" actId="164"/>
          <ac:spMkLst>
            <pc:docMk/>
            <pc:sldMk cId="4189675461" sldId="305"/>
            <ac:spMk id="36" creationId="{9E981931-03A4-48E1-93C0-A8ADE82B46A0}"/>
          </ac:spMkLst>
        </pc:spChg>
        <pc:spChg chg="mod topLvl">
          <ac:chgData name="Trenna Wall" userId="3e6f4acb1c4dd9aa" providerId="LiveId" clId="{CCFF93CF-121F-406B-9521-BBF0120792FD}" dt="2021-06-15T04:44:21.617" v="126" actId="164"/>
          <ac:spMkLst>
            <pc:docMk/>
            <pc:sldMk cId="4189675461" sldId="305"/>
            <ac:spMk id="37" creationId="{3B7D3297-446E-4094-AE14-0C918230F42A}"/>
          </ac:spMkLst>
        </pc:spChg>
        <pc:spChg chg="mod topLvl">
          <ac:chgData name="Trenna Wall" userId="3e6f4acb1c4dd9aa" providerId="LiveId" clId="{CCFF93CF-121F-406B-9521-BBF0120792FD}" dt="2021-06-15T04:44:21.617" v="126" actId="164"/>
          <ac:spMkLst>
            <pc:docMk/>
            <pc:sldMk cId="4189675461" sldId="305"/>
            <ac:spMk id="38" creationId="{3B92DE78-5049-459F-9BD5-50E9080FDA59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41" creationId="{8994F903-1FE3-4CDC-BCA0-6EA7D6880D5A}"/>
          </ac:spMkLst>
        </pc:spChg>
        <pc:spChg chg="mod ord topLvl">
          <ac:chgData name="Trenna Wall" userId="3e6f4acb1c4dd9aa" providerId="LiveId" clId="{CCFF93CF-121F-406B-9521-BBF0120792FD}" dt="2021-06-15T04:55:33.638" v="393" actId="207"/>
          <ac:spMkLst>
            <pc:docMk/>
            <pc:sldMk cId="4189675461" sldId="305"/>
            <ac:spMk id="43" creationId="{3AB02C29-0281-419A-AE2B-2BF3D5C46FF3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49" creationId="{4CBE5A9F-C406-4183-ADE6-742E8B7FC66E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51" creationId="{011FE8D0-2000-4B68-B139-A81882F87404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53" creationId="{76DCEC2A-034C-4D9E-B44D-2E95C9353727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55" creationId="{C5244536-15B2-4014-8E09-4A8DD9C58653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56" creationId="{C841BEB3-4650-4FB2-87B2-4D97C5AB6A2A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57" creationId="{B4ED3BC3-F954-47EB-8B21-2CBF7771B9DD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59" creationId="{E8FBB4B3-3594-4F9A-B6F4-F71EEF7F8558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61" creationId="{2FC1B6C7-2066-4ED1-9BC6-643E675D5B8F}"/>
          </ac:spMkLst>
        </pc:spChg>
        <pc:spChg chg="mod ord topLvl">
          <ac:chgData name="Trenna Wall" userId="3e6f4acb1c4dd9aa" providerId="LiveId" clId="{CCFF93CF-121F-406B-9521-BBF0120792FD}" dt="2021-06-15T04:55:33.638" v="393" actId="207"/>
          <ac:spMkLst>
            <pc:docMk/>
            <pc:sldMk cId="4189675461" sldId="305"/>
            <ac:spMk id="63" creationId="{F8600307-CA4B-4EFF-B634-9E72760FED24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69" creationId="{C246DBBC-30F8-4616-AFFA-B7A4C76D0DA3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71" creationId="{DD973291-050B-4193-9030-4BE52F3B4C98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72" creationId="{CD4084E9-1DB8-455D-AD4D-B998FCA5B002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73" creationId="{304A1488-EE6B-4D4A-BA2B-BE4718009C14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74" creationId="{56B9BBB6-FF3C-4F42-A8A0-96EECEAB0300}"/>
          </ac:spMkLst>
        </pc:spChg>
        <pc:spChg chg="mod ord topLvl">
          <ac:chgData name="Trenna Wall" userId="3e6f4acb1c4dd9aa" providerId="LiveId" clId="{CCFF93CF-121F-406B-9521-BBF0120792FD}" dt="2021-06-15T04:55:33.638" v="393" actId="207"/>
          <ac:spMkLst>
            <pc:docMk/>
            <pc:sldMk cId="4189675461" sldId="305"/>
            <ac:spMk id="75" creationId="{9310E08B-58B6-41E9-9444-3D38C321A83B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78" creationId="{F51E602D-E45E-4FF3-AE99-9693DBD48BC8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79" creationId="{D6CAABC5-4D5F-4273-85D4-3CE18DA870F3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80" creationId="{CBDBEFE8-F89E-4526-954D-796705CCC8E6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81" creationId="{4C33AEC7-6AF5-4BC4-BCC7-75153C2734A1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82" creationId="{1B662FA7-C224-4C10-9D74-4C0813B8EFD0}"/>
          </ac:spMkLst>
        </pc:spChg>
        <pc:spChg chg="mod ord topLvl">
          <ac:chgData name="Trenna Wall" userId="3e6f4acb1c4dd9aa" providerId="LiveId" clId="{CCFF93CF-121F-406B-9521-BBF0120792FD}" dt="2021-06-15T04:55:33.638" v="393" actId="207"/>
          <ac:spMkLst>
            <pc:docMk/>
            <pc:sldMk cId="4189675461" sldId="305"/>
            <ac:spMk id="83" creationId="{C2EAE581-DF0E-4FA2-9BE3-86700129AA34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86" creationId="{F045316C-2AC0-463B-B2AC-59CE777A2052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87" creationId="{45E4270D-3B8D-41B5-B312-C42BE18391B3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88" creationId="{FE753927-A703-4EDA-95BC-EB516798849E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89" creationId="{3BE1E4D1-FAF0-430F-97D7-38E91DDCFEF9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90" creationId="{C0618BAC-A500-4379-AD7C-B9311396ADCA}"/>
          </ac:spMkLst>
        </pc:spChg>
        <pc:spChg chg="mod ord topLvl">
          <ac:chgData name="Trenna Wall" userId="3e6f4acb1c4dd9aa" providerId="LiveId" clId="{CCFF93CF-121F-406B-9521-BBF0120792FD}" dt="2021-06-15T04:55:33.638" v="393" actId="207"/>
          <ac:spMkLst>
            <pc:docMk/>
            <pc:sldMk cId="4189675461" sldId="305"/>
            <ac:spMk id="91" creationId="{B3F6F1AD-BFE8-406B-9D45-2C21712FD34C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94" creationId="{8F5429D4-109C-4170-99E6-2B438FC088EC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95" creationId="{C756D3F5-811C-43EE-A4C8-BA21C6E006DB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96" creationId="{5F65F025-F5EA-46AD-A3EC-F38A47E858D4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97" creationId="{7B64D17C-DC5B-4A33-9DB4-AAF5E8563242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98" creationId="{093FA0BC-8B37-40BA-B729-4774912BE2F9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99" creationId="{D58F226C-7EBF-4519-9AF7-0FE75FF660A5}"/>
          </ac:spMkLst>
        </pc:spChg>
        <pc:spChg chg="mod ord topLvl">
          <ac:chgData name="Trenna Wall" userId="3e6f4acb1c4dd9aa" providerId="LiveId" clId="{CCFF93CF-121F-406B-9521-BBF0120792FD}" dt="2021-06-15T04:55:33.638" v="393" actId="207"/>
          <ac:spMkLst>
            <pc:docMk/>
            <pc:sldMk cId="4189675461" sldId="305"/>
            <ac:spMk id="100" creationId="{622EA128-1886-4DCE-BCD0-E63593CADFB1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03" creationId="{2A8047CC-5310-4946-A55A-D694C0BF0C05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04" creationId="{688DD2BF-1B3B-4081-A0D4-B7050C4A0679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05" creationId="{A007DF2B-0523-4DF7-B749-007FAD3061FD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06" creationId="{F158D4B0-D8AF-4C67-9CBF-18AD9CF1674D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07" creationId="{88961405-E72F-48C0-8BCB-22DEEFAD7532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08" creationId="{97F2E1D7-DE9F-41C7-907F-466A1E53467E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09" creationId="{E477E5BF-9D66-4E6B-BC32-680B8097EA73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10" creationId="{0C552AB1-DB8E-4E4B-BAA8-8ECAFB89A0AF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11" creationId="{1DAACD10-F8E5-479C-A96A-F37A4F8D25B2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12" creationId="{06EC95ED-0B5E-4FA0-A2E2-ECA77FBA16BC}"/>
          </ac:spMkLst>
        </pc:spChg>
        <pc:spChg chg="mod ord topLvl">
          <ac:chgData name="Trenna Wall" userId="3e6f4acb1c4dd9aa" providerId="LiveId" clId="{CCFF93CF-121F-406B-9521-BBF0120792FD}" dt="2021-06-15T04:55:33.638" v="393" actId="207"/>
          <ac:spMkLst>
            <pc:docMk/>
            <pc:sldMk cId="4189675461" sldId="305"/>
            <ac:spMk id="113" creationId="{7FFB67F9-D832-4CFB-B7EE-598FE83E6F87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16" creationId="{9124A4A3-016E-48A2-85CD-5AE66DD72805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17" creationId="{917C58FB-2849-405B-ADF4-FFD6747DCFDF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18" creationId="{06DB6A6A-CAB0-41C4-AF51-01D699891251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19" creationId="{0BF01D6F-1DDC-4AE7-9104-75D2DF1D8C08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20" creationId="{FA1A3BCB-F71F-470C-9974-63E379B8A757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21" creationId="{E54D99F5-6910-43B4-8F10-3285D0A93D24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22" creationId="{3761AE3A-FE49-4C1E-B76F-60C3F43BDE98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23" creationId="{77CE779F-34DA-4418-9DE3-8E5AB6D5558A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24" creationId="{743DAB92-CADE-405D-8A5D-0DF34623D876}"/>
          </ac:spMkLst>
        </pc:spChg>
        <pc:spChg chg="mod ord topLvl">
          <ac:chgData name="Trenna Wall" userId="3e6f4acb1c4dd9aa" providerId="LiveId" clId="{CCFF93CF-121F-406B-9521-BBF0120792FD}" dt="2021-06-15T04:55:33.638" v="393" actId="207"/>
          <ac:spMkLst>
            <pc:docMk/>
            <pc:sldMk cId="4189675461" sldId="305"/>
            <ac:spMk id="125" creationId="{33AFAB1B-426A-4DEA-AC40-FE13D7FE730C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28" creationId="{50D1B9AD-56D0-40C1-B63E-BBA9CF074DA3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29" creationId="{A453B385-DE54-4366-8715-81FEC8B11268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30" creationId="{E1998459-08C5-4F8C-B6AB-DB2D687F2AFA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31" creationId="{0D640D6C-8EEE-41F4-90F2-43EF1A2706FE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32" creationId="{6F20084B-22B0-461A-B0EE-1145087454AB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33" creationId="{574EAA53-39A5-45CE-B95E-246636340F3B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34" creationId="{C286C1D6-A4CA-496A-A3C2-B15AF4A8F716}"/>
          </ac:spMkLst>
        </pc:spChg>
        <pc:spChg chg="mod ord topLvl">
          <ac:chgData name="Trenna Wall" userId="3e6f4acb1c4dd9aa" providerId="LiveId" clId="{CCFF93CF-121F-406B-9521-BBF0120792FD}" dt="2021-06-15T04:55:33.638" v="393" actId="207"/>
          <ac:spMkLst>
            <pc:docMk/>
            <pc:sldMk cId="4189675461" sldId="305"/>
            <ac:spMk id="135" creationId="{225E98BD-94E8-41E1-81D3-04DC1D49CC5B}"/>
          </ac:spMkLst>
        </pc:spChg>
        <pc:spChg chg="mod topLvl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37" creationId="{CC93FDB3-37C4-45A8-8AA3-C62CD9780ABD}"/>
          </ac:spMkLst>
        </pc:spChg>
        <pc:spChg chg="mod ord topLvl">
          <ac:chgData name="Trenna Wall" userId="3e6f4acb1c4dd9aa" providerId="LiveId" clId="{CCFF93CF-121F-406B-9521-BBF0120792FD}" dt="2021-06-15T04:55:33.638" v="393" actId="207"/>
          <ac:spMkLst>
            <pc:docMk/>
            <pc:sldMk cId="4189675461" sldId="305"/>
            <ac:spMk id="138" creationId="{2EF7E26A-5005-4216-BE97-68002F37F600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41" creationId="{085FF139-CA99-4C0C-9219-74C67F9AAFB3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42" creationId="{8F2C6FB9-33DC-4267-A408-D98E49386464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43" creationId="{F2825224-8618-4AD0-93D1-A5C5D2637DD1}"/>
          </ac:spMkLst>
        </pc:spChg>
        <pc:spChg chg="mod ord topLvl">
          <ac:chgData name="Trenna Wall" userId="3e6f4acb1c4dd9aa" providerId="LiveId" clId="{CCFF93CF-121F-406B-9521-BBF0120792FD}" dt="2021-06-15T04:55:33.638" v="393" actId="207"/>
          <ac:spMkLst>
            <pc:docMk/>
            <pc:sldMk cId="4189675461" sldId="305"/>
            <ac:spMk id="144" creationId="{AB0D50B1-ED57-41DF-910A-0912B873C466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47" creationId="{E476F7B8-E135-412D-9924-4512E93D1050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48" creationId="{2DA777F2-6D16-4492-934D-BF0187D8D4B0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49" creationId="{9BDCE5E6-D0C5-4D7E-87DE-DF11E54F5702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50" creationId="{31DAFD2E-C834-4C65-91C0-9F3DDAAD2685}"/>
          </ac:spMkLst>
        </pc:spChg>
        <pc:spChg chg="mod ord topLvl">
          <ac:chgData name="Trenna Wall" userId="3e6f4acb1c4dd9aa" providerId="LiveId" clId="{CCFF93CF-121F-406B-9521-BBF0120792FD}" dt="2021-06-15T04:55:33.638" v="393" actId="207"/>
          <ac:spMkLst>
            <pc:docMk/>
            <pc:sldMk cId="4189675461" sldId="305"/>
            <ac:spMk id="151" creationId="{5E803E81-1A62-4A75-8D9C-74D5971A062E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54" creationId="{D36B306C-2637-45B7-8BE1-786955652E04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55" creationId="{841711F5-A7E0-4886-9049-0EA6E116EB2D}"/>
          </ac:spMkLst>
        </pc:spChg>
        <pc:spChg chg="mod">
          <ac:chgData name="Trenna Wall" userId="3e6f4acb1c4dd9aa" providerId="LiveId" clId="{CCFF93CF-121F-406B-9521-BBF0120792FD}" dt="2021-06-15T04:35:41.477" v="30" actId="165"/>
          <ac:spMkLst>
            <pc:docMk/>
            <pc:sldMk cId="4189675461" sldId="305"/>
            <ac:spMk id="156" creationId="{35DD54BD-BDE5-4AB7-9029-8522E795B558}"/>
          </ac:spMkLst>
        </pc:spChg>
        <pc:spChg chg="mod ord topLvl">
          <ac:chgData name="Trenna Wall" userId="3e6f4acb1c4dd9aa" providerId="LiveId" clId="{CCFF93CF-121F-406B-9521-BBF0120792FD}" dt="2021-06-15T04:55:33.638" v="393" actId="207"/>
          <ac:spMkLst>
            <pc:docMk/>
            <pc:sldMk cId="4189675461" sldId="305"/>
            <ac:spMk id="157" creationId="{F32E01A8-5681-402F-BA2E-3D32CF9E22CD}"/>
          </ac:spMkLst>
        </pc:spChg>
        <pc:grpChg chg="add mod">
          <ac:chgData name="Trenna Wall" userId="3e6f4acb1c4dd9aa" providerId="LiveId" clId="{CCFF93CF-121F-406B-9521-BBF0120792FD}" dt="2021-06-15T04:44:21.617" v="126" actId="164"/>
          <ac:grpSpMkLst>
            <pc:docMk/>
            <pc:sldMk cId="4189675461" sldId="305"/>
            <ac:grpSpMk id="3" creationId="{121B875D-8EE1-432E-AE7E-F609C0644EF9}"/>
          </ac:grpSpMkLst>
        </pc:grpChg>
        <pc:grpChg chg="mod topLv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4" creationId="{C0626CF9-1356-4A98-8138-1BE057295BE9}"/>
          </ac:grpSpMkLst>
        </pc:grpChg>
        <pc:grpChg chg="add mod">
          <ac:chgData name="Trenna Wall" userId="3e6f4acb1c4dd9aa" providerId="LiveId" clId="{CCFF93CF-121F-406B-9521-BBF0120792FD}" dt="2021-06-15T04:44:24.132" v="127" actId="164"/>
          <ac:grpSpMkLst>
            <pc:docMk/>
            <pc:sldMk cId="4189675461" sldId="305"/>
            <ac:grpSpMk id="11" creationId="{ABF89E42-ED04-4122-BDC3-F9B42ACC7A81}"/>
          </ac:grpSpMkLst>
        </pc:grpChg>
        <pc:grpChg chg="mod topLv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2" creationId="{34517D22-79C0-41EB-97AF-A6A4EC8F50C8}"/>
          </ac:grpSpMkLst>
        </pc:grpChg>
        <pc:grpChg chg="add mod">
          <ac:chgData name="Trenna Wall" userId="3e6f4acb1c4dd9aa" providerId="LiveId" clId="{CCFF93CF-121F-406B-9521-BBF0120792FD}" dt="2021-06-15T04:44:27.373" v="128" actId="164"/>
          <ac:grpSpMkLst>
            <pc:docMk/>
            <pc:sldMk cId="4189675461" sldId="305"/>
            <ac:grpSpMk id="16" creationId="{BAAA1346-F290-42B9-97EE-7BDA63815D42}"/>
          </ac:grpSpMkLst>
        </pc:grpChg>
        <pc:grpChg chg="mod topLv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7" creationId="{8272EA34-A41C-4EFC-91DA-28E1AAD75A63}"/>
          </ac:grpSpMkLst>
        </pc:grpChg>
        <pc:grpChg chg="de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21" creationId="{6342AAF9-189A-4B1B-94D2-E7872B4FC963}"/>
          </ac:grpSpMkLst>
        </pc:grpChg>
        <pc:grpChg chg="de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27" creationId="{6C3A44DD-271A-4740-891A-621B3E8E1ACC}"/>
          </ac:grpSpMkLst>
        </pc:grpChg>
        <pc:grpChg chg="de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33" creationId="{5DAC8E83-6979-4659-971F-6E001E79BCF4}"/>
          </ac:grpSpMkLst>
        </pc:grpChg>
        <pc:grpChg chg="mod topLv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47" creationId="{52BB679C-4B3F-4020-B67B-43B1CA2E6EB3}"/>
          </ac:grpSpMkLst>
        </pc:grpChg>
        <pc:grpChg chg="mod topLv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67" creationId="{C7B519FB-DDF8-4B64-AF4B-CFDC563FCB1B}"/>
          </ac:grpSpMkLst>
        </pc:grpChg>
        <pc:grpChg chg="mod topLv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77" creationId="{121B7274-E9B0-49AA-9C09-52C23C3FFF41}"/>
          </ac:grpSpMkLst>
        </pc:grpChg>
        <pc:grpChg chg="mod topLv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85" creationId="{30DCCAB8-25D4-4C53-A445-A9CA6FE0769D}"/>
          </ac:grpSpMkLst>
        </pc:grpChg>
        <pc:grpChg chg="mod topLv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93" creationId="{3CD6AF89-92D2-470F-9886-E87D6DA1DACF}"/>
          </ac:grpSpMkLst>
        </pc:grpChg>
        <pc:grpChg chg="mod topLv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02" creationId="{DAE6ACF7-EE75-494A-8169-05DA772C5007}"/>
          </ac:grpSpMkLst>
        </pc:grpChg>
        <pc:grpChg chg="mod topLv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15" creationId="{780E5C68-0381-41BE-A63A-8291E767EF1D}"/>
          </ac:grpSpMkLst>
        </pc:grpChg>
        <pc:grpChg chg="mod topLv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27" creationId="{E622ADBD-7BDD-4FFA-ABD7-CC7E59F0A53A}"/>
          </ac:grpSpMkLst>
        </pc:grpChg>
        <pc:grpChg chg="mod topLv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40" creationId="{3D1DE490-23C0-4D23-9E5C-3ED229BA1CB1}"/>
          </ac:grpSpMkLst>
        </pc:grpChg>
        <pc:grpChg chg="mod topLv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46" creationId="{26BF6BFF-6A7B-487C-BC55-C6D2892858E0}"/>
          </ac:grpSpMkLst>
        </pc:grpChg>
        <pc:grpChg chg="mod topLv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53" creationId="{BF758D02-4239-4CBA-8F70-CB7409F4BB82}"/>
          </ac:grpSpMkLst>
        </pc:grpChg>
        <pc:grpChg chg="de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58" creationId="{40C49C92-CF03-401D-99D9-165B82849700}"/>
          </ac:grpSpMkLst>
        </pc:grpChg>
        <pc:grpChg chg="de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59" creationId="{31C36D58-5CFA-4A6F-B05D-ED6FF8A2D95E}"/>
          </ac:grpSpMkLst>
        </pc:grpChg>
        <pc:grpChg chg="de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60" creationId="{A325E0C1-E4F8-42DF-B6F2-F8D5EC1E41F3}"/>
          </ac:grpSpMkLst>
        </pc:grpChg>
        <pc:grpChg chg="de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61" creationId="{57FB2DD3-5CC0-4619-BB93-017CECADF95A}"/>
          </ac:grpSpMkLst>
        </pc:grpChg>
        <pc:grpChg chg="de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62" creationId="{730E1BDC-A5F5-4C00-9F8E-3F843C5D9F54}"/>
          </ac:grpSpMkLst>
        </pc:grpChg>
        <pc:grpChg chg="de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63" creationId="{1BEF3E90-3EBD-4D7D-ADC1-40F3ABB36CD4}"/>
          </ac:grpSpMkLst>
        </pc:grpChg>
        <pc:grpChg chg="de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64" creationId="{9E308482-427C-4EEA-9FEF-B52506FE3AA7}"/>
          </ac:grpSpMkLst>
        </pc:grpChg>
        <pc:grpChg chg="de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65" creationId="{21819882-CF55-4BF4-8FCC-7C9AE86568B7}"/>
          </ac:grpSpMkLst>
        </pc:grpChg>
        <pc:grpChg chg="de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66" creationId="{3CCB39EF-A8E9-4F7B-9C4F-B782B69B82A6}"/>
          </ac:grpSpMkLst>
        </pc:grpChg>
        <pc:grpChg chg="de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67" creationId="{34B2B3EC-8F7D-4C8C-935D-3687F38543CB}"/>
          </ac:grpSpMkLst>
        </pc:grpChg>
        <pc:grpChg chg="de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68" creationId="{DEA364A0-530B-4C98-93E3-668213FF36EA}"/>
          </ac:grpSpMkLst>
        </pc:grpChg>
        <pc:grpChg chg="de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69" creationId="{E9305C45-5CAC-45F1-B1E9-0B837CDC8007}"/>
          </ac:grpSpMkLst>
        </pc:grpChg>
        <pc:grpChg chg="de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70" creationId="{3878795A-6F9E-43AF-AD20-AD927E61004E}"/>
          </ac:grpSpMkLst>
        </pc:grpChg>
        <pc:grpChg chg="de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71" creationId="{49D40B9C-033F-4B32-9290-E46F3081F0AB}"/>
          </ac:grpSpMkLst>
        </pc:grpChg>
        <pc:grpChg chg="del">
          <ac:chgData name="Trenna Wall" userId="3e6f4acb1c4dd9aa" providerId="LiveId" clId="{CCFF93CF-121F-406B-9521-BBF0120792FD}" dt="2021-06-15T04:35:41.477" v="30" actId="165"/>
          <ac:grpSpMkLst>
            <pc:docMk/>
            <pc:sldMk cId="4189675461" sldId="305"/>
            <ac:grpSpMk id="172" creationId="{8A005312-5ADC-41D3-86A1-AC8AFCE9EBB6}"/>
          </ac:grpSpMkLst>
        </pc:grpChg>
      </pc:sldChg>
      <pc:sldChg chg="addSp delSp modSp mod">
        <pc:chgData name="Trenna Wall" userId="3e6f4acb1c4dd9aa" providerId="LiveId" clId="{CCFF93CF-121F-406B-9521-BBF0120792FD}" dt="2021-06-15T04:55:25.887" v="256" actId="207"/>
        <pc:sldMkLst>
          <pc:docMk/>
          <pc:sldMk cId="791598902" sldId="306"/>
        </pc:sldMkLst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5" creationId="{52BAF453-C1D5-4827-AC4D-CCD187151F0E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6" creationId="{7D7EA885-0785-4099-9C78-A89042157279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7" creationId="{C31D8555-8E9A-4112-9182-FDDE5CE9CA56}"/>
          </ac:spMkLst>
        </pc:spChg>
        <pc:spChg chg="mod ord topLvl">
          <ac:chgData name="Trenna Wall" userId="3e6f4acb1c4dd9aa" providerId="LiveId" clId="{CCFF93CF-121F-406B-9521-BBF0120792FD}" dt="2021-06-15T04:55:25.887" v="256" actId="207"/>
          <ac:spMkLst>
            <pc:docMk/>
            <pc:sldMk cId="791598902" sldId="306"/>
            <ac:spMk id="8" creationId="{17B75956-CC40-418C-96B7-7F6223B10C86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1" creationId="{CEB97961-C5AA-4536-972E-2BAA0E790F4E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2" creationId="{A40814C6-CB8A-4AF4-BE51-30D548E7A08E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3" creationId="{8EFD7B0D-1EED-4BBB-82EB-52CD2A375CEB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4" creationId="{2F982825-DEF1-48DF-9679-EBD18C0F65A4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5" creationId="{66872520-E2E5-46C6-AC5C-6309960FDEAF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6" creationId="{5169404B-21D1-44D7-8974-FECA0AFD49CA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7" creationId="{B7038958-6A61-4E83-B70A-2E050EA458A3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8" creationId="{64805935-C63A-4726-AB19-FDDADD3B9057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9" creationId="{6F32DFE2-DEBF-441A-873B-E4C9504C9E02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20" creationId="{E5CCE4D7-8121-4119-AB87-60BA559DD432}"/>
          </ac:spMkLst>
        </pc:spChg>
        <pc:spChg chg="mod topLvl">
          <ac:chgData name="Trenna Wall" userId="3e6f4acb1c4dd9aa" providerId="LiveId" clId="{CCFF93CF-121F-406B-9521-BBF0120792FD}" dt="2021-06-15T04:44:39.164" v="130" actId="164"/>
          <ac:spMkLst>
            <pc:docMk/>
            <pc:sldMk cId="791598902" sldId="306"/>
            <ac:spMk id="22" creationId="{1ED6DC3C-959B-4181-A20A-01468294AF6A}"/>
          </ac:spMkLst>
        </pc:spChg>
        <pc:spChg chg="mod topLvl">
          <ac:chgData name="Trenna Wall" userId="3e6f4acb1c4dd9aa" providerId="LiveId" clId="{CCFF93CF-121F-406B-9521-BBF0120792FD}" dt="2021-06-15T04:44:39.164" v="130" actId="164"/>
          <ac:spMkLst>
            <pc:docMk/>
            <pc:sldMk cId="791598902" sldId="306"/>
            <ac:spMk id="23" creationId="{6D409026-8DCC-4984-B34A-A2D2A74DF4CC}"/>
          </ac:spMkLst>
        </pc:spChg>
        <pc:spChg chg="mod topLvl">
          <ac:chgData name="Trenna Wall" userId="3e6f4acb1c4dd9aa" providerId="LiveId" clId="{CCFF93CF-121F-406B-9521-BBF0120792FD}" dt="2021-06-15T04:44:39.164" v="130" actId="164"/>
          <ac:spMkLst>
            <pc:docMk/>
            <pc:sldMk cId="791598902" sldId="306"/>
            <ac:spMk id="24" creationId="{AA72C58D-853A-44DC-A4CA-EC5AD1A398D5}"/>
          </ac:spMkLst>
        </pc:spChg>
        <pc:spChg chg="mod topLvl">
          <ac:chgData name="Trenna Wall" userId="3e6f4acb1c4dd9aa" providerId="LiveId" clId="{CCFF93CF-121F-406B-9521-BBF0120792FD}" dt="2021-06-15T04:44:39.164" v="130" actId="164"/>
          <ac:spMkLst>
            <pc:docMk/>
            <pc:sldMk cId="791598902" sldId="306"/>
            <ac:spMk id="25" creationId="{E7DD8243-87AB-45AE-9A90-F1CB5B662A46}"/>
          </ac:spMkLst>
        </pc:spChg>
        <pc:spChg chg="mod topLvl">
          <ac:chgData name="Trenna Wall" userId="3e6f4acb1c4dd9aa" providerId="LiveId" clId="{CCFF93CF-121F-406B-9521-BBF0120792FD}" dt="2021-06-15T04:44:39.164" v="130" actId="164"/>
          <ac:spMkLst>
            <pc:docMk/>
            <pc:sldMk cId="791598902" sldId="306"/>
            <ac:spMk id="26" creationId="{04240BA8-38BD-42C5-8A09-D8AA6A2EB69E}"/>
          </ac:spMkLst>
        </pc:spChg>
        <pc:spChg chg="mod topLvl">
          <ac:chgData name="Trenna Wall" userId="3e6f4acb1c4dd9aa" providerId="LiveId" clId="{CCFF93CF-121F-406B-9521-BBF0120792FD}" dt="2021-06-15T04:44:41.846" v="131" actId="164"/>
          <ac:spMkLst>
            <pc:docMk/>
            <pc:sldMk cId="791598902" sldId="306"/>
            <ac:spMk id="28" creationId="{8815F73D-F928-4ED6-8837-8BDBEBD37051}"/>
          </ac:spMkLst>
        </pc:spChg>
        <pc:spChg chg="mod topLvl">
          <ac:chgData name="Trenna Wall" userId="3e6f4acb1c4dd9aa" providerId="LiveId" clId="{CCFF93CF-121F-406B-9521-BBF0120792FD}" dt="2021-06-15T04:44:41.846" v="131" actId="164"/>
          <ac:spMkLst>
            <pc:docMk/>
            <pc:sldMk cId="791598902" sldId="306"/>
            <ac:spMk id="29" creationId="{42B25872-D003-4E19-998E-A18291DF2209}"/>
          </ac:spMkLst>
        </pc:spChg>
        <pc:spChg chg="mod topLvl">
          <ac:chgData name="Trenna Wall" userId="3e6f4acb1c4dd9aa" providerId="LiveId" clId="{CCFF93CF-121F-406B-9521-BBF0120792FD}" dt="2021-06-15T04:44:41.846" v="131" actId="164"/>
          <ac:spMkLst>
            <pc:docMk/>
            <pc:sldMk cId="791598902" sldId="306"/>
            <ac:spMk id="30" creationId="{16A18A93-1198-4486-9EEC-4AA3A990BF52}"/>
          </ac:spMkLst>
        </pc:spChg>
        <pc:spChg chg="mod topLvl">
          <ac:chgData name="Trenna Wall" userId="3e6f4acb1c4dd9aa" providerId="LiveId" clId="{CCFF93CF-121F-406B-9521-BBF0120792FD}" dt="2021-06-15T04:44:41.846" v="131" actId="164"/>
          <ac:spMkLst>
            <pc:docMk/>
            <pc:sldMk cId="791598902" sldId="306"/>
            <ac:spMk id="31" creationId="{48C8FDB3-DFD6-4D91-B22F-798A1834720B}"/>
          </ac:spMkLst>
        </pc:spChg>
        <pc:spChg chg="mod topLvl">
          <ac:chgData name="Trenna Wall" userId="3e6f4acb1c4dd9aa" providerId="LiveId" clId="{CCFF93CF-121F-406B-9521-BBF0120792FD}" dt="2021-06-15T04:44:41.846" v="131" actId="164"/>
          <ac:spMkLst>
            <pc:docMk/>
            <pc:sldMk cId="791598902" sldId="306"/>
            <ac:spMk id="32" creationId="{D148F015-38D9-45A5-BDD1-7581B8FE6FAD}"/>
          </ac:spMkLst>
        </pc:spChg>
        <pc:spChg chg="mod topLvl">
          <ac:chgData name="Trenna Wall" userId="3e6f4acb1c4dd9aa" providerId="LiveId" clId="{CCFF93CF-121F-406B-9521-BBF0120792FD}" dt="2021-06-15T04:44:31.934" v="129" actId="164"/>
          <ac:spMkLst>
            <pc:docMk/>
            <pc:sldMk cId="791598902" sldId="306"/>
            <ac:spMk id="34" creationId="{C4F100D5-6E9D-4968-9969-69837A8D3D92}"/>
          </ac:spMkLst>
        </pc:spChg>
        <pc:spChg chg="mod topLvl">
          <ac:chgData name="Trenna Wall" userId="3e6f4acb1c4dd9aa" providerId="LiveId" clId="{CCFF93CF-121F-406B-9521-BBF0120792FD}" dt="2021-06-15T04:44:31.934" v="129" actId="164"/>
          <ac:spMkLst>
            <pc:docMk/>
            <pc:sldMk cId="791598902" sldId="306"/>
            <ac:spMk id="35" creationId="{880CB998-DCD4-4B27-96F6-205B1F5DA5AD}"/>
          </ac:spMkLst>
        </pc:spChg>
        <pc:spChg chg="mod topLvl">
          <ac:chgData name="Trenna Wall" userId="3e6f4acb1c4dd9aa" providerId="LiveId" clId="{CCFF93CF-121F-406B-9521-BBF0120792FD}" dt="2021-06-15T04:44:31.934" v="129" actId="164"/>
          <ac:spMkLst>
            <pc:docMk/>
            <pc:sldMk cId="791598902" sldId="306"/>
            <ac:spMk id="36" creationId="{523A665D-7E4A-4028-BAD3-C9C7A3147965}"/>
          </ac:spMkLst>
        </pc:spChg>
        <pc:spChg chg="mod topLvl">
          <ac:chgData name="Trenna Wall" userId="3e6f4acb1c4dd9aa" providerId="LiveId" clId="{CCFF93CF-121F-406B-9521-BBF0120792FD}" dt="2021-06-15T04:44:31.934" v="129" actId="164"/>
          <ac:spMkLst>
            <pc:docMk/>
            <pc:sldMk cId="791598902" sldId="306"/>
            <ac:spMk id="37" creationId="{C2515A4D-DE98-4DC2-BCF5-95233E7D9F58}"/>
          </ac:spMkLst>
        </pc:spChg>
        <pc:spChg chg="mod topLvl">
          <ac:chgData name="Trenna Wall" userId="3e6f4acb1c4dd9aa" providerId="LiveId" clId="{CCFF93CF-121F-406B-9521-BBF0120792FD}" dt="2021-06-15T04:44:31.934" v="129" actId="164"/>
          <ac:spMkLst>
            <pc:docMk/>
            <pc:sldMk cId="791598902" sldId="306"/>
            <ac:spMk id="38" creationId="{2B6547E1-73B5-425B-8BF9-67F5A2E2F6B7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41" creationId="{3B348830-7E61-4F64-8159-E1F91117C894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43" creationId="{C9D671FD-498E-4880-BD5F-8D72E99840AA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45" creationId="{54E3693D-F1C7-4EF8-AF4E-0FE8BAA03EED}"/>
          </ac:spMkLst>
        </pc:spChg>
        <pc:spChg chg="mod ord topLvl">
          <ac:chgData name="Trenna Wall" userId="3e6f4acb1c4dd9aa" providerId="LiveId" clId="{CCFF93CF-121F-406B-9521-BBF0120792FD}" dt="2021-06-15T04:55:25.887" v="256" actId="207"/>
          <ac:spMkLst>
            <pc:docMk/>
            <pc:sldMk cId="791598902" sldId="306"/>
            <ac:spMk id="47" creationId="{C04A77C9-26FE-4692-9BB2-4353BB9731F3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53" creationId="{9DBA3CA7-BF07-43A4-ADCC-77A664DD5D2B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55" creationId="{FA256E69-8F63-40C6-A910-FE65690CA73D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57" creationId="{0E20C93E-CACC-45EA-8443-5A5D0121B58B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59" creationId="{4B3AB391-D3FC-4FA1-B01A-003C1CA75A6C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61" creationId="{5CD981B2-00B6-45D5-8C21-81B289F4CEE4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63" creationId="{0D018CF8-74ED-45EF-BBD2-BA299AC96F15}"/>
          </ac:spMkLst>
        </pc:spChg>
        <pc:spChg chg="mod ord topLvl">
          <ac:chgData name="Trenna Wall" userId="3e6f4acb1c4dd9aa" providerId="LiveId" clId="{CCFF93CF-121F-406B-9521-BBF0120792FD}" dt="2021-06-15T04:55:25.887" v="256" actId="207"/>
          <ac:spMkLst>
            <pc:docMk/>
            <pc:sldMk cId="791598902" sldId="306"/>
            <ac:spMk id="65" creationId="{3E9ED76F-749B-4842-8F52-962EF1B72E67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70" creationId="{F59947DE-63AA-4B84-AD44-D4219ED97C88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71" creationId="{7913873C-EA89-47F6-8A36-FC364C40056B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72" creationId="{B7B9015A-C01B-4806-B921-8FE3B4740C80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73" creationId="{15EA8715-65AF-481D-A136-99A739D2BDA0}"/>
          </ac:spMkLst>
        </pc:spChg>
        <pc:spChg chg="mod ord topLvl">
          <ac:chgData name="Trenna Wall" userId="3e6f4acb1c4dd9aa" providerId="LiveId" clId="{CCFF93CF-121F-406B-9521-BBF0120792FD}" dt="2021-06-15T04:55:25.887" v="256" actId="207"/>
          <ac:spMkLst>
            <pc:docMk/>
            <pc:sldMk cId="791598902" sldId="306"/>
            <ac:spMk id="74" creationId="{C9E303F3-8819-43D2-BBA0-783DD0F2AAAD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77" creationId="{9CE7DC3D-F339-40AE-81EB-37B044AAC87C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78" creationId="{A5082E82-8805-4D6F-B2B9-32D42C906973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79" creationId="{DDC10482-96C4-449B-B14C-46E64F279A93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80" creationId="{70AEB10A-F9F6-4D7F-8020-33DE8B395CC7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81" creationId="{53478A86-2B72-4D7B-890B-3BE7D68F040F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82" creationId="{9AF3C9DE-84FF-4623-9562-8EA821C5470C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83" creationId="{53488D65-25A7-46EB-9227-601E23A721B8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84" creationId="{196DEBC1-2253-4CEE-AE09-069507CCC5FF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85" creationId="{BA417C6B-84B3-4220-952D-61D668A6ABCC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86" creationId="{19E370D9-C66A-4A76-9F17-D7A7549DEB55}"/>
          </ac:spMkLst>
        </pc:spChg>
        <pc:spChg chg="mod ord topLvl">
          <ac:chgData name="Trenna Wall" userId="3e6f4acb1c4dd9aa" providerId="LiveId" clId="{CCFF93CF-121F-406B-9521-BBF0120792FD}" dt="2021-06-15T04:55:25.887" v="256" actId="207"/>
          <ac:spMkLst>
            <pc:docMk/>
            <pc:sldMk cId="791598902" sldId="306"/>
            <ac:spMk id="87" creationId="{115DE927-A1C7-4CF7-8BC2-BEEE58639B07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90" creationId="{925F74C2-9659-42D2-85AA-AC15053D199A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91" creationId="{1EABA900-70E2-4B1B-930E-ADF370720637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92" creationId="{7464FF41-B369-45A0-A71F-C4AD8F6E831C}"/>
          </ac:spMkLst>
        </pc:spChg>
        <pc:spChg chg="mod ord topLvl">
          <ac:chgData name="Trenna Wall" userId="3e6f4acb1c4dd9aa" providerId="LiveId" clId="{CCFF93CF-121F-406B-9521-BBF0120792FD}" dt="2021-06-15T04:55:25.887" v="256" actId="207"/>
          <ac:spMkLst>
            <pc:docMk/>
            <pc:sldMk cId="791598902" sldId="306"/>
            <ac:spMk id="93" creationId="{B2B17DEB-0F42-4349-8040-D703012F9118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96" creationId="{1A2EAF4A-BBDE-40D4-8F4A-ED39732DE9BE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97" creationId="{55E04137-4B0D-470C-BA5B-B4DF8150A834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98" creationId="{49893518-6D06-4C0A-A290-6E43646E54F6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99" creationId="{AFA1C678-E398-490C-AA24-FC49C1C29A71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00" creationId="{85F69784-5987-43B8-B922-7A9ADFF8D297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01" creationId="{1C153318-3675-46F8-A771-6D4FA9D85A52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02" creationId="{905EE269-AA92-4F2A-BD30-BD85D19DD9D8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03" creationId="{57A0B1F1-8A7F-4275-A587-3EF42CB4FA57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04" creationId="{0DF61D2E-EC06-4935-8502-3C2D720EC13F}"/>
          </ac:spMkLst>
        </pc:spChg>
        <pc:spChg chg="mod ord topLvl">
          <ac:chgData name="Trenna Wall" userId="3e6f4acb1c4dd9aa" providerId="LiveId" clId="{CCFF93CF-121F-406B-9521-BBF0120792FD}" dt="2021-06-15T04:55:25.887" v="256" actId="207"/>
          <ac:spMkLst>
            <pc:docMk/>
            <pc:sldMk cId="791598902" sldId="306"/>
            <ac:spMk id="105" creationId="{495E9E8A-D014-42B4-941B-028D6C5F93A7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08" creationId="{699F3E18-6E20-4930-B91C-80E23CF99EDB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09" creationId="{FE73CCD6-8798-48DC-A015-62F14C8A60D7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10" creationId="{334A6F8F-D0CF-4997-80B5-FDFE820D2626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11" creationId="{587A8E7A-4A4D-445C-B1E6-74FE91B5906C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12" creationId="{D904BB51-DB34-41FD-BBCC-D8DE66412A13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13" creationId="{9B7DD865-3449-4AA8-B2E9-7514AF88FE94}"/>
          </ac:spMkLst>
        </pc:spChg>
        <pc:spChg chg="mod ord topLvl">
          <ac:chgData name="Trenna Wall" userId="3e6f4acb1c4dd9aa" providerId="LiveId" clId="{CCFF93CF-121F-406B-9521-BBF0120792FD}" dt="2021-06-15T04:55:25.887" v="256" actId="207"/>
          <ac:spMkLst>
            <pc:docMk/>
            <pc:sldMk cId="791598902" sldId="306"/>
            <ac:spMk id="114" creationId="{3F2171EB-53F4-45AA-8681-1CA0C3E8DFAD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17" creationId="{8BE02D6C-9912-4EAD-8529-AF66B60D29DC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18" creationId="{FB52BEB2-2126-4014-8291-F1132A546B48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19" creationId="{508CE8EB-75AF-430F-93A6-3EED47168016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20" creationId="{D51A82D0-402D-4428-9F4C-000C9A0244AC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21" creationId="{AB523688-0BD8-4F47-958A-5232EF7A46BF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22" creationId="{B5DC1458-DC28-4690-B068-097E983613DB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23" creationId="{2EFBDD38-B074-4362-A47C-A8039822E89F}"/>
          </ac:spMkLst>
        </pc:spChg>
        <pc:spChg chg="mod ord topLvl">
          <ac:chgData name="Trenna Wall" userId="3e6f4acb1c4dd9aa" providerId="LiveId" clId="{CCFF93CF-121F-406B-9521-BBF0120792FD}" dt="2021-06-15T04:55:25.887" v="256" actId="207"/>
          <ac:spMkLst>
            <pc:docMk/>
            <pc:sldMk cId="791598902" sldId="306"/>
            <ac:spMk id="124" creationId="{E9C63CCB-1343-433F-9E52-9E1250B36DBC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27" creationId="{559DE637-28D2-49E8-A9C5-E71FDCDA9DD9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28" creationId="{BAEC6CDD-27CE-40FE-99AF-1E645F57920E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29" creationId="{A836D001-EE7B-4216-8EC0-8C03137FCBA8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30" creationId="{1E6B50FD-AB0C-4422-BBB3-D7526035D165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31" creationId="{3537E7D9-0B1C-4936-8FD1-7678F22D2C50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32" creationId="{FB11508F-AFD7-4D1D-B381-5354EF17A6FA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33" creationId="{D3C223D6-F7EF-4829-A247-32BCC6236E25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34" creationId="{F4AB95E3-A03D-4181-8818-723B7BA525B5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35" creationId="{706B4D4D-53FF-4F18-8C01-C1AF00D7264E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36" creationId="{A1B5A7CC-1C9F-4AA3-81BF-108CE9877AA1}"/>
          </ac:spMkLst>
        </pc:spChg>
        <pc:spChg chg="mod ord topLvl">
          <ac:chgData name="Trenna Wall" userId="3e6f4acb1c4dd9aa" providerId="LiveId" clId="{CCFF93CF-121F-406B-9521-BBF0120792FD}" dt="2021-06-15T04:55:25.887" v="256" actId="207"/>
          <ac:spMkLst>
            <pc:docMk/>
            <pc:sldMk cId="791598902" sldId="306"/>
            <ac:spMk id="137" creationId="{BE18D454-8E13-458C-A508-7940ACEC1A58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40" creationId="{9C6F1A07-DF40-4522-AF70-F8CB5739AA0A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41" creationId="{9649BBB3-61DD-4EC6-82D1-6ACFD38E825D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42" creationId="{30DC953F-D836-490A-B7F4-23E04E0EFE20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43" creationId="{C9A25884-F84A-44F4-87BE-98A8D97DACA9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44" creationId="{5CC9F906-63AE-4486-80A3-46DD3FE303B7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45" creationId="{8CE20ACC-B0A5-403B-B956-9F9229715E85}"/>
          </ac:spMkLst>
        </pc:spChg>
        <pc:spChg chg="mod ord topLvl">
          <ac:chgData name="Trenna Wall" userId="3e6f4acb1c4dd9aa" providerId="LiveId" clId="{CCFF93CF-121F-406B-9521-BBF0120792FD}" dt="2021-06-15T04:55:25.887" v="256" actId="207"/>
          <ac:spMkLst>
            <pc:docMk/>
            <pc:sldMk cId="791598902" sldId="306"/>
            <ac:spMk id="146" creationId="{4C939EEF-66DF-4956-BE70-ED985549F7EF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49" creationId="{AEBB1D61-F06F-4B9E-98B5-CAD4CEF7AB4C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50" creationId="{4E81DEBA-641F-47C1-9001-4DAD04305776}"/>
          </ac:spMkLst>
        </pc:spChg>
        <pc:spChg chg="mod ord topLvl">
          <ac:chgData name="Trenna Wall" userId="3e6f4acb1c4dd9aa" providerId="LiveId" clId="{CCFF93CF-121F-406B-9521-BBF0120792FD}" dt="2021-06-15T04:55:25.887" v="256" actId="207"/>
          <ac:spMkLst>
            <pc:docMk/>
            <pc:sldMk cId="791598902" sldId="306"/>
            <ac:spMk id="151" creationId="{4EAE59E0-8928-4711-92A2-63CBDC3CEAD9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54" creationId="{82653FEE-F414-4710-A020-1005A90F3D5F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55" creationId="{0D3CBB43-2CAD-4A19-93B6-606971884D78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56" creationId="{ED8AD48D-E5B6-41E8-B103-39041345A2D6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57" creationId="{DD8B6566-9122-4876-83B9-44C87DF831B9}"/>
          </ac:spMkLst>
        </pc:spChg>
        <pc:spChg chg="mod ord topLvl">
          <ac:chgData name="Trenna Wall" userId="3e6f4acb1c4dd9aa" providerId="LiveId" clId="{CCFF93CF-121F-406B-9521-BBF0120792FD}" dt="2021-06-15T04:55:25.887" v="256" actId="207"/>
          <ac:spMkLst>
            <pc:docMk/>
            <pc:sldMk cId="791598902" sldId="306"/>
            <ac:spMk id="158" creationId="{F37E49D8-2699-4460-98D5-83A467DD1DB6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61" creationId="{8D229731-20DE-41BE-9C9B-428080764B16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62" creationId="{F71B3993-DB68-4A01-A05E-EC2C1E3DFB48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63" creationId="{447A85D5-2A51-4C14-A989-A0F44522BB3E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64" creationId="{1AAC17CF-A6D8-45DE-84D7-33D9BDF8D68E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65" creationId="{E3751BF4-AC96-4293-8CBB-9E902DB42C82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66" creationId="{D371522D-80E9-44B1-994C-CE2EFC7D7B25}"/>
          </ac:spMkLst>
        </pc:spChg>
        <pc:spChg chg="mod ord topLvl">
          <ac:chgData name="Trenna Wall" userId="3e6f4acb1c4dd9aa" providerId="LiveId" clId="{CCFF93CF-121F-406B-9521-BBF0120792FD}" dt="2021-06-15T04:55:25.887" v="256" actId="207"/>
          <ac:spMkLst>
            <pc:docMk/>
            <pc:sldMk cId="791598902" sldId="306"/>
            <ac:spMk id="167" creationId="{4D4A4D9C-07B0-4430-9137-63D8DC778CD9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70" creationId="{21FA04BA-5339-47AF-A408-2123D0BF7DDD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71" creationId="{1E317C36-BE82-45EA-BB2E-3DA41A0D13F6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72" creationId="{FDC61855-2D0D-49BC-AE7D-5C752C3B16CB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73" creationId="{2F464E01-5B09-4269-9806-41EEAD933AAE}"/>
          </ac:spMkLst>
        </pc:spChg>
        <pc:spChg chg="mod">
          <ac:chgData name="Trenna Wall" userId="3e6f4acb1c4dd9aa" providerId="LiveId" clId="{CCFF93CF-121F-406B-9521-BBF0120792FD}" dt="2021-06-15T04:35:44.926" v="31" actId="165"/>
          <ac:spMkLst>
            <pc:docMk/>
            <pc:sldMk cId="791598902" sldId="306"/>
            <ac:spMk id="174" creationId="{5CE8F0E3-ED16-4560-BBCE-4DEF8481526F}"/>
          </ac:spMkLst>
        </pc:spChg>
        <pc:spChg chg="mod ord topLvl">
          <ac:chgData name="Trenna Wall" userId="3e6f4acb1c4dd9aa" providerId="LiveId" clId="{CCFF93CF-121F-406B-9521-BBF0120792FD}" dt="2021-06-15T04:55:25.887" v="256" actId="207"/>
          <ac:spMkLst>
            <pc:docMk/>
            <pc:sldMk cId="791598902" sldId="306"/>
            <ac:spMk id="175" creationId="{3A31C94E-56E9-4BF6-ACE4-111BC2086D4F}"/>
          </ac:spMkLst>
        </pc:spChg>
        <pc:grpChg chg="add mod">
          <ac:chgData name="Trenna Wall" userId="3e6f4acb1c4dd9aa" providerId="LiveId" clId="{CCFF93CF-121F-406B-9521-BBF0120792FD}" dt="2021-06-15T04:44:31.934" v="129" actId="164"/>
          <ac:grpSpMkLst>
            <pc:docMk/>
            <pc:sldMk cId="791598902" sldId="306"/>
            <ac:grpSpMk id="3" creationId="{CC12FCEC-3F2B-45D1-ADDB-B4C0A35A2770}"/>
          </ac:grpSpMkLst>
        </pc:grpChg>
        <pc:grpChg chg="mod topLv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4" creationId="{936A0D97-9148-4ABD-BB42-D1685E93C2B0}"/>
          </ac:grpSpMkLst>
        </pc:grpChg>
        <pc:grpChg chg="add mod">
          <ac:chgData name="Trenna Wall" userId="3e6f4acb1c4dd9aa" providerId="LiveId" clId="{CCFF93CF-121F-406B-9521-BBF0120792FD}" dt="2021-06-15T04:44:39.164" v="130" actId="164"/>
          <ac:grpSpMkLst>
            <pc:docMk/>
            <pc:sldMk cId="791598902" sldId="306"/>
            <ac:grpSpMk id="9" creationId="{97D8643C-F9E3-46DE-AF5F-AD6C08494ACD}"/>
          </ac:grpSpMkLst>
        </pc:grpChg>
        <pc:grpChg chg="mod topLv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0" creationId="{83C2AD6E-EDA9-4192-B04E-A63E1FF516AA}"/>
          </ac:grpSpMkLst>
        </pc:grpChg>
        <pc:grpChg chg="de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21" creationId="{02B157A6-1FED-4E18-9E2F-36EADE3E365F}"/>
          </ac:grpSpMkLst>
        </pc:grpChg>
        <pc:grpChg chg="de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27" creationId="{CE9B7853-728E-43D9-AB30-9D7C29EDB612}"/>
          </ac:grpSpMkLst>
        </pc:grpChg>
        <pc:grpChg chg="de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33" creationId="{889E3CB0-53E6-49D7-A131-1E766617B484}"/>
          </ac:grpSpMkLst>
        </pc:grpChg>
        <pc:grpChg chg="add mod">
          <ac:chgData name="Trenna Wall" userId="3e6f4acb1c4dd9aa" providerId="LiveId" clId="{CCFF93CF-121F-406B-9521-BBF0120792FD}" dt="2021-06-15T04:44:41.846" v="131" actId="164"/>
          <ac:grpSpMkLst>
            <pc:docMk/>
            <pc:sldMk cId="791598902" sldId="306"/>
            <ac:grpSpMk id="40" creationId="{9AB64DAF-EA86-4167-87F3-3B013CF5B2E1}"/>
          </ac:grpSpMkLst>
        </pc:grpChg>
        <pc:grpChg chg="mod topLv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51" creationId="{7D850AF7-FC07-48E9-942A-50351054AB04}"/>
          </ac:grpSpMkLst>
        </pc:grpChg>
        <pc:grpChg chg="mod topLv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69" creationId="{28A8234F-7B01-44BD-BFA5-5D19089E8AF1}"/>
          </ac:grpSpMkLst>
        </pc:grpChg>
        <pc:grpChg chg="mod topLv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76" creationId="{CDFAE0F7-AE47-4B6D-B59B-20468971007E}"/>
          </ac:grpSpMkLst>
        </pc:grpChg>
        <pc:grpChg chg="mod topLv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89" creationId="{5135AC13-4493-46A5-B058-52F913CD8655}"/>
          </ac:grpSpMkLst>
        </pc:grpChg>
        <pc:grpChg chg="mod topLv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95" creationId="{113C1927-07E4-4980-BCAA-53EC6DB3E057}"/>
          </ac:grpSpMkLst>
        </pc:grpChg>
        <pc:grpChg chg="mod topLv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07" creationId="{EFDD12E4-CC5F-419D-AB63-FA9BD500F64A}"/>
          </ac:grpSpMkLst>
        </pc:grpChg>
        <pc:grpChg chg="mod topLv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16" creationId="{3476DA2B-8731-4E6E-9F89-0DAD210EF3D2}"/>
          </ac:grpSpMkLst>
        </pc:grpChg>
        <pc:grpChg chg="mod topLv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26" creationId="{3187F6F7-D588-4CD7-9736-2DEC656A1677}"/>
          </ac:grpSpMkLst>
        </pc:grpChg>
        <pc:grpChg chg="mod topLv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39" creationId="{40977625-D2FD-4A3C-9416-2F713EF71785}"/>
          </ac:grpSpMkLst>
        </pc:grpChg>
        <pc:grpChg chg="mod topLv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48" creationId="{296650BE-3B09-48B9-AA2A-0099D3FFEBBC}"/>
          </ac:grpSpMkLst>
        </pc:grpChg>
        <pc:grpChg chg="mod topLv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53" creationId="{743B2C51-B7B9-4E01-90B6-93C67547791C}"/>
          </ac:grpSpMkLst>
        </pc:grpChg>
        <pc:grpChg chg="mod topLv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60" creationId="{3E357B31-4FD4-44FB-A782-AB202672F5AF}"/>
          </ac:grpSpMkLst>
        </pc:grpChg>
        <pc:grpChg chg="mod topLv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69" creationId="{A1E4044C-7DAE-42F0-A766-E3E112724C9C}"/>
          </ac:grpSpMkLst>
        </pc:grpChg>
        <pc:grpChg chg="de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76" creationId="{716A6328-DDBE-4043-BD8C-891875B1D284}"/>
          </ac:grpSpMkLst>
        </pc:grpChg>
        <pc:grpChg chg="de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77" creationId="{19BE8EE3-0F1F-467E-9C87-B841BD75C774}"/>
          </ac:grpSpMkLst>
        </pc:grpChg>
        <pc:grpChg chg="de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78" creationId="{2CB79D5D-0580-4711-B027-D9A36EC1FB4F}"/>
          </ac:grpSpMkLst>
        </pc:grpChg>
        <pc:grpChg chg="de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79" creationId="{CFAB1D3C-9437-4F70-9C84-29A1F63458ED}"/>
          </ac:grpSpMkLst>
        </pc:grpChg>
        <pc:grpChg chg="de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80" creationId="{FE7C1675-FE79-4747-BEDC-75009BFCC9CF}"/>
          </ac:grpSpMkLst>
        </pc:grpChg>
        <pc:grpChg chg="de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81" creationId="{C21E9180-A261-4461-BD0B-7804E208FB87}"/>
          </ac:grpSpMkLst>
        </pc:grpChg>
        <pc:grpChg chg="de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82" creationId="{AD796B22-7CC7-4181-BE4E-A0A173674424}"/>
          </ac:grpSpMkLst>
        </pc:grpChg>
        <pc:grpChg chg="de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83" creationId="{AA23A78A-C502-4027-A49E-103E925CE195}"/>
          </ac:grpSpMkLst>
        </pc:grpChg>
        <pc:grpChg chg="de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84" creationId="{9CE252F9-EF85-4C8C-AED0-7D38514CA9B5}"/>
          </ac:grpSpMkLst>
        </pc:grpChg>
        <pc:grpChg chg="de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85" creationId="{414FD553-CACA-4C40-8B93-9BBBF8D4FDB1}"/>
          </ac:grpSpMkLst>
        </pc:grpChg>
        <pc:grpChg chg="de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86" creationId="{09A6D1F9-908B-4917-8A56-296087CFE188}"/>
          </ac:grpSpMkLst>
        </pc:grpChg>
        <pc:grpChg chg="de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87" creationId="{21202444-B2BE-4926-AB44-7FDAFD7DDEEA}"/>
          </ac:grpSpMkLst>
        </pc:grpChg>
        <pc:grpChg chg="de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88" creationId="{527B710D-4D3E-4A0A-B531-F660DE86BE08}"/>
          </ac:grpSpMkLst>
        </pc:grpChg>
        <pc:grpChg chg="de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89" creationId="{EC04EFA7-2A45-471B-B51F-E7A353657DE6}"/>
          </ac:grpSpMkLst>
        </pc:grpChg>
        <pc:grpChg chg="del">
          <ac:chgData name="Trenna Wall" userId="3e6f4acb1c4dd9aa" providerId="LiveId" clId="{CCFF93CF-121F-406B-9521-BBF0120792FD}" dt="2021-06-15T04:35:44.926" v="31" actId="165"/>
          <ac:grpSpMkLst>
            <pc:docMk/>
            <pc:sldMk cId="791598902" sldId="306"/>
            <ac:grpSpMk id="190" creationId="{85B8D0E9-A0CF-472B-BDAE-896059778000}"/>
          </ac:grpSpMkLst>
        </pc:grpChg>
      </pc:sldChg>
      <pc:sldChg chg="addSp delSp modSp mod">
        <pc:chgData name="Trenna Wall" userId="3e6f4acb1c4dd9aa" providerId="LiveId" clId="{CCFF93CF-121F-406B-9521-BBF0120792FD}" dt="2021-06-15T04:55:22.058" v="255" actId="207"/>
        <pc:sldMkLst>
          <pc:docMk/>
          <pc:sldMk cId="3083354869" sldId="307"/>
        </pc:sldMkLst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5" creationId="{7433F70B-E697-4BB9-832D-A62F8CEF6124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6" creationId="{30875B63-A231-4BBA-8EE0-44E527AC3E1C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7" creationId="{3F8FD92E-FE19-4C4E-851A-806B41072BA0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8" creationId="{5B42ABAB-97D3-4B8B-9567-E937072808B7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9" creationId="{07E8CF5A-1409-4D5B-A70F-4095E14EB328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0" creationId="{8199E79C-EA5E-4373-98F1-BF0D1332B31C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1" creationId="{88DC4BD4-9666-400C-8341-9BF6CE5870EA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2" creationId="{843EFC3C-6B58-45C4-A5DB-1D7097B32F60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3" creationId="{44892791-6596-4295-A6BB-E96243A91ABE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4" creationId="{EAB316CC-890B-4AFB-968B-5EE9519C29F0}"/>
          </ac:spMkLst>
        </pc:spChg>
        <pc:spChg chg="mod ord topLvl">
          <ac:chgData name="Trenna Wall" userId="3e6f4acb1c4dd9aa" providerId="LiveId" clId="{CCFF93CF-121F-406B-9521-BBF0120792FD}" dt="2021-06-15T04:55:22.058" v="255" actId="207"/>
          <ac:spMkLst>
            <pc:docMk/>
            <pc:sldMk cId="3083354869" sldId="307"/>
            <ac:spMk id="15" creationId="{120FED9D-7F10-423E-B8F1-0143AEBD6070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8" creationId="{F5875D30-F2AD-4EBC-B22E-DF93D2AEB7EA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9" creationId="{F2A5D07C-9C38-463A-8594-96F244EC3DCE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20" creationId="{76E50E34-17C3-47FA-83C7-2FAA07E2CB6A}"/>
          </ac:spMkLst>
        </pc:spChg>
        <pc:spChg chg="mod topLvl">
          <ac:chgData name="Trenna Wall" userId="3e6f4acb1c4dd9aa" providerId="LiveId" clId="{CCFF93CF-121F-406B-9521-BBF0120792FD}" dt="2021-06-15T04:44:47.971" v="133" actId="164"/>
          <ac:spMkLst>
            <pc:docMk/>
            <pc:sldMk cId="3083354869" sldId="307"/>
            <ac:spMk id="22" creationId="{90E0433F-3B1E-434F-8D3C-191D3F7CD1EC}"/>
          </ac:spMkLst>
        </pc:spChg>
        <pc:spChg chg="mod topLvl">
          <ac:chgData name="Trenna Wall" userId="3e6f4acb1c4dd9aa" providerId="LiveId" clId="{CCFF93CF-121F-406B-9521-BBF0120792FD}" dt="2021-06-15T04:44:47.971" v="133" actId="164"/>
          <ac:spMkLst>
            <pc:docMk/>
            <pc:sldMk cId="3083354869" sldId="307"/>
            <ac:spMk id="23" creationId="{F23ECDF7-30A6-4129-B560-C649BBF2FF60}"/>
          </ac:spMkLst>
        </pc:spChg>
        <pc:spChg chg="mod topLvl">
          <ac:chgData name="Trenna Wall" userId="3e6f4acb1c4dd9aa" providerId="LiveId" clId="{CCFF93CF-121F-406B-9521-BBF0120792FD}" dt="2021-06-15T04:44:47.971" v="133" actId="164"/>
          <ac:spMkLst>
            <pc:docMk/>
            <pc:sldMk cId="3083354869" sldId="307"/>
            <ac:spMk id="24" creationId="{33979490-DA31-4647-BEBA-E8BC4132F082}"/>
          </ac:spMkLst>
        </pc:spChg>
        <pc:spChg chg="mod topLvl">
          <ac:chgData name="Trenna Wall" userId="3e6f4acb1c4dd9aa" providerId="LiveId" clId="{CCFF93CF-121F-406B-9521-BBF0120792FD}" dt="2021-06-15T04:44:47.971" v="133" actId="164"/>
          <ac:spMkLst>
            <pc:docMk/>
            <pc:sldMk cId="3083354869" sldId="307"/>
            <ac:spMk id="25" creationId="{9F86C69F-855A-4D8F-AAE4-F8405CCCA954}"/>
          </ac:spMkLst>
        </pc:spChg>
        <pc:spChg chg="mod topLvl">
          <ac:chgData name="Trenna Wall" userId="3e6f4acb1c4dd9aa" providerId="LiveId" clId="{CCFF93CF-121F-406B-9521-BBF0120792FD}" dt="2021-06-15T04:44:47.971" v="133" actId="164"/>
          <ac:spMkLst>
            <pc:docMk/>
            <pc:sldMk cId="3083354869" sldId="307"/>
            <ac:spMk id="26" creationId="{8C7BDA72-240C-4DAA-B5B4-D73FA3950E31}"/>
          </ac:spMkLst>
        </pc:spChg>
        <pc:spChg chg="mod topLvl">
          <ac:chgData name="Trenna Wall" userId="3e6f4acb1c4dd9aa" providerId="LiveId" clId="{CCFF93CF-121F-406B-9521-BBF0120792FD}" dt="2021-06-15T04:44:50.640" v="134" actId="164"/>
          <ac:spMkLst>
            <pc:docMk/>
            <pc:sldMk cId="3083354869" sldId="307"/>
            <ac:spMk id="28" creationId="{BDDFA55A-BBBF-4E0D-97FC-5DC80F4B11FD}"/>
          </ac:spMkLst>
        </pc:spChg>
        <pc:spChg chg="mod topLvl">
          <ac:chgData name="Trenna Wall" userId="3e6f4acb1c4dd9aa" providerId="LiveId" clId="{CCFF93CF-121F-406B-9521-BBF0120792FD}" dt="2021-06-15T04:44:50.640" v="134" actId="164"/>
          <ac:spMkLst>
            <pc:docMk/>
            <pc:sldMk cId="3083354869" sldId="307"/>
            <ac:spMk id="29" creationId="{194B3756-D59B-477B-B4CD-56A94351962C}"/>
          </ac:spMkLst>
        </pc:spChg>
        <pc:spChg chg="mod topLvl">
          <ac:chgData name="Trenna Wall" userId="3e6f4acb1c4dd9aa" providerId="LiveId" clId="{CCFF93CF-121F-406B-9521-BBF0120792FD}" dt="2021-06-15T04:44:50.640" v="134" actId="164"/>
          <ac:spMkLst>
            <pc:docMk/>
            <pc:sldMk cId="3083354869" sldId="307"/>
            <ac:spMk id="30" creationId="{D601FCEA-734A-411D-9327-E90E9BD5846A}"/>
          </ac:spMkLst>
        </pc:spChg>
        <pc:spChg chg="mod topLvl">
          <ac:chgData name="Trenna Wall" userId="3e6f4acb1c4dd9aa" providerId="LiveId" clId="{CCFF93CF-121F-406B-9521-BBF0120792FD}" dt="2021-06-15T04:44:50.640" v="134" actId="164"/>
          <ac:spMkLst>
            <pc:docMk/>
            <pc:sldMk cId="3083354869" sldId="307"/>
            <ac:spMk id="31" creationId="{107160E3-53F1-482C-98B4-9840D881B2DA}"/>
          </ac:spMkLst>
        </pc:spChg>
        <pc:spChg chg="mod topLvl">
          <ac:chgData name="Trenna Wall" userId="3e6f4acb1c4dd9aa" providerId="LiveId" clId="{CCFF93CF-121F-406B-9521-BBF0120792FD}" dt="2021-06-15T04:44:50.640" v="134" actId="164"/>
          <ac:spMkLst>
            <pc:docMk/>
            <pc:sldMk cId="3083354869" sldId="307"/>
            <ac:spMk id="32" creationId="{0628E952-8A55-420E-9862-C053A9DD6422}"/>
          </ac:spMkLst>
        </pc:spChg>
        <pc:spChg chg="mod topLvl">
          <ac:chgData name="Trenna Wall" userId="3e6f4acb1c4dd9aa" providerId="LiveId" clId="{CCFF93CF-121F-406B-9521-BBF0120792FD}" dt="2021-06-15T04:44:45.258" v="132" actId="164"/>
          <ac:spMkLst>
            <pc:docMk/>
            <pc:sldMk cId="3083354869" sldId="307"/>
            <ac:spMk id="34" creationId="{B683E433-C495-4BAF-A92A-FFBA092CB04E}"/>
          </ac:spMkLst>
        </pc:spChg>
        <pc:spChg chg="mod topLvl">
          <ac:chgData name="Trenna Wall" userId="3e6f4acb1c4dd9aa" providerId="LiveId" clId="{CCFF93CF-121F-406B-9521-BBF0120792FD}" dt="2021-06-15T04:44:45.258" v="132" actId="164"/>
          <ac:spMkLst>
            <pc:docMk/>
            <pc:sldMk cId="3083354869" sldId="307"/>
            <ac:spMk id="35" creationId="{0DE652F3-ABEE-4AEB-BF38-8645FAA34218}"/>
          </ac:spMkLst>
        </pc:spChg>
        <pc:spChg chg="mod topLvl">
          <ac:chgData name="Trenna Wall" userId="3e6f4acb1c4dd9aa" providerId="LiveId" clId="{CCFF93CF-121F-406B-9521-BBF0120792FD}" dt="2021-06-15T04:44:45.258" v="132" actId="164"/>
          <ac:spMkLst>
            <pc:docMk/>
            <pc:sldMk cId="3083354869" sldId="307"/>
            <ac:spMk id="36" creationId="{CE80716D-482C-43E7-B517-4DB13D4E5342}"/>
          </ac:spMkLst>
        </pc:spChg>
        <pc:spChg chg="mod topLvl">
          <ac:chgData name="Trenna Wall" userId="3e6f4acb1c4dd9aa" providerId="LiveId" clId="{CCFF93CF-121F-406B-9521-BBF0120792FD}" dt="2021-06-15T04:44:45.258" v="132" actId="164"/>
          <ac:spMkLst>
            <pc:docMk/>
            <pc:sldMk cId="3083354869" sldId="307"/>
            <ac:spMk id="37" creationId="{8BD6ADDA-CCE0-42F5-80F0-760CE7CE50B9}"/>
          </ac:spMkLst>
        </pc:spChg>
        <pc:spChg chg="mod topLvl">
          <ac:chgData name="Trenna Wall" userId="3e6f4acb1c4dd9aa" providerId="LiveId" clId="{CCFF93CF-121F-406B-9521-BBF0120792FD}" dt="2021-06-15T04:44:45.258" v="132" actId="164"/>
          <ac:spMkLst>
            <pc:docMk/>
            <pc:sldMk cId="3083354869" sldId="307"/>
            <ac:spMk id="38" creationId="{B4007060-0D5A-4AF0-AB9A-0B74C2249FC6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41" creationId="{75752A3D-3381-4F96-81F9-1022A1ECB268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43" creationId="{83D59242-BC01-4525-8464-73803A696613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45" creationId="{A0B465BE-5E34-49A8-841F-AA7BDB51EF2B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47" creationId="{5E0947B2-A282-4747-878E-0017867B2024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49" creationId="{740E5690-1238-4E27-BA26-E5DC40233DE3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51" creationId="{F8EA28F7-C203-417A-BCDB-C5DEC3B79D15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53" creationId="{097E56DF-6FE7-4928-860A-7D88C4F40FF7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55" creationId="{2C6D354D-BF49-446F-A91C-35F322691626}"/>
          </ac:spMkLst>
        </pc:spChg>
        <pc:spChg chg="mod ord topLvl">
          <ac:chgData name="Trenna Wall" userId="3e6f4acb1c4dd9aa" providerId="LiveId" clId="{CCFF93CF-121F-406B-9521-BBF0120792FD}" dt="2021-06-15T04:55:22.058" v="255" actId="207"/>
          <ac:spMkLst>
            <pc:docMk/>
            <pc:sldMk cId="3083354869" sldId="307"/>
            <ac:spMk id="57" creationId="{84FD48AC-A122-47D4-88D4-053C8094C7A9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63" creationId="{2A2F366C-FBAE-46BF-839A-9C135AE8E387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65" creationId="{115CFC2D-819F-4539-9045-05E5A78C1D33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67" creationId="{3BA0E1DA-CE8C-4C94-A719-A9DC62BE592A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69" creationId="{EABC01CF-975E-4302-B60F-92C538C6703D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70" creationId="{33F68251-394E-47D1-AE32-CB535295DDC2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71" creationId="{C11C3047-A61D-4A15-843F-4EBD0EF5E78D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72" creationId="{6B1CF9B5-E16C-48C6-95D9-43662F2E8F57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73" creationId="{F1065A6A-0941-43B0-9CB8-04A5B0A963FB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74" creationId="{CA580AB8-2F62-40FB-9A80-49D8529CA664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75" creationId="{9F581871-7BAC-4DA7-8C59-2C9A52BB4F1E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76" creationId="{931092E6-CEDB-426F-B07C-B21DC012A155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77" creationId="{E2F49E10-30DB-436E-A8CF-A91D96374DC7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78" creationId="{44CEC742-A162-40E3-B1EB-ACF01C0B61B0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79" creationId="{B14798F5-3646-46A3-803F-34CFE07CB2DE}"/>
          </ac:spMkLst>
        </pc:spChg>
        <pc:spChg chg="mod ord topLvl">
          <ac:chgData name="Trenna Wall" userId="3e6f4acb1c4dd9aa" providerId="LiveId" clId="{CCFF93CF-121F-406B-9521-BBF0120792FD}" dt="2021-06-15T04:55:22.058" v="255" actId="207"/>
          <ac:spMkLst>
            <pc:docMk/>
            <pc:sldMk cId="3083354869" sldId="307"/>
            <ac:spMk id="80" creationId="{02CA2133-4D83-4BBD-9525-DD3252227CF2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83" creationId="{F2555CE9-B1CC-4560-96DA-D3E42F478726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84" creationId="{874FBFFA-5985-495E-913E-9DD678BB591F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85" creationId="{34B7F4CB-27A5-4284-85D7-F6DA5956BDD8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86" creationId="{CCA1869E-BFC0-432F-8164-EC2D4B679719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87" creationId="{489C8DE6-7FDB-4C3F-9ABA-63282EFB57BA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88" creationId="{8D281492-424A-4704-AFAD-EA0155E61C86}"/>
          </ac:spMkLst>
        </pc:spChg>
        <pc:spChg chg="mod ord topLvl">
          <ac:chgData name="Trenna Wall" userId="3e6f4acb1c4dd9aa" providerId="LiveId" clId="{CCFF93CF-121F-406B-9521-BBF0120792FD}" dt="2021-06-15T04:55:22.058" v="255" actId="207"/>
          <ac:spMkLst>
            <pc:docMk/>
            <pc:sldMk cId="3083354869" sldId="307"/>
            <ac:spMk id="89" creationId="{2F07CA43-3BAF-49DA-BF02-60A1B1BCA753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92" creationId="{4A59CBE0-9313-4160-A5CE-C6D71FBB7F12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93" creationId="{8EF8582A-E36E-429D-BB9D-59B4B0232D53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94" creationId="{A3B7A763-1197-42B1-AA0A-634441DA054D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95" creationId="{6CCE65F2-8415-41A2-9C06-E5C4F7F4DB58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96" creationId="{A728A649-C3C2-4CDC-BE33-3CC239766C8C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97" creationId="{5DF8BE72-0DA8-45AC-84C7-44491681E260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98" creationId="{A88A2485-13C5-493B-9812-E18F6648EA29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99" creationId="{65B0315B-9CDB-4790-A909-F3676E41FEA1}"/>
          </ac:spMkLst>
        </pc:spChg>
        <pc:spChg chg="mod ord topLvl">
          <ac:chgData name="Trenna Wall" userId="3e6f4acb1c4dd9aa" providerId="LiveId" clId="{CCFF93CF-121F-406B-9521-BBF0120792FD}" dt="2021-06-15T04:55:22.058" v="255" actId="207"/>
          <ac:spMkLst>
            <pc:docMk/>
            <pc:sldMk cId="3083354869" sldId="307"/>
            <ac:spMk id="100" creationId="{0868A6B5-6EF4-4A29-BDC2-8D09E58065E5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03" creationId="{70DA4C30-B225-4CFE-A67A-EFE6CD5D7E1E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04" creationId="{B2F68DBF-342F-4590-A672-4779016805FF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05" creationId="{E10408D6-8674-4FC1-8B13-2EFFDC65861B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06" creationId="{AA51520B-7181-4313-A8E9-469FBE9C7BD5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07" creationId="{B6794CAF-52AB-4659-B0FE-8FC62AAB02B2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08" creationId="{05DB8C8C-08A9-44FC-BD61-D190496A3C51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09" creationId="{EA49BA38-C17F-453A-9A95-F5982B5B42A6}"/>
          </ac:spMkLst>
        </pc:spChg>
        <pc:spChg chg="mod ord topLvl">
          <ac:chgData name="Trenna Wall" userId="3e6f4acb1c4dd9aa" providerId="LiveId" clId="{CCFF93CF-121F-406B-9521-BBF0120792FD}" dt="2021-06-15T04:55:22.058" v="255" actId="207"/>
          <ac:spMkLst>
            <pc:docMk/>
            <pc:sldMk cId="3083354869" sldId="307"/>
            <ac:spMk id="110" creationId="{6AC7F97D-62CD-4351-A7F9-A06DFCE7143A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13" creationId="{4C5E9CDA-E7BB-4D03-8336-BA712D8F3C2A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14" creationId="{8A8D2101-85D9-475D-81AE-F071267D208D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15" creationId="{1488B604-A078-4B45-B19E-51ACFAAF8DEE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16" creationId="{4F0F7E59-A99E-4A21-A3FC-99562E478981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17" creationId="{996F2E31-290A-4C5E-A1CF-26E4142D57E0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18" creationId="{A3AADAED-1221-4E89-A1BE-5899188FA8E2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19" creationId="{834A8FF0-FECC-4ACF-899A-034EA26C42DE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20" creationId="{73AB8E3D-1CB2-4FF4-A3B4-06A4705EDDEA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21" creationId="{ACD5D317-945F-4184-8260-9A74D45D7AC3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22" creationId="{B154E023-24F7-4C5C-ACD3-0F0AB0E6A8B2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23" creationId="{825B06B8-251F-4D1C-8B6A-F14446DB59EB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24" creationId="{CED27766-5447-4215-A1C3-40BF8CC5420E}"/>
          </ac:spMkLst>
        </pc:spChg>
        <pc:spChg chg="mod ord topLvl">
          <ac:chgData name="Trenna Wall" userId="3e6f4acb1c4dd9aa" providerId="LiveId" clId="{CCFF93CF-121F-406B-9521-BBF0120792FD}" dt="2021-06-15T04:55:22.058" v="255" actId="207"/>
          <ac:spMkLst>
            <pc:docMk/>
            <pc:sldMk cId="3083354869" sldId="307"/>
            <ac:spMk id="125" creationId="{F9C752DF-06F9-436A-8BDB-DF8E1A2A5D23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28" creationId="{95971F07-BDEC-4176-B22C-63F0C45C54F0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29" creationId="{D3DFABB8-A36E-4BE9-A77A-1BD3E98348B6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30" creationId="{2FDD3AF0-D9DE-490F-8D09-A725FA252AD2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31" creationId="{30D1BAA8-E5A2-4525-B15E-5BD057B240DD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32" creationId="{F7C253FD-86FB-494D-84C5-A4E262244929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33" creationId="{C09E7DB5-0C89-4C61-8372-A8643A24D1E5}"/>
          </ac:spMkLst>
        </pc:spChg>
        <pc:spChg chg="mod ord topLvl">
          <ac:chgData name="Trenna Wall" userId="3e6f4acb1c4dd9aa" providerId="LiveId" clId="{CCFF93CF-121F-406B-9521-BBF0120792FD}" dt="2021-06-15T04:55:22.058" v="255" actId="207"/>
          <ac:spMkLst>
            <pc:docMk/>
            <pc:sldMk cId="3083354869" sldId="307"/>
            <ac:spMk id="134" creationId="{A9F8C4ED-07B3-49D1-833A-1877352C4911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37" creationId="{36FCE79A-FF92-4E2A-946D-80E9C3059029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38" creationId="{1E7219AB-79DE-4AA4-B176-6715727A3F31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39" creationId="{091326DF-5AA8-4B2B-866C-7D4D7DBAFD6F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40" creationId="{DA0F5B6B-C643-46D8-9DEB-43607D0B90C3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41" creationId="{DC98FD8B-8812-4286-9A5E-43DA22A6A8B2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42" creationId="{2EE3E86C-E258-4746-86FC-3C32F84B41CF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43" creationId="{1660D547-A344-49DE-A705-AE2A41AB0387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44" creationId="{E8C3892A-1789-4AB4-B448-D5B6B3A7D8B8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45" creationId="{E883C2B6-F71E-466B-92FC-C34B6F2B9266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46" creationId="{C32AA4ED-6EE4-4734-8F14-344137AE4786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47" creationId="{C11FC4A7-58E3-4309-8F24-C9ACFD88E3C0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48" creationId="{9DDC20C4-D003-4DBC-A922-A8BB3BDF556A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49" creationId="{CF0A6A9C-5150-4788-857D-BA2DD4BFB00A}"/>
          </ac:spMkLst>
        </pc:spChg>
        <pc:spChg chg="mod ord topLvl">
          <ac:chgData name="Trenna Wall" userId="3e6f4acb1c4dd9aa" providerId="LiveId" clId="{CCFF93CF-121F-406B-9521-BBF0120792FD}" dt="2021-06-15T04:55:22.058" v="255" actId="207"/>
          <ac:spMkLst>
            <pc:docMk/>
            <pc:sldMk cId="3083354869" sldId="307"/>
            <ac:spMk id="150" creationId="{88884004-F03D-40C5-BBB5-C5199CB086C8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53" creationId="{E2EFAFA3-1B54-4FD3-BBAA-0AD1447341C3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54" creationId="{5C9ED680-4855-4FAD-A360-11B6530C70CF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55" creationId="{CA0EAA8A-F268-4426-A81E-FD5AC786FBF4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56" creationId="{80EFEF14-F49E-4DB9-BC19-15CE7C24A638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57" creationId="{7EBDE7AD-2AD1-4300-8F9A-D777106DC1FA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58" creationId="{6FE4A9D5-B7D0-4A0C-B62E-C6FD579D4075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59" creationId="{B5D8F732-8A2C-480F-8A41-CE2650C55A29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60" creationId="{E5811FE6-8A88-4C7F-8630-1336C4B96BC9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61" creationId="{C32545DD-D66C-4DA4-9B8B-CC98F701CE1F}"/>
          </ac:spMkLst>
        </pc:spChg>
        <pc:spChg chg="mod ord topLvl">
          <ac:chgData name="Trenna Wall" userId="3e6f4acb1c4dd9aa" providerId="LiveId" clId="{CCFF93CF-121F-406B-9521-BBF0120792FD}" dt="2021-06-15T04:55:22.058" v="255" actId="207"/>
          <ac:spMkLst>
            <pc:docMk/>
            <pc:sldMk cId="3083354869" sldId="307"/>
            <ac:spMk id="162" creationId="{5BB06069-2901-44D4-8C02-2C724A0546C3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65" creationId="{B04A9108-7B17-4353-BCDE-23A76A4E126E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66" creationId="{0AC58846-FFF1-43A1-9E40-03EDCEB07094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67" creationId="{970215F0-6586-4A60-B636-5159E329D037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68" creationId="{4273C7C4-4C5E-4421-9761-216AAF42798D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69" creationId="{B3AB5DF7-D59D-4972-9B66-095465834008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70" creationId="{93B8EF62-CEB1-487E-AAB1-E181DCFC23A5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71" creationId="{C62FF0F5-D3CF-4AEB-B7C4-98710FFBB1B2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72" creationId="{7EA553CF-2765-4C29-8974-AA209F4A1309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73" creationId="{B5C372F1-3580-48D5-9FBC-E23F6D5B6CC5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74" creationId="{BA1BA143-8DCC-403B-BCBB-649A88B34634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75" creationId="{599CF39C-32FB-4449-AD99-0E026A63F7FF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76" creationId="{0C376A0C-5A49-47A6-B893-4133350C92B7}"/>
          </ac:spMkLst>
        </pc:spChg>
        <pc:spChg chg="mod ord topLvl">
          <ac:chgData name="Trenna Wall" userId="3e6f4acb1c4dd9aa" providerId="LiveId" clId="{CCFF93CF-121F-406B-9521-BBF0120792FD}" dt="2021-06-15T04:55:22.058" v="255" actId="207"/>
          <ac:spMkLst>
            <pc:docMk/>
            <pc:sldMk cId="3083354869" sldId="307"/>
            <ac:spMk id="177" creationId="{436942BA-5F13-498F-B7AE-CC2F23D8E70C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80" creationId="{54010594-1D4F-4241-809A-3FD8FDA9E770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81" creationId="{1B1E4CCB-975C-4C3F-BBA8-56A417E098E1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82" creationId="{53CE6B50-C198-4366-9531-5C97D3284A6A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83" creationId="{33243E72-379A-4D2C-8841-7BA909BCA0F4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84" creationId="{700423DF-09FF-4A0F-9900-50D4FD938C26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85" creationId="{F61C3E67-B893-44EA-BBCA-CF5D7DC82C18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86" creationId="{37D33F4E-1E43-427C-9772-3CA27DCE8A83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87" creationId="{C3B75D09-6AC2-4030-9423-85CFFC221A15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88" creationId="{8AB72B78-988F-46CE-99AD-F542AEDCB9E1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89" creationId="{E0649FB6-D6B2-4B63-B12A-EF390578497F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90" creationId="{F8F1FADF-91C4-45C0-A16B-8D66551E14AA}"/>
          </ac:spMkLst>
        </pc:spChg>
        <pc:spChg chg="mod ord topLvl">
          <ac:chgData name="Trenna Wall" userId="3e6f4acb1c4dd9aa" providerId="LiveId" clId="{CCFF93CF-121F-406B-9521-BBF0120792FD}" dt="2021-06-15T04:55:22.058" v="255" actId="207"/>
          <ac:spMkLst>
            <pc:docMk/>
            <pc:sldMk cId="3083354869" sldId="307"/>
            <ac:spMk id="191" creationId="{A7C7995A-8DB8-43C3-8AA8-4E3CFFEC86A0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94" creationId="{4E1F527A-F031-438C-A40A-878ABC720171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95" creationId="{CD17B30B-60E7-481B-8807-988E50C9471C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96" creationId="{6BB04C91-FE4C-445B-A210-AAF13AC84A95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97" creationId="{7F599F41-17D6-4724-9970-2B3672AED011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98" creationId="{D4B7F8BD-B34B-4D77-9632-2358BF2D032F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199" creationId="{C0EEB0BF-FC1E-496F-902B-57624FFAF870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200" creationId="{189387CB-940A-4900-A0F5-11097265D5F4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201" creationId="{7F8E2FEE-AA7D-4945-A2CA-632EADA91BA9}"/>
          </ac:spMkLst>
        </pc:spChg>
        <pc:spChg chg="mod ord topLvl">
          <ac:chgData name="Trenna Wall" userId="3e6f4acb1c4dd9aa" providerId="LiveId" clId="{CCFF93CF-121F-406B-9521-BBF0120792FD}" dt="2021-06-15T04:55:22.058" v="255" actId="207"/>
          <ac:spMkLst>
            <pc:docMk/>
            <pc:sldMk cId="3083354869" sldId="307"/>
            <ac:spMk id="202" creationId="{FEA00DC5-03FA-4280-BC70-C2A32AE75A1A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205" creationId="{E14FDD0F-50E3-4A03-9CE9-B61F29BAAF1A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206" creationId="{4FED7DB2-7EAC-47AD-B65A-21F9059B65E5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207" creationId="{831CE1F2-AD99-4F08-B7DE-225D946216FF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208" creationId="{CDEEC3C0-EA42-4F6A-90B3-5157AA7DAA66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209" creationId="{F11BDD72-5092-471F-AC24-BC260CC54A81}"/>
          </ac:spMkLst>
        </pc:spChg>
        <pc:spChg chg="mod ord topLvl">
          <ac:chgData name="Trenna Wall" userId="3e6f4acb1c4dd9aa" providerId="LiveId" clId="{CCFF93CF-121F-406B-9521-BBF0120792FD}" dt="2021-06-15T04:55:22.058" v="255" actId="207"/>
          <ac:spMkLst>
            <pc:docMk/>
            <pc:sldMk cId="3083354869" sldId="307"/>
            <ac:spMk id="210" creationId="{9F585759-0FBD-41BB-B05F-E89B9E187429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213" creationId="{7BDB9BAB-C54B-4A86-9D5A-DBD82E2ED26F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214" creationId="{26B51A13-D7F5-4AF5-A69D-E91FEF55F245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215" creationId="{5E981AE2-2239-4077-B6CC-58B4D93004EA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216" creationId="{F7B7BF38-C456-41A2-9B7A-6190A0C6496E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217" creationId="{2FFE7C26-A577-43A3-B940-E7364F43660C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218" creationId="{DF71DBF3-BB20-470B-8516-8DD33187EC71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219" creationId="{1C2B2049-4BC9-4B12-AE06-563945B54717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220" creationId="{A9090EF0-521E-48DD-8762-2FDC77424D4B}"/>
          </ac:spMkLst>
        </pc:spChg>
        <pc:spChg chg="mod">
          <ac:chgData name="Trenna Wall" userId="3e6f4acb1c4dd9aa" providerId="LiveId" clId="{CCFF93CF-121F-406B-9521-BBF0120792FD}" dt="2021-06-15T04:35:48.729" v="32" actId="165"/>
          <ac:spMkLst>
            <pc:docMk/>
            <pc:sldMk cId="3083354869" sldId="307"/>
            <ac:spMk id="221" creationId="{81124787-924A-421D-B245-BC289A4F519C}"/>
          </ac:spMkLst>
        </pc:spChg>
        <pc:spChg chg="mod ord topLvl">
          <ac:chgData name="Trenna Wall" userId="3e6f4acb1c4dd9aa" providerId="LiveId" clId="{CCFF93CF-121F-406B-9521-BBF0120792FD}" dt="2021-06-15T04:55:22.058" v="255" actId="207"/>
          <ac:spMkLst>
            <pc:docMk/>
            <pc:sldMk cId="3083354869" sldId="307"/>
            <ac:spMk id="222" creationId="{A48A4BC9-A5F4-47AD-9CD3-1475603E779B}"/>
          </ac:spMkLst>
        </pc:spChg>
        <pc:grpChg chg="add mod">
          <ac:chgData name="Trenna Wall" userId="3e6f4acb1c4dd9aa" providerId="LiveId" clId="{CCFF93CF-121F-406B-9521-BBF0120792FD}" dt="2021-06-15T04:44:45.258" v="132" actId="164"/>
          <ac:grpSpMkLst>
            <pc:docMk/>
            <pc:sldMk cId="3083354869" sldId="307"/>
            <ac:grpSpMk id="3" creationId="{22CB1BAA-5918-471D-B63D-B32304630312}"/>
          </ac:grpSpMkLst>
        </pc:grpChg>
        <pc:grpChg chg="mod topLv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4" creationId="{26794A82-DC03-4DB3-AE22-7FF8906917BF}"/>
          </ac:grpSpMkLst>
        </pc:grpChg>
        <pc:grpChg chg="add mod">
          <ac:chgData name="Trenna Wall" userId="3e6f4acb1c4dd9aa" providerId="LiveId" clId="{CCFF93CF-121F-406B-9521-BBF0120792FD}" dt="2021-06-15T04:44:47.971" v="133" actId="164"/>
          <ac:grpSpMkLst>
            <pc:docMk/>
            <pc:sldMk cId="3083354869" sldId="307"/>
            <ac:grpSpMk id="16" creationId="{3513CF4B-B335-4E5B-804E-F9CE13BA9EF4}"/>
          </ac:grpSpMkLst>
        </pc:grpChg>
        <pc:grpChg chg="mod topLv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17" creationId="{935FFF89-8303-4C2D-A55F-EE6DEEBA99F3}"/>
          </ac:grpSpMkLst>
        </pc:grpChg>
        <pc:grpChg chg="de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21" creationId="{1FED1B16-BC01-4033-ACEB-263AD8F113F6}"/>
          </ac:grpSpMkLst>
        </pc:grpChg>
        <pc:grpChg chg="de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27" creationId="{3A60D2CF-CB55-4E81-AC72-D6BA51C55702}"/>
          </ac:grpSpMkLst>
        </pc:grpChg>
        <pc:grpChg chg="de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33" creationId="{F16737FB-18E5-42AA-9025-6BFD88D30166}"/>
          </ac:grpSpMkLst>
        </pc:grpChg>
        <pc:grpChg chg="add mod">
          <ac:chgData name="Trenna Wall" userId="3e6f4acb1c4dd9aa" providerId="LiveId" clId="{CCFF93CF-121F-406B-9521-BBF0120792FD}" dt="2021-06-15T04:44:50.640" v="134" actId="164"/>
          <ac:grpSpMkLst>
            <pc:docMk/>
            <pc:sldMk cId="3083354869" sldId="307"/>
            <ac:grpSpMk id="40" creationId="{9A0DAEFE-EB0B-4CFD-959F-3C172397C787}"/>
          </ac:grpSpMkLst>
        </pc:grpChg>
        <pc:grpChg chg="mod topLv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61" creationId="{90ABE7FA-C99F-4D3D-8F2F-8030B07E822E}"/>
          </ac:grpSpMkLst>
        </pc:grpChg>
        <pc:grpChg chg="mod topLv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82" creationId="{1B94A3EA-25F4-4856-B7B5-CE7A19CC2227}"/>
          </ac:grpSpMkLst>
        </pc:grpChg>
        <pc:grpChg chg="mod topLv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91" creationId="{23ECAB5A-AF66-4D18-B5EC-E6841DB606C8}"/>
          </ac:grpSpMkLst>
        </pc:grpChg>
        <pc:grpChg chg="mod topLv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102" creationId="{C6E0BE99-5A64-485C-9435-DACF872C0FC4}"/>
          </ac:grpSpMkLst>
        </pc:grpChg>
        <pc:grpChg chg="mod topLv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112" creationId="{2DA483A5-2707-4502-8687-E469DC7FF4EE}"/>
          </ac:grpSpMkLst>
        </pc:grpChg>
        <pc:grpChg chg="mod topLv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127" creationId="{3C404C6F-460B-44DE-9D37-9A2AF8DB8A30}"/>
          </ac:grpSpMkLst>
        </pc:grpChg>
        <pc:grpChg chg="mod topLv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136" creationId="{31217C1A-3558-4FFE-BF96-6438F674021E}"/>
          </ac:grpSpMkLst>
        </pc:grpChg>
        <pc:grpChg chg="mod topLv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152" creationId="{7656D95A-7FB3-4CD9-981A-44001BE085BC}"/>
          </ac:grpSpMkLst>
        </pc:grpChg>
        <pc:grpChg chg="mod topLv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164" creationId="{2FCA4F12-9ECD-445D-828F-3454950DB8D1}"/>
          </ac:grpSpMkLst>
        </pc:grpChg>
        <pc:grpChg chg="mod topLv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179" creationId="{7BCB7063-6D13-4D19-9DCA-43A7E93846B8}"/>
          </ac:grpSpMkLst>
        </pc:grpChg>
        <pc:grpChg chg="mod topLv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193" creationId="{8D381CFC-C3E6-4500-A89B-CBEEA9A6DF1A}"/>
          </ac:grpSpMkLst>
        </pc:grpChg>
        <pc:grpChg chg="mod topLv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204" creationId="{89849D62-F733-4179-81E4-EECDCCEA8143}"/>
          </ac:grpSpMkLst>
        </pc:grpChg>
        <pc:grpChg chg="mod topLv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212" creationId="{231CC4FA-57D4-4B99-B456-170BC170558A}"/>
          </ac:grpSpMkLst>
        </pc:grpChg>
        <pc:grpChg chg="de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223" creationId="{8A8A3ED7-B055-4DED-92DE-EAF2EF252D4D}"/>
          </ac:grpSpMkLst>
        </pc:grpChg>
        <pc:grpChg chg="de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224" creationId="{82F85A86-706E-40D4-A2B4-FC34CF9429D8}"/>
          </ac:grpSpMkLst>
        </pc:grpChg>
        <pc:grpChg chg="de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225" creationId="{F277519C-E727-4D4F-BCAF-AF7D9C0CA885}"/>
          </ac:grpSpMkLst>
        </pc:grpChg>
        <pc:grpChg chg="de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226" creationId="{E382369E-7CD2-44EF-BE16-D6196266308D}"/>
          </ac:grpSpMkLst>
        </pc:grpChg>
        <pc:grpChg chg="de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227" creationId="{99016C00-8B85-47B8-9D86-F8B9293973D8}"/>
          </ac:grpSpMkLst>
        </pc:grpChg>
        <pc:grpChg chg="de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228" creationId="{AA31FD66-2BAD-4867-B710-216E230C5B6C}"/>
          </ac:grpSpMkLst>
        </pc:grpChg>
        <pc:grpChg chg="de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229" creationId="{24CC5142-FD02-43EB-8505-D097E01DC7BF}"/>
          </ac:grpSpMkLst>
        </pc:grpChg>
        <pc:grpChg chg="de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230" creationId="{A060D8DF-CBC3-4ACF-8745-05AEC20FA27A}"/>
          </ac:grpSpMkLst>
        </pc:grpChg>
        <pc:grpChg chg="de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231" creationId="{E264A53C-31A8-4398-ABB5-204E3E06D645}"/>
          </ac:grpSpMkLst>
        </pc:grpChg>
        <pc:grpChg chg="de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232" creationId="{77281CB1-11D3-4602-B3A1-FC5286E71DA9}"/>
          </ac:grpSpMkLst>
        </pc:grpChg>
        <pc:grpChg chg="de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233" creationId="{6DFDF76A-9D67-4D26-B2F5-6D0626659465}"/>
          </ac:grpSpMkLst>
        </pc:grpChg>
        <pc:grpChg chg="de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234" creationId="{DCBE7F55-DAB8-4D1B-94FE-8B478CF784B7}"/>
          </ac:grpSpMkLst>
        </pc:grpChg>
        <pc:grpChg chg="de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235" creationId="{6C0E282D-9691-4784-BFF4-0AC97BE870D4}"/>
          </ac:grpSpMkLst>
        </pc:grpChg>
        <pc:grpChg chg="de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236" creationId="{66CAECEE-2145-4AD9-957A-155BB4ACFB06}"/>
          </ac:grpSpMkLst>
        </pc:grpChg>
        <pc:grpChg chg="del">
          <ac:chgData name="Trenna Wall" userId="3e6f4acb1c4dd9aa" providerId="LiveId" clId="{CCFF93CF-121F-406B-9521-BBF0120792FD}" dt="2021-06-15T04:35:48.729" v="32" actId="165"/>
          <ac:grpSpMkLst>
            <pc:docMk/>
            <pc:sldMk cId="3083354869" sldId="307"/>
            <ac:grpSpMk id="237" creationId="{D45E93E1-D8BC-4674-BB96-55A5F223359F}"/>
          </ac:grpSpMkLst>
        </pc:grpChg>
      </pc:sldChg>
      <pc:sldChg chg="addSp delSp modSp mod">
        <pc:chgData name="Trenna Wall" userId="3e6f4acb1c4dd9aa" providerId="LiveId" clId="{CCFF93CF-121F-406B-9521-BBF0120792FD}" dt="2021-06-15T04:55:07.241" v="254" actId="207"/>
        <pc:sldMkLst>
          <pc:docMk/>
          <pc:sldMk cId="2392655546" sldId="308"/>
        </pc:sldMkLst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8" creationId="{D6E8BBAE-09C9-452F-9BCC-2BA5066C2DDA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9" creationId="{F2A39650-B34E-470D-A6CA-AD88BECBD374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0" creationId="{FC899A2F-7E2A-411C-9100-60187F9D1942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1" creationId="{0FDAAE1E-E2E0-4F1E-A0F1-255CE114C2C3}"/>
          </ac:spMkLst>
        </pc:spChg>
        <pc:spChg chg="mod ord topLvl">
          <ac:chgData name="Trenna Wall" userId="3e6f4acb1c4dd9aa" providerId="LiveId" clId="{CCFF93CF-121F-406B-9521-BBF0120792FD}" dt="2021-06-15T04:55:07.241" v="254" actId="207"/>
          <ac:spMkLst>
            <pc:docMk/>
            <pc:sldMk cId="2392655546" sldId="308"/>
            <ac:spMk id="12" creationId="{9BE869B8-737D-4593-8F26-1A1BDF5E5E93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5" creationId="{6CDF2436-7C4B-458A-9EFD-85B142C93D00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6" creationId="{DFF05A07-4584-4EE6-B926-8F524BF119DF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7" creationId="{BFBC44A5-AD72-4D1F-A011-F4CD7BEDA438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8" creationId="{CF49055C-2AFE-4E7B-A407-3A1555A494FD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9" creationId="{7A0A340A-0C0D-4CFD-8591-A0D76D1119DB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20" creationId="{AE1EDAA1-6B22-42A3-8A4C-FFF7BCBD82C7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21" creationId="{4E31216D-2AD9-4D55-BCA7-C2C2CF6977CE}"/>
          </ac:spMkLst>
        </pc:spChg>
        <pc:spChg chg="mod topLvl">
          <ac:chgData name="Trenna Wall" userId="3e6f4acb1c4dd9aa" providerId="LiveId" clId="{CCFF93CF-121F-406B-9521-BBF0120792FD}" dt="2021-06-15T04:44:57.044" v="136" actId="164"/>
          <ac:spMkLst>
            <pc:docMk/>
            <pc:sldMk cId="2392655546" sldId="308"/>
            <ac:spMk id="22" creationId="{CFB04CBB-9BC5-4FC4-A876-8AFDBFCBAC16}"/>
          </ac:spMkLst>
        </pc:spChg>
        <pc:spChg chg="mod topLvl">
          <ac:chgData name="Trenna Wall" userId="3e6f4acb1c4dd9aa" providerId="LiveId" clId="{CCFF93CF-121F-406B-9521-BBF0120792FD}" dt="2021-06-15T04:44:57.044" v="136" actId="164"/>
          <ac:spMkLst>
            <pc:docMk/>
            <pc:sldMk cId="2392655546" sldId="308"/>
            <ac:spMk id="23" creationId="{B0150F62-3822-4C93-BF4A-78E4DCF75B2C}"/>
          </ac:spMkLst>
        </pc:spChg>
        <pc:spChg chg="mod topLvl">
          <ac:chgData name="Trenna Wall" userId="3e6f4acb1c4dd9aa" providerId="LiveId" clId="{CCFF93CF-121F-406B-9521-BBF0120792FD}" dt="2021-06-15T04:44:57.044" v="136" actId="164"/>
          <ac:spMkLst>
            <pc:docMk/>
            <pc:sldMk cId="2392655546" sldId="308"/>
            <ac:spMk id="24" creationId="{3DD29CCC-17F3-40A1-A1CB-06316EEBAAAD}"/>
          </ac:spMkLst>
        </pc:spChg>
        <pc:spChg chg="mod topLvl">
          <ac:chgData name="Trenna Wall" userId="3e6f4acb1c4dd9aa" providerId="LiveId" clId="{CCFF93CF-121F-406B-9521-BBF0120792FD}" dt="2021-06-15T04:44:57.044" v="136" actId="164"/>
          <ac:spMkLst>
            <pc:docMk/>
            <pc:sldMk cId="2392655546" sldId="308"/>
            <ac:spMk id="25" creationId="{C29AC5B6-1B4B-49DB-998E-DDD5F5F32F8B}"/>
          </ac:spMkLst>
        </pc:spChg>
        <pc:spChg chg="mod topLvl">
          <ac:chgData name="Trenna Wall" userId="3e6f4acb1c4dd9aa" providerId="LiveId" clId="{CCFF93CF-121F-406B-9521-BBF0120792FD}" dt="2021-06-15T04:44:57.044" v="136" actId="164"/>
          <ac:spMkLst>
            <pc:docMk/>
            <pc:sldMk cId="2392655546" sldId="308"/>
            <ac:spMk id="26" creationId="{37946F06-6427-49AA-8601-791B08A1B7C5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27" creationId="{C3B2451A-709A-4425-8753-D3D0DBC96990}"/>
          </ac:spMkLst>
        </pc:spChg>
        <pc:spChg chg="mod topLvl">
          <ac:chgData name="Trenna Wall" userId="3e6f4acb1c4dd9aa" providerId="LiveId" clId="{CCFF93CF-121F-406B-9521-BBF0120792FD}" dt="2021-06-15T04:45:00.022" v="137" actId="164"/>
          <ac:spMkLst>
            <pc:docMk/>
            <pc:sldMk cId="2392655546" sldId="308"/>
            <ac:spMk id="28" creationId="{0373219C-6695-4C06-BE95-E70FB416DF36}"/>
          </ac:spMkLst>
        </pc:spChg>
        <pc:spChg chg="mod topLvl">
          <ac:chgData name="Trenna Wall" userId="3e6f4acb1c4dd9aa" providerId="LiveId" clId="{CCFF93CF-121F-406B-9521-BBF0120792FD}" dt="2021-06-15T04:45:00.022" v="137" actId="164"/>
          <ac:spMkLst>
            <pc:docMk/>
            <pc:sldMk cId="2392655546" sldId="308"/>
            <ac:spMk id="29" creationId="{91ECC43A-2DB2-4703-9CB4-3E8C3CDA63B4}"/>
          </ac:spMkLst>
        </pc:spChg>
        <pc:spChg chg="mod topLvl">
          <ac:chgData name="Trenna Wall" userId="3e6f4acb1c4dd9aa" providerId="LiveId" clId="{CCFF93CF-121F-406B-9521-BBF0120792FD}" dt="2021-06-15T04:45:00.022" v="137" actId="164"/>
          <ac:spMkLst>
            <pc:docMk/>
            <pc:sldMk cId="2392655546" sldId="308"/>
            <ac:spMk id="30" creationId="{0B7E8422-730E-4928-A8D8-22586467BAA5}"/>
          </ac:spMkLst>
        </pc:spChg>
        <pc:spChg chg="mod topLvl">
          <ac:chgData name="Trenna Wall" userId="3e6f4acb1c4dd9aa" providerId="LiveId" clId="{CCFF93CF-121F-406B-9521-BBF0120792FD}" dt="2021-06-15T04:45:00.022" v="137" actId="164"/>
          <ac:spMkLst>
            <pc:docMk/>
            <pc:sldMk cId="2392655546" sldId="308"/>
            <ac:spMk id="31" creationId="{380EE754-F32E-499C-B125-06F82CF23128}"/>
          </ac:spMkLst>
        </pc:spChg>
        <pc:spChg chg="mod topLvl">
          <ac:chgData name="Trenna Wall" userId="3e6f4acb1c4dd9aa" providerId="LiveId" clId="{CCFF93CF-121F-406B-9521-BBF0120792FD}" dt="2021-06-15T04:45:00.022" v="137" actId="164"/>
          <ac:spMkLst>
            <pc:docMk/>
            <pc:sldMk cId="2392655546" sldId="308"/>
            <ac:spMk id="32" creationId="{21D95F5D-68A8-44FF-8BD0-89AE9AC022F5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33" creationId="{F32E5E5B-88E9-45F6-9917-041F3109B52C}"/>
          </ac:spMkLst>
        </pc:spChg>
        <pc:spChg chg="mod topLvl">
          <ac:chgData name="Trenna Wall" userId="3e6f4acb1c4dd9aa" providerId="LiveId" clId="{CCFF93CF-121F-406B-9521-BBF0120792FD}" dt="2021-06-15T04:44:54.561" v="135" actId="164"/>
          <ac:spMkLst>
            <pc:docMk/>
            <pc:sldMk cId="2392655546" sldId="308"/>
            <ac:spMk id="34" creationId="{274EAE73-A69C-4CC2-B255-E1E7423F9E22}"/>
          </ac:spMkLst>
        </pc:spChg>
        <pc:spChg chg="mod topLvl">
          <ac:chgData name="Trenna Wall" userId="3e6f4acb1c4dd9aa" providerId="LiveId" clId="{CCFF93CF-121F-406B-9521-BBF0120792FD}" dt="2021-06-15T04:44:54.561" v="135" actId="164"/>
          <ac:spMkLst>
            <pc:docMk/>
            <pc:sldMk cId="2392655546" sldId="308"/>
            <ac:spMk id="35" creationId="{1A3302AE-078E-4EBD-95AF-18C3D71C8473}"/>
          </ac:spMkLst>
        </pc:spChg>
        <pc:spChg chg="mod topLvl">
          <ac:chgData name="Trenna Wall" userId="3e6f4acb1c4dd9aa" providerId="LiveId" clId="{CCFF93CF-121F-406B-9521-BBF0120792FD}" dt="2021-06-15T04:44:54.561" v="135" actId="164"/>
          <ac:spMkLst>
            <pc:docMk/>
            <pc:sldMk cId="2392655546" sldId="308"/>
            <ac:spMk id="36" creationId="{BE1C8D81-E016-43F9-9D41-ACB64A7A091F}"/>
          </ac:spMkLst>
        </pc:spChg>
        <pc:spChg chg="mod topLvl">
          <ac:chgData name="Trenna Wall" userId="3e6f4acb1c4dd9aa" providerId="LiveId" clId="{CCFF93CF-121F-406B-9521-BBF0120792FD}" dt="2021-06-15T04:44:54.561" v="135" actId="164"/>
          <ac:spMkLst>
            <pc:docMk/>
            <pc:sldMk cId="2392655546" sldId="308"/>
            <ac:spMk id="37" creationId="{D445515D-7199-4CA3-B161-D304B95BED74}"/>
          </ac:spMkLst>
        </pc:spChg>
        <pc:spChg chg="mod topLvl">
          <ac:chgData name="Trenna Wall" userId="3e6f4acb1c4dd9aa" providerId="LiveId" clId="{CCFF93CF-121F-406B-9521-BBF0120792FD}" dt="2021-06-15T04:44:54.561" v="135" actId="164"/>
          <ac:spMkLst>
            <pc:docMk/>
            <pc:sldMk cId="2392655546" sldId="308"/>
            <ac:spMk id="38" creationId="{8F91405B-D68E-4CEE-957D-94E36ADB1475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41" creationId="{BB8D0500-2737-4DEF-A35A-4A06998E6BB5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43" creationId="{10020A0B-EFC0-4519-899C-B7152CE3D81C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45" creationId="{1E597DF0-2326-47CB-A94E-0A554BC0348F}"/>
          </ac:spMkLst>
        </pc:spChg>
        <pc:spChg chg="mod ord topLvl">
          <ac:chgData name="Trenna Wall" userId="3e6f4acb1c4dd9aa" providerId="LiveId" clId="{CCFF93CF-121F-406B-9521-BBF0120792FD}" dt="2021-06-15T04:55:07.241" v="254" actId="207"/>
          <ac:spMkLst>
            <pc:docMk/>
            <pc:sldMk cId="2392655546" sldId="308"/>
            <ac:spMk id="47" creationId="{2515C3AC-E307-4945-BA9E-644CB85A5907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53" creationId="{BCEB31A3-4C9F-4FE4-84BD-FF912E8F83C7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55" creationId="{5D4E9142-C7AA-4958-90F2-29CAE167483D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57" creationId="{36B1ECAF-E2B9-4639-9F46-9353A4278479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59" creationId="{64D4D24B-272B-4729-8B54-3FABEC8B2C9F}"/>
          </ac:spMkLst>
        </pc:spChg>
        <pc:spChg chg="mod ord topLvl">
          <ac:chgData name="Trenna Wall" userId="3e6f4acb1c4dd9aa" providerId="LiveId" clId="{CCFF93CF-121F-406B-9521-BBF0120792FD}" dt="2021-06-15T04:55:07.241" v="254" actId="207"/>
          <ac:spMkLst>
            <pc:docMk/>
            <pc:sldMk cId="2392655546" sldId="308"/>
            <ac:spMk id="61" creationId="{3E521BB2-AB1D-4DDD-A8F2-4B683CEA26FC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67" creationId="{2F251C24-9840-4202-96FE-522053846688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69" creationId="{B59265DB-B38D-480B-BE43-9C903F7BF864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70" creationId="{946D8E06-3DCC-4378-8186-40C632BE15C7}"/>
          </ac:spMkLst>
        </pc:spChg>
        <pc:spChg chg="mod ord topLvl">
          <ac:chgData name="Trenna Wall" userId="3e6f4acb1c4dd9aa" providerId="LiveId" clId="{CCFF93CF-121F-406B-9521-BBF0120792FD}" dt="2021-06-15T04:55:07.241" v="254" actId="207"/>
          <ac:spMkLst>
            <pc:docMk/>
            <pc:sldMk cId="2392655546" sldId="308"/>
            <ac:spMk id="71" creationId="{DA8057DD-9B9A-480A-872C-7BE1C8245216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74" creationId="{263F44B5-6DCF-4864-BB4D-5A73ABED2065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75" creationId="{E268C083-4AFC-4634-BC8C-76B58F747099}"/>
          </ac:spMkLst>
        </pc:spChg>
        <pc:spChg chg="mod ord topLvl">
          <ac:chgData name="Trenna Wall" userId="3e6f4acb1c4dd9aa" providerId="LiveId" clId="{CCFF93CF-121F-406B-9521-BBF0120792FD}" dt="2021-06-15T04:55:07.241" v="254" actId="207"/>
          <ac:spMkLst>
            <pc:docMk/>
            <pc:sldMk cId="2392655546" sldId="308"/>
            <ac:spMk id="76" creationId="{D9B18925-248E-49EE-9EB4-003DB72A2C7D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79" creationId="{9CC7A796-61B4-421A-9DAA-56BCE5CFFFBE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80" creationId="{8241505E-3FD5-4045-82DE-A141369CC3A2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81" creationId="{4AFDEC67-2E75-4F35-AF79-292288CCDF1F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82" creationId="{C56335D6-62F7-44E9-A632-E1E1E99A3450}"/>
          </ac:spMkLst>
        </pc:spChg>
        <pc:spChg chg="mod ord topLvl">
          <ac:chgData name="Trenna Wall" userId="3e6f4acb1c4dd9aa" providerId="LiveId" clId="{CCFF93CF-121F-406B-9521-BBF0120792FD}" dt="2021-06-15T04:55:07.241" v="254" actId="207"/>
          <ac:spMkLst>
            <pc:docMk/>
            <pc:sldMk cId="2392655546" sldId="308"/>
            <ac:spMk id="83" creationId="{C348FE7D-C953-4F9F-B16A-45DE5C715B99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86" creationId="{25679315-2C73-406F-90D0-136E1672FC00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87" creationId="{3FCF75C7-C664-4B89-8D53-33ABDEFCC443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88" creationId="{244FDDEE-4346-4B4A-B7B1-91CD9F12EE10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89" creationId="{9410E1A1-6056-4EC9-822B-2BAC9441F65D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90" creationId="{720F92DE-AB28-427B-9253-3D5E4625D983}"/>
          </ac:spMkLst>
        </pc:spChg>
        <pc:spChg chg="mod ord topLvl">
          <ac:chgData name="Trenna Wall" userId="3e6f4acb1c4dd9aa" providerId="LiveId" clId="{CCFF93CF-121F-406B-9521-BBF0120792FD}" dt="2021-06-15T04:55:07.241" v="254" actId="207"/>
          <ac:spMkLst>
            <pc:docMk/>
            <pc:sldMk cId="2392655546" sldId="308"/>
            <ac:spMk id="91" creationId="{8B0D4CCB-B538-4533-A95C-C52C54438F7C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94" creationId="{0DFAD33E-38E2-49B4-AADB-E1A0B967FF4B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95" creationId="{39D4C924-2922-4577-B507-E4463295B660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96" creationId="{836172D0-3C3F-4024-B777-D493B0CD432E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97" creationId="{EE88BB14-6C1E-4CDA-9124-8D074644922F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98" creationId="{B28B588B-28CE-4903-B853-89727877BA09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99" creationId="{5A243D5A-243E-4732-9D2B-FB364B043E3A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00" creationId="{05690C46-8BA9-40B5-B1E5-00FBFB6AFA78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01" creationId="{45149795-9964-4F9B-A662-0C56826263F6}"/>
          </ac:spMkLst>
        </pc:spChg>
        <pc:spChg chg="mod ord topLvl">
          <ac:chgData name="Trenna Wall" userId="3e6f4acb1c4dd9aa" providerId="LiveId" clId="{CCFF93CF-121F-406B-9521-BBF0120792FD}" dt="2021-06-15T04:55:07.241" v="254" actId="207"/>
          <ac:spMkLst>
            <pc:docMk/>
            <pc:sldMk cId="2392655546" sldId="308"/>
            <ac:spMk id="102" creationId="{C5F9FF0C-001D-4E8A-993A-0C37B922002A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05" creationId="{8DE4946E-634B-49FB-8C4C-49FE02DE2F47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06" creationId="{E8DAECBD-92B4-4BC7-90CC-27B890D7DE17}"/>
          </ac:spMkLst>
        </pc:spChg>
        <pc:spChg chg="mod ord topLvl">
          <ac:chgData name="Trenna Wall" userId="3e6f4acb1c4dd9aa" providerId="LiveId" clId="{CCFF93CF-121F-406B-9521-BBF0120792FD}" dt="2021-06-15T04:55:07.241" v="254" actId="207"/>
          <ac:spMkLst>
            <pc:docMk/>
            <pc:sldMk cId="2392655546" sldId="308"/>
            <ac:spMk id="107" creationId="{205AA7B7-3C80-4675-87B6-DA9FD6AB3A88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10" creationId="{5C67FA19-01DC-48EC-AAD0-07880AC5254C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11" creationId="{870B8E43-71F7-45C8-B563-6BC99B0CC4C2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12" creationId="{33A1FDA6-71B7-4F03-9E77-22AF0D46699B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13" creationId="{DFBF4F80-7459-4809-84ED-97C5D3F93615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14" creationId="{5238F247-C9EF-4EC6-938F-32AF9D98F95D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15" creationId="{035EDE4F-E55F-407A-A17A-5ED4316434FF}"/>
          </ac:spMkLst>
        </pc:spChg>
        <pc:spChg chg="mod ord topLvl">
          <ac:chgData name="Trenna Wall" userId="3e6f4acb1c4dd9aa" providerId="LiveId" clId="{CCFF93CF-121F-406B-9521-BBF0120792FD}" dt="2021-06-15T04:55:07.241" v="254" actId="207"/>
          <ac:spMkLst>
            <pc:docMk/>
            <pc:sldMk cId="2392655546" sldId="308"/>
            <ac:spMk id="116" creationId="{B3379064-5E0F-4AF4-A325-F6FB6525DD2E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19" creationId="{A009F383-CE22-4E0E-9C17-FB08B79689AE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20" creationId="{F3CB1E08-DEAA-46C2-B144-20868F3F98B0}"/>
          </ac:spMkLst>
        </pc:spChg>
        <pc:spChg chg="mod ord topLvl">
          <ac:chgData name="Trenna Wall" userId="3e6f4acb1c4dd9aa" providerId="LiveId" clId="{CCFF93CF-121F-406B-9521-BBF0120792FD}" dt="2021-06-15T04:55:07.241" v="254" actId="207"/>
          <ac:spMkLst>
            <pc:docMk/>
            <pc:sldMk cId="2392655546" sldId="308"/>
            <ac:spMk id="121" creationId="{CCD6C00E-DF9E-4CC7-9439-71F4D516892E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24" creationId="{BB988F7D-43AE-484F-809F-A84C301D7ECB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25" creationId="{DFEC142A-C5C9-4080-910E-48B92A8A40AB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26" creationId="{38ED567A-4403-414B-91FD-61DCAA494A2E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27" creationId="{7CA673FC-8F95-4E78-9B7C-A92BF5B1C3E5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28" creationId="{44BFC1C9-CBD9-4FBE-AFFA-9AAF7E92FB53}"/>
          </ac:spMkLst>
        </pc:spChg>
        <pc:spChg chg="mod ord topLvl">
          <ac:chgData name="Trenna Wall" userId="3e6f4acb1c4dd9aa" providerId="LiveId" clId="{CCFF93CF-121F-406B-9521-BBF0120792FD}" dt="2021-06-15T04:55:07.241" v="254" actId="207"/>
          <ac:spMkLst>
            <pc:docMk/>
            <pc:sldMk cId="2392655546" sldId="308"/>
            <ac:spMk id="129" creationId="{DAE7798E-7E19-4FBA-93BC-9F0C86910525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32" creationId="{70C6F6D7-A709-444D-945C-56B73D21A269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33" creationId="{31668FF5-1308-4CC7-A399-A819A2F1E38F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34" creationId="{1319345F-CA66-4A8C-9909-83FE43F52761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35" creationId="{8646605F-14E4-436D-9CA8-A25CBC93FAEA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36" creationId="{F066EBA0-EF0F-4C5F-9F29-73687F88BF9C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37" creationId="{E69D49D9-A730-433E-AE80-AF14668EA0D5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38" creationId="{397BF5A7-AC3C-498C-96BC-6A4091CCC4A7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39" creationId="{B69A361C-C060-4945-985F-1FB45033F221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40" creationId="{83A9A182-F889-451D-B317-572B1A13439B}"/>
          </ac:spMkLst>
        </pc:spChg>
        <pc:spChg chg="mod ord topLvl">
          <ac:chgData name="Trenna Wall" userId="3e6f4acb1c4dd9aa" providerId="LiveId" clId="{CCFF93CF-121F-406B-9521-BBF0120792FD}" dt="2021-06-15T04:55:07.241" v="254" actId="207"/>
          <ac:spMkLst>
            <pc:docMk/>
            <pc:sldMk cId="2392655546" sldId="308"/>
            <ac:spMk id="141" creationId="{39A6280B-1C40-4979-9F87-C04C88B25863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44" creationId="{9AE23F4B-E511-4398-BBBF-EF2F76165A62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45" creationId="{E5072233-A53C-48EB-BE71-5A7745EDD642}"/>
          </ac:spMkLst>
        </pc:spChg>
        <pc:spChg chg="mod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46" creationId="{AB0A5016-BF0F-4C1A-8B8B-27BC13D969DA}"/>
          </ac:spMkLst>
        </pc:spChg>
        <pc:spChg chg="mod ord topLvl">
          <ac:chgData name="Trenna Wall" userId="3e6f4acb1c4dd9aa" providerId="LiveId" clId="{CCFF93CF-121F-406B-9521-BBF0120792FD}" dt="2021-06-15T04:55:07.241" v="254" actId="207"/>
          <ac:spMkLst>
            <pc:docMk/>
            <pc:sldMk cId="2392655546" sldId="308"/>
            <ac:spMk id="147" creationId="{674E00FE-52AE-4386-8748-129CFF02BB9A}"/>
          </ac:spMkLst>
        </pc:spChg>
        <pc:spChg chg="mod topLvl">
          <ac:chgData name="Trenna Wall" userId="3e6f4acb1c4dd9aa" providerId="LiveId" clId="{CCFF93CF-121F-406B-9521-BBF0120792FD}" dt="2021-06-15T04:35:52.806" v="33" actId="165"/>
          <ac:spMkLst>
            <pc:docMk/>
            <pc:sldMk cId="2392655546" sldId="308"/>
            <ac:spMk id="149" creationId="{01EE6FA4-4705-4259-9161-27404517DEDE}"/>
          </ac:spMkLst>
        </pc:spChg>
        <pc:spChg chg="mod ord topLvl">
          <ac:chgData name="Trenna Wall" userId="3e6f4acb1c4dd9aa" providerId="LiveId" clId="{CCFF93CF-121F-406B-9521-BBF0120792FD}" dt="2021-06-15T04:55:07.241" v="254" actId="207"/>
          <ac:spMkLst>
            <pc:docMk/>
            <pc:sldMk cId="2392655546" sldId="308"/>
            <ac:spMk id="150" creationId="{C6F1EF32-6BE2-44E3-AB98-7886DD360464}"/>
          </ac:spMkLst>
        </pc:spChg>
        <pc:grpChg chg="de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3" creationId="{3A434A0A-6911-4E5D-AA6C-15FC880171E7}"/>
          </ac:grpSpMkLst>
        </pc:grpChg>
        <pc:grpChg chg="de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4" creationId="{A148CF03-F2D5-46B2-864A-18B493FB0C70}"/>
          </ac:grpSpMkLst>
        </pc:grpChg>
        <pc:grpChg chg="de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5" creationId="{199AD383-6314-4B86-8A20-3E3CF0534F93}"/>
          </ac:grpSpMkLst>
        </pc:grpChg>
        <pc:grpChg chg="add mod">
          <ac:chgData name="Trenna Wall" userId="3e6f4acb1c4dd9aa" providerId="LiveId" clId="{CCFF93CF-121F-406B-9521-BBF0120792FD}" dt="2021-06-15T04:44:54.561" v="135" actId="164"/>
          <ac:grpSpMkLst>
            <pc:docMk/>
            <pc:sldMk cId="2392655546" sldId="308"/>
            <ac:grpSpMk id="6" creationId="{27FC4B8F-1929-4FDB-91F3-58C8895277C9}"/>
          </ac:grpSpMkLst>
        </pc:grpChg>
        <pc:grpChg chg="mod topLv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7" creationId="{829A3237-9C63-4F1E-A86B-2B1B18AFD36C}"/>
          </ac:grpSpMkLst>
        </pc:grpChg>
        <pc:grpChg chg="add mod">
          <ac:chgData name="Trenna Wall" userId="3e6f4acb1c4dd9aa" providerId="LiveId" clId="{CCFF93CF-121F-406B-9521-BBF0120792FD}" dt="2021-06-15T04:44:57.044" v="136" actId="164"/>
          <ac:grpSpMkLst>
            <pc:docMk/>
            <pc:sldMk cId="2392655546" sldId="308"/>
            <ac:grpSpMk id="13" creationId="{0B7497FF-3248-4D80-8147-17FF1993DF24}"/>
          </ac:grpSpMkLst>
        </pc:grpChg>
        <pc:grpChg chg="mod topLv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14" creationId="{7048A0FC-A85A-4818-B654-8C42B13F2533}"/>
          </ac:grpSpMkLst>
        </pc:grpChg>
        <pc:grpChg chg="add mod">
          <ac:chgData name="Trenna Wall" userId="3e6f4acb1c4dd9aa" providerId="LiveId" clId="{CCFF93CF-121F-406B-9521-BBF0120792FD}" dt="2021-06-15T04:45:00.022" v="137" actId="164"/>
          <ac:grpSpMkLst>
            <pc:docMk/>
            <pc:sldMk cId="2392655546" sldId="308"/>
            <ac:grpSpMk id="40" creationId="{CF4C7A6C-823B-4E3C-AAA4-78833780D04C}"/>
          </ac:grpSpMkLst>
        </pc:grpChg>
        <pc:grpChg chg="mod topLv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51" creationId="{BB7E9FBA-6BED-4D2A-A625-B736130BA55F}"/>
          </ac:grpSpMkLst>
        </pc:grpChg>
        <pc:grpChg chg="mod topLv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65" creationId="{0E6A78E8-43A2-4672-AA9C-65D4D4C0886F}"/>
          </ac:grpSpMkLst>
        </pc:grpChg>
        <pc:grpChg chg="mod topLv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73" creationId="{C6478BAB-8D3A-428A-B8CF-ED0A544F3331}"/>
          </ac:grpSpMkLst>
        </pc:grpChg>
        <pc:grpChg chg="mod topLv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78" creationId="{17B20FF5-5DA4-49EA-96F5-25138A144ED4}"/>
          </ac:grpSpMkLst>
        </pc:grpChg>
        <pc:grpChg chg="mod topLv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85" creationId="{671D09BF-0977-44E5-8B12-35974A898337}"/>
          </ac:grpSpMkLst>
        </pc:grpChg>
        <pc:grpChg chg="mod topLv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93" creationId="{6909613D-5A36-44AA-8363-D97873645E2E}"/>
          </ac:grpSpMkLst>
        </pc:grpChg>
        <pc:grpChg chg="mod topLv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104" creationId="{42BD6D03-5FBE-4292-A94E-7E9121A23287}"/>
          </ac:grpSpMkLst>
        </pc:grpChg>
        <pc:grpChg chg="mod topLv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109" creationId="{806AB15D-01B0-4D32-934E-FE157CA96C4B}"/>
          </ac:grpSpMkLst>
        </pc:grpChg>
        <pc:grpChg chg="mod topLv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118" creationId="{B62C92B0-0945-4C64-852A-DDD27F5074CB}"/>
          </ac:grpSpMkLst>
        </pc:grpChg>
        <pc:grpChg chg="mod topLv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123" creationId="{A928C2E1-1D24-4EEB-8F42-AB8A6E525C70}"/>
          </ac:grpSpMkLst>
        </pc:grpChg>
        <pc:grpChg chg="mod topLv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131" creationId="{B0CF89CB-641C-44AA-9F75-75CE12024C19}"/>
          </ac:grpSpMkLst>
        </pc:grpChg>
        <pc:grpChg chg="mod topLv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143" creationId="{2F7055FE-57CE-471B-87D8-2B349D09A03D}"/>
          </ac:grpSpMkLst>
        </pc:grpChg>
        <pc:grpChg chg="de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151" creationId="{4A9D1CF4-7603-4753-9D4F-485DEBDCFF74}"/>
          </ac:grpSpMkLst>
        </pc:grpChg>
        <pc:grpChg chg="de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152" creationId="{BC20831C-2131-484D-BE9A-4AC5EDB602A9}"/>
          </ac:grpSpMkLst>
        </pc:grpChg>
        <pc:grpChg chg="de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153" creationId="{6ACF969D-5A01-407B-8BB3-C479F8D03E08}"/>
          </ac:grpSpMkLst>
        </pc:grpChg>
        <pc:grpChg chg="de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154" creationId="{8E315E91-5662-4D0F-995D-198D5AFACE80}"/>
          </ac:grpSpMkLst>
        </pc:grpChg>
        <pc:grpChg chg="de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155" creationId="{08D0DA9E-DFB3-4287-B139-37C4CBA4FAB3}"/>
          </ac:grpSpMkLst>
        </pc:grpChg>
        <pc:grpChg chg="de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156" creationId="{F22D7ECB-12B0-49B2-A76C-D412B287893E}"/>
          </ac:grpSpMkLst>
        </pc:grpChg>
        <pc:grpChg chg="de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157" creationId="{42ABB43D-7E2F-45EE-BDD7-75A9250FE750}"/>
          </ac:grpSpMkLst>
        </pc:grpChg>
        <pc:grpChg chg="de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158" creationId="{A8EC2E0B-6D4F-49B4-98EF-3D8744CC055D}"/>
          </ac:grpSpMkLst>
        </pc:grpChg>
        <pc:grpChg chg="de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159" creationId="{327FF5FA-49CC-4194-817F-B1DB47D86B3F}"/>
          </ac:grpSpMkLst>
        </pc:grpChg>
        <pc:grpChg chg="de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160" creationId="{3E5EAE57-8A5F-494B-BA86-1144CFEC42E9}"/>
          </ac:grpSpMkLst>
        </pc:grpChg>
        <pc:grpChg chg="de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161" creationId="{A82463B8-D32B-4714-8C19-E00E3B00DE08}"/>
          </ac:grpSpMkLst>
        </pc:grpChg>
        <pc:grpChg chg="de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162" creationId="{8523D114-F01B-421F-9DB7-8F7E8E7AB2CD}"/>
          </ac:grpSpMkLst>
        </pc:grpChg>
        <pc:grpChg chg="de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163" creationId="{8B4D1F61-44E3-4F3A-94A8-A2B5BB923BF7}"/>
          </ac:grpSpMkLst>
        </pc:grpChg>
        <pc:grpChg chg="de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164" creationId="{835B0353-06C2-4B37-9EE3-5DE39A4AD28C}"/>
          </ac:grpSpMkLst>
        </pc:grpChg>
        <pc:grpChg chg="del">
          <ac:chgData name="Trenna Wall" userId="3e6f4acb1c4dd9aa" providerId="LiveId" clId="{CCFF93CF-121F-406B-9521-BBF0120792FD}" dt="2021-06-15T04:35:52.806" v="33" actId="165"/>
          <ac:grpSpMkLst>
            <pc:docMk/>
            <pc:sldMk cId="2392655546" sldId="308"/>
            <ac:grpSpMk id="165" creationId="{A4BAE364-C821-47CD-9E05-B2EE7741FA54}"/>
          </ac:grpSpMkLst>
        </pc:grpChg>
      </pc:sldChg>
      <pc:sldChg chg="addSp delSp modSp mod">
        <pc:chgData name="Trenna Wall" userId="3e6f4acb1c4dd9aa" providerId="LiveId" clId="{CCFF93CF-121F-406B-9521-BBF0120792FD}" dt="2021-06-15T04:55:02.946" v="253" actId="207"/>
        <pc:sldMkLst>
          <pc:docMk/>
          <pc:sldMk cId="465171549" sldId="309"/>
        </pc:sldMkLst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5" creationId="{86B35CB0-957E-48B9-B396-3F07EB1E1509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6" creationId="{80382DDD-7633-4FD3-86AB-A587B1092E9A}"/>
          </ac:spMkLst>
        </pc:spChg>
        <pc:spChg chg="mod ord topLvl">
          <ac:chgData name="Trenna Wall" userId="3e6f4acb1c4dd9aa" providerId="LiveId" clId="{CCFF93CF-121F-406B-9521-BBF0120792FD}" dt="2021-06-15T04:55:02.946" v="253" actId="207"/>
          <ac:spMkLst>
            <pc:docMk/>
            <pc:sldMk cId="465171549" sldId="309"/>
            <ac:spMk id="7" creationId="{979B0AC6-508D-47AA-8476-71A6A776543B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0" creationId="{CB5E74EF-9E9C-4AEC-8DB2-653E0B9A62CF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1" creationId="{3A3D3C56-FE9E-46EE-98CA-FABD20D5B55A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2" creationId="{8B0E33B6-A4F6-454B-9C59-AED5E370DE03}"/>
          </ac:spMkLst>
        </pc:spChg>
        <pc:spChg chg="mod ord topLvl">
          <ac:chgData name="Trenna Wall" userId="3e6f4acb1c4dd9aa" providerId="LiveId" clId="{CCFF93CF-121F-406B-9521-BBF0120792FD}" dt="2021-06-15T04:55:02.946" v="253" actId="207"/>
          <ac:spMkLst>
            <pc:docMk/>
            <pc:sldMk cId="465171549" sldId="309"/>
            <ac:spMk id="13" creationId="{1A0B0A87-A645-4511-8CA9-C324DE0CC045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6" creationId="{5B5683AE-5931-4AD2-9A30-01A78AC24EE5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7" creationId="{A163D43B-5ED8-4562-8D27-C92C6EA225A1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8" creationId="{5262B7EE-0684-4166-8C6B-BD8172BA57D3}"/>
          </ac:spMkLst>
        </pc:spChg>
        <pc:spChg chg="mod ord topLvl">
          <ac:chgData name="Trenna Wall" userId="3e6f4acb1c4dd9aa" providerId="LiveId" clId="{CCFF93CF-121F-406B-9521-BBF0120792FD}" dt="2021-06-15T04:55:02.946" v="253" actId="207"/>
          <ac:spMkLst>
            <pc:docMk/>
            <pc:sldMk cId="465171549" sldId="309"/>
            <ac:spMk id="19" creationId="{A5B8226B-51CD-48B1-8C10-B854FD933880}"/>
          </ac:spMkLst>
        </pc:spChg>
        <pc:spChg chg="mod topLvl">
          <ac:chgData name="Trenna Wall" userId="3e6f4acb1c4dd9aa" providerId="LiveId" clId="{CCFF93CF-121F-406B-9521-BBF0120792FD}" dt="2021-06-15T04:45:06.876" v="139" actId="164"/>
          <ac:spMkLst>
            <pc:docMk/>
            <pc:sldMk cId="465171549" sldId="309"/>
            <ac:spMk id="22" creationId="{45C98BA9-BD3A-48D5-AF27-4BEB9896CAA7}"/>
          </ac:spMkLst>
        </pc:spChg>
        <pc:spChg chg="mod topLvl">
          <ac:chgData name="Trenna Wall" userId="3e6f4acb1c4dd9aa" providerId="LiveId" clId="{CCFF93CF-121F-406B-9521-BBF0120792FD}" dt="2021-06-15T04:45:06.876" v="139" actId="164"/>
          <ac:spMkLst>
            <pc:docMk/>
            <pc:sldMk cId="465171549" sldId="309"/>
            <ac:spMk id="23" creationId="{5FCC3664-ACA0-43A5-9D05-C48E239D542E}"/>
          </ac:spMkLst>
        </pc:spChg>
        <pc:spChg chg="mod topLvl">
          <ac:chgData name="Trenna Wall" userId="3e6f4acb1c4dd9aa" providerId="LiveId" clId="{CCFF93CF-121F-406B-9521-BBF0120792FD}" dt="2021-06-15T04:45:06.876" v="139" actId="164"/>
          <ac:spMkLst>
            <pc:docMk/>
            <pc:sldMk cId="465171549" sldId="309"/>
            <ac:spMk id="24" creationId="{DD2D82E1-F934-4A78-989E-2F6A5638F426}"/>
          </ac:spMkLst>
        </pc:spChg>
        <pc:spChg chg="mod topLvl">
          <ac:chgData name="Trenna Wall" userId="3e6f4acb1c4dd9aa" providerId="LiveId" clId="{CCFF93CF-121F-406B-9521-BBF0120792FD}" dt="2021-06-15T04:45:06.876" v="139" actId="164"/>
          <ac:spMkLst>
            <pc:docMk/>
            <pc:sldMk cId="465171549" sldId="309"/>
            <ac:spMk id="25" creationId="{BC72B96E-D5D9-4577-960B-E415D6CE8216}"/>
          </ac:spMkLst>
        </pc:spChg>
        <pc:spChg chg="mod topLvl">
          <ac:chgData name="Trenna Wall" userId="3e6f4acb1c4dd9aa" providerId="LiveId" clId="{CCFF93CF-121F-406B-9521-BBF0120792FD}" dt="2021-06-15T04:45:06.876" v="139" actId="164"/>
          <ac:spMkLst>
            <pc:docMk/>
            <pc:sldMk cId="465171549" sldId="309"/>
            <ac:spMk id="26" creationId="{694EC115-7A87-465E-ABD6-B007252FA1BD}"/>
          </ac:spMkLst>
        </pc:spChg>
        <pc:spChg chg="mod topLvl">
          <ac:chgData name="Trenna Wall" userId="3e6f4acb1c4dd9aa" providerId="LiveId" clId="{CCFF93CF-121F-406B-9521-BBF0120792FD}" dt="2021-06-15T04:45:09.741" v="140" actId="164"/>
          <ac:spMkLst>
            <pc:docMk/>
            <pc:sldMk cId="465171549" sldId="309"/>
            <ac:spMk id="28" creationId="{DB3771AF-CEBE-4D13-BF9E-9FDF27A2F163}"/>
          </ac:spMkLst>
        </pc:spChg>
        <pc:spChg chg="mod topLvl">
          <ac:chgData name="Trenna Wall" userId="3e6f4acb1c4dd9aa" providerId="LiveId" clId="{CCFF93CF-121F-406B-9521-BBF0120792FD}" dt="2021-06-15T04:45:09.741" v="140" actId="164"/>
          <ac:spMkLst>
            <pc:docMk/>
            <pc:sldMk cId="465171549" sldId="309"/>
            <ac:spMk id="29" creationId="{DE788519-F490-4402-9B40-24B50E724626}"/>
          </ac:spMkLst>
        </pc:spChg>
        <pc:spChg chg="mod topLvl">
          <ac:chgData name="Trenna Wall" userId="3e6f4acb1c4dd9aa" providerId="LiveId" clId="{CCFF93CF-121F-406B-9521-BBF0120792FD}" dt="2021-06-15T04:45:09.741" v="140" actId="164"/>
          <ac:spMkLst>
            <pc:docMk/>
            <pc:sldMk cId="465171549" sldId="309"/>
            <ac:spMk id="30" creationId="{A4F476C3-3DD9-404C-A628-8F6CD210905F}"/>
          </ac:spMkLst>
        </pc:spChg>
        <pc:spChg chg="mod topLvl">
          <ac:chgData name="Trenna Wall" userId="3e6f4acb1c4dd9aa" providerId="LiveId" clId="{CCFF93CF-121F-406B-9521-BBF0120792FD}" dt="2021-06-15T04:45:09.741" v="140" actId="164"/>
          <ac:spMkLst>
            <pc:docMk/>
            <pc:sldMk cId="465171549" sldId="309"/>
            <ac:spMk id="31" creationId="{E35CC002-A95A-4675-92B4-EB86044E4B04}"/>
          </ac:spMkLst>
        </pc:spChg>
        <pc:spChg chg="mod topLvl">
          <ac:chgData name="Trenna Wall" userId="3e6f4acb1c4dd9aa" providerId="LiveId" clId="{CCFF93CF-121F-406B-9521-BBF0120792FD}" dt="2021-06-15T04:45:09.741" v="140" actId="164"/>
          <ac:spMkLst>
            <pc:docMk/>
            <pc:sldMk cId="465171549" sldId="309"/>
            <ac:spMk id="32" creationId="{1F395016-B2BA-4CBA-A510-20FAAFC69AFC}"/>
          </ac:spMkLst>
        </pc:spChg>
        <pc:spChg chg="mod topLvl">
          <ac:chgData name="Trenna Wall" userId="3e6f4acb1c4dd9aa" providerId="LiveId" clId="{CCFF93CF-121F-406B-9521-BBF0120792FD}" dt="2021-06-15T04:45:04.431" v="138" actId="164"/>
          <ac:spMkLst>
            <pc:docMk/>
            <pc:sldMk cId="465171549" sldId="309"/>
            <ac:spMk id="34" creationId="{9DCF236E-49BB-4D51-B4DB-9160C0DF176C}"/>
          </ac:spMkLst>
        </pc:spChg>
        <pc:spChg chg="mod topLvl">
          <ac:chgData name="Trenna Wall" userId="3e6f4acb1c4dd9aa" providerId="LiveId" clId="{CCFF93CF-121F-406B-9521-BBF0120792FD}" dt="2021-06-15T04:45:04.431" v="138" actId="164"/>
          <ac:spMkLst>
            <pc:docMk/>
            <pc:sldMk cId="465171549" sldId="309"/>
            <ac:spMk id="35" creationId="{A884A592-ADEB-45B0-B4B1-00FFEE91617C}"/>
          </ac:spMkLst>
        </pc:spChg>
        <pc:spChg chg="mod topLvl">
          <ac:chgData name="Trenna Wall" userId="3e6f4acb1c4dd9aa" providerId="LiveId" clId="{CCFF93CF-121F-406B-9521-BBF0120792FD}" dt="2021-06-15T04:45:04.431" v="138" actId="164"/>
          <ac:spMkLst>
            <pc:docMk/>
            <pc:sldMk cId="465171549" sldId="309"/>
            <ac:spMk id="36" creationId="{B5601024-2A53-4F78-9B5B-BB63CAE493AC}"/>
          </ac:spMkLst>
        </pc:spChg>
        <pc:spChg chg="mod topLvl">
          <ac:chgData name="Trenna Wall" userId="3e6f4acb1c4dd9aa" providerId="LiveId" clId="{CCFF93CF-121F-406B-9521-BBF0120792FD}" dt="2021-06-15T04:45:04.431" v="138" actId="164"/>
          <ac:spMkLst>
            <pc:docMk/>
            <pc:sldMk cId="465171549" sldId="309"/>
            <ac:spMk id="37" creationId="{A2135983-CCB0-47B8-8E31-1E7F34C979F7}"/>
          </ac:spMkLst>
        </pc:spChg>
        <pc:spChg chg="mod topLvl">
          <ac:chgData name="Trenna Wall" userId="3e6f4acb1c4dd9aa" providerId="LiveId" clId="{CCFF93CF-121F-406B-9521-BBF0120792FD}" dt="2021-06-15T04:45:04.431" v="138" actId="164"/>
          <ac:spMkLst>
            <pc:docMk/>
            <pc:sldMk cId="465171549" sldId="309"/>
            <ac:spMk id="38" creationId="{B0C7C992-CC56-4845-9CC7-05937D4E2EBC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43" creationId="{41739BE9-6984-4994-ADA2-F551E70761D4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45" creationId="{A6FD9F64-36AE-45A2-82F2-401D964D79A4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47" creationId="{1D63E6CE-0169-4552-A8B7-422B1CE83192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49" creationId="{7094270D-121B-44E6-ACC9-A660543D2CCE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51" creationId="{607B40B1-610A-40AB-A447-0D8BD515140B}"/>
          </ac:spMkLst>
        </pc:spChg>
        <pc:spChg chg="mod ord topLvl">
          <ac:chgData name="Trenna Wall" userId="3e6f4acb1c4dd9aa" providerId="LiveId" clId="{CCFF93CF-121F-406B-9521-BBF0120792FD}" dt="2021-06-15T04:55:02.946" v="253" actId="207"/>
          <ac:spMkLst>
            <pc:docMk/>
            <pc:sldMk cId="465171549" sldId="309"/>
            <ac:spMk id="53" creationId="{4B17AB21-A8AC-4299-93E7-81F2AE0B8B56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59" creationId="{D83FF55B-6157-4F6F-83E7-0D0065BAFA81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61" creationId="{6884652E-8B1E-4FFB-8C7F-AD1BFA7FC2B5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63" creationId="{AB14B486-2EC9-4F2F-923F-A77D16BF70AE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65" creationId="{54DA5D98-6192-4609-BD6A-8CBA80A731FF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67" creationId="{0BC9C526-32C6-49FE-B232-E9C1472FB836}"/>
          </ac:spMkLst>
        </pc:spChg>
        <pc:spChg chg="mod ord topLvl">
          <ac:chgData name="Trenna Wall" userId="3e6f4acb1c4dd9aa" providerId="LiveId" clId="{CCFF93CF-121F-406B-9521-BBF0120792FD}" dt="2021-06-15T04:55:02.946" v="253" actId="207"/>
          <ac:spMkLst>
            <pc:docMk/>
            <pc:sldMk cId="465171549" sldId="309"/>
            <ac:spMk id="69" creationId="{B8530AB6-5DA0-4112-AB94-00410C3C1E43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72" creationId="{DE11F22B-46EA-4D89-98F5-AE0E7B3CD2A5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73" creationId="{B32110A4-4854-46BE-A986-94C26E8DAB0B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74" creationId="{6FA5EDFB-1426-420B-A2ED-B83698696523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75" creationId="{C0C82425-4099-41CC-B315-4BD94590E2CC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76" creationId="{8DDC2666-1AF6-49C9-8F35-BF871C8B0154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77" creationId="{82205021-F7E4-45FE-ABD9-E693D7622A8F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78" creationId="{122CD5D4-90B4-4FB0-84B1-45FACC59B58A}"/>
          </ac:spMkLst>
        </pc:spChg>
        <pc:spChg chg="mod ord topLvl">
          <ac:chgData name="Trenna Wall" userId="3e6f4acb1c4dd9aa" providerId="LiveId" clId="{CCFF93CF-121F-406B-9521-BBF0120792FD}" dt="2021-06-15T04:55:02.946" v="253" actId="207"/>
          <ac:spMkLst>
            <pc:docMk/>
            <pc:sldMk cId="465171549" sldId="309"/>
            <ac:spMk id="79" creationId="{811FE9FA-18AB-49AF-AAAB-645AD73E3811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82" creationId="{36A44FCD-A0E0-451B-8647-058ACE7EF5D0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83" creationId="{522C1561-A4D0-4DF5-A837-349EE9DBDA3A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84" creationId="{A908A6DF-C033-4DF6-8E39-5A659BEE904F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85" creationId="{A2E7FC99-5CAB-4B2F-874C-F58619FA25DF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86" creationId="{8FCCBD51-B14A-4C8A-A031-1A4E0310FF03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87" creationId="{F1C59DD3-9FA5-4958-B445-5522F6049B8D}"/>
          </ac:spMkLst>
        </pc:spChg>
        <pc:spChg chg="mod ord topLvl">
          <ac:chgData name="Trenna Wall" userId="3e6f4acb1c4dd9aa" providerId="LiveId" clId="{CCFF93CF-121F-406B-9521-BBF0120792FD}" dt="2021-06-15T04:55:02.946" v="253" actId="207"/>
          <ac:spMkLst>
            <pc:docMk/>
            <pc:sldMk cId="465171549" sldId="309"/>
            <ac:spMk id="88" creationId="{F1DAE396-350A-41C8-973F-28C34963A168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91" creationId="{10E1E75F-48C9-4C2B-BD38-DC81DCDC2025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92" creationId="{23C1797D-663E-4594-B737-DC96A63BF67D}"/>
          </ac:spMkLst>
        </pc:spChg>
        <pc:spChg chg="mod ord topLvl">
          <ac:chgData name="Trenna Wall" userId="3e6f4acb1c4dd9aa" providerId="LiveId" clId="{CCFF93CF-121F-406B-9521-BBF0120792FD}" dt="2021-06-15T04:55:02.946" v="253" actId="207"/>
          <ac:spMkLst>
            <pc:docMk/>
            <pc:sldMk cId="465171549" sldId="309"/>
            <ac:spMk id="93" creationId="{3101D5DA-7F49-4EED-80CA-43E726E053FB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96" creationId="{5E4A5CE4-BDDA-4636-956A-7A4D73DEC5FF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97" creationId="{4CA366D5-876F-449B-BB64-98E7A5E4E57F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98" creationId="{1EA2F928-9E65-4C9D-BA49-EFA3EF8721B4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99" creationId="{A09FFC26-D68D-488B-91B4-048C3C2B2419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00" creationId="{2D398F48-C0ED-4398-9A52-9DD5677DBB94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01" creationId="{8BBA6B73-2840-492B-9C6C-E709E23D295F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02" creationId="{95357F99-3649-4CC8-A566-B06BC7C1A71B}"/>
          </ac:spMkLst>
        </pc:spChg>
        <pc:spChg chg="mod ord topLvl">
          <ac:chgData name="Trenna Wall" userId="3e6f4acb1c4dd9aa" providerId="LiveId" clId="{CCFF93CF-121F-406B-9521-BBF0120792FD}" dt="2021-06-15T04:55:02.946" v="253" actId="207"/>
          <ac:spMkLst>
            <pc:docMk/>
            <pc:sldMk cId="465171549" sldId="309"/>
            <ac:spMk id="103" creationId="{CB514B57-0E93-4808-86C8-FA0CAAF95B19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06" creationId="{16A9AC59-63D8-4BB9-8108-A6A21F8EA5DC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07" creationId="{2A06DA9E-661F-4360-A357-C8FD456113E6}"/>
          </ac:spMkLst>
        </pc:spChg>
        <pc:spChg chg="mod ord topLvl">
          <ac:chgData name="Trenna Wall" userId="3e6f4acb1c4dd9aa" providerId="LiveId" clId="{CCFF93CF-121F-406B-9521-BBF0120792FD}" dt="2021-06-15T04:55:02.946" v="253" actId="207"/>
          <ac:spMkLst>
            <pc:docMk/>
            <pc:sldMk cId="465171549" sldId="309"/>
            <ac:spMk id="108" creationId="{D4AE0F63-B606-400D-A791-81A0A7618A57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11" creationId="{227794C6-E710-45A0-88D9-940BCA52B582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12" creationId="{31D8F7D7-DE11-4DF3-8E7D-BB4451A210C8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13" creationId="{ADD12E64-7E1B-4EFE-B8B5-4F394D7ACCDA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14" creationId="{B48C7A30-3368-4437-8D74-EEC0448AC2AE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15" creationId="{B4CD1BBE-2A77-4F78-AAD6-D1869D965D18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16" creationId="{7B8CE207-D73B-4B3E-86BF-E0D97DA033F3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17" creationId="{F148A1BD-1BFE-4650-8D98-0B002B95C4D3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18" creationId="{632CE58E-46E6-4D30-BD2B-B50C37282571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19" creationId="{44D8E9CB-FC5B-4CDC-8112-9B1AB8427CBF}"/>
          </ac:spMkLst>
        </pc:spChg>
        <pc:spChg chg="mod ord topLvl">
          <ac:chgData name="Trenna Wall" userId="3e6f4acb1c4dd9aa" providerId="LiveId" clId="{CCFF93CF-121F-406B-9521-BBF0120792FD}" dt="2021-06-15T04:55:02.946" v="253" actId="207"/>
          <ac:spMkLst>
            <pc:docMk/>
            <pc:sldMk cId="465171549" sldId="309"/>
            <ac:spMk id="120" creationId="{1A65D0FE-77E6-4133-B73B-86CA9E69E882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23" creationId="{5651A65A-BD80-460D-BB46-26867C549C52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24" creationId="{7D292649-D82A-4EB4-B054-13FE2AE57354}"/>
          </ac:spMkLst>
        </pc:spChg>
        <pc:spChg chg="mod ord topLvl">
          <ac:chgData name="Trenna Wall" userId="3e6f4acb1c4dd9aa" providerId="LiveId" clId="{CCFF93CF-121F-406B-9521-BBF0120792FD}" dt="2021-06-15T04:55:02.946" v="253" actId="207"/>
          <ac:spMkLst>
            <pc:docMk/>
            <pc:sldMk cId="465171549" sldId="309"/>
            <ac:spMk id="125" creationId="{09A3E035-EE9E-4874-A15D-6F5078929464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28" creationId="{CB070E99-0425-46CA-AAD1-BCC41E892365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29" creationId="{2D3FC39E-BB34-470D-AB59-B68E07E274ED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30" creationId="{7E3726B7-67D1-4128-9219-1EA35E1B96F9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31" creationId="{038E5E0C-37F8-48DA-8226-FC1697332CBE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32" creationId="{923DDC4F-BCA4-4B8E-84D6-1E241BFC9052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33" creationId="{24A54E18-DAF8-4741-B7C4-79EFB4607F9C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34" creationId="{DE0E435B-3A64-451B-A918-028918D5B050}"/>
          </ac:spMkLst>
        </pc:spChg>
        <pc:spChg chg="mod ord topLvl">
          <ac:chgData name="Trenna Wall" userId="3e6f4acb1c4dd9aa" providerId="LiveId" clId="{CCFF93CF-121F-406B-9521-BBF0120792FD}" dt="2021-06-15T04:55:02.946" v="253" actId="207"/>
          <ac:spMkLst>
            <pc:docMk/>
            <pc:sldMk cId="465171549" sldId="309"/>
            <ac:spMk id="135" creationId="{17523585-BB2E-4D89-BA89-A81444C4C063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38" creationId="{D2110AC2-08F2-43D3-B415-E519BB39A02A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39" creationId="{F098999F-53E3-48F6-8A10-1AFCDCC6D78F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40" creationId="{2B11E987-9989-4832-92CF-C02933ED8BC6}"/>
          </ac:spMkLst>
        </pc:spChg>
        <pc:spChg chg="mod ord topLvl">
          <ac:chgData name="Trenna Wall" userId="3e6f4acb1c4dd9aa" providerId="LiveId" clId="{CCFF93CF-121F-406B-9521-BBF0120792FD}" dt="2021-06-15T04:55:02.946" v="253" actId="207"/>
          <ac:spMkLst>
            <pc:docMk/>
            <pc:sldMk cId="465171549" sldId="309"/>
            <ac:spMk id="141" creationId="{550D0C28-C41D-4E84-A65F-35CEEE705E97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44" creationId="{B24C7A7C-8B4B-445E-BEA2-E5C646503554}"/>
          </ac:spMkLst>
        </pc:spChg>
        <pc:spChg chg="mod">
          <ac:chgData name="Trenna Wall" userId="3e6f4acb1c4dd9aa" providerId="LiveId" clId="{CCFF93CF-121F-406B-9521-BBF0120792FD}" dt="2021-06-15T04:35:57.944" v="34" actId="165"/>
          <ac:spMkLst>
            <pc:docMk/>
            <pc:sldMk cId="465171549" sldId="309"/>
            <ac:spMk id="145" creationId="{993AE999-8663-42BD-BB70-F751F0C725E4}"/>
          </ac:spMkLst>
        </pc:spChg>
        <pc:spChg chg="mod ord topLvl">
          <ac:chgData name="Trenna Wall" userId="3e6f4acb1c4dd9aa" providerId="LiveId" clId="{CCFF93CF-121F-406B-9521-BBF0120792FD}" dt="2021-06-15T04:55:02.946" v="253" actId="207"/>
          <ac:spMkLst>
            <pc:docMk/>
            <pc:sldMk cId="465171549" sldId="309"/>
            <ac:spMk id="146" creationId="{4703AD91-E86F-40F1-A283-E85CAE9A6C9F}"/>
          </ac:spMkLst>
        </pc:spChg>
        <pc:grpChg chg="add mod">
          <ac:chgData name="Trenna Wall" userId="3e6f4acb1c4dd9aa" providerId="LiveId" clId="{CCFF93CF-121F-406B-9521-BBF0120792FD}" dt="2021-06-15T04:45:04.431" v="138" actId="164"/>
          <ac:grpSpMkLst>
            <pc:docMk/>
            <pc:sldMk cId="465171549" sldId="309"/>
            <ac:grpSpMk id="3" creationId="{F6B996D9-A54D-4B43-A473-54B7F635146C}"/>
          </ac:grpSpMkLst>
        </pc:grpChg>
        <pc:grpChg chg="mod topLv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4" creationId="{35A8E9F1-C788-428F-8186-FF1D77453657}"/>
          </ac:grpSpMkLst>
        </pc:grpChg>
        <pc:grpChg chg="add mod">
          <ac:chgData name="Trenna Wall" userId="3e6f4acb1c4dd9aa" providerId="LiveId" clId="{CCFF93CF-121F-406B-9521-BBF0120792FD}" dt="2021-06-15T04:45:06.876" v="139" actId="164"/>
          <ac:grpSpMkLst>
            <pc:docMk/>
            <pc:sldMk cId="465171549" sldId="309"/>
            <ac:grpSpMk id="8" creationId="{78700117-03BD-49D7-81E5-C97473ADED25}"/>
          </ac:grpSpMkLst>
        </pc:grpChg>
        <pc:grpChg chg="mod topLv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9" creationId="{44C85F55-CA0A-4835-ACC5-FF9F980C5B97}"/>
          </ac:grpSpMkLst>
        </pc:grpChg>
        <pc:grpChg chg="add mod">
          <ac:chgData name="Trenna Wall" userId="3e6f4acb1c4dd9aa" providerId="LiveId" clId="{CCFF93CF-121F-406B-9521-BBF0120792FD}" dt="2021-06-15T04:45:09.741" v="140" actId="164"/>
          <ac:grpSpMkLst>
            <pc:docMk/>
            <pc:sldMk cId="465171549" sldId="309"/>
            <ac:grpSpMk id="14" creationId="{0F62C238-D79A-4B3A-AED0-0F0A95D3FB32}"/>
          </ac:grpSpMkLst>
        </pc:grpChg>
        <pc:grpChg chg="mod topLv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15" creationId="{B1CEB710-7ED9-4B43-A43E-D018470997DC}"/>
          </ac:grpSpMkLst>
        </pc:grpChg>
        <pc:grpChg chg="de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21" creationId="{275CDC04-A1A2-4174-B686-5ADE2E129E35}"/>
          </ac:grpSpMkLst>
        </pc:grpChg>
        <pc:grpChg chg="de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27" creationId="{DAFC9CFB-0736-440D-82CF-ECBA889DAD3E}"/>
          </ac:grpSpMkLst>
        </pc:grpChg>
        <pc:grpChg chg="de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33" creationId="{8AB49A58-B85C-4702-BF89-D0A1B384A8C5}"/>
          </ac:grpSpMkLst>
        </pc:grpChg>
        <pc:grpChg chg="mod topLv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41" creationId="{4166D2D0-42CE-4A0F-80A0-237FF973379B}"/>
          </ac:grpSpMkLst>
        </pc:grpChg>
        <pc:grpChg chg="mod topLv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57" creationId="{6ABD30CF-E2CE-4218-B55D-6D4211B2C6FA}"/>
          </ac:grpSpMkLst>
        </pc:grpChg>
        <pc:grpChg chg="mod topLv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71" creationId="{8512B544-8122-4482-90C9-120676139D0B}"/>
          </ac:grpSpMkLst>
        </pc:grpChg>
        <pc:grpChg chg="mod topLv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81" creationId="{513D5AEF-62E3-46A0-BE17-B6512A998776}"/>
          </ac:grpSpMkLst>
        </pc:grpChg>
        <pc:grpChg chg="mod topLv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90" creationId="{8DA0DB05-51ED-4854-BD6E-BD4E6BE73E21}"/>
          </ac:grpSpMkLst>
        </pc:grpChg>
        <pc:grpChg chg="mod topLv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95" creationId="{BBF0DBFF-5283-49B5-AB52-A08CC319C07C}"/>
          </ac:grpSpMkLst>
        </pc:grpChg>
        <pc:grpChg chg="mod topLv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105" creationId="{3D7FBB8F-7741-4ECF-8AFE-6385A805480E}"/>
          </ac:grpSpMkLst>
        </pc:grpChg>
        <pc:grpChg chg="mod topLv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110" creationId="{E7C5184C-323D-499C-99D9-66B34DC0FD97}"/>
          </ac:grpSpMkLst>
        </pc:grpChg>
        <pc:grpChg chg="mod topLv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122" creationId="{DBD439AE-300C-4BCF-9210-AC91130B161D}"/>
          </ac:grpSpMkLst>
        </pc:grpChg>
        <pc:grpChg chg="mod topLv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127" creationId="{EB6113C5-F468-4420-A428-C9CDA07CE762}"/>
          </ac:grpSpMkLst>
        </pc:grpChg>
        <pc:grpChg chg="mod topLv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137" creationId="{6FEAC250-EA8A-4F58-BD9F-61DB790FD125}"/>
          </ac:grpSpMkLst>
        </pc:grpChg>
        <pc:grpChg chg="mod topLv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143" creationId="{ED1D0906-B139-41B7-9DEF-6D0045FB8AFE}"/>
          </ac:grpSpMkLst>
        </pc:grpChg>
        <pc:grpChg chg="de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147" creationId="{504D9A9F-9683-41B0-88EA-BC4F19AD7505}"/>
          </ac:grpSpMkLst>
        </pc:grpChg>
        <pc:grpChg chg="de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148" creationId="{11F81DFA-94BE-4BB6-A9E3-64CB3DF26545}"/>
          </ac:grpSpMkLst>
        </pc:grpChg>
        <pc:grpChg chg="de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149" creationId="{F84CB7D1-D66F-4C76-A84D-B802FB676CEA}"/>
          </ac:grpSpMkLst>
        </pc:grpChg>
        <pc:grpChg chg="de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150" creationId="{8CECC9CC-E45C-4A34-AB0A-1BD7DF5A74E2}"/>
          </ac:grpSpMkLst>
        </pc:grpChg>
        <pc:grpChg chg="de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151" creationId="{D32200D3-8BDB-491A-8D49-A9926B722DE6}"/>
          </ac:grpSpMkLst>
        </pc:grpChg>
        <pc:grpChg chg="de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152" creationId="{F865BC9C-1305-4650-B6FA-DE800207C653}"/>
          </ac:grpSpMkLst>
        </pc:grpChg>
        <pc:grpChg chg="de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153" creationId="{C3F22700-6917-4F43-9D84-28E925AAC092}"/>
          </ac:grpSpMkLst>
        </pc:grpChg>
        <pc:grpChg chg="de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154" creationId="{CFCA352F-BDC1-4E6C-9971-ADC375DE6326}"/>
          </ac:grpSpMkLst>
        </pc:grpChg>
        <pc:grpChg chg="de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155" creationId="{DFDFB099-9347-4FD4-8263-A5623F69BA31}"/>
          </ac:grpSpMkLst>
        </pc:grpChg>
        <pc:grpChg chg="de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156" creationId="{263DB4B5-8FC7-4404-9F3C-6461DA684AA1}"/>
          </ac:grpSpMkLst>
        </pc:grpChg>
        <pc:grpChg chg="de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157" creationId="{B5CE180D-7175-4A81-AC29-6122EFFA3B74}"/>
          </ac:grpSpMkLst>
        </pc:grpChg>
        <pc:grpChg chg="de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158" creationId="{492A530E-FFA1-4707-811C-93D135C42D7F}"/>
          </ac:grpSpMkLst>
        </pc:grpChg>
        <pc:grpChg chg="de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159" creationId="{3C74124B-2122-4FD9-9415-734ACCEDB5FF}"/>
          </ac:grpSpMkLst>
        </pc:grpChg>
        <pc:grpChg chg="de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160" creationId="{C8ED1F46-5549-41BA-B763-326BD5CE5D46}"/>
          </ac:grpSpMkLst>
        </pc:grpChg>
        <pc:grpChg chg="del">
          <ac:chgData name="Trenna Wall" userId="3e6f4acb1c4dd9aa" providerId="LiveId" clId="{CCFF93CF-121F-406B-9521-BBF0120792FD}" dt="2021-06-15T04:35:57.944" v="34" actId="165"/>
          <ac:grpSpMkLst>
            <pc:docMk/>
            <pc:sldMk cId="465171549" sldId="309"/>
            <ac:grpSpMk id="161" creationId="{C6007C38-0AEC-4780-9CE2-6C8C5EFBCD5E}"/>
          </ac:grpSpMkLst>
        </pc:grpChg>
      </pc:sldChg>
      <pc:sldChg chg="addSp delSp modSp mod">
        <pc:chgData name="Trenna Wall" userId="3e6f4acb1c4dd9aa" providerId="LiveId" clId="{CCFF93CF-121F-406B-9521-BBF0120792FD}" dt="2021-06-15T04:54:58.669" v="252" actId="207"/>
        <pc:sldMkLst>
          <pc:docMk/>
          <pc:sldMk cId="3765441779" sldId="310"/>
        </pc:sldMkLst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5" creationId="{1D082D58-BB5C-4924-904B-EB0BECC6346F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6" creationId="{97A4A79E-3034-4B6A-811A-53F9CCED5FBB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7" creationId="{6122E6F9-EDA9-4841-ADC3-63EA95CF71A8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8" creationId="{ED2FAF3B-4015-4591-AE5A-09FB233B7573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9" creationId="{B4847068-9F2A-4342-8335-F1D26BD63AF7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0" creationId="{8EC275CB-B4C7-418C-AD77-8875C978C51A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1" creationId="{BF92DB53-A501-432F-9E39-6D38CAB2E603}"/>
          </ac:spMkLst>
        </pc:spChg>
        <pc:spChg chg="mod ord topLvl">
          <ac:chgData name="Trenna Wall" userId="3e6f4acb1c4dd9aa" providerId="LiveId" clId="{CCFF93CF-121F-406B-9521-BBF0120792FD}" dt="2021-06-15T04:54:58.669" v="252" actId="207"/>
          <ac:spMkLst>
            <pc:docMk/>
            <pc:sldMk cId="3765441779" sldId="310"/>
            <ac:spMk id="12" creationId="{AE0B45C0-B64C-470F-8DE8-75BF6ED27AAB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5" creationId="{EC93319B-FB2E-4F5F-AC68-DF75E2057B0D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6" creationId="{D65A4C8F-8859-4CB4-8E17-D2A9F2ADCE64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7" creationId="{3721A2C0-7DC6-4789-A9C2-A106C60206A0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8" creationId="{6525715D-218D-4B95-A977-13011E89E142}"/>
          </ac:spMkLst>
        </pc:spChg>
        <pc:spChg chg="mod ord topLvl">
          <ac:chgData name="Trenna Wall" userId="3e6f4acb1c4dd9aa" providerId="LiveId" clId="{CCFF93CF-121F-406B-9521-BBF0120792FD}" dt="2021-06-15T04:54:58.669" v="252" actId="207"/>
          <ac:spMkLst>
            <pc:docMk/>
            <pc:sldMk cId="3765441779" sldId="310"/>
            <ac:spMk id="19" creationId="{963E5174-879B-4BAE-9FE8-29935D091867}"/>
          </ac:spMkLst>
        </pc:spChg>
        <pc:spChg chg="mod topLvl">
          <ac:chgData name="Trenna Wall" userId="3e6f4acb1c4dd9aa" providerId="LiveId" clId="{CCFF93CF-121F-406B-9521-BBF0120792FD}" dt="2021-06-15T04:45:15.932" v="142" actId="164"/>
          <ac:spMkLst>
            <pc:docMk/>
            <pc:sldMk cId="3765441779" sldId="310"/>
            <ac:spMk id="22" creationId="{3C7B44D0-1F35-4BE7-9A4F-407584072194}"/>
          </ac:spMkLst>
        </pc:spChg>
        <pc:spChg chg="mod topLvl">
          <ac:chgData name="Trenna Wall" userId="3e6f4acb1c4dd9aa" providerId="LiveId" clId="{CCFF93CF-121F-406B-9521-BBF0120792FD}" dt="2021-06-15T04:45:15.932" v="142" actId="164"/>
          <ac:spMkLst>
            <pc:docMk/>
            <pc:sldMk cId="3765441779" sldId="310"/>
            <ac:spMk id="23" creationId="{0384927F-572B-447D-BD75-D5E74DDDEB4F}"/>
          </ac:spMkLst>
        </pc:spChg>
        <pc:spChg chg="mod topLvl">
          <ac:chgData name="Trenna Wall" userId="3e6f4acb1c4dd9aa" providerId="LiveId" clId="{CCFF93CF-121F-406B-9521-BBF0120792FD}" dt="2021-06-15T04:45:15.932" v="142" actId="164"/>
          <ac:spMkLst>
            <pc:docMk/>
            <pc:sldMk cId="3765441779" sldId="310"/>
            <ac:spMk id="24" creationId="{125A6598-0671-4FC6-8323-EA284023BD49}"/>
          </ac:spMkLst>
        </pc:spChg>
        <pc:spChg chg="mod topLvl">
          <ac:chgData name="Trenna Wall" userId="3e6f4acb1c4dd9aa" providerId="LiveId" clId="{CCFF93CF-121F-406B-9521-BBF0120792FD}" dt="2021-06-15T04:45:15.932" v="142" actId="164"/>
          <ac:spMkLst>
            <pc:docMk/>
            <pc:sldMk cId="3765441779" sldId="310"/>
            <ac:spMk id="25" creationId="{7B9BC4F7-263E-4343-9876-267F5329283E}"/>
          </ac:spMkLst>
        </pc:spChg>
        <pc:spChg chg="mod topLvl">
          <ac:chgData name="Trenna Wall" userId="3e6f4acb1c4dd9aa" providerId="LiveId" clId="{CCFF93CF-121F-406B-9521-BBF0120792FD}" dt="2021-06-15T04:45:15.932" v="142" actId="164"/>
          <ac:spMkLst>
            <pc:docMk/>
            <pc:sldMk cId="3765441779" sldId="310"/>
            <ac:spMk id="26" creationId="{0DDA6304-1D01-4369-A85A-8FE955A3FE33}"/>
          </ac:spMkLst>
        </pc:spChg>
        <pc:spChg chg="mod topLvl">
          <ac:chgData name="Trenna Wall" userId="3e6f4acb1c4dd9aa" providerId="LiveId" clId="{CCFF93CF-121F-406B-9521-BBF0120792FD}" dt="2021-06-15T04:45:23.957" v="143" actId="164"/>
          <ac:spMkLst>
            <pc:docMk/>
            <pc:sldMk cId="3765441779" sldId="310"/>
            <ac:spMk id="28" creationId="{880E2628-38EF-476B-A0DA-48B2F6CD759F}"/>
          </ac:spMkLst>
        </pc:spChg>
        <pc:spChg chg="mod topLvl">
          <ac:chgData name="Trenna Wall" userId="3e6f4acb1c4dd9aa" providerId="LiveId" clId="{CCFF93CF-121F-406B-9521-BBF0120792FD}" dt="2021-06-15T04:45:23.957" v="143" actId="164"/>
          <ac:spMkLst>
            <pc:docMk/>
            <pc:sldMk cId="3765441779" sldId="310"/>
            <ac:spMk id="29" creationId="{891D2634-5E80-42E9-9E3C-4732B73D0C43}"/>
          </ac:spMkLst>
        </pc:spChg>
        <pc:spChg chg="mod topLvl">
          <ac:chgData name="Trenna Wall" userId="3e6f4acb1c4dd9aa" providerId="LiveId" clId="{CCFF93CF-121F-406B-9521-BBF0120792FD}" dt="2021-06-15T04:45:23.957" v="143" actId="164"/>
          <ac:spMkLst>
            <pc:docMk/>
            <pc:sldMk cId="3765441779" sldId="310"/>
            <ac:spMk id="30" creationId="{D0937BC1-FA8C-4B12-A295-0304A505E5FA}"/>
          </ac:spMkLst>
        </pc:spChg>
        <pc:spChg chg="mod topLvl">
          <ac:chgData name="Trenna Wall" userId="3e6f4acb1c4dd9aa" providerId="LiveId" clId="{CCFF93CF-121F-406B-9521-BBF0120792FD}" dt="2021-06-15T04:45:23.957" v="143" actId="164"/>
          <ac:spMkLst>
            <pc:docMk/>
            <pc:sldMk cId="3765441779" sldId="310"/>
            <ac:spMk id="31" creationId="{0C607A79-7424-4ACF-AB1B-FD70F08328C5}"/>
          </ac:spMkLst>
        </pc:spChg>
        <pc:spChg chg="mod topLvl">
          <ac:chgData name="Trenna Wall" userId="3e6f4acb1c4dd9aa" providerId="LiveId" clId="{CCFF93CF-121F-406B-9521-BBF0120792FD}" dt="2021-06-15T04:45:23.957" v="143" actId="164"/>
          <ac:spMkLst>
            <pc:docMk/>
            <pc:sldMk cId="3765441779" sldId="310"/>
            <ac:spMk id="32" creationId="{87AF67D1-88FD-4F01-A271-A6743B285A16}"/>
          </ac:spMkLst>
        </pc:spChg>
        <pc:spChg chg="mod topLvl">
          <ac:chgData name="Trenna Wall" userId="3e6f4acb1c4dd9aa" providerId="LiveId" clId="{CCFF93CF-121F-406B-9521-BBF0120792FD}" dt="2021-06-15T04:45:13.344" v="141" actId="164"/>
          <ac:spMkLst>
            <pc:docMk/>
            <pc:sldMk cId="3765441779" sldId="310"/>
            <ac:spMk id="34" creationId="{0DF870B2-1FF8-4EA6-97C0-9B2EE84B4CDC}"/>
          </ac:spMkLst>
        </pc:spChg>
        <pc:spChg chg="mod topLvl">
          <ac:chgData name="Trenna Wall" userId="3e6f4acb1c4dd9aa" providerId="LiveId" clId="{CCFF93CF-121F-406B-9521-BBF0120792FD}" dt="2021-06-15T04:45:13.344" v="141" actId="164"/>
          <ac:spMkLst>
            <pc:docMk/>
            <pc:sldMk cId="3765441779" sldId="310"/>
            <ac:spMk id="35" creationId="{481A58A0-CB0B-4166-9659-721822E6FE42}"/>
          </ac:spMkLst>
        </pc:spChg>
        <pc:spChg chg="mod topLvl">
          <ac:chgData name="Trenna Wall" userId="3e6f4acb1c4dd9aa" providerId="LiveId" clId="{CCFF93CF-121F-406B-9521-BBF0120792FD}" dt="2021-06-15T04:45:13.344" v="141" actId="164"/>
          <ac:spMkLst>
            <pc:docMk/>
            <pc:sldMk cId="3765441779" sldId="310"/>
            <ac:spMk id="36" creationId="{9CE424D7-3EDF-4432-8290-49EEFB81DADE}"/>
          </ac:spMkLst>
        </pc:spChg>
        <pc:spChg chg="mod topLvl">
          <ac:chgData name="Trenna Wall" userId="3e6f4acb1c4dd9aa" providerId="LiveId" clId="{CCFF93CF-121F-406B-9521-BBF0120792FD}" dt="2021-06-15T04:45:13.344" v="141" actId="164"/>
          <ac:spMkLst>
            <pc:docMk/>
            <pc:sldMk cId="3765441779" sldId="310"/>
            <ac:spMk id="37" creationId="{8D28DD73-C299-4508-89AE-3C36A45832C8}"/>
          </ac:spMkLst>
        </pc:spChg>
        <pc:spChg chg="mod topLvl">
          <ac:chgData name="Trenna Wall" userId="3e6f4acb1c4dd9aa" providerId="LiveId" clId="{CCFF93CF-121F-406B-9521-BBF0120792FD}" dt="2021-06-15T04:45:13.344" v="141" actId="164"/>
          <ac:spMkLst>
            <pc:docMk/>
            <pc:sldMk cId="3765441779" sldId="310"/>
            <ac:spMk id="38" creationId="{8391C1D4-2CD6-42F7-985C-58FC344EF084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43" creationId="{E8ECDD34-2288-4469-A1D5-39EDB0AFC883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45" creationId="{36324B52-098A-47B4-9459-85BFE329FA86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47" creationId="{D7F2BAFA-82E9-4B9A-AD3E-BD97F1FF9353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49" creationId="{359E61B4-8D95-45E0-AD79-5D283DEA50C1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51" creationId="{7A35D636-1C36-45A2-A5F7-53C0578AFC4F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53" creationId="{EF9D1FD8-505D-43EE-942E-275D081267AD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55" creationId="{7AEAB6AE-5AAB-4B0A-B934-DE2C5F49CF10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57" creationId="{B9C6D68D-E7E9-4E92-9AA5-8BA72EDE86F7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59" creationId="{D2C4552A-6F2A-4FB0-80D4-3144A0F4B086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61" creationId="{62063D95-EC69-4DB6-988F-1C11E0ABBBCF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63" creationId="{14AC1F49-A2EE-4E3F-AF3B-3B3BFD1DA2D3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65" creationId="{10997F0B-F6F7-4DE8-BEB9-F7B626C315F4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67" creationId="{A761C0EB-A923-42FE-A4F8-94032847E33F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69" creationId="{1061FB6E-B817-42AB-BBB0-7F9AA61D7DF9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70" creationId="{2AD0199C-E34C-4537-B0E6-3ADF105186A2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71" creationId="{7FA6AF43-2ABA-4271-B784-5EC36BBA220A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72" creationId="{94D7A631-A59A-4535-B25B-D999C7D92DDA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73" creationId="{8CAF653D-9179-4FB3-B40A-FFC18EFC29AF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74" creationId="{25C6F328-B42E-420C-8F99-C949C2557386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75" creationId="{35984E5F-256C-4576-A014-1563066C47B2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76" creationId="{6D6C0E03-EBAE-44F4-8420-2B8E973867E8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77" creationId="{CD11CFBC-78B4-42C0-A9CD-0D3EC2AC218E}"/>
          </ac:spMkLst>
        </pc:spChg>
        <pc:spChg chg="mod ord topLvl">
          <ac:chgData name="Trenna Wall" userId="3e6f4acb1c4dd9aa" providerId="LiveId" clId="{CCFF93CF-121F-406B-9521-BBF0120792FD}" dt="2021-06-15T04:54:58.669" v="252" actId="207"/>
          <ac:spMkLst>
            <pc:docMk/>
            <pc:sldMk cId="3765441779" sldId="310"/>
            <ac:spMk id="78" creationId="{7E544606-580D-4CD6-A566-0226CF805158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81" creationId="{4942E7CC-CE08-439B-A437-6CA9AD3B7DEF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82" creationId="{21C3AC47-8AB7-475D-B0CE-96636647D1F2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83" creationId="{CA785272-E2D7-4E22-9CC7-35E6BE028525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84" creationId="{645CC845-CDC3-4066-9A3B-088ABC1142D9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85" creationId="{E8C0047E-EA63-428D-BA29-32F927CCE629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86" creationId="{33682592-BF3C-4B10-BE09-F3E062DF58BD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87" creationId="{D8ACC001-7145-49A7-BB11-8313261E7630}"/>
          </ac:spMkLst>
        </pc:spChg>
        <pc:spChg chg="mod ord topLvl">
          <ac:chgData name="Trenna Wall" userId="3e6f4acb1c4dd9aa" providerId="LiveId" clId="{CCFF93CF-121F-406B-9521-BBF0120792FD}" dt="2021-06-15T04:54:58.669" v="252" actId="207"/>
          <ac:spMkLst>
            <pc:docMk/>
            <pc:sldMk cId="3765441779" sldId="310"/>
            <ac:spMk id="88" creationId="{BE821825-170C-40A8-AA84-AB7B3303DC2C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91" creationId="{272D757F-0D6B-4D4D-B793-CE1A73FEEF78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92" creationId="{849C0476-B0DE-449C-9FCD-8B78BDB97818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93" creationId="{A42A92D2-6E58-439E-8984-545D72ACD642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94" creationId="{4B01FDC3-437F-4BF1-BCCC-283EC6EE1F03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95" creationId="{6079EDE5-D3F6-4926-89DD-99567BE2928D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96" creationId="{7E2C86C6-BD33-49C9-8DB2-645CB76A2848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97" creationId="{D11FE835-EE82-453B-96B9-942E8BAB3B9B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98" creationId="{47122516-9738-49CF-8054-BB43CA5756BC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99" creationId="{442F6DDD-1A97-490E-92FB-FFCDC02F41CF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00" creationId="{C4204263-BD11-4D60-9F10-9F1E4EF1C1D8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01" creationId="{652650DE-2AF4-4746-B1BB-7881BAA7881C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02" creationId="{F02A67B5-7FD6-47D0-AF20-AADD6BED6F0B}"/>
          </ac:spMkLst>
        </pc:spChg>
        <pc:spChg chg="mod ord topLvl">
          <ac:chgData name="Trenna Wall" userId="3e6f4acb1c4dd9aa" providerId="LiveId" clId="{CCFF93CF-121F-406B-9521-BBF0120792FD}" dt="2021-06-15T04:54:58.669" v="252" actId="207"/>
          <ac:spMkLst>
            <pc:docMk/>
            <pc:sldMk cId="3765441779" sldId="310"/>
            <ac:spMk id="103" creationId="{FB30E10D-8409-412F-9D5E-7B775C70CFDD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06" creationId="{DA382D3D-161C-428F-B883-D3B7088119BB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07" creationId="{2C7A4CCB-4302-4EB4-A8F0-F6C2DAF12466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08" creationId="{8C203885-8007-4B81-A3E2-AD4728BF3867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09" creationId="{B85F4DE3-29CB-42A2-9212-A799AEFB30B1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10" creationId="{553A6FA0-9E41-4D0A-B7C7-5BB9A597DAE4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11" creationId="{FB8D6992-6994-4EB6-B90D-5BBCD869194A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12" creationId="{74E4950E-2A09-4FFD-BD1A-87EE681CADE6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13" creationId="{8C5B5F04-5570-49F8-A5ED-945CB51D2A7F}"/>
          </ac:spMkLst>
        </pc:spChg>
        <pc:spChg chg="mod ord topLvl">
          <ac:chgData name="Trenna Wall" userId="3e6f4acb1c4dd9aa" providerId="LiveId" clId="{CCFF93CF-121F-406B-9521-BBF0120792FD}" dt="2021-06-15T04:54:58.669" v="252" actId="207"/>
          <ac:spMkLst>
            <pc:docMk/>
            <pc:sldMk cId="3765441779" sldId="310"/>
            <ac:spMk id="114" creationId="{70C25CD3-0FF6-46AE-8DD1-2AF155FA63CB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17" creationId="{334C8DF1-C5B2-49E7-B3C8-0604DA2C283C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18" creationId="{E94F428B-E5A1-4BA5-94DC-4FBB11596289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19" creationId="{D2D6DE92-B209-4B3C-8773-9CCD3C994F28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20" creationId="{C629BDD0-9369-4438-954D-ACEFC5F2190B}"/>
          </ac:spMkLst>
        </pc:spChg>
        <pc:spChg chg="mod ord topLvl">
          <ac:chgData name="Trenna Wall" userId="3e6f4acb1c4dd9aa" providerId="LiveId" clId="{CCFF93CF-121F-406B-9521-BBF0120792FD}" dt="2021-06-15T04:54:58.669" v="252" actId="207"/>
          <ac:spMkLst>
            <pc:docMk/>
            <pc:sldMk cId="3765441779" sldId="310"/>
            <ac:spMk id="121" creationId="{5EAF55E7-D953-43A3-A138-FC4367C292E7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24" creationId="{1823A95E-6D33-4D88-9B6B-CEB5777D4A7A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25" creationId="{1CF228EB-F85B-4AA4-BE70-7E0019A437FC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26" creationId="{6342DB5B-39BB-4C31-AAE1-0C3732E9581B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27" creationId="{D838B354-5BDE-47A3-BA4D-9D02F9C684C4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28" creationId="{3F8971C1-9135-4DB7-9031-A0DA142D2647}"/>
          </ac:spMkLst>
        </pc:spChg>
        <pc:spChg chg="mod ord topLvl">
          <ac:chgData name="Trenna Wall" userId="3e6f4acb1c4dd9aa" providerId="LiveId" clId="{CCFF93CF-121F-406B-9521-BBF0120792FD}" dt="2021-06-15T04:54:58.669" v="252" actId="207"/>
          <ac:spMkLst>
            <pc:docMk/>
            <pc:sldMk cId="3765441779" sldId="310"/>
            <ac:spMk id="129" creationId="{4ABFBB13-4079-4DC1-B05C-A40DCE0EC454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32" creationId="{1FC90E42-0254-4D48-BFBC-78D0677F962E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33" creationId="{E84DFD2B-EC98-4FFF-A402-C18E4B9FE91B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34" creationId="{E6041B7A-9401-44F7-87AC-7E589E24D14A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35" creationId="{DECCC905-C232-4B3E-8181-9834B3B87FA6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36" creationId="{0F1F5F1E-E1FA-4F05-B7A5-868143F6CED2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37" creationId="{0CFEB72C-17EE-43BD-B288-1490264C1BFD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38" creationId="{F5131E7F-1CD3-4938-858F-CDA48CC047AE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39" creationId="{D10CA4CE-F947-4145-BBC0-C9D96C1770C9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40" creationId="{85DEDF10-E14D-4062-9C67-E433DFC1ECE0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41" creationId="{0FDD9CD7-E603-4B2C-A49C-3C8143C4BDFB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42" creationId="{ACE9E8D9-36F9-4D78-9F0D-7B4DB4128CF9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43" creationId="{229BE510-50B8-45B4-B7DF-5A37272880AB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44" creationId="{3F36F62D-3AF9-4379-BC1F-607D9B6B8652}"/>
          </ac:spMkLst>
        </pc:spChg>
        <pc:spChg chg="mod ord topLvl">
          <ac:chgData name="Trenna Wall" userId="3e6f4acb1c4dd9aa" providerId="LiveId" clId="{CCFF93CF-121F-406B-9521-BBF0120792FD}" dt="2021-06-15T04:54:58.669" v="252" actId="207"/>
          <ac:spMkLst>
            <pc:docMk/>
            <pc:sldMk cId="3765441779" sldId="310"/>
            <ac:spMk id="145" creationId="{7986B256-F5F4-4B8A-9C47-0EE721858926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48" creationId="{3E14F717-5CD2-4B89-B9A3-23320D330524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49" creationId="{FEB94D09-287F-41E5-A1EF-015305F6E0ED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50" creationId="{9AC9D743-71FB-42F2-B353-EA7E00CFC5D4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51" creationId="{4577DF07-4904-4C5D-8FA8-5C6D8A966A8F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52" creationId="{3BB4918B-59AF-4A54-98D0-F9D33C77055B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53" creationId="{FB174EB4-975A-498B-B21A-C195F2B1986A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54" creationId="{26604A45-260A-4525-A0F9-7312C9B87F71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55" creationId="{91CBBAF3-BE99-4049-B129-B86A2A4AADCE}"/>
          </ac:spMkLst>
        </pc:spChg>
        <pc:spChg chg="mod ord topLvl">
          <ac:chgData name="Trenna Wall" userId="3e6f4acb1c4dd9aa" providerId="LiveId" clId="{CCFF93CF-121F-406B-9521-BBF0120792FD}" dt="2021-06-15T04:54:58.669" v="252" actId="207"/>
          <ac:spMkLst>
            <pc:docMk/>
            <pc:sldMk cId="3765441779" sldId="310"/>
            <ac:spMk id="156" creationId="{DE77C09B-BF20-48A7-864A-9D84DDFDA5B4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59" creationId="{353825D6-2002-4550-9F34-59DF889C6596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60" creationId="{C0E05E27-7CE5-4CEB-A42D-A478C3C7F84A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61" creationId="{66ED20A5-1B65-411E-8CD0-10C53D2FC771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62" creationId="{BE85B631-98EB-4FD4-8DF1-E7A9201BFB72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63" creationId="{662EA163-6CB8-49D1-98B2-472BF8EF30B1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64" creationId="{A24AA804-9F72-4D9B-A4D6-DBA040BFF675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65" creationId="{7DDF4215-D4AF-40EC-9873-F9993F08BBB0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66" creationId="{A7F99B21-3E6A-4A2D-9169-793757F5E305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67" creationId="{EDFA192F-1058-41EA-B58E-76AE73A05C7C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68" creationId="{0F4B3F0C-BF30-4A50-869F-FB8157D577D5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69" creationId="{129149B0-A530-42CC-ABD4-1367D9FE8FDD}"/>
          </ac:spMkLst>
        </pc:spChg>
        <pc:spChg chg="mod ord topLvl">
          <ac:chgData name="Trenna Wall" userId="3e6f4acb1c4dd9aa" providerId="LiveId" clId="{CCFF93CF-121F-406B-9521-BBF0120792FD}" dt="2021-06-15T04:54:58.669" v="252" actId="207"/>
          <ac:spMkLst>
            <pc:docMk/>
            <pc:sldMk cId="3765441779" sldId="310"/>
            <ac:spMk id="170" creationId="{FEBFEEFE-9103-45F2-9BB0-C068BDD558EC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73" creationId="{B3D07AB2-BD6F-409B-A31A-E48D5ADD990E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74" creationId="{7C1965FE-2977-42F6-8D33-D76512B08923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75" creationId="{AC311A94-4697-47D9-BBFD-CDE9B206DB1B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76" creationId="{F7510A0A-33B6-4166-8087-944486FD456B}"/>
          </ac:spMkLst>
        </pc:spChg>
        <pc:spChg chg="mod ord topLvl">
          <ac:chgData name="Trenna Wall" userId="3e6f4acb1c4dd9aa" providerId="LiveId" clId="{CCFF93CF-121F-406B-9521-BBF0120792FD}" dt="2021-06-15T04:54:58.669" v="252" actId="207"/>
          <ac:spMkLst>
            <pc:docMk/>
            <pc:sldMk cId="3765441779" sldId="310"/>
            <ac:spMk id="177" creationId="{97D40630-CE3C-476D-90A7-EB43B269390D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80" creationId="{03875990-A33A-4D94-BC03-B600A71456F0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81" creationId="{B59AF76F-E153-471E-8D37-446EBF12E5AE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82" creationId="{ADD4F013-ED6A-45D2-8970-A7835F322300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83" creationId="{5F52AFC0-1CEB-49CA-A4CC-D25CC7A09ADE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84" creationId="{955A6A4B-C2B4-4A1D-8984-180C44CFD2A0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85" creationId="{182BFC11-CC9E-42BC-BD4A-D4018890A657}"/>
          </ac:spMkLst>
        </pc:spChg>
        <pc:spChg chg="mod ord topLvl">
          <ac:chgData name="Trenna Wall" userId="3e6f4acb1c4dd9aa" providerId="LiveId" clId="{CCFF93CF-121F-406B-9521-BBF0120792FD}" dt="2021-06-15T04:54:58.669" v="252" actId="207"/>
          <ac:spMkLst>
            <pc:docMk/>
            <pc:sldMk cId="3765441779" sldId="310"/>
            <ac:spMk id="186" creationId="{31A9B74F-A637-42EF-AED1-91EC1FA9A31F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89" creationId="{0169BCED-9819-48F5-A36C-EE21FF6FC361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90" creationId="{E28E2430-BFDF-4AB8-A3A8-E1F6B2D1D4FF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91" creationId="{1AAB6178-C167-49FC-86E6-9DB28775BEBD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92" creationId="{F5BDFCBB-DD52-46DE-A0C9-DABC16A04803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93" creationId="{F7957715-ED25-4E64-89FF-A9D60830FDC2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94" creationId="{4FF4F4FB-BC66-439C-95B9-827880B11A7B}"/>
          </ac:spMkLst>
        </pc:spChg>
        <pc:spChg chg="mod ord topLvl">
          <ac:chgData name="Trenna Wall" userId="3e6f4acb1c4dd9aa" providerId="LiveId" clId="{CCFF93CF-121F-406B-9521-BBF0120792FD}" dt="2021-06-15T04:54:58.669" v="252" actId="207"/>
          <ac:spMkLst>
            <pc:docMk/>
            <pc:sldMk cId="3765441779" sldId="310"/>
            <ac:spMk id="195" creationId="{3F0F12DA-F803-4B85-B438-552C1BB7AED4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98" creationId="{24296638-3B9F-4400-8E9C-D922CB9DDE6D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199" creationId="{EC26676A-C477-492A-A729-BDD949C955AC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200" creationId="{65820F75-FD52-40DB-A4E7-FC62399EA93B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201" creationId="{36A6462D-9001-4D03-8A06-5EB076AB3A4C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202" creationId="{D1D240E9-CF8E-4222-908D-45D91841431E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203" creationId="{B871C745-BF79-42BB-A05A-280B5952F14D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204" creationId="{F49FFAAC-D3A5-43EE-8B5B-A37744BC675B}"/>
          </ac:spMkLst>
        </pc:spChg>
        <pc:spChg chg="mod">
          <ac:chgData name="Trenna Wall" userId="3e6f4acb1c4dd9aa" providerId="LiveId" clId="{CCFF93CF-121F-406B-9521-BBF0120792FD}" dt="2021-06-15T04:36:02.273" v="35" actId="165"/>
          <ac:spMkLst>
            <pc:docMk/>
            <pc:sldMk cId="3765441779" sldId="310"/>
            <ac:spMk id="205" creationId="{A536262F-1B43-4FF5-9F2F-D61E535DE554}"/>
          </ac:spMkLst>
        </pc:spChg>
        <pc:spChg chg="mod ord topLvl">
          <ac:chgData name="Trenna Wall" userId="3e6f4acb1c4dd9aa" providerId="LiveId" clId="{CCFF93CF-121F-406B-9521-BBF0120792FD}" dt="2021-06-15T04:54:58.669" v="252" actId="207"/>
          <ac:spMkLst>
            <pc:docMk/>
            <pc:sldMk cId="3765441779" sldId="310"/>
            <ac:spMk id="206" creationId="{5B302154-D6E0-426B-BFB0-8A86574A0B32}"/>
          </ac:spMkLst>
        </pc:spChg>
        <pc:grpChg chg="add mod">
          <ac:chgData name="Trenna Wall" userId="3e6f4acb1c4dd9aa" providerId="LiveId" clId="{CCFF93CF-121F-406B-9521-BBF0120792FD}" dt="2021-06-15T04:45:13.344" v="141" actId="164"/>
          <ac:grpSpMkLst>
            <pc:docMk/>
            <pc:sldMk cId="3765441779" sldId="310"/>
            <ac:grpSpMk id="3" creationId="{2FF791CB-A713-4A7E-AF46-3934010B61CA}"/>
          </ac:grpSpMkLst>
        </pc:grpChg>
        <pc:grpChg chg="mod topLv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4" creationId="{2CA5D68C-6C17-44EA-A37C-11ECEDCD5841}"/>
          </ac:grpSpMkLst>
        </pc:grpChg>
        <pc:grpChg chg="add mod">
          <ac:chgData name="Trenna Wall" userId="3e6f4acb1c4dd9aa" providerId="LiveId" clId="{CCFF93CF-121F-406B-9521-BBF0120792FD}" dt="2021-06-15T04:45:15.932" v="142" actId="164"/>
          <ac:grpSpMkLst>
            <pc:docMk/>
            <pc:sldMk cId="3765441779" sldId="310"/>
            <ac:grpSpMk id="13" creationId="{6ECC875C-004A-401D-BAED-22F9C77A1A3C}"/>
          </ac:grpSpMkLst>
        </pc:grpChg>
        <pc:grpChg chg="mod topLv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14" creationId="{DF6A71F4-90F0-4F69-988C-272750D8596F}"/>
          </ac:grpSpMkLst>
        </pc:grpChg>
        <pc:grpChg chg="add mod">
          <ac:chgData name="Trenna Wall" userId="3e6f4acb1c4dd9aa" providerId="LiveId" clId="{CCFF93CF-121F-406B-9521-BBF0120792FD}" dt="2021-06-15T04:45:23.957" v="143" actId="164"/>
          <ac:grpSpMkLst>
            <pc:docMk/>
            <pc:sldMk cId="3765441779" sldId="310"/>
            <ac:grpSpMk id="20" creationId="{5C4F9B25-65F5-42D0-BEEA-3F6D9C13C116}"/>
          </ac:grpSpMkLst>
        </pc:grpChg>
        <pc:grpChg chg="de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21" creationId="{9405087A-C4CD-4924-81EF-D08F1E0B28F6}"/>
          </ac:grpSpMkLst>
        </pc:grpChg>
        <pc:grpChg chg="de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27" creationId="{2329C32A-4753-4004-B6DD-AFAA61D41C99}"/>
          </ac:grpSpMkLst>
        </pc:grpChg>
        <pc:grpChg chg="de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33" creationId="{C4E80EAC-2095-4E55-B8EC-B3E33DC9F1C3}"/>
          </ac:grpSpMkLst>
        </pc:grpChg>
        <pc:grpChg chg="mod topLv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41" creationId="{E75AFEF8-CDDE-4FB4-9002-EA9BCF01E90B}"/>
          </ac:grpSpMkLst>
        </pc:grpChg>
        <pc:grpChg chg="mod topLv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80" creationId="{93C00401-497D-4AD8-9412-4151FF83BAA7}"/>
          </ac:grpSpMkLst>
        </pc:grpChg>
        <pc:grpChg chg="mod topLv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90" creationId="{8B1B22E7-C8E5-4DC7-B117-E99E7C505AD8}"/>
          </ac:grpSpMkLst>
        </pc:grpChg>
        <pc:grpChg chg="mod topLv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105" creationId="{6A2DD78A-9F84-4325-A94B-D28616D7526C}"/>
          </ac:grpSpMkLst>
        </pc:grpChg>
        <pc:grpChg chg="mod topLv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116" creationId="{FF30316A-6953-4C64-B9D5-A06726FAF7A3}"/>
          </ac:grpSpMkLst>
        </pc:grpChg>
        <pc:grpChg chg="mod topLv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123" creationId="{F9DD8778-4D63-4D83-95DC-D33E5889B727}"/>
          </ac:grpSpMkLst>
        </pc:grpChg>
        <pc:grpChg chg="mod topLv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131" creationId="{48B91B67-FEAD-400A-91D1-9003DCE3B5EA}"/>
          </ac:grpSpMkLst>
        </pc:grpChg>
        <pc:grpChg chg="mod topLv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147" creationId="{9DB50392-9561-490F-BC44-79A5E57F00EF}"/>
          </ac:grpSpMkLst>
        </pc:grpChg>
        <pc:grpChg chg="mod topLv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158" creationId="{C338082E-89CA-46C5-8DB9-7711720B943C}"/>
          </ac:grpSpMkLst>
        </pc:grpChg>
        <pc:grpChg chg="mod topLv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172" creationId="{AE7A9ECA-C1D1-487F-8EF9-E7BBD72B1046}"/>
          </ac:grpSpMkLst>
        </pc:grpChg>
        <pc:grpChg chg="mod topLv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179" creationId="{484A31F4-E932-4C44-B7D2-C365A498A5E7}"/>
          </ac:grpSpMkLst>
        </pc:grpChg>
        <pc:grpChg chg="mod topLv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188" creationId="{E408365D-04D8-4975-ADEC-94F29F4E8C65}"/>
          </ac:grpSpMkLst>
        </pc:grpChg>
        <pc:grpChg chg="mod topLv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197" creationId="{1AFAA93F-71B0-4469-BA3D-86BD7A8AF24C}"/>
          </ac:grpSpMkLst>
        </pc:grpChg>
        <pc:grpChg chg="de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207" creationId="{22A133B8-A1A2-4F94-871B-D6BADBAAE7F5}"/>
          </ac:grpSpMkLst>
        </pc:grpChg>
        <pc:grpChg chg="de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208" creationId="{CA86641C-9C36-4801-B11E-863A98F8955B}"/>
          </ac:grpSpMkLst>
        </pc:grpChg>
        <pc:grpChg chg="de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209" creationId="{ABC0989D-5A62-41D1-AC35-2369B9189AE1}"/>
          </ac:grpSpMkLst>
        </pc:grpChg>
        <pc:grpChg chg="de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210" creationId="{B0658AA5-25EE-4E0C-8BFD-9483209BC9AC}"/>
          </ac:grpSpMkLst>
        </pc:grpChg>
        <pc:grpChg chg="de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211" creationId="{8B41938B-4676-499D-A5E9-58E2406551F5}"/>
          </ac:grpSpMkLst>
        </pc:grpChg>
        <pc:grpChg chg="de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212" creationId="{C27E4DBD-B528-4833-BC9D-BFE32DD92278}"/>
          </ac:grpSpMkLst>
        </pc:grpChg>
        <pc:grpChg chg="de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213" creationId="{805CE7FB-3767-41A3-A22E-019083DC605F}"/>
          </ac:grpSpMkLst>
        </pc:grpChg>
        <pc:grpChg chg="de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214" creationId="{EA6370D3-53F4-4911-854E-0421F260714D}"/>
          </ac:grpSpMkLst>
        </pc:grpChg>
        <pc:grpChg chg="de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215" creationId="{9A6E0AC6-3514-415E-94C2-41D94873DC2A}"/>
          </ac:grpSpMkLst>
        </pc:grpChg>
        <pc:grpChg chg="de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216" creationId="{BCDB4CA9-AF2F-45E6-BC17-2F728A435722}"/>
          </ac:grpSpMkLst>
        </pc:grpChg>
        <pc:grpChg chg="de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217" creationId="{9D99006A-CB94-46F8-87C0-8E4576964299}"/>
          </ac:grpSpMkLst>
        </pc:grpChg>
        <pc:grpChg chg="de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218" creationId="{7CA79127-3E4C-4F59-9DD4-730D6AB5593F}"/>
          </ac:grpSpMkLst>
        </pc:grpChg>
        <pc:grpChg chg="de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219" creationId="{E72A63A4-266B-4C26-9F2F-C296B4BCCA7E}"/>
          </ac:grpSpMkLst>
        </pc:grpChg>
        <pc:grpChg chg="de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220" creationId="{E2C076F6-CE48-4A69-A7A3-7430E437C251}"/>
          </ac:grpSpMkLst>
        </pc:grpChg>
        <pc:grpChg chg="del">
          <ac:chgData name="Trenna Wall" userId="3e6f4acb1c4dd9aa" providerId="LiveId" clId="{CCFF93CF-121F-406B-9521-BBF0120792FD}" dt="2021-06-15T04:36:02.273" v="35" actId="165"/>
          <ac:grpSpMkLst>
            <pc:docMk/>
            <pc:sldMk cId="3765441779" sldId="310"/>
            <ac:grpSpMk id="221" creationId="{39A243B3-8E1B-4C3B-9986-1BF028AC2F6D}"/>
          </ac:grpSpMkLst>
        </pc:grpChg>
      </pc:sldChg>
      <pc:sldChg chg="addSp delSp modSp mod">
        <pc:chgData name="Trenna Wall" userId="3e6f4acb1c4dd9aa" providerId="LiveId" clId="{CCFF93CF-121F-406B-9521-BBF0120792FD}" dt="2021-06-15T04:54:54.127" v="251" actId="207"/>
        <pc:sldMkLst>
          <pc:docMk/>
          <pc:sldMk cId="580751483" sldId="311"/>
        </pc:sldMkLst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8" creationId="{D5EE917E-592F-4627-AF07-014B3E621A62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9" creationId="{AC61019C-8BB8-4C98-BEFA-7AB3751E2BCC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10" creationId="{81D4CA7E-9EEE-4802-8124-FB52EE1AD558}"/>
          </ac:spMkLst>
        </pc:spChg>
        <pc:spChg chg="mod ord topLvl">
          <ac:chgData name="Trenna Wall" userId="3e6f4acb1c4dd9aa" providerId="LiveId" clId="{CCFF93CF-121F-406B-9521-BBF0120792FD}" dt="2021-06-15T04:54:54.127" v="251" actId="207"/>
          <ac:spMkLst>
            <pc:docMk/>
            <pc:sldMk cId="580751483" sldId="311"/>
            <ac:spMk id="11" creationId="{11721DBB-1587-4D3E-9492-0795F60C18D5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14" creationId="{1EC84ED9-6A7C-4478-986E-0C76B776F0BB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15" creationId="{F6AFD46D-158E-4E6D-8FFC-1CCCC2F3D6EB}"/>
          </ac:spMkLst>
        </pc:spChg>
        <pc:spChg chg="mod ord topLvl">
          <ac:chgData name="Trenna Wall" userId="3e6f4acb1c4dd9aa" providerId="LiveId" clId="{CCFF93CF-121F-406B-9521-BBF0120792FD}" dt="2021-06-15T04:54:54.127" v="251" actId="207"/>
          <ac:spMkLst>
            <pc:docMk/>
            <pc:sldMk cId="580751483" sldId="311"/>
            <ac:spMk id="16" creationId="{019D64CC-D77C-4812-8AEE-1B6A1A8A46A4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19" creationId="{71956920-0372-458E-95F8-1FB31D368BF2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20" creationId="{26ED8361-A7D3-4283-A405-4EFB256E6B42}"/>
          </ac:spMkLst>
        </pc:spChg>
        <pc:spChg chg="mod ord topLvl">
          <ac:chgData name="Trenna Wall" userId="3e6f4acb1c4dd9aa" providerId="LiveId" clId="{CCFF93CF-121F-406B-9521-BBF0120792FD}" dt="2021-06-15T04:54:54.127" v="251" actId="207"/>
          <ac:spMkLst>
            <pc:docMk/>
            <pc:sldMk cId="580751483" sldId="311"/>
            <ac:spMk id="21" creationId="{3F3FAF17-CDF6-4216-965D-2533D2E0F44B}"/>
          </ac:spMkLst>
        </pc:spChg>
        <pc:spChg chg="mod topLvl">
          <ac:chgData name="Trenna Wall" userId="3e6f4acb1c4dd9aa" providerId="LiveId" clId="{CCFF93CF-121F-406B-9521-BBF0120792FD}" dt="2021-06-15T04:45:31.133" v="145" actId="164"/>
          <ac:spMkLst>
            <pc:docMk/>
            <pc:sldMk cId="580751483" sldId="311"/>
            <ac:spMk id="22" creationId="{0F3EA7A0-671B-4A6B-9EDC-FF78F15CEDB9}"/>
          </ac:spMkLst>
        </pc:spChg>
        <pc:spChg chg="mod topLvl">
          <ac:chgData name="Trenna Wall" userId="3e6f4acb1c4dd9aa" providerId="LiveId" clId="{CCFF93CF-121F-406B-9521-BBF0120792FD}" dt="2021-06-15T04:45:31.133" v="145" actId="164"/>
          <ac:spMkLst>
            <pc:docMk/>
            <pc:sldMk cId="580751483" sldId="311"/>
            <ac:spMk id="23" creationId="{9F1A678C-A24F-4D44-96A6-1FB4E624FC53}"/>
          </ac:spMkLst>
        </pc:spChg>
        <pc:spChg chg="mod topLvl">
          <ac:chgData name="Trenna Wall" userId="3e6f4acb1c4dd9aa" providerId="LiveId" clId="{CCFF93CF-121F-406B-9521-BBF0120792FD}" dt="2021-06-15T04:45:31.133" v="145" actId="164"/>
          <ac:spMkLst>
            <pc:docMk/>
            <pc:sldMk cId="580751483" sldId="311"/>
            <ac:spMk id="24" creationId="{8831AD7C-CDED-4C29-8838-6F3AA8E030D8}"/>
          </ac:spMkLst>
        </pc:spChg>
        <pc:spChg chg="mod topLvl">
          <ac:chgData name="Trenna Wall" userId="3e6f4acb1c4dd9aa" providerId="LiveId" clId="{CCFF93CF-121F-406B-9521-BBF0120792FD}" dt="2021-06-15T04:45:31.133" v="145" actId="164"/>
          <ac:spMkLst>
            <pc:docMk/>
            <pc:sldMk cId="580751483" sldId="311"/>
            <ac:spMk id="25" creationId="{1638540B-CA37-45DF-A901-3122757CE9C8}"/>
          </ac:spMkLst>
        </pc:spChg>
        <pc:spChg chg="mod topLvl">
          <ac:chgData name="Trenna Wall" userId="3e6f4acb1c4dd9aa" providerId="LiveId" clId="{CCFF93CF-121F-406B-9521-BBF0120792FD}" dt="2021-06-15T04:45:31.133" v="145" actId="164"/>
          <ac:spMkLst>
            <pc:docMk/>
            <pc:sldMk cId="580751483" sldId="311"/>
            <ac:spMk id="26" creationId="{D58F27ED-4F4E-4C5E-BC62-D2C4FD02B472}"/>
          </ac:spMkLst>
        </pc:spChg>
        <pc:spChg chg="mod topLvl">
          <ac:chgData name="Trenna Wall" userId="3e6f4acb1c4dd9aa" providerId="LiveId" clId="{CCFF93CF-121F-406B-9521-BBF0120792FD}" dt="2021-06-15T04:45:33.984" v="146" actId="164"/>
          <ac:spMkLst>
            <pc:docMk/>
            <pc:sldMk cId="580751483" sldId="311"/>
            <ac:spMk id="28" creationId="{A8BACC1A-9D3A-4C5C-A418-D78BDAE037A3}"/>
          </ac:spMkLst>
        </pc:spChg>
        <pc:spChg chg="mod topLvl">
          <ac:chgData name="Trenna Wall" userId="3e6f4acb1c4dd9aa" providerId="LiveId" clId="{CCFF93CF-121F-406B-9521-BBF0120792FD}" dt="2021-06-15T04:45:33.984" v="146" actId="164"/>
          <ac:spMkLst>
            <pc:docMk/>
            <pc:sldMk cId="580751483" sldId="311"/>
            <ac:spMk id="29" creationId="{E9B7DB5A-A121-4041-B2D9-ECE3231DACD0}"/>
          </ac:spMkLst>
        </pc:spChg>
        <pc:spChg chg="mod topLvl">
          <ac:chgData name="Trenna Wall" userId="3e6f4acb1c4dd9aa" providerId="LiveId" clId="{CCFF93CF-121F-406B-9521-BBF0120792FD}" dt="2021-06-15T04:45:33.984" v="146" actId="164"/>
          <ac:spMkLst>
            <pc:docMk/>
            <pc:sldMk cId="580751483" sldId="311"/>
            <ac:spMk id="30" creationId="{D9517921-C1FC-47B9-9BA2-77A5060C456A}"/>
          </ac:spMkLst>
        </pc:spChg>
        <pc:spChg chg="mod topLvl">
          <ac:chgData name="Trenna Wall" userId="3e6f4acb1c4dd9aa" providerId="LiveId" clId="{CCFF93CF-121F-406B-9521-BBF0120792FD}" dt="2021-06-15T04:45:33.984" v="146" actId="164"/>
          <ac:spMkLst>
            <pc:docMk/>
            <pc:sldMk cId="580751483" sldId="311"/>
            <ac:spMk id="31" creationId="{A6CCF410-ACC9-4B12-8CA2-F20A219FD0FB}"/>
          </ac:spMkLst>
        </pc:spChg>
        <pc:spChg chg="mod topLvl">
          <ac:chgData name="Trenna Wall" userId="3e6f4acb1c4dd9aa" providerId="LiveId" clId="{CCFF93CF-121F-406B-9521-BBF0120792FD}" dt="2021-06-15T04:45:33.984" v="146" actId="164"/>
          <ac:spMkLst>
            <pc:docMk/>
            <pc:sldMk cId="580751483" sldId="311"/>
            <ac:spMk id="32" creationId="{6810A5ED-535A-4F35-9EB6-9C937DABE466}"/>
          </ac:spMkLst>
        </pc:spChg>
        <pc:spChg chg="mod topLvl">
          <ac:chgData name="Trenna Wall" userId="3e6f4acb1c4dd9aa" providerId="LiveId" clId="{CCFF93CF-121F-406B-9521-BBF0120792FD}" dt="2021-06-15T04:45:28.331" v="144" actId="164"/>
          <ac:spMkLst>
            <pc:docMk/>
            <pc:sldMk cId="580751483" sldId="311"/>
            <ac:spMk id="34" creationId="{68AFFDAF-2DA4-4E2F-AE03-2C2038631BA0}"/>
          </ac:spMkLst>
        </pc:spChg>
        <pc:spChg chg="mod topLvl">
          <ac:chgData name="Trenna Wall" userId="3e6f4acb1c4dd9aa" providerId="LiveId" clId="{CCFF93CF-121F-406B-9521-BBF0120792FD}" dt="2021-06-15T04:45:28.331" v="144" actId="164"/>
          <ac:spMkLst>
            <pc:docMk/>
            <pc:sldMk cId="580751483" sldId="311"/>
            <ac:spMk id="35" creationId="{3A181C91-7082-457C-A6F9-C4382653C81F}"/>
          </ac:spMkLst>
        </pc:spChg>
        <pc:spChg chg="mod topLvl">
          <ac:chgData name="Trenna Wall" userId="3e6f4acb1c4dd9aa" providerId="LiveId" clId="{CCFF93CF-121F-406B-9521-BBF0120792FD}" dt="2021-06-15T04:45:28.331" v="144" actId="164"/>
          <ac:spMkLst>
            <pc:docMk/>
            <pc:sldMk cId="580751483" sldId="311"/>
            <ac:spMk id="36" creationId="{C6DD9BC4-8A7E-4CF8-8996-87C9176A37D6}"/>
          </ac:spMkLst>
        </pc:spChg>
        <pc:spChg chg="mod topLvl">
          <ac:chgData name="Trenna Wall" userId="3e6f4acb1c4dd9aa" providerId="LiveId" clId="{CCFF93CF-121F-406B-9521-BBF0120792FD}" dt="2021-06-15T04:45:28.331" v="144" actId="164"/>
          <ac:spMkLst>
            <pc:docMk/>
            <pc:sldMk cId="580751483" sldId="311"/>
            <ac:spMk id="37" creationId="{737DF794-2E4C-4ED4-842C-F3E1EF8F1DF8}"/>
          </ac:spMkLst>
        </pc:spChg>
        <pc:spChg chg="mod topLvl">
          <ac:chgData name="Trenna Wall" userId="3e6f4acb1c4dd9aa" providerId="LiveId" clId="{CCFF93CF-121F-406B-9521-BBF0120792FD}" dt="2021-06-15T04:45:28.331" v="144" actId="164"/>
          <ac:spMkLst>
            <pc:docMk/>
            <pc:sldMk cId="580751483" sldId="311"/>
            <ac:spMk id="38" creationId="{041036C2-C6A7-4CFF-99D5-F5DB099480AB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41" creationId="{775382E8-3E4B-4E95-BB70-3246D491549A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43" creationId="{AAB242BA-6A85-4A1F-B38E-2EC4F2ED83C5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45" creationId="{960520D5-EE6D-4EE4-9188-99075DBA932C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47" creationId="{FCE31952-D87C-4272-A355-BEE2E31EE766}"/>
          </ac:spMkLst>
        </pc:spChg>
        <pc:spChg chg="mod ord topLvl">
          <ac:chgData name="Trenna Wall" userId="3e6f4acb1c4dd9aa" providerId="LiveId" clId="{CCFF93CF-121F-406B-9521-BBF0120792FD}" dt="2021-06-15T04:54:54.127" v="251" actId="207"/>
          <ac:spMkLst>
            <pc:docMk/>
            <pc:sldMk cId="580751483" sldId="311"/>
            <ac:spMk id="49" creationId="{68226FCD-9456-434B-B76D-5B95A8E04BB5}"/>
          </ac:spMkLst>
        </pc:spChg>
        <pc:spChg chg="mod topLvl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53" creationId="{4A871AD3-3BA5-42C5-B02B-8DE70E1C162F}"/>
          </ac:spMkLst>
        </pc:spChg>
        <pc:spChg chg="mod ord topLvl">
          <ac:chgData name="Trenna Wall" userId="3e6f4acb1c4dd9aa" providerId="LiveId" clId="{CCFF93CF-121F-406B-9521-BBF0120792FD}" dt="2021-06-15T04:54:54.127" v="251" actId="207"/>
          <ac:spMkLst>
            <pc:docMk/>
            <pc:sldMk cId="580751483" sldId="311"/>
            <ac:spMk id="55" creationId="{B2391DD0-BB80-47B7-A849-1256AB506122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61" creationId="{945DC44A-BB67-46F3-8CD2-1390616775CC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63" creationId="{ED8D1259-EF58-4BA9-892B-B67CE35A93F1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65" creationId="{EFFD7530-5A42-499D-9329-491BFCD8276C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67" creationId="{9B52F0D7-6F3F-44F1-873D-E783D61DBC06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69" creationId="{E6ECC644-69E1-42AC-8484-61F9F1DDF867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70" creationId="{49F33153-608E-4219-8182-06FC36A8CD8D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71" creationId="{47BDB6A0-5678-4C74-AD25-4888682F2926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72" creationId="{C807B593-F67B-47E8-B489-3B6364E3C6B0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73" creationId="{D45E3728-633B-4848-A202-ED24BE5AAC30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74" creationId="{BB668D0F-B31E-4B86-B6F2-6598161357CF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75" creationId="{292CB833-E730-4FEE-BBED-A8ED30657E79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76" creationId="{0AE1B5C4-DB55-476F-BDBC-C77DAA2ACF56}"/>
          </ac:spMkLst>
        </pc:spChg>
        <pc:spChg chg="mod ord topLvl">
          <ac:chgData name="Trenna Wall" userId="3e6f4acb1c4dd9aa" providerId="LiveId" clId="{CCFF93CF-121F-406B-9521-BBF0120792FD}" dt="2021-06-15T04:54:54.127" v="251" actId="207"/>
          <ac:spMkLst>
            <pc:docMk/>
            <pc:sldMk cId="580751483" sldId="311"/>
            <ac:spMk id="77" creationId="{AFC47AB1-C4F0-43FC-8167-0D13513FF4D1}"/>
          </ac:spMkLst>
        </pc:spChg>
        <pc:spChg chg="mod topLvl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79" creationId="{149C47DB-1A7D-46C7-8F44-E8E2650C6BD2}"/>
          </ac:spMkLst>
        </pc:spChg>
        <pc:spChg chg="mod ord topLvl">
          <ac:chgData name="Trenna Wall" userId="3e6f4acb1c4dd9aa" providerId="LiveId" clId="{CCFF93CF-121F-406B-9521-BBF0120792FD}" dt="2021-06-15T04:54:54.127" v="251" actId="207"/>
          <ac:spMkLst>
            <pc:docMk/>
            <pc:sldMk cId="580751483" sldId="311"/>
            <ac:spMk id="80" creationId="{9BDF1AB8-BDCB-474B-820C-7281A512DCF9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83" creationId="{4096C74E-D86E-425B-A3C2-C2C20B788925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84" creationId="{3B501547-CAB1-41CD-BF20-35780626115B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85" creationId="{2EFFC10A-CB81-4168-8D69-ACBF9E701800}"/>
          </ac:spMkLst>
        </pc:spChg>
        <pc:spChg chg="mod ord topLvl">
          <ac:chgData name="Trenna Wall" userId="3e6f4acb1c4dd9aa" providerId="LiveId" clId="{CCFF93CF-121F-406B-9521-BBF0120792FD}" dt="2021-06-15T04:54:54.127" v="251" actId="207"/>
          <ac:spMkLst>
            <pc:docMk/>
            <pc:sldMk cId="580751483" sldId="311"/>
            <ac:spMk id="86" creationId="{BC88D2D7-5DF4-45E4-B8CB-08CFD4424DC5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89" creationId="{76E7A5B7-0D40-4FCA-B204-2F174F42086A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90" creationId="{13FC33CA-3B1A-40BD-A350-4F7F47704C93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91" creationId="{99648F2C-14EB-4FAF-8F5C-30A0E7F2C717}"/>
          </ac:spMkLst>
        </pc:spChg>
        <pc:spChg chg="mod ord topLvl">
          <ac:chgData name="Trenna Wall" userId="3e6f4acb1c4dd9aa" providerId="LiveId" clId="{CCFF93CF-121F-406B-9521-BBF0120792FD}" dt="2021-06-15T04:54:54.127" v="251" actId="207"/>
          <ac:spMkLst>
            <pc:docMk/>
            <pc:sldMk cId="580751483" sldId="311"/>
            <ac:spMk id="92" creationId="{A3C92062-A9C1-4EE7-B067-D540C0605CD5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95" creationId="{5F832497-0007-4802-880F-42C7E42218CB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96" creationId="{8194328F-B2B6-4F27-981D-5DA67F73337C}"/>
          </ac:spMkLst>
        </pc:spChg>
        <pc:spChg chg="mod ord topLvl">
          <ac:chgData name="Trenna Wall" userId="3e6f4acb1c4dd9aa" providerId="LiveId" clId="{CCFF93CF-121F-406B-9521-BBF0120792FD}" dt="2021-06-15T04:54:54.127" v="251" actId="207"/>
          <ac:spMkLst>
            <pc:docMk/>
            <pc:sldMk cId="580751483" sldId="311"/>
            <ac:spMk id="97" creationId="{4E10B67B-E804-48FB-BA35-1076A3CDD4AA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100" creationId="{D121B1D7-B907-449D-AF0D-DFE473AA623D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101" creationId="{53B415DD-0CB3-4B49-8B5C-FCAFA43318B4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102" creationId="{11965AC0-3968-4143-8474-41AFE4916E32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103" creationId="{573E3D54-CEC1-45E4-B2B4-9717F7210B3E}"/>
          </ac:spMkLst>
        </pc:spChg>
        <pc:spChg chg="mod ord topLvl">
          <ac:chgData name="Trenna Wall" userId="3e6f4acb1c4dd9aa" providerId="LiveId" clId="{CCFF93CF-121F-406B-9521-BBF0120792FD}" dt="2021-06-15T04:54:54.127" v="251" actId="207"/>
          <ac:spMkLst>
            <pc:docMk/>
            <pc:sldMk cId="580751483" sldId="311"/>
            <ac:spMk id="104" creationId="{A716E55C-5282-4A86-9482-039154466E8C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107" creationId="{545D39E9-982C-4C7B-8B5E-405A3D284791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108" creationId="{C706F44C-76B6-4D81-B19E-291085B8175D}"/>
          </ac:spMkLst>
        </pc:spChg>
        <pc:spChg chg="mod ord topLvl">
          <ac:chgData name="Trenna Wall" userId="3e6f4acb1c4dd9aa" providerId="LiveId" clId="{CCFF93CF-121F-406B-9521-BBF0120792FD}" dt="2021-06-15T04:54:54.127" v="251" actId="207"/>
          <ac:spMkLst>
            <pc:docMk/>
            <pc:sldMk cId="580751483" sldId="311"/>
            <ac:spMk id="109" creationId="{77FA9B4D-6C90-44BF-BDED-13ECD9394C86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112" creationId="{D3A2B9F8-5291-43D8-88F0-3D3042601CDB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113" creationId="{264FDDEA-2249-48D4-B5BF-12E6CC55520D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114" creationId="{72246490-1928-473C-AE7F-56AC66FB5219}"/>
          </ac:spMkLst>
        </pc:spChg>
        <pc:spChg chg="mod ord topLvl">
          <ac:chgData name="Trenna Wall" userId="3e6f4acb1c4dd9aa" providerId="LiveId" clId="{CCFF93CF-121F-406B-9521-BBF0120792FD}" dt="2021-06-15T04:54:54.127" v="251" actId="207"/>
          <ac:spMkLst>
            <pc:docMk/>
            <pc:sldMk cId="580751483" sldId="311"/>
            <ac:spMk id="115" creationId="{4D9AC27E-4068-498F-B046-C314B97C78F8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118" creationId="{47CD7DFB-8EC7-449C-89BF-49A955CBC1FE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119" creationId="{9BC2F522-B888-433A-BEFC-0DCC4BD67F4C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120" creationId="{1873672D-EB79-4977-A997-8DBB3CF8B90E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121" creationId="{97140136-313E-46DC-87C0-4D8C0E039055}"/>
          </ac:spMkLst>
        </pc:spChg>
        <pc:spChg chg="mod ord topLvl">
          <ac:chgData name="Trenna Wall" userId="3e6f4acb1c4dd9aa" providerId="LiveId" clId="{CCFF93CF-121F-406B-9521-BBF0120792FD}" dt="2021-06-15T04:54:54.127" v="251" actId="207"/>
          <ac:spMkLst>
            <pc:docMk/>
            <pc:sldMk cId="580751483" sldId="311"/>
            <ac:spMk id="122" creationId="{DB602A69-295B-4E78-82A4-06094AAFFFB4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125" creationId="{06C345C7-AE58-43FA-A08C-B3A0F399C8B1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126" creationId="{33BC1B60-C123-487A-9173-7B8115E7E872}"/>
          </ac:spMkLst>
        </pc:spChg>
        <pc:spChg chg="mod">
          <ac:chgData name="Trenna Wall" userId="3e6f4acb1c4dd9aa" providerId="LiveId" clId="{CCFF93CF-121F-406B-9521-BBF0120792FD}" dt="2021-06-15T04:36:08.046" v="36" actId="165"/>
          <ac:spMkLst>
            <pc:docMk/>
            <pc:sldMk cId="580751483" sldId="311"/>
            <ac:spMk id="127" creationId="{1101EE9F-886F-44FE-BB85-A041E6B439ED}"/>
          </ac:spMkLst>
        </pc:spChg>
        <pc:spChg chg="mod ord topLvl">
          <ac:chgData name="Trenna Wall" userId="3e6f4acb1c4dd9aa" providerId="LiveId" clId="{CCFF93CF-121F-406B-9521-BBF0120792FD}" dt="2021-06-15T04:54:54.127" v="251" actId="207"/>
          <ac:spMkLst>
            <pc:docMk/>
            <pc:sldMk cId="580751483" sldId="311"/>
            <ac:spMk id="128" creationId="{866DA901-D3F3-4AE1-9485-397758BF7C88}"/>
          </ac:spMkLst>
        </pc:spChg>
        <pc:grpChg chg="add mod">
          <ac:chgData name="Trenna Wall" userId="3e6f4acb1c4dd9aa" providerId="LiveId" clId="{CCFF93CF-121F-406B-9521-BBF0120792FD}" dt="2021-06-15T04:45:28.331" v="144" actId="164"/>
          <ac:grpSpMkLst>
            <pc:docMk/>
            <pc:sldMk cId="580751483" sldId="311"/>
            <ac:grpSpMk id="3" creationId="{0C75172E-805E-4520-BF17-DD6E709B8DD6}"/>
          </ac:grpSpMkLst>
        </pc:grpChg>
        <pc:grpChg chg="de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4" creationId="{EC6F837D-4DFE-4705-BE1B-03B89BFB9EE0}"/>
          </ac:grpSpMkLst>
        </pc:grpChg>
        <pc:grpChg chg="de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5" creationId="{0917DDB6-6418-40F3-B06C-BD277FA14AB9}"/>
          </ac:grpSpMkLst>
        </pc:grpChg>
        <pc:grpChg chg="de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6" creationId="{28EC4CE3-D4DE-48CE-8BCB-8EB7450A707D}"/>
          </ac:grpSpMkLst>
        </pc:grpChg>
        <pc:grpChg chg="mod topLv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7" creationId="{1E56B90E-4DA9-4175-9A75-B0BE3BAD92DA}"/>
          </ac:grpSpMkLst>
        </pc:grpChg>
        <pc:grpChg chg="add mod">
          <ac:chgData name="Trenna Wall" userId="3e6f4acb1c4dd9aa" providerId="LiveId" clId="{CCFF93CF-121F-406B-9521-BBF0120792FD}" dt="2021-06-15T04:45:31.133" v="145" actId="164"/>
          <ac:grpSpMkLst>
            <pc:docMk/>
            <pc:sldMk cId="580751483" sldId="311"/>
            <ac:grpSpMk id="12" creationId="{4DC1546B-0AF5-4F47-8761-04B27308CAB0}"/>
          </ac:grpSpMkLst>
        </pc:grpChg>
        <pc:grpChg chg="mod topLv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13" creationId="{03724975-8A85-40C8-9371-6DD10689BE68}"/>
          </ac:grpSpMkLst>
        </pc:grpChg>
        <pc:grpChg chg="add mod">
          <ac:chgData name="Trenna Wall" userId="3e6f4acb1c4dd9aa" providerId="LiveId" clId="{CCFF93CF-121F-406B-9521-BBF0120792FD}" dt="2021-06-15T04:45:33.984" v="146" actId="164"/>
          <ac:grpSpMkLst>
            <pc:docMk/>
            <pc:sldMk cId="580751483" sldId="311"/>
            <ac:grpSpMk id="17" creationId="{CFF00CBB-CD6C-43F8-B824-DB6354179C0D}"/>
          </ac:grpSpMkLst>
        </pc:grpChg>
        <pc:grpChg chg="mod topLv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18" creationId="{CEF7215B-9180-43D1-AA43-27FFEFAE59DB}"/>
          </ac:grpSpMkLst>
        </pc:grpChg>
        <pc:grpChg chg="mod topLv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33" creationId="{DF5950A8-20CC-4ADF-A6E2-51FC620792FF}"/>
          </ac:grpSpMkLst>
        </pc:grpChg>
        <pc:grpChg chg="mod topLv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59" creationId="{A33D9904-1C17-45A3-8747-A23B1583577F}"/>
          </ac:grpSpMkLst>
        </pc:grpChg>
        <pc:grpChg chg="mod topLv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82" creationId="{AEF3CC58-2D75-46EE-9E1B-EF0310FA09C6}"/>
          </ac:grpSpMkLst>
        </pc:grpChg>
        <pc:grpChg chg="mod topLv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88" creationId="{5592173D-D55F-43B4-AFDA-052F590B43C2}"/>
          </ac:grpSpMkLst>
        </pc:grpChg>
        <pc:grpChg chg="mod topLv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94" creationId="{257D28C8-22E2-49B0-B5AB-A31C23758045}"/>
          </ac:grpSpMkLst>
        </pc:grpChg>
        <pc:grpChg chg="mod topLv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99" creationId="{9BB36540-1027-4C13-9E35-0AD26059787D}"/>
          </ac:grpSpMkLst>
        </pc:grpChg>
        <pc:grpChg chg="mod topLv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106" creationId="{13C8D5FA-5CCF-40D1-852A-189EA25FA2A2}"/>
          </ac:grpSpMkLst>
        </pc:grpChg>
        <pc:grpChg chg="mod topLv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111" creationId="{60DCAB26-B545-4A9D-94A2-BB9FE3FDA1C6}"/>
          </ac:grpSpMkLst>
        </pc:grpChg>
        <pc:grpChg chg="mod topLv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117" creationId="{2EC69970-CB60-45BB-A967-07FECB42206C}"/>
          </ac:grpSpMkLst>
        </pc:grpChg>
        <pc:grpChg chg="mod topLv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124" creationId="{2B19DF59-3C8C-45D5-81A1-01ED993B7432}"/>
          </ac:grpSpMkLst>
        </pc:grpChg>
        <pc:grpChg chg="de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129" creationId="{03822163-C831-42D3-8E52-D297046BC54A}"/>
          </ac:grpSpMkLst>
        </pc:grpChg>
        <pc:grpChg chg="de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130" creationId="{EC578AAE-D19D-40A5-B0E4-049CB3BB97A4}"/>
          </ac:grpSpMkLst>
        </pc:grpChg>
        <pc:grpChg chg="de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131" creationId="{0293F870-7B90-4026-BDB1-A092AEC643A2}"/>
          </ac:grpSpMkLst>
        </pc:grpChg>
        <pc:grpChg chg="de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132" creationId="{AF3EFA95-93F5-47B2-98E3-9399AFF20DA5}"/>
          </ac:grpSpMkLst>
        </pc:grpChg>
        <pc:grpChg chg="de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133" creationId="{4A12A39E-1DC9-4ECC-8A00-FCFF6D7A6744}"/>
          </ac:grpSpMkLst>
        </pc:grpChg>
        <pc:grpChg chg="de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134" creationId="{4015100E-FF71-490B-9447-02235D996101}"/>
          </ac:grpSpMkLst>
        </pc:grpChg>
        <pc:grpChg chg="de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135" creationId="{CEF47C94-5B4F-4B48-BDE6-5A9836656887}"/>
          </ac:grpSpMkLst>
        </pc:grpChg>
        <pc:grpChg chg="de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136" creationId="{1A427595-50F9-4525-B9F4-6D29F9202D3F}"/>
          </ac:grpSpMkLst>
        </pc:grpChg>
        <pc:grpChg chg="de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137" creationId="{8770E6EF-B6B1-4574-8E70-9568FC54D2E9}"/>
          </ac:grpSpMkLst>
        </pc:grpChg>
        <pc:grpChg chg="de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138" creationId="{FB55A546-5F93-4CBD-BD5E-C79FCB8FBF1C}"/>
          </ac:grpSpMkLst>
        </pc:grpChg>
        <pc:grpChg chg="de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139" creationId="{09FCF263-CA24-47A1-8408-005B633FD36E}"/>
          </ac:grpSpMkLst>
        </pc:grpChg>
        <pc:grpChg chg="de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140" creationId="{ECA0CB27-1554-46C9-8842-F469FA95B6E1}"/>
          </ac:grpSpMkLst>
        </pc:grpChg>
        <pc:grpChg chg="de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141" creationId="{5699E035-16B3-46A8-A3D2-64E1A7523C1B}"/>
          </ac:grpSpMkLst>
        </pc:grpChg>
        <pc:grpChg chg="de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142" creationId="{0B0BDF43-F50E-488C-9CC4-B78597473E5E}"/>
          </ac:grpSpMkLst>
        </pc:grpChg>
        <pc:grpChg chg="del">
          <ac:chgData name="Trenna Wall" userId="3e6f4acb1c4dd9aa" providerId="LiveId" clId="{CCFF93CF-121F-406B-9521-BBF0120792FD}" dt="2021-06-15T04:36:08.046" v="36" actId="165"/>
          <ac:grpSpMkLst>
            <pc:docMk/>
            <pc:sldMk cId="580751483" sldId="311"/>
            <ac:grpSpMk id="143" creationId="{16DE0C93-D4D5-47F1-AD77-33E419F07775}"/>
          </ac:grpSpMkLst>
        </pc:grpChg>
      </pc:sldChg>
      <pc:sldChg chg="addSp delSp modSp mod">
        <pc:chgData name="Trenna Wall" userId="3e6f4acb1c4dd9aa" providerId="LiveId" clId="{CCFF93CF-121F-406B-9521-BBF0120792FD}" dt="2021-06-15T04:54:43.008" v="250" actId="207"/>
        <pc:sldMkLst>
          <pc:docMk/>
          <pc:sldMk cId="741678146" sldId="312"/>
        </pc:sldMkLst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8" creationId="{AD378313-FD78-455E-85BC-9D299D26AD51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9" creationId="{1F9D0DDC-26B3-407F-B107-208537986F67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0" creationId="{906DC6D3-446F-4D35-A692-B6FECA5D8096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1" creationId="{72A925EF-F06B-4AEE-A60A-8B374E404C36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2" creationId="{9383B1F5-3156-4FE4-95D2-DF88F699B9B8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3" creationId="{BAD4C67D-BA82-4535-A5A7-62984E8ADDEE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4" creationId="{A239F575-87D2-479A-91B4-99582F141B4D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5" creationId="{CAE815F4-F2E5-46B3-94FD-EBF257B0BE48}"/>
          </ac:spMkLst>
        </pc:spChg>
        <pc:spChg chg="mod ord topLvl">
          <ac:chgData name="Trenna Wall" userId="3e6f4acb1c4dd9aa" providerId="LiveId" clId="{CCFF93CF-121F-406B-9521-BBF0120792FD}" dt="2021-06-15T04:54:43.008" v="250" actId="207"/>
          <ac:spMkLst>
            <pc:docMk/>
            <pc:sldMk cId="741678146" sldId="312"/>
            <ac:spMk id="16" creationId="{48111EE8-422C-4E3C-B0F3-3A1B89404909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9" creationId="{3BABB7CA-FB88-4E83-8941-FC61273A70D1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0" creationId="{DC185AF6-209B-4A38-A5B1-76A23BEC9E67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1" creationId="{B4B1AD43-A03A-4BD5-9050-9CD9FB16B065}"/>
          </ac:spMkLst>
        </pc:spChg>
        <pc:spChg chg="mod topLvl">
          <ac:chgData name="Trenna Wall" userId="3e6f4acb1c4dd9aa" providerId="LiveId" clId="{CCFF93CF-121F-406B-9521-BBF0120792FD}" dt="2021-06-15T04:45:45.901" v="148" actId="164"/>
          <ac:spMkLst>
            <pc:docMk/>
            <pc:sldMk cId="741678146" sldId="312"/>
            <ac:spMk id="22" creationId="{1607C77D-45B0-458F-BF52-155DC2A43B36}"/>
          </ac:spMkLst>
        </pc:spChg>
        <pc:spChg chg="mod topLvl">
          <ac:chgData name="Trenna Wall" userId="3e6f4acb1c4dd9aa" providerId="LiveId" clId="{CCFF93CF-121F-406B-9521-BBF0120792FD}" dt="2021-06-15T04:45:45.901" v="148" actId="164"/>
          <ac:spMkLst>
            <pc:docMk/>
            <pc:sldMk cId="741678146" sldId="312"/>
            <ac:spMk id="23" creationId="{554A6CA2-EB61-4FAC-90A9-652E959B8B83}"/>
          </ac:spMkLst>
        </pc:spChg>
        <pc:spChg chg="mod topLvl">
          <ac:chgData name="Trenna Wall" userId="3e6f4acb1c4dd9aa" providerId="LiveId" clId="{CCFF93CF-121F-406B-9521-BBF0120792FD}" dt="2021-06-15T04:45:45.901" v="148" actId="164"/>
          <ac:spMkLst>
            <pc:docMk/>
            <pc:sldMk cId="741678146" sldId="312"/>
            <ac:spMk id="24" creationId="{ED8EC63B-B94F-4D60-93CE-B75725B0FF14}"/>
          </ac:spMkLst>
        </pc:spChg>
        <pc:spChg chg="mod topLvl">
          <ac:chgData name="Trenna Wall" userId="3e6f4acb1c4dd9aa" providerId="LiveId" clId="{CCFF93CF-121F-406B-9521-BBF0120792FD}" dt="2021-06-15T04:45:45.901" v="148" actId="164"/>
          <ac:spMkLst>
            <pc:docMk/>
            <pc:sldMk cId="741678146" sldId="312"/>
            <ac:spMk id="25" creationId="{DD17F728-9465-46CF-8C81-79601B61FBCE}"/>
          </ac:spMkLst>
        </pc:spChg>
        <pc:spChg chg="mod topLvl">
          <ac:chgData name="Trenna Wall" userId="3e6f4acb1c4dd9aa" providerId="LiveId" clId="{CCFF93CF-121F-406B-9521-BBF0120792FD}" dt="2021-06-15T04:45:45.901" v="148" actId="164"/>
          <ac:spMkLst>
            <pc:docMk/>
            <pc:sldMk cId="741678146" sldId="312"/>
            <ac:spMk id="26" creationId="{7BE0C776-BCC0-4A89-BFBB-3413BEFDE35F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7" creationId="{6C9A1410-E680-4ECD-AEC9-C3A5CFA7DB4E}"/>
          </ac:spMkLst>
        </pc:spChg>
        <pc:spChg chg="mod topLvl">
          <ac:chgData name="Trenna Wall" userId="3e6f4acb1c4dd9aa" providerId="LiveId" clId="{CCFF93CF-121F-406B-9521-BBF0120792FD}" dt="2021-06-15T04:45:49.590" v="149" actId="164"/>
          <ac:spMkLst>
            <pc:docMk/>
            <pc:sldMk cId="741678146" sldId="312"/>
            <ac:spMk id="28" creationId="{0AAC6FF5-6972-4137-836A-12BF6E272AF4}"/>
          </ac:spMkLst>
        </pc:spChg>
        <pc:spChg chg="mod topLvl">
          <ac:chgData name="Trenna Wall" userId="3e6f4acb1c4dd9aa" providerId="LiveId" clId="{CCFF93CF-121F-406B-9521-BBF0120792FD}" dt="2021-06-15T04:45:49.590" v="149" actId="164"/>
          <ac:spMkLst>
            <pc:docMk/>
            <pc:sldMk cId="741678146" sldId="312"/>
            <ac:spMk id="29" creationId="{9B4B2A45-9C4C-4534-ACC0-AEA03A308567}"/>
          </ac:spMkLst>
        </pc:spChg>
        <pc:spChg chg="mod topLvl">
          <ac:chgData name="Trenna Wall" userId="3e6f4acb1c4dd9aa" providerId="LiveId" clId="{CCFF93CF-121F-406B-9521-BBF0120792FD}" dt="2021-06-15T04:45:49.590" v="149" actId="164"/>
          <ac:spMkLst>
            <pc:docMk/>
            <pc:sldMk cId="741678146" sldId="312"/>
            <ac:spMk id="30" creationId="{AA184918-FA3D-46B9-B4D5-67A65BBF4440}"/>
          </ac:spMkLst>
        </pc:spChg>
        <pc:spChg chg="mod topLvl">
          <ac:chgData name="Trenna Wall" userId="3e6f4acb1c4dd9aa" providerId="LiveId" clId="{CCFF93CF-121F-406B-9521-BBF0120792FD}" dt="2021-06-15T04:45:49.590" v="149" actId="164"/>
          <ac:spMkLst>
            <pc:docMk/>
            <pc:sldMk cId="741678146" sldId="312"/>
            <ac:spMk id="31" creationId="{B7B422BC-5FDE-4C44-82FD-185AC7EF9561}"/>
          </ac:spMkLst>
        </pc:spChg>
        <pc:spChg chg="mod topLvl">
          <ac:chgData name="Trenna Wall" userId="3e6f4acb1c4dd9aa" providerId="LiveId" clId="{CCFF93CF-121F-406B-9521-BBF0120792FD}" dt="2021-06-15T04:45:49.590" v="149" actId="164"/>
          <ac:spMkLst>
            <pc:docMk/>
            <pc:sldMk cId="741678146" sldId="312"/>
            <ac:spMk id="32" creationId="{E36D1051-8185-4F53-9D6F-BD2E0BF7B4EC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33" creationId="{32858687-E5D9-40B1-B120-EA2693057114}"/>
          </ac:spMkLst>
        </pc:spChg>
        <pc:spChg chg="mod topLvl">
          <ac:chgData name="Trenna Wall" userId="3e6f4acb1c4dd9aa" providerId="LiveId" clId="{CCFF93CF-121F-406B-9521-BBF0120792FD}" dt="2021-06-15T04:45:43.345" v="147" actId="164"/>
          <ac:spMkLst>
            <pc:docMk/>
            <pc:sldMk cId="741678146" sldId="312"/>
            <ac:spMk id="34" creationId="{B05B40F8-DBB6-4D0D-A877-9B1FC697993F}"/>
          </ac:spMkLst>
        </pc:spChg>
        <pc:spChg chg="mod topLvl">
          <ac:chgData name="Trenna Wall" userId="3e6f4acb1c4dd9aa" providerId="LiveId" clId="{CCFF93CF-121F-406B-9521-BBF0120792FD}" dt="2021-06-15T04:45:43.345" v="147" actId="164"/>
          <ac:spMkLst>
            <pc:docMk/>
            <pc:sldMk cId="741678146" sldId="312"/>
            <ac:spMk id="35" creationId="{4A667DA9-330A-44D1-9A84-3D937E670DA1}"/>
          </ac:spMkLst>
        </pc:spChg>
        <pc:spChg chg="mod topLvl">
          <ac:chgData name="Trenna Wall" userId="3e6f4acb1c4dd9aa" providerId="LiveId" clId="{CCFF93CF-121F-406B-9521-BBF0120792FD}" dt="2021-06-15T04:45:43.345" v="147" actId="164"/>
          <ac:spMkLst>
            <pc:docMk/>
            <pc:sldMk cId="741678146" sldId="312"/>
            <ac:spMk id="36" creationId="{85E5CC89-4A9B-4652-9C96-7C897679A11A}"/>
          </ac:spMkLst>
        </pc:spChg>
        <pc:spChg chg="mod topLvl">
          <ac:chgData name="Trenna Wall" userId="3e6f4acb1c4dd9aa" providerId="LiveId" clId="{CCFF93CF-121F-406B-9521-BBF0120792FD}" dt="2021-06-15T04:45:43.345" v="147" actId="164"/>
          <ac:spMkLst>
            <pc:docMk/>
            <pc:sldMk cId="741678146" sldId="312"/>
            <ac:spMk id="37" creationId="{1924E0CA-FEFA-410F-828A-3D137402A042}"/>
          </ac:spMkLst>
        </pc:spChg>
        <pc:spChg chg="mod topLvl">
          <ac:chgData name="Trenna Wall" userId="3e6f4acb1c4dd9aa" providerId="LiveId" clId="{CCFF93CF-121F-406B-9521-BBF0120792FD}" dt="2021-06-15T04:45:43.345" v="147" actId="164"/>
          <ac:spMkLst>
            <pc:docMk/>
            <pc:sldMk cId="741678146" sldId="312"/>
            <ac:spMk id="38" creationId="{3BFE2171-17D7-4767-855C-A1D7F180B935}"/>
          </ac:spMkLst>
        </pc:spChg>
        <pc:spChg chg="mod ord topLvl">
          <ac:chgData name="Trenna Wall" userId="3e6f4acb1c4dd9aa" providerId="LiveId" clId="{CCFF93CF-121F-406B-9521-BBF0120792FD}" dt="2021-06-15T04:54:43.008" v="250" actId="207"/>
          <ac:spMkLst>
            <pc:docMk/>
            <pc:sldMk cId="741678146" sldId="312"/>
            <ac:spMk id="41" creationId="{FFF0DE1D-9BDA-4C62-B4B3-E8B1F813A55A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47" creationId="{8A0CB420-062E-428C-ADE0-139C3848F709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49" creationId="{98723957-88B6-41A2-8712-1FA4DE309D3C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51" creationId="{64762C2B-B4DE-453E-AA6F-5B2C294F1D63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53" creationId="{37E439F4-30E7-43D8-BBC0-F6CBB1150118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55" creationId="{8123736C-7237-4363-8B69-323D82E6E77E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57" creationId="{F2CA2083-F928-45CD-A080-13B7967592EB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59" creationId="{276D4E1E-4E78-4061-9337-ED79CD8A83E2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61" creationId="{2DD20FB8-393F-4E65-A63D-85E005DB78A7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63" creationId="{761EE52E-70B1-40A3-AE99-7B68587C32C8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65" creationId="{F4BD61CF-89D1-486A-BBB0-9725081437C6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67" creationId="{3681DA9E-140E-45F5-8CFD-035E3C1D6C34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69" creationId="{8F5A4B5E-0206-4D89-9751-EAC1874FE776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70" creationId="{FA692AC9-84A6-4633-B43B-A512DA7A778B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71" creationId="{3D4B9D28-80D4-405F-9B9A-43166C21E972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72" creationId="{6B1B7542-8C2F-44EF-BF17-FA80E841D2CC}"/>
          </ac:spMkLst>
        </pc:spChg>
        <pc:spChg chg="mod ord topLvl">
          <ac:chgData name="Trenna Wall" userId="3e6f4acb1c4dd9aa" providerId="LiveId" clId="{CCFF93CF-121F-406B-9521-BBF0120792FD}" dt="2021-06-15T04:54:43.008" v="250" actId="207"/>
          <ac:spMkLst>
            <pc:docMk/>
            <pc:sldMk cId="741678146" sldId="312"/>
            <ac:spMk id="73" creationId="{80C71A15-2930-4B66-9FE1-0F9847863D69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76" creationId="{2BCC823D-5AA3-4485-9F87-6A013B41344F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77" creationId="{FF8D62B1-7E53-43CA-93B6-4ECF84F0E5F7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78" creationId="{2DDE29FF-57D3-498C-9BA1-787649C8228D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79" creationId="{89323F42-CFF8-4B35-803B-D4738418BB00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80" creationId="{4BD93B90-53DE-4834-9FB4-620E50A5B727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81" creationId="{29288E8E-128E-44F9-A61A-7B4F48C65D99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82" creationId="{925DED0E-CB73-4A1F-8275-E85FF9E60ACC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83" creationId="{E4D90791-43F6-4D81-BEE5-51F2ED258C08}"/>
          </ac:spMkLst>
        </pc:spChg>
        <pc:spChg chg="mod ord topLvl">
          <ac:chgData name="Trenna Wall" userId="3e6f4acb1c4dd9aa" providerId="LiveId" clId="{CCFF93CF-121F-406B-9521-BBF0120792FD}" dt="2021-06-15T04:54:43.008" v="250" actId="207"/>
          <ac:spMkLst>
            <pc:docMk/>
            <pc:sldMk cId="741678146" sldId="312"/>
            <ac:spMk id="84" creationId="{3F00C1FF-CEDD-49AF-B007-55231FAB1A9B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87" creationId="{7D1525B7-251B-4B8C-9434-6DBA70758902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88" creationId="{659849C2-B99A-4954-B59E-735D029CEB2D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89" creationId="{9B8E0457-D19A-439A-AF42-FB04A464378D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90" creationId="{4F56CE3A-D90A-40BF-A815-A9A006DA9FEB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91" creationId="{6044E440-5DCB-41CF-B99C-5BEB0E5A0FFD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92" creationId="{997D7F20-7755-4625-B852-65CFACD0D525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93" creationId="{467E3E9E-ECD0-40C5-8B21-A2357053A4C7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94" creationId="{3614DA69-9BF5-4A90-AE49-C6D27F5ACDA0}"/>
          </ac:spMkLst>
        </pc:spChg>
        <pc:spChg chg="mod ord topLvl">
          <ac:chgData name="Trenna Wall" userId="3e6f4acb1c4dd9aa" providerId="LiveId" clId="{CCFF93CF-121F-406B-9521-BBF0120792FD}" dt="2021-06-15T04:54:43.008" v="250" actId="207"/>
          <ac:spMkLst>
            <pc:docMk/>
            <pc:sldMk cId="741678146" sldId="312"/>
            <ac:spMk id="95" creationId="{368CB641-0C45-48F3-BEA6-A20CDD81FE10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98" creationId="{8EB3C783-B274-4F45-BD0D-1AE0852D5221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99" creationId="{DCBDEF48-75B1-49D9-9351-2A9FA6147EAC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00" creationId="{56BFCD4D-95CA-4951-98CE-96C7C519EA26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01" creationId="{1E14E933-AD07-43A1-A0D8-6FB66CC9AB9F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02" creationId="{0A151996-7D9E-4566-AE41-B08C005842EB}"/>
          </ac:spMkLst>
        </pc:spChg>
        <pc:spChg chg="mod ord topLvl">
          <ac:chgData name="Trenna Wall" userId="3e6f4acb1c4dd9aa" providerId="LiveId" clId="{CCFF93CF-121F-406B-9521-BBF0120792FD}" dt="2021-06-15T04:54:43.008" v="250" actId="207"/>
          <ac:spMkLst>
            <pc:docMk/>
            <pc:sldMk cId="741678146" sldId="312"/>
            <ac:spMk id="103" creationId="{E7F9D619-225A-46E9-A972-24D149556241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06" creationId="{D7DB017D-51C1-4B9C-8C05-9D5BBCACF285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07" creationId="{A3EE371A-FC6D-4A56-8703-5712BE1ADE92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08" creationId="{A894A7AB-2E2E-4DC1-AD2A-4D530188247C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09" creationId="{78C86548-C646-4EFE-A2BE-9A5FF4A4AFA6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10" creationId="{0624F402-831E-4C19-944C-A5C4E109E559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11" creationId="{E5994C8B-7C5B-4A38-8EC8-D1E560162569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12" creationId="{A12F51E4-F262-4C56-9409-435D55F48768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13" creationId="{69436AFB-587E-47B5-AECC-D3C29C7DE037}"/>
          </ac:spMkLst>
        </pc:spChg>
        <pc:spChg chg="mod ord topLvl">
          <ac:chgData name="Trenna Wall" userId="3e6f4acb1c4dd9aa" providerId="LiveId" clId="{CCFF93CF-121F-406B-9521-BBF0120792FD}" dt="2021-06-15T04:54:43.008" v="250" actId="207"/>
          <ac:spMkLst>
            <pc:docMk/>
            <pc:sldMk cId="741678146" sldId="312"/>
            <ac:spMk id="114" creationId="{F07681DC-C578-4BC0-B5B4-97BE2E6EBEA3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17" creationId="{11A7A0F3-6E66-4643-A17A-A21B87DE55C9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18" creationId="{9526332A-2ED8-41F5-A72B-CC1AD499A3E7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19" creationId="{00720136-7981-47D3-B661-D966ACAB0F51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20" creationId="{F8E59973-9354-4A58-9E2A-BA6007EB8078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21" creationId="{21AD3A3F-1C2D-4924-A61A-6FB03F2C487D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22" creationId="{3F24A376-A79B-495A-8A0C-E2424F040D43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23" creationId="{C04632E8-855B-4A28-A2DA-79BB48C55696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24" creationId="{CC16FDA4-9591-448C-AD19-745473CF12DB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25" creationId="{3C7BC67D-7567-445C-9A94-69DF3D519F12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26" creationId="{19072EE0-A8BA-4535-A089-9F039F5D9913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27" creationId="{9890247F-FDA9-4AB6-9957-F464A31C9FE1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28" creationId="{F19AAF8E-0076-48F9-AD60-95A2A35E91D1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29" creationId="{C8808825-D9E3-403B-9C6C-4CCB92A9D95F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30" creationId="{F58753CE-AF7B-40A5-BD2E-1A4E31E7C590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31" creationId="{8675777F-A158-474F-92BD-93678CC04EFE}"/>
          </ac:spMkLst>
        </pc:spChg>
        <pc:spChg chg="mod ord topLvl">
          <ac:chgData name="Trenna Wall" userId="3e6f4acb1c4dd9aa" providerId="LiveId" clId="{CCFF93CF-121F-406B-9521-BBF0120792FD}" dt="2021-06-15T04:54:43.008" v="250" actId="207"/>
          <ac:spMkLst>
            <pc:docMk/>
            <pc:sldMk cId="741678146" sldId="312"/>
            <ac:spMk id="132" creationId="{1FEB4833-69D4-4FDC-86DC-82BD3E898BF7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35" creationId="{E45D827B-7C77-4864-95BA-7A9799829819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36" creationId="{FD844846-E891-446B-A649-2A56C47E836F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37" creationId="{B3E1CD6A-A74D-4E1B-9528-63C2A229A5E0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38" creationId="{E5D47037-08B9-4CDF-807D-7BAF1703A45D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39" creationId="{22E878A3-9208-4911-B3C2-9AE8BCA38AF4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40" creationId="{5C2126A8-9F0F-40FF-88B7-269A5576CA33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41" creationId="{F3380640-8160-4435-96D7-231BAF204D6B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42" creationId="{D9547584-208E-4A56-B3DE-609DA78DCDF4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43" creationId="{701C0531-1EE4-44E3-B202-7BD24E9E8754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44" creationId="{26249DF9-C8CB-4689-A178-D625F1FA9FBB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45" creationId="{C3221114-7A7B-4011-A8EC-82516CF14955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46" creationId="{A6E4893B-C51F-4357-AFFE-3B712A349F91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47" creationId="{65D518C9-638F-4776-8B4C-F0CABDBD2624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48" creationId="{26FE0666-D8A4-4A08-96BF-94D73F51F359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49" creationId="{8C75EAF3-5B57-4737-B3D2-A764A750C45D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50" creationId="{3C76027C-D021-42BB-9DAD-80A4401DCADC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51" creationId="{AE41CBB9-6419-41FB-B645-0CEDC854C52B}"/>
          </ac:spMkLst>
        </pc:spChg>
        <pc:spChg chg="mod ord topLvl">
          <ac:chgData name="Trenna Wall" userId="3e6f4acb1c4dd9aa" providerId="LiveId" clId="{CCFF93CF-121F-406B-9521-BBF0120792FD}" dt="2021-06-15T04:54:43.008" v="250" actId="207"/>
          <ac:spMkLst>
            <pc:docMk/>
            <pc:sldMk cId="741678146" sldId="312"/>
            <ac:spMk id="152" creationId="{185A604C-81C7-4D47-A90E-7C115160EE4D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55" creationId="{FE986D2A-8580-4809-A419-635FBEBD7CFB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56" creationId="{E4EA5AAB-4EBA-4671-9FDB-9BEEC8A2B489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57" creationId="{72DCF004-70D6-4B37-AB8D-BC796B88BC1E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58" creationId="{068CB9E1-E908-4371-9F5F-4B1FC05FFE4F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59" creationId="{20E2F7CC-C54F-4A7E-A1DF-A3A26F2A419D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60" creationId="{AF497149-3E7A-4B44-B3E1-639242BB89E6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61" creationId="{3979218B-665C-4533-9A99-CF4A7E84914F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62" creationId="{DEA814E1-DB79-46F7-8119-7F2DED94DFA8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63" creationId="{ABF30EA5-B744-49A5-BA85-82DCCC466FE3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64" creationId="{E4850C38-224F-49D9-B8FE-A1BF50158465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65" creationId="{402B630C-B535-43B1-B2AE-127EEE12765E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66" creationId="{F2D5C6F1-5CBF-48C0-AE1A-A4F09DD00E8E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67" creationId="{ACC9ED53-4651-4CDA-9D6D-5F360155BED9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68" creationId="{2359CBFA-6C20-415A-B791-DA43B34506DC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69" creationId="{573ED56F-15E3-4105-91E2-FA5A3C578F03}"/>
          </ac:spMkLst>
        </pc:spChg>
        <pc:spChg chg="mod ord topLvl">
          <ac:chgData name="Trenna Wall" userId="3e6f4acb1c4dd9aa" providerId="LiveId" clId="{CCFF93CF-121F-406B-9521-BBF0120792FD}" dt="2021-06-15T04:54:43.008" v="250" actId="207"/>
          <ac:spMkLst>
            <pc:docMk/>
            <pc:sldMk cId="741678146" sldId="312"/>
            <ac:spMk id="170" creationId="{EEFB573D-7024-44CF-A61F-C29855068371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73" creationId="{BADBBC8D-7A7F-492B-9160-22920791ACB1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74" creationId="{587058C7-C141-4F4C-8E61-8112FE2C7AAE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75" creationId="{40DDBD90-ACD4-4A29-8FE3-D46743C414A3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76" creationId="{976D62CB-4B31-4B10-96E8-028782106305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77" creationId="{9445841E-0BB2-45C2-823B-FF97EC87ED00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78" creationId="{E0E84072-8EB7-4596-9282-19522231BF3B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79" creationId="{1F943B27-5DC8-4E95-8F76-DCAFD2E55243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80" creationId="{F4EEF402-0C17-40D0-A636-BCA5BDE5A29A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81" creationId="{F74CCEFC-B9B2-4CC3-88BF-DC991F9AD0A5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82" creationId="{26C42331-23BD-4604-B9F3-D8CB4EFE37AD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83" creationId="{9476AA4C-555F-4B18-858E-CCA815432F25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84" creationId="{4A7DC241-A9C0-4AFE-81CB-98E1960FD356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85" creationId="{E823B8AC-EC89-4414-A205-D3CA7F8A2919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86" creationId="{473551D1-9516-4532-B931-C093E63AC4DD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87" creationId="{C60DD5CB-5B48-42A4-9C70-9108798C7013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88" creationId="{EB94A5F7-1799-4278-82FB-C57186EA70BD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89" creationId="{BC475DB7-F561-42DA-8C57-040D3340D4A1}"/>
          </ac:spMkLst>
        </pc:spChg>
        <pc:spChg chg="mod ord topLvl">
          <ac:chgData name="Trenna Wall" userId="3e6f4acb1c4dd9aa" providerId="LiveId" clId="{CCFF93CF-121F-406B-9521-BBF0120792FD}" dt="2021-06-15T04:54:43.008" v="250" actId="207"/>
          <ac:spMkLst>
            <pc:docMk/>
            <pc:sldMk cId="741678146" sldId="312"/>
            <ac:spMk id="190" creationId="{EFE41777-BDE1-4FD2-87F9-82086E833273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93" creationId="{2688E119-716F-4D8B-A339-F981A7815190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94" creationId="{AACC0701-49AE-4761-B86D-E05419FFFB0F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95" creationId="{51EA76F5-1817-4AF5-8CAA-7836CE0F0417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96" creationId="{1542C91E-A075-4FD2-9A42-B82B40768266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97" creationId="{8F1C2960-9D51-4A4B-B04E-66CFC0A47945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98" creationId="{1C189117-D268-4668-A35F-D7445E8CA6BE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199" creationId="{146D91AE-2EB1-4E86-966F-BDB9AA00BAB9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00" creationId="{E01AD162-D64C-4F0F-AA93-279E18A64E89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01" creationId="{32249BE3-0DF3-4FD7-9DBD-5769F1865AF6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02" creationId="{B89AA422-97C7-4075-8AE4-C55052E76353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03" creationId="{A2441DC4-9CB3-43CF-929C-DC0871E9781C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04" creationId="{0F8D01B4-37D7-4F6D-94B9-123F2C2AEAFC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05" creationId="{A0299600-5EA1-41FF-80AC-394CB80DD664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06" creationId="{3C6F28A2-6EAD-4A30-BC52-2AE5FCD6C7D1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07" creationId="{84F8893D-23EC-4484-9A6F-49A92B2B8FF4}"/>
          </ac:spMkLst>
        </pc:spChg>
        <pc:spChg chg="mod ord topLvl">
          <ac:chgData name="Trenna Wall" userId="3e6f4acb1c4dd9aa" providerId="LiveId" clId="{CCFF93CF-121F-406B-9521-BBF0120792FD}" dt="2021-06-15T04:54:43.008" v="250" actId="207"/>
          <ac:spMkLst>
            <pc:docMk/>
            <pc:sldMk cId="741678146" sldId="312"/>
            <ac:spMk id="208" creationId="{B1194358-2375-49E7-82CD-E0D63CD12E4F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11" creationId="{F1BA32F1-60F3-4583-89FA-E37F79951080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12" creationId="{75DC4249-24C1-411F-92FD-6D9F2E5CE4E1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13" creationId="{D474AF56-6EFF-462F-B072-090F53058E75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14" creationId="{0AC61373-0D6E-4EB6-BE98-66703A8B90BF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15" creationId="{A6619C8B-83F1-4C5C-B97E-3318DA7AC924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16" creationId="{CB29AB74-639D-4E4C-B054-E3C4E153ACAA}"/>
          </ac:spMkLst>
        </pc:spChg>
        <pc:spChg chg="mod ord topLvl">
          <ac:chgData name="Trenna Wall" userId="3e6f4acb1c4dd9aa" providerId="LiveId" clId="{CCFF93CF-121F-406B-9521-BBF0120792FD}" dt="2021-06-15T04:54:43.008" v="250" actId="207"/>
          <ac:spMkLst>
            <pc:docMk/>
            <pc:sldMk cId="741678146" sldId="312"/>
            <ac:spMk id="217" creationId="{DC919949-994C-4D6F-99AD-F2F79F9BF3A6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20" creationId="{DA6B85F1-003F-48B3-BD98-05CB269826F9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21" creationId="{A1857856-2220-42F6-AED6-5644B028C9FB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22" creationId="{ED9D8127-E2A1-4CB9-938F-E198A10B26E2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23" creationId="{24A0C0B4-D0E5-4078-BC3E-6B95FC1782B4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24" creationId="{582CE55B-D285-41B2-9B2A-6CD15F0BA434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25" creationId="{31697BB7-41C9-4136-863D-520416B538B3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26" creationId="{64714170-C6E9-4DED-A2CC-EAE1E0B0CCF9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27" creationId="{55F93F47-A4CF-4507-8E41-2F03EA801378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28" creationId="{903AA394-0FA3-4D5A-834F-776BDDDFD87F}"/>
          </ac:spMkLst>
        </pc:spChg>
        <pc:spChg chg="mod ord topLvl">
          <ac:chgData name="Trenna Wall" userId="3e6f4acb1c4dd9aa" providerId="LiveId" clId="{CCFF93CF-121F-406B-9521-BBF0120792FD}" dt="2021-06-15T04:54:43.008" v="250" actId="207"/>
          <ac:spMkLst>
            <pc:docMk/>
            <pc:sldMk cId="741678146" sldId="312"/>
            <ac:spMk id="229" creationId="{431E4F40-2D0D-4565-814E-C74CB96D97B4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32" creationId="{51C60935-54AA-482F-AEEB-C714DEFC3501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33" creationId="{94E99AD3-6216-4E69-BD72-1D13194E00B7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34" creationId="{A51452CE-0EB2-4A03-8D7B-CA0F7C7786EF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35" creationId="{0792BD79-6DEE-45B8-80A0-D6B287C94F33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36" creationId="{01BD2734-2182-4E22-8B54-1589C3576955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37" creationId="{322EE202-7795-4E4E-B95D-E16E23A2DDC5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38" creationId="{3B942258-5046-44A8-9C7A-F043D74C6274}"/>
          </ac:spMkLst>
        </pc:spChg>
        <pc:spChg chg="mod">
          <ac:chgData name="Trenna Wall" userId="3e6f4acb1c4dd9aa" providerId="LiveId" clId="{CCFF93CF-121F-406B-9521-BBF0120792FD}" dt="2021-06-15T04:36:11.669" v="37" actId="165"/>
          <ac:spMkLst>
            <pc:docMk/>
            <pc:sldMk cId="741678146" sldId="312"/>
            <ac:spMk id="239" creationId="{3B4FFD35-B049-4ED0-824C-BC61F7A47C71}"/>
          </ac:spMkLst>
        </pc:spChg>
        <pc:spChg chg="mod ord topLvl">
          <ac:chgData name="Trenna Wall" userId="3e6f4acb1c4dd9aa" providerId="LiveId" clId="{CCFF93CF-121F-406B-9521-BBF0120792FD}" dt="2021-06-15T04:54:43.008" v="250" actId="207"/>
          <ac:spMkLst>
            <pc:docMk/>
            <pc:sldMk cId="741678146" sldId="312"/>
            <ac:spMk id="240" creationId="{81B4E7E3-4819-442C-ACB6-E29BC0D6916B}"/>
          </ac:spMkLst>
        </pc:spChg>
        <pc:grpChg chg="add mod">
          <ac:chgData name="Trenna Wall" userId="3e6f4acb1c4dd9aa" providerId="LiveId" clId="{CCFF93CF-121F-406B-9521-BBF0120792FD}" dt="2021-06-15T04:45:43.345" v="147" actId="164"/>
          <ac:grpSpMkLst>
            <pc:docMk/>
            <pc:sldMk cId="741678146" sldId="312"/>
            <ac:grpSpMk id="3" creationId="{5EB3A7E4-8364-435D-96BB-D71286792382}"/>
          </ac:grpSpMkLst>
        </pc:grpChg>
        <pc:grpChg chg="de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4" creationId="{DB4196E1-29F0-45D0-A6A8-36279600A9FB}"/>
          </ac:grpSpMkLst>
        </pc:grpChg>
        <pc:grpChg chg="de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5" creationId="{9185B614-FA4C-4A79-8AE0-4153770C336D}"/>
          </ac:grpSpMkLst>
        </pc:grpChg>
        <pc:grpChg chg="de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6" creationId="{4EF31084-0152-44CA-B49F-9F10030CC38B}"/>
          </ac:grpSpMkLst>
        </pc:grpChg>
        <pc:grpChg chg="mod topLv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7" creationId="{8F8D24CA-4B80-46F6-B4BC-F8D9C3A602C1}"/>
          </ac:grpSpMkLst>
        </pc:grpChg>
        <pc:grpChg chg="add mod">
          <ac:chgData name="Trenna Wall" userId="3e6f4acb1c4dd9aa" providerId="LiveId" clId="{CCFF93CF-121F-406B-9521-BBF0120792FD}" dt="2021-06-15T04:45:45.901" v="148" actId="164"/>
          <ac:grpSpMkLst>
            <pc:docMk/>
            <pc:sldMk cId="741678146" sldId="312"/>
            <ac:grpSpMk id="17" creationId="{1948D26F-60D6-4C43-91BB-4EFFAEA6D3D5}"/>
          </ac:grpSpMkLst>
        </pc:grpChg>
        <pc:grpChg chg="mod topLv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18" creationId="{A1F50AD6-3548-47E9-91C5-7F48B98CB549}"/>
          </ac:grpSpMkLst>
        </pc:grpChg>
        <pc:grpChg chg="add mod">
          <ac:chgData name="Trenna Wall" userId="3e6f4acb1c4dd9aa" providerId="LiveId" clId="{CCFF93CF-121F-406B-9521-BBF0120792FD}" dt="2021-06-15T04:45:49.590" v="149" actId="164"/>
          <ac:grpSpMkLst>
            <pc:docMk/>
            <pc:sldMk cId="741678146" sldId="312"/>
            <ac:grpSpMk id="40" creationId="{7AEE11E6-DE5C-4202-BAFA-870913C69510}"/>
          </ac:grpSpMkLst>
        </pc:grpChg>
        <pc:grpChg chg="mod topLv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45" creationId="{A4B0DE6E-9E12-481B-9CE4-CC4C13E3B226}"/>
          </ac:grpSpMkLst>
        </pc:grpChg>
        <pc:grpChg chg="mod topLv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75" creationId="{9E103581-C20A-4150-A52E-B2223D22A883}"/>
          </ac:grpSpMkLst>
        </pc:grpChg>
        <pc:grpChg chg="mod topLv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86" creationId="{C33BD086-7615-4963-8668-B23F09EC7A94}"/>
          </ac:grpSpMkLst>
        </pc:grpChg>
        <pc:grpChg chg="mod topLv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97" creationId="{953C7EFC-77D3-4A2E-BB2C-1D4A1B969E72}"/>
          </ac:grpSpMkLst>
        </pc:grpChg>
        <pc:grpChg chg="mod topLv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105" creationId="{2CC2F5C3-1562-4449-A4F1-243C2688B7A5}"/>
          </ac:grpSpMkLst>
        </pc:grpChg>
        <pc:grpChg chg="mod topLv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116" creationId="{84F16255-7EFD-4CBA-8CB6-402D2E8A377A}"/>
          </ac:grpSpMkLst>
        </pc:grpChg>
        <pc:grpChg chg="mod topLv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134" creationId="{49F33265-33F4-4801-AEEE-F3896AD321E9}"/>
          </ac:grpSpMkLst>
        </pc:grpChg>
        <pc:grpChg chg="mod topLv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154" creationId="{6202D775-1E52-4E4F-BA8C-1920E09B6940}"/>
          </ac:grpSpMkLst>
        </pc:grpChg>
        <pc:grpChg chg="mod topLv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172" creationId="{5BA0D47A-31D1-47FD-ADB6-CAD435060996}"/>
          </ac:grpSpMkLst>
        </pc:grpChg>
        <pc:grpChg chg="mod topLv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192" creationId="{55367333-1BCB-472B-A3A7-E0435C90A33F}"/>
          </ac:grpSpMkLst>
        </pc:grpChg>
        <pc:grpChg chg="mod topLv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210" creationId="{248E8B10-0982-4C79-B25A-A01D16074A37}"/>
          </ac:grpSpMkLst>
        </pc:grpChg>
        <pc:grpChg chg="mod topLv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219" creationId="{94524976-8FB2-4B1E-9DF2-41D33EE5CF1F}"/>
          </ac:grpSpMkLst>
        </pc:grpChg>
        <pc:grpChg chg="mod topLv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231" creationId="{E65FED49-C29F-4382-B832-68B67B16A27B}"/>
          </ac:grpSpMkLst>
        </pc:grpChg>
        <pc:grpChg chg="de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241" creationId="{3BC80932-60F7-4111-873E-8F20A96EC531}"/>
          </ac:grpSpMkLst>
        </pc:grpChg>
        <pc:grpChg chg="de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242" creationId="{A6092021-8951-4AFA-91B9-C66605869F83}"/>
          </ac:grpSpMkLst>
        </pc:grpChg>
        <pc:grpChg chg="de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243" creationId="{C322001A-E783-4CDA-AA9B-E381B7E8F171}"/>
          </ac:grpSpMkLst>
        </pc:grpChg>
        <pc:grpChg chg="de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244" creationId="{48597602-DD52-44B3-9954-C46B43EADD3F}"/>
          </ac:grpSpMkLst>
        </pc:grpChg>
        <pc:grpChg chg="de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245" creationId="{57C0E5C3-5122-4816-B013-2217AA67BC04}"/>
          </ac:grpSpMkLst>
        </pc:grpChg>
        <pc:grpChg chg="de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246" creationId="{830D4461-572E-446F-AC94-B8A80B0E0377}"/>
          </ac:grpSpMkLst>
        </pc:grpChg>
        <pc:grpChg chg="de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247" creationId="{925B174B-EB14-4172-8A6C-B5CA0F4C6EE4}"/>
          </ac:grpSpMkLst>
        </pc:grpChg>
        <pc:grpChg chg="de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248" creationId="{7A6B9130-E1B9-47C6-9FFA-3ADCAF5BED78}"/>
          </ac:grpSpMkLst>
        </pc:grpChg>
        <pc:grpChg chg="de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249" creationId="{09CFFDBD-84FD-47C8-A496-BD82097D2907}"/>
          </ac:grpSpMkLst>
        </pc:grpChg>
        <pc:grpChg chg="de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250" creationId="{30D20F53-592B-48F4-89D0-E3E1884E9ACA}"/>
          </ac:grpSpMkLst>
        </pc:grpChg>
        <pc:grpChg chg="de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251" creationId="{61188753-AB9A-46E7-BCAE-DF761DF88FEF}"/>
          </ac:grpSpMkLst>
        </pc:grpChg>
        <pc:grpChg chg="de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252" creationId="{DDCEF16E-FED0-41AB-B87C-279B11E5082B}"/>
          </ac:grpSpMkLst>
        </pc:grpChg>
        <pc:grpChg chg="de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253" creationId="{4A5E7272-644F-4CD7-8949-107A756F7545}"/>
          </ac:grpSpMkLst>
        </pc:grpChg>
        <pc:grpChg chg="de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254" creationId="{14FF4A90-0FB0-4AF4-B051-6C659F81A1E3}"/>
          </ac:grpSpMkLst>
        </pc:grpChg>
        <pc:grpChg chg="del">
          <ac:chgData name="Trenna Wall" userId="3e6f4acb1c4dd9aa" providerId="LiveId" clId="{CCFF93CF-121F-406B-9521-BBF0120792FD}" dt="2021-06-15T04:36:11.669" v="37" actId="165"/>
          <ac:grpSpMkLst>
            <pc:docMk/>
            <pc:sldMk cId="741678146" sldId="312"/>
            <ac:grpSpMk id="255" creationId="{DF22ACAB-A7BF-48E5-8724-CE36819BD615}"/>
          </ac:grpSpMkLst>
        </pc:grpChg>
      </pc:sldChg>
      <pc:sldChg chg="addSp delSp modSp mod">
        <pc:chgData name="Trenna Wall" userId="3e6f4acb1c4dd9aa" providerId="LiveId" clId="{CCFF93CF-121F-406B-9521-BBF0120792FD}" dt="2021-06-15T04:54:38.508" v="249" actId="207"/>
        <pc:sldMkLst>
          <pc:docMk/>
          <pc:sldMk cId="1902537139" sldId="313"/>
        </pc:sldMkLst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5" creationId="{A537C593-CDE4-432C-8345-3E0DAD5FFAA2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6" creationId="{47094FCD-C25C-4835-B4B8-9CA3F0329686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7" creationId="{C7BAB999-C5F7-4ABC-8823-A0144AB5EFE5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8" creationId="{8B68BE0B-6897-4A76-B6E5-20E5DD1AEAEF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9" creationId="{119308F8-3227-422F-BCE4-F1B41D239F5C}"/>
          </ac:spMkLst>
        </pc:spChg>
        <pc:spChg chg="mod ord topLvl">
          <ac:chgData name="Trenna Wall" userId="3e6f4acb1c4dd9aa" providerId="LiveId" clId="{CCFF93CF-121F-406B-9521-BBF0120792FD}" dt="2021-06-15T04:54:38.508" v="249" actId="207"/>
          <ac:spMkLst>
            <pc:docMk/>
            <pc:sldMk cId="1902537139" sldId="313"/>
            <ac:spMk id="10" creationId="{47BF9D6B-574E-40B8-8DD9-68AB1C5E6795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3" creationId="{DDB37D43-F990-44BD-B2F5-FB6BD0F1AD8C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4" creationId="{AB4A2D74-8B91-417B-BD63-F2ECD9B4D5AA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5" creationId="{D09BDC08-5559-438D-8BC4-1547B9B0AA56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6" creationId="{99C5C5E3-33AF-4C4B-BABA-43E291EF421A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7" creationId="{E1F53719-9B15-4626-B95E-D31A53E41FFD}"/>
          </ac:spMkLst>
        </pc:spChg>
        <pc:spChg chg="mod ord topLvl">
          <ac:chgData name="Trenna Wall" userId="3e6f4acb1c4dd9aa" providerId="LiveId" clId="{CCFF93CF-121F-406B-9521-BBF0120792FD}" dt="2021-06-15T04:54:38.508" v="249" actId="207"/>
          <ac:spMkLst>
            <pc:docMk/>
            <pc:sldMk cId="1902537139" sldId="313"/>
            <ac:spMk id="18" creationId="{090698D9-1C25-4EAC-8AB1-8EAF3440684C}"/>
          </ac:spMkLst>
        </pc:spChg>
        <pc:spChg chg="mod topLvl">
          <ac:chgData name="Trenna Wall" userId="3e6f4acb1c4dd9aa" providerId="LiveId" clId="{CCFF93CF-121F-406B-9521-BBF0120792FD}" dt="2021-06-15T04:45:55.875" v="151" actId="164"/>
          <ac:spMkLst>
            <pc:docMk/>
            <pc:sldMk cId="1902537139" sldId="313"/>
            <ac:spMk id="22" creationId="{78678489-58C0-44FB-95E1-9D4295C1BB0F}"/>
          </ac:spMkLst>
        </pc:spChg>
        <pc:spChg chg="mod topLvl">
          <ac:chgData name="Trenna Wall" userId="3e6f4acb1c4dd9aa" providerId="LiveId" clId="{CCFF93CF-121F-406B-9521-BBF0120792FD}" dt="2021-06-15T04:45:55.875" v="151" actId="164"/>
          <ac:spMkLst>
            <pc:docMk/>
            <pc:sldMk cId="1902537139" sldId="313"/>
            <ac:spMk id="23" creationId="{0A769AF1-ECF6-4AE6-8E00-C5B9AE7B48A2}"/>
          </ac:spMkLst>
        </pc:spChg>
        <pc:spChg chg="mod topLvl">
          <ac:chgData name="Trenna Wall" userId="3e6f4acb1c4dd9aa" providerId="LiveId" clId="{CCFF93CF-121F-406B-9521-BBF0120792FD}" dt="2021-06-15T04:45:55.875" v="151" actId="164"/>
          <ac:spMkLst>
            <pc:docMk/>
            <pc:sldMk cId="1902537139" sldId="313"/>
            <ac:spMk id="24" creationId="{E4866111-F09D-42D8-BF4A-6900954628C1}"/>
          </ac:spMkLst>
        </pc:spChg>
        <pc:spChg chg="mod topLvl">
          <ac:chgData name="Trenna Wall" userId="3e6f4acb1c4dd9aa" providerId="LiveId" clId="{CCFF93CF-121F-406B-9521-BBF0120792FD}" dt="2021-06-15T04:45:55.875" v="151" actId="164"/>
          <ac:spMkLst>
            <pc:docMk/>
            <pc:sldMk cId="1902537139" sldId="313"/>
            <ac:spMk id="25" creationId="{5709B2CE-D743-450C-88FF-D23BCC96931F}"/>
          </ac:spMkLst>
        </pc:spChg>
        <pc:spChg chg="mod topLvl">
          <ac:chgData name="Trenna Wall" userId="3e6f4acb1c4dd9aa" providerId="LiveId" clId="{CCFF93CF-121F-406B-9521-BBF0120792FD}" dt="2021-06-15T04:45:55.875" v="151" actId="164"/>
          <ac:spMkLst>
            <pc:docMk/>
            <pc:sldMk cId="1902537139" sldId="313"/>
            <ac:spMk id="26" creationId="{5EEB94E4-F591-43B9-8E6C-C0B430A2AB3E}"/>
          </ac:spMkLst>
        </pc:spChg>
        <pc:spChg chg="mod topLvl">
          <ac:chgData name="Trenna Wall" userId="3e6f4acb1c4dd9aa" providerId="LiveId" clId="{CCFF93CF-121F-406B-9521-BBF0120792FD}" dt="2021-06-15T04:45:59.058" v="152" actId="164"/>
          <ac:spMkLst>
            <pc:docMk/>
            <pc:sldMk cId="1902537139" sldId="313"/>
            <ac:spMk id="28" creationId="{DBFCECF8-228D-4219-B86B-6AFBA98C9E99}"/>
          </ac:spMkLst>
        </pc:spChg>
        <pc:spChg chg="mod topLvl">
          <ac:chgData name="Trenna Wall" userId="3e6f4acb1c4dd9aa" providerId="LiveId" clId="{CCFF93CF-121F-406B-9521-BBF0120792FD}" dt="2021-06-15T04:45:59.058" v="152" actId="164"/>
          <ac:spMkLst>
            <pc:docMk/>
            <pc:sldMk cId="1902537139" sldId="313"/>
            <ac:spMk id="29" creationId="{1F4A50C6-3ACB-401B-A8F1-5B8AED538150}"/>
          </ac:spMkLst>
        </pc:spChg>
        <pc:spChg chg="mod topLvl">
          <ac:chgData name="Trenna Wall" userId="3e6f4acb1c4dd9aa" providerId="LiveId" clId="{CCFF93CF-121F-406B-9521-BBF0120792FD}" dt="2021-06-15T04:45:59.058" v="152" actId="164"/>
          <ac:spMkLst>
            <pc:docMk/>
            <pc:sldMk cId="1902537139" sldId="313"/>
            <ac:spMk id="30" creationId="{B85245FD-8ABF-48A5-BA0B-5687C42819BA}"/>
          </ac:spMkLst>
        </pc:spChg>
        <pc:spChg chg="mod topLvl">
          <ac:chgData name="Trenna Wall" userId="3e6f4acb1c4dd9aa" providerId="LiveId" clId="{CCFF93CF-121F-406B-9521-BBF0120792FD}" dt="2021-06-15T04:45:59.058" v="152" actId="164"/>
          <ac:spMkLst>
            <pc:docMk/>
            <pc:sldMk cId="1902537139" sldId="313"/>
            <ac:spMk id="31" creationId="{0B0D5F1B-37DA-4B14-B2EB-2D159FA24D9A}"/>
          </ac:spMkLst>
        </pc:spChg>
        <pc:spChg chg="mod topLvl">
          <ac:chgData name="Trenna Wall" userId="3e6f4acb1c4dd9aa" providerId="LiveId" clId="{CCFF93CF-121F-406B-9521-BBF0120792FD}" dt="2021-06-15T04:45:59.058" v="152" actId="164"/>
          <ac:spMkLst>
            <pc:docMk/>
            <pc:sldMk cId="1902537139" sldId="313"/>
            <ac:spMk id="32" creationId="{30169173-6E66-4B59-9C43-BCA85BC07161}"/>
          </ac:spMkLst>
        </pc:spChg>
        <pc:spChg chg="mod topLvl">
          <ac:chgData name="Trenna Wall" userId="3e6f4acb1c4dd9aa" providerId="LiveId" clId="{CCFF93CF-121F-406B-9521-BBF0120792FD}" dt="2021-06-15T04:45:53.190" v="150" actId="164"/>
          <ac:spMkLst>
            <pc:docMk/>
            <pc:sldMk cId="1902537139" sldId="313"/>
            <ac:spMk id="34" creationId="{08FCB0F1-726E-4DD9-A42D-2AF2A2B8881B}"/>
          </ac:spMkLst>
        </pc:spChg>
        <pc:spChg chg="mod topLvl">
          <ac:chgData name="Trenna Wall" userId="3e6f4acb1c4dd9aa" providerId="LiveId" clId="{CCFF93CF-121F-406B-9521-BBF0120792FD}" dt="2021-06-15T04:45:53.190" v="150" actId="164"/>
          <ac:spMkLst>
            <pc:docMk/>
            <pc:sldMk cId="1902537139" sldId="313"/>
            <ac:spMk id="35" creationId="{4CC708B5-CB76-44EF-BAB1-7FE70F6FA7AF}"/>
          </ac:spMkLst>
        </pc:spChg>
        <pc:spChg chg="mod topLvl">
          <ac:chgData name="Trenna Wall" userId="3e6f4acb1c4dd9aa" providerId="LiveId" clId="{CCFF93CF-121F-406B-9521-BBF0120792FD}" dt="2021-06-15T04:45:53.190" v="150" actId="164"/>
          <ac:spMkLst>
            <pc:docMk/>
            <pc:sldMk cId="1902537139" sldId="313"/>
            <ac:spMk id="36" creationId="{FFFC158C-9B44-4372-B93D-4CF21A6612E6}"/>
          </ac:spMkLst>
        </pc:spChg>
        <pc:spChg chg="mod topLvl">
          <ac:chgData name="Trenna Wall" userId="3e6f4acb1c4dd9aa" providerId="LiveId" clId="{CCFF93CF-121F-406B-9521-BBF0120792FD}" dt="2021-06-15T04:45:53.190" v="150" actId="164"/>
          <ac:spMkLst>
            <pc:docMk/>
            <pc:sldMk cId="1902537139" sldId="313"/>
            <ac:spMk id="37" creationId="{8B6FEB65-BF1D-4E58-8890-5C390D6F99AC}"/>
          </ac:spMkLst>
        </pc:spChg>
        <pc:spChg chg="mod topLvl">
          <ac:chgData name="Trenna Wall" userId="3e6f4acb1c4dd9aa" providerId="LiveId" clId="{CCFF93CF-121F-406B-9521-BBF0120792FD}" dt="2021-06-15T04:45:53.190" v="150" actId="164"/>
          <ac:spMkLst>
            <pc:docMk/>
            <pc:sldMk cId="1902537139" sldId="313"/>
            <ac:spMk id="38" creationId="{8F084B0B-52D9-4283-8F1C-6B0C7DDFE18A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41" creationId="{F2DEA0F7-6EE8-4F4D-8CBB-6D194253F056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43" creationId="{933D7744-45D4-4EE2-B67A-3E070BABAFCC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45" creationId="{93F4ED34-6644-456E-88D6-FFB207D10A87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47" creationId="{BD3E8F3B-5BE2-4E45-AF07-7DD469828504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49" creationId="{9D091537-D7C4-4A6E-8BCF-2338023E2B2B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51" creationId="{40F4C621-33AF-4478-AF54-1BCAA24ED7E8}"/>
          </ac:spMkLst>
        </pc:spChg>
        <pc:spChg chg="mod ord topLvl">
          <ac:chgData name="Trenna Wall" userId="3e6f4acb1c4dd9aa" providerId="LiveId" clId="{CCFF93CF-121F-406B-9521-BBF0120792FD}" dt="2021-06-15T04:54:38.508" v="249" actId="207"/>
          <ac:spMkLst>
            <pc:docMk/>
            <pc:sldMk cId="1902537139" sldId="313"/>
            <ac:spMk id="53" creationId="{9A24017E-0E21-4E54-A8F3-384E8F52ADF0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59" creationId="{D9128228-2EB4-4011-B3DB-6E73CE5CC193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61" creationId="{3E748158-06AF-4C33-962A-5B17D91DC09E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63" creationId="{7D5E7664-0123-47EA-AF69-E19DB5BD995D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65" creationId="{63A54878-2A07-4147-9B3C-177D50342CA8}"/>
          </ac:spMkLst>
        </pc:spChg>
        <pc:spChg chg="mod ord topLvl">
          <ac:chgData name="Trenna Wall" userId="3e6f4acb1c4dd9aa" providerId="LiveId" clId="{CCFF93CF-121F-406B-9521-BBF0120792FD}" dt="2021-06-15T04:54:38.508" v="249" actId="207"/>
          <ac:spMkLst>
            <pc:docMk/>
            <pc:sldMk cId="1902537139" sldId="313"/>
            <ac:spMk id="67" creationId="{7116242D-28DD-4EA6-8F79-E47259BB0BA7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71" creationId="{4CDC6FB0-2EAF-45A4-9833-8F56EB102EC3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72" creationId="{E44AD132-24FD-485A-AB24-FBC30C360457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73" creationId="{F87DC2CC-DDF2-4ADE-A0A4-75BBECFDBD24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74" creationId="{8A3C54A4-B09E-4429-8A92-AB2A9BE948E6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75" creationId="{4F92CC55-B6EE-448D-AB84-EBBD3F19EA80}"/>
          </ac:spMkLst>
        </pc:spChg>
        <pc:spChg chg="mod ord topLvl">
          <ac:chgData name="Trenna Wall" userId="3e6f4acb1c4dd9aa" providerId="LiveId" clId="{CCFF93CF-121F-406B-9521-BBF0120792FD}" dt="2021-06-15T04:54:38.508" v="249" actId="207"/>
          <ac:spMkLst>
            <pc:docMk/>
            <pc:sldMk cId="1902537139" sldId="313"/>
            <ac:spMk id="76" creationId="{17B2924B-DA33-4D63-AB8F-8F7FD961CEDF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79" creationId="{9E506AD4-D518-4D7E-A6E9-CB8614DD4336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80" creationId="{DFDF6821-E6F4-4E50-8EEE-87B5F887B641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81" creationId="{9AFAD466-F2E2-4EB2-8845-3CE85C35AD74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82" creationId="{923B1027-5A06-45B3-9F8E-3AF2FC8E3C03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83" creationId="{E1E2770C-CA1B-442F-927C-0B88B6F5EE37}"/>
          </ac:spMkLst>
        </pc:spChg>
        <pc:spChg chg="mod ord topLvl">
          <ac:chgData name="Trenna Wall" userId="3e6f4acb1c4dd9aa" providerId="LiveId" clId="{CCFF93CF-121F-406B-9521-BBF0120792FD}" dt="2021-06-15T04:54:38.508" v="249" actId="207"/>
          <ac:spMkLst>
            <pc:docMk/>
            <pc:sldMk cId="1902537139" sldId="313"/>
            <ac:spMk id="84" creationId="{4D1B10C2-4309-4F7C-879D-1792BF4ADD32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87" creationId="{C3E1EE0E-DDCC-423B-87B0-C4FAFB84687B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88" creationId="{9DAFEE96-B05F-44F1-AAAA-E049D45AC3E1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89" creationId="{CE6EF79E-DCA4-4A2C-8DC9-48DFA45793E3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90" creationId="{00E21F02-DFA6-4A9F-8D4C-F7F8A4C86747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91" creationId="{5596B557-BC8A-4ED6-9C53-C88D78501E2B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92" creationId="{13B08548-3461-45B0-A025-B77CB4C7C680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93" creationId="{F56E1F68-DEBC-4426-B81A-4F7C2BEC5F46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94" creationId="{B8AEC86A-B700-41E1-8558-4130F2D5E2F3}"/>
          </ac:spMkLst>
        </pc:spChg>
        <pc:spChg chg="mod ord topLvl">
          <ac:chgData name="Trenna Wall" userId="3e6f4acb1c4dd9aa" providerId="LiveId" clId="{CCFF93CF-121F-406B-9521-BBF0120792FD}" dt="2021-06-15T04:54:38.508" v="249" actId="207"/>
          <ac:spMkLst>
            <pc:docMk/>
            <pc:sldMk cId="1902537139" sldId="313"/>
            <ac:spMk id="95" creationId="{DF772CC5-5E3C-448A-B958-1EA65108989F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98" creationId="{E94198B2-2732-4A57-ACA5-A531C180FF33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99" creationId="{E9D174E8-365F-47FD-8032-BB010971C6E8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00" creationId="{DB4011BB-6ED0-41D7-9DB6-B801D6FD717B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01" creationId="{9E6DA2CA-FE41-4AE9-90CE-1F7FED10C72A}"/>
          </ac:spMkLst>
        </pc:spChg>
        <pc:spChg chg="mod ord topLvl">
          <ac:chgData name="Trenna Wall" userId="3e6f4acb1c4dd9aa" providerId="LiveId" clId="{CCFF93CF-121F-406B-9521-BBF0120792FD}" dt="2021-06-15T04:54:38.508" v="249" actId="207"/>
          <ac:spMkLst>
            <pc:docMk/>
            <pc:sldMk cId="1902537139" sldId="313"/>
            <ac:spMk id="102" creationId="{B403192C-5A04-480D-BFD6-1FC331C11BB2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05" creationId="{1B6981EF-A26F-4A3E-84DA-88F8B7FBEC7F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06" creationId="{13E7E295-3163-4561-B2FA-FDFBB760C464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07" creationId="{E084E5A3-5CF6-4214-B50E-DF748035ABA6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08" creationId="{88A0A181-E0A3-4130-8F4E-9CC31B1AAE73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09" creationId="{20FEA8D3-F058-449A-8311-EEA3669D2680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10" creationId="{EE5DB6AE-BE1B-4FEE-BD3F-06E5E2C35DB6}"/>
          </ac:spMkLst>
        </pc:spChg>
        <pc:spChg chg="mod ord topLvl">
          <ac:chgData name="Trenna Wall" userId="3e6f4acb1c4dd9aa" providerId="LiveId" clId="{CCFF93CF-121F-406B-9521-BBF0120792FD}" dt="2021-06-15T04:54:38.508" v="249" actId="207"/>
          <ac:spMkLst>
            <pc:docMk/>
            <pc:sldMk cId="1902537139" sldId="313"/>
            <ac:spMk id="111" creationId="{E548FA7E-A3DB-45E3-A42B-577A29431B3A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14" creationId="{38854EB5-265A-45DC-A456-C866AC24CB71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15" creationId="{3B3F479F-4038-438F-BCC1-C2E55A7678E0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16" creationId="{3019A187-116F-45F8-AD8D-6A114754711E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17" creationId="{541963F2-FA29-4CA1-8475-7ABCA492988A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18" creationId="{55275808-E4CE-4C4F-A2EE-63E5C5931A46}"/>
          </ac:spMkLst>
        </pc:spChg>
        <pc:spChg chg="mod ord topLvl">
          <ac:chgData name="Trenna Wall" userId="3e6f4acb1c4dd9aa" providerId="LiveId" clId="{CCFF93CF-121F-406B-9521-BBF0120792FD}" dt="2021-06-15T04:54:38.508" v="249" actId="207"/>
          <ac:spMkLst>
            <pc:docMk/>
            <pc:sldMk cId="1902537139" sldId="313"/>
            <ac:spMk id="119" creationId="{B54C7270-5B0C-4FD8-AA5B-FF43D3472324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22" creationId="{68BAC6A4-69C8-43F2-B231-128B7DDC121F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23" creationId="{67229F10-C0AB-498E-8BFA-7E2CCE88A140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24" creationId="{0EC05EC7-8F96-4932-BDFF-8D03F33D5380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25" creationId="{6F8BB571-5052-42EA-9D95-0CF390808143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26" creationId="{FBAC128C-34C0-4FD1-BF0A-81D648C6E628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27" creationId="{C0289747-20E6-4C53-8B91-9ED2C815113E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28" creationId="{48E5D696-9CB5-4CF8-96A4-C78ADF9A5495}"/>
          </ac:spMkLst>
        </pc:spChg>
        <pc:spChg chg="mod ord topLvl">
          <ac:chgData name="Trenna Wall" userId="3e6f4acb1c4dd9aa" providerId="LiveId" clId="{CCFF93CF-121F-406B-9521-BBF0120792FD}" dt="2021-06-15T04:54:38.508" v="249" actId="207"/>
          <ac:spMkLst>
            <pc:docMk/>
            <pc:sldMk cId="1902537139" sldId="313"/>
            <ac:spMk id="129" creationId="{80496A01-95C2-445F-B298-2C71CC92181C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32" creationId="{DDC20754-B666-4E42-AFE6-9E634799B797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33" creationId="{48D079DF-7D6E-4AC8-A5E6-7678AC0EFD7D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34" creationId="{E7B924A9-42BA-4225-A970-DDCC89ED787B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35" creationId="{2CEAFD07-1E50-4003-9185-838B854C3991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36" creationId="{C846C85A-4C0D-4944-B706-4DE99011BC4F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37" creationId="{93842274-742C-4A08-A6D9-2F218ADE32B4}"/>
          </ac:spMkLst>
        </pc:spChg>
        <pc:spChg chg="mod ord topLvl">
          <ac:chgData name="Trenna Wall" userId="3e6f4acb1c4dd9aa" providerId="LiveId" clId="{CCFF93CF-121F-406B-9521-BBF0120792FD}" dt="2021-06-15T04:54:38.508" v="249" actId="207"/>
          <ac:spMkLst>
            <pc:docMk/>
            <pc:sldMk cId="1902537139" sldId="313"/>
            <ac:spMk id="138" creationId="{9747302F-31B5-435F-AA93-FE9E29CDC052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41" creationId="{2BB63148-2BBA-41B5-93DB-55AF7CF9B532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42" creationId="{E5DB70A6-F5AB-4905-B3B4-B3FE07078A52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43" creationId="{E0BBFB84-107E-46AA-81EC-33FAC046EBA2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44" creationId="{E179F484-B3CE-44B3-AFB8-5D9F0EA84C23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45" creationId="{FAFF99C0-257D-4406-B456-4EB5FFDB070E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46" creationId="{19BD6920-0DF6-457C-9760-0561C3E647CD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47" creationId="{EA1186A8-E0EA-439B-AB49-1C0D0C6114F8}"/>
          </ac:spMkLst>
        </pc:spChg>
        <pc:spChg chg="mod ord topLvl">
          <ac:chgData name="Trenna Wall" userId="3e6f4acb1c4dd9aa" providerId="LiveId" clId="{CCFF93CF-121F-406B-9521-BBF0120792FD}" dt="2021-06-15T04:54:38.508" v="249" actId="207"/>
          <ac:spMkLst>
            <pc:docMk/>
            <pc:sldMk cId="1902537139" sldId="313"/>
            <ac:spMk id="148" creationId="{171D786A-E25F-45A2-A96C-FA950E1EA69A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51" creationId="{66677E6F-9BCC-4BA3-842C-8515615D33C6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52" creationId="{1C420D4A-1AE6-4B1B-9FF9-446387FB9A45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53" creationId="{70E1D3EF-86DC-4B2C-9EE9-35CA4C5FE748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54" creationId="{C1EA3AD4-A931-4A38-A831-B89FEC254E7D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55" creationId="{2AFB5547-4692-48B4-9EDE-594EBF142A07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56" creationId="{63A1D0E2-92E9-4E12-91BE-AC945A265138}"/>
          </ac:spMkLst>
        </pc:spChg>
        <pc:spChg chg="mod ord topLvl">
          <ac:chgData name="Trenna Wall" userId="3e6f4acb1c4dd9aa" providerId="LiveId" clId="{CCFF93CF-121F-406B-9521-BBF0120792FD}" dt="2021-06-15T04:54:38.508" v="249" actId="207"/>
          <ac:spMkLst>
            <pc:docMk/>
            <pc:sldMk cId="1902537139" sldId="313"/>
            <ac:spMk id="157" creationId="{1C6DBDD2-B745-4A1F-909D-C75B406A881C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60" creationId="{70DE8A5E-75D9-4035-942A-8E719F7C45A9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61" creationId="{EC94BD4C-9513-427B-91F6-414F9ED52904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62" creationId="{4EE7B023-9420-40C8-B0A6-695530ECE2CF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63" creationId="{0991494B-2102-4099-A323-99665D455144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64" creationId="{D6343D8B-B64E-4AB3-AAE4-A1B5427B403D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65" creationId="{F2ABD526-5A03-4BA4-B471-1AFB87CD1C39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66" creationId="{3731D8A4-295E-486E-B93B-3D6E61D5D3FC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67" creationId="{D5DCD950-078E-4FAF-A011-B6D4478EC009}"/>
          </ac:spMkLst>
        </pc:spChg>
        <pc:spChg chg="mod">
          <ac:chgData name="Trenna Wall" userId="3e6f4acb1c4dd9aa" providerId="LiveId" clId="{CCFF93CF-121F-406B-9521-BBF0120792FD}" dt="2021-06-15T04:36:15.620" v="38" actId="165"/>
          <ac:spMkLst>
            <pc:docMk/>
            <pc:sldMk cId="1902537139" sldId="313"/>
            <ac:spMk id="168" creationId="{A787445E-F15B-4E9D-96A8-4B695791EC60}"/>
          </ac:spMkLst>
        </pc:spChg>
        <pc:spChg chg="mod ord topLvl">
          <ac:chgData name="Trenna Wall" userId="3e6f4acb1c4dd9aa" providerId="LiveId" clId="{CCFF93CF-121F-406B-9521-BBF0120792FD}" dt="2021-06-15T04:54:38.508" v="249" actId="207"/>
          <ac:spMkLst>
            <pc:docMk/>
            <pc:sldMk cId="1902537139" sldId="313"/>
            <ac:spMk id="169" creationId="{82F4C622-2485-4E08-A792-92FEE3DBA257}"/>
          </ac:spMkLst>
        </pc:spChg>
        <pc:grpChg chg="add mod">
          <ac:chgData name="Trenna Wall" userId="3e6f4acb1c4dd9aa" providerId="LiveId" clId="{CCFF93CF-121F-406B-9521-BBF0120792FD}" dt="2021-06-15T04:45:53.190" v="150" actId="164"/>
          <ac:grpSpMkLst>
            <pc:docMk/>
            <pc:sldMk cId="1902537139" sldId="313"/>
            <ac:grpSpMk id="3" creationId="{B17CAE90-EA10-4863-BFE8-1000DCFEEB20}"/>
          </ac:grpSpMkLst>
        </pc:grpChg>
        <pc:grpChg chg="mod topLv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4" creationId="{E262D8E7-97B2-4FA2-92EA-7FDDC1B6885E}"/>
          </ac:grpSpMkLst>
        </pc:grpChg>
        <pc:grpChg chg="add mod">
          <ac:chgData name="Trenna Wall" userId="3e6f4acb1c4dd9aa" providerId="LiveId" clId="{CCFF93CF-121F-406B-9521-BBF0120792FD}" dt="2021-06-15T04:45:55.875" v="151" actId="164"/>
          <ac:grpSpMkLst>
            <pc:docMk/>
            <pc:sldMk cId="1902537139" sldId="313"/>
            <ac:grpSpMk id="11" creationId="{0CC228FD-B81E-495B-90A5-A3B3CF1D0B03}"/>
          </ac:grpSpMkLst>
        </pc:grpChg>
        <pc:grpChg chg="mod topLv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2" creationId="{D5A05896-4072-4C77-830A-040855A069CF}"/>
          </ac:grpSpMkLst>
        </pc:grpChg>
        <pc:grpChg chg="add mod">
          <ac:chgData name="Trenna Wall" userId="3e6f4acb1c4dd9aa" providerId="LiveId" clId="{CCFF93CF-121F-406B-9521-BBF0120792FD}" dt="2021-06-15T04:45:59.058" v="152" actId="164"/>
          <ac:grpSpMkLst>
            <pc:docMk/>
            <pc:sldMk cId="1902537139" sldId="313"/>
            <ac:grpSpMk id="19" creationId="{EC56B965-F2BA-4125-84A1-EC7EEA1A1F81}"/>
          </ac:grpSpMkLst>
        </pc:grpChg>
        <pc:grpChg chg="mod topLv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20" creationId="{9895C73D-D55B-4134-B66D-43D940442DD8}"/>
          </ac:grpSpMkLst>
        </pc:grpChg>
        <pc:grpChg chg="de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21" creationId="{8E02E613-0D94-4E1E-8C79-411C177EA946}"/>
          </ac:grpSpMkLst>
        </pc:grpChg>
        <pc:grpChg chg="de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27" creationId="{ADABA007-881A-4E96-8653-B71595CD34EF}"/>
          </ac:grpSpMkLst>
        </pc:grpChg>
        <pc:grpChg chg="de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33" creationId="{7ADD169F-4F9B-4C78-A3F6-59BD0EE830FB}"/>
          </ac:grpSpMkLst>
        </pc:grpChg>
        <pc:grpChg chg="mod topLv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57" creationId="{3A40802E-0BA2-4B40-92E3-BC253CC8D8AD}"/>
          </ac:grpSpMkLst>
        </pc:grpChg>
        <pc:grpChg chg="mod topLv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70" creationId="{E4F0A8CF-0AB2-43DC-9A49-13E2F83A1381}"/>
          </ac:grpSpMkLst>
        </pc:grpChg>
        <pc:grpChg chg="mod topLv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78" creationId="{67FE8846-5EE9-4B52-A04C-585599BBA57E}"/>
          </ac:grpSpMkLst>
        </pc:grpChg>
        <pc:grpChg chg="mod topLv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86" creationId="{F2157907-D3AC-42F9-B658-A0CBC0B9003D}"/>
          </ac:grpSpMkLst>
        </pc:grpChg>
        <pc:grpChg chg="mod topLv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97" creationId="{471BAD2B-BCA7-4D09-9213-6FC08D8E95E1}"/>
          </ac:grpSpMkLst>
        </pc:grpChg>
        <pc:grpChg chg="mod topLv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04" creationId="{EF490A0E-9CFE-482D-8381-F01B6466FDDE}"/>
          </ac:grpSpMkLst>
        </pc:grpChg>
        <pc:grpChg chg="mod topLv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13" creationId="{87F3F649-219F-4AB9-B329-2783487B809C}"/>
          </ac:grpSpMkLst>
        </pc:grpChg>
        <pc:grpChg chg="mod topLv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21" creationId="{5C4B6CB5-8C34-481A-9031-5B3EBC65408D}"/>
          </ac:grpSpMkLst>
        </pc:grpChg>
        <pc:grpChg chg="mod topLv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31" creationId="{7A301627-E553-4E1F-97B0-E72B5258AA9B}"/>
          </ac:grpSpMkLst>
        </pc:grpChg>
        <pc:grpChg chg="mod topLv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40" creationId="{7614CBA6-1F44-4359-8A7E-5E641A501239}"/>
          </ac:grpSpMkLst>
        </pc:grpChg>
        <pc:grpChg chg="mod topLv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50" creationId="{6C921022-0DC2-467D-B680-D557018A52F8}"/>
          </ac:grpSpMkLst>
        </pc:grpChg>
        <pc:grpChg chg="mod topLv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59" creationId="{3DA25460-3BFB-4E23-939C-AA537C00C7F6}"/>
          </ac:grpSpMkLst>
        </pc:grpChg>
        <pc:grpChg chg="de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70" creationId="{C3351A52-A8D6-479E-8450-B45C98174B22}"/>
          </ac:grpSpMkLst>
        </pc:grpChg>
        <pc:grpChg chg="de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71" creationId="{579AFECD-6025-4601-B2B9-F1758AAC3284}"/>
          </ac:grpSpMkLst>
        </pc:grpChg>
        <pc:grpChg chg="de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72" creationId="{658880BE-EE20-4D50-B124-7A92583A1B1B}"/>
          </ac:grpSpMkLst>
        </pc:grpChg>
        <pc:grpChg chg="de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73" creationId="{7942B416-4873-4E01-B823-92B7611E540A}"/>
          </ac:grpSpMkLst>
        </pc:grpChg>
        <pc:grpChg chg="de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74" creationId="{A1896012-4715-4751-A3E3-FA53A14C0357}"/>
          </ac:grpSpMkLst>
        </pc:grpChg>
        <pc:grpChg chg="de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75" creationId="{6A807605-0C78-4864-834E-3A199A95BA8A}"/>
          </ac:grpSpMkLst>
        </pc:grpChg>
        <pc:grpChg chg="de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76" creationId="{A992C603-1348-4692-ABD0-E674E72E1A5D}"/>
          </ac:grpSpMkLst>
        </pc:grpChg>
        <pc:grpChg chg="de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77" creationId="{3713FB85-7CF1-4786-B084-E9C77A6588BB}"/>
          </ac:grpSpMkLst>
        </pc:grpChg>
        <pc:grpChg chg="de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78" creationId="{2B7E17CA-A884-4520-8859-ACFAC0AC1182}"/>
          </ac:grpSpMkLst>
        </pc:grpChg>
        <pc:grpChg chg="de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79" creationId="{A2A87DA0-063E-4387-9676-29E5B888FB39}"/>
          </ac:grpSpMkLst>
        </pc:grpChg>
        <pc:grpChg chg="de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80" creationId="{84160BB9-DAD3-460F-B1CD-E62712B2C8E2}"/>
          </ac:grpSpMkLst>
        </pc:grpChg>
        <pc:grpChg chg="de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81" creationId="{A5196304-A6AB-400D-B55B-E90EEEC15DDF}"/>
          </ac:grpSpMkLst>
        </pc:grpChg>
        <pc:grpChg chg="de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82" creationId="{57290C0A-F7F5-4689-94B9-E3D37DCAA0F0}"/>
          </ac:grpSpMkLst>
        </pc:grpChg>
        <pc:grpChg chg="de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83" creationId="{F59193A3-9ACC-4AD5-9A96-3011FEDB3DEC}"/>
          </ac:grpSpMkLst>
        </pc:grpChg>
        <pc:grpChg chg="del">
          <ac:chgData name="Trenna Wall" userId="3e6f4acb1c4dd9aa" providerId="LiveId" clId="{CCFF93CF-121F-406B-9521-BBF0120792FD}" dt="2021-06-15T04:36:15.620" v="38" actId="165"/>
          <ac:grpSpMkLst>
            <pc:docMk/>
            <pc:sldMk cId="1902537139" sldId="313"/>
            <ac:grpSpMk id="184" creationId="{C94DF263-C78D-486C-A327-1DB85ACF3EEB}"/>
          </ac:grpSpMkLst>
        </pc:grpChg>
      </pc:sldChg>
      <pc:sldChg chg="addSp delSp modSp mod">
        <pc:chgData name="Trenna Wall" userId="3e6f4acb1c4dd9aa" providerId="LiveId" clId="{CCFF93CF-121F-406B-9521-BBF0120792FD}" dt="2021-06-15T04:54:34.714" v="248" actId="207"/>
        <pc:sldMkLst>
          <pc:docMk/>
          <pc:sldMk cId="1531641869" sldId="314"/>
        </pc:sldMkLst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5" creationId="{4F50F7E3-86E8-407E-810F-9CA21E8C2120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6" creationId="{FD31E80B-B85B-426C-825A-6062E82AECC0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7" creationId="{3E12CAFF-8B83-485B-B7C8-BC1441E508DD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8" creationId="{6CAE3F4B-9B22-4115-8B4A-A36A4F2859A5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9" creationId="{5A41793E-6CEC-49B6-957D-9BC6892B3C35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0" creationId="{1A087E46-4D5D-42F8-8F03-7B36F9645AD2}"/>
          </ac:spMkLst>
        </pc:spChg>
        <pc:spChg chg="mod ord topLvl">
          <ac:chgData name="Trenna Wall" userId="3e6f4acb1c4dd9aa" providerId="LiveId" clId="{CCFF93CF-121F-406B-9521-BBF0120792FD}" dt="2021-06-15T04:54:34.714" v="248" actId="207"/>
          <ac:spMkLst>
            <pc:docMk/>
            <pc:sldMk cId="1531641869" sldId="314"/>
            <ac:spMk id="11" creationId="{88B3F9F6-6B41-455A-9CC9-61EFFD825EB3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4" creationId="{83BB13DC-F682-4C21-9054-68DC67331C71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5" creationId="{29C039A0-6E47-4408-9DC7-D0E3023FE7B1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6" creationId="{D332E7AA-466E-4068-8947-6439CBA31DE7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7" creationId="{D1D279C0-4C0D-4115-B25C-CB23B9334F21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8" creationId="{9D50E8F1-F98B-45FC-8AC7-1B371DE7C2F2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9" creationId="{DEA9A877-AC5C-466A-A330-BAB47094FFC2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20" creationId="{E4C3832C-5D07-49EF-8BEB-A444466E7EAB}"/>
          </ac:spMkLst>
        </pc:spChg>
        <pc:spChg chg="mod topLvl">
          <ac:chgData name="Trenna Wall" userId="3e6f4acb1c4dd9aa" providerId="LiveId" clId="{CCFF93CF-121F-406B-9521-BBF0120792FD}" dt="2021-06-15T04:46:05.561" v="154" actId="164"/>
          <ac:spMkLst>
            <pc:docMk/>
            <pc:sldMk cId="1531641869" sldId="314"/>
            <ac:spMk id="22" creationId="{1E1B7534-8979-4DC6-8715-A02A1DB10F6E}"/>
          </ac:spMkLst>
        </pc:spChg>
        <pc:spChg chg="mod topLvl">
          <ac:chgData name="Trenna Wall" userId="3e6f4acb1c4dd9aa" providerId="LiveId" clId="{CCFF93CF-121F-406B-9521-BBF0120792FD}" dt="2021-06-15T04:46:05.561" v="154" actId="164"/>
          <ac:spMkLst>
            <pc:docMk/>
            <pc:sldMk cId="1531641869" sldId="314"/>
            <ac:spMk id="23" creationId="{210BA810-427A-40A6-A3B4-A94477F50A91}"/>
          </ac:spMkLst>
        </pc:spChg>
        <pc:spChg chg="mod topLvl">
          <ac:chgData name="Trenna Wall" userId="3e6f4acb1c4dd9aa" providerId="LiveId" clId="{CCFF93CF-121F-406B-9521-BBF0120792FD}" dt="2021-06-15T04:46:05.561" v="154" actId="164"/>
          <ac:spMkLst>
            <pc:docMk/>
            <pc:sldMk cId="1531641869" sldId="314"/>
            <ac:spMk id="24" creationId="{EF74EE72-2C76-4223-B509-5A3CB30C0093}"/>
          </ac:spMkLst>
        </pc:spChg>
        <pc:spChg chg="mod topLvl">
          <ac:chgData name="Trenna Wall" userId="3e6f4acb1c4dd9aa" providerId="LiveId" clId="{CCFF93CF-121F-406B-9521-BBF0120792FD}" dt="2021-06-15T04:46:05.561" v="154" actId="164"/>
          <ac:spMkLst>
            <pc:docMk/>
            <pc:sldMk cId="1531641869" sldId="314"/>
            <ac:spMk id="25" creationId="{3E844FD3-4692-4D35-AD09-F3E99E2D599F}"/>
          </ac:spMkLst>
        </pc:spChg>
        <pc:spChg chg="mod topLvl">
          <ac:chgData name="Trenna Wall" userId="3e6f4acb1c4dd9aa" providerId="LiveId" clId="{CCFF93CF-121F-406B-9521-BBF0120792FD}" dt="2021-06-15T04:46:05.561" v="154" actId="164"/>
          <ac:spMkLst>
            <pc:docMk/>
            <pc:sldMk cId="1531641869" sldId="314"/>
            <ac:spMk id="26" creationId="{EFB6A4F6-0AE1-4C33-A86D-F474CA451A00}"/>
          </ac:spMkLst>
        </pc:spChg>
        <pc:spChg chg="mod topLvl">
          <ac:chgData name="Trenna Wall" userId="3e6f4acb1c4dd9aa" providerId="LiveId" clId="{CCFF93CF-121F-406B-9521-BBF0120792FD}" dt="2021-06-15T04:46:08.345" v="155" actId="164"/>
          <ac:spMkLst>
            <pc:docMk/>
            <pc:sldMk cId="1531641869" sldId="314"/>
            <ac:spMk id="28" creationId="{17CBBD42-84FD-4CB6-B512-4314ACD31AEA}"/>
          </ac:spMkLst>
        </pc:spChg>
        <pc:spChg chg="mod topLvl">
          <ac:chgData name="Trenna Wall" userId="3e6f4acb1c4dd9aa" providerId="LiveId" clId="{CCFF93CF-121F-406B-9521-BBF0120792FD}" dt="2021-06-15T04:46:08.345" v="155" actId="164"/>
          <ac:spMkLst>
            <pc:docMk/>
            <pc:sldMk cId="1531641869" sldId="314"/>
            <ac:spMk id="29" creationId="{33DEF950-713C-4279-957D-A39832D09489}"/>
          </ac:spMkLst>
        </pc:spChg>
        <pc:spChg chg="mod topLvl">
          <ac:chgData name="Trenna Wall" userId="3e6f4acb1c4dd9aa" providerId="LiveId" clId="{CCFF93CF-121F-406B-9521-BBF0120792FD}" dt="2021-06-15T04:46:08.345" v="155" actId="164"/>
          <ac:spMkLst>
            <pc:docMk/>
            <pc:sldMk cId="1531641869" sldId="314"/>
            <ac:spMk id="30" creationId="{CC401720-5EA4-4672-89CF-6B79AA09593F}"/>
          </ac:spMkLst>
        </pc:spChg>
        <pc:spChg chg="mod topLvl">
          <ac:chgData name="Trenna Wall" userId="3e6f4acb1c4dd9aa" providerId="LiveId" clId="{CCFF93CF-121F-406B-9521-BBF0120792FD}" dt="2021-06-15T04:46:08.345" v="155" actId="164"/>
          <ac:spMkLst>
            <pc:docMk/>
            <pc:sldMk cId="1531641869" sldId="314"/>
            <ac:spMk id="31" creationId="{78835A3D-EE5E-43EB-9F58-7C9602E4B552}"/>
          </ac:spMkLst>
        </pc:spChg>
        <pc:spChg chg="mod topLvl">
          <ac:chgData name="Trenna Wall" userId="3e6f4acb1c4dd9aa" providerId="LiveId" clId="{CCFF93CF-121F-406B-9521-BBF0120792FD}" dt="2021-06-15T04:46:08.345" v="155" actId="164"/>
          <ac:spMkLst>
            <pc:docMk/>
            <pc:sldMk cId="1531641869" sldId="314"/>
            <ac:spMk id="32" creationId="{5F12777D-6987-4B65-9DFB-7712BC287CBF}"/>
          </ac:spMkLst>
        </pc:spChg>
        <pc:spChg chg="mod topLvl">
          <ac:chgData name="Trenna Wall" userId="3e6f4acb1c4dd9aa" providerId="LiveId" clId="{CCFF93CF-121F-406B-9521-BBF0120792FD}" dt="2021-06-15T04:46:03.024" v="153" actId="164"/>
          <ac:spMkLst>
            <pc:docMk/>
            <pc:sldMk cId="1531641869" sldId="314"/>
            <ac:spMk id="34" creationId="{CA537558-318C-4850-B1BE-5E0F62B706AE}"/>
          </ac:spMkLst>
        </pc:spChg>
        <pc:spChg chg="mod topLvl">
          <ac:chgData name="Trenna Wall" userId="3e6f4acb1c4dd9aa" providerId="LiveId" clId="{CCFF93CF-121F-406B-9521-BBF0120792FD}" dt="2021-06-15T04:46:03.024" v="153" actId="164"/>
          <ac:spMkLst>
            <pc:docMk/>
            <pc:sldMk cId="1531641869" sldId="314"/>
            <ac:spMk id="35" creationId="{7FD74A74-A2B7-4124-8E95-9B720E058069}"/>
          </ac:spMkLst>
        </pc:spChg>
        <pc:spChg chg="mod topLvl">
          <ac:chgData name="Trenna Wall" userId="3e6f4acb1c4dd9aa" providerId="LiveId" clId="{CCFF93CF-121F-406B-9521-BBF0120792FD}" dt="2021-06-15T04:46:03.024" v="153" actId="164"/>
          <ac:spMkLst>
            <pc:docMk/>
            <pc:sldMk cId="1531641869" sldId="314"/>
            <ac:spMk id="36" creationId="{5632A9C4-990C-4191-8E65-6426409017A9}"/>
          </ac:spMkLst>
        </pc:spChg>
        <pc:spChg chg="mod topLvl">
          <ac:chgData name="Trenna Wall" userId="3e6f4acb1c4dd9aa" providerId="LiveId" clId="{CCFF93CF-121F-406B-9521-BBF0120792FD}" dt="2021-06-15T04:46:03.024" v="153" actId="164"/>
          <ac:spMkLst>
            <pc:docMk/>
            <pc:sldMk cId="1531641869" sldId="314"/>
            <ac:spMk id="37" creationId="{43B95F84-0D4A-40F7-BF4C-C2C656B93358}"/>
          </ac:spMkLst>
        </pc:spChg>
        <pc:spChg chg="mod topLvl">
          <ac:chgData name="Trenna Wall" userId="3e6f4acb1c4dd9aa" providerId="LiveId" clId="{CCFF93CF-121F-406B-9521-BBF0120792FD}" dt="2021-06-15T04:46:03.024" v="153" actId="164"/>
          <ac:spMkLst>
            <pc:docMk/>
            <pc:sldMk cId="1531641869" sldId="314"/>
            <ac:spMk id="38" creationId="{D851D126-C2BA-42E2-9097-5BFA11F07063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41" creationId="{71ECAAA9-843C-4A8A-93F6-D920878F18B7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43" creationId="{C506C16F-062C-49AB-B0BB-9A470812E346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45" creationId="{0B60DCCA-1B6E-43AA-99C8-F6BA734EB8F1}"/>
          </ac:spMkLst>
        </pc:spChg>
        <pc:spChg chg="mod ord topLvl">
          <ac:chgData name="Trenna Wall" userId="3e6f4acb1c4dd9aa" providerId="LiveId" clId="{CCFF93CF-121F-406B-9521-BBF0120792FD}" dt="2021-06-15T04:54:34.714" v="248" actId="207"/>
          <ac:spMkLst>
            <pc:docMk/>
            <pc:sldMk cId="1531641869" sldId="314"/>
            <ac:spMk id="47" creationId="{288F40CA-A46A-4BB0-A328-B0A77F085A07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53" creationId="{6DEC7F2B-BEB0-45EB-B369-F4388DB827D1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55" creationId="{6F2C51BD-ACE9-4A7D-846B-26593F5EDDD9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57" creationId="{41E04D09-B355-4550-92BB-0D5822057920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59" creationId="{8B9B84D6-CC9E-4E12-B230-BEE2F61CCD45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61" creationId="{A5D71287-A7FA-4E39-98FB-9C0FB01C3D13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63" creationId="{73ED6BD3-5E53-4301-A18E-4BE063673982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65" creationId="{634BF8BC-F066-4FBF-9BAE-58D95D78FAE2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67" creationId="{A3EB7D77-59D1-4757-9264-E835E6C4395D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69" creationId="{B5D599E1-8FFA-4CEB-8FFB-C5EE418DD8C6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70" creationId="{A8699A71-DD62-4085-A12D-131667230B8B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71" creationId="{14708C9B-84E8-4571-A680-EF1FA1D0E2EA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72" creationId="{B98E323D-2B3A-435A-B111-CD87EFEA81F1}"/>
          </ac:spMkLst>
        </pc:spChg>
        <pc:spChg chg="mod ord topLvl">
          <ac:chgData name="Trenna Wall" userId="3e6f4acb1c4dd9aa" providerId="LiveId" clId="{CCFF93CF-121F-406B-9521-BBF0120792FD}" dt="2021-06-15T04:54:34.714" v="248" actId="207"/>
          <ac:spMkLst>
            <pc:docMk/>
            <pc:sldMk cId="1531641869" sldId="314"/>
            <ac:spMk id="73" creationId="{D6BAB07D-082E-4DD8-A21B-91D1EC24D29E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76" creationId="{851AD018-2A1F-4E08-A272-33C8478A644A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77" creationId="{06B0F662-2E1C-426A-829C-96E008AF2B45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78" creationId="{97BEC9D4-1402-4F9A-9040-CD6051D8329F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79" creationId="{706F2694-BEB4-4E11-B2D7-AC80182396FF}"/>
          </ac:spMkLst>
        </pc:spChg>
        <pc:spChg chg="mod ord topLvl">
          <ac:chgData name="Trenna Wall" userId="3e6f4acb1c4dd9aa" providerId="LiveId" clId="{CCFF93CF-121F-406B-9521-BBF0120792FD}" dt="2021-06-15T04:54:34.714" v="248" actId="207"/>
          <ac:spMkLst>
            <pc:docMk/>
            <pc:sldMk cId="1531641869" sldId="314"/>
            <ac:spMk id="80" creationId="{DF4E3A5D-816B-41E7-8106-F55C5550C29A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83" creationId="{D8897A88-6DAC-425A-BC57-E0D69D01198B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84" creationId="{D4A140A2-CB76-422E-BA87-F35C86FBD780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85" creationId="{2F6404ED-DBEF-4C51-B70A-2B18FAEB8959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86" creationId="{DBF082F7-5888-4875-82E6-45F7EF11A53E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87" creationId="{31207488-8C56-4C35-8995-3E14D9F88DCD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88" creationId="{7C023B8A-C174-4C10-B352-4060138AA30B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89" creationId="{DDF9735A-A5E7-47D6-ACC2-2DFA4D254A59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90" creationId="{058C3D3E-BA01-4E69-BB92-8DD5FEB98605}"/>
          </ac:spMkLst>
        </pc:spChg>
        <pc:spChg chg="mod ord topLvl">
          <ac:chgData name="Trenna Wall" userId="3e6f4acb1c4dd9aa" providerId="LiveId" clId="{CCFF93CF-121F-406B-9521-BBF0120792FD}" dt="2021-06-15T04:54:34.714" v="248" actId="207"/>
          <ac:spMkLst>
            <pc:docMk/>
            <pc:sldMk cId="1531641869" sldId="314"/>
            <ac:spMk id="91" creationId="{E6A9B38C-DEDC-4C2B-8A5A-B8635448B027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94" creationId="{394B08DE-4A29-494D-A63D-ED9A497BD74D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95" creationId="{24C975DA-37C5-444B-9B3A-D3868F722C28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96" creationId="{596A5C42-6ECD-462F-9ADC-BCB9D3594CF9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97" creationId="{2A0216DF-BFA5-41E1-99F7-E21F4FDADAD0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98" creationId="{6CF0400A-33CA-4E1E-BAAA-1DB03138A8EA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99" creationId="{C2E0B4BA-BC4D-4EE3-A874-4A94A5BDB2AD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00" creationId="{15122900-A42C-434C-B1FB-02AB8E66EE3F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01" creationId="{8391E69B-84E6-48F2-A53D-3F0F49414EA7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02" creationId="{A54A55A2-77D8-4981-8771-10C8DC659294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03" creationId="{3373E639-CA38-4F5D-978C-AA5915BC4C21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04" creationId="{09D05315-53AB-4935-9FB9-B1E05E1839B0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05" creationId="{7BDFC464-B821-42E8-ACFC-B22A26D60EFC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06" creationId="{D9D55100-D2D3-46C8-B07F-AB83D0D5BFED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07" creationId="{5C86F1B1-4A30-4FBE-B960-63F33F4007B4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08" creationId="{3851530E-6848-43F1-A939-DE341E4BA2B6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09" creationId="{80D444AD-9E25-4C73-8D4A-964BEE7A5A3F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10" creationId="{E4DAAD0D-C73E-4AC8-8034-952B3BC9B7DC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11" creationId="{83A06B95-72E1-42D0-93DC-5586FC04226D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12" creationId="{5DDBE00F-C5CF-4047-A074-5E6B8E2E467F}"/>
          </ac:spMkLst>
        </pc:spChg>
        <pc:spChg chg="mod ord topLvl">
          <ac:chgData name="Trenna Wall" userId="3e6f4acb1c4dd9aa" providerId="LiveId" clId="{CCFF93CF-121F-406B-9521-BBF0120792FD}" dt="2021-06-15T04:54:34.714" v="248" actId="207"/>
          <ac:spMkLst>
            <pc:docMk/>
            <pc:sldMk cId="1531641869" sldId="314"/>
            <ac:spMk id="113" creationId="{BAE04AF0-0B19-4B3A-9ACA-D52DF51EBB27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16" creationId="{00208CEF-81F3-468B-9980-2FD35460E941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17" creationId="{23750284-E510-4FD7-911B-59D499545F93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18" creationId="{40154E37-7307-4A7F-BBCA-2A527B6681BE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19" creationId="{0C7F9959-3BA2-4AD5-A991-ACE54A4D17A2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20" creationId="{D3B796FE-EA13-427D-A9E1-0D0FB9617CFE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21" creationId="{4ED72759-207B-4405-85D5-EF0ED1CCC931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22" creationId="{17304A80-1315-4C69-B406-025897D39DB7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23" creationId="{0DF282C6-7759-49E8-9984-28DE51F1C2E4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24" creationId="{24806E4B-EF2A-4357-BB9F-46D2A4D09D6A}"/>
          </ac:spMkLst>
        </pc:spChg>
        <pc:spChg chg="mod ord topLvl">
          <ac:chgData name="Trenna Wall" userId="3e6f4acb1c4dd9aa" providerId="LiveId" clId="{CCFF93CF-121F-406B-9521-BBF0120792FD}" dt="2021-06-15T04:54:34.714" v="248" actId="207"/>
          <ac:spMkLst>
            <pc:docMk/>
            <pc:sldMk cId="1531641869" sldId="314"/>
            <ac:spMk id="125" creationId="{BA22D8C3-9D77-44A1-815A-CD00E423E3E3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28" creationId="{8DE0A526-41AE-4BFF-BC88-23AE610BDD6E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29" creationId="{9C4B9017-FC3A-47F2-800F-A68883347503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30" creationId="{C03A4D7A-EB7D-4D3B-A8A8-3D5FF97314AC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31" creationId="{DBC728E0-903E-4B54-A0F4-55487F59F049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32" creationId="{FB1DB4C4-95C7-46E8-A51E-259913F56D50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33" creationId="{2581CAF5-AA67-4DD4-862D-15E3448BB47B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34" creationId="{DC8DADAE-86D1-4101-B5DD-A1244D98EBFB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35" creationId="{5963D8C0-9452-4CD3-991D-AE9201B05DA6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36" creationId="{DEE18F55-782E-44D9-AD4C-B2BF600A2D57}"/>
          </ac:spMkLst>
        </pc:spChg>
        <pc:spChg chg="mod ord topLvl">
          <ac:chgData name="Trenna Wall" userId="3e6f4acb1c4dd9aa" providerId="LiveId" clId="{CCFF93CF-121F-406B-9521-BBF0120792FD}" dt="2021-06-15T04:54:34.714" v="248" actId="207"/>
          <ac:spMkLst>
            <pc:docMk/>
            <pc:sldMk cId="1531641869" sldId="314"/>
            <ac:spMk id="137" creationId="{3D6AA2A7-109E-475F-9985-47B740C41BD5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40" creationId="{38702BC2-E100-4B84-8EE9-1151FAC48A87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41" creationId="{7A3A73E0-20FB-4DCD-8DE3-7388CBC2290B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42" creationId="{0E3A079F-7F17-4154-B60A-DF423F7C4DDD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43" creationId="{FE5246E8-DE1B-40D0-BFAC-177C428FB69B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44" creationId="{160AF143-FE72-4955-9870-9FC9EF5CB7A3}"/>
          </ac:spMkLst>
        </pc:spChg>
        <pc:spChg chg="mod ord topLvl">
          <ac:chgData name="Trenna Wall" userId="3e6f4acb1c4dd9aa" providerId="LiveId" clId="{CCFF93CF-121F-406B-9521-BBF0120792FD}" dt="2021-06-15T04:54:34.714" v="248" actId="207"/>
          <ac:spMkLst>
            <pc:docMk/>
            <pc:sldMk cId="1531641869" sldId="314"/>
            <ac:spMk id="145" creationId="{8AD9F769-BA1B-4F6E-A843-3973EAD997DF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48" creationId="{72452936-8ED0-4AC9-A735-BF3358612D63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49" creationId="{DF865CC9-F347-4CD5-8E58-4AEA9579453D}"/>
          </ac:spMkLst>
        </pc:spChg>
        <pc:spChg chg="mod ord topLvl">
          <ac:chgData name="Trenna Wall" userId="3e6f4acb1c4dd9aa" providerId="LiveId" clId="{CCFF93CF-121F-406B-9521-BBF0120792FD}" dt="2021-06-15T04:54:34.714" v="248" actId="207"/>
          <ac:spMkLst>
            <pc:docMk/>
            <pc:sldMk cId="1531641869" sldId="314"/>
            <ac:spMk id="150" creationId="{EDA1AEE5-EFC3-485F-883B-EC01E41055F9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53" creationId="{27DFF0E0-BB08-413D-8BF7-B5FE057701BE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54" creationId="{D6524D45-D0BE-4444-9712-422074B95975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55" creationId="{4C6D2549-9A87-411E-9A19-D7B521B13290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56" creationId="{8E8F51CA-7687-4D56-BEAE-DDC278B17B22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57" creationId="{5BB640F2-B741-40FD-B767-DB0A620F1E12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58" creationId="{1705DDFD-4DF6-44E1-9A8B-002BB7C5FA42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59" creationId="{F22BD9A3-7B10-484F-8ED6-62555C3E5817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60" creationId="{237D1002-24EA-47BE-92AB-FAE22AA7E33A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61" creationId="{B1E65031-11BD-413C-8E0E-D00CD080723B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62" creationId="{238F3E2F-73CC-4F5D-B347-C8233BB7258E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63" creationId="{2B5CDB17-7CD7-4C7D-A947-9F5AB479BD10}"/>
          </ac:spMkLst>
        </pc:spChg>
        <pc:spChg chg="mod ord topLvl">
          <ac:chgData name="Trenna Wall" userId="3e6f4acb1c4dd9aa" providerId="LiveId" clId="{CCFF93CF-121F-406B-9521-BBF0120792FD}" dt="2021-06-15T04:54:34.714" v="248" actId="207"/>
          <ac:spMkLst>
            <pc:docMk/>
            <pc:sldMk cId="1531641869" sldId="314"/>
            <ac:spMk id="164" creationId="{533B509A-AF5F-4D53-8C71-F78EA62B3C09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67" creationId="{6300D914-B64D-4F92-ADE9-61523E878D23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68" creationId="{296FA76B-B173-46D0-8EAC-31BE78B3108D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69" creationId="{A558B7DD-E28E-4750-8D27-54615E0DAD0B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70" creationId="{7EDEE30D-6769-469A-890A-75D87EC625A9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71" creationId="{495D00B0-9DC5-4F0B-ACD2-424794938625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72" creationId="{B53BB0C2-36B4-4F99-81ED-532DA3E4D541}"/>
          </ac:spMkLst>
        </pc:spChg>
        <pc:spChg chg="mod ord topLvl">
          <ac:chgData name="Trenna Wall" userId="3e6f4acb1c4dd9aa" providerId="LiveId" clId="{CCFF93CF-121F-406B-9521-BBF0120792FD}" dt="2021-06-15T04:54:34.714" v="248" actId="207"/>
          <ac:spMkLst>
            <pc:docMk/>
            <pc:sldMk cId="1531641869" sldId="314"/>
            <ac:spMk id="173" creationId="{0C42089C-0321-4BA4-BFC1-42237ED40536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76" creationId="{A3BB4913-9E13-452C-9D2E-366AFC9B89EF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77" creationId="{00A6D419-0277-4437-825D-C775D0D831DE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78" creationId="{B0CBC507-329B-429B-8158-6164C2B2C21B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79" creationId="{71F15CA9-42F4-4BA7-ADCE-0270806E1F2F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80" creationId="{2F172F46-6177-40AB-A2E0-A26E19B165BA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81" creationId="{55C76C30-23DB-48F6-9948-16A22185F0B8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82" creationId="{BDCB8705-D748-4628-A7A1-DAE001BDAB10}"/>
          </ac:spMkLst>
        </pc:spChg>
        <pc:spChg chg="mod ord topLvl">
          <ac:chgData name="Trenna Wall" userId="3e6f4acb1c4dd9aa" providerId="LiveId" clId="{CCFF93CF-121F-406B-9521-BBF0120792FD}" dt="2021-06-15T04:54:34.714" v="248" actId="207"/>
          <ac:spMkLst>
            <pc:docMk/>
            <pc:sldMk cId="1531641869" sldId="314"/>
            <ac:spMk id="183" creationId="{FB117CFD-E87B-4D6A-8888-F735FAD13A66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86" creationId="{390FDC0F-FCDE-4538-ACDC-17877D477D80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87" creationId="{0678F90F-C2F9-4D1F-9CBF-FCDE22B2AE30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88" creationId="{BCF51C48-8D32-46D9-A6CB-F624B766F3BF}"/>
          </ac:spMkLst>
        </pc:spChg>
        <pc:spChg chg="mod ord topLvl">
          <ac:chgData name="Trenna Wall" userId="3e6f4acb1c4dd9aa" providerId="LiveId" clId="{CCFF93CF-121F-406B-9521-BBF0120792FD}" dt="2021-06-15T04:54:34.714" v="248" actId="207"/>
          <ac:spMkLst>
            <pc:docMk/>
            <pc:sldMk cId="1531641869" sldId="314"/>
            <ac:spMk id="189" creationId="{6F8595B1-FACA-48A2-A3DF-A21642274A83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92" creationId="{36B65CE0-A1A9-4FB2-B696-FF19B8E8FC94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93" creationId="{84A26396-8D33-49DE-8C32-417CE404D859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94" creationId="{765CE972-0185-460C-BAC9-DDC749F03414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95" creationId="{72ACB773-951C-4449-986B-28BBC1B24A5F}"/>
          </ac:spMkLst>
        </pc:spChg>
        <pc:spChg chg="mod">
          <ac:chgData name="Trenna Wall" userId="3e6f4acb1c4dd9aa" providerId="LiveId" clId="{CCFF93CF-121F-406B-9521-BBF0120792FD}" dt="2021-06-15T04:36:19.044" v="39" actId="165"/>
          <ac:spMkLst>
            <pc:docMk/>
            <pc:sldMk cId="1531641869" sldId="314"/>
            <ac:spMk id="196" creationId="{C5F7A5A1-B908-4E38-9D25-8FA62CD8C3A3}"/>
          </ac:spMkLst>
        </pc:spChg>
        <pc:spChg chg="mod ord topLvl">
          <ac:chgData name="Trenna Wall" userId="3e6f4acb1c4dd9aa" providerId="LiveId" clId="{CCFF93CF-121F-406B-9521-BBF0120792FD}" dt="2021-06-15T04:54:34.714" v="248" actId="207"/>
          <ac:spMkLst>
            <pc:docMk/>
            <pc:sldMk cId="1531641869" sldId="314"/>
            <ac:spMk id="197" creationId="{6B274D20-6B54-4C97-ADA6-AD69F5A69033}"/>
          </ac:spMkLst>
        </pc:spChg>
        <pc:grpChg chg="add mod">
          <ac:chgData name="Trenna Wall" userId="3e6f4acb1c4dd9aa" providerId="LiveId" clId="{CCFF93CF-121F-406B-9521-BBF0120792FD}" dt="2021-06-15T04:46:03.024" v="153" actId="164"/>
          <ac:grpSpMkLst>
            <pc:docMk/>
            <pc:sldMk cId="1531641869" sldId="314"/>
            <ac:grpSpMk id="3" creationId="{F7D232FC-1636-41C4-B217-1AA365D20E7B}"/>
          </ac:grpSpMkLst>
        </pc:grpChg>
        <pc:grpChg chg="mod topLv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4" creationId="{BC451B87-1989-49E2-A731-90D6303BF6B7}"/>
          </ac:grpSpMkLst>
        </pc:grpChg>
        <pc:grpChg chg="add mod">
          <ac:chgData name="Trenna Wall" userId="3e6f4acb1c4dd9aa" providerId="LiveId" clId="{CCFF93CF-121F-406B-9521-BBF0120792FD}" dt="2021-06-15T04:46:05.561" v="154" actId="164"/>
          <ac:grpSpMkLst>
            <pc:docMk/>
            <pc:sldMk cId="1531641869" sldId="314"/>
            <ac:grpSpMk id="12" creationId="{E5663017-1A37-4B82-BA51-CB35E911A691}"/>
          </ac:grpSpMkLst>
        </pc:grpChg>
        <pc:grpChg chg="mod topLv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13" creationId="{3691DBC0-2128-45F0-A75F-3B0D9B144E08}"/>
          </ac:grpSpMkLst>
        </pc:grpChg>
        <pc:grpChg chg="de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21" creationId="{055FA264-5C36-410B-8945-B6A1A2BA5EFE}"/>
          </ac:grpSpMkLst>
        </pc:grpChg>
        <pc:grpChg chg="de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27" creationId="{39CA183D-1E08-47F1-A55F-3DC28211391D}"/>
          </ac:grpSpMkLst>
        </pc:grpChg>
        <pc:grpChg chg="de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33" creationId="{F9EB5B2B-59AF-49E8-A900-268F9312DAA5}"/>
          </ac:grpSpMkLst>
        </pc:grpChg>
        <pc:grpChg chg="add mod">
          <ac:chgData name="Trenna Wall" userId="3e6f4acb1c4dd9aa" providerId="LiveId" clId="{CCFF93CF-121F-406B-9521-BBF0120792FD}" dt="2021-06-15T04:46:08.345" v="155" actId="164"/>
          <ac:grpSpMkLst>
            <pc:docMk/>
            <pc:sldMk cId="1531641869" sldId="314"/>
            <ac:grpSpMk id="40" creationId="{7D5A33AC-7235-498F-AA7E-05D7C580C10E}"/>
          </ac:grpSpMkLst>
        </pc:grpChg>
        <pc:grpChg chg="mod topLv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51" creationId="{2D3FB59C-6219-4BE1-A7C1-ECB780BF2FD0}"/>
          </ac:grpSpMkLst>
        </pc:grpChg>
        <pc:grpChg chg="mod topLv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75" creationId="{4A9510B2-159F-4293-A2BF-20405B3DC5E0}"/>
          </ac:grpSpMkLst>
        </pc:grpChg>
        <pc:grpChg chg="mod topLv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82" creationId="{8B045EB8-08C8-4FC5-988D-323E8DA2F28A}"/>
          </ac:grpSpMkLst>
        </pc:grpChg>
        <pc:grpChg chg="mod topLv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93" creationId="{6B2A468E-398C-4539-92C4-A75658D2DE41}"/>
          </ac:grpSpMkLst>
        </pc:grpChg>
        <pc:grpChg chg="mod topLv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115" creationId="{BBFE4E78-FD93-4FF7-9984-B3F966E87F21}"/>
          </ac:grpSpMkLst>
        </pc:grpChg>
        <pc:grpChg chg="mod topLv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127" creationId="{49BFDF1B-7384-4F85-8583-44BB0B02827C}"/>
          </ac:grpSpMkLst>
        </pc:grpChg>
        <pc:grpChg chg="mod topLv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139" creationId="{6565F7AF-6050-42AE-B8FF-91A99BFC44B0}"/>
          </ac:grpSpMkLst>
        </pc:grpChg>
        <pc:grpChg chg="mod topLv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147" creationId="{0B9C7F39-D03F-4457-A967-7C66A1C5B2BD}"/>
          </ac:grpSpMkLst>
        </pc:grpChg>
        <pc:grpChg chg="mod topLv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152" creationId="{1ED81141-4347-4BA5-A888-132D23561AFA}"/>
          </ac:grpSpMkLst>
        </pc:grpChg>
        <pc:grpChg chg="mod topLv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166" creationId="{6D7114E0-9D79-4C1A-BE84-B9AA9386779E}"/>
          </ac:grpSpMkLst>
        </pc:grpChg>
        <pc:grpChg chg="mod topLv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175" creationId="{97AFBBFC-DD15-4154-877D-B0D9004DFC81}"/>
          </ac:grpSpMkLst>
        </pc:grpChg>
        <pc:grpChg chg="mod topLv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185" creationId="{F73751EC-1E1D-4C02-BF51-81D7BB73B651}"/>
          </ac:grpSpMkLst>
        </pc:grpChg>
        <pc:grpChg chg="mod topLv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191" creationId="{A3333A53-79E1-44B4-8216-643630C6D935}"/>
          </ac:grpSpMkLst>
        </pc:grpChg>
        <pc:grpChg chg="de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198" creationId="{8D792DD6-5C65-4B71-9204-DA7913293952}"/>
          </ac:grpSpMkLst>
        </pc:grpChg>
        <pc:grpChg chg="de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199" creationId="{7FFF9198-1CAD-4E2F-BA29-F9DF9F231B55}"/>
          </ac:grpSpMkLst>
        </pc:grpChg>
        <pc:grpChg chg="de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200" creationId="{D4C291F2-858F-4E48-A2E6-5C89B8105B3B}"/>
          </ac:grpSpMkLst>
        </pc:grpChg>
        <pc:grpChg chg="de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201" creationId="{56D20C95-4EAD-4EC5-90A5-1A8C4AF0EC52}"/>
          </ac:grpSpMkLst>
        </pc:grpChg>
        <pc:grpChg chg="de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202" creationId="{6D4578FB-65D5-47F0-9B24-52221C0AFCBC}"/>
          </ac:grpSpMkLst>
        </pc:grpChg>
        <pc:grpChg chg="de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203" creationId="{A994E70E-65FB-43D5-9FB2-E1F36F73185B}"/>
          </ac:grpSpMkLst>
        </pc:grpChg>
        <pc:grpChg chg="de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204" creationId="{EB800CF5-66E2-4B1A-92A0-326CD59E2B3D}"/>
          </ac:grpSpMkLst>
        </pc:grpChg>
        <pc:grpChg chg="de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205" creationId="{DC1B0866-345D-4CE4-9A59-00EAE726A083}"/>
          </ac:grpSpMkLst>
        </pc:grpChg>
        <pc:grpChg chg="de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206" creationId="{BC6237C0-4EFC-44CD-AACB-9A7FEC1348F8}"/>
          </ac:grpSpMkLst>
        </pc:grpChg>
        <pc:grpChg chg="de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207" creationId="{7C276CFB-8AC3-49A4-9B46-90F34EABC45B}"/>
          </ac:grpSpMkLst>
        </pc:grpChg>
        <pc:grpChg chg="de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208" creationId="{02A0BE49-4693-496A-A64C-2E22910F31A1}"/>
          </ac:grpSpMkLst>
        </pc:grpChg>
        <pc:grpChg chg="de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209" creationId="{8CF78BEF-F15D-47B4-A25E-C5678B19E257}"/>
          </ac:grpSpMkLst>
        </pc:grpChg>
        <pc:grpChg chg="de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210" creationId="{D52C4E53-7827-4EC2-8F4C-E202A492DC2E}"/>
          </ac:grpSpMkLst>
        </pc:grpChg>
        <pc:grpChg chg="de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211" creationId="{D445131F-EB6C-4CA7-B4EE-489AA8665F50}"/>
          </ac:grpSpMkLst>
        </pc:grpChg>
        <pc:grpChg chg="del">
          <ac:chgData name="Trenna Wall" userId="3e6f4acb1c4dd9aa" providerId="LiveId" clId="{CCFF93CF-121F-406B-9521-BBF0120792FD}" dt="2021-06-15T04:36:19.044" v="39" actId="165"/>
          <ac:grpSpMkLst>
            <pc:docMk/>
            <pc:sldMk cId="1531641869" sldId="314"/>
            <ac:grpSpMk id="212" creationId="{A7AB9A25-A080-4CD5-85D6-C884225CCC3B}"/>
          </ac:grpSpMkLst>
        </pc:grpChg>
      </pc:sldChg>
      <pc:sldChg chg="addSp delSp modSp mod">
        <pc:chgData name="Trenna Wall" userId="3e6f4acb1c4dd9aa" providerId="LiveId" clId="{CCFF93CF-121F-406B-9521-BBF0120792FD}" dt="2021-06-15T04:54:29.207" v="247" actId="207"/>
        <pc:sldMkLst>
          <pc:docMk/>
          <pc:sldMk cId="2983219671" sldId="315"/>
        </pc:sldMkLst>
        <pc:spChg chg="mod topLvl">
          <ac:chgData name="Trenna Wall" userId="3e6f4acb1c4dd9aa" providerId="LiveId" clId="{CCFF93CF-121F-406B-9521-BBF0120792FD}" dt="2021-06-15T04:36:23.222" v="40" actId="165"/>
          <ac:spMkLst>
            <pc:docMk/>
            <pc:sldMk cId="2983219671" sldId="315"/>
            <ac:spMk id="7" creationId="{0D2F4D82-A610-4CB2-95B8-5F0ED2500626}"/>
          </ac:spMkLst>
        </pc:spChg>
        <pc:spChg chg="mod ord topLvl">
          <ac:chgData name="Trenna Wall" userId="3e6f4acb1c4dd9aa" providerId="LiveId" clId="{CCFF93CF-121F-406B-9521-BBF0120792FD}" dt="2021-06-15T04:54:29.207" v="247" actId="207"/>
          <ac:spMkLst>
            <pc:docMk/>
            <pc:sldMk cId="2983219671" sldId="315"/>
            <ac:spMk id="8" creationId="{D3F659DB-4765-4069-8C8B-44F4BD580164}"/>
          </ac:spMkLst>
        </pc:spChg>
        <pc:spChg chg="mod topLvl">
          <ac:chgData name="Trenna Wall" userId="3e6f4acb1c4dd9aa" providerId="LiveId" clId="{CCFF93CF-121F-406B-9521-BBF0120792FD}" dt="2021-06-15T04:36:23.222" v="40" actId="165"/>
          <ac:spMkLst>
            <pc:docMk/>
            <pc:sldMk cId="2983219671" sldId="315"/>
            <ac:spMk id="10" creationId="{1908C4E8-A645-44AF-A3F8-4367A4E5D2CF}"/>
          </ac:spMkLst>
        </pc:spChg>
        <pc:spChg chg="mod ord topLvl">
          <ac:chgData name="Trenna Wall" userId="3e6f4acb1c4dd9aa" providerId="LiveId" clId="{CCFF93CF-121F-406B-9521-BBF0120792FD}" dt="2021-06-15T04:54:29.207" v="247" actId="207"/>
          <ac:spMkLst>
            <pc:docMk/>
            <pc:sldMk cId="2983219671" sldId="315"/>
            <ac:spMk id="11" creationId="{E231FE0F-727E-4DA4-ABCD-F84EFEC389AD}"/>
          </ac:spMkLst>
        </pc:spChg>
        <pc:spChg chg="mod topLvl">
          <ac:chgData name="Trenna Wall" userId="3e6f4acb1c4dd9aa" providerId="LiveId" clId="{CCFF93CF-121F-406B-9521-BBF0120792FD}" dt="2021-06-15T04:36:23.222" v="40" actId="165"/>
          <ac:spMkLst>
            <pc:docMk/>
            <pc:sldMk cId="2983219671" sldId="315"/>
            <ac:spMk id="13" creationId="{670E9157-3EA8-4DC5-9CBE-00D5732B1BBB}"/>
          </ac:spMkLst>
        </pc:spChg>
        <pc:spChg chg="mod ord topLvl">
          <ac:chgData name="Trenna Wall" userId="3e6f4acb1c4dd9aa" providerId="LiveId" clId="{CCFF93CF-121F-406B-9521-BBF0120792FD}" dt="2021-06-15T04:54:29.207" v="247" actId="207"/>
          <ac:spMkLst>
            <pc:docMk/>
            <pc:sldMk cId="2983219671" sldId="315"/>
            <ac:spMk id="14" creationId="{D1FBB593-A099-4699-8C54-98561C4BCB42}"/>
          </ac:spMkLst>
        </pc:spChg>
        <pc:spChg chg="mod topLvl">
          <ac:chgData name="Trenna Wall" userId="3e6f4acb1c4dd9aa" providerId="LiveId" clId="{CCFF93CF-121F-406B-9521-BBF0120792FD}" dt="2021-06-15T04:36:23.222" v="40" actId="165"/>
          <ac:spMkLst>
            <pc:docMk/>
            <pc:sldMk cId="2983219671" sldId="315"/>
            <ac:spMk id="16" creationId="{34144372-D1C2-4046-B4AF-67608C2149E3}"/>
          </ac:spMkLst>
        </pc:spChg>
        <pc:spChg chg="mod ord topLvl">
          <ac:chgData name="Trenna Wall" userId="3e6f4acb1c4dd9aa" providerId="LiveId" clId="{CCFF93CF-121F-406B-9521-BBF0120792FD}" dt="2021-06-15T04:54:29.207" v="247" actId="207"/>
          <ac:spMkLst>
            <pc:docMk/>
            <pc:sldMk cId="2983219671" sldId="315"/>
            <ac:spMk id="17" creationId="{E5D415E5-C0D9-42CD-B6A0-8CDAC485E6D4}"/>
          </ac:spMkLst>
        </pc:spChg>
        <pc:spChg chg="mod topLvl">
          <ac:chgData name="Trenna Wall" userId="3e6f4acb1c4dd9aa" providerId="LiveId" clId="{CCFF93CF-121F-406B-9521-BBF0120792FD}" dt="2021-06-15T04:36:23.222" v="40" actId="165"/>
          <ac:spMkLst>
            <pc:docMk/>
            <pc:sldMk cId="2983219671" sldId="315"/>
            <ac:spMk id="19" creationId="{55B3D922-F2AB-4A3F-AA06-77836E76C453}"/>
          </ac:spMkLst>
        </pc:spChg>
        <pc:spChg chg="mod ord topLvl">
          <ac:chgData name="Trenna Wall" userId="3e6f4acb1c4dd9aa" providerId="LiveId" clId="{CCFF93CF-121F-406B-9521-BBF0120792FD}" dt="2021-06-15T04:54:29.207" v="247" actId="207"/>
          <ac:spMkLst>
            <pc:docMk/>
            <pc:sldMk cId="2983219671" sldId="315"/>
            <ac:spMk id="20" creationId="{9983C562-82C6-406B-AC07-9669017CCC21}"/>
          </ac:spMkLst>
        </pc:spChg>
        <pc:spChg chg="mod topLvl">
          <ac:chgData name="Trenna Wall" userId="3e6f4acb1c4dd9aa" providerId="LiveId" clId="{CCFF93CF-121F-406B-9521-BBF0120792FD}" dt="2021-06-15T04:46:23.857" v="157" actId="164"/>
          <ac:spMkLst>
            <pc:docMk/>
            <pc:sldMk cId="2983219671" sldId="315"/>
            <ac:spMk id="22" creationId="{3C14FB3D-4729-493D-A8CE-75FA6E33B6DE}"/>
          </ac:spMkLst>
        </pc:spChg>
        <pc:spChg chg="mod topLvl">
          <ac:chgData name="Trenna Wall" userId="3e6f4acb1c4dd9aa" providerId="LiveId" clId="{CCFF93CF-121F-406B-9521-BBF0120792FD}" dt="2021-06-15T04:46:23.857" v="157" actId="164"/>
          <ac:spMkLst>
            <pc:docMk/>
            <pc:sldMk cId="2983219671" sldId="315"/>
            <ac:spMk id="23" creationId="{FE3AE49B-FF93-4A6F-90E6-8DEB2A56122E}"/>
          </ac:spMkLst>
        </pc:spChg>
        <pc:spChg chg="mod topLvl">
          <ac:chgData name="Trenna Wall" userId="3e6f4acb1c4dd9aa" providerId="LiveId" clId="{CCFF93CF-121F-406B-9521-BBF0120792FD}" dt="2021-06-15T04:46:23.857" v="157" actId="164"/>
          <ac:spMkLst>
            <pc:docMk/>
            <pc:sldMk cId="2983219671" sldId="315"/>
            <ac:spMk id="24" creationId="{42CD8925-507E-44BF-A76C-2DD491C85FE8}"/>
          </ac:spMkLst>
        </pc:spChg>
        <pc:spChg chg="mod topLvl">
          <ac:chgData name="Trenna Wall" userId="3e6f4acb1c4dd9aa" providerId="LiveId" clId="{CCFF93CF-121F-406B-9521-BBF0120792FD}" dt="2021-06-15T04:46:23.857" v="157" actId="164"/>
          <ac:spMkLst>
            <pc:docMk/>
            <pc:sldMk cId="2983219671" sldId="315"/>
            <ac:spMk id="25" creationId="{26E6BA27-DADC-4901-B497-C6DA42015072}"/>
          </ac:spMkLst>
        </pc:spChg>
        <pc:spChg chg="mod topLvl">
          <ac:chgData name="Trenna Wall" userId="3e6f4acb1c4dd9aa" providerId="LiveId" clId="{CCFF93CF-121F-406B-9521-BBF0120792FD}" dt="2021-06-15T04:46:23.857" v="157" actId="164"/>
          <ac:spMkLst>
            <pc:docMk/>
            <pc:sldMk cId="2983219671" sldId="315"/>
            <ac:spMk id="26" creationId="{D0D96E5B-90A3-46F6-BFA5-BFC4335704C1}"/>
          </ac:spMkLst>
        </pc:spChg>
        <pc:spChg chg="mod topLvl">
          <ac:chgData name="Trenna Wall" userId="3e6f4acb1c4dd9aa" providerId="LiveId" clId="{CCFF93CF-121F-406B-9521-BBF0120792FD}" dt="2021-06-15T04:46:26.909" v="158" actId="164"/>
          <ac:spMkLst>
            <pc:docMk/>
            <pc:sldMk cId="2983219671" sldId="315"/>
            <ac:spMk id="28" creationId="{E781EA23-B1C7-4DD6-B436-81BF0EAE62E6}"/>
          </ac:spMkLst>
        </pc:spChg>
        <pc:spChg chg="mod topLvl">
          <ac:chgData name="Trenna Wall" userId="3e6f4acb1c4dd9aa" providerId="LiveId" clId="{CCFF93CF-121F-406B-9521-BBF0120792FD}" dt="2021-06-15T04:46:26.909" v="158" actId="164"/>
          <ac:spMkLst>
            <pc:docMk/>
            <pc:sldMk cId="2983219671" sldId="315"/>
            <ac:spMk id="29" creationId="{2C025FCC-2B98-4EFA-B379-07D2202D85A2}"/>
          </ac:spMkLst>
        </pc:spChg>
        <pc:spChg chg="mod topLvl">
          <ac:chgData name="Trenna Wall" userId="3e6f4acb1c4dd9aa" providerId="LiveId" clId="{CCFF93CF-121F-406B-9521-BBF0120792FD}" dt="2021-06-15T04:46:26.909" v="158" actId="164"/>
          <ac:spMkLst>
            <pc:docMk/>
            <pc:sldMk cId="2983219671" sldId="315"/>
            <ac:spMk id="30" creationId="{97FF906C-9254-4063-94BC-45094E80BD51}"/>
          </ac:spMkLst>
        </pc:spChg>
        <pc:spChg chg="mod topLvl">
          <ac:chgData name="Trenna Wall" userId="3e6f4acb1c4dd9aa" providerId="LiveId" clId="{CCFF93CF-121F-406B-9521-BBF0120792FD}" dt="2021-06-15T04:46:26.909" v="158" actId="164"/>
          <ac:spMkLst>
            <pc:docMk/>
            <pc:sldMk cId="2983219671" sldId="315"/>
            <ac:spMk id="31" creationId="{4F092F8A-121C-4D6E-9968-85F67A1128A7}"/>
          </ac:spMkLst>
        </pc:spChg>
        <pc:spChg chg="mod topLvl">
          <ac:chgData name="Trenna Wall" userId="3e6f4acb1c4dd9aa" providerId="LiveId" clId="{CCFF93CF-121F-406B-9521-BBF0120792FD}" dt="2021-06-15T04:46:26.909" v="158" actId="164"/>
          <ac:spMkLst>
            <pc:docMk/>
            <pc:sldMk cId="2983219671" sldId="315"/>
            <ac:spMk id="32" creationId="{880A854D-8D91-466B-88BA-1CEF2A4441F4}"/>
          </ac:spMkLst>
        </pc:spChg>
        <pc:spChg chg="mod">
          <ac:chgData name="Trenna Wall" userId="3e6f4acb1c4dd9aa" providerId="LiveId" clId="{CCFF93CF-121F-406B-9521-BBF0120792FD}" dt="2021-06-15T04:36:23.222" v="40" actId="165"/>
          <ac:spMkLst>
            <pc:docMk/>
            <pc:sldMk cId="2983219671" sldId="315"/>
            <ac:spMk id="33" creationId="{68C9F81A-4829-44DE-94D2-CB20ECF5057B}"/>
          </ac:spMkLst>
        </pc:spChg>
        <pc:spChg chg="mod topLvl">
          <ac:chgData name="Trenna Wall" userId="3e6f4acb1c4dd9aa" providerId="LiveId" clId="{CCFF93CF-121F-406B-9521-BBF0120792FD}" dt="2021-06-15T04:46:21.372" v="156" actId="164"/>
          <ac:spMkLst>
            <pc:docMk/>
            <pc:sldMk cId="2983219671" sldId="315"/>
            <ac:spMk id="34" creationId="{9C2917D1-E116-4455-8605-29DB120F1F04}"/>
          </ac:spMkLst>
        </pc:spChg>
        <pc:spChg chg="mod topLvl">
          <ac:chgData name="Trenna Wall" userId="3e6f4acb1c4dd9aa" providerId="LiveId" clId="{CCFF93CF-121F-406B-9521-BBF0120792FD}" dt="2021-06-15T04:46:21.372" v="156" actId="164"/>
          <ac:spMkLst>
            <pc:docMk/>
            <pc:sldMk cId="2983219671" sldId="315"/>
            <ac:spMk id="35" creationId="{8271F052-1A6C-4B1B-912D-3A524D95C83A}"/>
          </ac:spMkLst>
        </pc:spChg>
        <pc:spChg chg="mod topLvl">
          <ac:chgData name="Trenna Wall" userId="3e6f4acb1c4dd9aa" providerId="LiveId" clId="{CCFF93CF-121F-406B-9521-BBF0120792FD}" dt="2021-06-15T04:46:21.372" v="156" actId="164"/>
          <ac:spMkLst>
            <pc:docMk/>
            <pc:sldMk cId="2983219671" sldId="315"/>
            <ac:spMk id="36" creationId="{1E1C174F-66A4-4C02-8E0A-29D2C947BF12}"/>
          </ac:spMkLst>
        </pc:spChg>
        <pc:spChg chg="mod topLvl">
          <ac:chgData name="Trenna Wall" userId="3e6f4acb1c4dd9aa" providerId="LiveId" clId="{CCFF93CF-121F-406B-9521-BBF0120792FD}" dt="2021-06-15T04:46:21.372" v="156" actId="164"/>
          <ac:spMkLst>
            <pc:docMk/>
            <pc:sldMk cId="2983219671" sldId="315"/>
            <ac:spMk id="37" creationId="{12FD6D1C-0E86-4269-AC0C-FEE0301527C3}"/>
          </ac:spMkLst>
        </pc:spChg>
        <pc:spChg chg="mod topLvl">
          <ac:chgData name="Trenna Wall" userId="3e6f4acb1c4dd9aa" providerId="LiveId" clId="{CCFF93CF-121F-406B-9521-BBF0120792FD}" dt="2021-06-15T04:46:21.372" v="156" actId="164"/>
          <ac:spMkLst>
            <pc:docMk/>
            <pc:sldMk cId="2983219671" sldId="315"/>
            <ac:spMk id="38" creationId="{9C4DBD2D-2FE7-4247-873F-A228879D1964}"/>
          </ac:spMkLst>
        </pc:spChg>
        <pc:spChg chg="mod">
          <ac:chgData name="Trenna Wall" userId="3e6f4acb1c4dd9aa" providerId="LiveId" clId="{CCFF93CF-121F-406B-9521-BBF0120792FD}" dt="2021-06-15T04:36:23.222" v="40" actId="165"/>
          <ac:spMkLst>
            <pc:docMk/>
            <pc:sldMk cId="2983219671" sldId="315"/>
            <ac:spMk id="41" creationId="{0FABABE5-EF53-4B46-843A-3F8265B310A0}"/>
          </ac:spMkLst>
        </pc:spChg>
        <pc:spChg chg="mod ord topLvl">
          <ac:chgData name="Trenna Wall" userId="3e6f4acb1c4dd9aa" providerId="LiveId" clId="{CCFF93CF-121F-406B-9521-BBF0120792FD}" dt="2021-06-15T04:54:29.207" v="247" actId="207"/>
          <ac:spMkLst>
            <pc:docMk/>
            <pc:sldMk cId="2983219671" sldId="315"/>
            <ac:spMk id="43" creationId="{83545044-FFEA-4586-9A18-971CA0762194}"/>
          </ac:spMkLst>
        </pc:spChg>
        <pc:spChg chg="mod">
          <ac:chgData name="Trenna Wall" userId="3e6f4acb1c4dd9aa" providerId="LiveId" clId="{CCFF93CF-121F-406B-9521-BBF0120792FD}" dt="2021-06-15T04:36:23.222" v="40" actId="165"/>
          <ac:spMkLst>
            <pc:docMk/>
            <pc:sldMk cId="2983219671" sldId="315"/>
            <ac:spMk id="49" creationId="{6255F48F-D3BC-4894-AE0B-4E382586EE49}"/>
          </ac:spMkLst>
        </pc:spChg>
        <pc:spChg chg="mod">
          <ac:chgData name="Trenna Wall" userId="3e6f4acb1c4dd9aa" providerId="LiveId" clId="{CCFF93CF-121F-406B-9521-BBF0120792FD}" dt="2021-06-15T04:36:23.222" v="40" actId="165"/>
          <ac:spMkLst>
            <pc:docMk/>
            <pc:sldMk cId="2983219671" sldId="315"/>
            <ac:spMk id="51" creationId="{C18F1C94-B36C-4876-8EC9-DBC64A526EA6}"/>
          </ac:spMkLst>
        </pc:spChg>
        <pc:spChg chg="mod">
          <ac:chgData name="Trenna Wall" userId="3e6f4acb1c4dd9aa" providerId="LiveId" clId="{CCFF93CF-121F-406B-9521-BBF0120792FD}" dt="2021-06-15T04:36:23.222" v="40" actId="165"/>
          <ac:spMkLst>
            <pc:docMk/>
            <pc:sldMk cId="2983219671" sldId="315"/>
            <ac:spMk id="53" creationId="{4C5CCE61-02EE-4F65-BC54-AD1798B5E727}"/>
          </ac:spMkLst>
        </pc:spChg>
        <pc:spChg chg="mod">
          <ac:chgData name="Trenna Wall" userId="3e6f4acb1c4dd9aa" providerId="LiveId" clId="{CCFF93CF-121F-406B-9521-BBF0120792FD}" dt="2021-06-15T04:36:23.222" v="40" actId="165"/>
          <ac:spMkLst>
            <pc:docMk/>
            <pc:sldMk cId="2983219671" sldId="315"/>
            <ac:spMk id="55" creationId="{2B3058A6-994C-4495-90BA-FB3BDA847EC0}"/>
          </ac:spMkLst>
        </pc:spChg>
        <pc:spChg chg="mod ord topLvl">
          <ac:chgData name="Trenna Wall" userId="3e6f4acb1c4dd9aa" providerId="LiveId" clId="{CCFF93CF-121F-406B-9521-BBF0120792FD}" dt="2021-06-15T04:54:29.207" v="247" actId="207"/>
          <ac:spMkLst>
            <pc:docMk/>
            <pc:sldMk cId="2983219671" sldId="315"/>
            <ac:spMk id="57" creationId="{1F7DB5CC-E19A-4C82-812D-080CF226A10C}"/>
          </ac:spMkLst>
        </pc:spChg>
        <pc:spChg chg="mod topLvl">
          <ac:chgData name="Trenna Wall" userId="3e6f4acb1c4dd9aa" providerId="LiveId" clId="{CCFF93CF-121F-406B-9521-BBF0120792FD}" dt="2021-06-15T04:36:23.222" v="40" actId="165"/>
          <ac:spMkLst>
            <pc:docMk/>
            <pc:sldMk cId="2983219671" sldId="315"/>
            <ac:spMk id="61" creationId="{C36D087D-CF50-4829-9D47-E480EF354C01}"/>
          </ac:spMkLst>
        </pc:spChg>
        <pc:spChg chg="mod ord topLvl">
          <ac:chgData name="Trenna Wall" userId="3e6f4acb1c4dd9aa" providerId="LiveId" clId="{CCFF93CF-121F-406B-9521-BBF0120792FD}" dt="2021-06-15T04:54:29.207" v="247" actId="207"/>
          <ac:spMkLst>
            <pc:docMk/>
            <pc:sldMk cId="2983219671" sldId="315"/>
            <ac:spMk id="63" creationId="{31FF281C-82CC-4379-B977-0A5BE8CA567A}"/>
          </ac:spMkLst>
        </pc:spChg>
        <pc:spChg chg="mod topLvl">
          <ac:chgData name="Trenna Wall" userId="3e6f4acb1c4dd9aa" providerId="LiveId" clId="{CCFF93CF-121F-406B-9521-BBF0120792FD}" dt="2021-06-15T04:36:23.222" v="40" actId="165"/>
          <ac:spMkLst>
            <pc:docMk/>
            <pc:sldMk cId="2983219671" sldId="315"/>
            <ac:spMk id="67" creationId="{DF9A71E3-446B-4204-8BC8-6BDF00681E30}"/>
          </ac:spMkLst>
        </pc:spChg>
        <pc:spChg chg="mod ord topLvl">
          <ac:chgData name="Trenna Wall" userId="3e6f4acb1c4dd9aa" providerId="LiveId" clId="{CCFF93CF-121F-406B-9521-BBF0120792FD}" dt="2021-06-15T04:54:29.207" v="247" actId="207"/>
          <ac:spMkLst>
            <pc:docMk/>
            <pc:sldMk cId="2983219671" sldId="315"/>
            <ac:spMk id="69" creationId="{7A703E50-24E5-4133-A502-1582F8C5A8B0}"/>
          </ac:spMkLst>
        </pc:spChg>
        <pc:spChg chg="mod topLvl">
          <ac:chgData name="Trenna Wall" userId="3e6f4acb1c4dd9aa" providerId="LiveId" clId="{CCFF93CF-121F-406B-9521-BBF0120792FD}" dt="2021-06-15T04:36:23.222" v="40" actId="165"/>
          <ac:spMkLst>
            <pc:docMk/>
            <pc:sldMk cId="2983219671" sldId="315"/>
            <ac:spMk id="71" creationId="{0C40CBA8-966C-423D-B808-40CCD25AB46B}"/>
          </ac:spMkLst>
        </pc:spChg>
        <pc:spChg chg="mod ord topLvl">
          <ac:chgData name="Trenna Wall" userId="3e6f4acb1c4dd9aa" providerId="LiveId" clId="{CCFF93CF-121F-406B-9521-BBF0120792FD}" dt="2021-06-15T04:54:29.207" v="247" actId="207"/>
          <ac:spMkLst>
            <pc:docMk/>
            <pc:sldMk cId="2983219671" sldId="315"/>
            <ac:spMk id="72" creationId="{B7D48A8A-771A-48A0-BFF6-10767D570634}"/>
          </ac:spMkLst>
        </pc:spChg>
        <pc:spChg chg="mod topLvl">
          <ac:chgData name="Trenna Wall" userId="3e6f4acb1c4dd9aa" providerId="LiveId" clId="{CCFF93CF-121F-406B-9521-BBF0120792FD}" dt="2021-06-15T04:36:23.222" v="40" actId="165"/>
          <ac:spMkLst>
            <pc:docMk/>
            <pc:sldMk cId="2983219671" sldId="315"/>
            <ac:spMk id="74" creationId="{E05188B2-07AD-48F2-920E-7F2EE0F1DB54}"/>
          </ac:spMkLst>
        </pc:spChg>
        <pc:spChg chg="mod ord topLvl">
          <ac:chgData name="Trenna Wall" userId="3e6f4acb1c4dd9aa" providerId="LiveId" clId="{CCFF93CF-121F-406B-9521-BBF0120792FD}" dt="2021-06-15T04:54:29.207" v="247" actId="207"/>
          <ac:spMkLst>
            <pc:docMk/>
            <pc:sldMk cId="2983219671" sldId="315"/>
            <ac:spMk id="75" creationId="{718A89F7-2761-4939-9096-E5CA08FED308}"/>
          </ac:spMkLst>
        </pc:spChg>
        <pc:spChg chg="mod topLvl">
          <ac:chgData name="Trenna Wall" userId="3e6f4acb1c4dd9aa" providerId="LiveId" clId="{CCFF93CF-121F-406B-9521-BBF0120792FD}" dt="2021-06-15T04:36:23.222" v="40" actId="165"/>
          <ac:spMkLst>
            <pc:docMk/>
            <pc:sldMk cId="2983219671" sldId="315"/>
            <ac:spMk id="77" creationId="{9C2F2A84-BB0E-4289-A322-86DBFA1DAD7F}"/>
          </ac:spMkLst>
        </pc:spChg>
        <pc:spChg chg="mod ord topLvl">
          <ac:chgData name="Trenna Wall" userId="3e6f4acb1c4dd9aa" providerId="LiveId" clId="{CCFF93CF-121F-406B-9521-BBF0120792FD}" dt="2021-06-15T04:54:29.207" v="247" actId="207"/>
          <ac:spMkLst>
            <pc:docMk/>
            <pc:sldMk cId="2983219671" sldId="315"/>
            <ac:spMk id="78" creationId="{BC1B4AF4-122F-41E8-BAB5-3C2404722F5E}"/>
          </ac:spMkLst>
        </pc:spChg>
        <pc:spChg chg="mod topLvl">
          <ac:chgData name="Trenna Wall" userId="3e6f4acb1c4dd9aa" providerId="LiveId" clId="{CCFF93CF-121F-406B-9521-BBF0120792FD}" dt="2021-06-15T04:36:23.222" v="40" actId="165"/>
          <ac:spMkLst>
            <pc:docMk/>
            <pc:sldMk cId="2983219671" sldId="315"/>
            <ac:spMk id="80" creationId="{AB05B102-358E-42F9-95E7-AD80C52E0CCE}"/>
          </ac:spMkLst>
        </pc:spChg>
        <pc:spChg chg="mod ord topLvl">
          <ac:chgData name="Trenna Wall" userId="3e6f4acb1c4dd9aa" providerId="LiveId" clId="{CCFF93CF-121F-406B-9521-BBF0120792FD}" dt="2021-06-15T04:54:29.207" v="247" actId="207"/>
          <ac:spMkLst>
            <pc:docMk/>
            <pc:sldMk cId="2983219671" sldId="315"/>
            <ac:spMk id="81" creationId="{99F77F79-0615-4D68-8928-9E17D948488C}"/>
          </ac:spMkLst>
        </pc:spChg>
        <pc:spChg chg="mod topLvl">
          <ac:chgData name="Trenna Wall" userId="3e6f4acb1c4dd9aa" providerId="LiveId" clId="{CCFF93CF-121F-406B-9521-BBF0120792FD}" dt="2021-06-15T04:36:23.222" v="40" actId="165"/>
          <ac:spMkLst>
            <pc:docMk/>
            <pc:sldMk cId="2983219671" sldId="315"/>
            <ac:spMk id="83" creationId="{262C2B3F-F0A0-4DC9-85AD-A0349780F9D3}"/>
          </ac:spMkLst>
        </pc:spChg>
        <pc:spChg chg="mod ord topLvl">
          <ac:chgData name="Trenna Wall" userId="3e6f4acb1c4dd9aa" providerId="LiveId" clId="{CCFF93CF-121F-406B-9521-BBF0120792FD}" dt="2021-06-15T04:54:29.207" v="247" actId="207"/>
          <ac:spMkLst>
            <pc:docMk/>
            <pc:sldMk cId="2983219671" sldId="315"/>
            <ac:spMk id="84" creationId="{F15427A4-7DFF-4441-B7D0-A38D48736576}"/>
          </ac:spMkLst>
        </pc:spChg>
        <pc:spChg chg="mod topLvl">
          <ac:chgData name="Trenna Wall" userId="3e6f4acb1c4dd9aa" providerId="LiveId" clId="{CCFF93CF-121F-406B-9521-BBF0120792FD}" dt="2021-06-15T04:36:23.222" v="40" actId="165"/>
          <ac:spMkLst>
            <pc:docMk/>
            <pc:sldMk cId="2983219671" sldId="315"/>
            <ac:spMk id="86" creationId="{EC0F2422-AA37-4687-9070-C8341C56C027}"/>
          </ac:spMkLst>
        </pc:spChg>
        <pc:spChg chg="mod ord topLvl">
          <ac:chgData name="Trenna Wall" userId="3e6f4acb1c4dd9aa" providerId="LiveId" clId="{CCFF93CF-121F-406B-9521-BBF0120792FD}" dt="2021-06-15T04:54:29.207" v="247" actId="207"/>
          <ac:spMkLst>
            <pc:docMk/>
            <pc:sldMk cId="2983219671" sldId="315"/>
            <ac:spMk id="87" creationId="{9EEAE79E-ED83-4259-8632-7145A2A022DF}"/>
          </ac:spMkLst>
        </pc:spChg>
        <pc:grpChg chg="del">
          <ac:chgData name="Trenna Wall" userId="3e6f4acb1c4dd9aa" providerId="LiveId" clId="{CCFF93CF-121F-406B-9521-BBF0120792FD}" dt="2021-06-15T04:36:23.222" v="40" actId="165"/>
          <ac:grpSpMkLst>
            <pc:docMk/>
            <pc:sldMk cId="2983219671" sldId="315"/>
            <ac:grpSpMk id="3" creationId="{E42EBE2D-6786-40BA-812B-E9932E0AA506}"/>
          </ac:grpSpMkLst>
        </pc:grpChg>
        <pc:grpChg chg="del">
          <ac:chgData name="Trenna Wall" userId="3e6f4acb1c4dd9aa" providerId="LiveId" clId="{CCFF93CF-121F-406B-9521-BBF0120792FD}" dt="2021-06-15T04:36:23.222" v="40" actId="165"/>
          <ac:grpSpMkLst>
            <pc:docMk/>
            <pc:sldMk cId="2983219671" sldId="315"/>
            <ac:grpSpMk id="4" creationId="{DCF06BFF-52E1-44A1-9BA7-7B1E0A00A02B}"/>
          </ac:grpSpMkLst>
        </pc:grpChg>
        <pc:grpChg chg="del">
          <ac:chgData name="Trenna Wall" userId="3e6f4acb1c4dd9aa" providerId="LiveId" clId="{CCFF93CF-121F-406B-9521-BBF0120792FD}" dt="2021-06-15T04:36:23.222" v="40" actId="165"/>
          <ac:grpSpMkLst>
            <pc:docMk/>
            <pc:sldMk cId="2983219671" sldId="315"/>
            <ac:grpSpMk id="5" creationId="{BA1F90E6-0995-4248-A3DB-5A91731110B2}"/>
          </ac:grpSpMkLst>
        </pc:grpChg>
        <pc:grpChg chg="add mod">
          <ac:chgData name="Trenna Wall" userId="3e6f4acb1c4dd9aa" providerId="LiveId" clId="{CCFF93CF-121F-406B-9521-BBF0120792FD}" dt="2021-06-15T04:46:21.372" v="156" actId="164"/>
          <ac:grpSpMkLst>
            <pc:docMk/>
            <pc:sldMk cId="2983219671" sldId="315"/>
            <ac:grpSpMk id="6" creationId="{0BA1E4A1-8127-4095-A04C-21E188078916}"/>
          </ac:grpSpMkLst>
        </pc:grpChg>
        <pc:grpChg chg="add mod">
          <ac:chgData name="Trenna Wall" userId="3e6f4acb1c4dd9aa" providerId="LiveId" clId="{CCFF93CF-121F-406B-9521-BBF0120792FD}" dt="2021-06-15T04:46:23.857" v="157" actId="164"/>
          <ac:grpSpMkLst>
            <pc:docMk/>
            <pc:sldMk cId="2983219671" sldId="315"/>
            <ac:grpSpMk id="9" creationId="{43D4D2B4-5FEA-457E-AD29-57899D675D40}"/>
          </ac:grpSpMkLst>
        </pc:grpChg>
        <pc:grpChg chg="add mod">
          <ac:chgData name="Trenna Wall" userId="3e6f4acb1c4dd9aa" providerId="LiveId" clId="{CCFF93CF-121F-406B-9521-BBF0120792FD}" dt="2021-06-15T04:46:26.909" v="158" actId="164"/>
          <ac:grpSpMkLst>
            <pc:docMk/>
            <pc:sldMk cId="2983219671" sldId="315"/>
            <ac:grpSpMk id="12" creationId="{B148835F-5B7B-424A-B146-6A9C16CF2456}"/>
          </ac:grpSpMkLst>
        </pc:grpChg>
        <pc:grpChg chg="mod topLvl">
          <ac:chgData name="Trenna Wall" userId="3e6f4acb1c4dd9aa" providerId="LiveId" clId="{CCFF93CF-121F-406B-9521-BBF0120792FD}" dt="2021-06-15T04:36:23.222" v="40" actId="165"/>
          <ac:grpSpMkLst>
            <pc:docMk/>
            <pc:sldMk cId="2983219671" sldId="315"/>
            <ac:grpSpMk id="27" creationId="{42E54F95-64C7-4BA8-8AA8-5FEACF697B80}"/>
          </ac:grpSpMkLst>
        </pc:grpChg>
        <pc:grpChg chg="mod topLvl">
          <ac:chgData name="Trenna Wall" userId="3e6f4acb1c4dd9aa" providerId="LiveId" clId="{CCFF93CF-121F-406B-9521-BBF0120792FD}" dt="2021-06-15T04:36:23.222" v="40" actId="165"/>
          <ac:grpSpMkLst>
            <pc:docMk/>
            <pc:sldMk cId="2983219671" sldId="315"/>
            <ac:grpSpMk id="47" creationId="{22F0AEBF-8419-4461-B0CD-431C76EF449B}"/>
          </ac:grpSpMkLst>
        </pc:grpChg>
        <pc:grpChg chg="del">
          <ac:chgData name="Trenna Wall" userId="3e6f4acb1c4dd9aa" providerId="LiveId" clId="{CCFF93CF-121F-406B-9521-BBF0120792FD}" dt="2021-06-15T04:36:23.222" v="40" actId="165"/>
          <ac:grpSpMkLst>
            <pc:docMk/>
            <pc:sldMk cId="2983219671" sldId="315"/>
            <ac:grpSpMk id="88" creationId="{D50A607C-321A-42B3-BC30-EF5DF8D54F39}"/>
          </ac:grpSpMkLst>
        </pc:grpChg>
        <pc:grpChg chg="del">
          <ac:chgData name="Trenna Wall" userId="3e6f4acb1c4dd9aa" providerId="LiveId" clId="{CCFF93CF-121F-406B-9521-BBF0120792FD}" dt="2021-06-15T04:36:23.222" v="40" actId="165"/>
          <ac:grpSpMkLst>
            <pc:docMk/>
            <pc:sldMk cId="2983219671" sldId="315"/>
            <ac:grpSpMk id="89" creationId="{2D52E0C5-AC2E-41EE-9507-FDCB3B29B258}"/>
          </ac:grpSpMkLst>
        </pc:grpChg>
        <pc:grpChg chg="del">
          <ac:chgData name="Trenna Wall" userId="3e6f4acb1c4dd9aa" providerId="LiveId" clId="{CCFF93CF-121F-406B-9521-BBF0120792FD}" dt="2021-06-15T04:36:23.222" v="40" actId="165"/>
          <ac:grpSpMkLst>
            <pc:docMk/>
            <pc:sldMk cId="2983219671" sldId="315"/>
            <ac:grpSpMk id="90" creationId="{D997D8C6-2F47-4992-AD6F-708ABBB8335E}"/>
          </ac:grpSpMkLst>
        </pc:grpChg>
        <pc:grpChg chg="del">
          <ac:chgData name="Trenna Wall" userId="3e6f4acb1c4dd9aa" providerId="LiveId" clId="{CCFF93CF-121F-406B-9521-BBF0120792FD}" dt="2021-06-15T04:36:23.222" v="40" actId="165"/>
          <ac:grpSpMkLst>
            <pc:docMk/>
            <pc:sldMk cId="2983219671" sldId="315"/>
            <ac:grpSpMk id="91" creationId="{65E5496B-AE22-427A-BB16-62990E339AA6}"/>
          </ac:grpSpMkLst>
        </pc:grpChg>
        <pc:grpChg chg="del">
          <ac:chgData name="Trenna Wall" userId="3e6f4acb1c4dd9aa" providerId="LiveId" clId="{CCFF93CF-121F-406B-9521-BBF0120792FD}" dt="2021-06-15T04:36:23.222" v="40" actId="165"/>
          <ac:grpSpMkLst>
            <pc:docMk/>
            <pc:sldMk cId="2983219671" sldId="315"/>
            <ac:grpSpMk id="92" creationId="{4E26F52F-12F9-45BD-9512-F2C0E2F830E7}"/>
          </ac:grpSpMkLst>
        </pc:grpChg>
        <pc:grpChg chg="del">
          <ac:chgData name="Trenna Wall" userId="3e6f4acb1c4dd9aa" providerId="LiveId" clId="{CCFF93CF-121F-406B-9521-BBF0120792FD}" dt="2021-06-15T04:36:23.222" v="40" actId="165"/>
          <ac:grpSpMkLst>
            <pc:docMk/>
            <pc:sldMk cId="2983219671" sldId="315"/>
            <ac:grpSpMk id="94" creationId="{D917EE32-BED5-4C42-9948-487942C30E37}"/>
          </ac:grpSpMkLst>
        </pc:grpChg>
        <pc:grpChg chg="del">
          <ac:chgData name="Trenna Wall" userId="3e6f4acb1c4dd9aa" providerId="LiveId" clId="{CCFF93CF-121F-406B-9521-BBF0120792FD}" dt="2021-06-15T04:36:23.222" v="40" actId="165"/>
          <ac:grpSpMkLst>
            <pc:docMk/>
            <pc:sldMk cId="2983219671" sldId="315"/>
            <ac:grpSpMk id="95" creationId="{560ADCDF-3CDC-4524-8859-2AC823C8C388}"/>
          </ac:grpSpMkLst>
        </pc:grpChg>
        <pc:grpChg chg="del">
          <ac:chgData name="Trenna Wall" userId="3e6f4acb1c4dd9aa" providerId="LiveId" clId="{CCFF93CF-121F-406B-9521-BBF0120792FD}" dt="2021-06-15T04:36:23.222" v="40" actId="165"/>
          <ac:grpSpMkLst>
            <pc:docMk/>
            <pc:sldMk cId="2983219671" sldId="315"/>
            <ac:grpSpMk id="96" creationId="{3582D7ED-D2AC-4E82-BD26-9C17793AF9C5}"/>
          </ac:grpSpMkLst>
        </pc:grpChg>
        <pc:grpChg chg="del">
          <ac:chgData name="Trenna Wall" userId="3e6f4acb1c4dd9aa" providerId="LiveId" clId="{CCFF93CF-121F-406B-9521-BBF0120792FD}" dt="2021-06-15T04:36:23.222" v="40" actId="165"/>
          <ac:grpSpMkLst>
            <pc:docMk/>
            <pc:sldMk cId="2983219671" sldId="315"/>
            <ac:grpSpMk id="97" creationId="{B41C6310-C28F-4C16-A46A-486AA6183932}"/>
          </ac:grpSpMkLst>
        </pc:grpChg>
        <pc:grpChg chg="del">
          <ac:chgData name="Trenna Wall" userId="3e6f4acb1c4dd9aa" providerId="LiveId" clId="{CCFF93CF-121F-406B-9521-BBF0120792FD}" dt="2021-06-15T04:36:23.222" v="40" actId="165"/>
          <ac:grpSpMkLst>
            <pc:docMk/>
            <pc:sldMk cId="2983219671" sldId="315"/>
            <ac:grpSpMk id="98" creationId="{5FBB5491-D41C-4E86-B86A-40A945586A2E}"/>
          </ac:grpSpMkLst>
        </pc:grpChg>
        <pc:grpChg chg="del">
          <ac:chgData name="Trenna Wall" userId="3e6f4acb1c4dd9aa" providerId="LiveId" clId="{CCFF93CF-121F-406B-9521-BBF0120792FD}" dt="2021-06-15T04:36:23.222" v="40" actId="165"/>
          <ac:grpSpMkLst>
            <pc:docMk/>
            <pc:sldMk cId="2983219671" sldId="315"/>
            <ac:grpSpMk id="99" creationId="{C1AB4454-F1C5-4576-AA82-C75F8A457506}"/>
          </ac:grpSpMkLst>
        </pc:grpChg>
        <pc:grpChg chg="del">
          <ac:chgData name="Trenna Wall" userId="3e6f4acb1c4dd9aa" providerId="LiveId" clId="{CCFF93CF-121F-406B-9521-BBF0120792FD}" dt="2021-06-15T04:36:23.222" v="40" actId="165"/>
          <ac:grpSpMkLst>
            <pc:docMk/>
            <pc:sldMk cId="2983219671" sldId="315"/>
            <ac:grpSpMk id="100" creationId="{FFD9E149-8A6F-4C23-AD95-A0395765755A}"/>
          </ac:grpSpMkLst>
        </pc:grpChg>
        <pc:grpChg chg="del">
          <ac:chgData name="Trenna Wall" userId="3e6f4acb1c4dd9aa" providerId="LiveId" clId="{CCFF93CF-121F-406B-9521-BBF0120792FD}" dt="2021-06-15T04:36:23.222" v="40" actId="165"/>
          <ac:grpSpMkLst>
            <pc:docMk/>
            <pc:sldMk cId="2983219671" sldId="315"/>
            <ac:grpSpMk id="101" creationId="{94CD2C5B-3763-4BCB-A20F-1F86DB545050}"/>
          </ac:grpSpMkLst>
        </pc:grpChg>
        <pc:grpChg chg="del">
          <ac:chgData name="Trenna Wall" userId="3e6f4acb1c4dd9aa" providerId="LiveId" clId="{CCFF93CF-121F-406B-9521-BBF0120792FD}" dt="2021-06-15T04:36:23.222" v="40" actId="165"/>
          <ac:grpSpMkLst>
            <pc:docMk/>
            <pc:sldMk cId="2983219671" sldId="315"/>
            <ac:grpSpMk id="102" creationId="{170230B6-5C48-454D-A035-FD4846ADDD91}"/>
          </ac:grpSpMkLst>
        </pc:grpChg>
        <pc:grpChg chg="del">
          <ac:chgData name="Trenna Wall" userId="3e6f4acb1c4dd9aa" providerId="LiveId" clId="{CCFF93CF-121F-406B-9521-BBF0120792FD}" dt="2021-06-15T04:36:23.222" v="40" actId="165"/>
          <ac:grpSpMkLst>
            <pc:docMk/>
            <pc:sldMk cId="2983219671" sldId="315"/>
            <ac:grpSpMk id="103" creationId="{6FC9E5CF-63B4-47B3-8C02-11CA32BF6940}"/>
          </ac:grpSpMkLst>
        </pc:grpChg>
      </pc:sldChg>
      <pc:sldChg chg="addSp delSp modSp mod">
        <pc:chgData name="Trenna Wall" userId="3e6f4acb1c4dd9aa" providerId="LiveId" clId="{CCFF93CF-121F-406B-9521-BBF0120792FD}" dt="2021-06-15T04:54:24.875" v="246" actId="207"/>
        <pc:sldMkLst>
          <pc:docMk/>
          <pc:sldMk cId="4024159463" sldId="316"/>
        </pc:sldMkLst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5" creationId="{C8207BC1-A375-44F7-AD5C-F4BF9D45D7A9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6" creationId="{A1E4E679-8B1C-4EC7-A3D9-7753277D60B1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7" creationId="{33DCACE0-7897-459E-83ED-A639973C77A0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8" creationId="{A574CD2A-DA32-4B81-8A22-B274B0F6B9F4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9" creationId="{454B5D46-B625-4B6D-879A-6AC9D6605A84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0" creationId="{47FD5259-1D54-493A-BC0E-4B425C43F621}"/>
          </ac:spMkLst>
        </pc:spChg>
        <pc:spChg chg="mod ord topLvl">
          <ac:chgData name="Trenna Wall" userId="3e6f4acb1c4dd9aa" providerId="LiveId" clId="{CCFF93CF-121F-406B-9521-BBF0120792FD}" dt="2021-06-15T04:54:24.875" v="246" actId="207"/>
          <ac:spMkLst>
            <pc:docMk/>
            <pc:sldMk cId="4024159463" sldId="316"/>
            <ac:spMk id="11" creationId="{033632D3-813A-4F39-9CC3-15A884C58D2E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4" creationId="{A137027C-2824-4B71-A597-A48E768C0A97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5" creationId="{D9BF5421-C6C2-40AE-AC88-7FB5CF416A69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6" creationId="{CEB2BB07-470B-4DA6-80BC-82D653DCACE0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7" creationId="{2BF60855-9AE4-488C-9457-0E89A313D60E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8" creationId="{719B1E72-0027-439C-9DAF-99957381C309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9" creationId="{0522D199-5AA7-4672-9622-829ACACCA6FE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20" creationId="{E397C273-6D5C-4820-99A9-6104B78EB71A}"/>
          </ac:spMkLst>
        </pc:spChg>
        <pc:spChg chg="mod topLvl">
          <ac:chgData name="Trenna Wall" userId="3e6f4acb1c4dd9aa" providerId="LiveId" clId="{CCFF93CF-121F-406B-9521-BBF0120792FD}" dt="2021-06-15T04:46:32.614" v="160" actId="164"/>
          <ac:spMkLst>
            <pc:docMk/>
            <pc:sldMk cId="4024159463" sldId="316"/>
            <ac:spMk id="22" creationId="{CC54DAD5-F91C-460A-B726-EB1690C1727F}"/>
          </ac:spMkLst>
        </pc:spChg>
        <pc:spChg chg="mod topLvl">
          <ac:chgData name="Trenna Wall" userId="3e6f4acb1c4dd9aa" providerId="LiveId" clId="{CCFF93CF-121F-406B-9521-BBF0120792FD}" dt="2021-06-15T04:46:32.614" v="160" actId="164"/>
          <ac:spMkLst>
            <pc:docMk/>
            <pc:sldMk cId="4024159463" sldId="316"/>
            <ac:spMk id="23" creationId="{7D1EEE74-F247-452C-B273-257E57EF22B0}"/>
          </ac:spMkLst>
        </pc:spChg>
        <pc:spChg chg="mod topLvl">
          <ac:chgData name="Trenna Wall" userId="3e6f4acb1c4dd9aa" providerId="LiveId" clId="{CCFF93CF-121F-406B-9521-BBF0120792FD}" dt="2021-06-15T04:46:32.614" v="160" actId="164"/>
          <ac:spMkLst>
            <pc:docMk/>
            <pc:sldMk cId="4024159463" sldId="316"/>
            <ac:spMk id="24" creationId="{267EDA1F-63D6-40D8-A653-7172D79FA637}"/>
          </ac:spMkLst>
        </pc:spChg>
        <pc:spChg chg="mod topLvl">
          <ac:chgData name="Trenna Wall" userId="3e6f4acb1c4dd9aa" providerId="LiveId" clId="{CCFF93CF-121F-406B-9521-BBF0120792FD}" dt="2021-06-15T04:46:32.614" v="160" actId="164"/>
          <ac:spMkLst>
            <pc:docMk/>
            <pc:sldMk cId="4024159463" sldId="316"/>
            <ac:spMk id="25" creationId="{22DE080E-4BE4-4C08-BA8C-0856CCF03D97}"/>
          </ac:spMkLst>
        </pc:spChg>
        <pc:spChg chg="mod topLvl">
          <ac:chgData name="Trenna Wall" userId="3e6f4acb1c4dd9aa" providerId="LiveId" clId="{CCFF93CF-121F-406B-9521-BBF0120792FD}" dt="2021-06-15T04:46:32.614" v="160" actId="164"/>
          <ac:spMkLst>
            <pc:docMk/>
            <pc:sldMk cId="4024159463" sldId="316"/>
            <ac:spMk id="26" creationId="{B6FF8784-D866-408E-B7A0-4CB0D4E4BEFF}"/>
          </ac:spMkLst>
        </pc:spChg>
        <pc:spChg chg="mod topLvl">
          <ac:chgData name="Trenna Wall" userId="3e6f4acb1c4dd9aa" providerId="LiveId" clId="{CCFF93CF-121F-406B-9521-BBF0120792FD}" dt="2021-06-15T04:46:35.415" v="161" actId="164"/>
          <ac:spMkLst>
            <pc:docMk/>
            <pc:sldMk cId="4024159463" sldId="316"/>
            <ac:spMk id="28" creationId="{8D8B2782-213D-486F-B14C-48D3EB2631C7}"/>
          </ac:spMkLst>
        </pc:spChg>
        <pc:spChg chg="mod topLvl">
          <ac:chgData name="Trenna Wall" userId="3e6f4acb1c4dd9aa" providerId="LiveId" clId="{CCFF93CF-121F-406B-9521-BBF0120792FD}" dt="2021-06-15T04:46:35.415" v="161" actId="164"/>
          <ac:spMkLst>
            <pc:docMk/>
            <pc:sldMk cId="4024159463" sldId="316"/>
            <ac:spMk id="29" creationId="{271335B7-3E02-4602-AA85-8C17D2E5CDFF}"/>
          </ac:spMkLst>
        </pc:spChg>
        <pc:spChg chg="mod topLvl">
          <ac:chgData name="Trenna Wall" userId="3e6f4acb1c4dd9aa" providerId="LiveId" clId="{CCFF93CF-121F-406B-9521-BBF0120792FD}" dt="2021-06-15T04:46:35.415" v="161" actId="164"/>
          <ac:spMkLst>
            <pc:docMk/>
            <pc:sldMk cId="4024159463" sldId="316"/>
            <ac:spMk id="30" creationId="{D442E67E-1766-4321-A52F-98B604FC22DE}"/>
          </ac:spMkLst>
        </pc:spChg>
        <pc:spChg chg="mod topLvl">
          <ac:chgData name="Trenna Wall" userId="3e6f4acb1c4dd9aa" providerId="LiveId" clId="{CCFF93CF-121F-406B-9521-BBF0120792FD}" dt="2021-06-15T04:46:35.415" v="161" actId="164"/>
          <ac:spMkLst>
            <pc:docMk/>
            <pc:sldMk cId="4024159463" sldId="316"/>
            <ac:spMk id="31" creationId="{4C928066-CC43-4CC1-B377-D24EB3AA31B9}"/>
          </ac:spMkLst>
        </pc:spChg>
        <pc:spChg chg="mod topLvl">
          <ac:chgData name="Trenna Wall" userId="3e6f4acb1c4dd9aa" providerId="LiveId" clId="{CCFF93CF-121F-406B-9521-BBF0120792FD}" dt="2021-06-15T04:46:35.415" v="161" actId="164"/>
          <ac:spMkLst>
            <pc:docMk/>
            <pc:sldMk cId="4024159463" sldId="316"/>
            <ac:spMk id="32" creationId="{5DCBE49B-83C2-4D55-BF79-CB5D67FC9FBC}"/>
          </ac:spMkLst>
        </pc:spChg>
        <pc:spChg chg="mod topLvl">
          <ac:chgData name="Trenna Wall" userId="3e6f4acb1c4dd9aa" providerId="LiveId" clId="{CCFF93CF-121F-406B-9521-BBF0120792FD}" dt="2021-06-15T04:46:30.357" v="159" actId="164"/>
          <ac:spMkLst>
            <pc:docMk/>
            <pc:sldMk cId="4024159463" sldId="316"/>
            <ac:spMk id="34" creationId="{7A204320-BC0A-4AA1-B215-DCFC98A2A186}"/>
          </ac:spMkLst>
        </pc:spChg>
        <pc:spChg chg="mod topLvl">
          <ac:chgData name="Trenna Wall" userId="3e6f4acb1c4dd9aa" providerId="LiveId" clId="{CCFF93CF-121F-406B-9521-BBF0120792FD}" dt="2021-06-15T04:46:30.357" v="159" actId="164"/>
          <ac:spMkLst>
            <pc:docMk/>
            <pc:sldMk cId="4024159463" sldId="316"/>
            <ac:spMk id="35" creationId="{BABB34E6-A324-4610-BFA5-CEE2219A2868}"/>
          </ac:spMkLst>
        </pc:spChg>
        <pc:spChg chg="mod topLvl">
          <ac:chgData name="Trenna Wall" userId="3e6f4acb1c4dd9aa" providerId="LiveId" clId="{CCFF93CF-121F-406B-9521-BBF0120792FD}" dt="2021-06-15T04:46:30.357" v="159" actId="164"/>
          <ac:spMkLst>
            <pc:docMk/>
            <pc:sldMk cId="4024159463" sldId="316"/>
            <ac:spMk id="36" creationId="{81192F9A-83B6-4C1E-8619-9C9FC71DA73B}"/>
          </ac:spMkLst>
        </pc:spChg>
        <pc:spChg chg="mod topLvl">
          <ac:chgData name="Trenna Wall" userId="3e6f4acb1c4dd9aa" providerId="LiveId" clId="{CCFF93CF-121F-406B-9521-BBF0120792FD}" dt="2021-06-15T04:46:30.357" v="159" actId="164"/>
          <ac:spMkLst>
            <pc:docMk/>
            <pc:sldMk cId="4024159463" sldId="316"/>
            <ac:spMk id="37" creationId="{D8CC18E7-976F-484C-9B9F-E1DF0B0A2778}"/>
          </ac:spMkLst>
        </pc:spChg>
        <pc:spChg chg="mod topLvl">
          <ac:chgData name="Trenna Wall" userId="3e6f4acb1c4dd9aa" providerId="LiveId" clId="{CCFF93CF-121F-406B-9521-BBF0120792FD}" dt="2021-06-15T04:46:30.357" v="159" actId="164"/>
          <ac:spMkLst>
            <pc:docMk/>
            <pc:sldMk cId="4024159463" sldId="316"/>
            <ac:spMk id="38" creationId="{119EAF08-7AB5-4F54-B94B-4A4C8C1E2F4F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41" creationId="{876BF121-2528-4CEF-89A9-DB6567E756A2}"/>
          </ac:spMkLst>
        </pc:spChg>
        <pc:spChg chg="mod ord topLvl">
          <ac:chgData name="Trenna Wall" userId="3e6f4acb1c4dd9aa" providerId="LiveId" clId="{CCFF93CF-121F-406B-9521-BBF0120792FD}" dt="2021-06-15T04:54:24.875" v="246" actId="207"/>
          <ac:spMkLst>
            <pc:docMk/>
            <pc:sldMk cId="4024159463" sldId="316"/>
            <ac:spMk id="43" creationId="{8F8EBB2A-5D1C-482E-A973-5090979A81C4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49" creationId="{7A60ADEC-CE93-4457-9C3A-0E543B070751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51" creationId="{EDF30118-D213-4251-9420-8C8CDA02236C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53" creationId="{E8653DED-21AC-415C-8EE4-EDD61C5E070C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55" creationId="{D648578D-4ADB-4982-A85E-26D896986D77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57" creationId="{B9FC4662-DC94-44FA-B510-FFACCA908E25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59" creationId="{F2837735-20B5-4A59-A4BF-09610757A005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61" creationId="{7718E1B0-B7B4-48D8-80C0-DD05E083BBFD}"/>
          </ac:spMkLst>
        </pc:spChg>
        <pc:spChg chg="mod ord topLvl">
          <ac:chgData name="Trenna Wall" userId="3e6f4acb1c4dd9aa" providerId="LiveId" clId="{CCFF93CF-121F-406B-9521-BBF0120792FD}" dt="2021-06-15T04:54:24.875" v="246" actId="207"/>
          <ac:spMkLst>
            <pc:docMk/>
            <pc:sldMk cId="4024159463" sldId="316"/>
            <ac:spMk id="63" creationId="{59CAE8AA-9FBE-478B-8A81-E6D99874CB9D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69" creationId="{3F0AD13C-79E5-42E2-B1CC-ED665D7EC76D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70" creationId="{CE942634-5ACA-494F-8990-A33C4E3FDB35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71" creationId="{A9B5AFEF-3C7F-4FC1-90EF-3252D7C5ED02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72" creationId="{C89402BC-A3E2-45AE-949C-53B1F2E847B5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73" creationId="{4973F15A-1785-48B2-9746-DE73A21BFF6F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74" creationId="{00109641-3B8A-4855-9533-2FDB2BE3B245}"/>
          </ac:spMkLst>
        </pc:spChg>
        <pc:spChg chg="mod ord topLvl">
          <ac:chgData name="Trenna Wall" userId="3e6f4acb1c4dd9aa" providerId="LiveId" clId="{CCFF93CF-121F-406B-9521-BBF0120792FD}" dt="2021-06-15T04:54:24.875" v="246" actId="207"/>
          <ac:spMkLst>
            <pc:docMk/>
            <pc:sldMk cId="4024159463" sldId="316"/>
            <ac:spMk id="75" creationId="{92A34A50-9BF8-482B-B04F-E3832ADA92C5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78" creationId="{740996B0-EA7B-4D95-A1D7-B4D5B3C1B3CF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79" creationId="{129CBA4E-554C-446B-9EC5-531CE7970AF5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80" creationId="{7BDFCCCB-652F-435E-B4E4-D59A74CCA422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81" creationId="{6E33EE74-B62A-4FFD-BD11-69A6823EC67B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82" creationId="{7C406EE7-DC32-4AE6-AC16-F7FA7FEE5EA8}"/>
          </ac:spMkLst>
        </pc:spChg>
        <pc:spChg chg="mod ord topLvl">
          <ac:chgData name="Trenna Wall" userId="3e6f4acb1c4dd9aa" providerId="LiveId" clId="{CCFF93CF-121F-406B-9521-BBF0120792FD}" dt="2021-06-15T04:54:24.875" v="246" actId="207"/>
          <ac:spMkLst>
            <pc:docMk/>
            <pc:sldMk cId="4024159463" sldId="316"/>
            <ac:spMk id="83" creationId="{9BEE68BB-8694-4543-95AE-C861672478FC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86" creationId="{D60EB80C-54AB-4E7B-843A-3C9488CC7BC8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87" creationId="{2E053CAF-9D82-41C1-A2F4-37E402282419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88" creationId="{DDACFE8D-5FAE-4790-85A8-29594625C209}"/>
          </ac:spMkLst>
        </pc:spChg>
        <pc:spChg chg="mod ord topLvl">
          <ac:chgData name="Trenna Wall" userId="3e6f4acb1c4dd9aa" providerId="LiveId" clId="{CCFF93CF-121F-406B-9521-BBF0120792FD}" dt="2021-06-15T04:54:24.875" v="246" actId="207"/>
          <ac:spMkLst>
            <pc:docMk/>
            <pc:sldMk cId="4024159463" sldId="316"/>
            <ac:spMk id="89" creationId="{2ACFB26D-AD0F-42E5-8F31-CC6AFA48BC59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92" creationId="{77F1519A-2F6A-4BED-A5A5-535607F78503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93" creationId="{846E37A3-D97F-4667-BEE4-05943AC8BF6B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94" creationId="{CE8EF78D-C590-4BDC-9DFD-74AD1241CD2A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95" creationId="{24392FCE-BFCA-4654-9814-A2A4771BD80C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96" creationId="{8A93A4FB-5639-42C5-AC69-EFC3C7D036FF}"/>
          </ac:spMkLst>
        </pc:spChg>
        <pc:spChg chg="mod ord topLvl">
          <ac:chgData name="Trenna Wall" userId="3e6f4acb1c4dd9aa" providerId="LiveId" clId="{CCFF93CF-121F-406B-9521-BBF0120792FD}" dt="2021-06-15T04:54:24.875" v="246" actId="207"/>
          <ac:spMkLst>
            <pc:docMk/>
            <pc:sldMk cId="4024159463" sldId="316"/>
            <ac:spMk id="97" creationId="{05EF07D7-6889-4DD5-94CA-48D40E29D8FA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00" creationId="{54799F18-715C-457D-ADAB-D00597416108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01" creationId="{41473C20-CCFC-467C-A9E4-69FAB6F847B0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02" creationId="{BC7DF3E0-695B-46FA-9404-E05B6E021066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03" creationId="{96385B2F-1DB1-4D8A-9F33-4412CA072224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04" creationId="{6CAB301B-6FCD-4C27-87C6-8A4D6CA63A51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05" creationId="{6D30B9B1-A886-482A-8202-ED2EDFF6AF59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06" creationId="{54EBF06C-DB93-4F41-A0DF-93327E1FF020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07" creationId="{BCFA13F0-8B5C-40E5-9696-495609908BC6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08" creationId="{E1506A0D-7B45-4F3D-99C6-96FA5319AE35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09" creationId="{3AE57B4A-7BF5-49EB-AEA6-7818C2503C71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10" creationId="{B89F00D1-35EF-426E-89BE-EE96262EB9D5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11" creationId="{50D60E41-283E-4762-AD7B-939382507A3C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12" creationId="{FB100A76-FEDB-45FC-AD90-E22B9D42D466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13" creationId="{D8E1C66E-1467-44FA-9C35-34B3DE896FCC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14" creationId="{CEBDAFE8-E19F-4F24-84E8-937443486FA6}"/>
          </ac:spMkLst>
        </pc:spChg>
        <pc:spChg chg="mod ord topLvl">
          <ac:chgData name="Trenna Wall" userId="3e6f4acb1c4dd9aa" providerId="LiveId" clId="{CCFF93CF-121F-406B-9521-BBF0120792FD}" dt="2021-06-15T04:54:24.875" v="246" actId="207"/>
          <ac:spMkLst>
            <pc:docMk/>
            <pc:sldMk cId="4024159463" sldId="316"/>
            <ac:spMk id="115" creationId="{873694C3-40BD-49FA-B3FE-1585C00C5578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18" creationId="{9E8FCAE8-AA03-4E9A-AE03-23892BD019AD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19" creationId="{21DB90B2-0159-49D7-8A90-40BE5B6B61F2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20" creationId="{B844B1F5-5690-4B86-85BD-0AD3FE727723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21" creationId="{8DC13129-05A4-4981-83A3-4E2791611813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22" creationId="{0A1D8611-6A32-4BD3-8A97-EDEB615653CB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23" creationId="{0052B01E-6FA5-4574-9C0D-8E794F8C27B9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24" creationId="{B18951BB-7704-4A05-A826-5714F03F3C26}"/>
          </ac:spMkLst>
        </pc:spChg>
        <pc:spChg chg="mod ord topLvl">
          <ac:chgData name="Trenna Wall" userId="3e6f4acb1c4dd9aa" providerId="LiveId" clId="{CCFF93CF-121F-406B-9521-BBF0120792FD}" dt="2021-06-15T04:54:24.875" v="246" actId="207"/>
          <ac:spMkLst>
            <pc:docMk/>
            <pc:sldMk cId="4024159463" sldId="316"/>
            <ac:spMk id="125" creationId="{3BD8B730-6268-471E-8FC6-26057CB5243D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28" creationId="{255EE396-932B-444D-B82A-AD47BB489B06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29" creationId="{F0AAE668-D0D8-4794-B174-B177BEDC73DF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30" creationId="{CE47BF69-3E8C-4C5C-8706-52235900735B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31" creationId="{D965EDCF-7869-406A-B9AF-179EC817354D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32" creationId="{E10539CD-0815-409F-B8AF-CA331009098B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33" creationId="{E707064E-97F8-42A5-88A9-C95AFC6F86EC}"/>
          </ac:spMkLst>
        </pc:spChg>
        <pc:spChg chg="mod ord topLvl">
          <ac:chgData name="Trenna Wall" userId="3e6f4acb1c4dd9aa" providerId="LiveId" clId="{CCFF93CF-121F-406B-9521-BBF0120792FD}" dt="2021-06-15T04:54:24.875" v="246" actId="207"/>
          <ac:spMkLst>
            <pc:docMk/>
            <pc:sldMk cId="4024159463" sldId="316"/>
            <ac:spMk id="134" creationId="{FD426D79-DECC-467A-BDF7-D207B76EFE2C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37" creationId="{28718B83-4A1D-45EE-A7F0-82F306DD2049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38" creationId="{D90546B6-1B6B-42E7-9838-80F0AC0B3273}"/>
          </ac:spMkLst>
        </pc:spChg>
        <pc:spChg chg="mod ord topLvl">
          <ac:chgData name="Trenna Wall" userId="3e6f4acb1c4dd9aa" providerId="LiveId" clId="{CCFF93CF-121F-406B-9521-BBF0120792FD}" dt="2021-06-15T04:54:24.875" v="246" actId="207"/>
          <ac:spMkLst>
            <pc:docMk/>
            <pc:sldMk cId="4024159463" sldId="316"/>
            <ac:spMk id="139" creationId="{F9D6EF33-A1E7-43DA-BFFD-10E65A7DD69A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42" creationId="{2A302F50-8925-40CF-9C11-63C512CCAC99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43" creationId="{8C20F8A3-CEDA-402F-B2C3-E621F2F28FF8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44" creationId="{9CACFF30-6607-430E-9EE4-D2D804C5F3B9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45" creationId="{328B9D94-85E6-4007-AAB7-27E7C70EC416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46" creationId="{B1E8BAE6-D471-40AA-87D7-5AB6D46D00C7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47" creationId="{A267197E-FDCE-491B-802D-540B4E448C1C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48" creationId="{E812967D-4DB1-4058-9B30-649E27686972}"/>
          </ac:spMkLst>
        </pc:spChg>
        <pc:spChg chg="mod ord topLvl">
          <ac:chgData name="Trenna Wall" userId="3e6f4acb1c4dd9aa" providerId="LiveId" clId="{CCFF93CF-121F-406B-9521-BBF0120792FD}" dt="2021-06-15T04:54:24.875" v="246" actId="207"/>
          <ac:spMkLst>
            <pc:docMk/>
            <pc:sldMk cId="4024159463" sldId="316"/>
            <ac:spMk id="149" creationId="{13024217-C9CE-4D79-A5CD-352648BED116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52" creationId="{DAD34055-D54A-40B4-B667-3555BAF63A2D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53" creationId="{62C9F834-325F-4BFF-A9A2-85813E2B8796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54" creationId="{8620879D-8DDB-462B-A61C-62BC1241ACF0}"/>
          </ac:spMkLst>
        </pc:spChg>
        <pc:spChg chg="mod ord topLvl">
          <ac:chgData name="Trenna Wall" userId="3e6f4acb1c4dd9aa" providerId="LiveId" clId="{CCFF93CF-121F-406B-9521-BBF0120792FD}" dt="2021-06-15T04:54:24.875" v="246" actId="207"/>
          <ac:spMkLst>
            <pc:docMk/>
            <pc:sldMk cId="4024159463" sldId="316"/>
            <ac:spMk id="155" creationId="{A433E601-08A8-4BBE-8069-EAA7715F2D29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58" creationId="{01655C74-66EF-4156-988A-41D5EDF8E018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59" creationId="{AA4337FB-8858-4E2D-A20C-A0ADD776CCDE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60" creationId="{16FBC7AE-4A91-423F-899D-BB76A69B75F4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61" creationId="{075083FE-3988-4427-8E3C-FD18B2C9B9D2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62" creationId="{6968AF96-1472-4B43-96F3-A5C7A7976484}"/>
          </ac:spMkLst>
        </pc:spChg>
        <pc:spChg chg="mod ord topLvl">
          <ac:chgData name="Trenna Wall" userId="3e6f4acb1c4dd9aa" providerId="LiveId" clId="{CCFF93CF-121F-406B-9521-BBF0120792FD}" dt="2021-06-15T04:54:24.875" v="246" actId="207"/>
          <ac:spMkLst>
            <pc:docMk/>
            <pc:sldMk cId="4024159463" sldId="316"/>
            <ac:spMk id="163" creationId="{37FFFB60-02AD-43DB-A793-AAD2BBCE7105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66" creationId="{643EFB83-8F04-4A3D-8348-E117BDE71D5C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67" creationId="{ABAD9B42-4420-45AA-B437-D53A9E344DCD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68" creationId="{20B2CDB2-A41B-4651-B9ED-57987F8FE4DE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69" creationId="{BB0D977A-ACCC-4CDE-871F-45EFE70C0CF8}"/>
          </ac:spMkLst>
        </pc:spChg>
        <pc:spChg chg="mod">
          <ac:chgData name="Trenna Wall" userId="3e6f4acb1c4dd9aa" providerId="LiveId" clId="{CCFF93CF-121F-406B-9521-BBF0120792FD}" dt="2021-06-15T04:36:27.470" v="41" actId="165"/>
          <ac:spMkLst>
            <pc:docMk/>
            <pc:sldMk cId="4024159463" sldId="316"/>
            <ac:spMk id="170" creationId="{6A4BFAE8-8F47-4E54-83DD-DCA038E27DCE}"/>
          </ac:spMkLst>
        </pc:spChg>
        <pc:spChg chg="mod ord topLvl">
          <ac:chgData name="Trenna Wall" userId="3e6f4acb1c4dd9aa" providerId="LiveId" clId="{CCFF93CF-121F-406B-9521-BBF0120792FD}" dt="2021-06-15T04:54:24.875" v="246" actId="207"/>
          <ac:spMkLst>
            <pc:docMk/>
            <pc:sldMk cId="4024159463" sldId="316"/>
            <ac:spMk id="171" creationId="{21E090B0-9B35-4166-B39B-F95FE551A738}"/>
          </ac:spMkLst>
        </pc:spChg>
        <pc:grpChg chg="add mod">
          <ac:chgData name="Trenna Wall" userId="3e6f4acb1c4dd9aa" providerId="LiveId" clId="{CCFF93CF-121F-406B-9521-BBF0120792FD}" dt="2021-06-15T04:46:30.357" v="159" actId="164"/>
          <ac:grpSpMkLst>
            <pc:docMk/>
            <pc:sldMk cId="4024159463" sldId="316"/>
            <ac:grpSpMk id="3" creationId="{720E9540-EE20-4372-834A-591EF9E30477}"/>
          </ac:grpSpMkLst>
        </pc:grpChg>
        <pc:grpChg chg="mod topLv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4" creationId="{CAE1CE1C-BA73-4F85-BAC0-6B164356D71E}"/>
          </ac:grpSpMkLst>
        </pc:grpChg>
        <pc:grpChg chg="add mod">
          <ac:chgData name="Trenna Wall" userId="3e6f4acb1c4dd9aa" providerId="LiveId" clId="{CCFF93CF-121F-406B-9521-BBF0120792FD}" dt="2021-06-15T04:46:32.614" v="160" actId="164"/>
          <ac:grpSpMkLst>
            <pc:docMk/>
            <pc:sldMk cId="4024159463" sldId="316"/>
            <ac:grpSpMk id="12" creationId="{5DBA778F-2B61-4648-81C6-DD5C8D0D8488}"/>
          </ac:grpSpMkLst>
        </pc:grpChg>
        <pc:grpChg chg="mod topLv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3" creationId="{777DB6EB-53CF-4A52-8BBF-2DF3E3CACD0B}"/>
          </ac:grpSpMkLst>
        </pc:grpChg>
        <pc:grpChg chg="de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21" creationId="{56710405-7CAD-44BE-8E43-8CF6FB29B994}"/>
          </ac:grpSpMkLst>
        </pc:grpChg>
        <pc:grpChg chg="de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27" creationId="{2712A7EF-6C3D-46FC-82C1-030C90259BCA}"/>
          </ac:grpSpMkLst>
        </pc:grpChg>
        <pc:grpChg chg="de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33" creationId="{DB3AA902-FABE-4270-84E3-AD4D89C70721}"/>
          </ac:grpSpMkLst>
        </pc:grpChg>
        <pc:grpChg chg="add mod">
          <ac:chgData name="Trenna Wall" userId="3e6f4acb1c4dd9aa" providerId="LiveId" clId="{CCFF93CF-121F-406B-9521-BBF0120792FD}" dt="2021-06-15T04:46:35.415" v="161" actId="164"/>
          <ac:grpSpMkLst>
            <pc:docMk/>
            <pc:sldMk cId="4024159463" sldId="316"/>
            <ac:grpSpMk id="40" creationId="{5126C52D-2A33-492E-9890-25DC1564BC38}"/>
          </ac:grpSpMkLst>
        </pc:grpChg>
        <pc:grpChg chg="mod topLv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47" creationId="{848AAF82-A2E6-4D34-B0FF-70C1EF95C999}"/>
          </ac:grpSpMkLst>
        </pc:grpChg>
        <pc:grpChg chg="mod topLv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67" creationId="{BE5EB1B0-5C67-4548-AF12-7F56E43115FD}"/>
          </ac:grpSpMkLst>
        </pc:grpChg>
        <pc:grpChg chg="mod topLv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77" creationId="{CAE8B1A3-CAFD-4515-B8CE-17166C4B3C54}"/>
          </ac:grpSpMkLst>
        </pc:grpChg>
        <pc:grpChg chg="mod topLv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85" creationId="{A88FD6A7-7781-4285-A67D-4659E5ABFA03}"/>
          </ac:grpSpMkLst>
        </pc:grpChg>
        <pc:grpChg chg="mod topLv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91" creationId="{E220CFFC-4E08-4391-95EA-42893744C8DD}"/>
          </ac:grpSpMkLst>
        </pc:grpChg>
        <pc:grpChg chg="mod topLv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99" creationId="{A1F76FEC-EE06-4686-898A-EE9987C140CA}"/>
          </ac:grpSpMkLst>
        </pc:grpChg>
        <pc:grpChg chg="mod topLv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17" creationId="{B4DE32C6-119C-4552-A6DB-28B869299CE1}"/>
          </ac:grpSpMkLst>
        </pc:grpChg>
        <pc:grpChg chg="mod topLv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27" creationId="{4488EC0F-4928-413B-AC5B-E23B7CA9BFAE}"/>
          </ac:grpSpMkLst>
        </pc:grpChg>
        <pc:grpChg chg="mod topLv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36" creationId="{AE5AB48E-A7D0-4B9D-AA58-50CDCB76A4E4}"/>
          </ac:grpSpMkLst>
        </pc:grpChg>
        <pc:grpChg chg="mod topLv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41" creationId="{0D90EC15-D13E-4738-93D2-A217D0F81AB5}"/>
          </ac:grpSpMkLst>
        </pc:grpChg>
        <pc:grpChg chg="mod topLv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51" creationId="{F3A21ABA-919D-478A-836F-98ACE57D6C78}"/>
          </ac:grpSpMkLst>
        </pc:grpChg>
        <pc:grpChg chg="mod topLv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57" creationId="{6FEFC071-31E4-428E-9AB4-BCDE46593C78}"/>
          </ac:grpSpMkLst>
        </pc:grpChg>
        <pc:grpChg chg="mod topLv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65" creationId="{DA961C12-6DD8-4DDF-A0F1-BFF03FF38B7A}"/>
          </ac:grpSpMkLst>
        </pc:grpChg>
        <pc:grpChg chg="de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72" creationId="{41C84642-17C4-4C16-AB2F-A40B9557B2FE}"/>
          </ac:grpSpMkLst>
        </pc:grpChg>
        <pc:grpChg chg="de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73" creationId="{468BC090-5D12-4164-ABB0-906EBEFA3659}"/>
          </ac:grpSpMkLst>
        </pc:grpChg>
        <pc:grpChg chg="de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74" creationId="{7DA033A1-6140-410D-BB62-2369EEFF7881}"/>
          </ac:grpSpMkLst>
        </pc:grpChg>
        <pc:grpChg chg="de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75" creationId="{A77E72B1-6893-4C4A-82B9-5805778DDC87}"/>
          </ac:grpSpMkLst>
        </pc:grpChg>
        <pc:grpChg chg="de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76" creationId="{AD0EB771-CF17-4A31-B4D1-835FCE35FBD3}"/>
          </ac:grpSpMkLst>
        </pc:grpChg>
        <pc:grpChg chg="de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77" creationId="{44335465-D409-4FFE-BED3-DE0210608078}"/>
          </ac:grpSpMkLst>
        </pc:grpChg>
        <pc:grpChg chg="de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78" creationId="{77D513AE-706D-472B-9705-23D72D124EB8}"/>
          </ac:grpSpMkLst>
        </pc:grpChg>
        <pc:grpChg chg="de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79" creationId="{500563CB-B5EA-4287-AB2B-6F9BC5C0B717}"/>
          </ac:grpSpMkLst>
        </pc:grpChg>
        <pc:grpChg chg="de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80" creationId="{DE990039-D515-490C-9DC5-B1AFFC02BAA7}"/>
          </ac:grpSpMkLst>
        </pc:grpChg>
        <pc:grpChg chg="de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81" creationId="{591917D5-FBFA-4C6B-A580-8BDDA2D434AD}"/>
          </ac:grpSpMkLst>
        </pc:grpChg>
        <pc:grpChg chg="de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82" creationId="{014FE51A-4BD4-4720-9B09-E9DA85D4CDB4}"/>
          </ac:grpSpMkLst>
        </pc:grpChg>
        <pc:grpChg chg="de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83" creationId="{174840B4-A9FF-40CA-9DE3-9A8E62FEAAC4}"/>
          </ac:grpSpMkLst>
        </pc:grpChg>
        <pc:grpChg chg="de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84" creationId="{A1D0C33C-46F7-41CE-A751-5030B7D9C58F}"/>
          </ac:grpSpMkLst>
        </pc:grpChg>
        <pc:grpChg chg="de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85" creationId="{41DC4691-241A-4989-9FE9-DA227D02441E}"/>
          </ac:grpSpMkLst>
        </pc:grpChg>
        <pc:grpChg chg="del">
          <ac:chgData name="Trenna Wall" userId="3e6f4acb1c4dd9aa" providerId="LiveId" clId="{CCFF93CF-121F-406B-9521-BBF0120792FD}" dt="2021-06-15T04:36:27.470" v="41" actId="165"/>
          <ac:grpSpMkLst>
            <pc:docMk/>
            <pc:sldMk cId="4024159463" sldId="316"/>
            <ac:grpSpMk id="186" creationId="{017CBEBD-A86D-4622-9009-C508530BBC6E}"/>
          </ac:grpSpMkLst>
        </pc:grpChg>
      </pc:sldChg>
      <pc:sldChg chg="addSp delSp modSp mod">
        <pc:chgData name="Trenna Wall" userId="3e6f4acb1c4dd9aa" providerId="LiveId" clId="{CCFF93CF-121F-406B-9521-BBF0120792FD}" dt="2021-06-15T04:54:15.740" v="245" actId="207"/>
        <pc:sldMkLst>
          <pc:docMk/>
          <pc:sldMk cId="2971226204" sldId="317"/>
        </pc:sldMkLst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5" creationId="{6FFA017E-CB99-4274-9A5F-386D335A53FD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6" creationId="{95394C48-1BFD-413F-B127-8B61261BD7B6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7" creationId="{087DA75A-8B61-4043-B3B5-D4A5C8E9D4C9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8" creationId="{AA3B9143-BEE2-41F1-AE7C-89DCC6C54FA1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9" creationId="{66473AA6-8EE0-424B-BE5B-2C8FE425708A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0" creationId="{949F645D-D185-4292-969F-6C9FDB3F5383}"/>
          </ac:spMkLst>
        </pc:spChg>
        <pc:spChg chg="mod ord topLvl">
          <ac:chgData name="Trenna Wall" userId="3e6f4acb1c4dd9aa" providerId="LiveId" clId="{CCFF93CF-121F-406B-9521-BBF0120792FD}" dt="2021-06-15T04:54:15.740" v="245" actId="207"/>
          <ac:spMkLst>
            <pc:docMk/>
            <pc:sldMk cId="2971226204" sldId="317"/>
            <ac:spMk id="11" creationId="{B1ADF698-1A81-4114-AFFA-F1B0707A59ED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4" creationId="{FC664065-428A-488F-AD28-39AD1C061CE5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5" creationId="{AC1C381D-9291-4944-B672-B17CD6DBF2FD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6" creationId="{5246C2D0-76D6-4360-A045-431569B6D244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7" creationId="{8AABBFBE-ACE5-491B-B82B-CBE45AF2E46A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8" creationId="{2C159E4E-4376-4C09-8A3A-7708A9F68D90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9" creationId="{508F109F-AC26-4B16-8FFE-604D17D28CBE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20" creationId="{4854A027-C821-4904-999A-578040073D3C}"/>
          </ac:spMkLst>
        </pc:spChg>
        <pc:spChg chg="mod topLvl">
          <ac:chgData name="Trenna Wall" userId="3e6f4acb1c4dd9aa" providerId="LiveId" clId="{CCFF93CF-121F-406B-9521-BBF0120792FD}" dt="2021-06-15T04:46:47.737" v="164" actId="164"/>
          <ac:spMkLst>
            <pc:docMk/>
            <pc:sldMk cId="2971226204" sldId="317"/>
            <ac:spMk id="22" creationId="{0C396378-B75A-4C95-8E85-FBBD4BF78C4E}"/>
          </ac:spMkLst>
        </pc:spChg>
        <pc:spChg chg="mod topLvl">
          <ac:chgData name="Trenna Wall" userId="3e6f4acb1c4dd9aa" providerId="LiveId" clId="{CCFF93CF-121F-406B-9521-BBF0120792FD}" dt="2021-06-15T04:46:47.737" v="164" actId="164"/>
          <ac:spMkLst>
            <pc:docMk/>
            <pc:sldMk cId="2971226204" sldId="317"/>
            <ac:spMk id="23" creationId="{0858E8A9-A723-4EE8-9BDF-3FA550BA6C46}"/>
          </ac:spMkLst>
        </pc:spChg>
        <pc:spChg chg="mod topLvl">
          <ac:chgData name="Trenna Wall" userId="3e6f4acb1c4dd9aa" providerId="LiveId" clId="{CCFF93CF-121F-406B-9521-BBF0120792FD}" dt="2021-06-15T04:46:47.737" v="164" actId="164"/>
          <ac:spMkLst>
            <pc:docMk/>
            <pc:sldMk cId="2971226204" sldId="317"/>
            <ac:spMk id="24" creationId="{DB40B565-0154-447B-BCAE-58559BCDD0D8}"/>
          </ac:spMkLst>
        </pc:spChg>
        <pc:spChg chg="mod topLvl">
          <ac:chgData name="Trenna Wall" userId="3e6f4acb1c4dd9aa" providerId="LiveId" clId="{CCFF93CF-121F-406B-9521-BBF0120792FD}" dt="2021-06-15T04:46:47.737" v="164" actId="164"/>
          <ac:spMkLst>
            <pc:docMk/>
            <pc:sldMk cId="2971226204" sldId="317"/>
            <ac:spMk id="25" creationId="{F0847AC8-A9AD-4E97-9E69-20E3FB5B1B9F}"/>
          </ac:spMkLst>
        </pc:spChg>
        <pc:spChg chg="mod topLvl">
          <ac:chgData name="Trenna Wall" userId="3e6f4acb1c4dd9aa" providerId="LiveId" clId="{CCFF93CF-121F-406B-9521-BBF0120792FD}" dt="2021-06-15T04:46:47.737" v="164" actId="164"/>
          <ac:spMkLst>
            <pc:docMk/>
            <pc:sldMk cId="2971226204" sldId="317"/>
            <ac:spMk id="26" creationId="{46F062CE-01B1-4E18-9516-A2F11A70E071}"/>
          </ac:spMkLst>
        </pc:spChg>
        <pc:spChg chg="mod topLvl">
          <ac:chgData name="Trenna Wall" userId="3e6f4acb1c4dd9aa" providerId="LiveId" clId="{CCFF93CF-121F-406B-9521-BBF0120792FD}" dt="2021-06-15T04:46:50.707" v="165" actId="164"/>
          <ac:spMkLst>
            <pc:docMk/>
            <pc:sldMk cId="2971226204" sldId="317"/>
            <ac:spMk id="28" creationId="{181882D2-4A4D-4B73-A05F-8884406EC759}"/>
          </ac:spMkLst>
        </pc:spChg>
        <pc:spChg chg="mod topLvl">
          <ac:chgData name="Trenna Wall" userId="3e6f4acb1c4dd9aa" providerId="LiveId" clId="{CCFF93CF-121F-406B-9521-BBF0120792FD}" dt="2021-06-15T04:46:50.707" v="165" actId="164"/>
          <ac:spMkLst>
            <pc:docMk/>
            <pc:sldMk cId="2971226204" sldId="317"/>
            <ac:spMk id="29" creationId="{5A6E641E-F8B7-48DF-BE27-69C311F9289A}"/>
          </ac:spMkLst>
        </pc:spChg>
        <pc:spChg chg="mod topLvl">
          <ac:chgData name="Trenna Wall" userId="3e6f4acb1c4dd9aa" providerId="LiveId" clId="{CCFF93CF-121F-406B-9521-BBF0120792FD}" dt="2021-06-15T04:46:50.707" v="165" actId="164"/>
          <ac:spMkLst>
            <pc:docMk/>
            <pc:sldMk cId="2971226204" sldId="317"/>
            <ac:spMk id="30" creationId="{062784C4-7136-42BE-9340-C23850C2F5DC}"/>
          </ac:spMkLst>
        </pc:spChg>
        <pc:spChg chg="mod topLvl">
          <ac:chgData name="Trenna Wall" userId="3e6f4acb1c4dd9aa" providerId="LiveId" clId="{CCFF93CF-121F-406B-9521-BBF0120792FD}" dt="2021-06-15T04:46:50.707" v="165" actId="164"/>
          <ac:spMkLst>
            <pc:docMk/>
            <pc:sldMk cId="2971226204" sldId="317"/>
            <ac:spMk id="31" creationId="{38E5EBEC-5304-48E9-A33A-035B493B8759}"/>
          </ac:spMkLst>
        </pc:spChg>
        <pc:spChg chg="mod topLvl">
          <ac:chgData name="Trenna Wall" userId="3e6f4acb1c4dd9aa" providerId="LiveId" clId="{CCFF93CF-121F-406B-9521-BBF0120792FD}" dt="2021-06-15T04:46:50.707" v="165" actId="164"/>
          <ac:spMkLst>
            <pc:docMk/>
            <pc:sldMk cId="2971226204" sldId="317"/>
            <ac:spMk id="32" creationId="{A53E8D95-A5A6-419E-9C6F-256DEFE94079}"/>
          </ac:spMkLst>
        </pc:spChg>
        <pc:spChg chg="mod topLvl">
          <ac:chgData name="Trenna Wall" userId="3e6f4acb1c4dd9aa" providerId="LiveId" clId="{CCFF93CF-121F-406B-9521-BBF0120792FD}" dt="2021-06-15T04:46:42.842" v="163" actId="14100"/>
          <ac:spMkLst>
            <pc:docMk/>
            <pc:sldMk cId="2971226204" sldId="317"/>
            <ac:spMk id="34" creationId="{A42E9C11-D7F1-4C84-8E10-E41B6F02DEC8}"/>
          </ac:spMkLst>
        </pc:spChg>
        <pc:spChg chg="mod topLvl">
          <ac:chgData name="Trenna Wall" userId="3e6f4acb1c4dd9aa" providerId="LiveId" clId="{CCFF93CF-121F-406B-9521-BBF0120792FD}" dt="2021-06-15T04:46:39.938" v="162" actId="164"/>
          <ac:spMkLst>
            <pc:docMk/>
            <pc:sldMk cId="2971226204" sldId="317"/>
            <ac:spMk id="35" creationId="{819A0CC7-49ED-4E08-A79C-AB594842D325}"/>
          </ac:spMkLst>
        </pc:spChg>
        <pc:spChg chg="mod topLvl">
          <ac:chgData name="Trenna Wall" userId="3e6f4acb1c4dd9aa" providerId="LiveId" clId="{CCFF93CF-121F-406B-9521-BBF0120792FD}" dt="2021-06-15T04:46:39.938" v="162" actId="164"/>
          <ac:spMkLst>
            <pc:docMk/>
            <pc:sldMk cId="2971226204" sldId="317"/>
            <ac:spMk id="36" creationId="{AFEF5802-D651-4E17-A1EF-C9A579FBE12A}"/>
          </ac:spMkLst>
        </pc:spChg>
        <pc:spChg chg="mod topLvl">
          <ac:chgData name="Trenna Wall" userId="3e6f4acb1c4dd9aa" providerId="LiveId" clId="{CCFF93CF-121F-406B-9521-BBF0120792FD}" dt="2021-06-15T04:46:39.938" v="162" actId="164"/>
          <ac:spMkLst>
            <pc:docMk/>
            <pc:sldMk cId="2971226204" sldId="317"/>
            <ac:spMk id="37" creationId="{1BC0FC5B-A41F-4948-8D90-E3DAAAC8ECB7}"/>
          </ac:spMkLst>
        </pc:spChg>
        <pc:spChg chg="mod topLvl">
          <ac:chgData name="Trenna Wall" userId="3e6f4acb1c4dd9aa" providerId="LiveId" clId="{CCFF93CF-121F-406B-9521-BBF0120792FD}" dt="2021-06-15T04:46:39.938" v="162" actId="164"/>
          <ac:spMkLst>
            <pc:docMk/>
            <pc:sldMk cId="2971226204" sldId="317"/>
            <ac:spMk id="38" creationId="{7FBD4EB0-D4FA-4038-8107-984E8A3E50BF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40" creationId="{B8F501AB-C164-4731-ACA4-7CCB7A8EE1A1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41" creationId="{81B88265-FB98-4A10-9156-915AD922B52C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42" creationId="{4B5E7F83-54A3-4A7E-AAEE-565C9B255DF7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43" creationId="{092411E1-BE05-4CC8-808C-49361C3F58E7}"/>
          </ac:spMkLst>
        </pc:spChg>
        <pc:spChg chg="mod ord topLvl">
          <ac:chgData name="Trenna Wall" userId="3e6f4acb1c4dd9aa" providerId="LiveId" clId="{CCFF93CF-121F-406B-9521-BBF0120792FD}" dt="2021-06-15T04:54:15.740" v="245" actId="207"/>
          <ac:spMkLst>
            <pc:docMk/>
            <pc:sldMk cId="2971226204" sldId="317"/>
            <ac:spMk id="44" creationId="{54E3EAD8-A144-40ED-AF72-313A21109038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47" creationId="{5485E9F2-783B-417D-8187-494CCCAD19AB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48" creationId="{9227F986-397B-4866-B963-C46297DD3C79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49" creationId="{16E610B0-AD02-4404-9046-F89CB239ECB8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50" creationId="{CA959B18-79B8-45BA-AA0C-0731C622079E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51" creationId="{751000F7-D624-4B90-96DC-BA4E75B06B2D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52" creationId="{EFE17973-DBF1-497B-9DF0-BBFDFB1D1396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53" creationId="{D33A0E3F-1CA6-4747-90A1-008891428928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54" creationId="{62C9A5B7-8E06-4EF8-9224-C792DD5BAFD1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55" creationId="{82E26E6F-1522-414E-889B-55E74A40445C}"/>
          </ac:spMkLst>
        </pc:spChg>
        <pc:spChg chg="mod ord topLvl">
          <ac:chgData name="Trenna Wall" userId="3e6f4acb1c4dd9aa" providerId="LiveId" clId="{CCFF93CF-121F-406B-9521-BBF0120792FD}" dt="2021-06-15T04:54:15.740" v="245" actId="207"/>
          <ac:spMkLst>
            <pc:docMk/>
            <pc:sldMk cId="2971226204" sldId="317"/>
            <ac:spMk id="56" creationId="{4E8F70FD-0FED-44E8-811F-47ECDEE3E8EE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59" creationId="{5EE45FC3-18E7-4A4A-8300-046385A036CC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60" creationId="{D10A38B5-D3DD-4C15-84F9-76FF708CA676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61" creationId="{4450527C-4F1F-4B03-AD46-505D2ABB1069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62" creationId="{59D07837-E354-41F8-842E-6B1C606374AB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63" creationId="{304DA58C-EED6-4516-8045-353E565705C7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64" creationId="{31E88E16-B2C3-48E0-AA79-ABE9CA40441B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65" creationId="{00DA0BFD-1F8F-4C53-9230-C8F87A7095E1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66" creationId="{2403888D-4E15-4552-972E-43A6BE3C1D9D}"/>
          </ac:spMkLst>
        </pc:spChg>
        <pc:spChg chg="mod ord topLvl">
          <ac:chgData name="Trenna Wall" userId="3e6f4acb1c4dd9aa" providerId="LiveId" clId="{CCFF93CF-121F-406B-9521-BBF0120792FD}" dt="2021-06-15T04:54:15.740" v="245" actId="207"/>
          <ac:spMkLst>
            <pc:docMk/>
            <pc:sldMk cId="2971226204" sldId="317"/>
            <ac:spMk id="67" creationId="{CD42255D-1FEB-4E21-8171-FBFB548419B2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71" creationId="{914C3764-1A3A-4727-A10F-AEA88E335C97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73" creationId="{A8063406-F281-4380-9C1B-4E62022F7E36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75" creationId="{6FC942F2-1924-4DF2-A3DB-55AD5E913F3A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77" creationId="{AEAD244C-CB21-4EE2-9166-215A791BE169}"/>
          </ac:spMkLst>
        </pc:spChg>
        <pc:spChg chg="mod ord topLvl">
          <ac:chgData name="Trenna Wall" userId="3e6f4acb1c4dd9aa" providerId="LiveId" clId="{CCFF93CF-121F-406B-9521-BBF0120792FD}" dt="2021-06-15T04:54:15.740" v="245" actId="207"/>
          <ac:spMkLst>
            <pc:docMk/>
            <pc:sldMk cId="2971226204" sldId="317"/>
            <ac:spMk id="79" creationId="{9B34F406-C0E1-46F0-92D5-3251536D56CB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85" creationId="{ACCCDAA7-B32D-4C86-883D-3BFC63FF9F21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87" creationId="{480EB916-7E90-4C30-980B-8B6F1FAC7B9D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89" creationId="{54EA3797-8B15-467B-9CFD-157D7BA95004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91" creationId="{58E5B3A1-CA19-44E3-A564-FF0A08DD8AEC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93" creationId="{A29C9DBE-01D5-45EF-B0B3-949688CC157E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95" creationId="{BE3485A7-4EA7-4815-9AD0-89F8DF0F6E9E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97" creationId="{A7C1CCBC-223B-44E3-BAE9-9226A59C55C2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99" creationId="{3B0C60F0-DE6A-4C64-BF3B-B664CEE9080D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00" creationId="{C601B8FD-DD03-4083-A795-F6F1924C9424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01" creationId="{E1A5E719-138B-417D-BC87-1A77D9B0E113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02" creationId="{D7D6AA58-0B6E-4207-9176-05002FCD4149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03" creationId="{5BFB5A3C-4053-4EBB-87B3-492946ADF2A5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04" creationId="{4CFB1010-9603-4B81-A1BB-900A04BFE31B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05" creationId="{21DB7AC5-4E9C-48B2-A5A7-D226BFE8E868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06" creationId="{145BA98F-C67E-45EF-A03B-6A1009620092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07" creationId="{2FB34811-E3C3-47B5-8FCC-5159F9C7EC03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08" creationId="{CDC0A02D-114B-48E6-B713-9FC45372F654}"/>
          </ac:spMkLst>
        </pc:spChg>
        <pc:spChg chg="mod ord topLvl">
          <ac:chgData name="Trenna Wall" userId="3e6f4acb1c4dd9aa" providerId="LiveId" clId="{CCFF93CF-121F-406B-9521-BBF0120792FD}" dt="2021-06-15T04:54:15.740" v="245" actId="207"/>
          <ac:spMkLst>
            <pc:docMk/>
            <pc:sldMk cId="2971226204" sldId="317"/>
            <ac:spMk id="109" creationId="{0096675F-4011-4AE0-8437-4A6C1F660EA0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12" creationId="{F7892459-4CA8-4617-A296-55E8E60A4097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13" creationId="{065E410C-1922-427F-966D-AB864A466ED5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14" creationId="{CF38FF99-5845-4AFC-AE90-DE93CCA67B23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15" creationId="{A8EBDD69-92F4-4DFE-BFFF-6993C3377E08}"/>
          </ac:spMkLst>
        </pc:spChg>
        <pc:spChg chg="mod ord topLvl">
          <ac:chgData name="Trenna Wall" userId="3e6f4acb1c4dd9aa" providerId="LiveId" clId="{CCFF93CF-121F-406B-9521-BBF0120792FD}" dt="2021-06-15T04:54:15.740" v="245" actId="207"/>
          <ac:spMkLst>
            <pc:docMk/>
            <pc:sldMk cId="2971226204" sldId="317"/>
            <ac:spMk id="116" creationId="{6106B053-2E96-4042-8C45-384FCDD7AB6A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19" creationId="{65B2860E-92D8-463B-A3C8-2B9003E05FB1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20" creationId="{0EF26209-C206-43A0-BA9E-0376497BE6C7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21" creationId="{4218A61D-B916-475B-B40C-7437990E4225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22" creationId="{00A4EB1D-B8B4-4CA2-A94F-BABD08E7A6F6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23" creationId="{C2CCC660-AC2D-4D70-8E10-FBCA00333C02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24" creationId="{8C10CFAC-B697-4B4B-986B-41AC9E1B2120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25" creationId="{28E34503-D636-4E00-971A-43E361FD3A8B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26" creationId="{9F2F4946-6550-48FA-A31E-6F6249366594}"/>
          </ac:spMkLst>
        </pc:spChg>
        <pc:spChg chg="mod ord topLvl">
          <ac:chgData name="Trenna Wall" userId="3e6f4acb1c4dd9aa" providerId="LiveId" clId="{CCFF93CF-121F-406B-9521-BBF0120792FD}" dt="2021-06-15T04:54:15.740" v="245" actId="207"/>
          <ac:spMkLst>
            <pc:docMk/>
            <pc:sldMk cId="2971226204" sldId="317"/>
            <ac:spMk id="127" creationId="{BFF344D6-2EA8-45DF-9799-521238BF977F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30" creationId="{392072A9-5156-4C21-9B92-455617A45252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31" creationId="{5DA9D68C-2B3E-4C15-83C5-C23FF29221B1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32" creationId="{58A0BAED-9951-453A-BD83-36901B451605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33" creationId="{1AAC8819-F163-49B2-AE7B-82ECAD774AFD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34" creationId="{96EC6FCC-FC6E-42C6-82AD-8CF7C0FDEE37}"/>
          </ac:spMkLst>
        </pc:spChg>
        <pc:spChg chg="mod ord topLvl">
          <ac:chgData name="Trenna Wall" userId="3e6f4acb1c4dd9aa" providerId="LiveId" clId="{CCFF93CF-121F-406B-9521-BBF0120792FD}" dt="2021-06-15T04:54:15.740" v="245" actId="207"/>
          <ac:spMkLst>
            <pc:docMk/>
            <pc:sldMk cId="2971226204" sldId="317"/>
            <ac:spMk id="135" creationId="{38FBE387-92E3-4212-8C22-062E6022FA0B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38" creationId="{A382A379-5EA3-4DF8-B19A-50F188069299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39" creationId="{2FC8977F-CFDB-4B3D-A63F-838774C562F0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40" creationId="{34DB69EE-9D19-42E2-9F73-832C7BB8DD6E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41" creationId="{40252121-B766-40F9-AB90-85B046C9FC7F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42" creationId="{4771097B-31CA-4015-9B31-D53F44205791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43" creationId="{439E8123-138A-45B5-B594-FC9DE952218D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44" creationId="{7E1522FA-EF2E-4CCC-8F55-2134305FE41F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45" creationId="{7B3031C1-6726-431C-B6B8-DA59314CB5AE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46" creationId="{DEB2E9A1-1EF3-4C41-AD50-F86A4296D26C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47" creationId="{1FA6BAF9-72A2-45CC-BDB6-82F7259B1943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48" creationId="{986F00A5-8C63-43AD-B0AB-13CBA443DB7C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49" creationId="{3030B1D5-7171-4C63-90CF-E07D0E25BBC8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50" creationId="{0EEA3EEA-3ECC-461C-88BB-70825279CE79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51" creationId="{753CA05E-B7AB-4D9E-82CA-1D0BB94A89AA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52" creationId="{784BD3EF-74A2-4367-8495-1EEB8212C997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53" creationId="{0CB87EAD-9758-42DD-A748-1E786A21121D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54" creationId="{091656EC-1064-497F-B195-895EA9F62534}"/>
          </ac:spMkLst>
        </pc:spChg>
        <pc:spChg chg="mod ord topLvl">
          <ac:chgData name="Trenna Wall" userId="3e6f4acb1c4dd9aa" providerId="LiveId" clId="{CCFF93CF-121F-406B-9521-BBF0120792FD}" dt="2021-06-15T04:54:15.740" v="245" actId="207"/>
          <ac:spMkLst>
            <pc:docMk/>
            <pc:sldMk cId="2971226204" sldId="317"/>
            <ac:spMk id="155" creationId="{C75823CE-6AA8-42C8-94E7-EF6967DC4B46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58" creationId="{87DC04CC-1B20-483A-BB23-E964D6B11500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59" creationId="{25716D55-ED7B-4B20-A7B6-5E7AAA0A22FF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60" creationId="{D72B3D8E-2C93-4C20-91AD-EB7A2538A660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61" creationId="{E0531B78-4937-435A-BA5E-EE30AF350BAD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62" creationId="{0ED2F7DC-927A-4355-A76B-B9D69D32DB6A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63" creationId="{1C502312-43EE-4614-BCCA-2B970F54C214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64" creationId="{0BA759C1-EFFC-4EE8-BA4A-41120966E6B5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65" creationId="{DC8D14F4-51AD-438F-A488-C8300DFD0395}"/>
          </ac:spMkLst>
        </pc:spChg>
        <pc:spChg chg="mod ord topLvl">
          <ac:chgData name="Trenna Wall" userId="3e6f4acb1c4dd9aa" providerId="LiveId" clId="{CCFF93CF-121F-406B-9521-BBF0120792FD}" dt="2021-06-15T04:54:15.740" v="245" actId="207"/>
          <ac:spMkLst>
            <pc:docMk/>
            <pc:sldMk cId="2971226204" sldId="317"/>
            <ac:spMk id="166" creationId="{9E5D80B8-DFEE-4224-AE9B-6C64E9210EB1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69" creationId="{2C1D40E9-028C-4E80-AFFC-E4DA2AC5D8A2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70" creationId="{6F262824-136B-49A5-8EC7-298D8D7812C9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71" creationId="{86F7E733-B01E-4DF9-BC22-234B2DFCBA8F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72" creationId="{A757751B-ABDC-4B35-AFFC-FD9FF2FB84A6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73" creationId="{4A1CE8A0-AA6B-41D8-999A-592318DB4992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74" creationId="{40B36880-06C3-4292-84FE-08E24BDBE88D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75" creationId="{98CE5769-979F-4A54-8DE9-A47A77BE78D0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76" creationId="{A02D7A90-B979-4C06-B4AC-0FD2D2EB69BA}"/>
          </ac:spMkLst>
        </pc:spChg>
        <pc:spChg chg="mod ord topLvl">
          <ac:chgData name="Trenna Wall" userId="3e6f4acb1c4dd9aa" providerId="LiveId" clId="{CCFF93CF-121F-406B-9521-BBF0120792FD}" dt="2021-06-15T04:54:15.740" v="245" actId="207"/>
          <ac:spMkLst>
            <pc:docMk/>
            <pc:sldMk cId="2971226204" sldId="317"/>
            <ac:spMk id="177" creationId="{38BAFEC3-37B8-4A67-B9BD-600C59E4AC76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80" creationId="{480D8EBF-ED7D-4F25-A106-1EEDAA7529B5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81" creationId="{AEF89091-F6C0-48BC-BC45-6BA15E759736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82" creationId="{7540B1F0-C669-4C38-A34F-AF141849E78F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83" creationId="{4D6EF0D2-A819-44E6-AA3E-5A4C7E9EEC4A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84" creationId="{97BF541A-EBD5-4CC7-9785-B9D57520DD97}"/>
          </ac:spMkLst>
        </pc:spChg>
        <pc:spChg chg="mod ord topLvl">
          <ac:chgData name="Trenna Wall" userId="3e6f4acb1c4dd9aa" providerId="LiveId" clId="{CCFF93CF-121F-406B-9521-BBF0120792FD}" dt="2021-06-15T04:54:15.740" v="245" actId="207"/>
          <ac:spMkLst>
            <pc:docMk/>
            <pc:sldMk cId="2971226204" sldId="317"/>
            <ac:spMk id="185" creationId="{7B95121E-0FD9-4DE1-97A3-09BC295AAD52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88" creationId="{7BB98500-818E-4E26-9A8C-2FBC5B18A76D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89" creationId="{FC7EF43B-4FD5-4F27-9A20-C4B0421EA6EC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90" creationId="{7DC17064-B507-4DB2-8A89-157FB84EC2E3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91" creationId="{CBEF8A60-A7FB-4EF8-93AF-E4AA98526173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92" creationId="{F0F4BAF9-4AC8-4AF5-BE38-8A0B6BB1690E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93" creationId="{FCCBF373-DB5F-4449-95EB-BE6B4448CB02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94" creationId="{CFCDDD3B-999A-4009-AFA7-793F81B61D28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95" creationId="{CC1D18B8-A074-462A-8BB7-B8A8C1FB7353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96" creationId="{04CCB72D-4F02-4C43-89F4-16B9FB3C5A36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97" creationId="{82F309DA-7984-498E-A2C6-4525391625A0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98" creationId="{85B51E79-4B91-4F26-882E-EA3376BE9B14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199" creationId="{FFC5C1F5-8C95-4443-AB13-0F9EA7103519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200" creationId="{5547F89A-8A92-4ACD-BE4A-70A1BDEBCD80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201" creationId="{0A1BD159-4AE5-4FAC-AAE5-D600F4B871AE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202" creationId="{42087859-08D1-437A-9039-EADB3A193026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203" creationId="{80CDEDB2-7EEB-4260-8599-37EABAEE67C6}"/>
          </ac:spMkLst>
        </pc:spChg>
        <pc:spChg chg="mod ord topLvl">
          <ac:chgData name="Trenna Wall" userId="3e6f4acb1c4dd9aa" providerId="LiveId" clId="{CCFF93CF-121F-406B-9521-BBF0120792FD}" dt="2021-06-15T04:54:15.740" v="245" actId="207"/>
          <ac:spMkLst>
            <pc:docMk/>
            <pc:sldMk cId="2971226204" sldId="317"/>
            <ac:spMk id="204" creationId="{01A6C6A0-4BF7-43F3-BE14-3FF5E5099368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207" creationId="{591DFF72-0581-4512-9EDC-FF705220FA78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208" creationId="{39D78FA8-D8CA-4BCB-93CB-7627324DC2E1}"/>
          </ac:spMkLst>
        </pc:spChg>
        <pc:spChg chg="mod">
          <ac:chgData name="Trenna Wall" userId="3e6f4acb1c4dd9aa" providerId="LiveId" clId="{CCFF93CF-121F-406B-9521-BBF0120792FD}" dt="2021-06-15T04:36:30.960" v="42" actId="165"/>
          <ac:spMkLst>
            <pc:docMk/>
            <pc:sldMk cId="2971226204" sldId="317"/>
            <ac:spMk id="209" creationId="{77A0EAF0-6CE9-45A5-9CA9-1283BD420BCF}"/>
          </ac:spMkLst>
        </pc:spChg>
        <pc:spChg chg="mod ord topLvl">
          <ac:chgData name="Trenna Wall" userId="3e6f4acb1c4dd9aa" providerId="LiveId" clId="{CCFF93CF-121F-406B-9521-BBF0120792FD}" dt="2021-06-15T04:54:15.740" v="245" actId="207"/>
          <ac:spMkLst>
            <pc:docMk/>
            <pc:sldMk cId="2971226204" sldId="317"/>
            <ac:spMk id="210" creationId="{B124B34C-6EB0-4966-AFC0-C288CA838444}"/>
          </ac:spMkLst>
        </pc:spChg>
        <pc:grpChg chg="add mod">
          <ac:chgData name="Trenna Wall" userId="3e6f4acb1c4dd9aa" providerId="LiveId" clId="{CCFF93CF-121F-406B-9521-BBF0120792FD}" dt="2021-06-15T04:46:39.938" v="162" actId="164"/>
          <ac:grpSpMkLst>
            <pc:docMk/>
            <pc:sldMk cId="2971226204" sldId="317"/>
            <ac:grpSpMk id="3" creationId="{65747B37-7A8C-41D3-9B84-4E29EFD8F986}"/>
          </ac:grpSpMkLst>
        </pc:grpChg>
        <pc:grpChg chg="mod topLv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4" creationId="{FFF5646A-DEFC-412F-964C-D68344D705B3}"/>
          </ac:grpSpMkLst>
        </pc:grpChg>
        <pc:grpChg chg="add mod">
          <ac:chgData name="Trenna Wall" userId="3e6f4acb1c4dd9aa" providerId="LiveId" clId="{CCFF93CF-121F-406B-9521-BBF0120792FD}" dt="2021-06-15T04:46:47.737" v="164" actId="164"/>
          <ac:grpSpMkLst>
            <pc:docMk/>
            <pc:sldMk cId="2971226204" sldId="317"/>
            <ac:grpSpMk id="12" creationId="{BEF5E5E2-2644-48AE-B2FC-AC75F011E0F3}"/>
          </ac:grpSpMkLst>
        </pc:grpChg>
        <pc:grpChg chg="mod topLv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13" creationId="{4E0DCAFD-F054-43A5-8740-C74E95003CE6}"/>
          </ac:grpSpMkLst>
        </pc:grpChg>
        <pc:grpChg chg="de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21" creationId="{8A523C29-1D87-4BF2-B8C8-4FCCD6DF1A66}"/>
          </ac:grpSpMkLst>
        </pc:grpChg>
        <pc:grpChg chg="de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27" creationId="{A3ADF82D-2686-470B-AE6F-7ED88E6D85E1}"/>
          </ac:grpSpMkLst>
        </pc:grpChg>
        <pc:grpChg chg="de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33" creationId="{55B3367A-B165-434C-BFCC-DC81E9A6CCE4}"/>
          </ac:grpSpMkLst>
        </pc:grpChg>
        <pc:grpChg chg="add mod">
          <ac:chgData name="Trenna Wall" userId="3e6f4acb1c4dd9aa" providerId="LiveId" clId="{CCFF93CF-121F-406B-9521-BBF0120792FD}" dt="2021-06-15T04:46:50.707" v="165" actId="164"/>
          <ac:grpSpMkLst>
            <pc:docMk/>
            <pc:sldMk cId="2971226204" sldId="317"/>
            <ac:grpSpMk id="45" creationId="{C7108D01-6B4F-420E-888A-35E6518D5938}"/>
          </ac:grpSpMkLst>
        </pc:grpChg>
        <pc:grpChg chg="mod topLv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46" creationId="{AE09F131-5E72-4905-9F2B-60642E17E8FE}"/>
          </ac:grpSpMkLst>
        </pc:grpChg>
        <pc:grpChg chg="mod topLv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58" creationId="{18E711BA-9CF0-4942-A996-40FA11F8C8FF}"/>
          </ac:grpSpMkLst>
        </pc:grpChg>
        <pc:grpChg chg="mod topLv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69" creationId="{553FF09D-1368-41DD-9324-BD36ED594B9A}"/>
          </ac:grpSpMkLst>
        </pc:grpChg>
        <pc:grpChg chg="mod topLv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83" creationId="{7A71EF26-E4A5-46CD-BD65-6FD2E2DAA78A}"/>
          </ac:grpSpMkLst>
        </pc:grpChg>
        <pc:grpChg chg="mod topLv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111" creationId="{5E4782D3-0F88-412F-9A10-4AA9B09F4CF9}"/>
          </ac:grpSpMkLst>
        </pc:grpChg>
        <pc:grpChg chg="mod topLv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118" creationId="{3BDE6483-DD25-4BAD-BBA6-D4B855BC613C}"/>
          </ac:grpSpMkLst>
        </pc:grpChg>
        <pc:grpChg chg="mod topLv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129" creationId="{FF53B002-8417-4C71-BF31-05469511B4A7}"/>
          </ac:grpSpMkLst>
        </pc:grpChg>
        <pc:grpChg chg="mod topLv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137" creationId="{B4AA24D8-3993-4595-8553-9BDAEE1777DC}"/>
          </ac:grpSpMkLst>
        </pc:grpChg>
        <pc:grpChg chg="mod topLv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157" creationId="{57BCA0D9-4512-4418-B8A9-3A1C4150BC6E}"/>
          </ac:grpSpMkLst>
        </pc:grpChg>
        <pc:grpChg chg="mod topLv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168" creationId="{A518D00B-3DD7-49B9-A54D-712FB5C4AF7A}"/>
          </ac:grpSpMkLst>
        </pc:grpChg>
        <pc:grpChg chg="mod topLv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179" creationId="{FBB629BF-CEE0-4481-9352-C277527B4B01}"/>
          </ac:grpSpMkLst>
        </pc:grpChg>
        <pc:grpChg chg="mod topLv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187" creationId="{5ED0669D-CBCD-4246-81E0-9171B6E3E048}"/>
          </ac:grpSpMkLst>
        </pc:grpChg>
        <pc:grpChg chg="mod topLv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206" creationId="{82B6F2F8-E60A-4341-805E-F08FC3F956D6}"/>
          </ac:grpSpMkLst>
        </pc:grpChg>
        <pc:grpChg chg="de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211" creationId="{28BD506C-4C43-4EFF-8C12-B2D45F1C1C1C}"/>
          </ac:grpSpMkLst>
        </pc:grpChg>
        <pc:grpChg chg="de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212" creationId="{62FAF50F-5343-4391-BCF4-D6EBAB465152}"/>
          </ac:grpSpMkLst>
        </pc:grpChg>
        <pc:grpChg chg="de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213" creationId="{7353B578-CB30-4F39-AB1C-3BE7645C2F25}"/>
          </ac:grpSpMkLst>
        </pc:grpChg>
        <pc:grpChg chg="de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214" creationId="{9A0C9736-9479-4ECA-AB31-04E402777FFD}"/>
          </ac:grpSpMkLst>
        </pc:grpChg>
        <pc:grpChg chg="de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215" creationId="{7491EADD-66CA-4213-BF5A-47589D38768A}"/>
          </ac:grpSpMkLst>
        </pc:grpChg>
        <pc:grpChg chg="de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216" creationId="{75C593F8-4450-4427-A2F3-D87F998F997B}"/>
          </ac:grpSpMkLst>
        </pc:grpChg>
        <pc:grpChg chg="de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217" creationId="{E76C03E8-3388-4B05-A4D3-96A159CEDAE3}"/>
          </ac:grpSpMkLst>
        </pc:grpChg>
        <pc:grpChg chg="de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218" creationId="{9FE2B2EC-3588-46AD-819B-FD8C9247914D}"/>
          </ac:grpSpMkLst>
        </pc:grpChg>
        <pc:grpChg chg="de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219" creationId="{C67E776A-F11B-44F4-BF64-12F161347386}"/>
          </ac:grpSpMkLst>
        </pc:grpChg>
        <pc:grpChg chg="de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220" creationId="{CD2C0765-83D8-4CD5-B0D8-745FF9D6DB2F}"/>
          </ac:grpSpMkLst>
        </pc:grpChg>
        <pc:grpChg chg="de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221" creationId="{18E0179B-ED7E-4EAE-BABF-F929700D6BD1}"/>
          </ac:grpSpMkLst>
        </pc:grpChg>
        <pc:grpChg chg="de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222" creationId="{3288FB64-46B0-4236-AFAA-0D1ED0699701}"/>
          </ac:grpSpMkLst>
        </pc:grpChg>
        <pc:grpChg chg="de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223" creationId="{C5EB050A-8A79-47A5-8F87-E8A7FDC2208B}"/>
          </ac:grpSpMkLst>
        </pc:grpChg>
        <pc:grpChg chg="de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224" creationId="{19B8691F-C76D-4242-933E-D0DD6FA3089B}"/>
          </ac:grpSpMkLst>
        </pc:grpChg>
        <pc:grpChg chg="del">
          <ac:chgData name="Trenna Wall" userId="3e6f4acb1c4dd9aa" providerId="LiveId" clId="{CCFF93CF-121F-406B-9521-BBF0120792FD}" dt="2021-06-15T04:36:30.960" v="42" actId="165"/>
          <ac:grpSpMkLst>
            <pc:docMk/>
            <pc:sldMk cId="2971226204" sldId="317"/>
            <ac:grpSpMk id="225" creationId="{821A7545-1666-41A0-8A06-FAD66D70DA9F}"/>
          </ac:grpSpMkLst>
        </pc:grpChg>
      </pc:sldChg>
      <pc:sldChg chg="addSp delSp modSp mod">
        <pc:chgData name="Trenna Wall" userId="3e6f4acb1c4dd9aa" providerId="LiveId" clId="{CCFF93CF-121F-406B-9521-BBF0120792FD}" dt="2021-06-15T04:54:03.648" v="243" actId="207"/>
        <pc:sldMkLst>
          <pc:docMk/>
          <pc:sldMk cId="1429544797" sldId="318"/>
        </pc:sldMkLst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5" creationId="{0326AE1E-4CB6-4474-837D-DA3DD79D14A6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6" creationId="{A1963D0A-F6EF-4D14-B67E-88404BA8CC57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7" creationId="{194375D8-4478-4B2F-8404-F38379446CA6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8" creationId="{D53DD1F2-58BC-4937-9DF3-3357213218D1}"/>
          </ac:spMkLst>
        </pc:spChg>
        <pc:spChg chg="mod ord topLvl">
          <ac:chgData name="Trenna Wall" userId="3e6f4acb1c4dd9aa" providerId="LiveId" clId="{CCFF93CF-121F-406B-9521-BBF0120792FD}" dt="2021-06-15T04:54:03.648" v="243" actId="207"/>
          <ac:spMkLst>
            <pc:docMk/>
            <pc:sldMk cId="1429544797" sldId="318"/>
            <ac:spMk id="9" creationId="{974E0521-689D-4887-A08D-046A80534B39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2" creationId="{2049E153-C088-4D76-9201-5E996A5F6941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3" creationId="{F117BF04-B63D-4545-82CA-6A92AFB84E00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4" creationId="{CE405771-6537-4067-A6FC-2D1E875008CB}"/>
          </ac:spMkLst>
        </pc:spChg>
        <pc:spChg chg="mod ord topLvl">
          <ac:chgData name="Trenna Wall" userId="3e6f4acb1c4dd9aa" providerId="LiveId" clId="{CCFF93CF-121F-406B-9521-BBF0120792FD}" dt="2021-06-15T04:54:03.648" v="243" actId="207"/>
          <ac:spMkLst>
            <pc:docMk/>
            <pc:sldMk cId="1429544797" sldId="318"/>
            <ac:spMk id="15" creationId="{522EED03-1C11-498C-9894-0B54D51D01D1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8" creationId="{D571DAC2-04CD-498C-92FD-3248CC61EA89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9" creationId="{4C76CAE5-44CB-47C2-A09D-51EE73A8014E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20" creationId="{2D1C3068-B275-477E-B424-98A37C877BE0}"/>
          </ac:spMkLst>
        </pc:spChg>
        <pc:spChg chg="mod topLvl">
          <ac:chgData name="Trenna Wall" userId="3e6f4acb1c4dd9aa" providerId="LiveId" clId="{CCFF93CF-121F-406B-9521-BBF0120792FD}" dt="2021-06-15T04:47:08.515" v="170" actId="164"/>
          <ac:spMkLst>
            <pc:docMk/>
            <pc:sldMk cId="1429544797" sldId="318"/>
            <ac:spMk id="22" creationId="{7F58DBE8-521E-4863-BF7D-05DD2305AC3A}"/>
          </ac:spMkLst>
        </pc:spChg>
        <pc:spChg chg="mod topLvl">
          <ac:chgData name="Trenna Wall" userId="3e6f4acb1c4dd9aa" providerId="LiveId" clId="{CCFF93CF-121F-406B-9521-BBF0120792FD}" dt="2021-06-15T04:47:08.515" v="170" actId="164"/>
          <ac:spMkLst>
            <pc:docMk/>
            <pc:sldMk cId="1429544797" sldId="318"/>
            <ac:spMk id="23" creationId="{53282BF2-975A-4924-A982-43109262E318}"/>
          </ac:spMkLst>
        </pc:spChg>
        <pc:spChg chg="mod topLvl">
          <ac:chgData name="Trenna Wall" userId="3e6f4acb1c4dd9aa" providerId="LiveId" clId="{CCFF93CF-121F-406B-9521-BBF0120792FD}" dt="2021-06-15T04:47:08.515" v="170" actId="164"/>
          <ac:spMkLst>
            <pc:docMk/>
            <pc:sldMk cId="1429544797" sldId="318"/>
            <ac:spMk id="24" creationId="{12E6DF0C-D38B-40BB-BD2C-35F2C55482EE}"/>
          </ac:spMkLst>
        </pc:spChg>
        <pc:spChg chg="mod topLvl">
          <ac:chgData name="Trenna Wall" userId="3e6f4acb1c4dd9aa" providerId="LiveId" clId="{CCFF93CF-121F-406B-9521-BBF0120792FD}" dt="2021-06-15T04:47:08.515" v="170" actId="164"/>
          <ac:spMkLst>
            <pc:docMk/>
            <pc:sldMk cId="1429544797" sldId="318"/>
            <ac:spMk id="25" creationId="{E8A677D5-80A2-42A8-9941-69313AC2FB9D}"/>
          </ac:spMkLst>
        </pc:spChg>
        <pc:spChg chg="mod topLvl">
          <ac:chgData name="Trenna Wall" userId="3e6f4acb1c4dd9aa" providerId="LiveId" clId="{CCFF93CF-121F-406B-9521-BBF0120792FD}" dt="2021-06-15T04:47:08.515" v="170" actId="164"/>
          <ac:spMkLst>
            <pc:docMk/>
            <pc:sldMk cId="1429544797" sldId="318"/>
            <ac:spMk id="26" creationId="{0F08ABB0-9991-46BA-BB0E-A722B4641B5C}"/>
          </ac:spMkLst>
        </pc:spChg>
        <pc:spChg chg="mod topLvl">
          <ac:chgData name="Trenna Wall" userId="3e6f4acb1c4dd9aa" providerId="LiveId" clId="{CCFF93CF-121F-406B-9521-BBF0120792FD}" dt="2021-06-15T04:47:11.256" v="171" actId="164"/>
          <ac:spMkLst>
            <pc:docMk/>
            <pc:sldMk cId="1429544797" sldId="318"/>
            <ac:spMk id="28" creationId="{48C2E274-7A75-4643-BA83-F4ED36DB919D}"/>
          </ac:spMkLst>
        </pc:spChg>
        <pc:spChg chg="mod topLvl">
          <ac:chgData name="Trenna Wall" userId="3e6f4acb1c4dd9aa" providerId="LiveId" clId="{CCFF93CF-121F-406B-9521-BBF0120792FD}" dt="2021-06-15T04:47:11.256" v="171" actId="164"/>
          <ac:spMkLst>
            <pc:docMk/>
            <pc:sldMk cId="1429544797" sldId="318"/>
            <ac:spMk id="29" creationId="{C016097B-4161-45FB-A070-54D800E17BCF}"/>
          </ac:spMkLst>
        </pc:spChg>
        <pc:spChg chg="mod topLvl">
          <ac:chgData name="Trenna Wall" userId="3e6f4acb1c4dd9aa" providerId="LiveId" clId="{CCFF93CF-121F-406B-9521-BBF0120792FD}" dt="2021-06-15T04:47:11.256" v="171" actId="164"/>
          <ac:spMkLst>
            <pc:docMk/>
            <pc:sldMk cId="1429544797" sldId="318"/>
            <ac:spMk id="30" creationId="{C0505196-C1DA-4224-A01D-4CBB0A91572F}"/>
          </ac:spMkLst>
        </pc:spChg>
        <pc:spChg chg="mod topLvl">
          <ac:chgData name="Trenna Wall" userId="3e6f4acb1c4dd9aa" providerId="LiveId" clId="{CCFF93CF-121F-406B-9521-BBF0120792FD}" dt="2021-06-15T04:47:11.256" v="171" actId="164"/>
          <ac:spMkLst>
            <pc:docMk/>
            <pc:sldMk cId="1429544797" sldId="318"/>
            <ac:spMk id="31" creationId="{2BED1525-283E-46C3-B0E1-5D316BA1382A}"/>
          </ac:spMkLst>
        </pc:spChg>
        <pc:spChg chg="mod topLvl">
          <ac:chgData name="Trenna Wall" userId="3e6f4acb1c4dd9aa" providerId="LiveId" clId="{CCFF93CF-121F-406B-9521-BBF0120792FD}" dt="2021-06-15T04:47:11.256" v="171" actId="164"/>
          <ac:spMkLst>
            <pc:docMk/>
            <pc:sldMk cId="1429544797" sldId="318"/>
            <ac:spMk id="32" creationId="{73545BBD-CEAB-4B4E-9B38-7622CADAF0FD}"/>
          </ac:spMkLst>
        </pc:spChg>
        <pc:spChg chg="mod topLvl">
          <ac:chgData name="Trenna Wall" userId="3e6f4acb1c4dd9aa" providerId="LiveId" clId="{CCFF93CF-121F-406B-9521-BBF0120792FD}" dt="2021-06-15T04:47:06.227" v="169" actId="164"/>
          <ac:spMkLst>
            <pc:docMk/>
            <pc:sldMk cId="1429544797" sldId="318"/>
            <ac:spMk id="34" creationId="{9C888C77-A4FB-4B06-A0DC-23AA37E747ED}"/>
          </ac:spMkLst>
        </pc:spChg>
        <pc:spChg chg="mod topLvl">
          <ac:chgData name="Trenna Wall" userId="3e6f4acb1c4dd9aa" providerId="LiveId" clId="{CCFF93CF-121F-406B-9521-BBF0120792FD}" dt="2021-06-15T04:47:06.227" v="169" actId="164"/>
          <ac:spMkLst>
            <pc:docMk/>
            <pc:sldMk cId="1429544797" sldId="318"/>
            <ac:spMk id="35" creationId="{0228C99F-76D8-4CC0-BAF9-5FC830E2BE88}"/>
          </ac:spMkLst>
        </pc:spChg>
        <pc:spChg chg="mod topLvl">
          <ac:chgData name="Trenna Wall" userId="3e6f4acb1c4dd9aa" providerId="LiveId" clId="{CCFF93CF-121F-406B-9521-BBF0120792FD}" dt="2021-06-15T04:47:06.227" v="169" actId="164"/>
          <ac:spMkLst>
            <pc:docMk/>
            <pc:sldMk cId="1429544797" sldId="318"/>
            <ac:spMk id="36" creationId="{F19CBA8D-DF0A-4D3B-B6D8-38937CAC1E2F}"/>
          </ac:spMkLst>
        </pc:spChg>
        <pc:spChg chg="mod topLvl">
          <ac:chgData name="Trenna Wall" userId="3e6f4acb1c4dd9aa" providerId="LiveId" clId="{CCFF93CF-121F-406B-9521-BBF0120792FD}" dt="2021-06-15T04:47:06.227" v="169" actId="164"/>
          <ac:spMkLst>
            <pc:docMk/>
            <pc:sldMk cId="1429544797" sldId="318"/>
            <ac:spMk id="37" creationId="{CE512AB9-4ABA-4F4C-BD40-A40991E12ED2}"/>
          </ac:spMkLst>
        </pc:spChg>
        <pc:spChg chg="mod topLvl">
          <ac:chgData name="Trenna Wall" userId="3e6f4acb1c4dd9aa" providerId="LiveId" clId="{CCFF93CF-121F-406B-9521-BBF0120792FD}" dt="2021-06-15T04:47:06.227" v="169" actId="164"/>
          <ac:spMkLst>
            <pc:docMk/>
            <pc:sldMk cId="1429544797" sldId="318"/>
            <ac:spMk id="38" creationId="{AEEF61D3-3236-412B-95D4-AEE5C16DF014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40" creationId="{CFBC6423-1651-4C45-BCF2-5C9D4A9518C0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41" creationId="{710E848C-C04A-43A2-BB32-02A3194A5C01}"/>
          </ac:spMkLst>
        </pc:spChg>
        <pc:spChg chg="mod ord topLvl">
          <ac:chgData name="Trenna Wall" userId="3e6f4acb1c4dd9aa" providerId="LiveId" clId="{CCFF93CF-121F-406B-9521-BBF0120792FD}" dt="2021-06-15T04:54:03.648" v="243" actId="207"/>
          <ac:spMkLst>
            <pc:docMk/>
            <pc:sldMk cId="1429544797" sldId="318"/>
            <ac:spMk id="42" creationId="{44F5465E-DCD5-446B-82EA-89066F414FD9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45" creationId="{C4CC88D9-F5E6-41B1-BF94-B3245F593DFD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46" creationId="{6A08E62C-7E97-46AC-8453-B77275D91AC5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47" creationId="{4EE5295C-E9C5-4E95-9042-F48FEC5416FA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48" creationId="{8D989B11-5337-4CE3-8899-5F059DB36816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49" creationId="{824C99EA-1F04-45B2-93C3-44E667DE69FC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50" creationId="{C0B4BC73-4957-4A73-B1BE-DE4A77944EF6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51" creationId="{D881D54B-C69B-49D9-99FD-96A8705845F1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52" creationId="{226760A4-55FC-41F3-A973-984A3503EEA7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53" creationId="{E0B41781-868E-4BCE-91A1-42F302A319A2}"/>
          </ac:spMkLst>
        </pc:spChg>
        <pc:spChg chg="mod ord topLvl">
          <ac:chgData name="Trenna Wall" userId="3e6f4acb1c4dd9aa" providerId="LiveId" clId="{CCFF93CF-121F-406B-9521-BBF0120792FD}" dt="2021-06-15T04:54:03.648" v="243" actId="207"/>
          <ac:spMkLst>
            <pc:docMk/>
            <pc:sldMk cId="1429544797" sldId="318"/>
            <ac:spMk id="54" creationId="{61A0C158-27DD-468D-AAFF-C6ECAE23AB12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57" creationId="{9C0B9475-1D86-4E4A-89C0-11FF2EEBC74C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58" creationId="{CB1EB5F9-7407-4443-B598-8F1D502E19C7}"/>
          </ac:spMkLst>
        </pc:spChg>
        <pc:spChg chg="mod ord topLvl">
          <ac:chgData name="Trenna Wall" userId="3e6f4acb1c4dd9aa" providerId="LiveId" clId="{CCFF93CF-121F-406B-9521-BBF0120792FD}" dt="2021-06-15T04:54:03.648" v="243" actId="207"/>
          <ac:spMkLst>
            <pc:docMk/>
            <pc:sldMk cId="1429544797" sldId="318"/>
            <ac:spMk id="59" creationId="{A78B0A1E-EB00-480A-82AC-6C9C726D7971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62" creationId="{C219B5CB-42D5-45FF-B25A-010224007D94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63" creationId="{2D38F671-BC8D-45E7-8503-9458D043AF6E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64" creationId="{5DE1BF43-D5B8-4977-8D2A-94658DF0F989}"/>
          </ac:spMkLst>
        </pc:spChg>
        <pc:spChg chg="mod ord topLvl">
          <ac:chgData name="Trenna Wall" userId="3e6f4acb1c4dd9aa" providerId="LiveId" clId="{CCFF93CF-121F-406B-9521-BBF0120792FD}" dt="2021-06-15T04:54:03.648" v="243" actId="207"/>
          <ac:spMkLst>
            <pc:docMk/>
            <pc:sldMk cId="1429544797" sldId="318"/>
            <ac:spMk id="65" creationId="{39F27205-C063-4C48-9F04-2A4AD64D8B35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68" creationId="{7EE453D9-1731-4346-AF63-8D9816853AA2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69" creationId="{CA64F8C3-B59E-457C-85C8-E9B8697EB09C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71" creationId="{D9FC525F-DFA4-4CE2-B5DD-69480016B346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73" creationId="{20AC59D0-627A-42F5-A31F-952336836A60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75" creationId="{552D1EA3-0F3E-4EFE-B00A-800AE83A787E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77" creationId="{0ADD39A2-F9FD-4F75-9B6A-6D30711FAB55}"/>
          </ac:spMkLst>
        </pc:spChg>
        <pc:spChg chg="mod ord topLvl">
          <ac:chgData name="Trenna Wall" userId="3e6f4acb1c4dd9aa" providerId="LiveId" clId="{CCFF93CF-121F-406B-9521-BBF0120792FD}" dt="2021-06-15T04:54:03.648" v="243" actId="207"/>
          <ac:spMkLst>
            <pc:docMk/>
            <pc:sldMk cId="1429544797" sldId="318"/>
            <ac:spMk id="79" creationId="{B3A64F09-4BCA-4F67-9B53-EF4D040E7D1F}"/>
          </ac:spMkLst>
        </pc:spChg>
        <pc:spChg chg="mod topLvl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83" creationId="{A9E10429-9203-48BC-B3E4-4458B937A6B0}"/>
          </ac:spMkLst>
        </pc:spChg>
        <pc:spChg chg="mod ord topLvl">
          <ac:chgData name="Trenna Wall" userId="3e6f4acb1c4dd9aa" providerId="LiveId" clId="{CCFF93CF-121F-406B-9521-BBF0120792FD}" dt="2021-06-15T04:54:03.648" v="243" actId="207"/>
          <ac:spMkLst>
            <pc:docMk/>
            <pc:sldMk cId="1429544797" sldId="318"/>
            <ac:spMk id="85" creationId="{0F9D5D1D-A3FF-499B-A6F3-448E6D32909F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91" creationId="{0048B9DE-19BB-47A2-8F25-9093C1AB675B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93" creationId="{7088D23C-AA9F-4681-AA93-753FDEF9893B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95" creationId="{9101F82C-8F0E-4482-8415-09024F7BB0FD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97" creationId="{EACE18C9-9546-427E-A914-87EB54BC8392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99" creationId="{7E877B7A-50AC-4A3F-B89B-263C2E22041A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00" creationId="{7D45AA3E-E493-461E-8BEB-7746BBEBBFAB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01" creationId="{478B6AC1-11C8-42E4-B988-E7B2EDBAA603}"/>
          </ac:spMkLst>
        </pc:spChg>
        <pc:spChg chg="mod ord topLvl">
          <ac:chgData name="Trenna Wall" userId="3e6f4acb1c4dd9aa" providerId="LiveId" clId="{CCFF93CF-121F-406B-9521-BBF0120792FD}" dt="2021-06-15T04:54:03.648" v="243" actId="207"/>
          <ac:spMkLst>
            <pc:docMk/>
            <pc:sldMk cId="1429544797" sldId="318"/>
            <ac:spMk id="102" creationId="{288896BC-F797-45F5-A465-CB1597162DE0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05" creationId="{D59C6B54-FE52-4D50-899D-C5E59F2134AA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06" creationId="{44BC95AE-E921-475E-9EBB-504B87EB75CC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07" creationId="{196B4804-2554-4B66-A0FF-AD992098CD87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08" creationId="{EEA52ADC-5E8D-4088-93EA-8C90A23C46C7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09" creationId="{D31308C3-3A0C-4FA6-BF4B-A16547DAF72D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10" creationId="{C6D6D148-123C-4379-8445-812E1A65281A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11" creationId="{C60B1A53-C3A6-448E-842F-2518C45D1FA4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12" creationId="{DDC795E9-0A83-4645-8D26-6FAA3260C4A7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13" creationId="{E0B12E76-230E-4FCC-9000-86B1F2A644C9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14" creationId="{F5403467-334E-421C-901C-BFD26F189A30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15" creationId="{8DF892D7-ADDF-4D81-A7A5-9CDD65921CDF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16" creationId="{DB236B47-487A-42E3-BF73-32E36A931D97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17" creationId="{9D982E57-E1B9-44AF-83FA-91A1F6F5B1DA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18" creationId="{03AA5C05-3D21-4B72-8C5F-1D08EEC509E0}"/>
          </ac:spMkLst>
        </pc:spChg>
        <pc:spChg chg="mod ord topLvl">
          <ac:chgData name="Trenna Wall" userId="3e6f4acb1c4dd9aa" providerId="LiveId" clId="{CCFF93CF-121F-406B-9521-BBF0120792FD}" dt="2021-06-15T04:54:03.648" v="243" actId="207"/>
          <ac:spMkLst>
            <pc:docMk/>
            <pc:sldMk cId="1429544797" sldId="318"/>
            <ac:spMk id="119" creationId="{A329467F-7484-42E0-901A-4AFE3D75018D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22" creationId="{37C946F6-578E-4DDA-A0DA-EC96F68E9C09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23" creationId="{A5441ECE-EA1D-4A9D-BA28-85004FCD4A63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24" creationId="{72FC224F-5158-46C2-BAEF-536C766F80C5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25" creationId="{C6EE4F14-E905-42C6-BF35-B32C9741D9E6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26" creationId="{AEA7B510-2916-4BE5-BE07-1B557CBBA996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27" creationId="{DA9947EC-FCFC-49B8-8AC3-EBC3B74D24A1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28" creationId="{6738E211-2FF5-47B3-B2D4-27504070DFAB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29" creationId="{8A240864-9D75-4759-8FC7-821926A2663F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30" creationId="{4E11E02F-5547-44BA-B4C3-1FEAC7752AA5}"/>
          </ac:spMkLst>
        </pc:spChg>
        <pc:spChg chg="mod ord topLvl">
          <ac:chgData name="Trenna Wall" userId="3e6f4acb1c4dd9aa" providerId="LiveId" clId="{CCFF93CF-121F-406B-9521-BBF0120792FD}" dt="2021-06-15T04:54:03.648" v="243" actId="207"/>
          <ac:spMkLst>
            <pc:docMk/>
            <pc:sldMk cId="1429544797" sldId="318"/>
            <ac:spMk id="131" creationId="{9B289568-9A45-49B9-9CD2-A976D1B3A081}"/>
          </ac:spMkLst>
        </pc:spChg>
        <pc:spChg chg="mod topLvl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33" creationId="{FD72D44A-4DB8-4D18-B399-E1776B5A8042}"/>
          </ac:spMkLst>
        </pc:spChg>
        <pc:spChg chg="mod ord topLvl">
          <ac:chgData name="Trenna Wall" userId="3e6f4acb1c4dd9aa" providerId="LiveId" clId="{CCFF93CF-121F-406B-9521-BBF0120792FD}" dt="2021-06-15T04:54:03.648" v="243" actId="207"/>
          <ac:spMkLst>
            <pc:docMk/>
            <pc:sldMk cId="1429544797" sldId="318"/>
            <ac:spMk id="134" creationId="{BB4D71DC-FE9A-4D09-9EE9-7F1E080EB5DE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37" creationId="{84BBEF83-B392-4697-AA61-60AC5A6B672A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38" creationId="{D965E779-47C8-4F4C-AB78-64579863FF09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39" creationId="{39A9BCF4-4289-4825-91A5-7BEA95CCBDC7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40" creationId="{60B1D284-4893-42CB-8EA8-8F072FC932C7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41" creationId="{4BEE1BC6-9F8F-4091-A436-9266883ADC0A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42" creationId="{8C738CA5-A7AE-4B82-B827-E6FAC8EC2C31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43" creationId="{2BD9A852-A03D-4730-9923-15F6D0EAB8FE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44" creationId="{3DFC7B6D-0442-490D-A412-08268C11E97B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45" creationId="{B205A922-B45A-41BF-AD71-189D0A831B2D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46" creationId="{6439CA55-63A2-40E5-BEA1-E24576E18CFF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47" creationId="{7326F7D3-BA7A-4C87-8120-635E872797AD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48" creationId="{2DBCBF42-1769-4E14-822C-32BA2A06D0D7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49" creationId="{5A412CC7-0B0F-4A27-B8A2-2B0F210BF15F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50" creationId="{E37E5CCC-ACF9-4B79-8470-1FE957947316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51" creationId="{EB969989-1722-4265-9B19-FA7EE791C0EE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52" creationId="{B128ABFB-9226-4EC9-A5BD-2295946B2924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53" creationId="{6141008F-28F3-4CCC-8029-F62D49BA9696}"/>
          </ac:spMkLst>
        </pc:spChg>
        <pc:spChg chg="mod ord topLvl">
          <ac:chgData name="Trenna Wall" userId="3e6f4acb1c4dd9aa" providerId="LiveId" clId="{CCFF93CF-121F-406B-9521-BBF0120792FD}" dt="2021-06-15T04:54:03.648" v="243" actId="207"/>
          <ac:spMkLst>
            <pc:docMk/>
            <pc:sldMk cId="1429544797" sldId="318"/>
            <ac:spMk id="154" creationId="{586BF1A6-81BA-44E4-8257-97D63ACD817B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57" creationId="{49390B8C-18EA-46C1-AEE3-C210A46BA80C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58" creationId="{B0BD8AAA-32BC-40BA-A79A-62F5E9C03A5D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59" creationId="{16F94B4B-D64E-4254-9A56-9B42BC647CA4}"/>
          </ac:spMkLst>
        </pc:spChg>
        <pc:spChg chg="mod ord topLvl">
          <ac:chgData name="Trenna Wall" userId="3e6f4acb1c4dd9aa" providerId="LiveId" clId="{CCFF93CF-121F-406B-9521-BBF0120792FD}" dt="2021-06-15T04:54:03.648" v="243" actId="207"/>
          <ac:spMkLst>
            <pc:docMk/>
            <pc:sldMk cId="1429544797" sldId="318"/>
            <ac:spMk id="160" creationId="{13201344-7C5B-4A4D-876C-4357AC39EE5E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63" creationId="{5C69541F-1D36-4723-BD98-410CA2FC011C}"/>
          </ac:spMkLst>
        </pc:spChg>
        <pc:spChg chg="mod">
          <ac:chgData name="Trenna Wall" userId="3e6f4acb1c4dd9aa" providerId="LiveId" clId="{CCFF93CF-121F-406B-9521-BBF0120792FD}" dt="2021-06-15T04:36:45.809" v="46" actId="165"/>
          <ac:spMkLst>
            <pc:docMk/>
            <pc:sldMk cId="1429544797" sldId="318"/>
            <ac:spMk id="164" creationId="{B69610DC-060A-42FB-8D24-66B600219587}"/>
          </ac:spMkLst>
        </pc:spChg>
        <pc:spChg chg="mod ord topLvl">
          <ac:chgData name="Trenna Wall" userId="3e6f4acb1c4dd9aa" providerId="LiveId" clId="{CCFF93CF-121F-406B-9521-BBF0120792FD}" dt="2021-06-15T04:54:03.648" v="243" actId="207"/>
          <ac:spMkLst>
            <pc:docMk/>
            <pc:sldMk cId="1429544797" sldId="318"/>
            <ac:spMk id="165" creationId="{0DCED842-A360-4758-BD56-F51D143B89F9}"/>
          </ac:spMkLst>
        </pc:spChg>
        <pc:grpChg chg="add mod">
          <ac:chgData name="Trenna Wall" userId="3e6f4acb1c4dd9aa" providerId="LiveId" clId="{CCFF93CF-121F-406B-9521-BBF0120792FD}" dt="2021-06-15T04:47:06.227" v="169" actId="164"/>
          <ac:grpSpMkLst>
            <pc:docMk/>
            <pc:sldMk cId="1429544797" sldId="318"/>
            <ac:grpSpMk id="3" creationId="{87226DE9-F9A8-447E-A68F-0AA455870C48}"/>
          </ac:grpSpMkLst>
        </pc:grpChg>
        <pc:grpChg chg="mod topLv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4" creationId="{75A34056-992D-45F1-ABFD-C78B931A940E}"/>
          </ac:grpSpMkLst>
        </pc:grpChg>
        <pc:grpChg chg="add mod">
          <ac:chgData name="Trenna Wall" userId="3e6f4acb1c4dd9aa" providerId="LiveId" clId="{CCFF93CF-121F-406B-9521-BBF0120792FD}" dt="2021-06-15T04:47:08.515" v="170" actId="164"/>
          <ac:grpSpMkLst>
            <pc:docMk/>
            <pc:sldMk cId="1429544797" sldId="318"/>
            <ac:grpSpMk id="10" creationId="{DA458D88-94FE-4660-9468-33FDF160BFFB}"/>
          </ac:grpSpMkLst>
        </pc:grpChg>
        <pc:grpChg chg="mod topLv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11" creationId="{F20E8FBF-ED9E-4F4D-8C23-3A76F5BCB584}"/>
          </ac:grpSpMkLst>
        </pc:grpChg>
        <pc:grpChg chg="add mod">
          <ac:chgData name="Trenna Wall" userId="3e6f4acb1c4dd9aa" providerId="LiveId" clId="{CCFF93CF-121F-406B-9521-BBF0120792FD}" dt="2021-06-15T04:47:11.256" v="171" actId="164"/>
          <ac:grpSpMkLst>
            <pc:docMk/>
            <pc:sldMk cId="1429544797" sldId="318"/>
            <ac:grpSpMk id="16" creationId="{2F274DBF-79AF-4F67-9E8D-0B65216531B3}"/>
          </ac:grpSpMkLst>
        </pc:grpChg>
        <pc:grpChg chg="mod topLv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17" creationId="{F2CD0FCB-1A9A-4418-96EB-78993CF0D7C0}"/>
          </ac:grpSpMkLst>
        </pc:grpChg>
        <pc:grpChg chg="de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21" creationId="{D56BBE7D-A512-46F5-A6C0-65B112216FB5}"/>
          </ac:grpSpMkLst>
        </pc:grpChg>
        <pc:grpChg chg="de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27" creationId="{BB2B9A96-54B8-4F11-9F94-3DB3EE6B3532}"/>
          </ac:grpSpMkLst>
        </pc:grpChg>
        <pc:grpChg chg="de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33" creationId="{0F6D58E1-1B79-4131-95C7-5A09E0737449}"/>
          </ac:grpSpMkLst>
        </pc:grpChg>
        <pc:grpChg chg="mod topLv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44" creationId="{ED7A8036-7006-4F31-B334-2EB8D93002F7}"/>
          </ac:grpSpMkLst>
        </pc:grpChg>
        <pc:grpChg chg="mod topLv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56" creationId="{7A7BDED1-40EB-4A78-8D7D-5E01640FD329}"/>
          </ac:grpSpMkLst>
        </pc:grpChg>
        <pc:grpChg chg="mod topLv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61" creationId="{C3929855-31FB-41FF-916F-1FA229E1AD3B}"/>
          </ac:grpSpMkLst>
        </pc:grpChg>
        <pc:grpChg chg="mod topLv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67" creationId="{87B60F1C-1362-4B58-91BC-EA7447E2321A}"/>
          </ac:grpSpMkLst>
        </pc:grpChg>
        <pc:grpChg chg="mod topLv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89" creationId="{C077FCE7-CD0C-4AE6-96DA-D1EE7F0351DF}"/>
          </ac:grpSpMkLst>
        </pc:grpChg>
        <pc:grpChg chg="mod topLv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104" creationId="{6E7E1421-8E0A-4E1F-90C0-515237EA7299}"/>
          </ac:grpSpMkLst>
        </pc:grpChg>
        <pc:grpChg chg="mod topLv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121" creationId="{AF86B483-D3EB-49B8-8A42-7B35E3DEAC82}"/>
          </ac:grpSpMkLst>
        </pc:grpChg>
        <pc:grpChg chg="mod topLv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136" creationId="{33D13D92-94E7-4DC5-9276-4F9046522C58}"/>
          </ac:grpSpMkLst>
        </pc:grpChg>
        <pc:grpChg chg="mod topLv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156" creationId="{104D712A-3670-499E-98E3-5973D1D0936C}"/>
          </ac:grpSpMkLst>
        </pc:grpChg>
        <pc:grpChg chg="mod topLv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162" creationId="{A37FE83E-DEE9-446B-9152-CA344D29A905}"/>
          </ac:grpSpMkLst>
        </pc:grpChg>
        <pc:grpChg chg="de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166" creationId="{A78130E7-1DED-4ACB-8343-135E254AA4C1}"/>
          </ac:grpSpMkLst>
        </pc:grpChg>
        <pc:grpChg chg="de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167" creationId="{FA2C9F7A-A4A3-4354-95BE-CFFCE34A6FA2}"/>
          </ac:grpSpMkLst>
        </pc:grpChg>
        <pc:grpChg chg="de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168" creationId="{9AE5A14F-AE90-455D-922D-8D73BB411A56}"/>
          </ac:grpSpMkLst>
        </pc:grpChg>
        <pc:grpChg chg="de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169" creationId="{FC5CB2B4-CEC4-411A-9095-6D1E0E73D2B3}"/>
          </ac:grpSpMkLst>
        </pc:grpChg>
        <pc:grpChg chg="de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170" creationId="{976D8384-300D-4A39-B1B6-34B4BD02FAEC}"/>
          </ac:grpSpMkLst>
        </pc:grpChg>
        <pc:grpChg chg="de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171" creationId="{F8C09139-9A87-4811-8BCD-B0DFA0272F73}"/>
          </ac:grpSpMkLst>
        </pc:grpChg>
        <pc:grpChg chg="de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172" creationId="{C6D4B524-5E24-4E93-9AC4-C6DDBB6ED27C}"/>
          </ac:grpSpMkLst>
        </pc:grpChg>
        <pc:grpChg chg="de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173" creationId="{38476E1D-2F4F-49BB-B45E-BAFDEC952FD7}"/>
          </ac:grpSpMkLst>
        </pc:grpChg>
        <pc:grpChg chg="de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174" creationId="{99682666-4460-4455-AE9B-FF2C9FB0E89A}"/>
          </ac:grpSpMkLst>
        </pc:grpChg>
        <pc:grpChg chg="de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175" creationId="{ED525167-1FA0-4AA9-8CC5-F23E400AEC94}"/>
          </ac:grpSpMkLst>
        </pc:grpChg>
        <pc:grpChg chg="de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176" creationId="{055BE444-8C45-483E-B4E8-AF7028776F02}"/>
          </ac:grpSpMkLst>
        </pc:grpChg>
        <pc:grpChg chg="de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177" creationId="{6C366A98-6E83-4C15-88FA-9F430799F92F}"/>
          </ac:grpSpMkLst>
        </pc:grpChg>
        <pc:grpChg chg="de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178" creationId="{3D0A2978-B262-4D15-9D8F-924391B8E675}"/>
          </ac:grpSpMkLst>
        </pc:grpChg>
        <pc:grpChg chg="de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185" creationId="{E30EB8AE-3EE1-416B-A39A-CDD6F70E8572}"/>
          </ac:grpSpMkLst>
        </pc:grpChg>
        <pc:grpChg chg="del">
          <ac:chgData name="Trenna Wall" userId="3e6f4acb1c4dd9aa" providerId="LiveId" clId="{CCFF93CF-121F-406B-9521-BBF0120792FD}" dt="2021-06-15T04:36:45.809" v="46" actId="165"/>
          <ac:grpSpMkLst>
            <pc:docMk/>
            <pc:sldMk cId="1429544797" sldId="318"/>
            <ac:grpSpMk id="186" creationId="{79C38092-F310-407E-83D5-85F39C7A8FB4}"/>
          </ac:grpSpMkLst>
        </pc:grpChg>
      </pc:sldChg>
      <pc:sldChg chg="addSp delSp modSp mod">
        <pc:chgData name="Trenna Wall" userId="3e6f4acb1c4dd9aa" providerId="LiveId" clId="{CCFF93CF-121F-406B-9521-BBF0120792FD}" dt="2021-06-15T04:53:59.287" v="242" actId="207"/>
        <pc:sldMkLst>
          <pc:docMk/>
          <pc:sldMk cId="2092352984" sldId="319"/>
        </pc:sldMkLst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5" creationId="{B583BD20-DE5B-487C-8CEA-036BF6DF0B30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6" creationId="{105F94D8-6ABC-4EF2-A08E-C25FFDB5DC8D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7" creationId="{5E8EBEC6-83F1-4CD9-AA73-61D903824653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8" creationId="{99859425-B4C6-46D4-A1C3-32AAD4B9C698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9" creationId="{C9A3FB5B-D046-4003-956C-564EBCA655B2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0" creationId="{0C2691D1-5A3B-4EE0-AC1D-B68104536135}"/>
          </ac:spMkLst>
        </pc:spChg>
        <pc:spChg chg="mod ord topLvl">
          <ac:chgData name="Trenna Wall" userId="3e6f4acb1c4dd9aa" providerId="LiveId" clId="{CCFF93CF-121F-406B-9521-BBF0120792FD}" dt="2021-06-15T04:53:59.287" v="242" actId="207"/>
          <ac:spMkLst>
            <pc:docMk/>
            <pc:sldMk cId="2092352984" sldId="319"/>
            <ac:spMk id="11" creationId="{D1BC0D7C-06F7-41C0-9F7B-3A3277C34C88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4" creationId="{79FA496B-4405-400E-AEF3-7FF6D6D346FF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5" creationId="{2412F21A-51F6-490E-A61B-9185CA931B9A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6" creationId="{5023977C-987B-46AC-ADFE-A99866BC9929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7" creationId="{7A8C8DA2-FBF4-403A-A08A-036ABE785A6E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8" creationId="{F3394025-E700-49EB-BAFF-E76B8F5E8E83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9" creationId="{0B21418A-8DCC-4214-84F0-118CA486F4CF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0" creationId="{D4C6267C-FC0F-4C05-839F-5682BCF53DAA}"/>
          </ac:spMkLst>
        </pc:spChg>
        <pc:spChg chg="mod topLvl">
          <ac:chgData name="Trenna Wall" userId="3e6f4acb1c4dd9aa" providerId="LiveId" clId="{CCFF93CF-121F-406B-9521-BBF0120792FD}" dt="2021-06-15T04:47:17.742" v="173" actId="164"/>
          <ac:spMkLst>
            <pc:docMk/>
            <pc:sldMk cId="2092352984" sldId="319"/>
            <ac:spMk id="22" creationId="{342A910C-F001-43B2-BB33-57CC4D8E1248}"/>
          </ac:spMkLst>
        </pc:spChg>
        <pc:spChg chg="mod topLvl">
          <ac:chgData name="Trenna Wall" userId="3e6f4acb1c4dd9aa" providerId="LiveId" clId="{CCFF93CF-121F-406B-9521-BBF0120792FD}" dt="2021-06-15T04:47:17.742" v="173" actId="164"/>
          <ac:spMkLst>
            <pc:docMk/>
            <pc:sldMk cId="2092352984" sldId="319"/>
            <ac:spMk id="23" creationId="{2EAEF667-9AD6-44C7-A775-98D43A67B731}"/>
          </ac:spMkLst>
        </pc:spChg>
        <pc:spChg chg="mod topLvl">
          <ac:chgData name="Trenna Wall" userId="3e6f4acb1c4dd9aa" providerId="LiveId" clId="{CCFF93CF-121F-406B-9521-BBF0120792FD}" dt="2021-06-15T04:47:17.742" v="173" actId="164"/>
          <ac:spMkLst>
            <pc:docMk/>
            <pc:sldMk cId="2092352984" sldId="319"/>
            <ac:spMk id="24" creationId="{6F5FEAF5-F97D-4806-9B68-5389A06F4A66}"/>
          </ac:spMkLst>
        </pc:spChg>
        <pc:spChg chg="mod topLvl">
          <ac:chgData name="Trenna Wall" userId="3e6f4acb1c4dd9aa" providerId="LiveId" clId="{CCFF93CF-121F-406B-9521-BBF0120792FD}" dt="2021-06-15T04:47:17.742" v="173" actId="164"/>
          <ac:spMkLst>
            <pc:docMk/>
            <pc:sldMk cId="2092352984" sldId="319"/>
            <ac:spMk id="25" creationId="{27387344-9887-4252-B5BF-152BF62FA6B8}"/>
          </ac:spMkLst>
        </pc:spChg>
        <pc:spChg chg="mod topLvl">
          <ac:chgData name="Trenna Wall" userId="3e6f4acb1c4dd9aa" providerId="LiveId" clId="{CCFF93CF-121F-406B-9521-BBF0120792FD}" dt="2021-06-15T04:47:17.742" v="173" actId="164"/>
          <ac:spMkLst>
            <pc:docMk/>
            <pc:sldMk cId="2092352984" sldId="319"/>
            <ac:spMk id="26" creationId="{056592D4-B572-4C67-A8FF-0E0BA46A7E05}"/>
          </ac:spMkLst>
        </pc:spChg>
        <pc:spChg chg="mod topLvl">
          <ac:chgData name="Trenna Wall" userId="3e6f4acb1c4dd9aa" providerId="LiveId" clId="{CCFF93CF-121F-406B-9521-BBF0120792FD}" dt="2021-06-15T04:47:20.568" v="174" actId="164"/>
          <ac:spMkLst>
            <pc:docMk/>
            <pc:sldMk cId="2092352984" sldId="319"/>
            <ac:spMk id="28" creationId="{8171772B-A11A-4D01-89CE-3CC80068625D}"/>
          </ac:spMkLst>
        </pc:spChg>
        <pc:spChg chg="mod topLvl">
          <ac:chgData name="Trenna Wall" userId="3e6f4acb1c4dd9aa" providerId="LiveId" clId="{CCFF93CF-121F-406B-9521-BBF0120792FD}" dt="2021-06-15T04:47:20.568" v="174" actId="164"/>
          <ac:spMkLst>
            <pc:docMk/>
            <pc:sldMk cId="2092352984" sldId="319"/>
            <ac:spMk id="29" creationId="{4921C5F3-2CE9-4FEF-B64D-0504A21B2B26}"/>
          </ac:spMkLst>
        </pc:spChg>
        <pc:spChg chg="mod topLvl">
          <ac:chgData name="Trenna Wall" userId="3e6f4acb1c4dd9aa" providerId="LiveId" clId="{CCFF93CF-121F-406B-9521-BBF0120792FD}" dt="2021-06-15T04:47:20.568" v="174" actId="164"/>
          <ac:spMkLst>
            <pc:docMk/>
            <pc:sldMk cId="2092352984" sldId="319"/>
            <ac:spMk id="30" creationId="{9EC02679-1E30-49A3-8D62-DCD76DECE6C6}"/>
          </ac:spMkLst>
        </pc:spChg>
        <pc:spChg chg="mod topLvl">
          <ac:chgData name="Trenna Wall" userId="3e6f4acb1c4dd9aa" providerId="LiveId" clId="{CCFF93CF-121F-406B-9521-BBF0120792FD}" dt="2021-06-15T04:47:20.568" v="174" actId="164"/>
          <ac:spMkLst>
            <pc:docMk/>
            <pc:sldMk cId="2092352984" sldId="319"/>
            <ac:spMk id="31" creationId="{E189B914-4646-4695-9F48-7A805E2857C1}"/>
          </ac:spMkLst>
        </pc:spChg>
        <pc:spChg chg="mod topLvl">
          <ac:chgData name="Trenna Wall" userId="3e6f4acb1c4dd9aa" providerId="LiveId" clId="{CCFF93CF-121F-406B-9521-BBF0120792FD}" dt="2021-06-15T04:47:20.568" v="174" actId="164"/>
          <ac:spMkLst>
            <pc:docMk/>
            <pc:sldMk cId="2092352984" sldId="319"/>
            <ac:spMk id="32" creationId="{A75C0A01-68DC-4A4A-9897-C921ADFD33D6}"/>
          </ac:spMkLst>
        </pc:spChg>
        <pc:spChg chg="mod topLvl">
          <ac:chgData name="Trenna Wall" userId="3e6f4acb1c4dd9aa" providerId="LiveId" clId="{CCFF93CF-121F-406B-9521-BBF0120792FD}" dt="2021-06-15T04:47:14.926" v="172" actId="164"/>
          <ac:spMkLst>
            <pc:docMk/>
            <pc:sldMk cId="2092352984" sldId="319"/>
            <ac:spMk id="34" creationId="{51FD34A1-1B4B-4EF5-8EBD-20434C1FD493}"/>
          </ac:spMkLst>
        </pc:spChg>
        <pc:spChg chg="mod topLvl">
          <ac:chgData name="Trenna Wall" userId="3e6f4acb1c4dd9aa" providerId="LiveId" clId="{CCFF93CF-121F-406B-9521-BBF0120792FD}" dt="2021-06-15T04:47:14.926" v="172" actId="164"/>
          <ac:spMkLst>
            <pc:docMk/>
            <pc:sldMk cId="2092352984" sldId="319"/>
            <ac:spMk id="35" creationId="{CAFC8A19-DE60-42EC-9AB9-7827E9957C44}"/>
          </ac:spMkLst>
        </pc:spChg>
        <pc:spChg chg="mod topLvl">
          <ac:chgData name="Trenna Wall" userId="3e6f4acb1c4dd9aa" providerId="LiveId" clId="{CCFF93CF-121F-406B-9521-BBF0120792FD}" dt="2021-06-15T04:47:14.926" v="172" actId="164"/>
          <ac:spMkLst>
            <pc:docMk/>
            <pc:sldMk cId="2092352984" sldId="319"/>
            <ac:spMk id="36" creationId="{5ABA0381-5444-49AE-87EA-F2120A195EB6}"/>
          </ac:spMkLst>
        </pc:spChg>
        <pc:spChg chg="mod topLvl">
          <ac:chgData name="Trenna Wall" userId="3e6f4acb1c4dd9aa" providerId="LiveId" clId="{CCFF93CF-121F-406B-9521-BBF0120792FD}" dt="2021-06-15T04:47:14.926" v="172" actId="164"/>
          <ac:spMkLst>
            <pc:docMk/>
            <pc:sldMk cId="2092352984" sldId="319"/>
            <ac:spMk id="37" creationId="{7CB73B18-137E-423B-A1B4-4B970CA1EA33}"/>
          </ac:spMkLst>
        </pc:spChg>
        <pc:spChg chg="mod topLvl">
          <ac:chgData name="Trenna Wall" userId="3e6f4acb1c4dd9aa" providerId="LiveId" clId="{CCFF93CF-121F-406B-9521-BBF0120792FD}" dt="2021-06-15T04:47:14.926" v="172" actId="164"/>
          <ac:spMkLst>
            <pc:docMk/>
            <pc:sldMk cId="2092352984" sldId="319"/>
            <ac:spMk id="38" creationId="{AA682029-BE6D-47CC-AF84-3B1026626662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41" creationId="{66780F16-A0FA-4DBA-AA90-82F1D724BE3D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43" creationId="{45CE0797-F231-4C67-A1E4-E3778B2C6CB7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45" creationId="{1050D40C-B012-4724-9781-3CB6B06B0635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47" creationId="{2768E7A3-122E-47D8-89F0-FE8AC405DA38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49" creationId="{57DD4285-4A63-4115-890B-D1F9EB88E433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51" creationId="{4970F877-BA66-4C43-A20B-BBD676B889BC}"/>
          </ac:spMkLst>
        </pc:spChg>
        <pc:spChg chg="mod ord topLvl">
          <ac:chgData name="Trenna Wall" userId="3e6f4acb1c4dd9aa" providerId="LiveId" clId="{CCFF93CF-121F-406B-9521-BBF0120792FD}" dt="2021-06-15T04:53:59.287" v="242" actId="207"/>
          <ac:spMkLst>
            <pc:docMk/>
            <pc:sldMk cId="2092352984" sldId="319"/>
            <ac:spMk id="53" creationId="{E10881E2-8626-45D9-AC7C-D02788A1B522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59" creationId="{C597DCBF-366B-4F6D-8808-D9EEC2AFE1C6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61" creationId="{BE78C345-D0F8-40F9-928A-FF73804EE6F5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63" creationId="{0903F0F3-E84F-43C5-AB36-F641F0B5C2ED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65" creationId="{368BB8FA-8F57-4B36-9443-CDB60787EE99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67" creationId="{46A7509B-8F50-4E93-942B-540989054EE9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69" creationId="{74DE784F-94AC-4B39-A385-8F76D5370DF5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70" creationId="{FEA8CA6A-05D0-423B-893A-9813EDED56F6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71" creationId="{C7DBF369-151C-4441-ACC8-60DDBD61A417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72" creationId="{FC1437CF-1C21-45AE-98E2-F3621F424156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73" creationId="{C999DC25-C1EE-4EBE-A1E1-5EB7BCD0B1B8}"/>
          </ac:spMkLst>
        </pc:spChg>
        <pc:spChg chg="mod ord topLvl">
          <ac:chgData name="Trenna Wall" userId="3e6f4acb1c4dd9aa" providerId="LiveId" clId="{CCFF93CF-121F-406B-9521-BBF0120792FD}" dt="2021-06-15T04:53:59.287" v="242" actId="207"/>
          <ac:spMkLst>
            <pc:docMk/>
            <pc:sldMk cId="2092352984" sldId="319"/>
            <ac:spMk id="74" creationId="{C36F65AD-4C38-42E7-B365-BF6CDE97F4F6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77" creationId="{187E0156-5DDA-4114-9EA7-9972EF8F86DD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78" creationId="{1CA6D4E1-0205-4EB3-BC4E-B8FB1F33468F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79" creationId="{806F5D78-F3E3-43B0-B41D-2BEA9031A18C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80" creationId="{C6D22174-BBEE-4048-95AE-5C1176B586F3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81" creationId="{3DD126F6-9A36-4400-B8FA-CC53CF1000E8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82" creationId="{26450432-3F9C-47DE-BE49-676A74634079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83" creationId="{A69E57E4-43C5-475E-81EA-DDD2A1CE1584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84" creationId="{A927B9A7-BFD2-4C61-A8F8-0E519878342A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85" creationId="{C766A52D-9C05-4DB4-9432-BE0E75E214E2}"/>
          </ac:spMkLst>
        </pc:spChg>
        <pc:spChg chg="mod ord topLvl">
          <ac:chgData name="Trenna Wall" userId="3e6f4acb1c4dd9aa" providerId="LiveId" clId="{CCFF93CF-121F-406B-9521-BBF0120792FD}" dt="2021-06-15T04:53:59.287" v="242" actId="207"/>
          <ac:spMkLst>
            <pc:docMk/>
            <pc:sldMk cId="2092352984" sldId="319"/>
            <ac:spMk id="86" creationId="{760B87A4-2E76-40FF-9B9F-5F9A413633E1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89" creationId="{ED34DCCA-676F-484A-97EB-739D31366EFF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90" creationId="{74DE8A02-4006-4042-8E1E-829335E20931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91" creationId="{C8684C30-9561-47E1-8028-4646C21EBBA5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92" creationId="{EF0D19DA-C545-48BE-8967-44FCEF9A1115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93" creationId="{DC5F8C9F-5A4B-4E66-8915-7671288A1F31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94" creationId="{995EE203-4719-4ABD-9F5D-3451F4DDA48B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95" creationId="{C1C10E74-5A24-4E97-B428-F3C447F6A55B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96" creationId="{AE40D405-651E-4CF8-94A6-2FD05E304782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97" creationId="{AC0E241F-09D9-46A9-83AA-423ABE0997A0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98" creationId="{3D320BF7-B744-47D5-8957-524B625B048B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99" creationId="{CEF49D65-C6CA-44D1-9A74-25C928BB4299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00" creationId="{8F569F04-5CFA-42B7-AD18-0E858AD341EC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01" creationId="{88D2A71B-1985-4BBF-9D59-35FF8AD26C9F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02" creationId="{13D1EE24-DCDC-46A3-A518-36281205F34A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03" creationId="{A296DF26-30E8-4B4A-889F-AA7CF27305FF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04" creationId="{83DDF6E4-5C3C-4596-8FC3-5A9F3C523D4B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05" creationId="{02DBB472-E080-4C40-AC54-A99400AD878E}"/>
          </ac:spMkLst>
        </pc:spChg>
        <pc:spChg chg="mod ord topLvl">
          <ac:chgData name="Trenna Wall" userId="3e6f4acb1c4dd9aa" providerId="LiveId" clId="{CCFF93CF-121F-406B-9521-BBF0120792FD}" dt="2021-06-15T04:53:59.287" v="242" actId="207"/>
          <ac:spMkLst>
            <pc:docMk/>
            <pc:sldMk cId="2092352984" sldId="319"/>
            <ac:spMk id="106" creationId="{2799682A-05E8-4425-84B2-78AF9BD705A4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09" creationId="{8765FC65-5FDD-4460-88FF-C3F8A67D4E85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10" creationId="{70CA38CD-3D91-4F31-9E4A-D77E78C8B0B1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11" creationId="{4D299EB3-928F-4649-9310-8263619AA61B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12" creationId="{52800D4C-FB3D-4EEB-A4C6-1698FD77F596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13" creationId="{52C8F5D0-EB4F-4FE4-AE7F-D87CCC4E3763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14" creationId="{70080D00-8597-49BD-B358-F092BE7D51E3}"/>
          </ac:spMkLst>
        </pc:spChg>
        <pc:spChg chg="mod ord topLvl">
          <ac:chgData name="Trenna Wall" userId="3e6f4acb1c4dd9aa" providerId="LiveId" clId="{CCFF93CF-121F-406B-9521-BBF0120792FD}" dt="2021-06-15T04:53:59.287" v="242" actId="207"/>
          <ac:spMkLst>
            <pc:docMk/>
            <pc:sldMk cId="2092352984" sldId="319"/>
            <ac:spMk id="115" creationId="{A0FC9E16-3AD9-4FF3-A758-1B57F615E507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18" creationId="{ED47A1BC-941D-4D61-A105-D27FEFA856EC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19" creationId="{84014DDB-D116-4F7D-8655-221514018149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20" creationId="{C40587C7-5CF6-4531-AF2C-8550E22F73BE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21" creationId="{B5907D7D-DE20-4297-B3E0-69569E2DBD02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22" creationId="{6352B50D-5F82-4F79-BA42-4D808F23A390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23" creationId="{0D0BC3D0-BFF4-4765-ADA6-3ED74C996F8D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24" creationId="{AF79904B-CBFF-40F6-B518-0C2D2C49461E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25" creationId="{6D640BCB-08D9-4D87-AB1C-DB152412D481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26" creationId="{926A35FC-CD3A-4F76-B2EA-B1F2E95DC3D5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27" creationId="{B8C321A6-4C8C-4B4B-8BC9-6912358694CA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28" creationId="{D1057045-3FBD-47C2-90C6-D716E8F98219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29" creationId="{D32DE69A-E06F-4426-8A38-2FA0B648E1E6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30" creationId="{26AD1407-14BA-483B-81CB-7E82C2595F96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31" creationId="{3EB7562F-6956-45A2-9BA4-09013ED1E445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32" creationId="{2DA31099-80E4-482D-9DEA-47ACF741BC19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33" creationId="{60C1E419-7834-4EF5-863A-DFBACEE9059A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34" creationId="{9D6F3EB5-D953-4733-A768-705D72E735D3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35" creationId="{1F336D13-D87F-4327-BF96-6F15F4AE85EF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36" creationId="{A67431F2-85B3-4B82-9F91-9ACC50DBE2E0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37" creationId="{01FC1D87-2ACA-49BB-B2EA-07B6D7255B4B}"/>
          </ac:spMkLst>
        </pc:spChg>
        <pc:spChg chg="mod ord topLvl">
          <ac:chgData name="Trenna Wall" userId="3e6f4acb1c4dd9aa" providerId="LiveId" clId="{CCFF93CF-121F-406B-9521-BBF0120792FD}" dt="2021-06-15T04:53:59.287" v="242" actId="207"/>
          <ac:spMkLst>
            <pc:docMk/>
            <pc:sldMk cId="2092352984" sldId="319"/>
            <ac:spMk id="138" creationId="{BC6437BA-24EC-41A7-9246-DD486868D834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41" creationId="{B7A797B8-9A9F-4071-898A-F9EAE8F8F9C8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42" creationId="{8D170F3E-B9F9-43AF-83FA-D708EC59FA68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43" creationId="{77A123A3-70A2-422A-A2C2-96EA32A04BC6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44" creationId="{2BD8213A-2F8A-4E4F-B4E5-272E64FAB004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45" creationId="{6C174B0D-38DD-4487-85C0-6975B6CB8F91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46" creationId="{EEC0A381-2551-47D2-8593-EE637BB6CDCF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47" creationId="{A3F4FDD7-F3A6-48A2-A485-BA129687F466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48" creationId="{57E58B8F-642A-4B26-8658-F9904C2652BE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49" creationId="{3DB160E0-63C8-42FE-9591-336C7B47CC6D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50" creationId="{FA34BF90-7394-43A4-80CA-172152A00540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51" creationId="{DCB9F0BA-5C2F-4394-B2A0-14EBBF5A0742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52" creationId="{7470B0D2-F3FC-456D-A219-F4B4BDFE1A07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53" creationId="{F5621C53-5CAD-413A-8D9D-7B2377C568B8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54" creationId="{80F7F2EC-2786-4814-B1F9-D790D3F4DC95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55" creationId="{42F5EB74-A4B9-4F12-A8F4-24530CD10D05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56" creationId="{6DF52937-A512-44D3-818D-B7D9488813D8}"/>
          </ac:spMkLst>
        </pc:spChg>
        <pc:spChg chg="mod ord topLvl">
          <ac:chgData name="Trenna Wall" userId="3e6f4acb1c4dd9aa" providerId="LiveId" clId="{CCFF93CF-121F-406B-9521-BBF0120792FD}" dt="2021-06-15T04:53:59.287" v="242" actId="207"/>
          <ac:spMkLst>
            <pc:docMk/>
            <pc:sldMk cId="2092352984" sldId="319"/>
            <ac:spMk id="157" creationId="{7DF1C5AD-A014-4ACA-A834-D16857E55B02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60" creationId="{5FDCDA19-CCCE-421C-A6DE-F1F60B5EF421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61" creationId="{A34243E5-F3EE-4E7A-A6A0-29A4C705B876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62" creationId="{512C6EB7-8D4F-4767-ACD4-F68A20FAF56E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63" creationId="{2A3C521F-555F-4560-85C6-1D7BABFD38DA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64" creationId="{AD4D48D3-C524-4ED6-966C-C5D2FC9B9CB7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65" creationId="{026B0148-DCAF-4C9E-B1CF-7CE6A4C96EDC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66" creationId="{EE7B721A-BFE4-432B-B49E-A5BDF3974F19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67" creationId="{9A4766F3-3172-4786-820D-CBD1317C70F8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68" creationId="{827B6B55-BB24-4BF1-B89B-6A61F2B64589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69" creationId="{E7524398-E3F4-4A90-A1CE-3DBBEC2E1C00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70" creationId="{ECDBB0FD-66CC-43BE-B2EF-A5E9B37F5083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71" creationId="{D94E7DBC-D493-43CA-B569-119BC2C31171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72" creationId="{6F57A5FF-8215-4BA0-89E9-AB5ED0EB7266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73" creationId="{2E900CFC-F0B4-43CD-A2ED-60850A88F2BC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74" creationId="{93114F87-E29A-4267-979F-2ABA5C032A52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75" creationId="{8A1CFF91-DEE9-4D25-81B0-514337AA6AF8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76" creationId="{C0D210E0-B2E1-408A-A21D-4BFA5B6BFAF5}"/>
          </ac:spMkLst>
        </pc:spChg>
        <pc:spChg chg="mod ord topLvl">
          <ac:chgData name="Trenna Wall" userId="3e6f4acb1c4dd9aa" providerId="LiveId" clId="{CCFF93CF-121F-406B-9521-BBF0120792FD}" dt="2021-06-15T04:53:59.287" v="242" actId="207"/>
          <ac:spMkLst>
            <pc:docMk/>
            <pc:sldMk cId="2092352984" sldId="319"/>
            <ac:spMk id="177" creationId="{C09F48E3-F91B-4BDB-B63B-8A98BE474054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80" creationId="{94C18B50-A427-4962-9932-203435889D1E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81" creationId="{2F1D8F1F-24CA-443A-AA09-05323E32043A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82" creationId="{08D2FB4A-BF2A-4AE3-A719-AD1BE91F2B48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83" creationId="{5B1789ED-308D-4B75-8FAC-0791F060FB25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84" creationId="{7BC69CA2-70DB-4E3B-8EB8-E429F34B7B97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85" creationId="{B496A235-6F03-4BC2-818C-1C5B9751B8FC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86" creationId="{5C49A4D3-D9FD-4248-9E54-2645E64F5A58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87" creationId="{EAE2D8F1-D7AB-4938-A1F7-20B486FC6ABF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88" creationId="{750E0016-85DC-497D-B9ED-515B3B68637D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89" creationId="{C1E421B0-BBDA-479A-9341-17B565A6B5B3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90" creationId="{A3E32DE3-0FB9-4424-A361-9EF847235A18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91" creationId="{A9E0EA25-8381-4002-A327-A9428D957BC4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92" creationId="{4A90A65E-26F9-4E65-9484-43C9E63258F1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93" creationId="{FCED1A32-F964-4842-BE35-2E6DAA61004B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94" creationId="{F2DA42CC-39E7-4528-A945-07476A10ADFA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95" creationId="{CB41F9DD-1BA8-475D-8DEF-003F42295DA8}"/>
          </ac:spMkLst>
        </pc:spChg>
        <pc:spChg chg="mod ord topLvl">
          <ac:chgData name="Trenna Wall" userId="3e6f4acb1c4dd9aa" providerId="LiveId" clId="{CCFF93CF-121F-406B-9521-BBF0120792FD}" dt="2021-06-15T04:53:59.287" v="242" actId="207"/>
          <ac:spMkLst>
            <pc:docMk/>
            <pc:sldMk cId="2092352984" sldId="319"/>
            <ac:spMk id="196" creationId="{0E16B832-FF62-439E-A582-F56F0AFCBB7E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199" creationId="{FA594BED-D148-4317-88A4-7B1DD3D7B8CA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00" creationId="{3B644DB7-A647-4641-906A-336FA2F05323}"/>
          </ac:spMkLst>
        </pc:spChg>
        <pc:spChg chg="mod ord topLvl">
          <ac:chgData name="Trenna Wall" userId="3e6f4acb1c4dd9aa" providerId="LiveId" clId="{CCFF93CF-121F-406B-9521-BBF0120792FD}" dt="2021-06-15T04:53:59.287" v="242" actId="207"/>
          <ac:spMkLst>
            <pc:docMk/>
            <pc:sldMk cId="2092352984" sldId="319"/>
            <ac:spMk id="201" creationId="{E53F5F7B-238B-4CB8-AD13-20E044BFC135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04" creationId="{8128101A-47AE-4EDF-93AA-0339BF0C4BC8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05" creationId="{95D59A0C-B027-4C54-B043-925D2A549CC3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06" creationId="{868BDAA2-D28E-43F3-B4B7-CC24E0739B97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07" creationId="{3C97D3A7-5966-4124-B033-89E381CBA128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08" creationId="{4D9FB112-D072-4508-8112-0035C628CFD7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09" creationId="{5A3E6105-89F5-41C9-BEBA-3300658E1FE1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10" creationId="{254CECFC-4BD5-45B2-AB50-AB6EEF210D8E}"/>
          </ac:spMkLst>
        </pc:spChg>
        <pc:spChg chg="mod ord topLvl">
          <ac:chgData name="Trenna Wall" userId="3e6f4acb1c4dd9aa" providerId="LiveId" clId="{CCFF93CF-121F-406B-9521-BBF0120792FD}" dt="2021-06-15T04:53:59.287" v="242" actId="207"/>
          <ac:spMkLst>
            <pc:docMk/>
            <pc:sldMk cId="2092352984" sldId="319"/>
            <ac:spMk id="211" creationId="{A40661B5-F9C1-4D2F-A302-951796592C09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14" creationId="{7BA731AA-21CB-4B73-B4C7-9A3457EB7DE4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15" creationId="{5E1A4B0D-D18B-4E52-86FC-EAC2A173BCDC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16" creationId="{8C6132E6-9BFD-46E6-97E4-B31D64611755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17" creationId="{122829BB-67FE-44B3-AF62-CC4A5CC079B5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18" creationId="{DD2F592F-2066-4A9C-A3CA-B556E3507B20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19" creationId="{8912771C-2118-4FCE-9F9B-96FD5DE33545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20" creationId="{C4FAAB44-1398-477E-A68A-A84A4ABBD499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21" creationId="{C06DD0CA-A69B-47F8-BFBE-E0E80255CF27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22" creationId="{E83B6372-3B80-4B9E-97ED-664F3C4B48B0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23" creationId="{B7E46F8C-C7D5-49DF-995B-C69C838F41E8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24" creationId="{06489C4A-A3FC-4240-A2EF-477C43559B71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25" creationId="{54FFABAF-0AB0-4186-9FB1-EBCC13EF1276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26" creationId="{DE9A724F-38BA-41EA-BFA5-3D08C6FA505E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27" creationId="{F77C8CDF-D1C7-4A19-8CAE-B916CD91AC46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28" creationId="{2EDE17BA-43BE-4080-9C51-82A8A6C4AD0D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29" creationId="{2DCFDB75-E039-41CF-9A0D-B06C56DC4BC4}"/>
          </ac:spMkLst>
        </pc:spChg>
        <pc:spChg chg="mod ord topLvl">
          <ac:chgData name="Trenna Wall" userId="3e6f4acb1c4dd9aa" providerId="LiveId" clId="{CCFF93CF-121F-406B-9521-BBF0120792FD}" dt="2021-06-15T04:53:59.287" v="242" actId="207"/>
          <ac:spMkLst>
            <pc:docMk/>
            <pc:sldMk cId="2092352984" sldId="319"/>
            <ac:spMk id="230" creationId="{65127EB3-E7A7-443C-844E-327825E12D35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33" creationId="{08324EBD-FEAD-452D-AFC9-77F81D0A9A96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34" creationId="{B18DC73F-E93D-4245-8CE7-130899649005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35" creationId="{A06BB859-A61E-4194-83EA-4D56AFCEC5A1}"/>
          </ac:spMkLst>
        </pc:spChg>
        <pc:spChg chg="mod ord topLvl">
          <ac:chgData name="Trenna Wall" userId="3e6f4acb1c4dd9aa" providerId="LiveId" clId="{CCFF93CF-121F-406B-9521-BBF0120792FD}" dt="2021-06-15T04:53:59.287" v="242" actId="207"/>
          <ac:spMkLst>
            <pc:docMk/>
            <pc:sldMk cId="2092352984" sldId="319"/>
            <ac:spMk id="236" creationId="{3D0069E1-0675-4341-9B05-0E9B6B255E05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39" creationId="{6A56572B-AA1D-4DF4-8F3C-61192FB59EEB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40" creationId="{4D19DDCC-798A-474F-A3F3-1064437B4014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41" creationId="{5AEB6424-8A95-45B1-B6E7-33C6FF70252E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42" creationId="{B8CD2DE8-3591-4D65-BA0C-7965EDB05346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43" creationId="{A83CE5CB-32CC-457C-9B08-91A4D5F780AD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44" creationId="{961F5DF1-372E-4052-A011-0DA62ABF4C60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45" creationId="{93037F3E-407B-4E2E-B93F-7901DFCB1003}"/>
          </ac:spMkLst>
        </pc:spChg>
        <pc:spChg chg="mod">
          <ac:chgData name="Trenna Wall" userId="3e6f4acb1c4dd9aa" providerId="LiveId" clId="{CCFF93CF-121F-406B-9521-BBF0120792FD}" dt="2021-06-15T04:36:49.366" v="47" actId="165"/>
          <ac:spMkLst>
            <pc:docMk/>
            <pc:sldMk cId="2092352984" sldId="319"/>
            <ac:spMk id="246" creationId="{24A357E6-21D3-4721-A15F-EC7034FAD77D}"/>
          </ac:spMkLst>
        </pc:spChg>
        <pc:spChg chg="mod ord topLvl">
          <ac:chgData name="Trenna Wall" userId="3e6f4acb1c4dd9aa" providerId="LiveId" clId="{CCFF93CF-121F-406B-9521-BBF0120792FD}" dt="2021-06-15T04:53:59.287" v="242" actId="207"/>
          <ac:spMkLst>
            <pc:docMk/>
            <pc:sldMk cId="2092352984" sldId="319"/>
            <ac:spMk id="247" creationId="{223E5660-2981-45AF-BF28-863C11614558}"/>
          </ac:spMkLst>
        </pc:spChg>
        <pc:grpChg chg="add mod">
          <ac:chgData name="Trenna Wall" userId="3e6f4acb1c4dd9aa" providerId="LiveId" clId="{CCFF93CF-121F-406B-9521-BBF0120792FD}" dt="2021-06-15T04:47:14.926" v="172" actId="164"/>
          <ac:grpSpMkLst>
            <pc:docMk/>
            <pc:sldMk cId="2092352984" sldId="319"/>
            <ac:grpSpMk id="3" creationId="{5E2233EF-7CB8-4DCD-9C32-E597F3A898DE}"/>
          </ac:grpSpMkLst>
        </pc:grpChg>
        <pc:grpChg chg="mod topLv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4" creationId="{45431BFC-5F50-4514-9BBE-D540BD67F38F}"/>
          </ac:grpSpMkLst>
        </pc:grpChg>
        <pc:grpChg chg="add mod">
          <ac:chgData name="Trenna Wall" userId="3e6f4acb1c4dd9aa" providerId="LiveId" clId="{CCFF93CF-121F-406B-9521-BBF0120792FD}" dt="2021-06-15T04:47:17.742" v="173" actId="164"/>
          <ac:grpSpMkLst>
            <pc:docMk/>
            <pc:sldMk cId="2092352984" sldId="319"/>
            <ac:grpSpMk id="12" creationId="{1AE61B5A-F316-4E12-9422-5BA96FCFE50E}"/>
          </ac:grpSpMkLst>
        </pc:grpChg>
        <pc:grpChg chg="mod topLv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13" creationId="{78BDA6C7-B0AC-4D7B-8FA7-F35A6DBE22FF}"/>
          </ac:grpSpMkLst>
        </pc:grpChg>
        <pc:grpChg chg="de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21" creationId="{33261AE0-9FAC-455B-B5AB-760D46B6F2EC}"/>
          </ac:grpSpMkLst>
        </pc:grpChg>
        <pc:grpChg chg="de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27" creationId="{D5D0F598-F997-47B5-88B0-2B669372CE2F}"/>
          </ac:grpSpMkLst>
        </pc:grpChg>
        <pc:grpChg chg="de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33" creationId="{4DF3C4F8-DA9E-467D-9BF2-E9F9A5D27A7C}"/>
          </ac:grpSpMkLst>
        </pc:grpChg>
        <pc:grpChg chg="add mod">
          <ac:chgData name="Trenna Wall" userId="3e6f4acb1c4dd9aa" providerId="LiveId" clId="{CCFF93CF-121F-406B-9521-BBF0120792FD}" dt="2021-06-15T04:47:20.568" v="174" actId="164"/>
          <ac:grpSpMkLst>
            <pc:docMk/>
            <pc:sldMk cId="2092352984" sldId="319"/>
            <ac:grpSpMk id="40" creationId="{820FDABD-E38F-4878-93DD-EE1D9E47FF98}"/>
          </ac:grpSpMkLst>
        </pc:grpChg>
        <pc:grpChg chg="mod topLv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57" creationId="{A390D1B7-4F21-4E03-9084-E1BD10B775B2}"/>
          </ac:grpSpMkLst>
        </pc:grpChg>
        <pc:grpChg chg="mod topLv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76" creationId="{0DB757C8-7C78-4767-BF67-1BF718D6F9E1}"/>
          </ac:grpSpMkLst>
        </pc:grpChg>
        <pc:grpChg chg="mod topLv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88" creationId="{B939DF3E-CFDF-45F3-AE5B-A6D940FE074C}"/>
          </ac:grpSpMkLst>
        </pc:grpChg>
        <pc:grpChg chg="mod topLv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108" creationId="{8B18E4F7-9D8E-4158-91A2-B70C53BC5CB8}"/>
          </ac:grpSpMkLst>
        </pc:grpChg>
        <pc:grpChg chg="mod topLv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117" creationId="{BCFD622F-5DB1-43F0-924C-F664339B206E}"/>
          </ac:grpSpMkLst>
        </pc:grpChg>
        <pc:grpChg chg="mod topLv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140" creationId="{1257AA13-5C47-414D-8025-00B97E62A653}"/>
          </ac:grpSpMkLst>
        </pc:grpChg>
        <pc:grpChg chg="mod topLv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159" creationId="{123F103C-A9D8-42FE-BAE5-4183B111FA17}"/>
          </ac:grpSpMkLst>
        </pc:grpChg>
        <pc:grpChg chg="mod topLv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179" creationId="{A2064A58-33E6-4168-A138-3A3A59906946}"/>
          </ac:grpSpMkLst>
        </pc:grpChg>
        <pc:grpChg chg="mod topLv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198" creationId="{3678FF18-21EB-4600-90CB-A999058749EC}"/>
          </ac:grpSpMkLst>
        </pc:grpChg>
        <pc:grpChg chg="mod topLv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203" creationId="{D112596E-BA8B-416D-9900-202CC35EF7D8}"/>
          </ac:grpSpMkLst>
        </pc:grpChg>
        <pc:grpChg chg="mod topLv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213" creationId="{809EABF3-F6FD-4381-BBD5-FDC5A4403114}"/>
          </ac:grpSpMkLst>
        </pc:grpChg>
        <pc:grpChg chg="mod topLv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232" creationId="{AA7201B9-E81D-40E7-8BE4-EFBFEAF9B3FD}"/>
          </ac:grpSpMkLst>
        </pc:grpChg>
        <pc:grpChg chg="mod topLv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238" creationId="{5C13DDC9-2117-4D46-9243-D2B20FBA48D5}"/>
          </ac:grpSpMkLst>
        </pc:grpChg>
        <pc:grpChg chg="de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248" creationId="{0F425709-09BC-412F-AE44-4B1511C8E603}"/>
          </ac:grpSpMkLst>
        </pc:grpChg>
        <pc:grpChg chg="de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249" creationId="{C8ADF011-94B2-4E94-B550-665423BA2C99}"/>
          </ac:grpSpMkLst>
        </pc:grpChg>
        <pc:grpChg chg="de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250" creationId="{894B3945-7E2C-412D-9432-EFB5EEC4ACEF}"/>
          </ac:grpSpMkLst>
        </pc:grpChg>
        <pc:grpChg chg="de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251" creationId="{8BE21DA0-601D-40C7-A2ED-6A768337F4ED}"/>
          </ac:grpSpMkLst>
        </pc:grpChg>
        <pc:grpChg chg="de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252" creationId="{78AEBBA1-012A-4891-ADE9-49818F6AFEDA}"/>
          </ac:grpSpMkLst>
        </pc:grpChg>
        <pc:grpChg chg="de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253" creationId="{0759DD4B-64E2-4009-9509-833ECEF5C8DC}"/>
          </ac:grpSpMkLst>
        </pc:grpChg>
        <pc:grpChg chg="de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254" creationId="{0D2CB070-A2DC-4A00-ABB2-BC5C3E48E2BB}"/>
          </ac:grpSpMkLst>
        </pc:grpChg>
        <pc:grpChg chg="de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255" creationId="{B426C9E4-66F5-42C9-A88C-D89BC8FDB0EE}"/>
          </ac:grpSpMkLst>
        </pc:grpChg>
        <pc:grpChg chg="de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256" creationId="{AD78C7F6-48E2-4300-AFDD-B46FEB4573D9}"/>
          </ac:grpSpMkLst>
        </pc:grpChg>
        <pc:grpChg chg="de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257" creationId="{903462A3-BE56-4FB2-9A87-8C62E35CB9A8}"/>
          </ac:grpSpMkLst>
        </pc:grpChg>
        <pc:grpChg chg="de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258" creationId="{B0971732-6317-474E-9C39-0243A74F1689}"/>
          </ac:grpSpMkLst>
        </pc:grpChg>
        <pc:grpChg chg="de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259" creationId="{48E3CA26-7897-4F47-A0DD-29427F7B7C5A}"/>
          </ac:grpSpMkLst>
        </pc:grpChg>
        <pc:grpChg chg="de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260" creationId="{1B9B6BE7-0E80-4BE9-A905-379304DA4FDB}"/>
          </ac:grpSpMkLst>
        </pc:grpChg>
        <pc:grpChg chg="de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261" creationId="{FAD35693-4A11-4D93-B738-AF2E3D55EA55}"/>
          </ac:grpSpMkLst>
        </pc:grpChg>
        <pc:grpChg chg="del">
          <ac:chgData name="Trenna Wall" userId="3e6f4acb1c4dd9aa" providerId="LiveId" clId="{CCFF93CF-121F-406B-9521-BBF0120792FD}" dt="2021-06-15T04:36:49.366" v="47" actId="165"/>
          <ac:grpSpMkLst>
            <pc:docMk/>
            <pc:sldMk cId="2092352984" sldId="319"/>
            <ac:grpSpMk id="262" creationId="{ED6E1477-B89A-47E1-961B-54E5944D9C28}"/>
          </ac:grpSpMkLst>
        </pc:grpChg>
      </pc:sldChg>
      <pc:sldChg chg="addSp delSp modSp mod">
        <pc:chgData name="Trenna Wall" userId="3e6f4acb1c4dd9aa" providerId="LiveId" clId="{CCFF93CF-121F-406B-9521-BBF0120792FD}" dt="2021-06-15T04:53:51.288" v="241" actId="207"/>
        <pc:sldMkLst>
          <pc:docMk/>
          <pc:sldMk cId="363885297" sldId="320"/>
        </pc:sldMkLst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5" creationId="{72B3DB48-0C11-4BDC-B7C4-E7F7B3F31923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6" creationId="{658C50C9-654F-4AB5-9533-363715EC37E7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7" creationId="{4BB4E088-AC7D-4501-813C-895581FFD7C5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8" creationId="{08BABB0D-C4EC-4300-A977-1F9FCC463F36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9" creationId="{870709CC-72FA-43BA-B501-A8A9CE86A2E3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0" creationId="{E17A7FE3-13CF-4817-BE25-F9B3CF0A49AF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1" creationId="{E14145A0-E79C-47FD-B366-769C97A27F92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2" creationId="{5336A003-393C-40BB-ABEB-EC8F2C72E98D}"/>
          </ac:spMkLst>
        </pc:spChg>
        <pc:spChg chg="mod ord topLvl">
          <ac:chgData name="Trenna Wall" userId="3e6f4acb1c4dd9aa" providerId="LiveId" clId="{CCFF93CF-121F-406B-9521-BBF0120792FD}" dt="2021-06-15T04:53:51.288" v="241" actId="207"/>
          <ac:spMkLst>
            <pc:docMk/>
            <pc:sldMk cId="363885297" sldId="320"/>
            <ac:spMk id="13" creationId="{0D16CA72-315A-4227-BC80-C6E9041789AD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6" creationId="{FD7B8D7F-57F4-4090-9652-111E08685D23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7" creationId="{128751BF-8089-445C-AF92-456515D65064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8" creationId="{D1CD553D-111C-4D4B-956D-FA94D2DBE805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9" creationId="{4B641C5A-1C29-43AA-8BCE-BC8DDD8D6933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20" creationId="{3753EAD6-7EDC-4F8E-845A-B87F49DE7E12}"/>
          </ac:spMkLst>
        </pc:spChg>
        <pc:spChg chg="mod topLvl">
          <ac:chgData name="Trenna Wall" userId="3e6f4acb1c4dd9aa" providerId="LiveId" clId="{CCFF93CF-121F-406B-9521-BBF0120792FD}" dt="2021-06-15T04:47:26.639" v="176" actId="164"/>
          <ac:spMkLst>
            <pc:docMk/>
            <pc:sldMk cId="363885297" sldId="320"/>
            <ac:spMk id="22" creationId="{B3A23F33-E75D-40C5-99C2-62C99C58E981}"/>
          </ac:spMkLst>
        </pc:spChg>
        <pc:spChg chg="mod topLvl">
          <ac:chgData name="Trenna Wall" userId="3e6f4acb1c4dd9aa" providerId="LiveId" clId="{CCFF93CF-121F-406B-9521-BBF0120792FD}" dt="2021-06-15T04:47:26.639" v="176" actId="164"/>
          <ac:spMkLst>
            <pc:docMk/>
            <pc:sldMk cId="363885297" sldId="320"/>
            <ac:spMk id="23" creationId="{4DECF297-A17D-4269-8D39-CBC92CC803FC}"/>
          </ac:spMkLst>
        </pc:spChg>
        <pc:spChg chg="mod topLvl">
          <ac:chgData name="Trenna Wall" userId="3e6f4acb1c4dd9aa" providerId="LiveId" clId="{CCFF93CF-121F-406B-9521-BBF0120792FD}" dt="2021-06-15T04:47:26.639" v="176" actId="164"/>
          <ac:spMkLst>
            <pc:docMk/>
            <pc:sldMk cId="363885297" sldId="320"/>
            <ac:spMk id="24" creationId="{D3EA8540-ED95-4F4C-8E5A-C49FC812570B}"/>
          </ac:spMkLst>
        </pc:spChg>
        <pc:spChg chg="mod topLvl">
          <ac:chgData name="Trenna Wall" userId="3e6f4acb1c4dd9aa" providerId="LiveId" clId="{CCFF93CF-121F-406B-9521-BBF0120792FD}" dt="2021-06-15T04:47:26.639" v="176" actId="164"/>
          <ac:spMkLst>
            <pc:docMk/>
            <pc:sldMk cId="363885297" sldId="320"/>
            <ac:spMk id="25" creationId="{CA50580E-5F86-4471-A99D-2D26FE49F7ED}"/>
          </ac:spMkLst>
        </pc:spChg>
        <pc:spChg chg="mod topLvl">
          <ac:chgData name="Trenna Wall" userId="3e6f4acb1c4dd9aa" providerId="LiveId" clId="{CCFF93CF-121F-406B-9521-BBF0120792FD}" dt="2021-06-15T04:47:26.639" v="176" actId="164"/>
          <ac:spMkLst>
            <pc:docMk/>
            <pc:sldMk cId="363885297" sldId="320"/>
            <ac:spMk id="26" creationId="{F4F3611D-06ED-48D3-B1EF-2EF480940A4B}"/>
          </ac:spMkLst>
        </pc:spChg>
        <pc:spChg chg="mod topLvl">
          <ac:chgData name="Trenna Wall" userId="3e6f4acb1c4dd9aa" providerId="LiveId" clId="{CCFF93CF-121F-406B-9521-BBF0120792FD}" dt="2021-06-15T04:47:29.730" v="177" actId="164"/>
          <ac:spMkLst>
            <pc:docMk/>
            <pc:sldMk cId="363885297" sldId="320"/>
            <ac:spMk id="28" creationId="{3CF46105-F5B6-4984-A7E4-FFAF62FA7EAA}"/>
          </ac:spMkLst>
        </pc:spChg>
        <pc:spChg chg="mod topLvl">
          <ac:chgData name="Trenna Wall" userId="3e6f4acb1c4dd9aa" providerId="LiveId" clId="{CCFF93CF-121F-406B-9521-BBF0120792FD}" dt="2021-06-15T04:47:29.730" v="177" actId="164"/>
          <ac:spMkLst>
            <pc:docMk/>
            <pc:sldMk cId="363885297" sldId="320"/>
            <ac:spMk id="29" creationId="{A9B45D06-7E07-40F5-9065-FFE2BC534E2F}"/>
          </ac:spMkLst>
        </pc:spChg>
        <pc:spChg chg="mod topLvl">
          <ac:chgData name="Trenna Wall" userId="3e6f4acb1c4dd9aa" providerId="LiveId" clId="{CCFF93CF-121F-406B-9521-BBF0120792FD}" dt="2021-06-15T04:47:29.730" v="177" actId="164"/>
          <ac:spMkLst>
            <pc:docMk/>
            <pc:sldMk cId="363885297" sldId="320"/>
            <ac:spMk id="30" creationId="{5F9C6664-6811-407F-941E-80204EDB14FA}"/>
          </ac:spMkLst>
        </pc:spChg>
        <pc:spChg chg="mod topLvl">
          <ac:chgData name="Trenna Wall" userId="3e6f4acb1c4dd9aa" providerId="LiveId" clId="{CCFF93CF-121F-406B-9521-BBF0120792FD}" dt="2021-06-15T04:47:29.730" v="177" actId="164"/>
          <ac:spMkLst>
            <pc:docMk/>
            <pc:sldMk cId="363885297" sldId="320"/>
            <ac:spMk id="31" creationId="{63A4F9D0-446A-4C2A-8B08-FD6AF5CC9365}"/>
          </ac:spMkLst>
        </pc:spChg>
        <pc:spChg chg="mod topLvl">
          <ac:chgData name="Trenna Wall" userId="3e6f4acb1c4dd9aa" providerId="LiveId" clId="{CCFF93CF-121F-406B-9521-BBF0120792FD}" dt="2021-06-15T04:47:29.730" v="177" actId="164"/>
          <ac:spMkLst>
            <pc:docMk/>
            <pc:sldMk cId="363885297" sldId="320"/>
            <ac:spMk id="32" creationId="{2A5057C5-118B-44F5-B316-3861949E9244}"/>
          </ac:spMkLst>
        </pc:spChg>
        <pc:spChg chg="mod topLvl">
          <ac:chgData name="Trenna Wall" userId="3e6f4acb1c4dd9aa" providerId="LiveId" clId="{CCFF93CF-121F-406B-9521-BBF0120792FD}" dt="2021-06-15T04:47:23.994" v="175" actId="164"/>
          <ac:spMkLst>
            <pc:docMk/>
            <pc:sldMk cId="363885297" sldId="320"/>
            <ac:spMk id="34" creationId="{5D543126-790E-4094-9B5D-153E0E4D79D1}"/>
          </ac:spMkLst>
        </pc:spChg>
        <pc:spChg chg="mod topLvl">
          <ac:chgData name="Trenna Wall" userId="3e6f4acb1c4dd9aa" providerId="LiveId" clId="{CCFF93CF-121F-406B-9521-BBF0120792FD}" dt="2021-06-15T04:47:23.994" v="175" actId="164"/>
          <ac:spMkLst>
            <pc:docMk/>
            <pc:sldMk cId="363885297" sldId="320"/>
            <ac:spMk id="35" creationId="{54D802F3-D27B-4F2A-AED5-28814109E251}"/>
          </ac:spMkLst>
        </pc:spChg>
        <pc:spChg chg="mod topLvl">
          <ac:chgData name="Trenna Wall" userId="3e6f4acb1c4dd9aa" providerId="LiveId" clId="{CCFF93CF-121F-406B-9521-BBF0120792FD}" dt="2021-06-15T04:47:23.994" v="175" actId="164"/>
          <ac:spMkLst>
            <pc:docMk/>
            <pc:sldMk cId="363885297" sldId="320"/>
            <ac:spMk id="36" creationId="{4B67055C-6B0B-4A71-9458-A1A6D1052694}"/>
          </ac:spMkLst>
        </pc:spChg>
        <pc:spChg chg="mod topLvl">
          <ac:chgData name="Trenna Wall" userId="3e6f4acb1c4dd9aa" providerId="LiveId" clId="{CCFF93CF-121F-406B-9521-BBF0120792FD}" dt="2021-06-15T04:47:23.994" v="175" actId="164"/>
          <ac:spMkLst>
            <pc:docMk/>
            <pc:sldMk cId="363885297" sldId="320"/>
            <ac:spMk id="37" creationId="{4F7BA093-BA88-4323-B3F6-799931334DC7}"/>
          </ac:spMkLst>
        </pc:spChg>
        <pc:spChg chg="mod topLvl">
          <ac:chgData name="Trenna Wall" userId="3e6f4acb1c4dd9aa" providerId="LiveId" clId="{CCFF93CF-121F-406B-9521-BBF0120792FD}" dt="2021-06-15T04:47:23.994" v="175" actId="164"/>
          <ac:spMkLst>
            <pc:docMk/>
            <pc:sldMk cId="363885297" sldId="320"/>
            <ac:spMk id="38" creationId="{7B66E039-4795-4DF5-B929-580CFBDDBBB1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41" creationId="{D097DCF2-2BFE-4C53-8BE6-B9AF0D377F31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43" creationId="{CF2A5DB2-0994-4602-85E9-4D5844B79E30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45" creationId="{B4476DE0-B01A-450E-9F57-5D93591D512E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47" creationId="{B9B1758F-C039-4850-B989-3295E14E726E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49" creationId="{E1D1FC0A-127A-4E7E-8B92-6D3B84782F75}"/>
          </ac:spMkLst>
        </pc:spChg>
        <pc:spChg chg="mod ord topLvl">
          <ac:chgData name="Trenna Wall" userId="3e6f4acb1c4dd9aa" providerId="LiveId" clId="{CCFF93CF-121F-406B-9521-BBF0120792FD}" dt="2021-06-15T04:53:51.288" v="241" actId="207"/>
          <ac:spMkLst>
            <pc:docMk/>
            <pc:sldMk cId="363885297" sldId="320"/>
            <ac:spMk id="51" creationId="{DD6BA9BF-8258-4EF4-B862-753728FBD782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57" creationId="{4F2C537A-3609-4917-BFD2-9B8E012FCB33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59" creationId="{EFA9E9E2-F055-4143-8D9C-A8FA1A68A528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61" creationId="{2FA0D81A-A5A7-4297-88EF-436FCFBFEE5D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63" creationId="{A0D67733-355F-486E-81B5-D96689CE1824}"/>
          </ac:spMkLst>
        </pc:spChg>
        <pc:spChg chg="mod ord topLvl">
          <ac:chgData name="Trenna Wall" userId="3e6f4acb1c4dd9aa" providerId="LiveId" clId="{CCFF93CF-121F-406B-9521-BBF0120792FD}" dt="2021-06-15T04:53:51.288" v="241" actId="207"/>
          <ac:spMkLst>
            <pc:docMk/>
            <pc:sldMk cId="363885297" sldId="320"/>
            <ac:spMk id="65" creationId="{A9C27AF3-6FF6-417E-94BC-9CB036700FE0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70" creationId="{B3AE45D8-7BC4-4236-A5BD-75B90C80BA29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71" creationId="{CB9CA23B-765D-4A3A-B530-032271854F58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72" creationId="{7B4131AD-10CF-4A47-BF1B-45B98715213A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73" creationId="{5ABD9E8B-35D9-4321-9195-94D6FDC18A2F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74" creationId="{EF527D59-77BA-49A2-B2A5-8048DFB05C8D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75" creationId="{C33DEAFE-E136-4026-860B-20597D49F2C6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76" creationId="{D8E0B55A-CC13-401F-9675-8E2443529D14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77" creationId="{F70261C6-0FD3-4109-B86F-AE80B909AB7B}"/>
          </ac:spMkLst>
        </pc:spChg>
        <pc:spChg chg="mod ord topLvl">
          <ac:chgData name="Trenna Wall" userId="3e6f4acb1c4dd9aa" providerId="LiveId" clId="{CCFF93CF-121F-406B-9521-BBF0120792FD}" dt="2021-06-15T04:53:51.288" v="241" actId="207"/>
          <ac:spMkLst>
            <pc:docMk/>
            <pc:sldMk cId="363885297" sldId="320"/>
            <ac:spMk id="78" creationId="{E95C9BA9-B50F-4C26-AC9E-DB2A1AA4EF66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81" creationId="{BA4F87F8-77B6-467A-BDA2-B883165EBC0C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82" creationId="{361152C7-9C5D-468D-830B-4F11C067D9F3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83" creationId="{67CC2DBA-D49B-4731-BB44-CF8FFB0E59DA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84" creationId="{4FADDF67-EEA9-4E07-9AE8-042E8FECAF05}"/>
          </ac:spMkLst>
        </pc:spChg>
        <pc:spChg chg="mod ord topLvl">
          <ac:chgData name="Trenna Wall" userId="3e6f4acb1c4dd9aa" providerId="LiveId" clId="{CCFF93CF-121F-406B-9521-BBF0120792FD}" dt="2021-06-15T04:53:51.288" v="241" actId="207"/>
          <ac:spMkLst>
            <pc:docMk/>
            <pc:sldMk cId="363885297" sldId="320"/>
            <ac:spMk id="85" creationId="{5CC56CFC-B182-4069-84E2-AF523F4216F3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88" creationId="{159647DB-A041-4209-9A36-2A81EADE9D63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89" creationId="{D1667303-1D36-45B0-BD61-EED3D03E007D}"/>
          </ac:spMkLst>
        </pc:spChg>
        <pc:spChg chg="mod ord topLvl">
          <ac:chgData name="Trenna Wall" userId="3e6f4acb1c4dd9aa" providerId="LiveId" clId="{CCFF93CF-121F-406B-9521-BBF0120792FD}" dt="2021-06-15T04:53:51.288" v="241" actId="207"/>
          <ac:spMkLst>
            <pc:docMk/>
            <pc:sldMk cId="363885297" sldId="320"/>
            <ac:spMk id="90" creationId="{D3FAF4A6-CF22-4C81-B5F7-EA5F29348F67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93" creationId="{3E91A3FE-B81C-4E8B-B1A4-34BFC7E08FE5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94" creationId="{D76E46C4-F7B0-494B-908F-D95A26F23801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95" creationId="{09F87938-20DE-4ED8-B5B4-7F9E9E716E3F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96" creationId="{D1F698C8-035E-4A55-8715-DF5E8A234A51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97" creationId="{B4F250B3-1750-46FA-9F6A-71AECAA3907E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98" creationId="{74D059EA-94B1-4BE4-98F8-9DAE43B542E7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99" creationId="{B151A9E8-8302-46DE-956A-4494DDBACCD8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00" creationId="{064D9288-D163-4648-A838-E897FF4E0DCD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01" creationId="{C973BE71-1C90-4179-97D2-ADED90A8AEE6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02" creationId="{4CD68D00-B5D7-4076-ADBF-6A1772ABE62C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03" creationId="{2B27A40F-4E29-4909-9242-8E26B02ABC2D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04" creationId="{697496B6-1919-4E8F-982B-8EF868CB4F2B}"/>
          </ac:spMkLst>
        </pc:spChg>
        <pc:spChg chg="mod ord topLvl">
          <ac:chgData name="Trenna Wall" userId="3e6f4acb1c4dd9aa" providerId="LiveId" clId="{CCFF93CF-121F-406B-9521-BBF0120792FD}" dt="2021-06-15T04:53:51.288" v="241" actId="207"/>
          <ac:spMkLst>
            <pc:docMk/>
            <pc:sldMk cId="363885297" sldId="320"/>
            <ac:spMk id="105" creationId="{F645591B-A3FD-4829-83C1-4564EA400B80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08" creationId="{5B98DA34-E707-434F-8768-82AF71B234F9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09" creationId="{3D9FAC48-C787-40C6-9C9F-624737667067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10" creationId="{CF867843-B5DF-4325-85F6-5F2754BE6B00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11" creationId="{36874680-2C18-47B2-9FDA-D4901F1388AD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12" creationId="{C1C6E750-0F68-4640-ACE3-05BE933664F7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13" creationId="{12939D5B-6ED6-40B9-A63E-1D737CFE7319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14" creationId="{63100329-ADD8-4697-866B-7AC51D9527FC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15" creationId="{5B49DB79-5471-416D-827B-1CEFB92311FE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16" creationId="{9FFF2E42-3E80-4E6C-B7A0-195DD2DA8840}"/>
          </ac:spMkLst>
        </pc:spChg>
        <pc:spChg chg="mod ord topLvl">
          <ac:chgData name="Trenna Wall" userId="3e6f4acb1c4dd9aa" providerId="LiveId" clId="{CCFF93CF-121F-406B-9521-BBF0120792FD}" dt="2021-06-15T04:53:51.288" v="241" actId="207"/>
          <ac:spMkLst>
            <pc:docMk/>
            <pc:sldMk cId="363885297" sldId="320"/>
            <ac:spMk id="117" creationId="{34784243-39A7-4B0C-A748-77CF1BF30534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20" creationId="{5428FA6C-8E74-4439-94F8-2C02EF8A43CC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21" creationId="{A4CBEBE8-2A96-4A6E-985D-FC50D54FB3C9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22" creationId="{2581EEE6-A63D-4854-8C17-7ABCD83F8683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23" creationId="{60A42E8E-216A-4FE4-A9ED-52E4533A315C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24" creationId="{CE0E23F9-AF88-4EC2-A9BA-D01E9F19D811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25" creationId="{0CCAC8F8-D5CF-4C6E-BF1D-0637349C3F7F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26" creationId="{32CF6969-654B-46B6-A75F-9C1D65970F84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27" creationId="{C93D9EEE-BF21-4325-B3E1-E06A20DF26BC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28" creationId="{E2A539DC-65EA-4021-9B1D-E63455FA3B9E}"/>
          </ac:spMkLst>
        </pc:spChg>
        <pc:spChg chg="mod ord topLvl">
          <ac:chgData name="Trenna Wall" userId="3e6f4acb1c4dd9aa" providerId="LiveId" clId="{CCFF93CF-121F-406B-9521-BBF0120792FD}" dt="2021-06-15T04:53:51.288" v="241" actId="207"/>
          <ac:spMkLst>
            <pc:docMk/>
            <pc:sldMk cId="363885297" sldId="320"/>
            <ac:spMk id="129" creationId="{4CF3AE1B-124F-4E34-9CA9-7850D29C7D65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32" creationId="{0FDE80B2-811C-40B5-BA76-38F49F15B2EC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33" creationId="{A5394327-DDA7-4FC6-911B-FC320FCBCDC8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34" creationId="{FFA20E4E-5379-4C98-953D-9682DFCA8BBD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35" creationId="{F06FAA39-B9F6-4312-B0BF-D042A98E4736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36" creationId="{5CEA068E-5A99-48E6-8AB7-9CC0E7BA671C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37" creationId="{9C17E5D6-51F0-432D-9B70-227FEDC0D015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38" creationId="{020C8DCC-C96C-4208-B6AA-7D3652B523A9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39" creationId="{98C186E5-EC21-4866-9C62-E492F6768649}"/>
          </ac:spMkLst>
        </pc:spChg>
        <pc:spChg chg="mod ord topLvl">
          <ac:chgData name="Trenna Wall" userId="3e6f4acb1c4dd9aa" providerId="LiveId" clId="{CCFF93CF-121F-406B-9521-BBF0120792FD}" dt="2021-06-15T04:53:51.288" v="241" actId="207"/>
          <ac:spMkLst>
            <pc:docMk/>
            <pc:sldMk cId="363885297" sldId="320"/>
            <ac:spMk id="140" creationId="{F675E601-7E97-431C-B6CF-65139E101BF9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43" creationId="{5F20C73E-98AF-4178-B9E7-EB1F923F27F1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44" creationId="{FA12825F-3649-40CF-8D83-4C8C9F8A9FB8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45" creationId="{3FE1017E-C14A-40DA-9801-9190C1155229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46" creationId="{A61326F1-3DC1-4515-BDCA-9AC832744B84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47" creationId="{43267856-3B26-4BEB-BE1C-2AB9A50B9928}"/>
          </ac:spMkLst>
        </pc:spChg>
        <pc:spChg chg="mod ord topLvl">
          <ac:chgData name="Trenna Wall" userId="3e6f4acb1c4dd9aa" providerId="LiveId" clId="{CCFF93CF-121F-406B-9521-BBF0120792FD}" dt="2021-06-15T04:53:51.288" v="241" actId="207"/>
          <ac:spMkLst>
            <pc:docMk/>
            <pc:sldMk cId="363885297" sldId="320"/>
            <ac:spMk id="148" creationId="{E6A663E6-9FB0-4235-9381-C494C5DF52D4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51" creationId="{2396C74D-90FE-4AC7-9EF8-8981CAB9555A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52" creationId="{FF980DB0-0F68-4D98-91F7-6A80B32DCCB2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53" creationId="{A16DB30E-18A1-47A3-901E-949749658B36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54" creationId="{29DBCBD0-10C7-4C6C-88BF-99D6001E37E3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55" creationId="{ABD838B8-1D79-4D43-9EEF-9F689EA95C3A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56" creationId="{DD6CCBCD-903B-464D-9B0B-380A3B2DA34D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57" creationId="{7A77586B-CCC7-4F4E-A9E5-673F68BCBBE4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58" creationId="{F6092ADE-5C2C-4AA6-B95E-6253D6FAB960}"/>
          </ac:spMkLst>
        </pc:spChg>
        <pc:spChg chg="mod ord topLvl">
          <ac:chgData name="Trenna Wall" userId="3e6f4acb1c4dd9aa" providerId="LiveId" clId="{CCFF93CF-121F-406B-9521-BBF0120792FD}" dt="2021-06-15T04:53:51.288" v="241" actId="207"/>
          <ac:spMkLst>
            <pc:docMk/>
            <pc:sldMk cId="363885297" sldId="320"/>
            <ac:spMk id="159" creationId="{7892683D-6DF9-44D4-ABEB-7FF17DD61909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62" creationId="{3854247C-F77F-4350-A4D9-2A9984A4041A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63" creationId="{DCBEB486-D7C2-459D-B379-821B8B1D6ED8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64" creationId="{A46590B6-F7B3-4DC2-A9C0-70E6A37CFE64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65" creationId="{11A697AF-C543-4690-B2EE-A2D67F1854F2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66" creationId="{714E0853-6FE6-4DA0-82A5-F3D4DEBA7576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67" creationId="{397CCADF-9E30-434D-B6C0-5B360FD9B4C8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68" creationId="{FE850D82-A534-4BF9-8FD5-DBF53AC23446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69" creationId="{BA63119D-18FA-4794-999E-ADCE0FB57B4A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70" creationId="{E13B9EEC-A124-4CCC-9858-F0D9A339B71A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71" creationId="{2F2A0549-D0A3-49F4-8B60-84402ACDC39F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72" creationId="{19A43057-62EF-4AB3-81CE-9928FF5D9206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73" creationId="{9DCE8956-A6AB-4431-A580-390D6FAC8090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74" creationId="{952A2894-2A23-4675-BB99-6A204EA44636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75" creationId="{79774C0F-38AF-400B-9AB5-2F4FCEB4D3FC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76" creationId="{C900AC33-3438-49B0-B453-747DB8F412B8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77" creationId="{A2704699-F2DB-4BF9-8FD0-144459BE546E}"/>
          </ac:spMkLst>
        </pc:spChg>
        <pc:spChg chg="mod ord topLvl">
          <ac:chgData name="Trenna Wall" userId="3e6f4acb1c4dd9aa" providerId="LiveId" clId="{CCFF93CF-121F-406B-9521-BBF0120792FD}" dt="2021-06-15T04:53:51.288" v="241" actId="207"/>
          <ac:spMkLst>
            <pc:docMk/>
            <pc:sldMk cId="363885297" sldId="320"/>
            <ac:spMk id="178" creationId="{7D42B83B-2715-486F-8890-7EB7423663E2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81" creationId="{C4CAD123-51DB-49E6-B5A3-5FE830C33EC8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82" creationId="{33DB950E-7009-4A3A-8DA1-CD8041A0F893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83" creationId="{0E744344-A959-48D1-998F-21FEBEAAF719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84" creationId="{17F1E83C-82DB-4006-B983-0846E18ADDD8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85" creationId="{08C4EED9-C44F-468C-8D0C-ACABDEA23CB2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86" creationId="{F9003A98-B62A-41D2-8BC6-BDCED664F757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87" creationId="{EF2E39B0-9F80-48DB-B722-569E22A8318A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88" creationId="{DF197C23-16E9-44B9-8A5B-855A924D37F3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89" creationId="{3A6C0BDE-7C58-4DA1-84BC-73CA822E576A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90" creationId="{FDFE2E39-5122-47CB-846D-12C36243D971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91" creationId="{D84A0758-BF17-49D8-8016-30CF8AE83BCE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92" creationId="{148C4E38-317D-4FEB-9106-5D20168BB6C1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93" creationId="{D3FF1804-E30B-4675-A904-6FE32548F772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94" creationId="{B8FAA503-61D7-497F-8E18-C396A09C9E33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95" creationId="{DAD4CDE6-D422-4CCE-99A7-5E31CC18BB82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96" creationId="{D271F078-F5D6-49FE-AAB3-5CF627961358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97" creationId="{2C7155C8-ACED-4307-BD8E-368930A46292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98" creationId="{3E6B113E-7DA9-491D-84B3-9CE7758151ED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199" creationId="{DA0758DB-2C4D-4AD2-BD72-60B69C270C56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200" creationId="{F9A675BC-7961-4607-A131-7EC180E40527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201" creationId="{602CB9D3-03CE-4FAF-813F-7A667410D435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202" creationId="{AE4A8CB8-31D0-4F77-9141-C6811CC8F26C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203" creationId="{725D48FC-466D-47FE-BAF1-A2D77BE29FA9}"/>
          </ac:spMkLst>
        </pc:spChg>
        <pc:spChg chg="mod ord topLvl">
          <ac:chgData name="Trenna Wall" userId="3e6f4acb1c4dd9aa" providerId="LiveId" clId="{CCFF93CF-121F-406B-9521-BBF0120792FD}" dt="2021-06-15T04:53:51.288" v="241" actId="207"/>
          <ac:spMkLst>
            <pc:docMk/>
            <pc:sldMk cId="363885297" sldId="320"/>
            <ac:spMk id="204" creationId="{33A30409-4300-4B11-AB00-AF897A289758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207" creationId="{20284F35-D7AB-4BAD-B6CD-EF86E6B93C86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208" creationId="{DC074DBE-F2F8-46A9-ABC6-CDF58CA442F5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209" creationId="{F56431A6-CC98-4CA2-B72B-D8851FBC717D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210" creationId="{E214C084-FD0C-4CEA-93E8-5F1FE2F800E7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211" creationId="{0AC8B87F-666B-4D37-8532-291315D75B9B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212" creationId="{ADE3920C-71D7-442C-8CB3-559BED51BDD7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213" creationId="{C5A61071-B7DC-4048-A13D-C653C8E09D77}"/>
          </ac:spMkLst>
        </pc:spChg>
        <pc:spChg chg="mod">
          <ac:chgData name="Trenna Wall" userId="3e6f4acb1c4dd9aa" providerId="LiveId" clId="{CCFF93CF-121F-406B-9521-BBF0120792FD}" dt="2021-06-15T04:36:54.069" v="48" actId="165"/>
          <ac:spMkLst>
            <pc:docMk/>
            <pc:sldMk cId="363885297" sldId="320"/>
            <ac:spMk id="214" creationId="{6C24FD4E-0713-40B7-AB53-18654D6C5330}"/>
          </ac:spMkLst>
        </pc:spChg>
        <pc:spChg chg="mod ord topLvl">
          <ac:chgData name="Trenna Wall" userId="3e6f4acb1c4dd9aa" providerId="LiveId" clId="{CCFF93CF-121F-406B-9521-BBF0120792FD}" dt="2021-06-15T04:53:51.288" v="241" actId="207"/>
          <ac:spMkLst>
            <pc:docMk/>
            <pc:sldMk cId="363885297" sldId="320"/>
            <ac:spMk id="215" creationId="{0DBA6F97-C32C-4A4E-82C5-064CEBE5061F}"/>
          </ac:spMkLst>
        </pc:spChg>
        <pc:grpChg chg="add mod">
          <ac:chgData name="Trenna Wall" userId="3e6f4acb1c4dd9aa" providerId="LiveId" clId="{CCFF93CF-121F-406B-9521-BBF0120792FD}" dt="2021-06-15T04:47:23.994" v="175" actId="164"/>
          <ac:grpSpMkLst>
            <pc:docMk/>
            <pc:sldMk cId="363885297" sldId="320"/>
            <ac:grpSpMk id="3" creationId="{660E2225-03A5-42FB-80B3-7375CAE25FF8}"/>
          </ac:grpSpMkLst>
        </pc:grpChg>
        <pc:grpChg chg="mod topLv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4" creationId="{CEF2D6CB-263B-404B-9C24-D62027D04E23}"/>
          </ac:grpSpMkLst>
        </pc:grpChg>
        <pc:grpChg chg="add mod">
          <ac:chgData name="Trenna Wall" userId="3e6f4acb1c4dd9aa" providerId="LiveId" clId="{CCFF93CF-121F-406B-9521-BBF0120792FD}" dt="2021-06-15T04:47:26.639" v="176" actId="164"/>
          <ac:grpSpMkLst>
            <pc:docMk/>
            <pc:sldMk cId="363885297" sldId="320"/>
            <ac:grpSpMk id="14" creationId="{2C7EC379-7F0B-4009-9324-83A27ED1F147}"/>
          </ac:grpSpMkLst>
        </pc:grpChg>
        <pc:grpChg chg="mod topLv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15" creationId="{19BAFF64-B405-4E67-A155-821122FD5BC3}"/>
          </ac:grpSpMkLst>
        </pc:grpChg>
        <pc:grpChg chg="de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21" creationId="{A61D989C-4C25-43F3-8A59-6803730D1907}"/>
          </ac:grpSpMkLst>
        </pc:grpChg>
        <pc:grpChg chg="de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27" creationId="{7067BCD7-DC0E-47A3-944B-0D2F249950B5}"/>
          </ac:grpSpMkLst>
        </pc:grpChg>
        <pc:grpChg chg="de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33" creationId="{71D5D39E-7408-45E2-9AC6-DB67877BC61D}"/>
          </ac:grpSpMkLst>
        </pc:grpChg>
        <pc:grpChg chg="add mod">
          <ac:chgData name="Trenna Wall" userId="3e6f4acb1c4dd9aa" providerId="LiveId" clId="{CCFF93CF-121F-406B-9521-BBF0120792FD}" dt="2021-06-15T04:47:29.730" v="177" actId="164"/>
          <ac:grpSpMkLst>
            <pc:docMk/>
            <pc:sldMk cId="363885297" sldId="320"/>
            <ac:grpSpMk id="40" creationId="{1D2F1900-2474-41EA-8010-F1587B1BE8DF}"/>
          </ac:grpSpMkLst>
        </pc:grpChg>
        <pc:grpChg chg="mod topLv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55" creationId="{91ACC2B1-15BD-4121-8298-3181220BAAFE}"/>
          </ac:grpSpMkLst>
        </pc:grpChg>
        <pc:grpChg chg="mod topLv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69" creationId="{FAEEF554-EFDC-40F6-8854-1EE629516461}"/>
          </ac:grpSpMkLst>
        </pc:grpChg>
        <pc:grpChg chg="mod topLv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80" creationId="{775762AC-C747-45AF-9CC3-60E2397C1951}"/>
          </ac:grpSpMkLst>
        </pc:grpChg>
        <pc:grpChg chg="mod topLv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87" creationId="{ECF8D514-546C-4627-915E-993C020B9719}"/>
          </ac:grpSpMkLst>
        </pc:grpChg>
        <pc:grpChg chg="mod topLv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92" creationId="{F0485058-D457-4BAC-9E58-946DA96B9374}"/>
          </ac:grpSpMkLst>
        </pc:grpChg>
        <pc:grpChg chg="mod topLv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107" creationId="{E4C358F1-6ECF-47F4-8F73-31389E33E927}"/>
          </ac:grpSpMkLst>
        </pc:grpChg>
        <pc:grpChg chg="mod topLv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119" creationId="{D86F008E-CA1E-4C01-AB35-31DD4BEF9DE5}"/>
          </ac:grpSpMkLst>
        </pc:grpChg>
        <pc:grpChg chg="mod topLv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131" creationId="{8BB8738E-DED5-4200-8170-22F383975A0B}"/>
          </ac:grpSpMkLst>
        </pc:grpChg>
        <pc:grpChg chg="mod topLv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142" creationId="{7866C82D-3513-491F-A195-661DE1CB0C34}"/>
          </ac:grpSpMkLst>
        </pc:grpChg>
        <pc:grpChg chg="mod topLv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150" creationId="{D97CAB21-3EA2-45C4-917D-F08DC7B6AA0D}"/>
          </ac:grpSpMkLst>
        </pc:grpChg>
        <pc:grpChg chg="mod topLv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161" creationId="{187C882A-13A7-4D04-AFD2-CD13DB3328FF}"/>
          </ac:grpSpMkLst>
        </pc:grpChg>
        <pc:grpChg chg="mod topLv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180" creationId="{89D13773-CAEE-4564-BA4B-96494DF49007}"/>
          </ac:grpSpMkLst>
        </pc:grpChg>
        <pc:grpChg chg="mod topLv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206" creationId="{0883DC5B-B728-44B4-AC25-60CFD2E808A9}"/>
          </ac:grpSpMkLst>
        </pc:grpChg>
        <pc:grpChg chg="de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216" creationId="{B624859B-A60E-498A-9834-5E4F3CE4335B}"/>
          </ac:grpSpMkLst>
        </pc:grpChg>
        <pc:grpChg chg="de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217" creationId="{00AFC18D-2914-4F0C-A128-94D0236EB6BA}"/>
          </ac:grpSpMkLst>
        </pc:grpChg>
        <pc:grpChg chg="de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218" creationId="{72E54D12-5D72-43CB-9971-E2ACDF287235}"/>
          </ac:grpSpMkLst>
        </pc:grpChg>
        <pc:grpChg chg="de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219" creationId="{7A875B23-D2B7-4A0A-BD62-AF6507BA1CE0}"/>
          </ac:grpSpMkLst>
        </pc:grpChg>
        <pc:grpChg chg="de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220" creationId="{CA3A7975-1800-4090-95E1-5DF6BB188F2D}"/>
          </ac:grpSpMkLst>
        </pc:grpChg>
        <pc:grpChg chg="de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221" creationId="{703C994D-2053-4131-8679-AEA4809D7228}"/>
          </ac:grpSpMkLst>
        </pc:grpChg>
        <pc:grpChg chg="de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222" creationId="{9B897EAD-E929-4E54-A019-4FC3195E4741}"/>
          </ac:grpSpMkLst>
        </pc:grpChg>
        <pc:grpChg chg="de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223" creationId="{2AA57F9F-E29E-407F-9C59-CB062AFD882B}"/>
          </ac:grpSpMkLst>
        </pc:grpChg>
        <pc:grpChg chg="de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224" creationId="{5ECB73D4-7CE2-4421-9BA8-C06A3BD35E1D}"/>
          </ac:grpSpMkLst>
        </pc:grpChg>
        <pc:grpChg chg="de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225" creationId="{85A9D25D-AB83-4F59-BBDD-D1486BF599A1}"/>
          </ac:grpSpMkLst>
        </pc:grpChg>
        <pc:grpChg chg="de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226" creationId="{297D33AB-889C-4339-BEFD-3FD9C89C289A}"/>
          </ac:grpSpMkLst>
        </pc:grpChg>
        <pc:grpChg chg="de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227" creationId="{3F5DC180-2234-4EAE-A45E-C5C861742295}"/>
          </ac:grpSpMkLst>
        </pc:grpChg>
        <pc:grpChg chg="de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228" creationId="{B85CAAC6-D8B6-44BB-A37A-715B9702C563}"/>
          </ac:grpSpMkLst>
        </pc:grpChg>
        <pc:grpChg chg="de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229" creationId="{34907A9E-C436-47C5-A5F9-92EE5134CB57}"/>
          </ac:grpSpMkLst>
        </pc:grpChg>
        <pc:grpChg chg="del">
          <ac:chgData name="Trenna Wall" userId="3e6f4acb1c4dd9aa" providerId="LiveId" clId="{CCFF93CF-121F-406B-9521-BBF0120792FD}" dt="2021-06-15T04:36:54.069" v="48" actId="165"/>
          <ac:grpSpMkLst>
            <pc:docMk/>
            <pc:sldMk cId="363885297" sldId="320"/>
            <ac:grpSpMk id="230" creationId="{55AFD9AD-7F1A-4019-81F7-F179AB970EF7}"/>
          </ac:grpSpMkLst>
        </pc:grpChg>
      </pc:sldChg>
      <pc:sldChg chg="addSp delSp modSp mod">
        <pc:chgData name="Trenna Wall" userId="3e6f4acb1c4dd9aa" providerId="LiveId" clId="{CCFF93CF-121F-406B-9521-BBF0120792FD}" dt="2021-06-15T04:53:45.991" v="240" actId="207"/>
        <pc:sldMkLst>
          <pc:docMk/>
          <pc:sldMk cId="1670270862" sldId="321"/>
        </pc:sldMkLst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8" creationId="{BFF1845E-9DB8-48BE-9E6E-E54AAE079BB7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9" creationId="{702021CF-A0F8-4A00-A5A9-B21164D8461F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0" creationId="{9C3E2259-CE3A-4902-B9CE-A533A8DBE81F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1" creationId="{52EA0498-08D0-4D5D-95FC-645C507E6B26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2" creationId="{D5B78E9D-F008-4A13-859A-8F03327A955A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3" creationId="{27E738D4-3D75-4129-A97D-689743C1A861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4" creationId="{0B782AA5-6DBA-453C-B52F-54A55F23A45A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5" creationId="{19361278-9FD6-41B3-BE4F-7DA7730521BC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6" creationId="{3E63AA55-CA30-49A8-82AD-141F9EBD5D4C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7" creationId="{CC6BEFE1-D898-45C2-9D4D-4F5ABAC997CD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8" creationId="{F161E528-D358-476E-88A3-959266E5F2EE}"/>
          </ac:spMkLst>
        </pc:spChg>
        <pc:spChg chg="mod ord topLvl">
          <ac:chgData name="Trenna Wall" userId="3e6f4acb1c4dd9aa" providerId="LiveId" clId="{CCFF93CF-121F-406B-9521-BBF0120792FD}" dt="2021-06-15T04:53:45.991" v="240" actId="207"/>
          <ac:spMkLst>
            <pc:docMk/>
            <pc:sldMk cId="1670270862" sldId="321"/>
            <ac:spMk id="19" creationId="{21BA9162-20DB-40D8-B127-C388A6FA8E86}"/>
          </ac:spMkLst>
        </pc:spChg>
        <pc:spChg chg="mod topLvl">
          <ac:chgData name="Trenna Wall" userId="3e6f4acb1c4dd9aa" providerId="LiveId" clId="{CCFF93CF-121F-406B-9521-BBF0120792FD}" dt="2021-06-15T04:47:37.578" v="179" actId="164"/>
          <ac:spMkLst>
            <pc:docMk/>
            <pc:sldMk cId="1670270862" sldId="321"/>
            <ac:spMk id="22" creationId="{908B5046-5D39-41AD-BCF8-EE9A121EEA7E}"/>
          </ac:spMkLst>
        </pc:spChg>
        <pc:spChg chg="mod topLvl">
          <ac:chgData name="Trenna Wall" userId="3e6f4acb1c4dd9aa" providerId="LiveId" clId="{CCFF93CF-121F-406B-9521-BBF0120792FD}" dt="2021-06-15T04:47:37.578" v="179" actId="164"/>
          <ac:spMkLst>
            <pc:docMk/>
            <pc:sldMk cId="1670270862" sldId="321"/>
            <ac:spMk id="23" creationId="{DBEB2F6A-EBFC-4D05-A466-AA39F9672612}"/>
          </ac:spMkLst>
        </pc:spChg>
        <pc:spChg chg="mod topLvl">
          <ac:chgData name="Trenna Wall" userId="3e6f4acb1c4dd9aa" providerId="LiveId" clId="{CCFF93CF-121F-406B-9521-BBF0120792FD}" dt="2021-06-15T04:47:37.578" v="179" actId="164"/>
          <ac:spMkLst>
            <pc:docMk/>
            <pc:sldMk cId="1670270862" sldId="321"/>
            <ac:spMk id="24" creationId="{28912DE9-F1C0-4E18-A333-1AF7FB543537}"/>
          </ac:spMkLst>
        </pc:spChg>
        <pc:spChg chg="mod topLvl">
          <ac:chgData name="Trenna Wall" userId="3e6f4acb1c4dd9aa" providerId="LiveId" clId="{CCFF93CF-121F-406B-9521-BBF0120792FD}" dt="2021-06-15T04:47:37.578" v="179" actId="164"/>
          <ac:spMkLst>
            <pc:docMk/>
            <pc:sldMk cId="1670270862" sldId="321"/>
            <ac:spMk id="25" creationId="{DDE650D4-9D3A-4E0D-9004-3591AEA9EB16}"/>
          </ac:spMkLst>
        </pc:spChg>
        <pc:spChg chg="mod topLvl">
          <ac:chgData name="Trenna Wall" userId="3e6f4acb1c4dd9aa" providerId="LiveId" clId="{CCFF93CF-121F-406B-9521-BBF0120792FD}" dt="2021-06-15T04:47:37.578" v="179" actId="164"/>
          <ac:spMkLst>
            <pc:docMk/>
            <pc:sldMk cId="1670270862" sldId="321"/>
            <ac:spMk id="26" creationId="{E452EFEC-1EF7-4E3D-AD81-5D1FA9C2EBAB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27" creationId="{982FE132-021A-4968-9D5B-2CB3E5F3EA91}"/>
          </ac:spMkLst>
        </pc:spChg>
        <pc:spChg chg="mod topLvl">
          <ac:chgData name="Trenna Wall" userId="3e6f4acb1c4dd9aa" providerId="LiveId" clId="{CCFF93CF-121F-406B-9521-BBF0120792FD}" dt="2021-06-15T04:47:40.356" v="180" actId="164"/>
          <ac:spMkLst>
            <pc:docMk/>
            <pc:sldMk cId="1670270862" sldId="321"/>
            <ac:spMk id="28" creationId="{4C37D0BC-44AC-43DE-816E-6A01EE53AD57}"/>
          </ac:spMkLst>
        </pc:spChg>
        <pc:spChg chg="mod topLvl">
          <ac:chgData name="Trenna Wall" userId="3e6f4acb1c4dd9aa" providerId="LiveId" clId="{CCFF93CF-121F-406B-9521-BBF0120792FD}" dt="2021-06-15T04:47:40.356" v="180" actId="164"/>
          <ac:spMkLst>
            <pc:docMk/>
            <pc:sldMk cId="1670270862" sldId="321"/>
            <ac:spMk id="29" creationId="{80375FB5-8023-4A3C-B98C-7BD8D7BF2CE6}"/>
          </ac:spMkLst>
        </pc:spChg>
        <pc:spChg chg="mod topLvl">
          <ac:chgData name="Trenna Wall" userId="3e6f4acb1c4dd9aa" providerId="LiveId" clId="{CCFF93CF-121F-406B-9521-BBF0120792FD}" dt="2021-06-15T04:47:40.356" v="180" actId="164"/>
          <ac:spMkLst>
            <pc:docMk/>
            <pc:sldMk cId="1670270862" sldId="321"/>
            <ac:spMk id="30" creationId="{E403CAAC-2348-459E-B861-179D8E5045BA}"/>
          </ac:spMkLst>
        </pc:spChg>
        <pc:spChg chg="mod topLvl">
          <ac:chgData name="Trenna Wall" userId="3e6f4acb1c4dd9aa" providerId="LiveId" clId="{CCFF93CF-121F-406B-9521-BBF0120792FD}" dt="2021-06-15T04:47:40.356" v="180" actId="164"/>
          <ac:spMkLst>
            <pc:docMk/>
            <pc:sldMk cId="1670270862" sldId="321"/>
            <ac:spMk id="31" creationId="{3C6E2F41-5A45-422A-A756-D585FE794DB0}"/>
          </ac:spMkLst>
        </pc:spChg>
        <pc:spChg chg="mod topLvl">
          <ac:chgData name="Trenna Wall" userId="3e6f4acb1c4dd9aa" providerId="LiveId" clId="{CCFF93CF-121F-406B-9521-BBF0120792FD}" dt="2021-06-15T04:47:40.356" v="180" actId="164"/>
          <ac:spMkLst>
            <pc:docMk/>
            <pc:sldMk cId="1670270862" sldId="321"/>
            <ac:spMk id="32" creationId="{F7811751-46BD-4134-AEBE-17C3E3DA6E1F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33" creationId="{0FD7A4B0-A810-436F-AD72-7847B92568FF}"/>
          </ac:spMkLst>
        </pc:spChg>
        <pc:spChg chg="mod topLvl">
          <ac:chgData name="Trenna Wall" userId="3e6f4acb1c4dd9aa" providerId="LiveId" clId="{CCFF93CF-121F-406B-9521-BBF0120792FD}" dt="2021-06-15T04:47:35.006" v="178" actId="164"/>
          <ac:spMkLst>
            <pc:docMk/>
            <pc:sldMk cId="1670270862" sldId="321"/>
            <ac:spMk id="34" creationId="{53E90DD5-001F-4F8C-A0D7-F7727EC04665}"/>
          </ac:spMkLst>
        </pc:spChg>
        <pc:spChg chg="mod topLvl">
          <ac:chgData name="Trenna Wall" userId="3e6f4acb1c4dd9aa" providerId="LiveId" clId="{CCFF93CF-121F-406B-9521-BBF0120792FD}" dt="2021-06-15T04:47:35.006" v="178" actId="164"/>
          <ac:spMkLst>
            <pc:docMk/>
            <pc:sldMk cId="1670270862" sldId="321"/>
            <ac:spMk id="35" creationId="{458AF0C1-E7E5-4F31-83C8-897C17523A29}"/>
          </ac:spMkLst>
        </pc:spChg>
        <pc:spChg chg="mod topLvl">
          <ac:chgData name="Trenna Wall" userId="3e6f4acb1c4dd9aa" providerId="LiveId" clId="{CCFF93CF-121F-406B-9521-BBF0120792FD}" dt="2021-06-15T04:47:35.006" v="178" actId="164"/>
          <ac:spMkLst>
            <pc:docMk/>
            <pc:sldMk cId="1670270862" sldId="321"/>
            <ac:spMk id="36" creationId="{73E7CE35-EE09-4BA6-B810-364472D6EC00}"/>
          </ac:spMkLst>
        </pc:spChg>
        <pc:spChg chg="mod topLvl">
          <ac:chgData name="Trenna Wall" userId="3e6f4acb1c4dd9aa" providerId="LiveId" clId="{CCFF93CF-121F-406B-9521-BBF0120792FD}" dt="2021-06-15T04:47:35.006" v="178" actId="164"/>
          <ac:spMkLst>
            <pc:docMk/>
            <pc:sldMk cId="1670270862" sldId="321"/>
            <ac:spMk id="37" creationId="{DB6B8D14-52B7-4AB4-95B9-35FE4A8AFA4B}"/>
          </ac:spMkLst>
        </pc:spChg>
        <pc:spChg chg="mod topLvl">
          <ac:chgData name="Trenna Wall" userId="3e6f4acb1c4dd9aa" providerId="LiveId" clId="{CCFF93CF-121F-406B-9521-BBF0120792FD}" dt="2021-06-15T04:47:35.006" v="178" actId="164"/>
          <ac:spMkLst>
            <pc:docMk/>
            <pc:sldMk cId="1670270862" sldId="321"/>
            <ac:spMk id="38" creationId="{E96F0D4A-77B3-455A-ACE6-7CB0FC16BB0C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41" creationId="{A24ECF9D-A6E2-4902-B0A9-3892DB5CEA0C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43" creationId="{AE7A9FD0-84A0-4A5A-A00C-3C2C40C5BCBC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45" creationId="{6537E5D5-E89C-4614-A4F4-B75A64333A8C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47" creationId="{77609A61-17B4-4404-B38C-7D90951A3382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49" creationId="{8949F4E9-8E50-4392-834F-D4760A4104DD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51" creationId="{7C33AEBF-786B-4668-AD46-A21448E00188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53" creationId="{518B1DE5-D82E-468D-91F8-32B1FE771FB4}"/>
          </ac:spMkLst>
        </pc:spChg>
        <pc:spChg chg="mod ord topLvl">
          <ac:chgData name="Trenna Wall" userId="3e6f4acb1c4dd9aa" providerId="LiveId" clId="{CCFF93CF-121F-406B-9521-BBF0120792FD}" dt="2021-06-15T04:53:45.991" v="240" actId="207"/>
          <ac:spMkLst>
            <pc:docMk/>
            <pc:sldMk cId="1670270862" sldId="321"/>
            <ac:spMk id="55" creationId="{35C3B0F1-3111-4E1C-8A6A-FADAC2644C0B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61" creationId="{95A47991-8F36-4156-AF9B-80A760404820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63" creationId="{688F59A2-2844-47A0-8653-D0F467C73ED9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65" creationId="{F6C922A3-EEFE-47EE-9755-9A4F312A7AC3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67" creationId="{1A1F44FF-A6F8-400E-8543-0F096635633B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69" creationId="{5D5D2D39-6C5B-4012-865B-4D0A75444C14}"/>
          </ac:spMkLst>
        </pc:spChg>
        <pc:spChg chg="mod ord topLvl">
          <ac:chgData name="Trenna Wall" userId="3e6f4acb1c4dd9aa" providerId="LiveId" clId="{CCFF93CF-121F-406B-9521-BBF0120792FD}" dt="2021-06-15T04:53:45.991" v="240" actId="207"/>
          <ac:spMkLst>
            <pc:docMk/>
            <pc:sldMk cId="1670270862" sldId="321"/>
            <ac:spMk id="70" creationId="{1C7A0ECB-97BC-4D1D-9257-F197A458C3F5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73" creationId="{77B8661E-AF04-41B2-8984-CACB37B19314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74" creationId="{0350E9FE-78A0-4C66-A3EB-2BD0FB5F65CC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75" creationId="{D3866E77-81DF-4243-8C68-CA919FD9801E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76" creationId="{B853F6FC-E719-43A9-A0AC-4E2D8C930276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77" creationId="{F1D09BF5-8E55-47E1-AECF-0EDDAD48337D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78" creationId="{6CC7401F-C0D8-48E7-898B-A6BC0F49CB39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79" creationId="{44FFA141-595E-420E-939B-9EB591CEEE35}"/>
          </ac:spMkLst>
        </pc:spChg>
        <pc:spChg chg="mod ord topLvl">
          <ac:chgData name="Trenna Wall" userId="3e6f4acb1c4dd9aa" providerId="LiveId" clId="{CCFF93CF-121F-406B-9521-BBF0120792FD}" dt="2021-06-15T04:53:45.991" v="240" actId="207"/>
          <ac:spMkLst>
            <pc:docMk/>
            <pc:sldMk cId="1670270862" sldId="321"/>
            <ac:spMk id="80" creationId="{2B51B86A-74AD-4C6C-9854-367D2945DE75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83" creationId="{5628A2A7-C32D-4C40-9C43-DEE5999CDF1E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84" creationId="{D90671DB-6600-487C-81D7-5E9B433F65CD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85" creationId="{F1C8A48E-F0B5-4E84-8225-FEA37633DB78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86" creationId="{C7D60955-90EF-46BE-8BB7-7161B9CA2671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87" creationId="{C1D46B40-54C9-412B-A35B-7FC22A67790E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88" creationId="{5B63B42F-D8D0-4016-8258-6B8C21DD9A5C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89" creationId="{EC775F43-72A2-4505-BC13-879210B23B68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90" creationId="{79863CE2-976B-437E-BA90-B929B3518379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91" creationId="{A439EA1C-E10E-4553-8C89-718320CAE90F}"/>
          </ac:spMkLst>
        </pc:spChg>
        <pc:spChg chg="mod ord topLvl">
          <ac:chgData name="Trenna Wall" userId="3e6f4acb1c4dd9aa" providerId="LiveId" clId="{CCFF93CF-121F-406B-9521-BBF0120792FD}" dt="2021-06-15T04:53:45.991" v="240" actId="207"/>
          <ac:spMkLst>
            <pc:docMk/>
            <pc:sldMk cId="1670270862" sldId="321"/>
            <ac:spMk id="92" creationId="{6DFFB82A-CE88-45E9-BC9F-19B318C9873A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95" creationId="{54A30B3E-027A-41B8-BF03-9610FCD198C9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96" creationId="{358CD771-EADF-403E-8B7D-1A4694D238D6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97" creationId="{28A98C67-62A5-4520-B99F-2FDB85C727D2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98" creationId="{C3EB5DC2-1895-408F-80F8-235CAD8726C6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99" creationId="{71D1CB69-136C-49C0-B95D-BD54CA1EA71B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00" creationId="{87D9D511-A745-4783-8AFA-F71442DA5F36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01" creationId="{1EBE7D5D-9424-470F-9A08-F128C25490D9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02" creationId="{CD56F250-575F-48E8-A303-A3C6B868DD94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03" creationId="{C42E4D12-4B26-47D7-9776-7A62DBE93BB3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04" creationId="{1860A602-61AF-4330-96E7-94372D185AF9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05" creationId="{D6AB6506-E2CA-483B-ACB1-A50478E25115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06" creationId="{1B1F1225-68BB-4FB4-8CEB-06518C7B54DD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07" creationId="{EF33C610-6FE4-4499-BC30-43A0D90E0C64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08" creationId="{D921E32F-C76B-4D2C-A5F4-D4181F46DD72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09" creationId="{8B9CA8EA-0020-4726-B0A9-EC4E951FCCA0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10" creationId="{2B8450D4-ADEC-463C-95CB-7115B37CB79C}"/>
          </ac:spMkLst>
        </pc:spChg>
        <pc:spChg chg="mod ord topLvl">
          <ac:chgData name="Trenna Wall" userId="3e6f4acb1c4dd9aa" providerId="LiveId" clId="{CCFF93CF-121F-406B-9521-BBF0120792FD}" dt="2021-06-15T04:53:45.991" v="240" actId="207"/>
          <ac:spMkLst>
            <pc:docMk/>
            <pc:sldMk cId="1670270862" sldId="321"/>
            <ac:spMk id="111" creationId="{76BB0CB8-3F8A-4AC8-89F5-84F51131AADE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14" creationId="{C3742D40-A3B6-40A9-A2FA-800E19CD9C6A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15" creationId="{E29943BC-FDF2-4360-A54A-CA45B47B06A3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16" creationId="{7A62F2BC-9EB5-4761-8B64-EA44CE5E6366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17" creationId="{789D5C76-0729-4091-9ED0-1CA8B28FE55D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18" creationId="{B1C7F2B9-73D3-4750-B6B1-7DEC64616548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19" creationId="{A611E00B-733D-4EB3-8721-9C42E62321FA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20" creationId="{CA3080FD-20E4-4DDA-8401-B83D2AEB9ADA}"/>
          </ac:spMkLst>
        </pc:spChg>
        <pc:spChg chg="mod ord topLvl">
          <ac:chgData name="Trenna Wall" userId="3e6f4acb1c4dd9aa" providerId="LiveId" clId="{CCFF93CF-121F-406B-9521-BBF0120792FD}" dt="2021-06-15T04:53:45.991" v="240" actId="207"/>
          <ac:spMkLst>
            <pc:docMk/>
            <pc:sldMk cId="1670270862" sldId="321"/>
            <ac:spMk id="121" creationId="{7D8DC7B3-EDB8-4333-B647-0D91E2575329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24" creationId="{E766BEE7-51B7-4B76-BC51-CE05019D1335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25" creationId="{25ABC5F3-7DCB-423A-898F-6A8B403BC55A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26" creationId="{FA71B862-97D4-4542-9771-938228221B30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27" creationId="{55D72E88-DCC0-4509-8F53-91DA0D091C62}"/>
          </ac:spMkLst>
        </pc:spChg>
        <pc:spChg chg="mod ord topLvl">
          <ac:chgData name="Trenna Wall" userId="3e6f4acb1c4dd9aa" providerId="LiveId" clId="{CCFF93CF-121F-406B-9521-BBF0120792FD}" dt="2021-06-15T04:53:45.991" v="240" actId="207"/>
          <ac:spMkLst>
            <pc:docMk/>
            <pc:sldMk cId="1670270862" sldId="321"/>
            <ac:spMk id="128" creationId="{A45CE1BB-ED20-4217-89BD-863F3910C498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31" creationId="{A26D991D-A144-4417-A473-04034025706A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32" creationId="{9DCDB6B7-D79A-4604-B702-6D9462AEDE8B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33" creationId="{6F0137D1-572E-497F-8988-0B0266AFB21F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34" creationId="{35565A2C-A8BC-4CEF-BBA6-1E103544FBAB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35" creationId="{89EC5365-D8E1-4B1D-A538-C66D7A23418F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36" creationId="{D42C5713-B917-44BC-A88D-119B16FDC51B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37" creationId="{6DA94258-40F1-4C30-AD95-6B19CF2FCEBB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38" creationId="{1699CD02-1BEC-4A30-8254-1E593142D11E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39" creationId="{7C6598A0-F3EC-47E4-9624-D8C8DFFD60F6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40" creationId="{A53CD5AF-E317-42B1-820B-F7A4D89D883F}"/>
          </ac:spMkLst>
        </pc:spChg>
        <pc:spChg chg="mod ord topLvl">
          <ac:chgData name="Trenna Wall" userId="3e6f4acb1c4dd9aa" providerId="LiveId" clId="{CCFF93CF-121F-406B-9521-BBF0120792FD}" dt="2021-06-15T04:53:45.991" v="240" actId="207"/>
          <ac:spMkLst>
            <pc:docMk/>
            <pc:sldMk cId="1670270862" sldId="321"/>
            <ac:spMk id="141" creationId="{AC6F07BD-93C1-437B-B277-A556235B58DC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44" creationId="{67F5A46E-D942-4CF2-92E2-64181910428F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45" creationId="{97914556-26B9-4D15-BC3D-BC96FD4DA853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46" creationId="{A43408C2-10D4-4693-AF88-E3BA173F0CFA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47" creationId="{47B9F573-2CB8-4A42-9DFF-D7102FFD057A}"/>
          </ac:spMkLst>
        </pc:spChg>
        <pc:spChg chg="mod ord topLvl">
          <ac:chgData name="Trenna Wall" userId="3e6f4acb1c4dd9aa" providerId="LiveId" clId="{CCFF93CF-121F-406B-9521-BBF0120792FD}" dt="2021-06-15T04:53:45.991" v="240" actId="207"/>
          <ac:spMkLst>
            <pc:docMk/>
            <pc:sldMk cId="1670270862" sldId="321"/>
            <ac:spMk id="148" creationId="{6BA11BFA-73A3-4A32-B561-8119A215C3F7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51" creationId="{C6043E3F-7B4E-4404-A0A0-68538E974EDC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52" creationId="{C547AEC9-4BE2-45A5-974D-EAF2B2D0A21E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53" creationId="{EAB61984-A8AC-4788-84EB-AD3BAD5CA5C6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54" creationId="{EA6D99E8-B4BE-4ECD-815E-F796E8E47B2A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55" creationId="{2E65030D-85AF-49AC-AE21-E3D94D760997}"/>
          </ac:spMkLst>
        </pc:spChg>
        <pc:spChg chg="mod ord topLvl">
          <ac:chgData name="Trenna Wall" userId="3e6f4acb1c4dd9aa" providerId="LiveId" clId="{CCFF93CF-121F-406B-9521-BBF0120792FD}" dt="2021-06-15T04:53:45.991" v="240" actId="207"/>
          <ac:spMkLst>
            <pc:docMk/>
            <pc:sldMk cId="1670270862" sldId="321"/>
            <ac:spMk id="156" creationId="{E8D5C20C-B307-4134-B002-86C94C934AF6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59" creationId="{27151945-FF6A-470B-B022-C8AC339D53FA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60" creationId="{03962BD8-0588-4EC3-B4B2-16311DF49A26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61" creationId="{CD6A17B0-BE72-4672-A9D2-7FA720E7892D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62" creationId="{8D2FD633-168C-4456-B322-028B6DDD0258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63" creationId="{2E62CC57-29AC-4E65-A7E1-77FEF06F0E95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64" creationId="{9CA4F3FD-B8BF-4D7F-9614-EBA17AE8D708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65" creationId="{34E2C743-9BCB-4E01-9FC6-E91456975A9B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66" creationId="{8A33C907-E813-4384-8384-503EFC40BCAA}"/>
          </ac:spMkLst>
        </pc:spChg>
        <pc:spChg chg="mod ord topLvl">
          <ac:chgData name="Trenna Wall" userId="3e6f4acb1c4dd9aa" providerId="LiveId" clId="{CCFF93CF-121F-406B-9521-BBF0120792FD}" dt="2021-06-15T04:53:45.991" v="240" actId="207"/>
          <ac:spMkLst>
            <pc:docMk/>
            <pc:sldMk cId="1670270862" sldId="321"/>
            <ac:spMk id="167" creationId="{28CE6AB3-FC18-49B1-92A1-A0DC0ABEFFFB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70" creationId="{A6BF9A7E-3CCA-4295-B651-E1C46DBB596E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71" creationId="{7A298F67-FB89-4430-9C94-2CDAE043CD0A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72" creationId="{10BE072A-7358-4ABC-8130-79ADA005D71E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73" creationId="{68C7ACA7-B76E-47A5-BABE-D181E014E852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74" creationId="{FF187C0F-47E2-4C1A-A4FA-737CC787C9D9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75" creationId="{1A27CCCF-5D1D-46A8-8770-C37C0E42CFD5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76" creationId="{3B3B3D68-F8C3-4A31-BDF6-D864DA2955FD}"/>
          </ac:spMkLst>
        </pc:spChg>
        <pc:spChg chg="mod ord topLvl">
          <ac:chgData name="Trenna Wall" userId="3e6f4acb1c4dd9aa" providerId="LiveId" clId="{CCFF93CF-121F-406B-9521-BBF0120792FD}" dt="2021-06-15T04:53:45.991" v="240" actId="207"/>
          <ac:spMkLst>
            <pc:docMk/>
            <pc:sldMk cId="1670270862" sldId="321"/>
            <ac:spMk id="177" creationId="{9EFD921D-7A62-4063-8089-97A5D114B83E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80" creationId="{D694CA4F-5083-4D4B-8F6A-419DA3D52839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81" creationId="{E94F7608-6C2E-47FE-A775-AEC7F3C5BC73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82" creationId="{A03CA32E-5F7D-4A62-82EC-46B05CA66B18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83" creationId="{CB5D1B28-6FE2-4FB3-BA70-F1858E56C811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84" creationId="{DE3C84F0-C52B-4058-95DF-8EC4416B8558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85" creationId="{86FB6C65-C666-44AA-8AE4-3641B089BC65}"/>
          </ac:spMkLst>
        </pc:spChg>
        <pc:spChg chg="mod ord topLvl">
          <ac:chgData name="Trenna Wall" userId="3e6f4acb1c4dd9aa" providerId="LiveId" clId="{CCFF93CF-121F-406B-9521-BBF0120792FD}" dt="2021-06-15T04:53:45.991" v="240" actId="207"/>
          <ac:spMkLst>
            <pc:docMk/>
            <pc:sldMk cId="1670270862" sldId="321"/>
            <ac:spMk id="186" creationId="{14D7D093-031F-49ED-A991-2201C9C308AA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89" creationId="{5E992285-BE8D-4ED0-92B2-53751896BCD7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90" creationId="{34091E68-D0E7-4CBC-A4C8-95D900ACDFC0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91" creationId="{F7F6A34B-8BF5-46EF-8CDE-485D8DDD82B6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92" creationId="{B8872068-22A0-443C-ABC7-09DA1C0E3301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93" creationId="{6C64D8CE-2CB7-4389-8978-C2698106981C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94" creationId="{53C5B8A0-F2BD-4916-8DD1-1268F910E791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95" creationId="{43617C7A-114D-4209-BACC-0CCA8AAC00B7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96" creationId="{B60C965A-07C3-4D54-BFCF-AB43AA35BF15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97" creationId="{625EA644-5D7E-413F-BAAF-3E5F3F48FEF4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98" creationId="{89AC4613-0C3C-497D-86B2-903A5A6EEA68}"/>
          </ac:spMkLst>
        </pc:spChg>
        <pc:spChg chg="mod">
          <ac:chgData name="Trenna Wall" userId="3e6f4acb1c4dd9aa" providerId="LiveId" clId="{CCFF93CF-121F-406B-9521-BBF0120792FD}" dt="2021-06-15T04:36:57.422" v="49" actId="165"/>
          <ac:spMkLst>
            <pc:docMk/>
            <pc:sldMk cId="1670270862" sldId="321"/>
            <ac:spMk id="199" creationId="{8F85B11A-9AD3-4724-BCFB-48470192F397}"/>
          </ac:spMkLst>
        </pc:spChg>
        <pc:spChg chg="mod ord topLvl">
          <ac:chgData name="Trenna Wall" userId="3e6f4acb1c4dd9aa" providerId="LiveId" clId="{CCFF93CF-121F-406B-9521-BBF0120792FD}" dt="2021-06-15T04:53:45.991" v="240" actId="207"/>
          <ac:spMkLst>
            <pc:docMk/>
            <pc:sldMk cId="1670270862" sldId="321"/>
            <ac:spMk id="200" creationId="{5B57CB86-F9A0-4CB8-8379-85955C95FE2F}"/>
          </ac:spMkLst>
        </pc:spChg>
        <pc:grpChg chg="de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3" creationId="{6B20176B-06CC-43C2-859B-CF3C9BA304F6}"/>
          </ac:grpSpMkLst>
        </pc:grpChg>
        <pc:grpChg chg="de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4" creationId="{8E5AA595-CB37-4DAB-84E5-E190AA9CF480}"/>
          </ac:grpSpMkLst>
        </pc:grpChg>
        <pc:grpChg chg="de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5" creationId="{205F8A76-3B66-4F8B-989A-AE40151A4015}"/>
          </ac:grpSpMkLst>
        </pc:grpChg>
        <pc:grpChg chg="add mod">
          <ac:chgData name="Trenna Wall" userId="3e6f4acb1c4dd9aa" providerId="LiveId" clId="{CCFF93CF-121F-406B-9521-BBF0120792FD}" dt="2021-06-15T04:47:35.006" v="178" actId="164"/>
          <ac:grpSpMkLst>
            <pc:docMk/>
            <pc:sldMk cId="1670270862" sldId="321"/>
            <ac:grpSpMk id="6" creationId="{1BE0D23D-44BD-4704-A0E9-4F77139696F4}"/>
          </ac:grpSpMkLst>
        </pc:grpChg>
        <pc:grpChg chg="mod topLv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7" creationId="{7231B23F-7691-477B-AF16-A9E449D16812}"/>
          </ac:grpSpMkLst>
        </pc:grpChg>
        <pc:grpChg chg="add mod">
          <ac:chgData name="Trenna Wall" userId="3e6f4acb1c4dd9aa" providerId="LiveId" clId="{CCFF93CF-121F-406B-9521-BBF0120792FD}" dt="2021-06-15T04:47:37.578" v="179" actId="164"/>
          <ac:grpSpMkLst>
            <pc:docMk/>
            <pc:sldMk cId="1670270862" sldId="321"/>
            <ac:grpSpMk id="20" creationId="{818705FB-9393-437D-9E43-11581CDC3291}"/>
          </ac:grpSpMkLst>
        </pc:grpChg>
        <pc:grpChg chg="mod topLv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21" creationId="{E1B872B4-CFC1-4C6B-80F9-BF2E19D76DDB}"/>
          </ac:grpSpMkLst>
        </pc:grpChg>
        <pc:grpChg chg="add mod">
          <ac:chgData name="Trenna Wall" userId="3e6f4acb1c4dd9aa" providerId="LiveId" clId="{CCFF93CF-121F-406B-9521-BBF0120792FD}" dt="2021-06-15T04:47:40.356" v="180" actId="164"/>
          <ac:grpSpMkLst>
            <pc:docMk/>
            <pc:sldMk cId="1670270862" sldId="321"/>
            <ac:grpSpMk id="40" creationId="{C15F8046-7EF1-4160-BE44-954B25758732}"/>
          </ac:grpSpMkLst>
        </pc:grpChg>
        <pc:grpChg chg="mod topLv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59" creationId="{03CDF990-5E02-4BF7-901F-2F93DC51FC3B}"/>
          </ac:grpSpMkLst>
        </pc:grpChg>
        <pc:grpChg chg="mod topLv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72" creationId="{2A23C7D3-99DE-4642-BA34-813CDD3AA561}"/>
          </ac:grpSpMkLst>
        </pc:grpChg>
        <pc:grpChg chg="mod topLv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82" creationId="{4BEA0C0C-A9F0-4CD8-877E-D0A43CF31675}"/>
          </ac:grpSpMkLst>
        </pc:grpChg>
        <pc:grpChg chg="mod topLv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94" creationId="{3745BC1E-BA91-4BAC-B4F3-6DED8033EFAD}"/>
          </ac:grpSpMkLst>
        </pc:grpChg>
        <pc:grpChg chg="mod topLv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113" creationId="{0436E53A-1FF2-4A79-92E6-46031F9F42EF}"/>
          </ac:grpSpMkLst>
        </pc:grpChg>
        <pc:grpChg chg="mod topLv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123" creationId="{C525C858-05C2-4E36-BB1D-509814E058DD}"/>
          </ac:grpSpMkLst>
        </pc:grpChg>
        <pc:grpChg chg="mod topLv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130" creationId="{E92A8A05-5A04-465B-99F8-81B1F959D8E2}"/>
          </ac:grpSpMkLst>
        </pc:grpChg>
        <pc:grpChg chg="mod topLv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143" creationId="{FD228831-D2F7-4046-A3B2-FBF5E383D095}"/>
          </ac:grpSpMkLst>
        </pc:grpChg>
        <pc:grpChg chg="mod topLv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150" creationId="{AD7E0884-3AF3-4C03-8B16-AFD38D3743DB}"/>
          </ac:grpSpMkLst>
        </pc:grpChg>
        <pc:grpChg chg="mod topLv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158" creationId="{46092CAF-6E73-4D86-B1BB-89099475CA88}"/>
          </ac:grpSpMkLst>
        </pc:grpChg>
        <pc:grpChg chg="mod topLv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169" creationId="{D44ED408-5476-46EB-A65F-D51D9043C182}"/>
          </ac:grpSpMkLst>
        </pc:grpChg>
        <pc:grpChg chg="mod topLv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179" creationId="{49729017-383C-43D5-9665-72D612A5A76A}"/>
          </ac:grpSpMkLst>
        </pc:grpChg>
        <pc:grpChg chg="mod topLv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188" creationId="{E052237A-923B-43D2-BD30-E5CB1E84CFA7}"/>
          </ac:grpSpMkLst>
        </pc:grpChg>
        <pc:grpChg chg="de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201" creationId="{4D292D0E-CF32-46D9-AA5B-0A735473FB0E}"/>
          </ac:grpSpMkLst>
        </pc:grpChg>
        <pc:grpChg chg="de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202" creationId="{25867F59-F7D5-4C5A-A1BA-E447ACA9028A}"/>
          </ac:grpSpMkLst>
        </pc:grpChg>
        <pc:grpChg chg="de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203" creationId="{5A14AA69-7182-4B30-9BF1-7780C53E8384}"/>
          </ac:grpSpMkLst>
        </pc:grpChg>
        <pc:grpChg chg="de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204" creationId="{272D46B7-F580-49C8-A70A-B1F3C74A01D1}"/>
          </ac:grpSpMkLst>
        </pc:grpChg>
        <pc:grpChg chg="de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205" creationId="{9CCCA70E-A7BD-42D0-A232-811C4679578C}"/>
          </ac:grpSpMkLst>
        </pc:grpChg>
        <pc:grpChg chg="de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206" creationId="{0FC2792C-1AC4-4E93-87C9-3A5C1D596D19}"/>
          </ac:grpSpMkLst>
        </pc:grpChg>
        <pc:grpChg chg="de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207" creationId="{84507043-10C3-4E74-91F8-248C2BCA735B}"/>
          </ac:grpSpMkLst>
        </pc:grpChg>
        <pc:grpChg chg="de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208" creationId="{6B6A18F0-0A11-42D8-950D-0EB10397AA85}"/>
          </ac:grpSpMkLst>
        </pc:grpChg>
        <pc:grpChg chg="de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209" creationId="{608EE020-61A2-4A64-8723-A9CB5C1C9989}"/>
          </ac:grpSpMkLst>
        </pc:grpChg>
        <pc:grpChg chg="de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210" creationId="{CF679974-1259-479B-B8F9-674B1A37B451}"/>
          </ac:grpSpMkLst>
        </pc:grpChg>
        <pc:grpChg chg="de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211" creationId="{55371F23-84F8-400E-B8FC-5B5D195D5665}"/>
          </ac:grpSpMkLst>
        </pc:grpChg>
        <pc:grpChg chg="de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212" creationId="{EC910DB0-03B3-4DEE-883A-167F87607542}"/>
          </ac:grpSpMkLst>
        </pc:grpChg>
        <pc:grpChg chg="de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213" creationId="{B0C0302B-1167-4974-BF85-A46304B22C67}"/>
          </ac:grpSpMkLst>
        </pc:grpChg>
        <pc:grpChg chg="de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214" creationId="{D8C1CE89-39A8-4B52-9D80-65900BFBC4D2}"/>
          </ac:grpSpMkLst>
        </pc:grpChg>
        <pc:grpChg chg="del">
          <ac:chgData name="Trenna Wall" userId="3e6f4acb1c4dd9aa" providerId="LiveId" clId="{CCFF93CF-121F-406B-9521-BBF0120792FD}" dt="2021-06-15T04:36:57.422" v="49" actId="165"/>
          <ac:grpSpMkLst>
            <pc:docMk/>
            <pc:sldMk cId="1670270862" sldId="321"/>
            <ac:grpSpMk id="215" creationId="{21BC4C5B-97A6-482C-8558-45A3ABE7FAE4}"/>
          </ac:grpSpMkLst>
        </pc:grpChg>
      </pc:sldChg>
      <pc:sldChg chg="addSp delSp modSp mod">
        <pc:chgData name="Trenna Wall" userId="3e6f4acb1c4dd9aa" providerId="LiveId" clId="{CCFF93CF-121F-406B-9521-BBF0120792FD}" dt="2021-06-15T04:53:42.088" v="239" actId="207"/>
        <pc:sldMkLst>
          <pc:docMk/>
          <pc:sldMk cId="2304584627" sldId="322"/>
        </pc:sldMkLst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5" creationId="{0B507158-0530-4B30-BC6F-21893B4E6D47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6" creationId="{75BE14CF-979D-44CF-8300-27332608BE8F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7" creationId="{83B17E42-D2F5-4F91-8EC4-65133995C4B9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8" creationId="{6669F8CC-63CE-430B-AFE4-99D75086421A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9" creationId="{09B6A895-0414-4C56-B2BB-A84E14037E41}"/>
          </ac:spMkLst>
        </pc:spChg>
        <pc:spChg chg="mod ord topLvl">
          <ac:chgData name="Trenna Wall" userId="3e6f4acb1c4dd9aa" providerId="LiveId" clId="{CCFF93CF-121F-406B-9521-BBF0120792FD}" dt="2021-06-15T04:53:42.088" v="239" actId="207"/>
          <ac:spMkLst>
            <pc:docMk/>
            <pc:sldMk cId="2304584627" sldId="322"/>
            <ac:spMk id="10" creationId="{CA41D09B-3CE3-4B67-A9F0-FF06501DD008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3" creationId="{EEB58F24-2323-455C-8A9D-00FB172CAE14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4" creationId="{8C077C2A-BE99-46A4-9419-E20655AE85A0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5" creationId="{003B89D9-D1EA-4D2A-B3D6-E90F11127A2C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6" creationId="{918E5D8B-5E09-4F79-9447-F8D48FE06A17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7" creationId="{9B82E1B0-776B-4304-947A-946B1147161E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8" creationId="{5F28A8F8-0829-4E97-819D-55574B1348F8}"/>
          </ac:spMkLst>
        </pc:spChg>
        <pc:spChg chg="mod ord topLvl">
          <ac:chgData name="Trenna Wall" userId="3e6f4acb1c4dd9aa" providerId="LiveId" clId="{CCFF93CF-121F-406B-9521-BBF0120792FD}" dt="2021-06-15T04:53:42.088" v="239" actId="207"/>
          <ac:spMkLst>
            <pc:docMk/>
            <pc:sldMk cId="2304584627" sldId="322"/>
            <ac:spMk id="19" creationId="{370E505F-295A-4E7E-BA09-1B595E6E3E88}"/>
          </ac:spMkLst>
        </pc:spChg>
        <pc:spChg chg="mod topLvl">
          <ac:chgData name="Trenna Wall" userId="3e6f4acb1c4dd9aa" providerId="LiveId" clId="{CCFF93CF-121F-406B-9521-BBF0120792FD}" dt="2021-06-15T04:47:46.023" v="182" actId="164"/>
          <ac:spMkLst>
            <pc:docMk/>
            <pc:sldMk cId="2304584627" sldId="322"/>
            <ac:spMk id="22" creationId="{6CEB7A8F-8579-4EED-BEAD-DC3D73AEA47E}"/>
          </ac:spMkLst>
        </pc:spChg>
        <pc:spChg chg="mod topLvl">
          <ac:chgData name="Trenna Wall" userId="3e6f4acb1c4dd9aa" providerId="LiveId" clId="{CCFF93CF-121F-406B-9521-BBF0120792FD}" dt="2021-06-15T04:47:46.023" v="182" actId="164"/>
          <ac:spMkLst>
            <pc:docMk/>
            <pc:sldMk cId="2304584627" sldId="322"/>
            <ac:spMk id="23" creationId="{06A97F5B-981C-48AE-9B9D-203E272DF4E2}"/>
          </ac:spMkLst>
        </pc:spChg>
        <pc:spChg chg="mod topLvl">
          <ac:chgData name="Trenna Wall" userId="3e6f4acb1c4dd9aa" providerId="LiveId" clId="{CCFF93CF-121F-406B-9521-BBF0120792FD}" dt="2021-06-15T04:47:46.023" v="182" actId="164"/>
          <ac:spMkLst>
            <pc:docMk/>
            <pc:sldMk cId="2304584627" sldId="322"/>
            <ac:spMk id="24" creationId="{D62C6AC1-C369-4780-AC0C-08442FE96F66}"/>
          </ac:spMkLst>
        </pc:spChg>
        <pc:spChg chg="mod topLvl">
          <ac:chgData name="Trenna Wall" userId="3e6f4acb1c4dd9aa" providerId="LiveId" clId="{CCFF93CF-121F-406B-9521-BBF0120792FD}" dt="2021-06-15T04:47:46.023" v="182" actId="164"/>
          <ac:spMkLst>
            <pc:docMk/>
            <pc:sldMk cId="2304584627" sldId="322"/>
            <ac:spMk id="25" creationId="{872F4370-BA1D-46AA-9260-BB8AF46A8B52}"/>
          </ac:spMkLst>
        </pc:spChg>
        <pc:spChg chg="mod topLvl">
          <ac:chgData name="Trenna Wall" userId="3e6f4acb1c4dd9aa" providerId="LiveId" clId="{CCFF93CF-121F-406B-9521-BBF0120792FD}" dt="2021-06-15T04:47:46.023" v="182" actId="164"/>
          <ac:spMkLst>
            <pc:docMk/>
            <pc:sldMk cId="2304584627" sldId="322"/>
            <ac:spMk id="26" creationId="{525DDEAA-C2E4-4555-8910-59F22C70BA4A}"/>
          </ac:spMkLst>
        </pc:spChg>
        <pc:spChg chg="mod topLvl">
          <ac:chgData name="Trenna Wall" userId="3e6f4acb1c4dd9aa" providerId="LiveId" clId="{CCFF93CF-121F-406B-9521-BBF0120792FD}" dt="2021-06-15T04:47:48.667" v="183" actId="164"/>
          <ac:spMkLst>
            <pc:docMk/>
            <pc:sldMk cId="2304584627" sldId="322"/>
            <ac:spMk id="28" creationId="{A611F974-E7B6-4949-BCFD-CB150E2662BA}"/>
          </ac:spMkLst>
        </pc:spChg>
        <pc:spChg chg="mod topLvl">
          <ac:chgData name="Trenna Wall" userId="3e6f4acb1c4dd9aa" providerId="LiveId" clId="{CCFF93CF-121F-406B-9521-BBF0120792FD}" dt="2021-06-15T04:47:48.667" v="183" actId="164"/>
          <ac:spMkLst>
            <pc:docMk/>
            <pc:sldMk cId="2304584627" sldId="322"/>
            <ac:spMk id="29" creationId="{FD86A267-491F-46AC-94A7-6428A6D4684B}"/>
          </ac:spMkLst>
        </pc:spChg>
        <pc:spChg chg="mod topLvl">
          <ac:chgData name="Trenna Wall" userId="3e6f4acb1c4dd9aa" providerId="LiveId" clId="{CCFF93CF-121F-406B-9521-BBF0120792FD}" dt="2021-06-15T04:47:48.667" v="183" actId="164"/>
          <ac:spMkLst>
            <pc:docMk/>
            <pc:sldMk cId="2304584627" sldId="322"/>
            <ac:spMk id="30" creationId="{366D4E7C-5833-4FDA-8E3B-0E45130E3185}"/>
          </ac:spMkLst>
        </pc:spChg>
        <pc:spChg chg="mod topLvl">
          <ac:chgData name="Trenna Wall" userId="3e6f4acb1c4dd9aa" providerId="LiveId" clId="{CCFF93CF-121F-406B-9521-BBF0120792FD}" dt="2021-06-15T04:47:48.667" v="183" actId="164"/>
          <ac:spMkLst>
            <pc:docMk/>
            <pc:sldMk cId="2304584627" sldId="322"/>
            <ac:spMk id="31" creationId="{129FD411-F6E4-4AC4-8D3A-7DA9110339F4}"/>
          </ac:spMkLst>
        </pc:spChg>
        <pc:spChg chg="mod topLvl">
          <ac:chgData name="Trenna Wall" userId="3e6f4acb1c4dd9aa" providerId="LiveId" clId="{CCFF93CF-121F-406B-9521-BBF0120792FD}" dt="2021-06-15T04:47:48.667" v="183" actId="164"/>
          <ac:spMkLst>
            <pc:docMk/>
            <pc:sldMk cId="2304584627" sldId="322"/>
            <ac:spMk id="32" creationId="{2449C8D6-275E-4535-9425-FC87300C92D4}"/>
          </ac:spMkLst>
        </pc:spChg>
        <pc:spChg chg="mod topLvl">
          <ac:chgData name="Trenna Wall" userId="3e6f4acb1c4dd9aa" providerId="LiveId" clId="{CCFF93CF-121F-406B-9521-BBF0120792FD}" dt="2021-06-15T04:47:43.733" v="181" actId="164"/>
          <ac:spMkLst>
            <pc:docMk/>
            <pc:sldMk cId="2304584627" sldId="322"/>
            <ac:spMk id="34" creationId="{F5AB85E6-FC58-497A-B657-FA005A9C7F21}"/>
          </ac:spMkLst>
        </pc:spChg>
        <pc:spChg chg="mod topLvl">
          <ac:chgData name="Trenna Wall" userId="3e6f4acb1c4dd9aa" providerId="LiveId" clId="{CCFF93CF-121F-406B-9521-BBF0120792FD}" dt="2021-06-15T04:47:43.733" v="181" actId="164"/>
          <ac:spMkLst>
            <pc:docMk/>
            <pc:sldMk cId="2304584627" sldId="322"/>
            <ac:spMk id="35" creationId="{553E149C-A97F-462B-9A6B-7A650BD7F47E}"/>
          </ac:spMkLst>
        </pc:spChg>
        <pc:spChg chg="mod topLvl">
          <ac:chgData name="Trenna Wall" userId="3e6f4acb1c4dd9aa" providerId="LiveId" clId="{CCFF93CF-121F-406B-9521-BBF0120792FD}" dt="2021-06-15T04:47:43.733" v="181" actId="164"/>
          <ac:spMkLst>
            <pc:docMk/>
            <pc:sldMk cId="2304584627" sldId="322"/>
            <ac:spMk id="36" creationId="{FC659AD4-17A2-450D-B147-93FC18148683}"/>
          </ac:spMkLst>
        </pc:spChg>
        <pc:spChg chg="mod topLvl">
          <ac:chgData name="Trenna Wall" userId="3e6f4acb1c4dd9aa" providerId="LiveId" clId="{CCFF93CF-121F-406B-9521-BBF0120792FD}" dt="2021-06-15T04:47:43.733" v="181" actId="164"/>
          <ac:spMkLst>
            <pc:docMk/>
            <pc:sldMk cId="2304584627" sldId="322"/>
            <ac:spMk id="37" creationId="{7843383F-B93D-41D7-8D49-19A5D778A4DF}"/>
          </ac:spMkLst>
        </pc:spChg>
        <pc:spChg chg="mod topLvl">
          <ac:chgData name="Trenna Wall" userId="3e6f4acb1c4dd9aa" providerId="LiveId" clId="{CCFF93CF-121F-406B-9521-BBF0120792FD}" dt="2021-06-15T04:47:43.733" v="181" actId="164"/>
          <ac:spMkLst>
            <pc:docMk/>
            <pc:sldMk cId="2304584627" sldId="322"/>
            <ac:spMk id="38" creationId="{D4B836EA-8831-4785-80C7-E136EE3E417E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43" creationId="{841F4497-7296-4115-9D50-D58DF5B6084E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45" creationId="{AB672A68-2054-43E2-99A4-343567B1B820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47" creationId="{D75D0DF0-B5E2-4FEB-8F9F-0F6287643D83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49" creationId="{A30397A5-4C35-4648-AA99-C3F3FEFED0C5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51" creationId="{E33160EA-862B-4404-A5A8-7349B88D98CD}"/>
          </ac:spMkLst>
        </pc:spChg>
        <pc:spChg chg="mod ord topLvl">
          <ac:chgData name="Trenna Wall" userId="3e6f4acb1c4dd9aa" providerId="LiveId" clId="{CCFF93CF-121F-406B-9521-BBF0120792FD}" dt="2021-06-15T04:53:42.088" v="239" actId="207"/>
          <ac:spMkLst>
            <pc:docMk/>
            <pc:sldMk cId="2304584627" sldId="322"/>
            <ac:spMk id="53" creationId="{52D36205-9224-4706-BC54-96265460AD9B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59" creationId="{0218B888-52DB-4AEF-BD76-1A8F432C7BCE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61" creationId="{B5E87FC1-E438-4C99-8172-8C2948431A4E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63" creationId="{689CEDA1-509A-46E8-9492-637D0149D249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65" creationId="{25D8B559-6C9A-40F5-A807-7809AB219CC7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67" creationId="{4799319A-1E58-4948-B3BC-7414C2C9F027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69" creationId="{1B877D98-136E-4509-9994-ECD833323626}"/>
          </ac:spMkLst>
        </pc:spChg>
        <pc:spChg chg="mod ord topLvl">
          <ac:chgData name="Trenna Wall" userId="3e6f4acb1c4dd9aa" providerId="LiveId" clId="{CCFF93CF-121F-406B-9521-BBF0120792FD}" dt="2021-06-15T04:53:42.088" v="239" actId="207"/>
          <ac:spMkLst>
            <pc:docMk/>
            <pc:sldMk cId="2304584627" sldId="322"/>
            <ac:spMk id="70" creationId="{E3BCD8C4-64AC-4B8E-9DFA-899A4B164054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73" creationId="{373C62A5-B3DC-4DD6-A5CE-DA94F2CCF247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74" creationId="{81AA968B-85BF-474A-9E74-F8E459E0CD70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75" creationId="{D982830D-E6CE-4F2D-9890-359C4BC83519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76" creationId="{591976B8-D1BB-4EC5-96F0-B563338FC124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77" creationId="{8179EADF-7BEC-47E2-815B-EF4BCE4C1217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78" creationId="{7B3C4F1D-05D1-41CC-B601-A19E2E377EC6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79" creationId="{A7326C6C-F2C4-4D04-8501-BAC5A6982A4C}"/>
          </ac:spMkLst>
        </pc:spChg>
        <pc:spChg chg="mod ord topLvl">
          <ac:chgData name="Trenna Wall" userId="3e6f4acb1c4dd9aa" providerId="LiveId" clId="{CCFF93CF-121F-406B-9521-BBF0120792FD}" dt="2021-06-15T04:53:42.088" v="239" actId="207"/>
          <ac:spMkLst>
            <pc:docMk/>
            <pc:sldMk cId="2304584627" sldId="322"/>
            <ac:spMk id="80" creationId="{2B2F3430-6348-4ADF-84EF-99D535166A73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83" creationId="{F85B4A21-E050-4949-AAC7-19551B3C3719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84" creationId="{4FC0A77E-63BD-4CC0-9BFC-69FCDBBACEBC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85" creationId="{A3C858F6-78B9-42F5-92F2-6810E03E223F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86" creationId="{9BE427D3-499C-4B48-864F-66CDB356BE9A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87" creationId="{D62114BD-327B-4BB7-8A8C-4EABC84E390E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88" creationId="{DDBAF699-7BFB-41BA-857F-397EC7EDB03F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89" creationId="{07876630-F0A6-4CDE-AB5C-18AFC39EAE6D}"/>
          </ac:spMkLst>
        </pc:spChg>
        <pc:spChg chg="mod ord topLvl">
          <ac:chgData name="Trenna Wall" userId="3e6f4acb1c4dd9aa" providerId="LiveId" clId="{CCFF93CF-121F-406B-9521-BBF0120792FD}" dt="2021-06-15T04:53:42.088" v="239" actId="207"/>
          <ac:spMkLst>
            <pc:docMk/>
            <pc:sldMk cId="2304584627" sldId="322"/>
            <ac:spMk id="90" creationId="{D0541351-F1EB-4239-8F60-69FBF3F56779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93" creationId="{D8558344-8F9B-4337-B20A-90065D2CC539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94" creationId="{11172597-31F5-47F0-95F3-28E94321990D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95" creationId="{64AD8D05-A144-4CEA-AD0C-D5A1AEE2FA17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96" creationId="{5AED6DE4-DB8B-49BC-AFDF-581221CBCB37}"/>
          </ac:spMkLst>
        </pc:spChg>
        <pc:spChg chg="mod ord topLvl">
          <ac:chgData name="Trenna Wall" userId="3e6f4acb1c4dd9aa" providerId="LiveId" clId="{CCFF93CF-121F-406B-9521-BBF0120792FD}" dt="2021-06-15T04:53:42.088" v="239" actId="207"/>
          <ac:spMkLst>
            <pc:docMk/>
            <pc:sldMk cId="2304584627" sldId="322"/>
            <ac:spMk id="97" creationId="{19BBA284-5602-488B-90F0-21879873DB4E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00" creationId="{5796C351-A0D1-45ED-963A-E38FC05C474F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01" creationId="{6C2C21A1-B21D-46D8-B9DC-D0CDA488A2FA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02" creationId="{9E654F85-068A-413F-A01B-B9BD018436D8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03" creationId="{C973D7D7-D331-4CB2-991B-CFA26209AA8A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04" creationId="{CBFC25BF-D114-460D-91BC-929DDC4A39E1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05" creationId="{4D3E68FB-71A7-4144-A5BC-1C8872F2074A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06" creationId="{772B744A-3D48-43D5-88D1-4AD3D6C8AA9A}"/>
          </ac:spMkLst>
        </pc:spChg>
        <pc:spChg chg="mod ord topLvl">
          <ac:chgData name="Trenna Wall" userId="3e6f4acb1c4dd9aa" providerId="LiveId" clId="{CCFF93CF-121F-406B-9521-BBF0120792FD}" dt="2021-06-15T04:53:42.088" v="239" actId="207"/>
          <ac:spMkLst>
            <pc:docMk/>
            <pc:sldMk cId="2304584627" sldId="322"/>
            <ac:spMk id="107" creationId="{D2AFAC0B-8048-4A3C-B182-103F82C87644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10" creationId="{82FB5CD8-EACC-40E6-B1F3-303ED0108E8B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11" creationId="{82024F6F-48EF-41F3-89A3-88ACB8D3CDF0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12" creationId="{5D35C2B1-23FB-4585-9088-AEE1CA4FBC6C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13" creationId="{0AB51B99-7BCA-49C8-8344-E43676794CBB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14" creationId="{E4C7F16A-6B39-4829-93E0-0EDE3AB572F9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15" creationId="{A0E2D2BE-C03E-4AEE-81DD-2C1F9FB80D78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16" creationId="{7318067A-61DF-487C-8E34-D2104BF596C4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17" creationId="{22FB33FB-7CE5-4EDC-9634-24538F8B8E30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18" creationId="{87787F8A-09CF-48FF-A36E-86BF9B52617C}"/>
          </ac:spMkLst>
        </pc:spChg>
        <pc:spChg chg="mod ord topLvl">
          <ac:chgData name="Trenna Wall" userId="3e6f4acb1c4dd9aa" providerId="LiveId" clId="{CCFF93CF-121F-406B-9521-BBF0120792FD}" dt="2021-06-15T04:53:42.088" v="239" actId="207"/>
          <ac:spMkLst>
            <pc:docMk/>
            <pc:sldMk cId="2304584627" sldId="322"/>
            <ac:spMk id="119" creationId="{EA4ECA28-E635-4D7D-8076-76AB58AB3A8F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22" creationId="{07D2BED3-D642-4C63-BCBB-2744E8850CBB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23" creationId="{1D128754-D953-4756-9415-EC5F2C55D393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24" creationId="{7DD025DE-B3F9-4FE2-83BA-C0AD404B0D78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25" creationId="{1FCDEFAF-2757-4E9C-A904-707EE0652121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26" creationId="{4A7C97B9-68B9-4FA7-9D0C-BC70BA0D1742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27" creationId="{95DAFB34-AB6E-4223-8F1F-597723C6F8D4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28" creationId="{6CD0339E-2BE9-44A9-AAE8-C2DC684CD4DB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29" creationId="{7D817D45-3A5A-4668-BB08-FF652F0B3ADD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30" creationId="{2B84FB88-F62C-40D4-BEC8-3BDAF83D7A20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31" creationId="{225CA4EC-D922-4CC5-B18D-92CE9E20C3B1}"/>
          </ac:spMkLst>
        </pc:spChg>
        <pc:spChg chg="mod ord topLvl">
          <ac:chgData name="Trenna Wall" userId="3e6f4acb1c4dd9aa" providerId="LiveId" clId="{CCFF93CF-121F-406B-9521-BBF0120792FD}" dt="2021-06-15T04:53:42.088" v="239" actId="207"/>
          <ac:spMkLst>
            <pc:docMk/>
            <pc:sldMk cId="2304584627" sldId="322"/>
            <ac:spMk id="132" creationId="{41C0A281-3740-49DB-8BBF-EC965FF4A6E0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35" creationId="{5586C999-F357-44FE-B505-1C98FA7C5EFB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36" creationId="{7E09D861-14FF-41FF-835C-A4D0496AE8AE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37" creationId="{87DBD2A1-ADD4-4969-96B7-5DFABADACAF1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38" creationId="{6494BE7E-4A00-4EFC-91D2-C6D296B8AE80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39" creationId="{3D8D914E-9DCB-4A5A-AF9C-1D4533A51115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40" creationId="{23AC8C7F-E892-452A-AA77-5F3625C9B5B8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41" creationId="{25D62875-0B90-4755-B2E7-AA8C48624D1B}"/>
          </ac:spMkLst>
        </pc:spChg>
        <pc:spChg chg="mod ord topLvl">
          <ac:chgData name="Trenna Wall" userId="3e6f4acb1c4dd9aa" providerId="LiveId" clId="{CCFF93CF-121F-406B-9521-BBF0120792FD}" dt="2021-06-15T04:53:42.088" v="239" actId="207"/>
          <ac:spMkLst>
            <pc:docMk/>
            <pc:sldMk cId="2304584627" sldId="322"/>
            <ac:spMk id="142" creationId="{D66CE26C-82A6-4E88-BFFF-B86E50B419B4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45" creationId="{F8A3EC12-93B1-4464-BAED-A5256E32CEC4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46" creationId="{8C358245-60A6-4674-A81F-6ECA31B1BAEA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47" creationId="{6E5E3C66-9D05-48F2-AE46-15C48014E282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48" creationId="{DFA9113A-890C-41A7-9B04-11BE6C140C6B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49" creationId="{55F25FFD-A589-4CBA-B244-3F05E98D42C6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50" creationId="{403744B9-9889-48EF-B4EC-51D2DEBED34A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51" creationId="{66D9838A-D648-432E-A921-4D76EEE0CADA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52" creationId="{603F7A8C-2336-428A-9A42-FDE9E20280BE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53" creationId="{A4B35876-1DF4-40C2-9122-265608B48F42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54" creationId="{4591F8A8-E862-4A48-96EB-2E6A391FD8F1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55" creationId="{F6F067BA-427D-4C26-9610-FC96B63CCA4C}"/>
          </ac:spMkLst>
        </pc:spChg>
        <pc:spChg chg="mod ord topLvl">
          <ac:chgData name="Trenna Wall" userId="3e6f4acb1c4dd9aa" providerId="LiveId" clId="{CCFF93CF-121F-406B-9521-BBF0120792FD}" dt="2021-06-15T04:53:42.088" v="239" actId="207"/>
          <ac:spMkLst>
            <pc:docMk/>
            <pc:sldMk cId="2304584627" sldId="322"/>
            <ac:spMk id="156" creationId="{964B3F2B-BF92-4686-BB87-42FE84B402E4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59" creationId="{1670A843-931A-44E2-9050-A61AB156BFD3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60" creationId="{54DF6F2E-3D3A-45D7-AFF4-981963D8480D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61" creationId="{7EAA2814-AA85-4260-ADC8-790F74E2DDD5}"/>
          </ac:spMkLst>
        </pc:spChg>
        <pc:spChg chg="mod ord topLvl">
          <ac:chgData name="Trenna Wall" userId="3e6f4acb1c4dd9aa" providerId="LiveId" clId="{CCFF93CF-121F-406B-9521-BBF0120792FD}" dt="2021-06-15T04:53:42.088" v="239" actId="207"/>
          <ac:spMkLst>
            <pc:docMk/>
            <pc:sldMk cId="2304584627" sldId="322"/>
            <ac:spMk id="162" creationId="{85BCAAB7-4647-4F9F-832E-708DCEFA9B32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65" creationId="{563FC9EA-8319-4E15-9A5A-3CCB068E53AF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66" creationId="{32C36527-9A70-45CB-B1C0-0FAB368FE2AD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67" creationId="{08A0EB5C-3C16-4194-8A72-A1B70A18F8C3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68" creationId="{17AB344A-0999-49AF-9907-BD5D1588A7CD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69" creationId="{8370ECDC-F29A-4CB6-9555-34527C29AA6D}"/>
          </ac:spMkLst>
        </pc:spChg>
        <pc:spChg chg="mod ord topLvl">
          <ac:chgData name="Trenna Wall" userId="3e6f4acb1c4dd9aa" providerId="LiveId" clId="{CCFF93CF-121F-406B-9521-BBF0120792FD}" dt="2021-06-15T04:53:42.088" v="239" actId="207"/>
          <ac:spMkLst>
            <pc:docMk/>
            <pc:sldMk cId="2304584627" sldId="322"/>
            <ac:spMk id="170" creationId="{8C2BAA90-D89C-49DD-A646-8AE9DE4DC7FF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73" creationId="{9099A131-62DB-4458-8836-9208F23AD093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74" creationId="{A2AE789F-4E09-45B7-924B-76E414FB2375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75" creationId="{6049D5AB-3349-44C2-9F41-E8B47DEF34F6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76" creationId="{4474FDE0-DCB7-4BF8-B9F0-03F22F0F3645}"/>
          </ac:spMkLst>
        </pc:spChg>
        <pc:spChg chg="mod">
          <ac:chgData name="Trenna Wall" userId="3e6f4acb1c4dd9aa" providerId="LiveId" clId="{CCFF93CF-121F-406B-9521-BBF0120792FD}" dt="2021-06-15T04:37:01.078" v="50" actId="165"/>
          <ac:spMkLst>
            <pc:docMk/>
            <pc:sldMk cId="2304584627" sldId="322"/>
            <ac:spMk id="177" creationId="{AC204927-A391-4E8A-9488-8A829D8F5457}"/>
          </ac:spMkLst>
        </pc:spChg>
        <pc:spChg chg="mod ord topLvl">
          <ac:chgData name="Trenna Wall" userId="3e6f4acb1c4dd9aa" providerId="LiveId" clId="{CCFF93CF-121F-406B-9521-BBF0120792FD}" dt="2021-06-15T04:53:42.088" v="239" actId="207"/>
          <ac:spMkLst>
            <pc:docMk/>
            <pc:sldMk cId="2304584627" sldId="322"/>
            <ac:spMk id="178" creationId="{554DEA12-A07A-450E-871C-191235C550DF}"/>
          </ac:spMkLst>
        </pc:spChg>
        <pc:grpChg chg="add mod">
          <ac:chgData name="Trenna Wall" userId="3e6f4acb1c4dd9aa" providerId="LiveId" clId="{CCFF93CF-121F-406B-9521-BBF0120792FD}" dt="2021-06-15T04:47:43.733" v="181" actId="164"/>
          <ac:grpSpMkLst>
            <pc:docMk/>
            <pc:sldMk cId="2304584627" sldId="322"/>
            <ac:grpSpMk id="3" creationId="{DAC84CF0-DC7A-4BFA-8F5A-842FD5507D0A}"/>
          </ac:grpSpMkLst>
        </pc:grpChg>
        <pc:grpChg chg="mod topLv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4" creationId="{298347C8-B5EE-44B3-B3E1-C1904694E542}"/>
          </ac:grpSpMkLst>
        </pc:grpChg>
        <pc:grpChg chg="add mod">
          <ac:chgData name="Trenna Wall" userId="3e6f4acb1c4dd9aa" providerId="LiveId" clId="{CCFF93CF-121F-406B-9521-BBF0120792FD}" dt="2021-06-15T04:47:46.023" v="182" actId="164"/>
          <ac:grpSpMkLst>
            <pc:docMk/>
            <pc:sldMk cId="2304584627" sldId="322"/>
            <ac:grpSpMk id="11" creationId="{189A5138-799A-4468-BBD1-6BF269D8520A}"/>
          </ac:grpSpMkLst>
        </pc:grpChg>
        <pc:grpChg chg="mod topLv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2" creationId="{81943D3F-79B8-430C-B8A8-9A170C742A48}"/>
          </ac:grpSpMkLst>
        </pc:grpChg>
        <pc:grpChg chg="add mod">
          <ac:chgData name="Trenna Wall" userId="3e6f4acb1c4dd9aa" providerId="LiveId" clId="{CCFF93CF-121F-406B-9521-BBF0120792FD}" dt="2021-06-15T04:47:48.667" v="183" actId="164"/>
          <ac:grpSpMkLst>
            <pc:docMk/>
            <pc:sldMk cId="2304584627" sldId="322"/>
            <ac:grpSpMk id="20" creationId="{EBAAE495-CF29-452F-984E-DE1A9B1E3DB0}"/>
          </ac:grpSpMkLst>
        </pc:grpChg>
        <pc:grpChg chg="de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21" creationId="{3A0DFBBD-1A5E-4B1C-A75F-A37501D44ADC}"/>
          </ac:grpSpMkLst>
        </pc:grpChg>
        <pc:grpChg chg="de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27" creationId="{D1582148-C0D4-43B8-9C6A-1B2CF75F52B4}"/>
          </ac:grpSpMkLst>
        </pc:grpChg>
        <pc:grpChg chg="de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33" creationId="{F45BF5A7-91CD-4C88-A041-61E7DE041754}"/>
          </ac:grpSpMkLst>
        </pc:grpChg>
        <pc:grpChg chg="mod topLv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41" creationId="{1CA02CEE-8C64-4417-B2F9-C98DFF2D0B62}"/>
          </ac:grpSpMkLst>
        </pc:grpChg>
        <pc:grpChg chg="mod topLv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57" creationId="{B9ACF6A3-B981-485A-9E58-420FD5FD7202}"/>
          </ac:grpSpMkLst>
        </pc:grpChg>
        <pc:grpChg chg="mod topLv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72" creationId="{E087CAEE-CD32-425A-A0B4-E9F4D9FD93CA}"/>
          </ac:grpSpMkLst>
        </pc:grpChg>
        <pc:grpChg chg="mod topLv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82" creationId="{68569E0C-9F66-4B7C-9F9A-9561C5EF9737}"/>
          </ac:grpSpMkLst>
        </pc:grpChg>
        <pc:grpChg chg="mod topLv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92" creationId="{9759D1BA-EF91-4755-A7CA-63B5478F3AB5}"/>
          </ac:grpSpMkLst>
        </pc:grpChg>
        <pc:grpChg chg="mod topLv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99" creationId="{8238A8EA-1FB8-4A17-9FF6-EFEB306DA5B7}"/>
          </ac:grpSpMkLst>
        </pc:grpChg>
        <pc:grpChg chg="mod topLv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09" creationId="{073953E4-6F36-476A-B82A-820505ECA343}"/>
          </ac:grpSpMkLst>
        </pc:grpChg>
        <pc:grpChg chg="mod topLv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21" creationId="{470AF980-FDDE-4493-B0D9-D48D7D772014}"/>
          </ac:grpSpMkLst>
        </pc:grpChg>
        <pc:grpChg chg="mod topLv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34" creationId="{7602EC4D-A2C2-4272-BA24-851DE77AEDD2}"/>
          </ac:grpSpMkLst>
        </pc:grpChg>
        <pc:grpChg chg="mod topLv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44" creationId="{11BA4048-787E-426B-952E-B95C6FFFA152}"/>
          </ac:grpSpMkLst>
        </pc:grpChg>
        <pc:grpChg chg="mod topLv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58" creationId="{AAD5F7CE-F9AD-4611-AFFA-9E61045BBEF8}"/>
          </ac:grpSpMkLst>
        </pc:grpChg>
        <pc:grpChg chg="mod topLv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64" creationId="{FCD9C8D3-7917-4CD9-8611-62D3B080623F}"/>
          </ac:grpSpMkLst>
        </pc:grpChg>
        <pc:grpChg chg="mod topLv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72" creationId="{67ACF73D-9041-4B07-91A5-02C27D391378}"/>
          </ac:grpSpMkLst>
        </pc:grpChg>
        <pc:grpChg chg="de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79" creationId="{734A16B9-562B-44BC-8789-6F4369285DC8}"/>
          </ac:grpSpMkLst>
        </pc:grpChg>
        <pc:grpChg chg="de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80" creationId="{63F6DB9B-3185-4934-A75B-1EA72937E90D}"/>
          </ac:grpSpMkLst>
        </pc:grpChg>
        <pc:grpChg chg="de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81" creationId="{AB28084D-F90E-4F5F-AB8D-CD53475A8BF4}"/>
          </ac:grpSpMkLst>
        </pc:grpChg>
        <pc:grpChg chg="de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82" creationId="{E2BFC2B6-8C51-4F8A-B9E3-21750FD8E8B1}"/>
          </ac:grpSpMkLst>
        </pc:grpChg>
        <pc:grpChg chg="de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83" creationId="{3CAA1B0C-A347-4C75-AA76-F8E603B18D17}"/>
          </ac:grpSpMkLst>
        </pc:grpChg>
        <pc:grpChg chg="de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84" creationId="{A2517A8F-6A8C-4B99-A30B-AAB4036B1A05}"/>
          </ac:grpSpMkLst>
        </pc:grpChg>
        <pc:grpChg chg="de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85" creationId="{F1A23C0C-FAF5-43D4-B716-5CA5A724E54D}"/>
          </ac:grpSpMkLst>
        </pc:grpChg>
        <pc:grpChg chg="de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86" creationId="{9BEF2D0E-ED5C-431D-8766-B3FA05270B9D}"/>
          </ac:grpSpMkLst>
        </pc:grpChg>
        <pc:grpChg chg="de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87" creationId="{B26B8BF6-AF98-4A6D-975A-3BFC52AB7305}"/>
          </ac:grpSpMkLst>
        </pc:grpChg>
        <pc:grpChg chg="de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88" creationId="{970ADA35-3E8E-453C-A1B8-017A96C3EB47}"/>
          </ac:grpSpMkLst>
        </pc:grpChg>
        <pc:grpChg chg="de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89" creationId="{B321FB91-653A-452E-9D15-413C95B46F32}"/>
          </ac:grpSpMkLst>
        </pc:grpChg>
        <pc:grpChg chg="de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90" creationId="{F735ABB3-2646-457A-B9E2-496482BFF5C1}"/>
          </ac:grpSpMkLst>
        </pc:grpChg>
        <pc:grpChg chg="de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91" creationId="{68CB4022-E223-476A-8B73-3F903A7F9C0A}"/>
          </ac:grpSpMkLst>
        </pc:grpChg>
        <pc:grpChg chg="de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92" creationId="{17DD1AB9-1E9C-4569-AB01-1C9851D82871}"/>
          </ac:grpSpMkLst>
        </pc:grpChg>
        <pc:grpChg chg="del">
          <ac:chgData name="Trenna Wall" userId="3e6f4acb1c4dd9aa" providerId="LiveId" clId="{CCFF93CF-121F-406B-9521-BBF0120792FD}" dt="2021-06-15T04:37:01.078" v="50" actId="165"/>
          <ac:grpSpMkLst>
            <pc:docMk/>
            <pc:sldMk cId="2304584627" sldId="322"/>
            <ac:grpSpMk id="193" creationId="{B4C89952-B643-4124-AA89-CBD0F95A34C2}"/>
          </ac:grpSpMkLst>
        </pc:grpChg>
      </pc:sldChg>
      <pc:sldChg chg="addSp delSp modSp mod">
        <pc:chgData name="Trenna Wall" userId="3e6f4acb1c4dd9aa" providerId="LiveId" clId="{CCFF93CF-121F-406B-9521-BBF0120792FD}" dt="2021-06-15T04:53:31.297" v="237" actId="207"/>
        <pc:sldMkLst>
          <pc:docMk/>
          <pc:sldMk cId="4153554450" sldId="323"/>
        </pc:sldMkLst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5" creationId="{E0F26B56-9D18-4F3C-A441-0B794A418703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6" creationId="{C1761C8B-354F-4121-8C7C-3C7664B9C20C}"/>
          </ac:spMkLst>
        </pc:spChg>
        <pc:spChg chg="mod ord topLvl">
          <ac:chgData name="Trenna Wall" userId="3e6f4acb1c4dd9aa" providerId="LiveId" clId="{CCFF93CF-121F-406B-9521-BBF0120792FD}" dt="2021-06-15T04:53:31.297" v="237" actId="207"/>
          <ac:spMkLst>
            <pc:docMk/>
            <pc:sldMk cId="4153554450" sldId="323"/>
            <ac:spMk id="7" creationId="{D1A343EE-B1CD-4786-8DFF-F421575A4A9E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0" creationId="{C9D0A4DB-A9E2-4BB6-BC2D-5E6841FFBAEE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1" creationId="{3B62C66D-D778-449E-A876-E7B29ED6B230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2" creationId="{74C418B7-187F-411B-8087-A22FEC89682F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3" creationId="{2CA830AD-B41F-4DB3-B3DF-2F9A84D48E83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4" creationId="{6CDDFB3C-CEE3-4334-A831-EEDBC90D8E65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5" creationId="{0F1763A2-2CD5-4EF7-8146-5284FD38E45F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6" creationId="{EF32073D-899E-4CA0-9154-496BDE2EF4C0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7" creationId="{33FA3045-BDBC-43C2-8527-C7C5DA64BCAE}"/>
          </ac:spMkLst>
        </pc:spChg>
        <pc:spChg chg="mod ord topLvl">
          <ac:chgData name="Trenna Wall" userId="3e6f4acb1c4dd9aa" providerId="LiveId" clId="{CCFF93CF-121F-406B-9521-BBF0120792FD}" dt="2021-06-15T04:53:31.297" v="237" actId="207"/>
          <ac:spMkLst>
            <pc:docMk/>
            <pc:sldMk cId="4153554450" sldId="323"/>
            <ac:spMk id="18" creationId="{F9699102-B9BC-4E84-8B5F-E4D43BC885CB}"/>
          </ac:spMkLst>
        </pc:spChg>
        <pc:spChg chg="mod topLvl">
          <ac:chgData name="Trenna Wall" userId="3e6f4acb1c4dd9aa" providerId="LiveId" clId="{CCFF93CF-121F-406B-9521-BBF0120792FD}" dt="2021-06-15T04:47:54.883" v="185" actId="164"/>
          <ac:spMkLst>
            <pc:docMk/>
            <pc:sldMk cId="4153554450" sldId="323"/>
            <ac:spMk id="22" creationId="{F43F094D-A6D3-4FA2-BBB6-2E9EE36B9649}"/>
          </ac:spMkLst>
        </pc:spChg>
        <pc:spChg chg="mod topLvl">
          <ac:chgData name="Trenna Wall" userId="3e6f4acb1c4dd9aa" providerId="LiveId" clId="{CCFF93CF-121F-406B-9521-BBF0120792FD}" dt="2021-06-15T04:47:54.883" v="185" actId="164"/>
          <ac:spMkLst>
            <pc:docMk/>
            <pc:sldMk cId="4153554450" sldId="323"/>
            <ac:spMk id="23" creationId="{D5321E50-EC1E-431E-AC9F-01A5327FB819}"/>
          </ac:spMkLst>
        </pc:spChg>
        <pc:spChg chg="mod topLvl">
          <ac:chgData name="Trenna Wall" userId="3e6f4acb1c4dd9aa" providerId="LiveId" clId="{CCFF93CF-121F-406B-9521-BBF0120792FD}" dt="2021-06-15T04:47:54.883" v="185" actId="164"/>
          <ac:spMkLst>
            <pc:docMk/>
            <pc:sldMk cId="4153554450" sldId="323"/>
            <ac:spMk id="24" creationId="{D11A845A-8F62-4AB1-90B3-2735BBD65B0D}"/>
          </ac:spMkLst>
        </pc:spChg>
        <pc:spChg chg="mod topLvl">
          <ac:chgData name="Trenna Wall" userId="3e6f4acb1c4dd9aa" providerId="LiveId" clId="{CCFF93CF-121F-406B-9521-BBF0120792FD}" dt="2021-06-15T04:47:54.883" v="185" actId="164"/>
          <ac:spMkLst>
            <pc:docMk/>
            <pc:sldMk cId="4153554450" sldId="323"/>
            <ac:spMk id="25" creationId="{85716512-26EB-4307-9D29-623CB07E44D0}"/>
          </ac:spMkLst>
        </pc:spChg>
        <pc:spChg chg="mod topLvl">
          <ac:chgData name="Trenna Wall" userId="3e6f4acb1c4dd9aa" providerId="LiveId" clId="{CCFF93CF-121F-406B-9521-BBF0120792FD}" dt="2021-06-15T04:47:54.883" v="185" actId="164"/>
          <ac:spMkLst>
            <pc:docMk/>
            <pc:sldMk cId="4153554450" sldId="323"/>
            <ac:spMk id="26" creationId="{031B48B1-2268-4E64-98DF-51E89386DA00}"/>
          </ac:spMkLst>
        </pc:spChg>
        <pc:spChg chg="mod topLvl">
          <ac:chgData name="Trenna Wall" userId="3e6f4acb1c4dd9aa" providerId="LiveId" clId="{CCFF93CF-121F-406B-9521-BBF0120792FD}" dt="2021-06-15T04:47:57.969" v="186" actId="164"/>
          <ac:spMkLst>
            <pc:docMk/>
            <pc:sldMk cId="4153554450" sldId="323"/>
            <ac:spMk id="28" creationId="{2EE06F30-7A45-40CB-A93B-155A3D77B619}"/>
          </ac:spMkLst>
        </pc:spChg>
        <pc:spChg chg="mod topLvl">
          <ac:chgData name="Trenna Wall" userId="3e6f4acb1c4dd9aa" providerId="LiveId" clId="{CCFF93CF-121F-406B-9521-BBF0120792FD}" dt="2021-06-15T04:47:57.969" v="186" actId="164"/>
          <ac:spMkLst>
            <pc:docMk/>
            <pc:sldMk cId="4153554450" sldId="323"/>
            <ac:spMk id="29" creationId="{94687F16-212C-4C38-A8B3-AAD8C8113B11}"/>
          </ac:spMkLst>
        </pc:spChg>
        <pc:spChg chg="mod topLvl">
          <ac:chgData name="Trenna Wall" userId="3e6f4acb1c4dd9aa" providerId="LiveId" clId="{CCFF93CF-121F-406B-9521-BBF0120792FD}" dt="2021-06-15T04:47:57.969" v="186" actId="164"/>
          <ac:spMkLst>
            <pc:docMk/>
            <pc:sldMk cId="4153554450" sldId="323"/>
            <ac:spMk id="30" creationId="{0A906860-CC40-4B5A-B00B-3F7870F3E1B1}"/>
          </ac:spMkLst>
        </pc:spChg>
        <pc:spChg chg="mod topLvl">
          <ac:chgData name="Trenna Wall" userId="3e6f4acb1c4dd9aa" providerId="LiveId" clId="{CCFF93CF-121F-406B-9521-BBF0120792FD}" dt="2021-06-15T04:47:57.969" v="186" actId="164"/>
          <ac:spMkLst>
            <pc:docMk/>
            <pc:sldMk cId="4153554450" sldId="323"/>
            <ac:spMk id="31" creationId="{B3770AE5-D09C-4BBA-B3A3-FC7E312A6651}"/>
          </ac:spMkLst>
        </pc:spChg>
        <pc:spChg chg="mod topLvl">
          <ac:chgData name="Trenna Wall" userId="3e6f4acb1c4dd9aa" providerId="LiveId" clId="{CCFF93CF-121F-406B-9521-BBF0120792FD}" dt="2021-06-15T04:47:57.969" v="186" actId="164"/>
          <ac:spMkLst>
            <pc:docMk/>
            <pc:sldMk cId="4153554450" sldId="323"/>
            <ac:spMk id="32" creationId="{293366F8-C6B0-4F28-91E4-FE18EB174F4F}"/>
          </ac:spMkLst>
        </pc:spChg>
        <pc:spChg chg="mod topLvl">
          <ac:chgData name="Trenna Wall" userId="3e6f4acb1c4dd9aa" providerId="LiveId" clId="{CCFF93CF-121F-406B-9521-BBF0120792FD}" dt="2021-06-15T04:47:52.390" v="184" actId="164"/>
          <ac:spMkLst>
            <pc:docMk/>
            <pc:sldMk cId="4153554450" sldId="323"/>
            <ac:spMk id="34" creationId="{380618E8-401F-456F-BCA7-A9B611F6BAB9}"/>
          </ac:spMkLst>
        </pc:spChg>
        <pc:spChg chg="mod topLvl">
          <ac:chgData name="Trenna Wall" userId="3e6f4acb1c4dd9aa" providerId="LiveId" clId="{CCFF93CF-121F-406B-9521-BBF0120792FD}" dt="2021-06-15T04:47:52.390" v="184" actId="164"/>
          <ac:spMkLst>
            <pc:docMk/>
            <pc:sldMk cId="4153554450" sldId="323"/>
            <ac:spMk id="35" creationId="{1E858DFE-6474-401A-A922-9B77732DCF2D}"/>
          </ac:spMkLst>
        </pc:spChg>
        <pc:spChg chg="mod topLvl">
          <ac:chgData name="Trenna Wall" userId="3e6f4acb1c4dd9aa" providerId="LiveId" clId="{CCFF93CF-121F-406B-9521-BBF0120792FD}" dt="2021-06-15T04:47:52.390" v="184" actId="164"/>
          <ac:spMkLst>
            <pc:docMk/>
            <pc:sldMk cId="4153554450" sldId="323"/>
            <ac:spMk id="36" creationId="{1C6F6175-9A6B-45B2-83E9-230CBE2EB3C9}"/>
          </ac:spMkLst>
        </pc:spChg>
        <pc:spChg chg="mod topLvl">
          <ac:chgData name="Trenna Wall" userId="3e6f4acb1c4dd9aa" providerId="LiveId" clId="{CCFF93CF-121F-406B-9521-BBF0120792FD}" dt="2021-06-15T04:47:52.390" v="184" actId="164"/>
          <ac:spMkLst>
            <pc:docMk/>
            <pc:sldMk cId="4153554450" sldId="323"/>
            <ac:spMk id="37" creationId="{FA66C0E2-383B-4C01-8D69-E48B120C761B}"/>
          </ac:spMkLst>
        </pc:spChg>
        <pc:spChg chg="mod topLvl">
          <ac:chgData name="Trenna Wall" userId="3e6f4acb1c4dd9aa" providerId="LiveId" clId="{CCFF93CF-121F-406B-9521-BBF0120792FD}" dt="2021-06-15T04:47:52.390" v="184" actId="164"/>
          <ac:spMkLst>
            <pc:docMk/>
            <pc:sldMk cId="4153554450" sldId="323"/>
            <ac:spMk id="38" creationId="{F84593B9-4CD1-4254-94B1-D45EC519010B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41" creationId="{55A9E6FB-2A8B-46EC-8BC0-F69A3FFADAF2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43" creationId="{A2DB364F-0262-46E4-97DA-59FFFF483B12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45" creationId="{7173BFD7-83B0-4691-9D56-EDE61E212B34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47" creationId="{A5C657FE-B878-4DAA-8BC2-FCD76AC7E9BF}"/>
          </ac:spMkLst>
        </pc:spChg>
        <pc:spChg chg="mod ord topLvl">
          <ac:chgData name="Trenna Wall" userId="3e6f4acb1c4dd9aa" providerId="LiveId" clId="{CCFF93CF-121F-406B-9521-BBF0120792FD}" dt="2021-06-15T04:53:31.297" v="237" actId="207"/>
          <ac:spMkLst>
            <pc:docMk/>
            <pc:sldMk cId="4153554450" sldId="323"/>
            <ac:spMk id="49" creationId="{78978376-E77A-4ADB-B87C-9B68DC6443F3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55" creationId="{84EBCDD9-703E-4976-A48E-9C6D6B9C6007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57" creationId="{67264590-39F7-42A9-AEB3-4C3C683518AD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59" creationId="{81B0882D-943F-4EDB-9F64-D6EB0C3846D6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61" creationId="{9DA3105D-F19D-4FC4-A60D-105BC01A0D11}"/>
          </ac:spMkLst>
        </pc:spChg>
        <pc:spChg chg="mod ord topLvl">
          <ac:chgData name="Trenna Wall" userId="3e6f4acb1c4dd9aa" providerId="LiveId" clId="{CCFF93CF-121F-406B-9521-BBF0120792FD}" dt="2021-06-15T04:53:31.297" v="237" actId="207"/>
          <ac:spMkLst>
            <pc:docMk/>
            <pc:sldMk cId="4153554450" sldId="323"/>
            <ac:spMk id="63" creationId="{8E06DCDE-9015-4F23-B8EC-35782BD5A6B2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69" creationId="{BE4FEADF-0E88-407A-BA49-C3640DFD3DD1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70" creationId="{79391D43-5AA4-4D49-B88F-741E8CF03B79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71" creationId="{FD3356A6-46B2-4AB9-BF31-3D77AC1FB37A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72" creationId="{00F93243-F7A3-4CCD-A68B-FB8717231294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73" creationId="{9ACA5098-61AC-4D54-8D43-EE32924A0D23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74" creationId="{5B85FAFC-0F9B-4E44-BD0A-71C412E17339}"/>
          </ac:spMkLst>
        </pc:spChg>
        <pc:spChg chg="mod ord topLvl">
          <ac:chgData name="Trenna Wall" userId="3e6f4acb1c4dd9aa" providerId="LiveId" clId="{CCFF93CF-121F-406B-9521-BBF0120792FD}" dt="2021-06-15T04:53:31.297" v="237" actId="207"/>
          <ac:spMkLst>
            <pc:docMk/>
            <pc:sldMk cId="4153554450" sldId="323"/>
            <ac:spMk id="75" creationId="{CBA4561D-F108-42B5-853D-B61F108F2495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78" creationId="{0EEB2D27-5EFD-4E40-A6E8-803DCF582952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79" creationId="{57C5C6B1-DD7F-4696-BD82-118C7E671C1E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80" creationId="{16D082CD-17CF-4B50-85BE-88E131D04DFC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81" creationId="{855EEC67-BA31-4859-9D02-A5164AFDB202}"/>
          </ac:spMkLst>
        </pc:spChg>
        <pc:spChg chg="mod ord topLvl">
          <ac:chgData name="Trenna Wall" userId="3e6f4acb1c4dd9aa" providerId="LiveId" clId="{CCFF93CF-121F-406B-9521-BBF0120792FD}" dt="2021-06-15T04:53:31.297" v="237" actId="207"/>
          <ac:spMkLst>
            <pc:docMk/>
            <pc:sldMk cId="4153554450" sldId="323"/>
            <ac:spMk id="82" creationId="{47E42CB7-AAE6-42C1-8B4C-B769823181C1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85" creationId="{E6B2DA1B-DAEB-431E-AE78-BD7AC25A35E2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86" creationId="{199FFC7A-3199-41C8-AB8C-C5B67FDB0D1E}"/>
          </ac:spMkLst>
        </pc:spChg>
        <pc:spChg chg="mod ord topLvl">
          <ac:chgData name="Trenna Wall" userId="3e6f4acb1c4dd9aa" providerId="LiveId" clId="{CCFF93CF-121F-406B-9521-BBF0120792FD}" dt="2021-06-15T04:53:31.297" v="237" actId="207"/>
          <ac:spMkLst>
            <pc:docMk/>
            <pc:sldMk cId="4153554450" sldId="323"/>
            <ac:spMk id="87" creationId="{3C8120E9-4425-4AA7-8E32-41C3A6B3DFE2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90" creationId="{4515D34D-EC2D-4616-A0F7-E97131710D52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91" creationId="{88FB21DC-0124-4D03-8D27-AB2071264A8B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92" creationId="{B0684AF2-E14A-42A5-9AAD-DF92E5B92FD9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93" creationId="{FA7DD8FA-0AE4-4CF7-8CE6-CB4EFBA0EA04}"/>
          </ac:spMkLst>
        </pc:spChg>
        <pc:spChg chg="mod ord topLvl">
          <ac:chgData name="Trenna Wall" userId="3e6f4acb1c4dd9aa" providerId="LiveId" clId="{CCFF93CF-121F-406B-9521-BBF0120792FD}" dt="2021-06-15T04:53:31.297" v="237" actId="207"/>
          <ac:spMkLst>
            <pc:docMk/>
            <pc:sldMk cId="4153554450" sldId="323"/>
            <ac:spMk id="94" creationId="{79EAD8E1-49FA-4052-BEBA-932CF8328727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97" creationId="{8DA97480-5632-4EA7-B7C9-FE7C83FD5518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98" creationId="{24225F6B-E3AE-4685-9BFF-81535F3EA18F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99" creationId="{6D0B3814-0539-4936-B986-E679B3A12177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00" creationId="{09B45FB2-2F2D-4C20-A4E5-49D5F8849FBA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01" creationId="{E4118F62-5394-4768-8D09-96ED3B0E9749}"/>
          </ac:spMkLst>
        </pc:spChg>
        <pc:spChg chg="mod ord topLvl">
          <ac:chgData name="Trenna Wall" userId="3e6f4acb1c4dd9aa" providerId="LiveId" clId="{CCFF93CF-121F-406B-9521-BBF0120792FD}" dt="2021-06-15T04:53:31.297" v="237" actId="207"/>
          <ac:spMkLst>
            <pc:docMk/>
            <pc:sldMk cId="4153554450" sldId="323"/>
            <ac:spMk id="102" creationId="{9517CC67-7431-4A1D-A90A-C0A7B5039B36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05" creationId="{E453A66C-5BB0-4891-9FD9-3AA5BED47588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06" creationId="{18D3457D-D1B8-449F-9376-18A775B8897E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07" creationId="{72901EB8-B3B9-4C34-B26F-E8CCCF6E8486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08" creationId="{4EF4248B-1A04-4654-8B9D-F8B7790D57B6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09" creationId="{8C999281-EDC3-46DD-A12E-899DF4981602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10" creationId="{87A0B0B3-721A-4C03-8D45-5D3CE1CFA23A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11" creationId="{BDC44DDE-961C-44BB-B97E-A76BC6FB7E76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12" creationId="{1E7C5CA7-1608-42CB-8BB4-F4858B54019B}"/>
          </ac:spMkLst>
        </pc:spChg>
        <pc:spChg chg="mod ord topLvl">
          <ac:chgData name="Trenna Wall" userId="3e6f4acb1c4dd9aa" providerId="LiveId" clId="{CCFF93CF-121F-406B-9521-BBF0120792FD}" dt="2021-06-15T04:53:31.297" v="237" actId="207"/>
          <ac:spMkLst>
            <pc:docMk/>
            <pc:sldMk cId="4153554450" sldId="323"/>
            <ac:spMk id="113" creationId="{2C149602-3717-4F70-A904-647967D538A6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16" creationId="{3A86BCB1-A5B0-42D4-9121-3F3E0EB231AE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17" creationId="{6AE023BA-F2A6-4D65-8DD0-899B9E840621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18" creationId="{F777D76C-21EC-4A63-A00D-6A3403387EE3}"/>
          </ac:spMkLst>
        </pc:spChg>
        <pc:spChg chg="mod ord topLvl">
          <ac:chgData name="Trenna Wall" userId="3e6f4acb1c4dd9aa" providerId="LiveId" clId="{CCFF93CF-121F-406B-9521-BBF0120792FD}" dt="2021-06-15T04:53:31.297" v="237" actId="207"/>
          <ac:spMkLst>
            <pc:docMk/>
            <pc:sldMk cId="4153554450" sldId="323"/>
            <ac:spMk id="119" creationId="{43D9786F-AA4D-45F0-9D67-9CDF7A6F2B16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22" creationId="{BB863D74-93A3-4437-8845-57ECC27E8DE2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23" creationId="{9634FA08-4369-4F8D-8A83-5700F15A2D58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24" creationId="{C2669143-DCA8-4624-8938-C9D2C278C282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25" creationId="{DFFE6AC2-9B40-47F6-8081-D076B7062847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26" creationId="{9072CD5C-18A9-4721-8AB5-403C00CC8029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27" creationId="{5998DD49-A4AB-4942-98B8-9E61C6DF0F71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28" creationId="{D55C9DD6-E200-47B7-84D6-E66CDCF84079}"/>
          </ac:spMkLst>
        </pc:spChg>
        <pc:spChg chg="mod ord topLvl">
          <ac:chgData name="Trenna Wall" userId="3e6f4acb1c4dd9aa" providerId="LiveId" clId="{CCFF93CF-121F-406B-9521-BBF0120792FD}" dt="2021-06-15T04:53:31.297" v="237" actId="207"/>
          <ac:spMkLst>
            <pc:docMk/>
            <pc:sldMk cId="4153554450" sldId="323"/>
            <ac:spMk id="129" creationId="{42CE3E18-456B-48BE-8022-280705E80DCB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32" creationId="{678A46CE-F504-4720-80D2-001E689170D6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33" creationId="{2EB9C87B-353E-4BC0-83E9-B73B42E5A1F2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34" creationId="{464D8AEC-5CF6-44CB-B5D9-520D7713502A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35" creationId="{6D2CC892-7A52-46CB-9C9E-EB512C974F4C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36" creationId="{ACD88C31-F1F3-4BEE-A25F-CEC1F6D7A446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37" creationId="{7AEC7901-ACFE-4701-82BF-13857F32E804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38" creationId="{3BB41953-1147-437E-AD86-B9FD32575380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39" creationId="{FAF54EEC-B46D-4983-8314-C176CA68F212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40" creationId="{88F7851E-0082-4AD8-81F7-8894882AE121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41" creationId="{57D8710E-74F8-4A19-BB6E-933AE066F454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42" creationId="{58A12FDD-13D2-493C-AB33-3F752E84A0A4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43" creationId="{725DEA4A-A68F-4F28-8C59-A824F9F712A7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44" creationId="{018B04E2-8D43-4772-816A-4CC25821AB36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45" creationId="{38F8A3E2-EDC6-4947-BFC2-52D9DB8ACAFB}"/>
          </ac:spMkLst>
        </pc:spChg>
        <pc:spChg chg="mod ord topLvl">
          <ac:chgData name="Trenna Wall" userId="3e6f4acb1c4dd9aa" providerId="LiveId" clId="{CCFF93CF-121F-406B-9521-BBF0120792FD}" dt="2021-06-15T04:53:31.297" v="237" actId="207"/>
          <ac:spMkLst>
            <pc:docMk/>
            <pc:sldMk cId="4153554450" sldId="323"/>
            <ac:spMk id="146" creationId="{2CE31256-8053-40FA-8661-20D8237DD9A9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49" creationId="{890E963F-71DA-419F-848F-341CA82731B5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50" creationId="{8FA65693-50C2-4C88-8503-5B6E2B430276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51" creationId="{D9004D29-C489-4701-BCA6-3B8E593D8029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52" creationId="{C6DBD88B-E1AC-4966-BA06-D89DF0E03D37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53" creationId="{B1E365F5-FE1F-465F-9A21-BBC064ACED87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54" creationId="{A2F525EF-CAD4-4B42-98DD-1DB8C34751F8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55" creationId="{6A1E3C2A-6312-4062-880D-45EFC8F5F11D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56" creationId="{D2E38398-DFF2-43BD-9ED9-CCEA06ED913E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57" creationId="{B33B2204-37D4-4E3C-92F4-3987A403986D}"/>
          </ac:spMkLst>
        </pc:spChg>
        <pc:spChg chg="mod ord topLvl">
          <ac:chgData name="Trenna Wall" userId="3e6f4acb1c4dd9aa" providerId="LiveId" clId="{CCFF93CF-121F-406B-9521-BBF0120792FD}" dt="2021-06-15T04:53:31.297" v="237" actId="207"/>
          <ac:spMkLst>
            <pc:docMk/>
            <pc:sldMk cId="4153554450" sldId="323"/>
            <ac:spMk id="158" creationId="{5A7720F0-6765-44EB-8E3D-447E6C4996B0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61" creationId="{EEAC36C3-9551-4F77-9C57-8F83FDA9BD3D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62" creationId="{E00EE6EF-B8E0-41C5-BE12-E8FEE767CAE2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63" creationId="{423B6AA7-A699-47BF-AFC7-66270882D209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64" creationId="{92C86B11-4190-4D79-A5EF-EA250BE060E6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65" creationId="{B897F82A-DBDD-4D66-9C5C-60C2554A6100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66" creationId="{6536C275-06E2-42B6-833C-28C12177A9D1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67" creationId="{28D3CDC3-49F1-4EDC-B925-18540B1F5D26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68" creationId="{14791250-7809-46E9-9D05-3950306139E3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69" creationId="{03ADB048-723A-4B76-A76B-A52BE4FCC0C9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70" creationId="{750E323E-C673-4D91-909F-CF3B1C5891BA}"/>
          </ac:spMkLst>
        </pc:spChg>
        <pc:spChg chg="mod">
          <ac:chgData name="Trenna Wall" userId="3e6f4acb1c4dd9aa" providerId="LiveId" clId="{CCFF93CF-121F-406B-9521-BBF0120792FD}" dt="2021-06-15T04:37:06.845" v="51" actId="165"/>
          <ac:spMkLst>
            <pc:docMk/>
            <pc:sldMk cId="4153554450" sldId="323"/>
            <ac:spMk id="171" creationId="{810A0F1E-62E0-498E-BECD-AB16A1E4105C}"/>
          </ac:spMkLst>
        </pc:spChg>
        <pc:spChg chg="mod ord topLvl">
          <ac:chgData name="Trenna Wall" userId="3e6f4acb1c4dd9aa" providerId="LiveId" clId="{CCFF93CF-121F-406B-9521-BBF0120792FD}" dt="2021-06-15T04:53:31.297" v="237" actId="207"/>
          <ac:spMkLst>
            <pc:docMk/>
            <pc:sldMk cId="4153554450" sldId="323"/>
            <ac:spMk id="172" creationId="{A559CD85-0F07-4EF9-BF98-9C720EF607BB}"/>
          </ac:spMkLst>
        </pc:spChg>
        <pc:grpChg chg="add mod">
          <ac:chgData name="Trenna Wall" userId="3e6f4acb1c4dd9aa" providerId="LiveId" clId="{CCFF93CF-121F-406B-9521-BBF0120792FD}" dt="2021-06-15T04:47:52.390" v="184" actId="164"/>
          <ac:grpSpMkLst>
            <pc:docMk/>
            <pc:sldMk cId="4153554450" sldId="323"/>
            <ac:grpSpMk id="3" creationId="{5F1D7C1C-2AF6-4F08-9ECD-42CC3FC16F9E}"/>
          </ac:grpSpMkLst>
        </pc:grpChg>
        <pc:grpChg chg="mod topLv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4" creationId="{761DC1E9-F323-4D96-B22B-47410A06351C}"/>
          </ac:grpSpMkLst>
        </pc:grpChg>
        <pc:grpChg chg="add mod">
          <ac:chgData name="Trenna Wall" userId="3e6f4acb1c4dd9aa" providerId="LiveId" clId="{CCFF93CF-121F-406B-9521-BBF0120792FD}" dt="2021-06-15T04:47:54.883" v="185" actId="164"/>
          <ac:grpSpMkLst>
            <pc:docMk/>
            <pc:sldMk cId="4153554450" sldId="323"/>
            <ac:grpSpMk id="8" creationId="{D91B156C-54D3-4F83-AEBF-8BECCDB5FE8F}"/>
          </ac:grpSpMkLst>
        </pc:grpChg>
        <pc:grpChg chg="mod topLv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9" creationId="{B15623C0-FB6E-403A-88BE-C41C94187813}"/>
          </ac:grpSpMkLst>
        </pc:grpChg>
        <pc:grpChg chg="add mod">
          <ac:chgData name="Trenna Wall" userId="3e6f4acb1c4dd9aa" providerId="LiveId" clId="{CCFF93CF-121F-406B-9521-BBF0120792FD}" dt="2021-06-15T04:47:57.969" v="186" actId="164"/>
          <ac:grpSpMkLst>
            <pc:docMk/>
            <pc:sldMk cId="4153554450" sldId="323"/>
            <ac:grpSpMk id="19" creationId="{6A5D670A-5A53-47ED-ACFE-6A58EA29BCA6}"/>
          </ac:grpSpMkLst>
        </pc:grpChg>
        <pc:grpChg chg="mod topLv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20" creationId="{BF9466DA-769B-471B-8599-710F4B37214B}"/>
          </ac:grpSpMkLst>
        </pc:grpChg>
        <pc:grpChg chg="de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21" creationId="{37FD4170-92EC-4719-86A5-8C3161CC0CD1}"/>
          </ac:grpSpMkLst>
        </pc:grpChg>
        <pc:grpChg chg="de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27" creationId="{015EDFFA-C1E9-4EFE-845F-0E26493C9C57}"/>
          </ac:grpSpMkLst>
        </pc:grpChg>
        <pc:grpChg chg="de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33" creationId="{A5664216-74BD-4223-AB00-829C68BC43F6}"/>
          </ac:grpSpMkLst>
        </pc:grpChg>
        <pc:grpChg chg="mod topLv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53" creationId="{DAE0FC97-8186-4F71-9EAF-1BCA6D9151CB}"/>
          </ac:grpSpMkLst>
        </pc:grpChg>
        <pc:grpChg chg="mod topLv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67" creationId="{3C22738A-5FAC-4153-809A-B5580306BCE0}"/>
          </ac:grpSpMkLst>
        </pc:grpChg>
        <pc:grpChg chg="mod topLv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77" creationId="{E250630E-A035-4754-AABD-CA13FF9FAF42}"/>
          </ac:grpSpMkLst>
        </pc:grpChg>
        <pc:grpChg chg="mod topLv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84" creationId="{8DD8837D-D7EA-4306-A56B-58B80D5B1DC1}"/>
          </ac:grpSpMkLst>
        </pc:grpChg>
        <pc:grpChg chg="mod topLv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89" creationId="{EAF5CD39-EB39-4DB6-87BD-61D803E834BC}"/>
          </ac:grpSpMkLst>
        </pc:grpChg>
        <pc:grpChg chg="mod topLv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96" creationId="{0AE34409-C314-4AF3-99A7-5F673B29FF47}"/>
          </ac:grpSpMkLst>
        </pc:grpChg>
        <pc:grpChg chg="mod topLv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104" creationId="{C067551C-126B-44A2-9112-465E9C010F42}"/>
          </ac:grpSpMkLst>
        </pc:grpChg>
        <pc:grpChg chg="mod topLv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115" creationId="{E5FC576D-0323-4CF5-945A-5A8D49715C88}"/>
          </ac:grpSpMkLst>
        </pc:grpChg>
        <pc:grpChg chg="mod topLv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121" creationId="{B620B233-1C7E-4053-B2F9-EB4E2EBBF7CA}"/>
          </ac:grpSpMkLst>
        </pc:grpChg>
        <pc:grpChg chg="mod topLv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131" creationId="{02BDE079-566F-4B13-ABEC-F16D7FF6E340}"/>
          </ac:grpSpMkLst>
        </pc:grpChg>
        <pc:grpChg chg="mod topLv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148" creationId="{64386A27-1161-4DC8-9A70-AE65305ACB66}"/>
          </ac:grpSpMkLst>
        </pc:grpChg>
        <pc:grpChg chg="mod topLv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160" creationId="{0CD1B5D6-DCAF-453E-B1B0-9F5942D3C8D4}"/>
          </ac:grpSpMkLst>
        </pc:grpChg>
        <pc:grpChg chg="de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173" creationId="{CF7BB6E1-201A-4ADC-856E-114FCE101D2E}"/>
          </ac:grpSpMkLst>
        </pc:grpChg>
        <pc:grpChg chg="de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174" creationId="{A76959B3-A8BA-409E-8D5F-9773B5491D02}"/>
          </ac:grpSpMkLst>
        </pc:grpChg>
        <pc:grpChg chg="de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175" creationId="{23302CAE-C0B8-4D5C-ACC1-748E96ABFF2C}"/>
          </ac:grpSpMkLst>
        </pc:grpChg>
        <pc:grpChg chg="de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176" creationId="{352053C2-6A68-462B-9A10-3222B3C8037B}"/>
          </ac:grpSpMkLst>
        </pc:grpChg>
        <pc:grpChg chg="de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177" creationId="{9BA939B7-370F-4BA4-A1A2-F557D59729A7}"/>
          </ac:grpSpMkLst>
        </pc:grpChg>
        <pc:grpChg chg="de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178" creationId="{E8ADDFA4-2D1C-4899-B998-4E63A4EE5AE7}"/>
          </ac:grpSpMkLst>
        </pc:grpChg>
        <pc:grpChg chg="de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179" creationId="{BA83819B-A564-4CC7-BEF8-702E82456ABA}"/>
          </ac:grpSpMkLst>
        </pc:grpChg>
        <pc:grpChg chg="de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180" creationId="{45235AB5-7B0A-4F4A-B824-6CF6CC01B35F}"/>
          </ac:grpSpMkLst>
        </pc:grpChg>
        <pc:grpChg chg="de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181" creationId="{422D4DAD-8E8C-4B0B-97AA-3978D214F95D}"/>
          </ac:grpSpMkLst>
        </pc:grpChg>
        <pc:grpChg chg="de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182" creationId="{E72FFFB0-84CF-421F-A174-EF919BA0E522}"/>
          </ac:grpSpMkLst>
        </pc:grpChg>
        <pc:grpChg chg="de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183" creationId="{DE1EC5EA-49E7-4C1A-923B-5608B5D4CC20}"/>
          </ac:grpSpMkLst>
        </pc:grpChg>
        <pc:grpChg chg="de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184" creationId="{57CAC93C-B4A3-40B1-8D22-8B170D6643AB}"/>
          </ac:grpSpMkLst>
        </pc:grpChg>
        <pc:grpChg chg="de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185" creationId="{73F73246-96C1-4D6C-939F-5A5F8E6CB7CE}"/>
          </ac:grpSpMkLst>
        </pc:grpChg>
        <pc:grpChg chg="de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186" creationId="{68055EBD-3A2E-4A19-BD27-ED6D70FD94F6}"/>
          </ac:grpSpMkLst>
        </pc:grpChg>
        <pc:grpChg chg="del">
          <ac:chgData name="Trenna Wall" userId="3e6f4acb1c4dd9aa" providerId="LiveId" clId="{CCFF93CF-121F-406B-9521-BBF0120792FD}" dt="2021-06-15T04:37:06.845" v="51" actId="165"/>
          <ac:grpSpMkLst>
            <pc:docMk/>
            <pc:sldMk cId="4153554450" sldId="323"/>
            <ac:grpSpMk id="187" creationId="{9A38E194-43E2-4FD1-A2BD-5D21834227AA}"/>
          </ac:grpSpMkLst>
        </pc:grpChg>
      </pc:sldChg>
      <pc:sldChg chg="addSp delSp modSp mod">
        <pc:chgData name="Trenna Wall" userId="3e6f4acb1c4dd9aa" providerId="LiveId" clId="{CCFF93CF-121F-406B-9521-BBF0120792FD}" dt="2021-06-15T04:54:09.060" v="244" actId="207"/>
        <pc:sldMkLst>
          <pc:docMk/>
          <pc:sldMk cId="3141416480" sldId="326"/>
        </pc:sldMkLst>
        <pc:spChg chg="mod topLvl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4" creationId="{9FB43A8A-9C56-4492-897D-7E4C79C0A89B}"/>
          </ac:spMkLst>
        </pc:spChg>
        <pc:spChg chg="mod ord topLvl">
          <ac:chgData name="Trenna Wall" userId="3e6f4acb1c4dd9aa" providerId="LiveId" clId="{CCFF93CF-121F-406B-9521-BBF0120792FD}" dt="2021-06-15T04:54:09.060" v="244" actId="207"/>
          <ac:spMkLst>
            <pc:docMk/>
            <pc:sldMk cId="3141416480" sldId="326"/>
            <ac:spMk id="5" creationId="{28CBB32C-604E-4201-A5F1-65F254D92EE9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0" creationId="{D48FC478-C480-4541-8F72-565CC4DC475B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2" creationId="{B627C36B-BE04-4B48-A98D-B29E563A3203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4" creationId="{60A2A970-BF87-4CD7-A217-2AED96DA94C0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6" creationId="{780F94D6-76AE-45A2-AE41-C2C0DA82DA4B}"/>
          </ac:spMkLst>
        </pc:spChg>
        <pc:spChg chg="mod ord topLvl">
          <ac:chgData name="Trenna Wall" userId="3e6f4acb1c4dd9aa" providerId="LiveId" clId="{CCFF93CF-121F-406B-9521-BBF0120792FD}" dt="2021-06-15T04:54:09.060" v="244" actId="207"/>
          <ac:spMkLst>
            <pc:docMk/>
            <pc:sldMk cId="3141416480" sldId="326"/>
            <ac:spMk id="18" creationId="{A3FE9BD7-BE85-4376-8E5D-800E280E83A4}"/>
          </ac:spMkLst>
        </pc:spChg>
        <pc:spChg chg="mod topLvl">
          <ac:chgData name="Trenna Wall" userId="3e6f4acb1c4dd9aa" providerId="LiveId" clId="{CCFF93CF-121F-406B-9521-BBF0120792FD}" dt="2021-06-15T04:46:56.579" v="167" actId="164"/>
          <ac:spMkLst>
            <pc:docMk/>
            <pc:sldMk cId="3141416480" sldId="326"/>
            <ac:spMk id="22" creationId="{0C396378-B75A-4C95-8E85-FBBD4BF78C4E}"/>
          </ac:spMkLst>
        </pc:spChg>
        <pc:spChg chg="mod topLvl">
          <ac:chgData name="Trenna Wall" userId="3e6f4acb1c4dd9aa" providerId="LiveId" clId="{CCFF93CF-121F-406B-9521-BBF0120792FD}" dt="2021-06-15T04:46:56.579" v="167" actId="164"/>
          <ac:spMkLst>
            <pc:docMk/>
            <pc:sldMk cId="3141416480" sldId="326"/>
            <ac:spMk id="23" creationId="{0858E8A9-A723-4EE8-9BDF-3FA550BA6C46}"/>
          </ac:spMkLst>
        </pc:spChg>
        <pc:spChg chg="mod topLvl">
          <ac:chgData name="Trenna Wall" userId="3e6f4acb1c4dd9aa" providerId="LiveId" clId="{CCFF93CF-121F-406B-9521-BBF0120792FD}" dt="2021-06-15T04:46:56.579" v="167" actId="164"/>
          <ac:spMkLst>
            <pc:docMk/>
            <pc:sldMk cId="3141416480" sldId="326"/>
            <ac:spMk id="24" creationId="{DB40B565-0154-447B-BCAE-58559BCDD0D8}"/>
          </ac:spMkLst>
        </pc:spChg>
        <pc:spChg chg="mod topLvl">
          <ac:chgData name="Trenna Wall" userId="3e6f4acb1c4dd9aa" providerId="LiveId" clId="{CCFF93CF-121F-406B-9521-BBF0120792FD}" dt="2021-06-15T04:46:56.579" v="167" actId="164"/>
          <ac:spMkLst>
            <pc:docMk/>
            <pc:sldMk cId="3141416480" sldId="326"/>
            <ac:spMk id="25" creationId="{F0847AC8-A9AD-4E97-9E69-20E3FB5B1B9F}"/>
          </ac:spMkLst>
        </pc:spChg>
        <pc:spChg chg="mod topLvl">
          <ac:chgData name="Trenna Wall" userId="3e6f4acb1c4dd9aa" providerId="LiveId" clId="{CCFF93CF-121F-406B-9521-BBF0120792FD}" dt="2021-06-15T04:46:56.579" v="167" actId="164"/>
          <ac:spMkLst>
            <pc:docMk/>
            <pc:sldMk cId="3141416480" sldId="326"/>
            <ac:spMk id="26" creationId="{46F062CE-01B1-4E18-9516-A2F11A70E071}"/>
          </ac:spMkLst>
        </pc:spChg>
        <pc:spChg chg="mod topLvl">
          <ac:chgData name="Trenna Wall" userId="3e6f4acb1c4dd9aa" providerId="LiveId" clId="{CCFF93CF-121F-406B-9521-BBF0120792FD}" dt="2021-06-15T04:47:02.125" v="168" actId="164"/>
          <ac:spMkLst>
            <pc:docMk/>
            <pc:sldMk cId="3141416480" sldId="326"/>
            <ac:spMk id="28" creationId="{181882D2-4A4D-4B73-A05F-8884406EC759}"/>
          </ac:spMkLst>
        </pc:spChg>
        <pc:spChg chg="mod topLvl">
          <ac:chgData name="Trenna Wall" userId="3e6f4acb1c4dd9aa" providerId="LiveId" clId="{CCFF93CF-121F-406B-9521-BBF0120792FD}" dt="2021-06-15T04:47:02.125" v="168" actId="164"/>
          <ac:spMkLst>
            <pc:docMk/>
            <pc:sldMk cId="3141416480" sldId="326"/>
            <ac:spMk id="29" creationId="{5A6E641E-F8B7-48DF-BE27-69C311F9289A}"/>
          </ac:spMkLst>
        </pc:spChg>
        <pc:spChg chg="mod topLvl">
          <ac:chgData name="Trenna Wall" userId="3e6f4acb1c4dd9aa" providerId="LiveId" clId="{CCFF93CF-121F-406B-9521-BBF0120792FD}" dt="2021-06-15T04:47:02.125" v="168" actId="164"/>
          <ac:spMkLst>
            <pc:docMk/>
            <pc:sldMk cId="3141416480" sldId="326"/>
            <ac:spMk id="30" creationId="{062784C4-7136-42BE-9340-C23850C2F5DC}"/>
          </ac:spMkLst>
        </pc:spChg>
        <pc:spChg chg="mod topLvl">
          <ac:chgData name="Trenna Wall" userId="3e6f4acb1c4dd9aa" providerId="LiveId" clId="{CCFF93CF-121F-406B-9521-BBF0120792FD}" dt="2021-06-15T04:47:02.125" v="168" actId="164"/>
          <ac:spMkLst>
            <pc:docMk/>
            <pc:sldMk cId="3141416480" sldId="326"/>
            <ac:spMk id="31" creationId="{38E5EBEC-5304-48E9-A33A-035B493B8759}"/>
          </ac:spMkLst>
        </pc:spChg>
        <pc:spChg chg="mod topLvl">
          <ac:chgData name="Trenna Wall" userId="3e6f4acb1c4dd9aa" providerId="LiveId" clId="{CCFF93CF-121F-406B-9521-BBF0120792FD}" dt="2021-06-15T04:47:02.125" v="168" actId="164"/>
          <ac:spMkLst>
            <pc:docMk/>
            <pc:sldMk cId="3141416480" sldId="326"/>
            <ac:spMk id="32" creationId="{A53E8D95-A5A6-419E-9C6F-256DEFE94079}"/>
          </ac:spMkLst>
        </pc:spChg>
        <pc:spChg chg="mod topLvl">
          <ac:chgData name="Trenna Wall" userId="3e6f4acb1c4dd9aa" providerId="LiveId" clId="{CCFF93CF-121F-406B-9521-BBF0120792FD}" dt="2021-06-15T04:46:54.081" v="166" actId="164"/>
          <ac:spMkLst>
            <pc:docMk/>
            <pc:sldMk cId="3141416480" sldId="326"/>
            <ac:spMk id="34" creationId="{A42E9C11-D7F1-4C84-8E10-E41B6F02DEC8}"/>
          </ac:spMkLst>
        </pc:spChg>
        <pc:spChg chg="mod topLvl">
          <ac:chgData name="Trenna Wall" userId="3e6f4acb1c4dd9aa" providerId="LiveId" clId="{CCFF93CF-121F-406B-9521-BBF0120792FD}" dt="2021-06-15T04:46:54.081" v="166" actId="164"/>
          <ac:spMkLst>
            <pc:docMk/>
            <pc:sldMk cId="3141416480" sldId="326"/>
            <ac:spMk id="35" creationId="{819A0CC7-49ED-4E08-A79C-AB594842D325}"/>
          </ac:spMkLst>
        </pc:spChg>
        <pc:spChg chg="mod topLvl">
          <ac:chgData name="Trenna Wall" userId="3e6f4acb1c4dd9aa" providerId="LiveId" clId="{CCFF93CF-121F-406B-9521-BBF0120792FD}" dt="2021-06-15T04:46:54.081" v="166" actId="164"/>
          <ac:spMkLst>
            <pc:docMk/>
            <pc:sldMk cId="3141416480" sldId="326"/>
            <ac:spMk id="36" creationId="{AFEF5802-D651-4E17-A1EF-C9A579FBE12A}"/>
          </ac:spMkLst>
        </pc:spChg>
        <pc:spChg chg="mod topLvl">
          <ac:chgData name="Trenna Wall" userId="3e6f4acb1c4dd9aa" providerId="LiveId" clId="{CCFF93CF-121F-406B-9521-BBF0120792FD}" dt="2021-06-15T04:46:54.081" v="166" actId="164"/>
          <ac:spMkLst>
            <pc:docMk/>
            <pc:sldMk cId="3141416480" sldId="326"/>
            <ac:spMk id="37" creationId="{1BC0FC5B-A41F-4948-8D90-E3DAAAC8ECB7}"/>
          </ac:spMkLst>
        </pc:spChg>
        <pc:spChg chg="mod topLvl">
          <ac:chgData name="Trenna Wall" userId="3e6f4acb1c4dd9aa" providerId="LiveId" clId="{CCFF93CF-121F-406B-9521-BBF0120792FD}" dt="2021-06-15T04:46:54.081" v="166" actId="164"/>
          <ac:spMkLst>
            <pc:docMk/>
            <pc:sldMk cId="3141416480" sldId="326"/>
            <ac:spMk id="38" creationId="{7FBD4EB0-D4FA-4038-8107-984E8A3E50BF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42" creationId="{2EF8F6F9-1905-479A-81B9-9525266F7168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44" creationId="{93605041-4498-4B4D-913D-66F3A8AA2E76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45" creationId="{9DF1CE36-018F-4EDC-B166-0C55845302A9}"/>
          </ac:spMkLst>
        </pc:spChg>
        <pc:spChg chg="mod ord topLvl">
          <ac:chgData name="Trenna Wall" userId="3e6f4acb1c4dd9aa" providerId="LiveId" clId="{CCFF93CF-121F-406B-9521-BBF0120792FD}" dt="2021-06-15T04:54:09.060" v="244" actId="207"/>
          <ac:spMkLst>
            <pc:docMk/>
            <pc:sldMk cId="3141416480" sldId="326"/>
            <ac:spMk id="46" creationId="{B9F248FE-363D-4257-92DC-C15706272612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50" creationId="{FE5CAF6E-4F56-4362-9B56-C6529956AABB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52" creationId="{4955226D-CD74-47B2-B131-E4D20DE73205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53" creationId="{09D4C1F4-E4A2-42E4-9776-452B12F53E5D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54" creationId="{0D0EAC0F-3EFA-4BA1-9887-D5F88F39E171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56" creationId="{2BE936D0-E57B-42BD-8B7D-E501CECCDCA2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57" creationId="{E649C46C-EC5B-406F-8327-3C31FFC28498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58" creationId="{3B2B3DEB-1363-4506-8D61-DCDAD88116B1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60" creationId="{76AC48EE-EF34-4CA3-810D-0D0C0B0E334A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61" creationId="{335EBCE1-BCE2-411B-AA3C-BAF73DA73B38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62" creationId="{B7879A24-754E-4441-B864-071640D2F355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64" creationId="{DBD24989-381B-4D30-85F2-5DFAD100E7DF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65" creationId="{D211DD84-67AE-415B-B16C-36A71B63001B}"/>
          </ac:spMkLst>
        </pc:spChg>
        <pc:spChg chg="mod ord topLvl">
          <ac:chgData name="Trenna Wall" userId="3e6f4acb1c4dd9aa" providerId="LiveId" clId="{CCFF93CF-121F-406B-9521-BBF0120792FD}" dt="2021-06-15T04:54:09.060" v="244" actId="207"/>
          <ac:spMkLst>
            <pc:docMk/>
            <pc:sldMk cId="3141416480" sldId="326"/>
            <ac:spMk id="66" creationId="{AB6D3583-9FD3-4BF7-9C56-32F63F3AC7C3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70" creationId="{E6A5DB2E-9A32-4989-9A12-19EB38FFACB3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71" creationId="{9DC9A118-BFEE-43BA-AEF0-319EC93E37B4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72" creationId="{C5051625-DA86-4F77-B4E9-2B2FD7FA91B2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73" creationId="{377811B2-075D-40A3-88B8-922B3212A8D0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74" creationId="{E249E586-66D7-43F2-829B-95681DC87A74}"/>
          </ac:spMkLst>
        </pc:spChg>
        <pc:spChg chg="mod ord topLvl">
          <ac:chgData name="Trenna Wall" userId="3e6f4acb1c4dd9aa" providerId="LiveId" clId="{CCFF93CF-121F-406B-9521-BBF0120792FD}" dt="2021-06-15T04:54:09.060" v="244" actId="207"/>
          <ac:spMkLst>
            <pc:docMk/>
            <pc:sldMk cId="3141416480" sldId="326"/>
            <ac:spMk id="75" creationId="{96BB0BCD-4812-4495-BD3D-31F5740B5F59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78" creationId="{6732CC5B-770A-44FA-89CF-314A2C7119B3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79" creationId="{881C3A7E-A923-4D95-9D21-D1584DFFFBEF}"/>
          </ac:spMkLst>
        </pc:spChg>
        <pc:spChg chg="mod ord topLvl">
          <ac:chgData name="Trenna Wall" userId="3e6f4acb1c4dd9aa" providerId="LiveId" clId="{CCFF93CF-121F-406B-9521-BBF0120792FD}" dt="2021-06-15T04:54:09.060" v="244" actId="207"/>
          <ac:spMkLst>
            <pc:docMk/>
            <pc:sldMk cId="3141416480" sldId="326"/>
            <ac:spMk id="80" creationId="{B8EBB7C6-6513-4A9C-81FC-185AF92B82BE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83" creationId="{CA367951-45D0-4259-A2DE-0015F3E05A9C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84" creationId="{8E49AF59-33F3-4A08-9361-738939582DB9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85" creationId="{F2A95A3F-9030-4413-86B6-86119CCB1530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86" creationId="{0DC1E036-468D-4893-BEEB-C7A0C6F8314B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87" creationId="{DF47B434-9902-4525-BAED-FDBB8306C837}"/>
          </ac:spMkLst>
        </pc:spChg>
        <pc:spChg chg="mod ord topLvl">
          <ac:chgData name="Trenna Wall" userId="3e6f4acb1c4dd9aa" providerId="LiveId" clId="{CCFF93CF-121F-406B-9521-BBF0120792FD}" dt="2021-06-15T04:54:09.060" v="244" actId="207"/>
          <ac:spMkLst>
            <pc:docMk/>
            <pc:sldMk cId="3141416480" sldId="326"/>
            <ac:spMk id="88" creationId="{FBA8F31D-0B57-4EE2-B4A6-664CE54B8B2F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91" creationId="{C6224728-E93C-44F5-B114-13257A676A13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92" creationId="{119FB252-0AC5-458A-949B-001C5DD2B4A4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93" creationId="{3D4751F1-D457-4787-B40C-336FC337E8AC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94" creationId="{7F3F6E6A-9328-4BEB-90B0-82EC79246BE2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95" creationId="{FF6A8DAC-8AE0-4001-BCB8-43B34CDD47DB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96" creationId="{7E1CDEA2-3632-4605-ACE6-C696D772D10F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97" creationId="{7C36F8FF-F94A-468D-837D-7E38BD7928A4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98" creationId="{E13A3EF3-0937-435C-8672-E9C13DCE864A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99" creationId="{683A0112-17F7-4476-A025-0271A0246CCF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00" creationId="{8D80C16D-1432-4D98-AAD4-7E150EAC15A9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01" creationId="{8CCB117E-E767-4802-8C2E-D747DF5998CB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02" creationId="{430DF50E-2C27-438E-870A-191F01ECE641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03" creationId="{D94085C2-5114-4C39-8E9B-F7EF5172E694}"/>
          </ac:spMkLst>
        </pc:spChg>
        <pc:spChg chg="mod ord topLvl">
          <ac:chgData name="Trenna Wall" userId="3e6f4acb1c4dd9aa" providerId="LiveId" clId="{CCFF93CF-121F-406B-9521-BBF0120792FD}" dt="2021-06-15T04:54:09.060" v="244" actId="207"/>
          <ac:spMkLst>
            <pc:docMk/>
            <pc:sldMk cId="3141416480" sldId="326"/>
            <ac:spMk id="104" creationId="{05E7EF7A-3D9E-4D21-9FD2-7199805EA269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07" creationId="{A491D26C-1DE2-454C-BB0F-3505E721F583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08" creationId="{B5D413B4-CD81-4499-BFE5-18769D6404A6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09" creationId="{FA4B0437-B3CE-4783-8B09-82AFCD67AC39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10" creationId="{C713E542-6A2C-4B99-8022-6C6CA0601B3D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11" creationId="{5252BEAB-6B2D-4536-8ED6-432A06144429}"/>
          </ac:spMkLst>
        </pc:spChg>
        <pc:spChg chg="mod ord topLvl">
          <ac:chgData name="Trenna Wall" userId="3e6f4acb1c4dd9aa" providerId="LiveId" clId="{CCFF93CF-121F-406B-9521-BBF0120792FD}" dt="2021-06-15T04:54:09.060" v="244" actId="207"/>
          <ac:spMkLst>
            <pc:docMk/>
            <pc:sldMk cId="3141416480" sldId="326"/>
            <ac:spMk id="112" creationId="{9C664668-C428-4E6B-85D1-A4B0402DF331}"/>
          </ac:spMkLst>
        </pc:spChg>
        <pc:spChg chg="mod topLvl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14" creationId="{754B6BB3-AE16-4A95-8F77-8063E2D3BCB6}"/>
          </ac:spMkLst>
        </pc:spChg>
        <pc:spChg chg="mod ord topLvl">
          <ac:chgData name="Trenna Wall" userId="3e6f4acb1c4dd9aa" providerId="LiveId" clId="{CCFF93CF-121F-406B-9521-BBF0120792FD}" dt="2021-06-15T04:54:09.060" v="244" actId="207"/>
          <ac:spMkLst>
            <pc:docMk/>
            <pc:sldMk cId="3141416480" sldId="326"/>
            <ac:spMk id="115" creationId="{CB5D8548-8EC3-4834-B9F1-EE4D20B865A9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18" creationId="{6520AE96-F1F1-4837-AA1C-E93AC7C57FB4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19" creationId="{E22DFD5C-CAAA-48D8-8AD4-AAAA8C807146}"/>
          </ac:spMkLst>
        </pc:spChg>
        <pc:spChg chg="mod ord topLvl">
          <ac:chgData name="Trenna Wall" userId="3e6f4acb1c4dd9aa" providerId="LiveId" clId="{CCFF93CF-121F-406B-9521-BBF0120792FD}" dt="2021-06-15T04:54:09.060" v="244" actId="207"/>
          <ac:spMkLst>
            <pc:docMk/>
            <pc:sldMk cId="3141416480" sldId="326"/>
            <ac:spMk id="120" creationId="{3810D716-2ABE-4409-A6E8-3BB1863D7979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23" creationId="{43B3C0B5-79A6-4F3A-BEEF-61A226FCA268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24" creationId="{4DEA5973-C842-4065-AB1F-F17953189A85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25" creationId="{8BFA6786-99C3-4A38-AE64-5E40A0245241}"/>
          </ac:spMkLst>
        </pc:spChg>
        <pc:spChg chg="mod ord topLvl">
          <ac:chgData name="Trenna Wall" userId="3e6f4acb1c4dd9aa" providerId="LiveId" clId="{CCFF93CF-121F-406B-9521-BBF0120792FD}" dt="2021-06-15T04:54:09.060" v="244" actId="207"/>
          <ac:spMkLst>
            <pc:docMk/>
            <pc:sldMk cId="3141416480" sldId="326"/>
            <ac:spMk id="126" creationId="{ED676842-88FE-400C-95FD-30EE1A67FCB4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29" creationId="{B33D6C89-C5B3-407A-AF91-98EE3F2F950B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30" creationId="{14BC41F2-5249-4270-986A-8A7A7B279BED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31" creationId="{AE0FE04E-EE63-4FBC-AEEF-87A4FB6804BC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32" creationId="{45E571C7-A116-4092-9FF3-8277FD9D4F49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33" creationId="{96599E97-6E28-4BC6-9FA2-0CD05542CC4A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34" creationId="{8DBD53AB-9647-4D92-B279-64DFDA0842FD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35" creationId="{D0513A6C-367B-4919-B7A4-3737A96286E1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36" creationId="{D3397C56-01E9-4958-B368-F144025F183F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37" creationId="{9696F208-B77E-47DE-8221-D3A3FD10F582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38" creationId="{8BA46A6C-A88A-4C92-9653-1C85434CC490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39" creationId="{77431BED-40B9-4640-A63A-254FB096E689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40" creationId="{4F1A32AA-D618-4D6D-AEED-06574BC957C0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41" creationId="{4DCEEB76-0028-42CC-812A-CB6908559C72}"/>
          </ac:spMkLst>
        </pc:spChg>
        <pc:spChg chg="mod ord topLvl">
          <ac:chgData name="Trenna Wall" userId="3e6f4acb1c4dd9aa" providerId="LiveId" clId="{CCFF93CF-121F-406B-9521-BBF0120792FD}" dt="2021-06-15T04:54:09.060" v="244" actId="207"/>
          <ac:spMkLst>
            <pc:docMk/>
            <pc:sldMk cId="3141416480" sldId="326"/>
            <ac:spMk id="142" creationId="{4BFD6315-F6C4-4FAB-9510-DE1D72E4BC39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45" creationId="{D90ECE10-D0B4-4516-A7AA-21E105472930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46" creationId="{CD894098-9D3A-446B-AA0E-6E73FB18976A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47" creationId="{73A55F69-4B66-482B-9E56-97B193B8D273}"/>
          </ac:spMkLst>
        </pc:spChg>
        <pc:spChg chg="mod ord topLvl">
          <ac:chgData name="Trenna Wall" userId="3e6f4acb1c4dd9aa" providerId="LiveId" clId="{CCFF93CF-121F-406B-9521-BBF0120792FD}" dt="2021-06-15T04:54:09.060" v="244" actId="207"/>
          <ac:spMkLst>
            <pc:docMk/>
            <pc:sldMk cId="3141416480" sldId="326"/>
            <ac:spMk id="148" creationId="{FB4BF335-0804-49F4-8CDD-7C5B0FF27466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51" creationId="{E369C3A2-EE9D-4234-A2E2-55151C3AFAB9}"/>
          </ac:spMkLst>
        </pc:spChg>
        <pc:spChg chg="mod">
          <ac:chgData name="Trenna Wall" userId="3e6f4acb1c4dd9aa" providerId="LiveId" clId="{CCFF93CF-121F-406B-9521-BBF0120792FD}" dt="2021-06-15T04:36:42.778" v="45" actId="165"/>
          <ac:spMkLst>
            <pc:docMk/>
            <pc:sldMk cId="3141416480" sldId="326"/>
            <ac:spMk id="152" creationId="{2689FF81-48E1-48D2-8D74-12EC8FDDE1E2}"/>
          </ac:spMkLst>
        </pc:spChg>
        <pc:spChg chg="mod ord topLvl">
          <ac:chgData name="Trenna Wall" userId="3e6f4acb1c4dd9aa" providerId="LiveId" clId="{CCFF93CF-121F-406B-9521-BBF0120792FD}" dt="2021-06-15T04:54:09.060" v="244" actId="207"/>
          <ac:spMkLst>
            <pc:docMk/>
            <pc:sldMk cId="3141416480" sldId="326"/>
            <ac:spMk id="153" creationId="{7D527BB7-50FE-49F2-A04E-8BC9C0830CAB}"/>
          </ac:spMkLst>
        </pc:spChg>
        <pc:grpChg chg="add mod">
          <ac:chgData name="Trenna Wall" userId="3e6f4acb1c4dd9aa" providerId="LiveId" clId="{CCFF93CF-121F-406B-9521-BBF0120792FD}" dt="2021-06-15T04:46:54.081" v="166" actId="164"/>
          <ac:grpSpMkLst>
            <pc:docMk/>
            <pc:sldMk cId="3141416480" sldId="326"/>
            <ac:grpSpMk id="3" creationId="{DA053D34-7BCA-4791-B820-B51843E5CFD4}"/>
          </ac:grpSpMkLst>
        </pc:grpChg>
        <pc:grpChg chg="add mod">
          <ac:chgData name="Trenna Wall" userId="3e6f4acb1c4dd9aa" providerId="LiveId" clId="{CCFF93CF-121F-406B-9521-BBF0120792FD}" dt="2021-06-15T04:46:56.579" v="167" actId="164"/>
          <ac:grpSpMkLst>
            <pc:docMk/>
            <pc:sldMk cId="3141416480" sldId="326"/>
            <ac:grpSpMk id="6" creationId="{43B63B9A-A117-4835-8FFE-C69AB5E1B54D}"/>
          </ac:grpSpMkLst>
        </pc:grpChg>
        <pc:grpChg chg="add mod">
          <ac:chgData name="Trenna Wall" userId="3e6f4acb1c4dd9aa" providerId="LiveId" clId="{CCFF93CF-121F-406B-9521-BBF0120792FD}" dt="2021-06-15T04:47:02.125" v="168" actId="164"/>
          <ac:grpSpMkLst>
            <pc:docMk/>
            <pc:sldMk cId="3141416480" sldId="326"/>
            <ac:grpSpMk id="7" creationId="{CD4960B1-BE7D-480F-947D-DCD5AEE7FBBB}"/>
          </ac:grpSpMkLst>
        </pc:grpChg>
        <pc:grpChg chg="mod topLvl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8" creationId="{02A4B15E-D236-40AC-A9C1-3E62EB1CF4FA}"/>
          </ac:grpSpMkLst>
        </pc:grpChg>
        <pc:grpChg chg="add del mod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21" creationId="{8A523C29-1D87-4BF2-B8C8-4FCCD6DF1A66}"/>
          </ac:grpSpMkLst>
        </pc:grpChg>
        <pc:grpChg chg="add del mod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27" creationId="{A3ADF82D-2686-470B-AE6F-7ED88E6D85E1}"/>
          </ac:grpSpMkLst>
        </pc:grpChg>
        <pc:grpChg chg="add del mod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33" creationId="{55B3367A-B165-434C-BFCC-DC81E9A6CCE4}"/>
          </ac:grpSpMkLst>
        </pc:grpChg>
        <pc:grpChg chg="mod topLvl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41" creationId="{90A8B446-C21A-4B24-9305-5F8DF978ADFD}"/>
          </ac:grpSpMkLst>
        </pc:grpChg>
        <pc:grpChg chg="mod topLvl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49" creationId="{7D686827-FAA2-40DE-928B-0C038BB74599}"/>
          </ac:grpSpMkLst>
        </pc:grpChg>
        <pc:grpChg chg="mod topLvl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69" creationId="{400C7244-B640-4C09-9C54-5A4B040BA5A2}"/>
          </ac:grpSpMkLst>
        </pc:grpChg>
        <pc:grpChg chg="mod topLvl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77" creationId="{15E77BB1-8FFD-4D45-B800-6067DE6E865A}"/>
          </ac:grpSpMkLst>
        </pc:grpChg>
        <pc:grpChg chg="mod topLvl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82" creationId="{6E231180-BD18-4132-A293-48F036572E4D}"/>
          </ac:grpSpMkLst>
        </pc:grpChg>
        <pc:grpChg chg="mod topLvl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90" creationId="{DCF22946-611F-44B1-8ECA-349E97FE6915}"/>
          </ac:grpSpMkLst>
        </pc:grpChg>
        <pc:grpChg chg="mod topLvl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106" creationId="{28D7170D-AF41-4B0F-9488-9AAC2B43619D}"/>
          </ac:grpSpMkLst>
        </pc:grpChg>
        <pc:grpChg chg="mod topLvl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117" creationId="{86E2AC91-D834-4386-9A1D-CBA188DE4DD9}"/>
          </ac:grpSpMkLst>
        </pc:grpChg>
        <pc:grpChg chg="mod topLvl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122" creationId="{F5697C36-720E-46BC-8A85-6DA986AF2368}"/>
          </ac:grpSpMkLst>
        </pc:grpChg>
        <pc:grpChg chg="mod topLvl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128" creationId="{97E669C1-168B-438D-A2AA-3F9515210801}"/>
          </ac:grpSpMkLst>
        </pc:grpChg>
        <pc:grpChg chg="mod topLvl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144" creationId="{0BEB66FD-A447-473A-AD1E-CF54C2447F7F}"/>
          </ac:grpSpMkLst>
        </pc:grpChg>
        <pc:grpChg chg="mod topLvl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150" creationId="{0E4FFFB3-87B5-4A93-94EE-C850B0B57CEB}"/>
          </ac:grpSpMkLst>
        </pc:grpChg>
        <pc:grpChg chg="add del mod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154" creationId="{0977371C-0B51-4D37-AC5E-F2BF5A2CC434}"/>
          </ac:grpSpMkLst>
        </pc:grpChg>
        <pc:grpChg chg="add del mod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158" creationId="{19E84F04-E4FF-404C-A7B3-F1F493FF351F}"/>
          </ac:grpSpMkLst>
        </pc:grpChg>
        <pc:grpChg chg="add del mod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159" creationId="{25DB7CA2-5732-42B7-9666-6DBD694B8F83}"/>
          </ac:grpSpMkLst>
        </pc:grpChg>
        <pc:grpChg chg="add del mod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160" creationId="{E966F470-B30F-48B9-9E80-7490C4EB1580}"/>
          </ac:grpSpMkLst>
        </pc:grpChg>
        <pc:grpChg chg="add del mod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161" creationId="{2E9AB27C-8BD2-49B1-858C-6AF697BEE9E9}"/>
          </ac:grpSpMkLst>
        </pc:grpChg>
        <pc:grpChg chg="add del mod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162" creationId="{3B4DCD8E-5191-423A-9495-65F1FE0951B6}"/>
          </ac:grpSpMkLst>
        </pc:grpChg>
        <pc:grpChg chg="add del mod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163" creationId="{0D2665DB-B125-47A5-9C2D-7BC7700746A5}"/>
          </ac:grpSpMkLst>
        </pc:grpChg>
        <pc:grpChg chg="add del mod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164" creationId="{7697C235-F939-4068-BDE5-B64D6F24D10A}"/>
          </ac:grpSpMkLst>
        </pc:grpChg>
        <pc:grpChg chg="add del mod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165" creationId="{21014E92-3116-4519-865D-E8C10BBAF1E9}"/>
          </ac:grpSpMkLst>
        </pc:grpChg>
        <pc:grpChg chg="add del mod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166" creationId="{46FD5182-CC50-4DD5-A06E-DCD6B0C7D987}"/>
          </ac:grpSpMkLst>
        </pc:grpChg>
        <pc:grpChg chg="add del mod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167" creationId="{36D5EF52-F501-4FA8-9521-32F9CFF599AA}"/>
          </ac:grpSpMkLst>
        </pc:grpChg>
        <pc:grpChg chg="add del mod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168" creationId="{78957B56-35C7-4E2E-8397-CAB2C7516962}"/>
          </ac:grpSpMkLst>
        </pc:grpChg>
        <pc:grpChg chg="add del mod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169" creationId="{8040FB3F-2193-46B6-A7DF-348EC04CCD56}"/>
          </ac:grpSpMkLst>
        </pc:grpChg>
        <pc:grpChg chg="add del mod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170" creationId="{5AE78447-01C3-458F-92C9-E2357C8B05C7}"/>
          </ac:grpSpMkLst>
        </pc:grpChg>
        <pc:grpChg chg="add del mod">
          <ac:chgData name="Trenna Wall" userId="3e6f4acb1c4dd9aa" providerId="LiveId" clId="{CCFF93CF-121F-406B-9521-BBF0120792FD}" dt="2021-06-15T04:36:42.778" v="45" actId="165"/>
          <ac:grpSpMkLst>
            <pc:docMk/>
            <pc:sldMk cId="3141416480" sldId="326"/>
            <ac:grpSpMk id="171" creationId="{DDB412EF-8375-4245-905A-78B8F2AFC5CB}"/>
          </ac:grpSpMkLst>
        </pc:grpChg>
      </pc:sldChg>
      <pc:sldChg chg="addSp delSp modSp mod">
        <pc:chgData name="Trenna Wall" userId="3e6f4acb1c4dd9aa" providerId="LiveId" clId="{CCFF93CF-121F-406B-9521-BBF0120792FD}" dt="2021-06-15T04:53:38.008" v="238" actId="207"/>
        <pc:sldMkLst>
          <pc:docMk/>
          <pc:sldMk cId="1890366079" sldId="327"/>
        </pc:sldMkLst>
        <pc:spChg chg="mod">
          <ac:chgData name="Trenna Wall" userId="3e6f4acb1c4dd9aa" providerId="LiveId" clId="{CCFF93CF-121F-406B-9521-BBF0120792FD}" dt="2021-06-15T04:49:50.903" v="206" actId="1076"/>
          <ac:spMkLst>
            <pc:docMk/>
            <pc:sldMk cId="1890366079" sldId="327"/>
            <ac:spMk id="2" creationId="{7866F12D-B6AF-4E8B-8896-434491BF9942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5" creationId="{FA986150-7C98-467D-BF0B-4E77FF71C1E5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6" creationId="{B8C2928D-E6A6-4B0A-86DB-174DCBD79781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7" creationId="{59D3DCCE-C7FA-4299-BEBC-170C0AFC49E6}"/>
          </ac:spMkLst>
        </pc:spChg>
        <pc:spChg chg="mod ord topLvl">
          <ac:chgData name="Trenna Wall" userId="3e6f4acb1c4dd9aa" providerId="LiveId" clId="{CCFF93CF-121F-406B-9521-BBF0120792FD}" dt="2021-06-15T04:53:38.008" v="238" actId="207"/>
          <ac:spMkLst>
            <pc:docMk/>
            <pc:sldMk cId="1890366079" sldId="327"/>
            <ac:spMk id="8" creationId="{4C7AB7AC-D8F4-432B-B028-5028A20DB7B4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1" creationId="{546A85C1-7886-4089-845D-0A3890FC9812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2" creationId="{99A150EE-3236-4677-8357-2B7100238C59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3" creationId="{D5D52849-62A3-4C18-85BE-ED85A5252AD4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4" creationId="{C1E9839C-CBF6-4DA2-91E1-920395FB9D49}"/>
          </ac:spMkLst>
        </pc:spChg>
        <pc:spChg chg="mod ord topLvl">
          <ac:chgData name="Trenna Wall" userId="3e6f4acb1c4dd9aa" providerId="LiveId" clId="{CCFF93CF-121F-406B-9521-BBF0120792FD}" dt="2021-06-15T04:53:38.008" v="238" actId="207"/>
          <ac:spMkLst>
            <pc:docMk/>
            <pc:sldMk cId="1890366079" sldId="327"/>
            <ac:spMk id="15" creationId="{9286E710-3650-47BE-805E-1C1FFDC9D0D8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8" creationId="{D6ABC342-22B3-4F6A-817F-B4EC681BC2ED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9" creationId="{756958AD-425B-4FB8-9C09-E95ADB77056D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20" creationId="{CA4560AD-F512-4FD8-80C2-80C4C8D7A75B}"/>
          </ac:spMkLst>
        </pc:spChg>
        <pc:spChg chg="mod topLvl">
          <ac:chgData name="Trenna Wall" userId="3e6f4acb1c4dd9aa" providerId="LiveId" clId="{CCFF93CF-121F-406B-9521-BBF0120792FD}" dt="2021-06-15T04:48:04.080" v="188" actId="164"/>
          <ac:spMkLst>
            <pc:docMk/>
            <pc:sldMk cId="1890366079" sldId="327"/>
            <ac:spMk id="22" creationId="{D6E560D8-1B35-4038-BCEB-640E9BCECA22}"/>
          </ac:spMkLst>
        </pc:spChg>
        <pc:spChg chg="mod topLvl">
          <ac:chgData name="Trenna Wall" userId="3e6f4acb1c4dd9aa" providerId="LiveId" clId="{CCFF93CF-121F-406B-9521-BBF0120792FD}" dt="2021-06-15T04:48:04.080" v="188" actId="164"/>
          <ac:spMkLst>
            <pc:docMk/>
            <pc:sldMk cId="1890366079" sldId="327"/>
            <ac:spMk id="23" creationId="{FE0A6FEF-3310-48B9-AB1C-2EDE576FD960}"/>
          </ac:spMkLst>
        </pc:spChg>
        <pc:spChg chg="mod topLvl">
          <ac:chgData name="Trenna Wall" userId="3e6f4acb1c4dd9aa" providerId="LiveId" clId="{CCFF93CF-121F-406B-9521-BBF0120792FD}" dt="2021-06-15T04:48:04.080" v="188" actId="164"/>
          <ac:spMkLst>
            <pc:docMk/>
            <pc:sldMk cId="1890366079" sldId="327"/>
            <ac:spMk id="24" creationId="{18D7F984-5F57-4CC5-A55E-0A2A3A227730}"/>
          </ac:spMkLst>
        </pc:spChg>
        <pc:spChg chg="mod topLvl">
          <ac:chgData name="Trenna Wall" userId="3e6f4acb1c4dd9aa" providerId="LiveId" clId="{CCFF93CF-121F-406B-9521-BBF0120792FD}" dt="2021-06-15T04:48:04.080" v="188" actId="164"/>
          <ac:spMkLst>
            <pc:docMk/>
            <pc:sldMk cId="1890366079" sldId="327"/>
            <ac:spMk id="25" creationId="{5826B723-96F8-4D34-ABFD-92A2E7284208}"/>
          </ac:spMkLst>
        </pc:spChg>
        <pc:spChg chg="mod topLvl">
          <ac:chgData name="Trenna Wall" userId="3e6f4acb1c4dd9aa" providerId="LiveId" clId="{CCFF93CF-121F-406B-9521-BBF0120792FD}" dt="2021-06-15T04:48:04.080" v="188" actId="164"/>
          <ac:spMkLst>
            <pc:docMk/>
            <pc:sldMk cId="1890366079" sldId="327"/>
            <ac:spMk id="26" creationId="{537BDC9C-A514-47DC-8646-63BFF1B8B392}"/>
          </ac:spMkLst>
        </pc:spChg>
        <pc:spChg chg="mod topLvl">
          <ac:chgData name="Trenna Wall" userId="3e6f4acb1c4dd9aa" providerId="LiveId" clId="{CCFF93CF-121F-406B-9521-BBF0120792FD}" dt="2021-06-15T04:48:06.812" v="189" actId="164"/>
          <ac:spMkLst>
            <pc:docMk/>
            <pc:sldMk cId="1890366079" sldId="327"/>
            <ac:spMk id="28" creationId="{72818F4D-88F4-4AF0-BC52-1AD54C506AD5}"/>
          </ac:spMkLst>
        </pc:spChg>
        <pc:spChg chg="mod topLvl">
          <ac:chgData name="Trenna Wall" userId="3e6f4acb1c4dd9aa" providerId="LiveId" clId="{CCFF93CF-121F-406B-9521-BBF0120792FD}" dt="2021-06-15T04:48:06.812" v="189" actId="164"/>
          <ac:spMkLst>
            <pc:docMk/>
            <pc:sldMk cId="1890366079" sldId="327"/>
            <ac:spMk id="29" creationId="{8663CDAD-316E-4FFB-9AE5-DAFF42671B1B}"/>
          </ac:spMkLst>
        </pc:spChg>
        <pc:spChg chg="mod topLvl">
          <ac:chgData name="Trenna Wall" userId="3e6f4acb1c4dd9aa" providerId="LiveId" clId="{CCFF93CF-121F-406B-9521-BBF0120792FD}" dt="2021-06-15T04:48:06.812" v="189" actId="164"/>
          <ac:spMkLst>
            <pc:docMk/>
            <pc:sldMk cId="1890366079" sldId="327"/>
            <ac:spMk id="30" creationId="{5ACEE4B0-DD3B-4AEC-B58E-74E1D7A8CF0C}"/>
          </ac:spMkLst>
        </pc:spChg>
        <pc:spChg chg="mod topLvl">
          <ac:chgData name="Trenna Wall" userId="3e6f4acb1c4dd9aa" providerId="LiveId" clId="{CCFF93CF-121F-406B-9521-BBF0120792FD}" dt="2021-06-15T04:48:06.812" v="189" actId="164"/>
          <ac:spMkLst>
            <pc:docMk/>
            <pc:sldMk cId="1890366079" sldId="327"/>
            <ac:spMk id="31" creationId="{1C6BEC3F-D28E-48FD-A7AD-BDF06B509D79}"/>
          </ac:spMkLst>
        </pc:spChg>
        <pc:spChg chg="mod topLvl">
          <ac:chgData name="Trenna Wall" userId="3e6f4acb1c4dd9aa" providerId="LiveId" clId="{CCFF93CF-121F-406B-9521-BBF0120792FD}" dt="2021-06-15T04:48:06.812" v="189" actId="164"/>
          <ac:spMkLst>
            <pc:docMk/>
            <pc:sldMk cId="1890366079" sldId="327"/>
            <ac:spMk id="32" creationId="{9C21DDE2-CBF4-4E1D-B5E5-75124D8C1AC5}"/>
          </ac:spMkLst>
        </pc:spChg>
        <pc:spChg chg="mod topLvl">
          <ac:chgData name="Trenna Wall" userId="3e6f4acb1c4dd9aa" providerId="LiveId" clId="{CCFF93CF-121F-406B-9521-BBF0120792FD}" dt="2021-06-15T04:48:01.679" v="187" actId="164"/>
          <ac:spMkLst>
            <pc:docMk/>
            <pc:sldMk cId="1890366079" sldId="327"/>
            <ac:spMk id="34" creationId="{E500E0D2-3AA6-475F-863D-06C064AD5F39}"/>
          </ac:spMkLst>
        </pc:spChg>
        <pc:spChg chg="mod topLvl">
          <ac:chgData name="Trenna Wall" userId="3e6f4acb1c4dd9aa" providerId="LiveId" clId="{CCFF93CF-121F-406B-9521-BBF0120792FD}" dt="2021-06-15T04:48:01.679" v="187" actId="164"/>
          <ac:spMkLst>
            <pc:docMk/>
            <pc:sldMk cId="1890366079" sldId="327"/>
            <ac:spMk id="35" creationId="{F79F3161-4C18-4FB6-A386-60F8EA1895CC}"/>
          </ac:spMkLst>
        </pc:spChg>
        <pc:spChg chg="mod topLvl">
          <ac:chgData name="Trenna Wall" userId="3e6f4acb1c4dd9aa" providerId="LiveId" clId="{CCFF93CF-121F-406B-9521-BBF0120792FD}" dt="2021-06-15T04:48:01.679" v="187" actId="164"/>
          <ac:spMkLst>
            <pc:docMk/>
            <pc:sldMk cId="1890366079" sldId="327"/>
            <ac:spMk id="36" creationId="{F15642C5-2C7F-402C-87A9-A49884B98DA6}"/>
          </ac:spMkLst>
        </pc:spChg>
        <pc:spChg chg="mod topLvl">
          <ac:chgData name="Trenna Wall" userId="3e6f4acb1c4dd9aa" providerId="LiveId" clId="{CCFF93CF-121F-406B-9521-BBF0120792FD}" dt="2021-06-15T04:48:01.679" v="187" actId="164"/>
          <ac:spMkLst>
            <pc:docMk/>
            <pc:sldMk cId="1890366079" sldId="327"/>
            <ac:spMk id="37" creationId="{142BC278-2956-46F7-B47D-F4427480B6B8}"/>
          </ac:spMkLst>
        </pc:spChg>
        <pc:spChg chg="mod topLvl">
          <ac:chgData name="Trenna Wall" userId="3e6f4acb1c4dd9aa" providerId="LiveId" clId="{CCFF93CF-121F-406B-9521-BBF0120792FD}" dt="2021-06-15T04:48:01.679" v="187" actId="164"/>
          <ac:spMkLst>
            <pc:docMk/>
            <pc:sldMk cId="1890366079" sldId="327"/>
            <ac:spMk id="38" creationId="{3DE46180-2C62-482C-A907-C838DC387067}"/>
          </ac:spMkLst>
        </pc:spChg>
        <pc:spChg chg="mod">
          <ac:chgData name="Trenna Wall" userId="3e6f4acb1c4dd9aa" providerId="LiveId" clId="{CCFF93CF-121F-406B-9521-BBF0120792FD}" dt="2021-06-15T04:52:52.614" v="233" actId="20577"/>
          <ac:spMkLst>
            <pc:docMk/>
            <pc:sldMk cId="1890366079" sldId="327"/>
            <ac:spMk id="39" creationId="{112C1363-BAA6-4CF8-BAE6-5B4C453708F5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41" creationId="{A3AF39DF-D775-4E0A-BA3E-94BDA58D393E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43" creationId="{5A9DA344-8823-47D5-A25F-E4549F77C595}"/>
          </ac:spMkLst>
        </pc:spChg>
        <pc:spChg chg="mod ord topLvl">
          <ac:chgData name="Trenna Wall" userId="3e6f4acb1c4dd9aa" providerId="LiveId" clId="{CCFF93CF-121F-406B-9521-BBF0120792FD}" dt="2021-06-15T04:53:38.008" v="238" actId="207"/>
          <ac:spMkLst>
            <pc:docMk/>
            <pc:sldMk cId="1890366079" sldId="327"/>
            <ac:spMk id="45" creationId="{945619D2-8B7A-42DB-A502-1BCBE507D2C3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51" creationId="{2D752429-A855-4C5F-B5F8-C034788589E6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53" creationId="{BF035A49-37F8-4BDA-BBC0-86052FE51FD8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55" creationId="{88BF6CDD-D6A0-4C16-98F4-854049C52141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57" creationId="{8BB684DC-5A85-41DA-A54B-AF39F34FAC54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59" creationId="{8E9702EA-E315-4032-A3E5-301596ED2969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61" creationId="{2B764E3B-2438-4DB0-8107-4C41ED55830A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63" creationId="{791A8610-4C96-4C75-955D-25C93F279FD0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65" creationId="{AE4C94D2-DAB7-4349-80EA-8658FCCA4474}"/>
          </ac:spMkLst>
        </pc:spChg>
        <pc:spChg chg="mod ord topLvl">
          <ac:chgData name="Trenna Wall" userId="3e6f4acb1c4dd9aa" providerId="LiveId" clId="{CCFF93CF-121F-406B-9521-BBF0120792FD}" dt="2021-06-15T04:53:38.008" v="238" actId="207"/>
          <ac:spMkLst>
            <pc:docMk/>
            <pc:sldMk cId="1890366079" sldId="327"/>
            <ac:spMk id="67" creationId="{0290D2DF-2E04-4C2D-9FB6-85EE4DCD64F6}"/>
          </ac:spMkLst>
        </pc:spChg>
        <pc:spChg chg="mod">
          <ac:chgData name="Trenna Wall" userId="3e6f4acb1c4dd9aa" providerId="LiveId" clId="{CCFF93CF-121F-406B-9521-BBF0120792FD}" dt="2021-06-15T04:53:05.599" v="235" actId="208"/>
          <ac:spMkLst>
            <pc:docMk/>
            <pc:sldMk cId="1890366079" sldId="327"/>
            <ac:spMk id="71" creationId="{EAA5F6EF-804C-4017-BDAE-D777A8FEB903}"/>
          </ac:spMkLst>
        </pc:spChg>
        <pc:spChg chg="mod">
          <ac:chgData name="Trenna Wall" userId="3e6f4acb1c4dd9aa" providerId="LiveId" clId="{CCFF93CF-121F-406B-9521-BBF0120792FD}" dt="2021-06-15T04:53:05.599" v="235" actId="208"/>
          <ac:spMkLst>
            <pc:docMk/>
            <pc:sldMk cId="1890366079" sldId="327"/>
            <ac:spMk id="72" creationId="{8C37F30D-C455-40EA-9D5B-31D6E9BEC7D0}"/>
          </ac:spMkLst>
        </pc:spChg>
        <pc:spChg chg="mod">
          <ac:chgData name="Trenna Wall" userId="3e6f4acb1c4dd9aa" providerId="LiveId" clId="{CCFF93CF-121F-406B-9521-BBF0120792FD}" dt="2021-06-15T04:53:05.599" v="235" actId="208"/>
          <ac:spMkLst>
            <pc:docMk/>
            <pc:sldMk cId="1890366079" sldId="327"/>
            <ac:spMk id="73" creationId="{ED8C782F-F209-4FA2-B35D-C020FE5B3D01}"/>
          </ac:spMkLst>
        </pc:spChg>
        <pc:spChg chg="mod">
          <ac:chgData name="Trenna Wall" userId="3e6f4acb1c4dd9aa" providerId="LiveId" clId="{CCFF93CF-121F-406B-9521-BBF0120792FD}" dt="2021-06-15T04:53:05.599" v="235" actId="208"/>
          <ac:spMkLst>
            <pc:docMk/>
            <pc:sldMk cId="1890366079" sldId="327"/>
            <ac:spMk id="74" creationId="{8363C894-5441-4AAF-94B7-0D4393B984AB}"/>
          </ac:spMkLst>
        </pc:spChg>
        <pc:spChg chg="mod">
          <ac:chgData name="Trenna Wall" userId="3e6f4acb1c4dd9aa" providerId="LiveId" clId="{CCFF93CF-121F-406B-9521-BBF0120792FD}" dt="2021-06-15T04:53:05.599" v="235" actId="208"/>
          <ac:spMkLst>
            <pc:docMk/>
            <pc:sldMk cId="1890366079" sldId="327"/>
            <ac:spMk id="75" creationId="{34D00EC7-448B-4F29-A947-28A597F38A5C}"/>
          </ac:spMkLst>
        </pc:spChg>
        <pc:spChg chg="mod">
          <ac:chgData name="Trenna Wall" userId="3e6f4acb1c4dd9aa" providerId="LiveId" clId="{CCFF93CF-121F-406B-9521-BBF0120792FD}" dt="2021-06-15T04:53:05.599" v="235" actId="208"/>
          <ac:spMkLst>
            <pc:docMk/>
            <pc:sldMk cId="1890366079" sldId="327"/>
            <ac:spMk id="76" creationId="{B2925451-CDCC-4937-8458-AB40E4A1AF3C}"/>
          </ac:spMkLst>
        </pc:spChg>
        <pc:spChg chg="mod">
          <ac:chgData name="Trenna Wall" userId="3e6f4acb1c4dd9aa" providerId="LiveId" clId="{CCFF93CF-121F-406B-9521-BBF0120792FD}" dt="2021-06-15T04:53:05.599" v="235" actId="208"/>
          <ac:spMkLst>
            <pc:docMk/>
            <pc:sldMk cId="1890366079" sldId="327"/>
            <ac:spMk id="77" creationId="{0C0BDBA3-05B6-4516-9B79-90E84584E2F6}"/>
          </ac:spMkLst>
        </pc:spChg>
        <pc:spChg chg="mod">
          <ac:chgData name="Trenna Wall" userId="3e6f4acb1c4dd9aa" providerId="LiveId" clId="{CCFF93CF-121F-406B-9521-BBF0120792FD}" dt="2021-06-15T04:53:05.599" v="235" actId="208"/>
          <ac:spMkLst>
            <pc:docMk/>
            <pc:sldMk cId="1890366079" sldId="327"/>
            <ac:spMk id="78" creationId="{DBE7291D-F697-4AE5-ACDB-A4D5F1F4927A}"/>
          </ac:spMkLst>
        </pc:spChg>
        <pc:spChg chg="mod">
          <ac:chgData name="Trenna Wall" userId="3e6f4acb1c4dd9aa" providerId="LiveId" clId="{CCFF93CF-121F-406B-9521-BBF0120792FD}" dt="2021-06-15T04:53:05.599" v="235" actId="208"/>
          <ac:spMkLst>
            <pc:docMk/>
            <pc:sldMk cId="1890366079" sldId="327"/>
            <ac:spMk id="79" creationId="{76DEC6E3-9165-4A66-9D76-0D4B62E73051}"/>
          </ac:spMkLst>
        </pc:spChg>
        <pc:spChg chg="mod">
          <ac:chgData name="Trenna Wall" userId="3e6f4acb1c4dd9aa" providerId="LiveId" clId="{CCFF93CF-121F-406B-9521-BBF0120792FD}" dt="2021-06-15T04:53:05.599" v="235" actId="208"/>
          <ac:spMkLst>
            <pc:docMk/>
            <pc:sldMk cId="1890366079" sldId="327"/>
            <ac:spMk id="80" creationId="{DF5493F8-034F-400A-86DB-D7B83C42016A}"/>
          </ac:spMkLst>
        </pc:spChg>
        <pc:spChg chg="mod ord topLvl">
          <ac:chgData name="Trenna Wall" userId="3e6f4acb1c4dd9aa" providerId="LiveId" clId="{CCFF93CF-121F-406B-9521-BBF0120792FD}" dt="2021-06-15T04:53:38.008" v="238" actId="207"/>
          <ac:spMkLst>
            <pc:docMk/>
            <pc:sldMk cId="1890366079" sldId="327"/>
            <ac:spMk id="81" creationId="{B1011E2F-EF1C-4D97-B6AD-8557483592FB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84" creationId="{F8C915AE-4D78-47CC-B652-473F0FE3186E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85" creationId="{E338D6FA-D484-4572-83AD-47E5D0B5950C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86" creationId="{75EE47A1-0B89-49C9-B5E5-37698851BC94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87" creationId="{AD97791C-018A-4A34-A68D-9B73207ECBCE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88" creationId="{848DAF1F-F8C9-4AB3-831D-8BE9E15E89FA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89" creationId="{1B8B0D9C-3FCC-4857-A0B1-E9E505DA417C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90" creationId="{ED6BC858-C8E3-42F9-B263-40413B62C475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91" creationId="{CCF9072C-F217-4696-BFA4-3EE17CED8E94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92" creationId="{104B76D6-24D1-434D-8927-C2F9785593D7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93" creationId="{53707AFF-AA6C-42DD-9014-2550C7344EB6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94" creationId="{CB4819E9-E2A5-4F3D-AD15-9656EB88F776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95" creationId="{731FCB06-7FE2-4E2E-B983-7228ED5B0371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96" creationId="{850CF96E-D8D4-4D0E-AAE8-56A7F2ABD1C9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97" creationId="{DE9E9194-93C0-4641-9890-76395632A845}"/>
          </ac:spMkLst>
        </pc:spChg>
        <pc:spChg chg="mod ord topLvl">
          <ac:chgData name="Trenna Wall" userId="3e6f4acb1c4dd9aa" providerId="LiveId" clId="{CCFF93CF-121F-406B-9521-BBF0120792FD}" dt="2021-06-15T04:53:38.008" v="238" actId="207"/>
          <ac:spMkLst>
            <pc:docMk/>
            <pc:sldMk cId="1890366079" sldId="327"/>
            <ac:spMk id="98" creationId="{827F3D59-7C58-4DF8-9922-F44DA2CBA7EA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01" creationId="{3F743493-5C7C-4AFB-87BF-87827C3CE911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02" creationId="{E7A20631-0158-4A04-A665-0A1B632A6385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03" creationId="{84E1B6A7-D881-4F82-96A6-4D58C5AEFA27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04" creationId="{E86EF45A-9B19-4C5C-A8DA-35AC136EB4F2}"/>
          </ac:spMkLst>
        </pc:spChg>
        <pc:spChg chg="mod ord topLvl">
          <ac:chgData name="Trenna Wall" userId="3e6f4acb1c4dd9aa" providerId="LiveId" clId="{CCFF93CF-121F-406B-9521-BBF0120792FD}" dt="2021-06-15T04:53:38.008" v="238" actId="207"/>
          <ac:spMkLst>
            <pc:docMk/>
            <pc:sldMk cId="1890366079" sldId="327"/>
            <ac:spMk id="105" creationId="{7DC6051B-9FD8-4D85-B099-7E7B0DAA1BE4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08" creationId="{080CB59B-498E-4843-BD4C-748F1DCB972D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09" creationId="{AA7B076A-BF52-41FD-857D-6C2A1E094190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10" creationId="{B6929587-683A-4EF2-BF32-7D164A7867A2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11" creationId="{2286098E-B05E-44A5-9A2D-CF9A6ED5123C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12" creationId="{4967AC89-B6EE-4116-8B6C-D5DC8DF5CFAD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13" creationId="{382931D4-A631-41DB-9C0A-7911D981C033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14" creationId="{D96B9E56-CF67-41CA-BC3F-63546BC4C9A8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15" creationId="{A71EC348-6FE3-4AEA-AAF3-15D7FFE01FE3}"/>
          </ac:spMkLst>
        </pc:spChg>
        <pc:spChg chg="mod ord topLvl">
          <ac:chgData name="Trenna Wall" userId="3e6f4acb1c4dd9aa" providerId="LiveId" clId="{CCFF93CF-121F-406B-9521-BBF0120792FD}" dt="2021-06-15T04:53:38.008" v="238" actId="207"/>
          <ac:spMkLst>
            <pc:docMk/>
            <pc:sldMk cId="1890366079" sldId="327"/>
            <ac:spMk id="116" creationId="{5FB2FCEB-30E6-4D5C-9048-62B8A3B9BFB8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19" creationId="{3D1A1228-1991-431E-9E56-413697FE206F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20" creationId="{15E13EDB-0238-42D5-82DF-5B07626A0B21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21" creationId="{FF282496-A79F-4BE2-8D44-B9645962B9C2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22" creationId="{34AB934E-9F5A-4165-B116-CFAA23723184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23" creationId="{1FFE71D6-700D-44BB-A283-B51A0A217183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24" creationId="{7C28E328-4259-406F-9AF5-58014A06A620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25" creationId="{48CD9871-C604-4F4C-A7F2-05F9D3C65B7F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26" creationId="{EB504955-7859-4B1A-B0B7-75E5D0F5EB64}"/>
          </ac:spMkLst>
        </pc:spChg>
        <pc:spChg chg="mod ord topLvl">
          <ac:chgData name="Trenna Wall" userId="3e6f4acb1c4dd9aa" providerId="LiveId" clId="{CCFF93CF-121F-406B-9521-BBF0120792FD}" dt="2021-06-15T04:53:38.008" v="238" actId="207"/>
          <ac:spMkLst>
            <pc:docMk/>
            <pc:sldMk cId="1890366079" sldId="327"/>
            <ac:spMk id="127" creationId="{4B5B8F09-B291-4DE0-866A-583211354E43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30" creationId="{7CA58993-4DCC-4372-9E58-0671801DF74E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31" creationId="{BE8AEC4E-0559-49C5-AE04-E8AA46FA52C2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32" creationId="{3FEEEA59-A4FB-43C6-985B-E873E10251AD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33" creationId="{F2217A0E-5DE7-4B2D-8CC9-054735FB0EB0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34" creationId="{52BAFD76-391C-4221-B7FD-A66082852F20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35" creationId="{14735F3B-61AD-4D34-BBBE-8327BBF42D90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36" creationId="{7DB8751E-C67A-4D82-8F19-82377F2280DD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37" creationId="{D1FED8CE-F97F-4984-BCF0-FC3FA8C8ACE6}"/>
          </ac:spMkLst>
        </pc:spChg>
        <pc:spChg chg="mod ord topLvl">
          <ac:chgData name="Trenna Wall" userId="3e6f4acb1c4dd9aa" providerId="LiveId" clId="{CCFF93CF-121F-406B-9521-BBF0120792FD}" dt="2021-06-15T04:53:38.008" v="238" actId="207"/>
          <ac:spMkLst>
            <pc:docMk/>
            <pc:sldMk cId="1890366079" sldId="327"/>
            <ac:spMk id="138" creationId="{19EE45D7-659C-4021-A8FC-0AA4605ECC45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41" creationId="{72F0CAAB-FB68-4B38-9F6F-F378DB55943A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42" creationId="{0CE1AB4B-06F0-4AD3-9E80-411F72DD64D9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43" creationId="{A190A547-87BF-48F6-AB54-0DD7D03346E9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44" creationId="{AC5CAF55-16F2-42CD-A8BA-CA793C06120B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45" creationId="{74559C07-9B6E-411D-8B9A-DAF88D249170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46" creationId="{AC22E22A-86AF-4773-9812-076339AD9895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47" creationId="{40B9B608-755D-436D-9326-EF8017ED569B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48" creationId="{DA294C6E-9658-4048-A9F0-B086C910D0C2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49" creationId="{F1391F74-28EF-409D-861E-B6F9219DC01C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50" creationId="{DF1CA135-2C32-412C-A33B-93DCA91D8519}"/>
          </ac:spMkLst>
        </pc:spChg>
        <pc:spChg chg="mod ord topLvl">
          <ac:chgData name="Trenna Wall" userId="3e6f4acb1c4dd9aa" providerId="LiveId" clId="{CCFF93CF-121F-406B-9521-BBF0120792FD}" dt="2021-06-15T04:53:38.008" v="238" actId="207"/>
          <ac:spMkLst>
            <pc:docMk/>
            <pc:sldMk cId="1890366079" sldId="327"/>
            <ac:spMk id="151" creationId="{756CB37E-A460-43E8-B766-BE356CC9D1AE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54" creationId="{227B7F14-E9CA-4713-B0BD-9B16314038F1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55" creationId="{865F7ABA-5090-4608-8099-44BA17A2744B}"/>
          </ac:spMkLst>
        </pc:spChg>
        <pc:spChg chg="mod ord topLvl">
          <ac:chgData name="Trenna Wall" userId="3e6f4acb1c4dd9aa" providerId="LiveId" clId="{CCFF93CF-121F-406B-9521-BBF0120792FD}" dt="2021-06-15T04:53:38.008" v="238" actId="207"/>
          <ac:spMkLst>
            <pc:docMk/>
            <pc:sldMk cId="1890366079" sldId="327"/>
            <ac:spMk id="156" creationId="{BEB7CD1A-37D6-4390-83C2-A77BC5E2B6B1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59" creationId="{96F516E9-679F-41D0-8C42-B258FA476039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60" creationId="{003DBDB8-DA97-4A48-9FBA-76CB79990A0E}"/>
          </ac:spMkLst>
        </pc:spChg>
        <pc:spChg chg="mod ord topLvl">
          <ac:chgData name="Trenna Wall" userId="3e6f4acb1c4dd9aa" providerId="LiveId" clId="{CCFF93CF-121F-406B-9521-BBF0120792FD}" dt="2021-06-15T04:53:38.008" v="238" actId="207"/>
          <ac:spMkLst>
            <pc:docMk/>
            <pc:sldMk cId="1890366079" sldId="327"/>
            <ac:spMk id="161" creationId="{41C950D5-0ACC-4B7A-83A5-C0831E609A9D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64" creationId="{633C55B8-67A0-4460-8949-6D03BDE7657F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65" creationId="{3E4CA34B-1625-47D8-8556-5FCD9C0BE44A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66" creationId="{02749D27-047A-4145-9010-1FBE7B44FC6F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67" creationId="{A1294F76-A23F-4FC1-A5F3-927916BBF237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68" creationId="{4E6832AA-18D8-4E57-B201-1A6D6A2AB6C8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69" creationId="{1B903C88-19D1-4DF7-B5F2-09182924394C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70" creationId="{754B2090-178D-4F46-9113-4D66B435E9CA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71" creationId="{D9BAEE03-BF43-4AC7-8B31-15FB6B319A7E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72" creationId="{18F1157B-C8A5-4171-96B8-B575B2087826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73" creationId="{16C0CB1D-00E6-43DF-AF3A-700F79A86B25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74" creationId="{02EF9C7E-43A2-45FB-966A-A7C2E49E2145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75" creationId="{C3CC2AD0-DD83-42D9-A5DF-D3FBF07B2348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76" creationId="{F88360DD-019D-49DC-9B48-4634977A1C03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77" creationId="{563E50D8-7457-4835-B94C-DCD104E254DE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78" creationId="{02A112E2-9C46-4AE4-BEC4-B9CA6DF50A32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79" creationId="{0611D376-BFD9-4898-AAD2-DF4FFF546A58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80" creationId="{5D924B84-55B5-42D4-B099-EF5BA9974FF9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81" creationId="{C9788287-607A-435A-8D92-0D055DBE255C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82" creationId="{8F60FF54-E655-41B8-862D-5BAC160CDE55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83" creationId="{B5B734E4-E444-4C83-92D5-48AB3D8B9040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84" creationId="{C44AF981-80F3-469E-9B2F-287283766091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85" creationId="{128A60BE-55E6-4677-BC9A-D9015B4C0E55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86" creationId="{38517C57-DACA-4349-88E2-DCADAE165830}"/>
          </ac:spMkLst>
        </pc:spChg>
        <pc:spChg chg="mod ord topLvl">
          <ac:chgData name="Trenna Wall" userId="3e6f4acb1c4dd9aa" providerId="LiveId" clId="{CCFF93CF-121F-406B-9521-BBF0120792FD}" dt="2021-06-15T04:53:38.008" v="238" actId="207"/>
          <ac:spMkLst>
            <pc:docMk/>
            <pc:sldMk cId="1890366079" sldId="327"/>
            <ac:spMk id="187" creationId="{D173A5C9-C94F-4834-B047-293A85F178D9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90" creationId="{10F0736D-632A-4C20-B442-4D7FF6287872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91" creationId="{77A8D8A2-35B7-4F15-B8CF-A2FBE3043EC2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92" creationId="{991B4268-B351-4C46-AA67-FD13DBCDBAFB}"/>
          </ac:spMkLst>
        </pc:spChg>
        <pc:spChg chg="mod">
          <ac:chgData name="Trenna Wall" userId="3e6f4acb1c4dd9aa" providerId="LiveId" clId="{CCFF93CF-121F-406B-9521-BBF0120792FD}" dt="2021-06-15T04:52:22.721" v="220" actId="165"/>
          <ac:spMkLst>
            <pc:docMk/>
            <pc:sldMk cId="1890366079" sldId="327"/>
            <ac:spMk id="193" creationId="{D8F72DE6-4D71-4BF9-8ADD-EF3313E26AA2}"/>
          </ac:spMkLst>
        </pc:spChg>
        <pc:spChg chg="mod ord topLvl">
          <ac:chgData name="Trenna Wall" userId="3e6f4acb1c4dd9aa" providerId="LiveId" clId="{CCFF93CF-121F-406B-9521-BBF0120792FD}" dt="2021-06-15T04:53:38.008" v="238" actId="207"/>
          <ac:spMkLst>
            <pc:docMk/>
            <pc:sldMk cId="1890366079" sldId="327"/>
            <ac:spMk id="194" creationId="{7530F1F4-B5AC-48A7-A73D-73531153FF0D}"/>
          </ac:spMkLst>
        </pc:spChg>
        <pc:grpChg chg="add mod">
          <ac:chgData name="Trenna Wall" userId="3e6f4acb1c4dd9aa" providerId="LiveId" clId="{CCFF93CF-121F-406B-9521-BBF0120792FD}" dt="2021-06-15T04:48:01.679" v="187" actId="164"/>
          <ac:grpSpMkLst>
            <pc:docMk/>
            <pc:sldMk cId="1890366079" sldId="327"/>
            <ac:grpSpMk id="3" creationId="{78A755DC-90F5-467E-98DA-5F0E858889E9}"/>
          </ac:grpSpMkLst>
        </pc:grpChg>
        <pc:grpChg chg="mod topLvl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4" creationId="{D3B348ED-0D45-4A27-96F2-F0030A797437}"/>
          </ac:grpSpMkLst>
        </pc:grpChg>
        <pc:grpChg chg="add mod">
          <ac:chgData name="Trenna Wall" userId="3e6f4acb1c4dd9aa" providerId="LiveId" clId="{CCFF93CF-121F-406B-9521-BBF0120792FD}" dt="2021-06-15T04:48:04.080" v="188" actId="164"/>
          <ac:grpSpMkLst>
            <pc:docMk/>
            <pc:sldMk cId="1890366079" sldId="327"/>
            <ac:grpSpMk id="9" creationId="{39388FD7-0351-4277-AB92-88370101B61D}"/>
          </ac:grpSpMkLst>
        </pc:grpChg>
        <pc:grpChg chg="mod topLvl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10" creationId="{F0D57019-78B8-4A85-9258-5AD7D1A74677}"/>
          </ac:grpSpMkLst>
        </pc:grpChg>
        <pc:grpChg chg="add mod">
          <ac:chgData name="Trenna Wall" userId="3e6f4acb1c4dd9aa" providerId="LiveId" clId="{CCFF93CF-121F-406B-9521-BBF0120792FD}" dt="2021-06-15T04:48:06.812" v="189" actId="164"/>
          <ac:grpSpMkLst>
            <pc:docMk/>
            <pc:sldMk cId="1890366079" sldId="327"/>
            <ac:grpSpMk id="16" creationId="{80AC501E-2E28-4CB8-8FDA-EA75EC20F303}"/>
          </ac:grpSpMkLst>
        </pc:grpChg>
        <pc:grpChg chg="mod topLvl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17" creationId="{79925048-FC07-4755-841D-870CF2E06D53}"/>
          </ac:grpSpMkLst>
        </pc:grpChg>
        <pc:grpChg chg="del">
          <ac:chgData name="Trenna Wall" userId="3e6f4acb1c4dd9aa" providerId="LiveId" clId="{CCFF93CF-121F-406B-9521-BBF0120792FD}" dt="2021-06-15T04:37:12" v="52" actId="165"/>
          <ac:grpSpMkLst>
            <pc:docMk/>
            <pc:sldMk cId="1890366079" sldId="327"/>
            <ac:grpSpMk id="21" creationId="{6D585405-A295-42E4-B4DA-0CBFD727EF91}"/>
          </ac:grpSpMkLst>
        </pc:grpChg>
        <pc:grpChg chg="del">
          <ac:chgData name="Trenna Wall" userId="3e6f4acb1c4dd9aa" providerId="LiveId" clId="{CCFF93CF-121F-406B-9521-BBF0120792FD}" dt="2021-06-15T04:37:12" v="52" actId="165"/>
          <ac:grpSpMkLst>
            <pc:docMk/>
            <pc:sldMk cId="1890366079" sldId="327"/>
            <ac:grpSpMk id="27" creationId="{9F40B514-E3A3-4C02-886A-D60C38375E6E}"/>
          </ac:grpSpMkLst>
        </pc:grpChg>
        <pc:grpChg chg="del">
          <ac:chgData name="Trenna Wall" userId="3e6f4acb1c4dd9aa" providerId="LiveId" clId="{CCFF93CF-121F-406B-9521-BBF0120792FD}" dt="2021-06-15T04:37:12" v="52" actId="165"/>
          <ac:grpSpMkLst>
            <pc:docMk/>
            <pc:sldMk cId="1890366079" sldId="327"/>
            <ac:grpSpMk id="33" creationId="{051130A1-194F-4B59-AD1C-283683A36582}"/>
          </ac:grpSpMkLst>
        </pc:grpChg>
        <pc:grpChg chg="add del mod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40" creationId="{B833C945-6140-408B-BABD-E79F1A2AAEA7}"/>
          </ac:grpSpMkLst>
        </pc:grpChg>
        <pc:grpChg chg="add del mod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42" creationId="{79E2C404-5EDA-47B3-870A-E6260E95D0B5}"/>
          </ac:grpSpMkLst>
        </pc:grpChg>
        <pc:grpChg chg="add del mod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44" creationId="{2E4D80E4-5DFE-4F73-8CB2-CFF69280FE09}"/>
          </ac:grpSpMkLst>
        </pc:grpChg>
        <pc:grpChg chg="add del mod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46" creationId="{59AD20B5-6CDF-4AC8-B68A-77FE2238FC7A}"/>
          </ac:grpSpMkLst>
        </pc:grpChg>
        <pc:grpChg chg="add del mod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47" creationId="{67200C46-9178-4965-87AF-346465DD89FC}"/>
          </ac:grpSpMkLst>
        </pc:grpChg>
        <pc:grpChg chg="add del mod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48" creationId="{A1C25450-663A-40F1-9280-4AAA24EA1490}"/>
          </ac:grpSpMkLst>
        </pc:grpChg>
        <pc:grpChg chg="mod topLvl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49" creationId="{7A65F039-A814-42B5-BA1D-1C03A112C783}"/>
          </ac:grpSpMkLst>
        </pc:grpChg>
        <pc:grpChg chg="add del mod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50" creationId="{14002294-4623-4731-AB8C-BEB8167EB202}"/>
          </ac:grpSpMkLst>
        </pc:grpChg>
        <pc:grpChg chg="add del mod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52" creationId="{B9598E76-E58B-44F9-B97E-B90B3F5DC96F}"/>
          </ac:grpSpMkLst>
        </pc:grpChg>
        <pc:grpChg chg="add del mod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54" creationId="{D4F5B0CB-4F5F-4880-91E3-29E7B7B2F617}"/>
          </ac:grpSpMkLst>
        </pc:grpChg>
        <pc:grpChg chg="add del mod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56" creationId="{2805B1D4-D422-40B6-9892-A9104AB8FB14}"/>
          </ac:grpSpMkLst>
        </pc:grpChg>
        <pc:grpChg chg="add del mod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58" creationId="{B0F52493-7D5C-45BA-95EC-093E5713FAAF}"/>
          </ac:grpSpMkLst>
        </pc:grpChg>
        <pc:grpChg chg="add del mod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60" creationId="{87480FC7-C846-4A31-BDF8-2321E3289AA1}"/>
          </ac:grpSpMkLst>
        </pc:grpChg>
        <pc:grpChg chg="add del mod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62" creationId="{A4EE2DDB-9051-4CB1-B18B-36A3D86AE8F1}"/>
          </ac:grpSpMkLst>
        </pc:grpChg>
        <pc:grpChg chg="add del mod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64" creationId="{B15A784E-0644-420A-95D3-27A65912AA1D}"/>
          </ac:grpSpMkLst>
        </pc:grpChg>
        <pc:grpChg chg="add del mod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66" creationId="{89144EC4-8ABF-4081-B11E-0834D41EDAA1}"/>
          </ac:grpSpMkLst>
        </pc:grpChg>
        <pc:grpChg chg="mod topLvl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70" creationId="{BA73CA94-4B1A-4E5D-9003-D14FA41BAA76}"/>
          </ac:grpSpMkLst>
        </pc:grpChg>
        <pc:grpChg chg="mod topLvl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83" creationId="{B7236D36-472B-4685-8AF4-A502825C282A}"/>
          </ac:grpSpMkLst>
        </pc:grpChg>
        <pc:grpChg chg="mod topLvl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100" creationId="{539DBADE-D683-4CA7-ADE0-DBF61E202CCA}"/>
          </ac:grpSpMkLst>
        </pc:grpChg>
        <pc:grpChg chg="mod topLvl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107" creationId="{A191642A-41D5-4D76-A8FE-8EE39D40B8AF}"/>
          </ac:grpSpMkLst>
        </pc:grpChg>
        <pc:grpChg chg="mod topLvl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118" creationId="{ECDD67FC-EE36-477C-94FF-6306E32A58C2}"/>
          </ac:grpSpMkLst>
        </pc:grpChg>
        <pc:grpChg chg="mod topLvl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129" creationId="{4FDED5C6-5398-4B35-8C44-BD2FFA6A8321}"/>
          </ac:grpSpMkLst>
        </pc:grpChg>
        <pc:grpChg chg="mod topLvl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140" creationId="{EA21BDDC-EE64-483A-8842-62CD49D7264A}"/>
          </ac:grpSpMkLst>
        </pc:grpChg>
        <pc:grpChg chg="mod topLvl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153" creationId="{EB879AB3-75A9-45B5-888D-7A2401E64C41}"/>
          </ac:grpSpMkLst>
        </pc:grpChg>
        <pc:grpChg chg="mod topLvl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158" creationId="{78FA85DA-9C39-4923-A7C7-995592DE99C8}"/>
          </ac:grpSpMkLst>
        </pc:grpChg>
        <pc:grpChg chg="mod topLvl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163" creationId="{3CD44651-5758-4BA3-A56C-F3A8150E64FE}"/>
          </ac:grpSpMkLst>
        </pc:grpChg>
        <pc:grpChg chg="mod topLvl">
          <ac:chgData name="Trenna Wall" userId="3e6f4acb1c4dd9aa" providerId="LiveId" clId="{CCFF93CF-121F-406B-9521-BBF0120792FD}" dt="2021-06-15T04:52:22.721" v="220" actId="165"/>
          <ac:grpSpMkLst>
            <pc:docMk/>
            <pc:sldMk cId="1890366079" sldId="327"/>
            <ac:grpSpMk id="189" creationId="{F5D19686-ABA1-42B4-80CE-2155EF7BF462}"/>
          </ac:grpSpMkLst>
        </pc:grpChg>
        <pc:grpChg chg="del">
          <ac:chgData name="Trenna Wall" userId="3e6f4acb1c4dd9aa" providerId="LiveId" clId="{CCFF93CF-121F-406B-9521-BBF0120792FD}" dt="2021-06-15T04:37:12" v="52" actId="165"/>
          <ac:grpSpMkLst>
            <pc:docMk/>
            <pc:sldMk cId="1890366079" sldId="327"/>
            <ac:grpSpMk id="195" creationId="{9085A567-FB18-4B50-A86F-7BE2B2C62185}"/>
          </ac:grpSpMkLst>
        </pc:grpChg>
        <pc:grpChg chg="del">
          <ac:chgData name="Trenna Wall" userId="3e6f4acb1c4dd9aa" providerId="LiveId" clId="{CCFF93CF-121F-406B-9521-BBF0120792FD}" dt="2021-06-15T04:37:12" v="52" actId="165"/>
          <ac:grpSpMkLst>
            <pc:docMk/>
            <pc:sldMk cId="1890366079" sldId="327"/>
            <ac:grpSpMk id="196" creationId="{8955F768-4A4F-47CF-B9BF-35C5E6A43DE8}"/>
          </ac:grpSpMkLst>
        </pc:grpChg>
        <pc:grpChg chg="del">
          <ac:chgData name="Trenna Wall" userId="3e6f4acb1c4dd9aa" providerId="LiveId" clId="{CCFF93CF-121F-406B-9521-BBF0120792FD}" dt="2021-06-15T04:37:12" v="52" actId="165"/>
          <ac:grpSpMkLst>
            <pc:docMk/>
            <pc:sldMk cId="1890366079" sldId="327"/>
            <ac:grpSpMk id="197" creationId="{C7627BDE-5580-4480-A688-3FC327278F54}"/>
          </ac:grpSpMkLst>
        </pc:grpChg>
        <pc:grpChg chg="del">
          <ac:chgData name="Trenna Wall" userId="3e6f4acb1c4dd9aa" providerId="LiveId" clId="{CCFF93CF-121F-406B-9521-BBF0120792FD}" dt="2021-06-15T04:37:12" v="52" actId="165"/>
          <ac:grpSpMkLst>
            <pc:docMk/>
            <pc:sldMk cId="1890366079" sldId="327"/>
            <ac:grpSpMk id="198" creationId="{B68BA509-2CD1-47A7-9B1A-4998106E1912}"/>
          </ac:grpSpMkLst>
        </pc:grpChg>
        <pc:grpChg chg="del">
          <ac:chgData name="Trenna Wall" userId="3e6f4acb1c4dd9aa" providerId="LiveId" clId="{CCFF93CF-121F-406B-9521-BBF0120792FD}" dt="2021-06-15T04:37:12" v="52" actId="165"/>
          <ac:grpSpMkLst>
            <pc:docMk/>
            <pc:sldMk cId="1890366079" sldId="327"/>
            <ac:grpSpMk id="199" creationId="{20C8C26E-6A6A-473D-8609-7629A720524D}"/>
          </ac:grpSpMkLst>
        </pc:grpChg>
        <pc:grpChg chg="del">
          <ac:chgData name="Trenna Wall" userId="3e6f4acb1c4dd9aa" providerId="LiveId" clId="{CCFF93CF-121F-406B-9521-BBF0120792FD}" dt="2021-06-15T04:37:12" v="52" actId="165"/>
          <ac:grpSpMkLst>
            <pc:docMk/>
            <pc:sldMk cId="1890366079" sldId="327"/>
            <ac:grpSpMk id="200" creationId="{4CA8980F-6224-442B-A8A9-E5947502A884}"/>
          </ac:grpSpMkLst>
        </pc:grpChg>
        <pc:grpChg chg="del">
          <ac:chgData name="Trenna Wall" userId="3e6f4acb1c4dd9aa" providerId="LiveId" clId="{CCFF93CF-121F-406B-9521-BBF0120792FD}" dt="2021-06-15T04:37:12" v="52" actId="165"/>
          <ac:grpSpMkLst>
            <pc:docMk/>
            <pc:sldMk cId="1890366079" sldId="327"/>
            <ac:grpSpMk id="201" creationId="{317CC35B-FAB2-4B20-9F0D-4135B2064ADA}"/>
          </ac:grpSpMkLst>
        </pc:grpChg>
        <pc:grpChg chg="del">
          <ac:chgData name="Trenna Wall" userId="3e6f4acb1c4dd9aa" providerId="LiveId" clId="{CCFF93CF-121F-406B-9521-BBF0120792FD}" dt="2021-06-15T04:37:12" v="52" actId="165"/>
          <ac:grpSpMkLst>
            <pc:docMk/>
            <pc:sldMk cId="1890366079" sldId="327"/>
            <ac:grpSpMk id="202" creationId="{B45AA129-21FA-4D02-B7C3-7F31E95F69C0}"/>
          </ac:grpSpMkLst>
        </pc:grpChg>
        <pc:grpChg chg="del">
          <ac:chgData name="Trenna Wall" userId="3e6f4acb1c4dd9aa" providerId="LiveId" clId="{CCFF93CF-121F-406B-9521-BBF0120792FD}" dt="2021-06-15T04:37:12" v="52" actId="165"/>
          <ac:grpSpMkLst>
            <pc:docMk/>
            <pc:sldMk cId="1890366079" sldId="327"/>
            <ac:grpSpMk id="203" creationId="{AE6F51CA-2394-4362-A729-9CB5899B19B1}"/>
          </ac:grpSpMkLst>
        </pc:grpChg>
        <pc:grpChg chg="del">
          <ac:chgData name="Trenna Wall" userId="3e6f4acb1c4dd9aa" providerId="LiveId" clId="{CCFF93CF-121F-406B-9521-BBF0120792FD}" dt="2021-06-15T04:37:12" v="52" actId="165"/>
          <ac:grpSpMkLst>
            <pc:docMk/>
            <pc:sldMk cId="1890366079" sldId="327"/>
            <ac:grpSpMk id="204" creationId="{3C83AD80-EE0A-41B2-B2FC-776E4D8708AB}"/>
          </ac:grpSpMkLst>
        </pc:grpChg>
        <pc:grpChg chg="del">
          <ac:chgData name="Trenna Wall" userId="3e6f4acb1c4dd9aa" providerId="LiveId" clId="{CCFF93CF-121F-406B-9521-BBF0120792FD}" dt="2021-06-15T04:37:12" v="52" actId="165"/>
          <ac:grpSpMkLst>
            <pc:docMk/>
            <pc:sldMk cId="1890366079" sldId="327"/>
            <ac:grpSpMk id="205" creationId="{9976D472-2BCD-433E-AA1E-B38A51B55CA5}"/>
          </ac:grpSpMkLst>
        </pc:grpChg>
        <pc:grpChg chg="del">
          <ac:chgData name="Trenna Wall" userId="3e6f4acb1c4dd9aa" providerId="LiveId" clId="{CCFF93CF-121F-406B-9521-BBF0120792FD}" dt="2021-06-15T04:37:12" v="52" actId="165"/>
          <ac:grpSpMkLst>
            <pc:docMk/>
            <pc:sldMk cId="1890366079" sldId="327"/>
            <ac:grpSpMk id="206" creationId="{4435BD8B-6357-4AB2-A8B8-45DFA65653BD}"/>
          </ac:grpSpMkLst>
        </pc:grpChg>
        <pc:grpChg chg="del">
          <ac:chgData name="Trenna Wall" userId="3e6f4acb1c4dd9aa" providerId="LiveId" clId="{CCFF93CF-121F-406B-9521-BBF0120792FD}" dt="2021-06-15T04:37:12" v="52" actId="165"/>
          <ac:grpSpMkLst>
            <pc:docMk/>
            <pc:sldMk cId="1890366079" sldId="327"/>
            <ac:grpSpMk id="207" creationId="{6A47994F-C635-4F92-A4E5-6A01EDD08A32}"/>
          </ac:grpSpMkLst>
        </pc:grpChg>
        <pc:grpChg chg="del">
          <ac:chgData name="Trenna Wall" userId="3e6f4acb1c4dd9aa" providerId="LiveId" clId="{CCFF93CF-121F-406B-9521-BBF0120792FD}" dt="2021-06-15T04:37:12" v="52" actId="165"/>
          <ac:grpSpMkLst>
            <pc:docMk/>
            <pc:sldMk cId="1890366079" sldId="327"/>
            <ac:grpSpMk id="208" creationId="{BAAB5A5F-5892-4156-891C-6A68D7D986C7}"/>
          </ac:grpSpMkLst>
        </pc:grpChg>
        <pc:grpChg chg="del">
          <ac:chgData name="Trenna Wall" userId="3e6f4acb1c4dd9aa" providerId="LiveId" clId="{CCFF93CF-121F-406B-9521-BBF0120792FD}" dt="2021-06-15T04:37:12" v="52" actId="165"/>
          <ac:grpSpMkLst>
            <pc:docMk/>
            <pc:sldMk cId="1890366079" sldId="327"/>
            <ac:grpSpMk id="209" creationId="{B5AFA26E-9B74-451E-8D0E-20DB7C4162CE}"/>
          </ac:grpSpMkLst>
        </pc:grpChg>
      </pc:sldChg>
    </pc:docChg>
  </pc:docChgLst>
  <pc:docChgLst>
    <pc:chgData name="Trenna Wall" userId="3e6f4acb1c4dd9aa" providerId="LiveId" clId="{DBFAB7DF-3037-423D-AD96-06CA9F472871}"/>
    <pc:docChg chg="undo custSel modSld">
      <pc:chgData name="Trenna Wall" userId="3e6f4acb1c4dd9aa" providerId="LiveId" clId="{DBFAB7DF-3037-423D-AD96-06CA9F472871}" dt="2021-06-15T05:20:23.631" v="46" actId="165"/>
      <pc:docMkLst>
        <pc:docMk/>
      </pc:docMkLst>
      <pc:sldChg chg="addSp delSp modSp mod">
        <pc:chgData name="Trenna Wall" userId="3e6f4acb1c4dd9aa" providerId="LiveId" clId="{DBFAB7DF-3037-423D-AD96-06CA9F472871}" dt="2021-06-15T05:20:23.631" v="46" actId="165"/>
        <pc:sldMkLst>
          <pc:docMk/>
          <pc:sldMk cId="1812453948" sldId="292"/>
        </pc:sldMkLst>
        <pc:spChg chg="mod">
          <ac:chgData name="Trenna Wall" userId="3e6f4acb1c4dd9aa" providerId="LiveId" clId="{DBFAB7DF-3037-423D-AD96-06CA9F472871}" dt="2021-06-15T05:06:54.488" v="10"/>
          <ac:spMkLst>
            <pc:docMk/>
            <pc:sldMk cId="1812453948" sldId="292"/>
            <ac:spMk id="48" creationId="{A2BB777F-DE75-4274-B1E6-49895A38AFD4}"/>
          </ac:spMkLst>
        </pc:spChg>
        <pc:spChg chg="mod">
          <ac:chgData name="Trenna Wall" userId="3e6f4acb1c4dd9aa" providerId="LiveId" clId="{DBFAB7DF-3037-423D-AD96-06CA9F472871}" dt="2021-06-15T05:20:23.631" v="46" actId="165"/>
          <ac:spMkLst>
            <pc:docMk/>
            <pc:sldMk cId="1812453948" sldId="292"/>
            <ac:spMk id="152" creationId="{C7FE49DB-8EDE-4E44-A5A2-A060CF6A7DC8}"/>
          </ac:spMkLst>
        </pc:spChg>
        <pc:spChg chg="mod">
          <ac:chgData name="Trenna Wall" userId="3e6f4acb1c4dd9aa" providerId="LiveId" clId="{DBFAB7DF-3037-423D-AD96-06CA9F472871}" dt="2021-06-15T05:20:23.631" v="46" actId="165"/>
          <ac:spMkLst>
            <pc:docMk/>
            <pc:sldMk cId="1812453948" sldId="292"/>
            <ac:spMk id="153" creationId="{3DF1550C-1FE6-42BF-B314-C4EFBCF75662}"/>
          </ac:spMkLst>
        </pc:spChg>
        <pc:spChg chg="mod">
          <ac:chgData name="Trenna Wall" userId="3e6f4acb1c4dd9aa" providerId="LiveId" clId="{DBFAB7DF-3037-423D-AD96-06CA9F472871}" dt="2021-06-15T05:20:23.631" v="46" actId="165"/>
          <ac:spMkLst>
            <pc:docMk/>
            <pc:sldMk cId="1812453948" sldId="292"/>
            <ac:spMk id="154" creationId="{CB9B75E9-DCBE-454B-BD8B-04B2E38EC87F}"/>
          </ac:spMkLst>
        </pc:spChg>
        <pc:spChg chg="mod">
          <ac:chgData name="Trenna Wall" userId="3e6f4acb1c4dd9aa" providerId="LiveId" clId="{DBFAB7DF-3037-423D-AD96-06CA9F472871}" dt="2021-06-15T05:20:23.631" v="46" actId="165"/>
          <ac:spMkLst>
            <pc:docMk/>
            <pc:sldMk cId="1812453948" sldId="292"/>
            <ac:spMk id="155" creationId="{AE8FA506-871A-4510-B7A1-9B7305EAE760}"/>
          </ac:spMkLst>
        </pc:spChg>
        <pc:spChg chg="mod">
          <ac:chgData name="Trenna Wall" userId="3e6f4acb1c4dd9aa" providerId="LiveId" clId="{DBFAB7DF-3037-423D-AD96-06CA9F472871}" dt="2021-06-15T05:20:23.631" v="46" actId="165"/>
          <ac:spMkLst>
            <pc:docMk/>
            <pc:sldMk cId="1812453948" sldId="292"/>
            <ac:spMk id="156" creationId="{EEACA618-F0FB-4B20-A5D4-B8FCA484D214}"/>
          </ac:spMkLst>
        </pc:spChg>
        <pc:spChg chg="mod">
          <ac:chgData name="Trenna Wall" userId="3e6f4acb1c4dd9aa" providerId="LiveId" clId="{DBFAB7DF-3037-423D-AD96-06CA9F472871}" dt="2021-06-15T05:20:23.631" v="46" actId="165"/>
          <ac:spMkLst>
            <pc:docMk/>
            <pc:sldMk cId="1812453948" sldId="292"/>
            <ac:spMk id="157" creationId="{5F860255-9361-47EE-9BF9-87C7ACEA440E}"/>
          </ac:spMkLst>
        </pc:spChg>
        <pc:spChg chg="mod">
          <ac:chgData name="Trenna Wall" userId="3e6f4acb1c4dd9aa" providerId="LiveId" clId="{DBFAB7DF-3037-423D-AD96-06CA9F472871}" dt="2021-06-15T05:20:23.631" v="46" actId="165"/>
          <ac:spMkLst>
            <pc:docMk/>
            <pc:sldMk cId="1812453948" sldId="292"/>
            <ac:spMk id="158" creationId="{1D723BEC-DC47-4EF0-BD65-63ECB7259F00}"/>
          </ac:spMkLst>
        </pc:spChg>
        <pc:spChg chg="mod">
          <ac:chgData name="Trenna Wall" userId="3e6f4acb1c4dd9aa" providerId="LiveId" clId="{DBFAB7DF-3037-423D-AD96-06CA9F472871}" dt="2021-06-15T05:20:23.631" v="46" actId="165"/>
          <ac:spMkLst>
            <pc:docMk/>
            <pc:sldMk cId="1812453948" sldId="292"/>
            <ac:spMk id="159" creationId="{3BE54389-056E-4A8B-BC42-BB885EA2B162}"/>
          </ac:spMkLst>
        </pc:spChg>
        <pc:spChg chg="mod">
          <ac:chgData name="Trenna Wall" userId="3e6f4acb1c4dd9aa" providerId="LiveId" clId="{DBFAB7DF-3037-423D-AD96-06CA9F472871}" dt="2021-06-15T05:20:23.631" v="46" actId="165"/>
          <ac:spMkLst>
            <pc:docMk/>
            <pc:sldMk cId="1812453948" sldId="292"/>
            <ac:spMk id="160" creationId="{7495526E-B74F-4FDC-8E5E-3C2F76A6E8E8}"/>
          </ac:spMkLst>
        </pc:spChg>
        <pc:spChg chg="mod">
          <ac:chgData name="Trenna Wall" userId="3e6f4acb1c4dd9aa" providerId="LiveId" clId="{DBFAB7DF-3037-423D-AD96-06CA9F472871}" dt="2021-06-15T05:20:23.631" v="46" actId="165"/>
          <ac:spMkLst>
            <pc:docMk/>
            <pc:sldMk cId="1812453948" sldId="292"/>
            <ac:spMk id="161" creationId="{8792C0EB-11D2-46D9-9E5E-79DA0236F667}"/>
          </ac:spMkLst>
        </pc:spChg>
        <pc:spChg chg="mod">
          <ac:chgData name="Trenna Wall" userId="3e6f4acb1c4dd9aa" providerId="LiveId" clId="{DBFAB7DF-3037-423D-AD96-06CA9F472871}" dt="2021-06-15T05:20:23.631" v="46" actId="165"/>
          <ac:spMkLst>
            <pc:docMk/>
            <pc:sldMk cId="1812453948" sldId="292"/>
            <ac:spMk id="162" creationId="{BA832B5C-796B-4551-8BCB-5A4A9DA27148}"/>
          </ac:spMkLst>
        </pc:spChg>
        <pc:spChg chg="mod">
          <ac:chgData name="Trenna Wall" userId="3e6f4acb1c4dd9aa" providerId="LiveId" clId="{DBFAB7DF-3037-423D-AD96-06CA9F472871}" dt="2021-06-15T05:20:23.631" v="46" actId="165"/>
          <ac:spMkLst>
            <pc:docMk/>
            <pc:sldMk cId="1812453948" sldId="292"/>
            <ac:spMk id="163" creationId="{BDF1463E-FE38-4F07-9949-F3A8C96FD866}"/>
          </ac:spMkLst>
        </pc:spChg>
        <pc:spChg chg="mod topLvl">
          <ac:chgData name="Trenna Wall" userId="3e6f4acb1c4dd9aa" providerId="LiveId" clId="{DBFAB7DF-3037-423D-AD96-06CA9F472871}" dt="2021-06-15T05:20:23.631" v="46" actId="165"/>
          <ac:spMkLst>
            <pc:docMk/>
            <pc:sldMk cId="1812453948" sldId="292"/>
            <ac:spMk id="164" creationId="{AAAF0441-6862-4779-9D47-526587010E9A}"/>
          </ac:spMkLst>
        </pc:spChg>
        <pc:grpChg chg="add del mod">
          <ac:chgData name="Trenna Wall" userId="3e6f4acb1c4dd9aa" providerId="LiveId" clId="{DBFAB7DF-3037-423D-AD96-06CA9F472871}" dt="2021-06-15T05:20:23.631" v="46" actId="165"/>
          <ac:grpSpMkLst>
            <pc:docMk/>
            <pc:sldMk cId="1812453948" sldId="292"/>
            <ac:grpSpMk id="8" creationId="{E38B2862-3594-4EA8-9B72-BACB5652EF84}"/>
          </ac:grpSpMkLst>
        </pc:grpChg>
        <pc:grpChg chg="mod topLvl">
          <ac:chgData name="Trenna Wall" userId="3e6f4acb1c4dd9aa" providerId="LiveId" clId="{DBFAB7DF-3037-423D-AD96-06CA9F472871}" dt="2021-06-15T05:20:23.631" v="46" actId="165"/>
          <ac:grpSpMkLst>
            <pc:docMk/>
            <pc:sldMk cId="1812453948" sldId="292"/>
            <ac:grpSpMk id="151" creationId="{5550D69D-1072-452F-B466-71A804B23C2B}"/>
          </ac:grpSpMkLst>
        </pc:grpChg>
      </pc:sldChg>
      <pc:sldChg chg="modSp mod">
        <pc:chgData name="Trenna Wall" userId="3e6f4acb1c4dd9aa" providerId="LiveId" clId="{DBFAB7DF-3037-423D-AD96-06CA9F472871}" dt="2021-06-15T05:07:29.325" v="15"/>
        <pc:sldMkLst>
          <pc:docMk/>
          <pc:sldMk cId="433471110" sldId="293"/>
        </pc:sldMkLst>
        <pc:spChg chg="mod">
          <ac:chgData name="Trenna Wall" userId="3e6f4acb1c4dd9aa" providerId="LiveId" clId="{DBFAB7DF-3037-423D-AD96-06CA9F472871}" dt="2021-06-15T05:07:29.325" v="15"/>
          <ac:spMkLst>
            <pc:docMk/>
            <pc:sldMk cId="433471110" sldId="293"/>
            <ac:spMk id="39" creationId="{36D80A84-5290-4071-BEAB-FDBA51D5735A}"/>
          </ac:spMkLst>
        </pc:spChg>
      </pc:sldChg>
      <pc:sldChg chg="modSp mod">
        <pc:chgData name="Trenna Wall" userId="3e6f4acb1c4dd9aa" providerId="LiveId" clId="{DBFAB7DF-3037-423D-AD96-06CA9F472871}" dt="2021-06-15T05:07:33.234" v="16"/>
        <pc:sldMkLst>
          <pc:docMk/>
          <pc:sldMk cId="2658059846" sldId="294"/>
        </pc:sldMkLst>
        <pc:spChg chg="mod">
          <ac:chgData name="Trenna Wall" userId="3e6f4acb1c4dd9aa" providerId="LiveId" clId="{DBFAB7DF-3037-423D-AD96-06CA9F472871}" dt="2021-06-15T05:07:33.234" v="16"/>
          <ac:spMkLst>
            <pc:docMk/>
            <pc:sldMk cId="2658059846" sldId="294"/>
            <ac:spMk id="36" creationId="{1B108FCE-97DE-49D4-AF06-5BD905A01884}"/>
          </ac:spMkLst>
        </pc:spChg>
      </pc:sldChg>
      <pc:sldChg chg="modSp mod">
        <pc:chgData name="Trenna Wall" userId="3e6f4acb1c4dd9aa" providerId="LiveId" clId="{DBFAB7DF-3037-423D-AD96-06CA9F472871}" dt="2021-06-15T05:07:36.471" v="17"/>
        <pc:sldMkLst>
          <pc:docMk/>
          <pc:sldMk cId="1655850145" sldId="296"/>
        </pc:sldMkLst>
        <pc:spChg chg="mod">
          <ac:chgData name="Trenna Wall" userId="3e6f4acb1c4dd9aa" providerId="LiveId" clId="{DBFAB7DF-3037-423D-AD96-06CA9F472871}" dt="2021-06-15T05:07:36.471" v="17"/>
          <ac:spMkLst>
            <pc:docMk/>
            <pc:sldMk cId="1655850145" sldId="296"/>
            <ac:spMk id="39" creationId="{F9B9ED2F-3749-4D7F-BBE8-D2D4F7EBBCA7}"/>
          </ac:spMkLst>
        </pc:spChg>
      </pc:sldChg>
      <pc:sldChg chg="modSp mod">
        <pc:chgData name="Trenna Wall" userId="3e6f4acb1c4dd9aa" providerId="LiveId" clId="{DBFAB7DF-3037-423D-AD96-06CA9F472871}" dt="2021-06-15T05:07:41.508" v="18"/>
        <pc:sldMkLst>
          <pc:docMk/>
          <pc:sldMk cId="2333260065" sldId="298"/>
        </pc:sldMkLst>
        <pc:spChg chg="mod">
          <ac:chgData name="Trenna Wall" userId="3e6f4acb1c4dd9aa" providerId="LiveId" clId="{DBFAB7DF-3037-423D-AD96-06CA9F472871}" dt="2021-06-15T05:07:41.508" v="18"/>
          <ac:spMkLst>
            <pc:docMk/>
            <pc:sldMk cId="2333260065" sldId="298"/>
            <ac:spMk id="39" creationId="{CE4B5BC3-A37B-4D0D-9922-690169540082}"/>
          </ac:spMkLst>
        </pc:spChg>
      </pc:sldChg>
      <pc:sldChg chg="modSp mod">
        <pc:chgData name="Trenna Wall" userId="3e6f4acb1c4dd9aa" providerId="LiveId" clId="{DBFAB7DF-3037-423D-AD96-06CA9F472871}" dt="2021-06-15T05:07:47.630" v="19"/>
        <pc:sldMkLst>
          <pc:docMk/>
          <pc:sldMk cId="4220052967" sldId="299"/>
        </pc:sldMkLst>
        <pc:spChg chg="mod">
          <ac:chgData name="Trenna Wall" userId="3e6f4acb1c4dd9aa" providerId="LiveId" clId="{DBFAB7DF-3037-423D-AD96-06CA9F472871}" dt="2021-06-15T05:07:47.630" v="19"/>
          <ac:spMkLst>
            <pc:docMk/>
            <pc:sldMk cId="4220052967" sldId="299"/>
            <ac:spMk id="39" creationId="{E33E887F-87E2-4397-B112-7AC81FDF9C80}"/>
          </ac:spMkLst>
        </pc:spChg>
      </pc:sldChg>
      <pc:sldChg chg="modSp mod">
        <pc:chgData name="Trenna Wall" userId="3e6f4acb1c4dd9aa" providerId="LiveId" clId="{DBFAB7DF-3037-423D-AD96-06CA9F472871}" dt="2021-06-15T05:07:51.487" v="20"/>
        <pc:sldMkLst>
          <pc:docMk/>
          <pc:sldMk cId="1359796997" sldId="301"/>
        </pc:sldMkLst>
        <pc:spChg chg="mod">
          <ac:chgData name="Trenna Wall" userId="3e6f4acb1c4dd9aa" providerId="LiveId" clId="{DBFAB7DF-3037-423D-AD96-06CA9F472871}" dt="2021-06-15T05:07:51.487" v="20"/>
          <ac:spMkLst>
            <pc:docMk/>
            <pc:sldMk cId="1359796997" sldId="301"/>
            <ac:spMk id="39" creationId="{1CEF5BDB-CA25-4FAA-9DED-97E1AE0716F9}"/>
          </ac:spMkLst>
        </pc:spChg>
      </pc:sldChg>
      <pc:sldChg chg="modSp mod">
        <pc:chgData name="Trenna Wall" userId="3e6f4acb1c4dd9aa" providerId="LiveId" clId="{DBFAB7DF-3037-423D-AD96-06CA9F472871}" dt="2021-06-15T05:07:55.174" v="21"/>
        <pc:sldMkLst>
          <pc:docMk/>
          <pc:sldMk cId="1782855171" sldId="302"/>
        </pc:sldMkLst>
        <pc:spChg chg="mod">
          <ac:chgData name="Trenna Wall" userId="3e6f4acb1c4dd9aa" providerId="LiveId" clId="{DBFAB7DF-3037-423D-AD96-06CA9F472871}" dt="2021-06-15T05:07:55.174" v="21"/>
          <ac:spMkLst>
            <pc:docMk/>
            <pc:sldMk cId="1782855171" sldId="302"/>
            <ac:spMk id="39" creationId="{6C07E1EC-C9B7-49D9-B479-D3DA76A21B71}"/>
          </ac:spMkLst>
        </pc:spChg>
      </pc:sldChg>
      <pc:sldChg chg="modSp mod">
        <pc:chgData name="Trenna Wall" userId="3e6f4acb1c4dd9aa" providerId="LiveId" clId="{DBFAB7DF-3037-423D-AD96-06CA9F472871}" dt="2021-06-15T05:07:58.532" v="22"/>
        <pc:sldMkLst>
          <pc:docMk/>
          <pc:sldMk cId="3016863732" sldId="303"/>
        </pc:sldMkLst>
        <pc:spChg chg="mod">
          <ac:chgData name="Trenna Wall" userId="3e6f4acb1c4dd9aa" providerId="LiveId" clId="{DBFAB7DF-3037-423D-AD96-06CA9F472871}" dt="2021-06-15T05:07:58.532" v="22"/>
          <ac:spMkLst>
            <pc:docMk/>
            <pc:sldMk cId="3016863732" sldId="303"/>
            <ac:spMk id="39" creationId="{16E29709-D7D2-4813-B3F8-CF9E22C8F7DF}"/>
          </ac:spMkLst>
        </pc:spChg>
      </pc:sldChg>
      <pc:sldChg chg="modSp mod">
        <pc:chgData name="Trenna Wall" userId="3e6f4acb1c4dd9aa" providerId="LiveId" clId="{DBFAB7DF-3037-423D-AD96-06CA9F472871}" dt="2021-06-15T05:08:01.705" v="23"/>
        <pc:sldMkLst>
          <pc:docMk/>
          <pc:sldMk cId="4132638504" sldId="304"/>
        </pc:sldMkLst>
        <pc:spChg chg="mod">
          <ac:chgData name="Trenna Wall" userId="3e6f4acb1c4dd9aa" providerId="LiveId" clId="{DBFAB7DF-3037-423D-AD96-06CA9F472871}" dt="2021-06-15T05:08:01.705" v="23"/>
          <ac:spMkLst>
            <pc:docMk/>
            <pc:sldMk cId="4132638504" sldId="304"/>
            <ac:spMk id="39" creationId="{5569CB5E-64F0-4779-BB97-4B47618A1CE0}"/>
          </ac:spMkLst>
        </pc:spChg>
      </pc:sldChg>
      <pc:sldChg chg="modSp mod">
        <pc:chgData name="Trenna Wall" userId="3e6f4acb1c4dd9aa" providerId="LiveId" clId="{DBFAB7DF-3037-423D-AD96-06CA9F472871}" dt="2021-06-15T05:08:04.579" v="24"/>
        <pc:sldMkLst>
          <pc:docMk/>
          <pc:sldMk cId="4189675461" sldId="305"/>
        </pc:sldMkLst>
        <pc:spChg chg="mod">
          <ac:chgData name="Trenna Wall" userId="3e6f4acb1c4dd9aa" providerId="LiveId" clId="{DBFAB7DF-3037-423D-AD96-06CA9F472871}" dt="2021-06-15T05:08:04.579" v="24"/>
          <ac:spMkLst>
            <pc:docMk/>
            <pc:sldMk cId="4189675461" sldId="305"/>
            <ac:spMk id="39" creationId="{C288E1AF-28BD-439A-87BE-87C1A2A45F1E}"/>
          </ac:spMkLst>
        </pc:spChg>
      </pc:sldChg>
      <pc:sldChg chg="modSp mod">
        <pc:chgData name="Trenna Wall" userId="3e6f4acb1c4dd9aa" providerId="LiveId" clId="{DBFAB7DF-3037-423D-AD96-06CA9F472871}" dt="2021-06-15T05:08:09.471" v="25"/>
        <pc:sldMkLst>
          <pc:docMk/>
          <pc:sldMk cId="791598902" sldId="306"/>
        </pc:sldMkLst>
        <pc:spChg chg="mod">
          <ac:chgData name="Trenna Wall" userId="3e6f4acb1c4dd9aa" providerId="LiveId" clId="{DBFAB7DF-3037-423D-AD96-06CA9F472871}" dt="2021-06-15T05:08:09.471" v="25"/>
          <ac:spMkLst>
            <pc:docMk/>
            <pc:sldMk cId="791598902" sldId="306"/>
            <ac:spMk id="39" creationId="{E919BB71-84B9-49C3-AFA6-5701E4F95DE0}"/>
          </ac:spMkLst>
        </pc:spChg>
      </pc:sldChg>
      <pc:sldChg chg="modSp mod">
        <pc:chgData name="Trenna Wall" userId="3e6f4acb1c4dd9aa" providerId="LiveId" clId="{DBFAB7DF-3037-423D-AD96-06CA9F472871}" dt="2021-06-15T05:08:12.221" v="26"/>
        <pc:sldMkLst>
          <pc:docMk/>
          <pc:sldMk cId="3083354869" sldId="307"/>
        </pc:sldMkLst>
        <pc:spChg chg="mod">
          <ac:chgData name="Trenna Wall" userId="3e6f4acb1c4dd9aa" providerId="LiveId" clId="{DBFAB7DF-3037-423D-AD96-06CA9F472871}" dt="2021-06-15T05:08:12.221" v="26"/>
          <ac:spMkLst>
            <pc:docMk/>
            <pc:sldMk cId="3083354869" sldId="307"/>
            <ac:spMk id="39" creationId="{64851828-27F6-4902-A3C5-E28215157FED}"/>
          </ac:spMkLst>
        </pc:spChg>
      </pc:sldChg>
      <pc:sldChg chg="modSp mod">
        <pc:chgData name="Trenna Wall" userId="3e6f4acb1c4dd9aa" providerId="LiveId" clId="{DBFAB7DF-3037-423D-AD96-06CA9F472871}" dt="2021-06-15T05:08:16.025" v="27"/>
        <pc:sldMkLst>
          <pc:docMk/>
          <pc:sldMk cId="2392655546" sldId="308"/>
        </pc:sldMkLst>
        <pc:spChg chg="mod">
          <ac:chgData name="Trenna Wall" userId="3e6f4acb1c4dd9aa" providerId="LiveId" clId="{DBFAB7DF-3037-423D-AD96-06CA9F472871}" dt="2021-06-15T05:08:16.025" v="27"/>
          <ac:spMkLst>
            <pc:docMk/>
            <pc:sldMk cId="2392655546" sldId="308"/>
            <ac:spMk id="39" creationId="{3B093730-7558-4EC0-B399-1F10C6D7B10F}"/>
          </ac:spMkLst>
        </pc:spChg>
      </pc:sldChg>
      <pc:sldChg chg="modSp mod">
        <pc:chgData name="Trenna Wall" userId="3e6f4acb1c4dd9aa" providerId="LiveId" clId="{DBFAB7DF-3037-423D-AD96-06CA9F472871}" dt="2021-06-15T05:08:19.849" v="28"/>
        <pc:sldMkLst>
          <pc:docMk/>
          <pc:sldMk cId="465171549" sldId="309"/>
        </pc:sldMkLst>
        <pc:spChg chg="mod">
          <ac:chgData name="Trenna Wall" userId="3e6f4acb1c4dd9aa" providerId="LiveId" clId="{DBFAB7DF-3037-423D-AD96-06CA9F472871}" dt="2021-06-15T05:08:19.849" v="28"/>
          <ac:spMkLst>
            <pc:docMk/>
            <pc:sldMk cId="465171549" sldId="309"/>
            <ac:spMk id="39" creationId="{60C3AE73-789A-46C6-A06F-ACD6DA2C00AD}"/>
          </ac:spMkLst>
        </pc:spChg>
      </pc:sldChg>
      <pc:sldChg chg="modSp mod">
        <pc:chgData name="Trenna Wall" userId="3e6f4acb1c4dd9aa" providerId="LiveId" clId="{DBFAB7DF-3037-423D-AD96-06CA9F472871}" dt="2021-06-15T05:08:23.120" v="29"/>
        <pc:sldMkLst>
          <pc:docMk/>
          <pc:sldMk cId="3765441779" sldId="310"/>
        </pc:sldMkLst>
        <pc:spChg chg="mod">
          <ac:chgData name="Trenna Wall" userId="3e6f4acb1c4dd9aa" providerId="LiveId" clId="{DBFAB7DF-3037-423D-AD96-06CA9F472871}" dt="2021-06-15T05:08:23.120" v="29"/>
          <ac:spMkLst>
            <pc:docMk/>
            <pc:sldMk cId="3765441779" sldId="310"/>
            <ac:spMk id="39" creationId="{E74E9F40-A75C-4C5D-A2B4-D37D65F14A97}"/>
          </ac:spMkLst>
        </pc:spChg>
      </pc:sldChg>
      <pc:sldChg chg="modSp mod">
        <pc:chgData name="Trenna Wall" userId="3e6f4acb1c4dd9aa" providerId="LiveId" clId="{DBFAB7DF-3037-423D-AD96-06CA9F472871}" dt="2021-06-15T05:08:26.891" v="30"/>
        <pc:sldMkLst>
          <pc:docMk/>
          <pc:sldMk cId="580751483" sldId="311"/>
        </pc:sldMkLst>
        <pc:spChg chg="mod">
          <ac:chgData name="Trenna Wall" userId="3e6f4acb1c4dd9aa" providerId="LiveId" clId="{DBFAB7DF-3037-423D-AD96-06CA9F472871}" dt="2021-06-15T05:08:26.891" v="30"/>
          <ac:spMkLst>
            <pc:docMk/>
            <pc:sldMk cId="580751483" sldId="311"/>
            <ac:spMk id="39" creationId="{7BA341FE-3D9E-4F69-8771-C184613B52AB}"/>
          </ac:spMkLst>
        </pc:spChg>
      </pc:sldChg>
      <pc:sldChg chg="modSp mod">
        <pc:chgData name="Trenna Wall" userId="3e6f4acb1c4dd9aa" providerId="LiveId" clId="{DBFAB7DF-3037-423D-AD96-06CA9F472871}" dt="2021-06-15T05:08:30.428" v="31"/>
        <pc:sldMkLst>
          <pc:docMk/>
          <pc:sldMk cId="741678146" sldId="312"/>
        </pc:sldMkLst>
        <pc:spChg chg="mod">
          <ac:chgData name="Trenna Wall" userId="3e6f4acb1c4dd9aa" providerId="LiveId" clId="{DBFAB7DF-3037-423D-AD96-06CA9F472871}" dt="2021-06-15T05:08:30.428" v="31"/>
          <ac:spMkLst>
            <pc:docMk/>
            <pc:sldMk cId="741678146" sldId="312"/>
            <ac:spMk id="39" creationId="{1A8DF114-0594-427A-BE1B-794336801EA0}"/>
          </ac:spMkLst>
        </pc:spChg>
      </pc:sldChg>
      <pc:sldChg chg="modSp mod">
        <pc:chgData name="Trenna Wall" userId="3e6f4acb1c4dd9aa" providerId="LiveId" clId="{DBFAB7DF-3037-423D-AD96-06CA9F472871}" dt="2021-06-15T05:08:33.444" v="32"/>
        <pc:sldMkLst>
          <pc:docMk/>
          <pc:sldMk cId="1902537139" sldId="313"/>
        </pc:sldMkLst>
        <pc:spChg chg="mod">
          <ac:chgData name="Trenna Wall" userId="3e6f4acb1c4dd9aa" providerId="LiveId" clId="{DBFAB7DF-3037-423D-AD96-06CA9F472871}" dt="2021-06-15T05:08:33.444" v="32"/>
          <ac:spMkLst>
            <pc:docMk/>
            <pc:sldMk cId="1902537139" sldId="313"/>
            <ac:spMk id="39" creationId="{BB63A9D6-EA9B-46D5-831C-7CBC0C42275E}"/>
          </ac:spMkLst>
        </pc:spChg>
      </pc:sldChg>
      <pc:sldChg chg="modSp mod">
        <pc:chgData name="Trenna Wall" userId="3e6f4acb1c4dd9aa" providerId="LiveId" clId="{DBFAB7DF-3037-423D-AD96-06CA9F472871}" dt="2021-06-15T05:08:37.013" v="33"/>
        <pc:sldMkLst>
          <pc:docMk/>
          <pc:sldMk cId="1531641869" sldId="314"/>
        </pc:sldMkLst>
        <pc:spChg chg="mod">
          <ac:chgData name="Trenna Wall" userId="3e6f4acb1c4dd9aa" providerId="LiveId" clId="{DBFAB7DF-3037-423D-AD96-06CA9F472871}" dt="2021-06-15T05:08:37.013" v="33"/>
          <ac:spMkLst>
            <pc:docMk/>
            <pc:sldMk cId="1531641869" sldId="314"/>
            <ac:spMk id="39" creationId="{6A5C1774-F24F-4BF6-9E8E-4F841F6A2579}"/>
          </ac:spMkLst>
        </pc:spChg>
      </pc:sldChg>
      <pc:sldChg chg="modSp mod">
        <pc:chgData name="Trenna Wall" userId="3e6f4acb1c4dd9aa" providerId="LiveId" clId="{DBFAB7DF-3037-423D-AD96-06CA9F472871}" dt="2021-06-15T05:08:40.154" v="34"/>
        <pc:sldMkLst>
          <pc:docMk/>
          <pc:sldMk cId="2983219671" sldId="315"/>
        </pc:sldMkLst>
        <pc:spChg chg="mod">
          <ac:chgData name="Trenna Wall" userId="3e6f4acb1c4dd9aa" providerId="LiveId" clId="{DBFAB7DF-3037-423D-AD96-06CA9F472871}" dt="2021-06-15T05:08:40.154" v="34"/>
          <ac:spMkLst>
            <pc:docMk/>
            <pc:sldMk cId="2983219671" sldId="315"/>
            <ac:spMk id="39" creationId="{2B572B55-1A06-46C1-ABC4-11915201A135}"/>
          </ac:spMkLst>
        </pc:spChg>
      </pc:sldChg>
      <pc:sldChg chg="modSp mod">
        <pc:chgData name="Trenna Wall" userId="3e6f4acb1c4dd9aa" providerId="LiveId" clId="{DBFAB7DF-3037-423D-AD96-06CA9F472871}" dt="2021-06-15T05:08:44.115" v="35"/>
        <pc:sldMkLst>
          <pc:docMk/>
          <pc:sldMk cId="4024159463" sldId="316"/>
        </pc:sldMkLst>
        <pc:spChg chg="mod">
          <ac:chgData name="Trenna Wall" userId="3e6f4acb1c4dd9aa" providerId="LiveId" clId="{DBFAB7DF-3037-423D-AD96-06CA9F472871}" dt="2021-06-15T05:08:44.115" v="35"/>
          <ac:spMkLst>
            <pc:docMk/>
            <pc:sldMk cId="4024159463" sldId="316"/>
            <ac:spMk id="39" creationId="{9E349E23-5CD4-43B6-BC55-122E76C79DB9}"/>
          </ac:spMkLst>
        </pc:spChg>
      </pc:sldChg>
      <pc:sldChg chg="modSp mod">
        <pc:chgData name="Trenna Wall" userId="3e6f4acb1c4dd9aa" providerId="LiveId" clId="{DBFAB7DF-3037-423D-AD96-06CA9F472871}" dt="2021-06-15T05:08:47.386" v="36"/>
        <pc:sldMkLst>
          <pc:docMk/>
          <pc:sldMk cId="2971226204" sldId="317"/>
        </pc:sldMkLst>
        <pc:spChg chg="mod">
          <ac:chgData name="Trenna Wall" userId="3e6f4acb1c4dd9aa" providerId="LiveId" clId="{DBFAB7DF-3037-423D-AD96-06CA9F472871}" dt="2021-06-15T05:08:47.386" v="36"/>
          <ac:spMkLst>
            <pc:docMk/>
            <pc:sldMk cId="2971226204" sldId="317"/>
            <ac:spMk id="39" creationId="{846EE1E5-D36B-447E-BE9D-DC6679139820}"/>
          </ac:spMkLst>
        </pc:spChg>
      </pc:sldChg>
      <pc:sldChg chg="modSp mod">
        <pc:chgData name="Trenna Wall" userId="3e6f4acb1c4dd9aa" providerId="LiveId" clId="{DBFAB7DF-3037-423D-AD96-06CA9F472871}" dt="2021-06-15T05:08:53.547" v="38"/>
        <pc:sldMkLst>
          <pc:docMk/>
          <pc:sldMk cId="1429544797" sldId="318"/>
        </pc:sldMkLst>
        <pc:spChg chg="mod">
          <ac:chgData name="Trenna Wall" userId="3e6f4acb1c4dd9aa" providerId="LiveId" clId="{DBFAB7DF-3037-423D-AD96-06CA9F472871}" dt="2021-06-15T05:08:53.547" v="38"/>
          <ac:spMkLst>
            <pc:docMk/>
            <pc:sldMk cId="1429544797" sldId="318"/>
            <ac:spMk id="39" creationId="{8ACB573C-789C-473C-86A2-0805EAD0FCE7}"/>
          </ac:spMkLst>
        </pc:spChg>
      </pc:sldChg>
      <pc:sldChg chg="modSp mod">
        <pc:chgData name="Trenna Wall" userId="3e6f4acb1c4dd9aa" providerId="LiveId" clId="{DBFAB7DF-3037-423D-AD96-06CA9F472871}" dt="2021-06-15T05:08:57.495" v="39"/>
        <pc:sldMkLst>
          <pc:docMk/>
          <pc:sldMk cId="2092352984" sldId="319"/>
        </pc:sldMkLst>
        <pc:spChg chg="mod">
          <ac:chgData name="Trenna Wall" userId="3e6f4acb1c4dd9aa" providerId="LiveId" clId="{DBFAB7DF-3037-423D-AD96-06CA9F472871}" dt="2021-06-15T05:08:57.495" v="39"/>
          <ac:spMkLst>
            <pc:docMk/>
            <pc:sldMk cId="2092352984" sldId="319"/>
            <ac:spMk id="39" creationId="{54F4A0F3-8749-47EC-8D21-3343B1AC2681}"/>
          </ac:spMkLst>
        </pc:spChg>
      </pc:sldChg>
      <pc:sldChg chg="modSp mod">
        <pc:chgData name="Trenna Wall" userId="3e6f4acb1c4dd9aa" providerId="LiveId" clId="{DBFAB7DF-3037-423D-AD96-06CA9F472871}" dt="2021-06-15T05:09:00.975" v="40"/>
        <pc:sldMkLst>
          <pc:docMk/>
          <pc:sldMk cId="363885297" sldId="320"/>
        </pc:sldMkLst>
        <pc:spChg chg="mod">
          <ac:chgData name="Trenna Wall" userId="3e6f4acb1c4dd9aa" providerId="LiveId" clId="{DBFAB7DF-3037-423D-AD96-06CA9F472871}" dt="2021-06-15T05:09:00.975" v="40"/>
          <ac:spMkLst>
            <pc:docMk/>
            <pc:sldMk cId="363885297" sldId="320"/>
            <ac:spMk id="39" creationId="{DF6BB3B4-071D-4961-ABAA-4FB2510D2E9C}"/>
          </ac:spMkLst>
        </pc:spChg>
      </pc:sldChg>
      <pc:sldChg chg="modSp mod">
        <pc:chgData name="Trenna Wall" userId="3e6f4acb1c4dd9aa" providerId="LiveId" clId="{DBFAB7DF-3037-423D-AD96-06CA9F472871}" dt="2021-06-15T05:09:04.193" v="41"/>
        <pc:sldMkLst>
          <pc:docMk/>
          <pc:sldMk cId="1670270862" sldId="321"/>
        </pc:sldMkLst>
        <pc:spChg chg="mod">
          <ac:chgData name="Trenna Wall" userId="3e6f4acb1c4dd9aa" providerId="LiveId" clId="{DBFAB7DF-3037-423D-AD96-06CA9F472871}" dt="2021-06-15T05:09:04.193" v="41"/>
          <ac:spMkLst>
            <pc:docMk/>
            <pc:sldMk cId="1670270862" sldId="321"/>
            <ac:spMk id="39" creationId="{DCDE50CC-5F3C-4B7E-B7BB-6F30E7013C95}"/>
          </ac:spMkLst>
        </pc:spChg>
      </pc:sldChg>
      <pc:sldChg chg="modSp mod">
        <pc:chgData name="Trenna Wall" userId="3e6f4acb1c4dd9aa" providerId="LiveId" clId="{DBFAB7DF-3037-423D-AD96-06CA9F472871}" dt="2021-06-15T05:09:07.585" v="42"/>
        <pc:sldMkLst>
          <pc:docMk/>
          <pc:sldMk cId="2304584627" sldId="322"/>
        </pc:sldMkLst>
        <pc:spChg chg="mod">
          <ac:chgData name="Trenna Wall" userId="3e6f4acb1c4dd9aa" providerId="LiveId" clId="{DBFAB7DF-3037-423D-AD96-06CA9F472871}" dt="2021-06-15T05:09:07.585" v="42"/>
          <ac:spMkLst>
            <pc:docMk/>
            <pc:sldMk cId="2304584627" sldId="322"/>
            <ac:spMk id="39" creationId="{4E0DD864-7C61-4936-B15D-FC9B0161541B}"/>
          </ac:spMkLst>
        </pc:spChg>
      </pc:sldChg>
      <pc:sldChg chg="modSp mod">
        <pc:chgData name="Trenna Wall" userId="3e6f4acb1c4dd9aa" providerId="LiveId" clId="{DBFAB7DF-3037-423D-AD96-06CA9F472871}" dt="2021-06-15T05:09:11.230" v="43"/>
        <pc:sldMkLst>
          <pc:docMk/>
          <pc:sldMk cId="4153554450" sldId="323"/>
        </pc:sldMkLst>
        <pc:spChg chg="mod">
          <ac:chgData name="Trenna Wall" userId="3e6f4acb1c4dd9aa" providerId="LiveId" clId="{DBFAB7DF-3037-423D-AD96-06CA9F472871}" dt="2021-06-15T05:09:11.230" v="43"/>
          <ac:spMkLst>
            <pc:docMk/>
            <pc:sldMk cId="4153554450" sldId="323"/>
            <ac:spMk id="39" creationId="{ED8344F3-6910-46B9-B4A9-F18BC08D045E}"/>
          </ac:spMkLst>
        </pc:spChg>
      </pc:sldChg>
      <pc:sldChg chg="modSp mod">
        <pc:chgData name="Trenna Wall" userId="3e6f4acb1c4dd9aa" providerId="LiveId" clId="{DBFAB7DF-3037-423D-AD96-06CA9F472871}" dt="2021-06-15T05:08:50.531" v="37"/>
        <pc:sldMkLst>
          <pc:docMk/>
          <pc:sldMk cId="3141416480" sldId="326"/>
        </pc:sldMkLst>
        <pc:spChg chg="mod">
          <ac:chgData name="Trenna Wall" userId="3e6f4acb1c4dd9aa" providerId="LiveId" clId="{DBFAB7DF-3037-423D-AD96-06CA9F472871}" dt="2021-06-15T05:08:50.531" v="37"/>
          <ac:spMkLst>
            <pc:docMk/>
            <pc:sldMk cId="3141416480" sldId="326"/>
            <ac:spMk id="40" creationId="{E59B63D6-9CD1-4E16-A1A4-74C9579FB983}"/>
          </ac:spMkLst>
        </pc:spChg>
      </pc:sldChg>
      <pc:sldChg chg="modSp mod">
        <pc:chgData name="Trenna Wall" userId="3e6f4acb1c4dd9aa" providerId="LiveId" clId="{DBFAB7DF-3037-423D-AD96-06CA9F472871}" dt="2021-06-15T05:09:14.202" v="44"/>
        <pc:sldMkLst>
          <pc:docMk/>
          <pc:sldMk cId="1890366079" sldId="327"/>
        </pc:sldMkLst>
        <pc:spChg chg="mod">
          <ac:chgData name="Trenna Wall" userId="3e6f4acb1c4dd9aa" providerId="LiveId" clId="{DBFAB7DF-3037-423D-AD96-06CA9F472871}" dt="2021-06-15T05:09:14.202" v="44"/>
          <ac:spMkLst>
            <pc:docMk/>
            <pc:sldMk cId="1890366079" sldId="327"/>
            <ac:spMk id="39" creationId="{112C1363-BAA6-4CF8-BAE6-5B4C453708F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B40343-5890-48E4-95F4-8112C24082E1}" type="datetimeFigureOut">
              <a:rPr lang="en-AU" smtClean="0"/>
              <a:t>3/07/2021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7C6E90-41CD-4DFF-AFE7-283FDC1E7F5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4430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C6E90-41CD-4DFF-AFE7-283FDC1E7F5B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7862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BE49CB6-EACA-47E9-9D62-4CDD656FCB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81424" y="1001186"/>
            <a:ext cx="2145978" cy="4511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87375" y="1268413"/>
            <a:ext cx="11017250" cy="1025284"/>
          </a:xfrm>
        </p:spPr>
        <p:txBody>
          <a:bodyPr anchor="b">
            <a:normAutofit/>
          </a:bodyPr>
          <a:lstStyle>
            <a:lvl1pPr algn="ctr">
              <a:defRPr sz="5400" cap="none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7F49D-C9E3-4566-9EF2-595A515CA3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7375" y="2536825"/>
            <a:ext cx="11017250" cy="687388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 algn="ctr">
              <a:defRPr sz="2800"/>
            </a:lvl2pPr>
            <a:lvl3pPr algn="ctr">
              <a:defRPr sz="2800"/>
            </a:lvl3pPr>
            <a:lvl4pPr algn="ctr">
              <a:defRPr sz="2800"/>
            </a:lvl4pPr>
            <a:lvl5pPr algn="ctr"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210A1E3-076D-45A1-9D7C-12FC9B744FF7}"/>
              </a:ext>
            </a:extLst>
          </p:cNvPr>
          <p:cNvGrpSpPr/>
          <p:nvPr/>
        </p:nvGrpSpPr>
        <p:grpSpPr>
          <a:xfrm>
            <a:off x="0" y="6786000"/>
            <a:ext cx="12192000" cy="72000"/>
            <a:chOff x="0" y="6724899"/>
            <a:chExt cx="12192000" cy="72000"/>
          </a:xfrm>
          <a:solidFill>
            <a:srgbClr val="0070C0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C585CC3-F295-4C02-911E-B27318FB95E6}"/>
                </a:ext>
              </a:extLst>
            </p:cNvPr>
            <p:cNvSpPr/>
            <p:nvPr/>
          </p:nvSpPr>
          <p:spPr>
            <a:xfrm flipV="1">
              <a:off x="0" y="6724899"/>
              <a:ext cx="12192000" cy="7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600" dirty="0">
                <a:solidFill>
                  <a:schemeClr val="tx1"/>
                </a:solidFill>
                <a:latin typeface="Lato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08C57BF-D156-4333-A168-C5CFDAAB8E33}"/>
                </a:ext>
              </a:extLst>
            </p:cNvPr>
            <p:cNvCxnSpPr/>
            <p:nvPr/>
          </p:nvCxnSpPr>
          <p:spPr>
            <a:xfrm>
              <a:off x="0" y="6724899"/>
              <a:ext cx="12192000" cy="0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7F2A366F-FE3C-4EB5-A58C-243518058C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83" y="6294951"/>
            <a:ext cx="1966221" cy="3187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59868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5B876-6F84-4FE9-BBF4-5C4855041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9149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C5A49F-83F0-4A71-8C41-408F3A4B890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81024" y="129600"/>
            <a:ext cx="2145978" cy="45114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7376" y="129600"/>
            <a:ext cx="11023600" cy="863028"/>
          </a:xfrm>
          <a:prstGeom prst="rect">
            <a:avLst/>
          </a:prstGeom>
        </p:spPr>
        <p:txBody>
          <a:bodyPr vert="horz" lIns="90000" tIns="9000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7375" y="1386001"/>
            <a:ext cx="11023601" cy="4959237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055281-1958-4E15-8A3E-FE3F887882C4}"/>
              </a:ext>
            </a:extLst>
          </p:cNvPr>
          <p:cNvSpPr txBox="1"/>
          <p:nvPr/>
        </p:nvSpPr>
        <p:spPr>
          <a:xfrm>
            <a:off x="11286976" y="6524497"/>
            <a:ext cx="324000" cy="216000"/>
          </a:xfrm>
          <a:prstGeom prst="rect">
            <a:avLst/>
          </a:prstGeom>
        </p:spPr>
        <p:txBody>
          <a:bodyPr vert="horz" lIns="90000" tIns="45720" rIns="90000" bIns="45720" rtlCol="0" anchor="ctr">
            <a:noAutofit/>
          </a:bodyPr>
          <a:lstStyle>
            <a:lvl1pPr lvl="0" indent="0">
              <a:lnSpc>
                <a:spcPct val="100000"/>
              </a:lnSpc>
              <a:spcBef>
                <a:spcPts val="600"/>
              </a:spcBef>
              <a:buFont typeface="Arial"/>
              <a:buNone/>
              <a:defRPr sz="900"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600"/>
              </a:spcBef>
              <a:buFont typeface="Lato" panose="020F0502020204030203" pitchFamily="34" charset="0"/>
              <a:buChar char="‒"/>
              <a:defRPr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defRPr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defRPr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defRPr>
                <a:latin typeface="Segoe UI" panose="020B0502040204020203" pitchFamily="34" charset="0"/>
                <a:ea typeface="Lato" charset="0"/>
                <a:cs typeface="Segoe UI" panose="020B0502040204020203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/>
              <a:buChar char="•"/>
            </a:lvl9pPr>
          </a:lstStyle>
          <a:p>
            <a:pPr lvl="0" algn="r"/>
            <a:fld id="{2C47FC89-94BB-4EAC-8CC1-5DD1CE33A36E}" type="slidenum">
              <a:rPr lang="en-AU" sz="800" smtClean="0">
                <a:latin typeface="+mn-lt"/>
              </a:rPr>
              <a:pPr lvl="0" algn="r"/>
              <a:t>‹#›</a:t>
            </a:fld>
            <a:endParaRPr lang="en-AU" sz="800" dirty="0">
              <a:latin typeface="+mn-lt"/>
            </a:endParaRP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1DEA938D-718B-4D41-8F29-72455CDC04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8735" y="6561267"/>
            <a:ext cx="1000188" cy="162125"/>
          </a:xfrm>
          <a:prstGeom prst="rect">
            <a:avLst/>
          </a:prstGeom>
        </p:spPr>
      </p:pic>
    </p:spTree>
    <p:custDataLst>
      <p:tags r:id="rId4"/>
    </p:custDataLst>
    <p:extLst>
      <p:ext uri="{BB962C8B-B14F-4D97-AF65-F5344CB8AC3E}">
        <p14:creationId xmlns:p14="http://schemas.microsoft.com/office/powerpoint/2010/main" val="1180152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 cap="none" baseline="0">
          <a:solidFill>
            <a:schemeClr val="tx1"/>
          </a:solidFill>
          <a:latin typeface="+mj-lt"/>
          <a:ea typeface="Segoe UI Black" panose="020B0A02040204020203" pitchFamily="34" charset="0"/>
          <a:cs typeface="Lato" charset="0"/>
        </a:defRPr>
      </a:lvl1pPr>
    </p:titleStyle>
    <p:bodyStyle>
      <a:lvl1pPr marL="265113" indent="-265113" algn="l" defTabSz="914400" rtl="0" eaLnBrk="1" latinLnBrk="0" hangingPunct="1">
        <a:lnSpc>
          <a:spcPct val="100000"/>
        </a:lnSpc>
        <a:spcBef>
          <a:spcPts val="6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Lato" charset="0"/>
          <a:cs typeface="Segoe UI" panose="020B0502040204020203" pitchFamily="34" charset="0"/>
        </a:defRPr>
      </a:lvl1pPr>
      <a:lvl2pPr marL="541338" indent="-276225" algn="l" defTabSz="914400" rtl="0" eaLnBrk="1" latinLnBrk="0" hangingPunct="1">
        <a:lnSpc>
          <a:spcPct val="100000"/>
        </a:lnSpc>
        <a:spcBef>
          <a:spcPts val="600"/>
        </a:spcBef>
        <a:buFont typeface="Lato" panose="020F0502020204030203" pitchFamily="34" charset="0"/>
        <a:buChar char="—"/>
        <a:defRPr sz="1400" kern="1200">
          <a:solidFill>
            <a:schemeClr val="tx1"/>
          </a:solidFill>
          <a:latin typeface="+mn-lt"/>
          <a:ea typeface="Lato" charset="0"/>
          <a:cs typeface="Segoe UI" panose="020B0502040204020203" pitchFamily="34" charset="0"/>
        </a:defRPr>
      </a:lvl2pPr>
      <a:lvl3pPr marL="806450" indent="-265113" algn="l" defTabSz="914400" rtl="0" eaLnBrk="1" latinLnBrk="0" hangingPunct="1">
        <a:lnSpc>
          <a:spcPct val="100000"/>
        </a:lnSpc>
        <a:spcBef>
          <a:spcPts val="600"/>
        </a:spcBef>
        <a:buFont typeface="Segoe UI" panose="020B0502040204020203" pitchFamily="34" charset="0"/>
        <a:buChar char="&gt;"/>
        <a:defRPr sz="1400" kern="1200">
          <a:solidFill>
            <a:schemeClr val="tx1"/>
          </a:solidFill>
          <a:latin typeface="+mn-lt"/>
          <a:ea typeface="Lato" charset="0"/>
          <a:cs typeface="Segoe UI" panose="020B0502040204020203" pitchFamily="34" charset="0"/>
        </a:defRPr>
      </a:lvl3pPr>
      <a:lvl4pPr marL="1071563" indent="-265113" algn="l" defTabSz="914400" rtl="0" eaLnBrk="1" latinLnBrk="0" hangingPunct="1">
        <a:lnSpc>
          <a:spcPct val="100000"/>
        </a:lnSpc>
        <a:spcBef>
          <a:spcPts val="6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Lato" charset="0"/>
          <a:cs typeface="Segoe UI" panose="020B0502040204020203" pitchFamily="34" charset="0"/>
        </a:defRPr>
      </a:lvl4pPr>
      <a:lvl5pPr marL="1347788" indent="-276225" algn="l" defTabSz="914400" rtl="0" eaLnBrk="1" latinLnBrk="0" hangingPunct="1">
        <a:lnSpc>
          <a:spcPct val="100000"/>
        </a:lnSpc>
        <a:spcBef>
          <a:spcPts val="600"/>
        </a:spcBef>
        <a:buFont typeface="Lato" panose="020F0502020204030203" pitchFamily="34" charset="0"/>
        <a:buChar char="‒"/>
        <a:defRPr sz="1400" kern="1200">
          <a:solidFill>
            <a:schemeClr val="tx1"/>
          </a:solidFill>
          <a:latin typeface="+mn-lt"/>
          <a:ea typeface="Lato" charset="0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9688F3FE-A138-4815-99B3-5D437B3BB79D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2B066A09-EDFB-4783-9A42-466E633F0204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89C2ED22-0F1A-4737-BAF6-131D854EABF6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E55CB5F3-144F-4044-B198-5A7070E753AF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CE808341-3C93-4299-90D0-02F8514BFE46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0E1F00AF-5A73-43DB-AC99-9010470D41DB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9A4572D3-6399-4859-BAEA-6EBE375CB505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3CF90C91-1B06-4BCC-9496-C200D099559A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0C129D9D-08E3-4F49-AF67-30D5777F83BC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6FB6216B-ECE5-45D3-91DE-D20E7A72392C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97" name="Freeform: Shape 196">
            <a:extLst>
              <a:ext uri="{FF2B5EF4-FFF2-40B4-BE49-F238E27FC236}">
                <a16:creationId xmlns:a16="http://schemas.microsoft.com/office/drawing/2014/main" id="{627AD6C9-552D-4056-86BD-175D705D6542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05" name="Freeform: Shape 204">
            <a:extLst>
              <a:ext uri="{FF2B5EF4-FFF2-40B4-BE49-F238E27FC236}">
                <a16:creationId xmlns:a16="http://schemas.microsoft.com/office/drawing/2014/main" id="{39492857-9369-45BE-ACCF-559098975F2F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19" name="Freeform: Shape 218">
            <a:extLst>
              <a:ext uri="{FF2B5EF4-FFF2-40B4-BE49-F238E27FC236}">
                <a16:creationId xmlns:a16="http://schemas.microsoft.com/office/drawing/2014/main" id="{62D517AB-4EAE-4F9B-A18B-0F5B436B7422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Analytics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CCD69B0-1FDA-45A7-BEEB-4E5190069B2F}"/>
              </a:ext>
            </a:extLst>
          </p:cNvPr>
          <p:cNvGrpSpPr/>
          <p:nvPr/>
        </p:nvGrpSpPr>
        <p:grpSpPr>
          <a:xfrm>
            <a:off x="1070789" y="2562167"/>
            <a:ext cx="9743855" cy="318924"/>
            <a:chOff x="1070789" y="2562167"/>
            <a:chExt cx="9743855" cy="31892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6539FE7-6E71-43DC-B594-4DC8D4421110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ANALYTICS CHART LINE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9DB20F8-93A7-401B-8C9C-A6362F289D18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ANALYTICS CHART TARGET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BC04356-F234-4475-AB1C-24F9B544D5E1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ANALYTICS CHART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27FC127-5FB9-44DD-A3DD-B6B5FE659150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ANALYTICS FUNNEL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7B8757F-E407-46ED-B25C-EF55FF8424C7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ANALYTICS IDENTIFY GROWTH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C912E72-CE9D-4473-B95F-345377942EE9}"/>
              </a:ext>
            </a:extLst>
          </p:cNvPr>
          <p:cNvGrpSpPr/>
          <p:nvPr/>
        </p:nvGrpSpPr>
        <p:grpSpPr>
          <a:xfrm>
            <a:off x="1070789" y="4308283"/>
            <a:ext cx="9662124" cy="318924"/>
            <a:chOff x="1070789" y="4308283"/>
            <a:chExt cx="9662124" cy="318924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EFC56EC-C142-45A2-AD44-3404A6E77034}"/>
                </a:ext>
              </a:extLst>
            </p:cNvPr>
            <p:cNvSpPr txBox="1"/>
            <p:nvPr/>
          </p:nvSpPr>
          <p:spPr>
            <a:xfrm>
              <a:off x="1070789" y="4308283"/>
              <a:ext cx="1008112" cy="31892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ANALYTICS INSPECT AREA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B4F4098-8173-48B1-A7D5-79E421B44BAD}"/>
                </a:ext>
              </a:extLst>
            </p:cNvPr>
            <p:cNvSpPr txBox="1"/>
            <p:nvPr/>
          </p:nvSpPr>
          <p:spPr>
            <a:xfrm>
              <a:off x="3234292" y="4308283"/>
              <a:ext cx="1008112" cy="31892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ANALYTICS INSPECT LINE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C6E0FF0-3CEE-47C7-8B52-8A9080D93582}"/>
                </a:ext>
              </a:extLst>
            </p:cNvPr>
            <p:cNvSpPr txBox="1"/>
            <p:nvPr/>
          </p:nvSpPr>
          <p:spPr>
            <a:xfrm>
              <a:off x="5397795" y="4308283"/>
              <a:ext cx="1008112" cy="31892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ANALYTICS INSPECT MOBILE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E3267E3-8537-4C3A-B9C0-696E279EE991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ANALYTICS LAPTOP CHART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E46CB23-EFED-481C-8AF1-3DDF3172B856}"/>
                </a:ext>
              </a:extLst>
            </p:cNvPr>
            <p:cNvSpPr txBox="1"/>
            <p:nvPr/>
          </p:nvSpPr>
          <p:spPr>
            <a:xfrm>
              <a:off x="9724801" y="4308283"/>
              <a:ext cx="1008112" cy="31892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ANALYTICS MOBILE GROWTH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6806E5E-8F6D-4A80-BEC6-1333EB14021D}"/>
              </a:ext>
            </a:extLst>
          </p:cNvPr>
          <p:cNvGrpSpPr/>
          <p:nvPr/>
        </p:nvGrpSpPr>
        <p:grpSpPr>
          <a:xfrm>
            <a:off x="1070789" y="6004974"/>
            <a:ext cx="9662124" cy="345834"/>
            <a:chOff x="1070789" y="6004974"/>
            <a:chExt cx="9662124" cy="34583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9F0313E-E414-4BAD-AF99-0C2F09094328}"/>
                </a:ext>
              </a:extLst>
            </p:cNvPr>
            <p:cNvSpPr txBox="1"/>
            <p:nvPr/>
          </p:nvSpPr>
          <p:spPr>
            <a:xfrm>
              <a:off x="1070789" y="6004974"/>
              <a:ext cx="1008112" cy="31892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ANALYTICS ORG CHART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1222917-D817-43C4-AFB3-A7014678FE0C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ANALYTICS PIE PIECES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B2114F0-399F-45E3-845D-16478EE8F160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ANALYTICS PIECE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8918D81-5667-485C-9D70-1F20569647E1}"/>
                </a:ext>
              </a:extLst>
            </p:cNvPr>
            <p:cNvSpPr txBox="1"/>
            <p:nvPr/>
          </p:nvSpPr>
          <p:spPr>
            <a:xfrm>
              <a:off x="7561298" y="6031884"/>
              <a:ext cx="1008112" cy="31892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ANALYTICS VENN DIAGRAM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9EC008C-3CC3-43C2-9497-2665E0FCDA3F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ANALYTICS WEB CHART</a:t>
              </a:r>
            </a:p>
          </p:txBody>
        </p:sp>
      </p:grpSp>
      <p:sp>
        <p:nvSpPr>
          <p:cNvPr id="48" name="Notes">
            <a:extLst>
              <a:ext uri="{FF2B5EF4-FFF2-40B4-BE49-F238E27FC236}">
                <a16:creationId xmlns:a16="http://schemas.microsoft.com/office/drawing/2014/main" id="{A2BB777F-DE75-4274-B1E6-49895A38AFD4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5" name="Graphic 23">
            <a:extLst>
              <a:ext uri="{FF2B5EF4-FFF2-40B4-BE49-F238E27FC236}">
                <a16:creationId xmlns:a16="http://schemas.microsoft.com/office/drawing/2014/main" id="{9CC30C58-FB6B-46EA-9EDA-E69F334739EE}"/>
              </a:ext>
            </a:extLst>
          </p:cNvPr>
          <p:cNvGrpSpPr/>
          <p:nvPr/>
        </p:nvGrpSpPr>
        <p:grpSpPr>
          <a:xfrm>
            <a:off x="1248138" y="5238037"/>
            <a:ext cx="657225" cy="409575"/>
            <a:chOff x="1248138" y="5238037"/>
            <a:chExt cx="657225" cy="409575"/>
          </a:xfrm>
          <a:noFill/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D5BE6F3-A20F-43AB-9B29-11C1D98E1255}"/>
                </a:ext>
              </a:extLst>
            </p:cNvPr>
            <p:cNvSpPr/>
            <p:nvPr/>
          </p:nvSpPr>
          <p:spPr>
            <a:xfrm>
              <a:off x="1341483" y="5442825"/>
              <a:ext cx="471487" cy="9525"/>
            </a:xfrm>
            <a:custGeom>
              <a:avLst/>
              <a:gdLst>
                <a:gd name="connsiteX0" fmla="*/ 0 w 471487"/>
                <a:gd name="connsiteY0" fmla="*/ 0 h 9525"/>
                <a:gd name="connsiteX1" fmla="*/ 471488 w 47148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1487" h="9525">
                  <a:moveTo>
                    <a:pt x="0" y="0"/>
                  </a:moveTo>
                  <a:lnTo>
                    <a:pt x="47148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734AC85-D11C-4D27-A13F-287CB6FF3FC1}"/>
                </a:ext>
              </a:extLst>
            </p:cNvPr>
            <p:cNvSpPr/>
            <p:nvPr/>
          </p:nvSpPr>
          <p:spPr>
            <a:xfrm>
              <a:off x="1576750" y="5442825"/>
              <a:ext cx="9525" cy="77152"/>
            </a:xfrm>
            <a:custGeom>
              <a:avLst/>
              <a:gdLst>
                <a:gd name="connsiteX0" fmla="*/ 0 w 9525"/>
                <a:gd name="connsiteY0" fmla="*/ 0 h 77152"/>
                <a:gd name="connsiteX1" fmla="*/ 0 w 9525"/>
                <a:gd name="connsiteY1" fmla="*/ 77153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7152">
                  <a:moveTo>
                    <a:pt x="0" y="0"/>
                  </a:moveTo>
                  <a:lnTo>
                    <a:pt x="0" y="7715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67B6F58-558E-43AD-A80E-43DA3A640CB0}"/>
                </a:ext>
              </a:extLst>
            </p:cNvPr>
            <p:cNvSpPr/>
            <p:nvPr/>
          </p:nvSpPr>
          <p:spPr>
            <a:xfrm>
              <a:off x="1341483" y="5442825"/>
              <a:ext cx="9525" cy="77152"/>
            </a:xfrm>
            <a:custGeom>
              <a:avLst/>
              <a:gdLst>
                <a:gd name="connsiteX0" fmla="*/ 0 w 9525"/>
                <a:gd name="connsiteY0" fmla="*/ 0 h 77152"/>
                <a:gd name="connsiteX1" fmla="*/ 0 w 9525"/>
                <a:gd name="connsiteY1" fmla="*/ 77153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7152">
                  <a:moveTo>
                    <a:pt x="0" y="0"/>
                  </a:moveTo>
                  <a:lnTo>
                    <a:pt x="0" y="7715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B4E7C8F-2352-4B00-BB38-29A9BD8DCDD4}"/>
                </a:ext>
              </a:extLst>
            </p:cNvPr>
            <p:cNvSpPr/>
            <p:nvPr/>
          </p:nvSpPr>
          <p:spPr>
            <a:xfrm>
              <a:off x="1812970" y="5442825"/>
              <a:ext cx="9525" cy="77152"/>
            </a:xfrm>
            <a:custGeom>
              <a:avLst/>
              <a:gdLst>
                <a:gd name="connsiteX0" fmla="*/ 0 w 9525"/>
                <a:gd name="connsiteY0" fmla="*/ 0 h 77152"/>
                <a:gd name="connsiteX1" fmla="*/ 0 w 9525"/>
                <a:gd name="connsiteY1" fmla="*/ 77153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7152">
                  <a:moveTo>
                    <a:pt x="0" y="0"/>
                  </a:moveTo>
                  <a:lnTo>
                    <a:pt x="0" y="7715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2F21B65-6F85-40C1-AD5A-9E6CDF0C90F1}"/>
                </a:ext>
              </a:extLst>
            </p:cNvPr>
            <p:cNvSpPr/>
            <p:nvPr/>
          </p:nvSpPr>
          <p:spPr>
            <a:xfrm>
              <a:off x="1576750" y="5365672"/>
              <a:ext cx="9525" cy="77152"/>
            </a:xfrm>
            <a:custGeom>
              <a:avLst/>
              <a:gdLst>
                <a:gd name="connsiteX0" fmla="*/ 0 w 9525"/>
                <a:gd name="connsiteY0" fmla="*/ 0 h 77152"/>
                <a:gd name="connsiteX1" fmla="*/ 0 w 9525"/>
                <a:gd name="connsiteY1" fmla="*/ 77153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7152">
                  <a:moveTo>
                    <a:pt x="0" y="0"/>
                  </a:moveTo>
                  <a:lnTo>
                    <a:pt x="0" y="7715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C97DFD1-A1FE-45DC-B2A9-7C0B5F59D1AC}"/>
                </a:ext>
              </a:extLst>
            </p:cNvPr>
            <p:cNvSpPr/>
            <p:nvPr/>
          </p:nvSpPr>
          <p:spPr>
            <a:xfrm>
              <a:off x="1484358" y="5238037"/>
              <a:ext cx="185737" cy="127634"/>
            </a:xfrm>
            <a:custGeom>
              <a:avLst/>
              <a:gdLst>
                <a:gd name="connsiteX0" fmla="*/ 0 w 185737"/>
                <a:gd name="connsiteY0" fmla="*/ 0 h 127634"/>
                <a:gd name="connsiteX1" fmla="*/ 185738 w 185737"/>
                <a:gd name="connsiteY1" fmla="*/ 0 h 127634"/>
                <a:gd name="connsiteX2" fmla="*/ 185738 w 185737"/>
                <a:gd name="connsiteY2" fmla="*/ 127635 h 127634"/>
                <a:gd name="connsiteX3" fmla="*/ 0 w 185737"/>
                <a:gd name="connsiteY3" fmla="*/ 127635 h 12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7" h="127634">
                  <a:moveTo>
                    <a:pt x="0" y="0"/>
                  </a:moveTo>
                  <a:lnTo>
                    <a:pt x="185738" y="0"/>
                  </a:lnTo>
                  <a:lnTo>
                    <a:pt x="185738" y="127635"/>
                  </a:lnTo>
                  <a:lnTo>
                    <a:pt x="0" y="12763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9668A5C-56C1-47FC-8D2A-2D962AFABACD}"/>
                </a:ext>
              </a:extLst>
            </p:cNvPr>
            <p:cNvSpPr/>
            <p:nvPr/>
          </p:nvSpPr>
          <p:spPr>
            <a:xfrm>
              <a:off x="1248138" y="5519977"/>
              <a:ext cx="185737" cy="127635"/>
            </a:xfrm>
            <a:custGeom>
              <a:avLst/>
              <a:gdLst>
                <a:gd name="connsiteX0" fmla="*/ 0 w 185737"/>
                <a:gd name="connsiteY0" fmla="*/ 0 h 127635"/>
                <a:gd name="connsiteX1" fmla="*/ 185738 w 185737"/>
                <a:gd name="connsiteY1" fmla="*/ 0 h 127635"/>
                <a:gd name="connsiteX2" fmla="*/ 185738 w 185737"/>
                <a:gd name="connsiteY2" fmla="*/ 127635 h 127635"/>
                <a:gd name="connsiteX3" fmla="*/ 0 w 185737"/>
                <a:gd name="connsiteY3" fmla="*/ 127635 h 12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7" h="127635">
                  <a:moveTo>
                    <a:pt x="0" y="0"/>
                  </a:moveTo>
                  <a:lnTo>
                    <a:pt x="185738" y="0"/>
                  </a:lnTo>
                  <a:lnTo>
                    <a:pt x="185738" y="127635"/>
                  </a:lnTo>
                  <a:lnTo>
                    <a:pt x="0" y="12763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FF7D983-2CC2-4880-B2C3-F3A66DA668E1}"/>
                </a:ext>
              </a:extLst>
            </p:cNvPr>
            <p:cNvSpPr/>
            <p:nvPr/>
          </p:nvSpPr>
          <p:spPr>
            <a:xfrm>
              <a:off x="1484358" y="5519977"/>
              <a:ext cx="185737" cy="127635"/>
            </a:xfrm>
            <a:custGeom>
              <a:avLst/>
              <a:gdLst>
                <a:gd name="connsiteX0" fmla="*/ 0 w 185737"/>
                <a:gd name="connsiteY0" fmla="*/ 0 h 127635"/>
                <a:gd name="connsiteX1" fmla="*/ 185738 w 185737"/>
                <a:gd name="connsiteY1" fmla="*/ 0 h 127635"/>
                <a:gd name="connsiteX2" fmla="*/ 185738 w 185737"/>
                <a:gd name="connsiteY2" fmla="*/ 127635 h 127635"/>
                <a:gd name="connsiteX3" fmla="*/ 0 w 185737"/>
                <a:gd name="connsiteY3" fmla="*/ 127635 h 12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7" h="127635">
                  <a:moveTo>
                    <a:pt x="0" y="0"/>
                  </a:moveTo>
                  <a:lnTo>
                    <a:pt x="185738" y="0"/>
                  </a:lnTo>
                  <a:lnTo>
                    <a:pt x="185738" y="127635"/>
                  </a:lnTo>
                  <a:lnTo>
                    <a:pt x="0" y="12763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45350B1-E531-43FE-8472-733BA1E7C9F1}"/>
                </a:ext>
              </a:extLst>
            </p:cNvPr>
            <p:cNvSpPr/>
            <p:nvPr/>
          </p:nvSpPr>
          <p:spPr>
            <a:xfrm>
              <a:off x="1719625" y="5519977"/>
              <a:ext cx="185737" cy="127635"/>
            </a:xfrm>
            <a:custGeom>
              <a:avLst/>
              <a:gdLst>
                <a:gd name="connsiteX0" fmla="*/ 0 w 185737"/>
                <a:gd name="connsiteY0" fmla="*/ 0 h 127635"/>
                <a:gd name="connsiteX1" fmla="*/ 185737 w 185737"/>
                <a:gd name="connsiteY1" fmla="*/ 0 h 127635"/>
                <a:gd name="connsiteX2" fmla="*/ 185737 w 185737"/>
                <a:gd name="connsiteY2" fmla="*/ 127635 h 127635"/>
                <a:gd name="connsiteX3" fmla="*/ 0 w 185737"/>
                <a:gd name="connsiteY3" fmla="*/ 127635 h 12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737" h="127635">
                  <a:moveTo>
                    <a:pt x="0" y="0"/>
                  </a:moveTo>
                  <a:lnTo>
                    <a:pt x="185737" y="0"/>
                  </a:lnTo>
                  <a:lnTo>
                    <a:pt x="185737" y="127635"/>
                  </a:lnTo>
                  <a:lnTo>
                    <a:pt x="0" y="12763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9" name="Graphic 25">
            <a:extLst>
              <a:ext uri="{FF2B5EF4-FFF2-40B4-BE49-F238E27FC236}">
                <a16:creationId xmlns:a16="http://schemas.microsoft.com/office/drawing/2014/main" id="{098E7245-6BB7-4F0C-BFA5-177B9D06DB7F}"/>
              </a:ext>
            </a:extLst>
          </p:cNvPr>
          <p:cNvGrpSpPr/>
          <p:nvPr/>
        </p:nvGrpSpPr>
        <p:grpSpPr>
          <a:xfrm>
            <a:off x="3402116" y="5180887"/>
            <a:ext cx="666749" cy="521017"/>
            <a:chOff x="3402116" y="5180887"/>
            <a:chExt cx="666749" cy="521017"/>
          </a:xfrm>
          <a:noFill/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2937715-791D-4176-ABA8-3DC223D2896E}"/>
                </a:ext>
              </a:extLst>
            </p:cNvPr>
            <p:cNvSpPr/>
            <p:nvPr/>
          </p:nvSpPr>
          <p:spPr>
            <a:xfrm>
              <a:off x="3539428" y="5359957"/>
              <a:ext cx="337032" cy="287654"/>
            </a:xfrm>
            <a:custGeom>
              <a:avLst/>
              <a:gdLst>
                <a:gd name="connsiteX0" fmla="*/ 22708 w 337032"/>
                <a:gd name="connsiteY0" fmla="*/ 203835 h 287654"/>
                <a:gd name="connsiteX1" fmla="*/ 49378 w 337032"/>
                <a:gd name="connsiteY1" fmla="*/ 0 h 287654"/>
                <a:gd name="connsiteX2" fmla="*/ 168440 w 337032"/>
                <a:gd name="connsiteY2" fmla="*/ 119063 h 287654"/>
                <a:gd name="connsiteX3" fmla="*/ 337033 w 337032"/>
                <a:gd name="connsiteY3" fmla="*/ 119063 h 287654"/>
                <a:gd name="connsiteX4" fmla="*/ 169393 w 337032"/>
                <a:gd name="connsiteY4" fmla="*/ 287655 h 287654"/>
                <a:gd name="connsiteX5" fmla="*/ 61760 w 337032"/>
                <a:gd name="connsiteY5" fmla="*/ 249555 h 287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7032" h="287654">
                  <a:moveTo>
                    <a:pt x="22708" y="203835"/>
                  </a:moveTo>
                  <a:cubicBezTo>
                    <a:pt x="-15392" y="138113"/>
                    <a:pt x="-4915" y="54293"/>
                    <a:pt x="49378" y="0"/>
                  </a:cubicBezTo>
                  <a:lnTo>
                    <a:pt x="168440" y="119063"/>
                  </a:lnTo>
                  <a:lnTo>
                    <a:pt x="337033" y="119063"/>
                  </a:lnTo>
                  <a:cubicBezTo>
                    <a:pt x="337033" y="212408"/>
                    <a:pt x="261785" y="287655"/>
                    <a:pt x="169393" y="287655"/>
                  </a:cubicBezTo>
                  <a:cubicBezTo>
                    <a:pt x="130340" y="287655"/>
                    <a:pt x="92240" y="274320"/>
                    <a:pt x="61760" y="24955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33984A8-FDAA-4698-9833-BA9280F8A72C}"/>
                </a:ext>
              </a:extLst>
            </p:cNvPr>
            <p:cNvSpPr/>
            <p:nvPr/>
          </p:nvSpPr>
          <p:spPr>
            <a:xfrm>
              <a:off x="3707868" y="5359957"/>
              <a:ext cx="168592" cy="119062"/>
            </a:xfrm>
            <a:custGeom>
              <a:avLst/>
              <a:gdLst>
                <a:gd name="connsiteX0" fmla="*/ 160972 w 168592"/>
                <a:gd name="connsiteY0" fmla="*/ 69532 h 119062"/>
                <a:gd name="connsiteX1" fmla="*/ 119063 w 168592"/>
                <a:gd name="connsiteY1" fmla="*/ 0 h 119062"/>
                <a:gd name="connsiteX2" fmla="*/ 0 w 168592"/>
                <a:gd name="connsiteY2" fmla="*/ 119063 h 119062"/>
                <a:gd name="connsiteX3" fmla="*/ 168593 w 168592"/>
                <a:gd name="connsiteY3" fmla="*/ 119063 h 119062"/>
                <a:gd name="connsiteX4" fmla="*/ 168593 w 168592"/>
                <a:gd name="connsiteY4" fmla="*/ 105727 h 11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592" h="119062">
                  <a:moveTo>
                    <a:pt x="160972" y="69532"/>
                  </a:moveTo>
                  <a:cubicBezTo>
                    <a:pt x="153353" y="42863"/>
                    <a:pt x="138113" y="19050"/>
                    <a:pt x="119063" y="0"/>
                  </a:cubicBezTo>
                  <a:lnTo>
                    <a:pt x="0" y="119063"/>
                  </a:lnTo>
                  <a:lnTo>
                    <a:pt x="168593" y="119063"/>
                  </a:lnTo>
                  <a:cubicBezTo>
                    <a:pt x="168593" y="114300"/>
                    <a:pt x="168593" y="110490"/>
                    <a:pt x="168593" y="10572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60B9850-9787-4048-BF7D-37343ED229D4}"/>
                </a:ext>
              </a:extLst>
            </p:cNvPr>
            <p:cNvSpPr/>
            <p:nvPr/>
          </p:nvSpPr>
          <p:spPr>
            <a:xfrm>
              <a:off x="3588805" y="5245971"/>
              <a:ext cx="238125" cy="168278"/>
            </a:xfrm>
            <a:custGeom>
              <a:avLst/>
              <a:gdLst>
                <a:gd name="connsiteX0" fmla="*/ 179070 w 238125"/>
                <a:gd name="connsiteY0" fmla="*/ 11116 h 168278"/>
                <a:gd name="connsiteX1" fmla="*/ 0 w 238125"/>
                <a:gd name="connsiteY1" fmla="*/ 49216 h 168278"/>
                <a:gd name="connsiteX2" fmla="*/ 119063 w 238125"/>
                <a:gd name="connsiteY2" fmla="*/ 168279 h 168278"/>
                <a:gd name="connsiteX3" fmla="*/ 238125 w 238125"/>
                <a:gd name="connsiteY3" fmla="*/ 49216 h 168278"/>
                <a:gd name="connsiteX4" fmla="*/ 223838 w 238125"/>
                <a:gd name="connsiteY4" fmla="*/ 35881 h 168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168278">
                  <a:moveTo>
                    <a:pt x="179070" y="11116"/>
                  </a:moveTo>
                  <a:cubicBezTo>
                    <a:pt x="117157" y="-12696"/>
                    <a:pt x="46673" y="2544"/>
                    <a:pt x="0" y="49216"/>
                  </a:cubicBezTo>
                  <a:lnTo>
                    <a:pt x="119063" y="168279"/>
                  </a:lnTo>
                  <a:lnTo>
                    <a:pt x="238125" y="49216"/>
                  </a:lnTo>
                  <a:cubicBezTo>
                    <a:pt x="233363" y="44454"/>
                    <a:pt x="228600" y="40644"/>
                    <a:pt x="223838" y="35881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FF780D2-82A6-423F-A148-054E1826E184}"/>
                </a:ext>
              </a:extLst>
            </p:cNvPr>
            <p:cNvSpPr/>
            <p:nvPr/>
          </p:nvSpPr>
          <p:spPr>
            <a:xfrm>
              <a:off x="3722155" y="5180887"/>
              <a:ext cx="235267" cy="121919"/>
            </a:xfrm>
            <a:custGeom>
              <a:avLst/>
              <a:gdLst>
                <a:gd name="connsiteX0" fmla="*/ 0 w 235267"/>
                <a:gd name="connsiteY0" fmla="*/ 121920 h 121919"/>
                <a:gd name="connsiteX1" fmla="*/ 121920 w 235267"/>
                <a:gd name="connsiteY1" fmla="*/ 0 h 121919"/>
                <a:gd name="connsiteX2" fmla="*/ 235268 w 235267"/>
                <a:gd name="connsiteY2" fmla="*/ 0 h 12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5267" h="121919">
                  <a:moveTo>
                    <a:pt x="0" y="121920"/>
                  </a:moveTo>
                  <a:lnTo>
                    <a:pt x="121920" y="0"/>
                  </a:lnTo>
                  <a:lnTo>
                    <a:pt x="235268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8A7E61C-342D-4B24-ADD6-1D863282877C}"/>
                </a:ext>
              </a:extLst>
            </p:cNvPr>
            <p:cNvSpPr/>
            <p:nvPr/>
          </p:nvSpPr>
          <p:spPr>
            <a:xfrm>
              <a:off x="3840265" y="5429489"/>
              <a:ext cx="228600" cy="67627"/>
            </a:xfrm>
            <a:custGeom>
              <a:avLst/>
              <a:gdLst>
                <a:gd name="connsiteX0" fmla="*/ 0 w 228600"/>
                <a:gd name="connsiteY0" fmla="*/ 0 h 67627"/>
                <a:gd name="connsiteX1" fmla="*/ 73343 w 228600"/>
                <a:gd name="connsiteY1" fmla="*/ 0 h 67627"/>
                <a:gd name="connsiteX2" fmla="*/ 140018 w 228600"/>
                <a:gd name="connsiteY2" fmla="*/ 67628 h 67627"/>
                <a:gd name="connsiteX3" fmla="*/ 228600 w 228600"/>
                <a:gd name="connsiteY3" fmla="*/ 67628 h 67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" h="67627">
                  <a:moveTo>
                    <a:pt x="0" y="0"/>
                  </a:moveTo>
                  <a:lnTo>
                    <a:pt x="73343" y="0"/>
                  </a:lnTo>
                  <a:lnTo>
                    <a:pt x="140018" y="67628"/>
                  </a:lnTo>
                  <a:lnTo>
                    <a:pt x="228600" y="6762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813EDB3-1E6A-486B-B95D-82A1196D124C}"/>
                </a:ext>
              </a:extLst>
            </p:cNvPr>
            <p:cNvSpPr/>
            <p:nvPr/>
          </p:nvSpPr>
          <p:spPr>
            <a:xfrm>
              <a:off x="3402116" y="5563792"/>
              <a:ext cx="244792" cy="138112"/>
            </a:xfrm>
            <a:custGeom>
              <a:avLst/>
              <a:gdLst>
                <a:gd name="connsiteX0" fmla="*/ 244793 w 244792"/>
                <a:gd name="connsiteY0" fmla="*/ 0 h 138112"/>
                <a:gd name="connsiteX1" fmla="*/ 106680 w 244792"/>
                <a:gd name="connsiteY1" fmla="*/ 138113 h 138112"/>
                <a:gd name="connsiteX2" fmla="*/ 0 w 244792"/>
                <a:gd name="connsiteY2" fmla="*/ 138113 h 13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4792" h="138112">
                  <a:moveTo>
                    <a:pt x="244793" y="0"/>
                  </a:moveTo>
                  <a:lnTo>
                    <a:pt x="106680" y="138113"/>
                  </a:lnTo>
                  <a:lnTo>
                    <a:pt x="0" y="13811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62" name="Graphic 27">
            <a:extLst>
              <a:ext uri="{FF2B5EF4-FFF2-40B4-BE49-F238E27FC236}">
                <a16:creationId xmlns:a16="http://schemas.microsoft.com/office/drawing/2014/main" id="{0341DDE3-11DC-454D-A23B-510A77298DDD}"/>
              </a:ext>
            </a:extLst>
          </p:cNvPr>
          <p:cNvGrpSpPr/>
          <p:nvPr/>
        </p:nvGrpSpPr>
        <p:grpSpPr>
          <a:xfrm>
            <a:off x="5612906" y="5161843"/>
            <a:ext cx="562788" cy="561353"/>
            <a:chOff x="5612906" y="5161843"/>
            <a:chExt cx="562788" cy="561353"/>
          </a:xfrm>
          <a:noFill/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1B69FC9-BB45-46E3-9DFB-8224D10B21F1}"/>
                </a:ext>
              </a:extLst>
            </p:cNvPr>
            <p:cNvSpPr/>
            <p:nvPr/>
          </p:nvSpPr>
          <p:spPr>
            <a:xfrm>
              <a:off x="5683252" y="5231846"/>
              <a:ext cx="359568" cy="421005"/>
            </a:xfrm>
            <a:custGeom>
              <a:avLst/>
              <a:gdLst>
                <a:gd name="connsiteX0" fmla="*/ 359569 w 359568"/>
                <a:gd name="connsiteY0" fmla="*/ 359569 h 421005"/>
                <a:gd name="connsiteX1" fmla="*/ 61436 w 359568"/>
                <a:gd name="connsiteY1" fmla="*/ 359569 h 421005"/>
                <a:gd name="connsiteX2" fmla="*/ 61436 w 359568"/>
                <a:gd name="connsiteY2" fmla="*/ 61436 h 421005"/>
                <a:gd name="connsiteX3" fmla="*/ 359569 w 359568"/>
                <a:gd name="connsiteY3" fmla="*/ 61436 h 421005"/>
                <a:gd name="connsiteX4" fmla="*/ 359569 w 359568"/>
                <a:gd name="connsiteY4" fmla="*/ 61436 h 421005"/>
                <a:gd name="connsiteX5" fmla="*/ 209074 w 359568"/>
                <a:gd name="connsiteY5" fmla="*/ 212884 h 421005"/>
                <a:gd name="connsiteX6" fmla="*/ 359569 w 359568"/>
                <a:gd name="connsiteY6" fmla="*/ 359569 h 421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9568" h="421005">
                  <a:moveTo>
                    <a:pt x="359569" y="359569"/>
                  </a:moveTo>
                  <a:cubicBezTo>
                    <a:pt x="277654" y="441484"/>
                    <a:pt x="143351" y="441484"/>
                    <a:pt x="61436" y="359569"/>
                  </a:cubicBezTo>
                  <a:cubicBezTo>
                    <a:pt x="-20479" y="277654"/>
                    <a:pt x="-20479" y="143351"/>
                    <a:pt x="61436" y="61436"/>
                  </a:cubicBezTo>
                  <a:cubicBezTo>
                    <a:pt x="143351" y="-20479"/>
                    <a:pt x="277654" y="-20479"/>
                    <a:pt x="359569" y="61436"/>
                  </a:cubicBezTo>
                  <a:lnTo>
                    <a:pt x="359569" y="61436"/>
                  </a:lnTo>
                  <a:lnTo>
                    <a:pt x="209074" y="212884"/>
                  </a:lnTo>
                  <a:lnTo>
                    <a:pt x="359569" y="359569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0362F86-DBBA-4CBC-A003-3A7849F8B7B5}"/>
                </a:ext>
              </a:extLst>
            </p:cNvPr>
            <p:cNvSpPr/>
            <p:nvPr/>
          </p:nvSpPr>
          <p:spPr>
            <a:xfrm>
              <a:off x="5964716" y="5293282"/>
              <a:ext cx="210978" cy="298132"/>
            </a:xfrm>
            <a:custGeom>
              <a:avLst/>
              <a:gdLst>
                <a:gd name="connsiteX0" fmla="*/ 149543 w 210978"/>
                <a:gd name="connsiteY0" fmla="*/ 298133 h 298132"/>
                <a:gd name="connsiteX1" fmla="*/ 0 w 210978"/>
                <a:gd name="connsiteY1" fmla="*/ 149543 h 298132"/>
                <a:gd name="connsiteX2" fmla="*/ 149543 w 210978"/>
                <a:gd name="connsiteY2" fmla="*/ 0 h 298132"/>
                <a:gd name="connsiteX3" fmla="*/ 149543 w 210978"/>
                <a:gd name="connsiteY3" fmla="*/ 0 h 298132"/>
                <a:gd name="connsiteX4" fmla="*/ 149543 w 210978"/>
                <a:gd name="connsiteY4" fmla="*/ 298133 h 298132"/>
                <a:gd name="connsiteX5" fmla="*/ 149543 w 210978"/>
                <a:gd name="connsiteY5" fmla="*/ 298133 h 298132"/>
                <a:gd name="connsiteX6" fmla="*/ 149543 w 210978"/>
                <a:gd name="connsiteY6" fmla="*/ 298133 h 29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978" h="298132">
                  <a:moveTo>
                    <a:pt x="149543" y="298133"/>
                  </a:moveTo>
                  <a:lnTo>
                    <a:pt x="0" y="149543"/>
                  </a:lnTo>
                  <a:lnTo>
                    <a:pt x="149543" y="0"/>
                  </a:lnTo>
                  <a:lnTo>
                    <a:pt x="149543" y="0"/>
                  </a:lnTo>
                  <a:cubicBezTo>
                    <a:pt x="231458" y="81915"/>
                    <a:pt x="231458" y="216217"/>
                    <a:pt x="149543" y="298133"/>
                  </a:cubicBezTo>
                  <a:lnTo>
                    <a:pt x="149543" y="298133"/>
                  </a:lnTo>
                  <a:lnTo>
                    <a:pt x="149543" y="29813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C8C22027-618E-4622-A0CC-385A5FEA2BA6}"/>
                </a:ext>
              </a:extLst>
            </p:cNvPr>
            <p:cNvSpPr/>
            <p:nvPr/>
          </p:nvSpPr>
          <p:spPr>
            <a:xfrm>
              <a:off x="5612906" y="5161843"/>
              <a:ext cx="485159" cy="561353"/>
            </a:xfrm>
            <a:custGeom>
              <a:avLst/>
              <a:gdLst>
                <a:gd name="connsiteX0" fmla="*/ 485160 w 485159"/>
                <a:gd name="connsiteY0" fmla="*/ 87624 h 561353"/>
                <a:gd name="connsiteX1" fmla="*/ 87968 w 485159"/>
                <a:gd name="connsiteY1" fmla="*/ 76194 h 561353"/>
                <a:gd name="connsiteX2" fmla="*/ 76538 w 485159"/>
                <a:gd name="connsiteY2" fmla="*/ 473386 h 561353"/>
                <a:gd name="connsiteX3" fmla="*/ 473730 w 485159"/>
                <a:gd name="connsiteY3" fmla="*/ 484816 h 561353"/>
                <a:gd name="connsiteX4" fmla="*/ 482303 w 485159"/>
                <a:gd name="connsiteY4" fmla="*/ 476244 h 56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5159" h="561353">
                  <a:moveTo>
                    <a:pt x="485160" y="87624"/>
                  </a:moveTo>
                  <a:cubicBezTo>
                    <a:pt x="378480" y="-24771"/>
                    <a:pt x="201315" y="-29534"/>
                    <a:pt x="87968" y="76194"/>
                  </a:cubicBezTo>
                  <a:cubicBezTo>
                    <a:pt x="-25380" y="181921"/>
                    <a:pt x="-29190" y="360039"/>
                    <a:pt x="76538" y="473386"/>
                  </a:cubicBezTo>
                  <a:cubicBezTo>
                    <a:pt x="182265" y="586734"/>
                    <a:pt x="360383" y="590544"/>
                    <a:pt x="473730" y="484816"/>
                  </a:cubicBezTo>
                  <a:cubicBezTo>
                    <a:pt x="476587" y="481959"/>
                    <a:pt x="479445" y="479101"/>
                    <a:pt x="482303" y="476244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D1977B6-3111-45F7-8C7C-FC13E3B3013C}"/>
                </a:ext>
              </a:extLst>
            </p:cNvPr>
            <p:cNvSpPr/>
            <p:nvPr/>
          </p:nvSpPr>
          <p:spPr>
            <a:xfrm>
              <a:off x="6042821" y="5193270"/>
              <a:ext cx="55244" cy="56197"/>
            </a:xfrm>
            <a:custGeom>
              <a:avLst/>
              <a:gdLst>
                <a:gd name="connsiteX0" fmla="*/ 55245 w 55244"/>
                <a:gd name="connsiteY0" fmla="*/ 0 h 56197"/>
                <a:gd name="connsiteX1" fmla="*/ 55245 w 55244"/>
                <a:gd name="connsiteY1" fmla="*/ 56198 h 56197"/>
                <a:gd name="connsiteX2" fmla="*/ 0 w 55244"/>
                <a:gd name="connsiteY2" fmla="*/ 55245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244" h="56197">
                  <a:moveTo>
                    <a:pt x="55245" y="0"/>
                  </a:moveTo>
                  <a:lnTo>
                    <a:pt x="55245" y="56198"/>
                  </a:lnTo>
                  <a:lnTo>
                    <a:pt x="0" y="5524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69" name="Graphic 29">
            <a:extLst>
              <a:ext uri="{FF2B5EF4-FFF2-40B4-BE49-F238E27FC236}">
                <a16:creationId xmlns:a16="http://schemas.microsoft.com/office/drawing/2014/main" id="{1138FC26-AAA3-4A4D-927D-688D20F469A6}"/>
              </a:ext>
            </a:extLst>
          </p:cNvPr>
          <p:cNvGrpSpPr/>
          <p:nvPr/>
        </p:nvGrpSpPr>
        <p:grpSpPr>
          <a:xfrm>
            <a:off x="7748172" y="5171362"/>
            <a:ext cx="627697" cy="526732"/>
            <a:chOff x="7748172" y="5171362"/>
            <a:chExt cx="627697" cy="526732"/>
          </a:xfrm>
          <a:noFill/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3D8D090-63C1-4F29-870D-5651D63A4957}"/>
                </a:ext>
              </a:extLst>
            </p:cNvPr>
            <p:cNvSpPr/>
            <p:nvPr/>
          </p:nvSpPr>
          <p:spPr>
            <a:xfrm>
              <a:off x="7887910" y="5259182"/>
              <a:ext cx="264342" cy="263873"/>
            </a:xfrm>
            <a:custGeom>
              <a:avLst/>
              <a:gdLst>
                <a:gd name="connsiteX0" fmla="*/ 53619 w 264342"/>
                <a:gd name="connsiteY0" fmla="*/ 25528 h 263873"/>
                <a:gd name="connsiteX1" fmla="*/ 238404 w 264342"/>
                <a:gd name="connsiteY1" fmla="*/ 53150 h 263873"/>
                <a:gd name="connsiteX2" fmla="*/ 210782 w 264342"/>
                <a:gd name="connsiteY2" fmla="*/ 237935 h 263873"/>
                <a:gd name="connsiteX3" fmla="*/ 25997 w 264342"/>
                <a:gd name="connsiteY3" fmla="*/ 210313 h 263873"/>
                <a:gd name="connsiteX4" fmla="*/ 29807 w 264342"/>
                <a:gd name="connsiteY4" fmla="*/ 49340 h 26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342" h="263873">
                  <a:moveTo>
                    <a:pt x="53619" y="25528"/>
                  </a:moveTo>
                  <a:cubicBezTo>
                    <a:pt x="111722" y="-17335"/>
                    <a:pt x="194589" y="-4952"/>
                    <a:pt x="238404" y="53150"/>
                  </a:cubicBezTo>
                  <a:cubicBezTo>
                    <a:pt x="282219" y="111253"/>
                    <a:pt x="268884" y="194120"/>
                    <a:pt x="210782" y="237935"/>
                  </a:cubicBezTo>
                  <a:cubicBezTo>
                    <a:pt x="152679" y="281750"/>
                    <a:pt x="69812" y="268415"/>
                    <a:pt x="25997" y="210313"/>
                  </a:cubicBezTo>
                  <a:cubicBezTo>
                    <a:pt x="-10198" y="161735"/>
                    <a:pt x="-8293" y="96013"/>
                    <a:pt x="29807" y="4934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163682B-CF8B-4FAB-B898-BAB3448D4C2C}"/>
                </a:ext>
              </a:extLst>
            </p:cNvPr>
            <p:cNvSpPr/>
            <p:nvPr/>
          </p:nvSpPr>
          <p:spPr>
            <a:xfrm>
              <a:off x="8020336" y="5258990"/>
              <a:ext cx="261485" cy="261236"/>
            </a:xfrm>
            <a:custGeom>
              <a:avLst/>
              <a:gdLst>
                <a:gd name="connsiteX0" fmla="*/ 213610 w 261485"/>
                <a:gd name="connsiteY0" fmla="*/ 29529 h 261236"/>
                <a:gd name="connsiteX1" fmla="*/ 231708 w 261485"/>
                <a:gd name="connsiteY1" fmla="*/ 213362 h 261236"/>
                <a:gd name="connsiteX2" fmla="*/ 47875 w 261485"/>
                <a:gd name="connsiteY2" fmla="*/ 231459 h 261236"/>
                <a:gd name="connsiteX3" fmla="*/ 29778 w 261485"/>
                <a:gd name="connsiteY3" fmla="*/ 47627 h 261236"/>
                <a:gd name="connsiteX4" fmla="*/ 188845 w 261485"/>
                <a:gd name="connsiteY4" fmla="*/ 13337 h 26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1485" h="261236">
                  <a:moveTo>
                    <a:pt x="213610" y="29529"/>
                  </a:moveTo>
                  <a:cubicBezTo>
                    <a:pt x="269808" y="75249"/>
                    <a:pt x="277428" y="157165"/>
                    <a:pt x="231708" y="213362"/>
                  </a:cubicBezTo>
                  <a:cubicBezTo>
                    <a:pt x="185988" y="269559"/>
                    <a:pt x="104072" y="277180"/>
                    <a:pt x="47875" y="231459"/>
                  </a:cubicBezTo>
                  <a:cubicBezTo>
                    <a:pt x="-8322" y="185740"/>
                    <a:pt x="-15943" y="103824"/>
                    <a:pt x="29778" y="47627"/>
                  </a:cubicBezTo>
                  <a:cubicBezTo>
                    <a:pt x="67878" y="954"/>
                    <a:pt x="133600" y="-13333"/>
                    <a:pt x="188845" y="1333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0FAF5AD-77FF-48E9-8D65-8C8930EC9E6A}"/>
                </a:ext>
              </a:extLst>
            </p:cNvPr>
            <p:cNvSpPr/>
            <p:nvPr/>
          </p:nvSpPr>
          <p:spPr>
            <a:xfrm>
              <a:off x="7953346" y="5370822"/>
              <a:ext cx="263068" cy="263455"/>
            </a:xfrm>
            <a:custGeom>
              <a:avLst/>
              <a:gdLst>
                <a:gd name="connsiteX0" fmla="*/ 62478 w 263068"/>
                <a:gd name="connsiteY0" fmla="*/ 243453 h 263455"/>
                <a:gd name="connsiteX1" fmla="*/ 19615 w 263068"/>
                <a:gd name="connsiteY1" fmla="*/ 62478 h 263455"/>
                <a:gd name="connsiteX2" fmla="*/ 200590 w 263068"/>
                <a:gd name="connsiteY2" fmla="*/ 19615 h 263455"/>
                <a:gd name="connsiteX3" fmla="*/ 243453 w 263068"/>
                <a:gd name="connsiteY3" fmla="*/ 200590 h 263455"/>
                <a:gd name="connsiteX4" fmla="*/ 132010 w 263068"/>
                <a:gd name="connsiteY4" fmla="*/ 263455 h 263455"/>
                <a:gd name="connsiteX5" fmla="*/ 100578 w 263068"/>
                <a:gd name="connsiteY5" fmla="*/ 259645 h 263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3068" h="263455">
                  <a:moveTo>
                    <a:pt x="62478" y="243453"/>
                  </a:moveTo>
                  <a:cubicBezTo>
                    <a:pt x="565" y="205353"/>
                    <a:pt x="-18485" y="124390"/>
                    <a:pt x="19615" y="62478"/>
                  </a:cubicBezTo>
                  <a:cubicBezTo>
                    <a:pt x="57715" y="565"/>
                    <a:pt x="138678" y="-18485"/>
                    <a:pt x="200590" y="19615"/>
                  </a:cubicBezTo>
                  <a:cubicBezTo>
                    <a:pt x="262503" y="57715"/>
                    <a:pt x="281553" y="138678"/>
                    <a:pt x="243453" y="200590"/>
                  </a:cubicBezTo>
                  <a:cubicBezTo>
                    <a:pt x="219640" y="239643"/>
                    <a:pt x="176778" y="263455"/>
                    <a:pt x="132010" y="263455"/>
                  </a:cubicBezTo>
                  <a:cubicBezTo>
                    <a:pt x="121533" y="263455"/>
                    <a:pt x="111055" y="262503"/>
                    <a:pt x="100578" y="25964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64CEB10-F717-45B6-9639-7DE35FAAEEF9}"/>
                </a:ext>
              </a:extLst>
            </p:cNvPr>
            <p:cNvSpPr/>
            <p:nvPr/>
          </p:nvSpPr>
          <p:spPr>
            <a:xfrm>
              <a:off x="7748172" y="5227559"/>
              <a:ext cx="226694" cy="138112"/>
            </a:xfrm>
            <a:custGeom>
              <a:avLst/>
              <a:gdLst>
                <a:gd name="connsiteX0" fmla="*/ 0 w 226694"/>
                <a:gd name="connsiteY0" fmla="*/ 0 h 138112"/>
                <a:gd name="connsiteX1" fmla="*/ 88582 w 226694"/>
                <a:gd name="connsiteY1" fmla="*/ 0 h 138112"/>
                <a:gd name="connsiteX2" fmla="*/ 226695 w 226694"/>
                <a:gd name="connsiteY2" fmla="*/ 138113 h 13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6694" h="138112">
                  <a:moveTo>
                    <a:pt x="0" y="0"/>
                  </a:moveTo>
                  <a:lnTo>
                    <a:pt x="88582" y="0"/>
                  </a:lnTo>
                  <a:lnTo>
                    <a:pt x="226695" y="13811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F88A572C-911F-487C-A386-37967EB075E9}"/>
                </a:ext>
              </a:extLst>
            </p:cNvPr>
            <p:cNvSpPr/>
            <p:nvPr/>
          </p:nvSpPr>
          <p:spPr>
            <a:xfrm>
              <a:off x="7899619" y="5567602"/>
              <a:ext cx="184785" cy="130492"/>
            </a:xfrm>
            <a:custGeom>
              <a:avLst/>
              <a:gdLst>
                <a:gd name="connsiteX0" fmla="*/ 184785 w 184785"/>
                <a:gd name="connsiteY0" fmla="*/ 0 h 130492"/>
                <a:gd name="connsiteX1" fmla="*/ 119063 w 184785"/>
                <a:gd name="connsiteY1" fmla="*/ 130492 h 130492"/>
                <a:gd name="connsiteX2" fmla="*/ 0 w 184785"/>
                <a:gd name="connsiteY2" fmla="*/ 130492 h 130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4785" h="130492">
                  <a:moveTo>
                    <a:pt x="184785" y="0"/>
                  </a:moveTo>
                  <a:lnTo>
                    <a:pt x="119063" y="130492"/>
                  </a:lnTo>
                  <a:lnTo>
                    <a:pt x="0" y="13049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7599BC4D-2EC0-4286-928B-F29814504845}"/>
                </a:ext>
              </a:extLst>
            </p:cNvPr>
            <p:cNvSpPr/>
            <p:nvPr/>
          </p:nvSpPr>
          <p:spPr>
            <a:xfrm>
              <a:off x="8176796" y="5171362"/>
              <a:ext cx="199072" cy="149542"/>
            </a:xfrm>
            <a:custGeom>
              <a:avLst/>
              <a:gdLst>
                <a:gd name="connsiteX0" fmla="*/ 0 w 199072"/>
                <a:gd name="connsiteY0" fmla="*/ 149543 h 149542"/>
                <a:gd name="connsiteX1" fmla="*/ 97155 w 199072"/>
                <a:gd name="connsiteY1" fmla="*/ 0 h 149542"/>
                <a:gd name="connsiteX2" fmla="*/ 199073 w 199072"/>
                <a:gd name="connsiteY2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072" h="149542">
                  <a:moveTo>
                    <a:pt x="0" y="149543"/>
                  </a:moveTo>
                  <a:lnTo>
                    <a:pt x="97155" y="0"/>
                  </a:lnTo>
                  <a:lnTo>
                    <a:pt x="199073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8" name="Graphic 31">
            <a:extLst>
              <a:ext uri="{FF2B5EF4-FFF2-40B4-BE49-F238E27FC236}">
                <a16:creationId xmlns:a16="http://schemas.microsoft.com/office/drawing/2014/main" id="{27B2B727-B841-426B-AA76-5CBC40668208}"/>
              </a:ext>
            </a:extLst>
          </p:cNvPr>
          <p:cNvGrpSpPr/>
          <p:nvPr/>
        </p:nvGrpSpPr>
        <p:grpSpPr>
          <a:xfrm>
            <a:off x="9902150" y="5171362"/>
            <a:ext cx="644842" cy="530542"/>
            <a:chOff x="9902150" y="5171362"/>
            <a:chExt cx="644842" cy="530542"/>
          </a:xfrm>
          <a:noFill/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6D172BC7-AC15-4F97-8AA7-BD81C8F36334}"/>
                </a:ext>
              </a:extLst>
            </p:cNvPr>
            <p:cNvSpPr/>
            <p:nvPr/>
          </p:nvSpPr>
          <p:spPr>
            <a:xfrm>
              <a:off x="9992637" y="5639040"/>
              <a:ext cx="463867" cy="9525"/>
            </a:xfrm>
            <a:custGeom>
              <a:avLst/>
              <a:gdLst>
                <a:gd name="connsiteX0" fmla="*/ 0 w 463867"/>
                <a:gd name="connsiteY0" fmla="*/ 0 h 9525"/>
                <a:gd name="connsiteX1" fmla="*/ 463868 w 46386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3867" h="9525">
                  <a:moveTo>
                    <a:pt x="0" y="0"/>
                  </a:moveTo>
                  <a:lnTo>
                    <a:pt x="46386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1F9A884D-BFBB-4417-B635-7C5526FCB387}"/>
                </a:ext>
              </a:extLst>
            </p:cNvPr>
            <p:cNvSpPr/>
            <p:nvPr/>
          </p:nvSpPr>
          <p:spPr>
            <a:xfrm>
              <a:off x="9998352" y="5443777"/>
              <a:ext cx="92392" cy="159067"/>
            </a:xfrm>
            <a:custGeom>
              <a:avLst/>
              <a:gdLst>
                <a:gd name="connsiteX0" fmla="*/ 0 w 92392"/>
                <a:gd name="connsiteY0" fmla="*/ 0 h 159067"/>
                <a:gd name="connsiteX1" fmla="*/ 92393 w 92392"/>
                <a:gd name="connsiteY1" fmla="*/ 0 h 159067"/>
                <a:gd name="connsiteX2" fmla="*/ 92393 w 92392"/>
                <a:gd name="connsiteY2" fmla="*/ 159068 h 159067"/>
                <a:gd name="connsiteX3" fmla="*/ 0 w 92392"/>
                <a:gd name="connsiteY3" fmla="*/ 159068 h 159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92" h="159067">
                  <a:moveTo>
                    <a:pt x="0" y="0"/>
                  </a:moveTo>
                  <a:lnTo>
                    <a:pt x="92393" y="0"/>
                  </a:lnTo>
                  <a:lnTo>
                    <a:pt x="92393" y="159068"/>
                  </a:lnTo>
                  <a:lnTo>
                    <a:pt x="0" y="15906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F2AC9E38-DD97-4197-909F-E3E8F6C46AFF}"/>
                </a:ext>
              </a:extLst>
            </p:cNvPr>
            <p:cNvSpPr/>
            <p:nvPr/>
          </p:nvSpPr>
          <p:spPr>
            <a:xfrm>
              <a:off x="10118367" y="5353290"/>
              <a:ext cx="92392" cy="249555"/>
            </a:xfrm>
            <a:custGeom>
              <a:avLst/>
              <a:gdLst>
                <a:gd name="connsiteX0" fmla="*/ 0 w 92392"/>
                <a:gd name="connsiteY0" fmla="*/ 0 h 249555"/>
                <a:gd name="connsiteX1" fmla="*/ 92393 w 92392"/>
                <a:gd name="connsiteY1" fmla="*/ 0 h 249555"/>
                <a:gd name="connsiteX2" fmla="*/ 92393 w 92392"/>
                <a:gd name="connsiteY2" fmla="*/ 249555 h 249555"/>
                <a:gd name="connsiteX3" fmla="*/ 0 w 92392"/>
                <a:gd name="connsiteY3" fmla="*/ 249555 h 249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92" h="249555">
                  <a:moveTo>
                    <a:pt x="0" y="0"/>
                  </a:moveTo>
                  <a:lnTo>
                    <a:pt x="92393" y="0"/>
                  </a:lnTo>
                  <a:lnTo>
                    <a:pt x="92393" y="249555"/>
                  </a:lnTo>
                  <a:lnTo>
                    <a:pt x="0" y="2495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BB1EBC2-A878-415C-B3BB-F770CE216292}"/>
                </a:ext>
              </a:extLst>
            </p:cNvPr>
            <p:cNvSpPr/>
            <p:nvPr/>
          </p:nvSpPr>
          <p:spPr>
            <a:xfrm>
              <a:off x="10238382" y="5392342"/>
              <a:ext cx="92392" cy="210502"/>
            </a:xfrm>
            <a:custGeom>
              <a:avLst/>
              <a:gdLst>
                <a:gd name="connsiteX0" fmla="*/ 0 w 92392"/>
                <a:gd name="connsiteY0" fmla="*/ 0 h 210502"/>
                <a:gd name="connsiteX1" fmla="*/ 92392 w 92392"/>
                <a:gd name="connsiteY1" fmla="*/ 0 h 210502"/>
                <a:gd name="connsiteX2" fmla="*/ 92392 w 92392"/>
                <a:gd name="connsiteY2" fmla="*/ 210503 h 210502"/>
                <a:gd name="connsiteX3" fmla="*/ 0 w 92392"/>
                <a:gd name="connsiteY3" fmla="*/ 210503 h 210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92" h="210502">
                  <a:moveTo>
                    <a:pt x="0" y="0"/>
                  </a:moveTo>
                  <a:lnTo>
                    <a:pt x="92392" y="0"/>
                  </a:lnTo>
                  <a:lnTo>
                    <a:pt x="92392" y="210503"/>
                  </a:lnTo>
                  <a:lnTo>
                    <a:pt x="0" y="21050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3F2406F-510B-4BA5-B6AE-DAEE37466673}"/>
                </a:ext>
              </a:extLst>
            </p:cNvPr>
            <p:cNvSpPr/>
            <p:nvPr/>
          </p:nvSpPr>
          <p:spPr>
            <a:xfrm>
              <a:off x="10358397" y="5310427"/>
              <a:ext cx="92392" cy="292417"/>
            </a:xfrm>
            <a:custGeom>
              <a:avLst/>
              <a:gdLst>
                <a:gd name="connsiteX0" fmla="*/ 0 w 92392"/>
                <a:gd name="connsiteY0" fmla="*/ 0 h 292417"/>
                <a:gd name="connsiteX1" fmla="*/ 92392 w 92392"/>
                <a:gd name="connsiteY1" fmla="*/ 0 h 292417"/>
                <a:gd name="connsiteX2" fmla="*/ 92392 w 92392"/>
                <a:gd name="connsiteY2" fmla="*/ 292418 h 292417"/>
                <a:gd name="connsiteX3" fmla="*/ 0 w 92392"/>
                <a:gd name="connsiteY3" fmla="*/ 292418 h 29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92" h="292417">
                  <a:moveTo>
                    <a:pt x="0" y="0"/>
                  </a:moveTo>
                  <a:lnTo>
                    <a:pt x="92392" y="0"/>
                  </a:lnTo>
                  <a:lnTo>
                    <a:pt x="92392" y="292418"/>
                  </a:lnTo>
                  <a:lnTo>
                    <a:pt x="0" y="29241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130B3D5-0352-4D61-9BE5-EBB278643869}"/>
                </a:ext>
              </a:extLst>
            </p:cNvPr>
            <p:cNvSpPr/>
            <p:nvPr/>
          </p:nvSpPr>
          <p:spPr>
            <a:xfrm>
              <a:off x="9902150" y="5237085"/>
              <a:ext cx="644842" cy="464820"/>
            </a:xfrm>
            <a:custGeom>
              <a:avLst/>
              <a:gdLst>
                <a:gd name="connsiteX0" fmla="*/ 0 w 644842"/>
                <a:gd name="connsiteY0" fmla="*/ 0 h 464820"/>
                <a:gd name="connsiteX1" fmla="*/ 644843 w 644842"/>
                <a:gd name="connsiteY1" fmla="*/ 0 h 464820"/>
                <a:gd name="connsiteX2" fmla="*/ 644843 w 644842"/>
                <a:gd name="connsiteY2" fmla="*/ 464820 h 464820"/>
                <a:gd name="connsiteX3" fmla="*/ 0 w 644842"/>
                <a:gd name="connsiteY3" fmla="*/ 464820 h 464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4842" h="464820">
                  <a:moveTo>
                    <a:pt x="0" y="0"/>
                  </a:moveTo>
                  <a:lnTo>
                    <a:pt x="644843" y="0"/>
                  </a:lnTo>
                  <a:lnTo>
                    <a:pt x="644843" y="464820"/>
                  </a:lnTo>
                  <a:lnTo>
                    <a:pt x="0" y="46482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2FB8C3B-6F39-4DB5-8957-B10828D5EBDB}"/>
                </a:ext>
              </a:extLst>
            </p:cNvPr>
            <p:cNvSpPr/>
            <p:nvPr/>
          </p:nvSpPr>
          <p:spPr>
            <a:xfrm>
              <a:off x="9902150" y="5171362"/>
              <a:ext cx="644842" cy="65722"/>
            </a:xfrm>
            <a:custGeom>
              <a:avLst/>
              <a:gdLst>
                <a:gd name="connsiteX0" fmla="*/ 0 w 644842"/>
                <a:gd name="connsiteY0" fmla="*/ 0 h 65722"/>
                <a:gd name="connsiteX1" fmla="*/ 644843 w 644842"/>
                <a:gd name="connsiteY1" fmla="*/ 0 h 65722"/>
                <a:gd name="connsiteX2" fmla="*/ 644843 w 644842"/>
                <a:gd name="connsiteY2" fmla="*/ 65723 h 65722"/>
                <a:gd name="connsiteX3" fmla="*/ 0 w 644842"/>
                <a:gd name="connsiteY3" fmla="*/ 65723 h 6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4842" h="65722">
                  <a:moveTo>
                    <a:pt x="0" y="0"/>
                  </a:moveTo>
                  <a:lnTo>
                    <a:pt x="644843" y="0"/>
                  </a:lnTo>
                  <a:lnTo>
                    <a:pt x="644843" y="65723"/>
                  </a:lnTo>
                  <a:lnTo>
                    <a:pt x="0" y="6572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627F0CCD-347C-4CE5-970B-760FAAF98810}"/>
                </a:ext>
              </a:extLst>
            </p:cNvPr>
            <p:cNvSpPr/>
            <p:nvPr/>
          </p:nvSpPr>
          <p:spPr>
            <a:xfrm>
              <a:off x="10479365" y="5203747"/>
              <a:ext cx="26669" cy="9525"/>
            </a:xfrm>
            <a:custGeom>
              <a:avLst/>
              <a:gdLst>
                <a:gd name="connsiteX0" fmla="*/ 26670 w 26669"/>
                <a:gd name="connsiteY0" fmla="*/ 0 h 9525"/>
                <a:gd name="connsiteX1" fmla="*/ 0 w 2666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69" h="9525">
                  <a:moveTo>
                    <a:pt x="2667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CDE394B1-CBE7-4798-B3C2-F000FB11ECEB}"/>
                </a:ext>
              </a:extLst>
            </p:cNvPr>
            <p:cNvSpPr/>
            <p:nvPr/>
          </p:nvSpPr>
          <p:spPr>
            <a:xfrm>
              <a:off x="10407927" y="5203747"/>
              <a:ext cx="26669" cy="9525"/>
            </a:xfrm>
            <a:custGeom>
              <a:avLst/>
              <a:gdLst>
                <a:gd name="connsiteX0" fmla="*/ 26670 w 26669"/>
                <a:gd name="connsiteY0" fmla="*/ 0 h 9525"/>
                <a:gd name="connsiteX1" fmla="*/ 0 w 2666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69" h="9525">
                  <a:moveTo>
                    <a:pt x="2667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40FBEB9-8825-488D-A7F4-7C1A0330365E}"/>
                </a:ext>
              </a:extLst>
            </p:cNvPr>
            <p:cNvSpPr/>
            <p:nvPr/>
          </p:nvSpPr>
          <p:spPr>
            <a:xfrm>
              <a:off x="10336490" y="5203747"/>
              <a:ext cx="26669" cy="9525"/>
            </a:xfrm>
            <a:custGeom>
              <a:avLst/>
              <a:gdLst>
                <a:gd name="connsiteX0" fmla="*/ 26670 w 26669"/>
                <a:gd name="connsiteY0" fmla="*/ 0 h 9525"/>
                <a:gd name="connsiteX1" fmla="*/ 0 w 2666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69" h="9525">
                  <a:moveTo>
                    <a:pt x="2667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1" name="Graphic 13">
            <a:extLst>
              <a:ext uri="{FF2B5EF4-FFF2-40B4-BE49-F238E27FC236}">
                <a16:creationId xmlns:a16="http://schemas.microsoft.com/office/drawing/2014/main" id="{6038056E-B2D5-48DC-B94E-81599F0E2748}"/>
              </a:ext>
            </a:extLst>
          </p:cNvPr>
          <p:cNvGrpSpPr/>
          <p:nvPr/>
        </p:nvGrpSpPr>
        <p:grpSpPr>
          <a:xfrm>
            <a:off x="1314813" y="3447482"/>
            <a:ext cx="521970" cy="521970"/>
            <a:chOff x="1314813" y="3447482"/>
            <a:chExt cx="521970" cy="521970"/>
          </a:xfrm>
          <a:noFill/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4AE0727A-BC1D-4C9D-A913-7FBF2E35FF97}"/>
                </a:ext>
              </a:extLst>
            </p:cNvPr>
            <p:cNvSpPr/>
            <p:nvPr/>
          </p:nvSpPr>
          <p:spPr>
            <a:xfrm>
              <a:off x="1314813" y="3447482"/>
              <a:ext cx="382905" cy="382905"/>
            </a:xfrm>
            <a:custGeom>
              <a:avLst/>
              <a:gdLst>
                <a:gd name="connsiteX0" fmla="*/ 382905 w 382905"/>
                <a:gd name="connsiteY0" fmla="*/ 191453 h 382905"/>
                <a:gd name="connsiteX1" fmla="*/ 191453 w 382905"/>
                <a:gd name="connsiteY1" fmla="*/ 382905 h 382905"/>
                <a:gd name="connsiteX2" fmla="*/ 0 w 382905"/>
                <a:gd name="connsiteY2" fmla="*/ 191453 h 382905"/>
                <a:gd name="connsiteX3" fmla="*/ 191453 w 382905"/>
                <a:gd name="connsiteY3" fmla="*/ 0 h 382905"/>
                <a:gd name="connsiteX4" fmla="*/ 382905 w 382905"/>
                <a:gd name="connsiteY4" fmla="*/ 191453 h 38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" h="382905">
                  <a:moveTo>
                    <a:pt x="382905" y="191453"/>
                  </a:moveTo>
                  <a:cubicBezTo>
                    <a:pt x="382905" y="297189"/>
                    <a:pt x="297189" y="382905"/>
                    <a:pt x="191453" y="382905"/>
                  </a:cubicBezTo>
                  <a:cubicBezTo>
                    <a:pt x="85716" y="382905"/>
                    <a:pt x="0" y="297189"/>
                    <a:pt x="0" y="191453"/>
                  </a:cubicBezTo>
                  <a:cubicBezTo>
                    <a:pt x="0" y="85716"/>
                    <a:pt x="85716" y="0"/>
                    <a:pt x="191453" y="0"/>
                  </a:cubicBezTo>
                  <a:cubicBezTo>
                    <a:pt x="297189" y="0"/>
                    <a:pt x="382905" y="85716"/>
                    <a:pt x="382905" y="19145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17AFD8D7-B63E-4BBF-AEA5-ED330AB9755E}"/>
                </a:ext>
              </a:extLst>
            </p:cNvPr>
            <p:cNvSpPr/>
            <p:nvPr/>
          </p:nvSpPr>
          <p:spPr>
            <a:xfrm>
              <a:off x="1641520" y="3774190"/>
              <a:ext cx="195262" cy="195262"/>
            </a:xfrm>
            <a:custGeom>
              <a:avLst/>
              <a:gdLst>
                <a:gd name="connsiteX0" fmla="*/ 0 w 195262"/>
                <a:gd name="connsiteY0" fmla="*/ 0 h 195262"/>
                <a:gd name="connsiteX1" fmla="*/ 195263 w 195262"/>
                <a:gd name="connsiteY1" fmla="*/ 195263 h 195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5262" h="195262">
                  <a:moveTo>
                    <a:pt x="0" y="0"/>
                  </a:moveTo>
                  <a:lnTo>
                    <a:pt x="195263" y="19526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D82D199-6EA2-4FC2-9E1D-5D3CBF87F832}"/>
                </a:ext>
              </a:extLst>
            </p:cNvPr>
            <p:cNvSpPr/>
            <p:nvPr/>
          </p:nvSpPr>
          <p:spPr>
            <a:xfrm>
              <a:off x="1360533" y="3564640"/>
              <a:ext cx="9525" cy="151447"/>
            </a:xfrm>
            <a:custGeom>
              <a:avLst/>
              <a:gdLst>
                <a:gd name="connsiteX0" fmla="*/ 0 w 9525"/>
                <a:gd name="connsiteY0" fmla="*/ 0 h 151447"/>
                <a:gd name="connsiteX1" fmla="*/ 0 w 9525"/>
                <a:gd name="connsiteY1" fmla="*/ 151448 h 15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51447">
                  <a:moveTo>
                    <a:pt x="0" y="0"/>
                  </a:moveTo>
                  <a:lnTo>
                    <a:pt x="0" y="15144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1CAEF7C-6F3F-4D3D-B168-988E6BC49C0C}"/>
                </a:ext>
              </a:extLst>
            </p:cNvPr>
            <p:cNvSpPr/>
            <p:nvPr/>
          </p:nvSpPr>
          <p:spPr>
            <a:xfrm>
              <a:off x="1360533" y="3564640"/>
              <a:ext cx="312420" cy="131444"/>
            </a:xfrm>
            <a:custGeom>
              <a:avLst/>
              <a:gdLst>
                <a:gd name="connsiteX0" fmla="*/ 312420 w 312420"/>
                <a:gd name="connsiteY0" fmla="*/ 59055 h 131444"/>
                <a:gd name="connsiteX1" fmla="*/ 249555 w 312420"/>
                <a:gd name="connsiteY1" fmla="*/ 131445 h 131444"/>
                <a:gd name="connsiteX2" fmla="*/ 174308 w 312420"/>
                <a:gd name="connsiteY2" fmla="*/ 21907 h 131444"/>
                <a:gd name="connsiteX3" fmla="*/ 98107 w 312420"/>
                <a:gd name="connsiteY3" fmla="*/ 83820 h 131444"/>
                <a:gd name="connsiteX4" fmla="*/ 0 w 312420"/>
                <a:gd name="connsiteY4" fmla="*/ 0 h 131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420" h="131444">
                  <a:moveTo>
                    <a:pt x="312420" y="59055"/>
                  </a:moveTo>
                  <a:lnTo>
                    <a:pt x="249555" y="131445"/>
                  </a:lnTo>
                  <a:lnTo>
                    <a:pt x="174308" y="21907"/>
                  </a:lnTo>
                  <a:lnTo>
                    <a:pt x="98107" y="83820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4E7FDDFA-33E8-4091-A21E-F636164A5162}"/>
                </a:ext>
              </a:extLst>
            </p:cNvPr>
            <p:cNvSpPr/>
            <p:nvPr/>
          </p:nvSpPr>
          <p:spPr>
            <a:xfrm>
              <a:off x="1396728" y="3596072"/>
              <a:ext cx="9525" cy="162877"/>
            </a:xfrm>
            <a:custGeom>
              <a:avLst/>
              <a:gdLst>
                <a:gd name="connsiteX0" fmla="*/ 0 w 9525"/>
                <a:gd name="connsiteY0" fmla="*/ 0 h 162877"/>
                <a:gd name="connsiteX1" fmla="*/ 0 w 9525"/>
                <a:gd name="connsiteY1" fmla="*/ 162878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62877">
                  <a:moveTo>
                    <a:pt x="0" y="0"/>
                  </a:moveTo>
                  <a:lnTo>
                    <a:pt x="0" y="16287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4A54122-C6E5-471D-9AE6-7C0551A7AC7C}"/>
                </a:ext>
              </a:extLst>
            </p:cNvPr>
            <p:cNvSpPr/>
            <p:nvPr/>
          </p:nvSpPr>
          <p:spPr>
            <a:xfrm>
              <a:off x="1433875" y="3626552"/>
              <a:ext cx="9525" cy="154305"/>
            </a:xfrm>
            <a:custGeom>
              <a:avLst/>
              <a:gdLst>
                <a:gd name="connsiteX0" fmla="*/ 0 w 9525"/>
                <a:gd name="connsiteY0" fmla="*/ 0 h 154305"/>
                <a:gd name="connsiteX1" fmla="*/ 0 w 9525"/>
                <a:gd name="connsiteY1" fmla="*/ 154305 h 154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54305">
                  <a:moveTo>
                    <a:pt x="0" y="0"/>
                  </a:moveTo>
                  <a:lnTo>
                    <a:pt x="0" y="15430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2CC34F46-B3AE-4065-B894-4D86E91D969E}"/>
                </a:ext>
              </a:extLst>
            </p:cNvPr>
            <p:cNvSpPr/>
            <p:nvPr/>
          </p:nvSpPr>
          <p:spPr>
            <a:xfrm>
              <a:off x="1470070" y="3638935"/>
              <a:ext cx="9525" cy="156210"/>
            </a:xfrm>
            <a:custGeom>
              <a:avLst/>
              <a:gdLst>
                <a:gd name="connsiteX0" fmla="*/ 0 w 9525"/>
                <a:gd name="connsiteY0" fmla="*/ 0 h 156210"/>
                <a:gd name="connsiteX1" fmla="*/ 0 w 9525"/>
                <a:gd name="connsiteY1" fmla="*/ 156210 h 156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56210">
                  <a:moveTo>
                    <a:pt x="0" y="0"/>
                  </a:moveTo>
                  <a:lnTo>
                    <a:pt x="0" y="15621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6F67D5F9-D697-4E21-81E0-E0D9473C4DDE}"/>
                </a:ext>
              </a:extLst>
            </p:cNvPr>
            <p:cNvSpPr/>
            <p:nvPr/>
          </p:nvSpPr>
          <p:spPr>
            <a:xfrm>
              <a:off x="1506265" y="3609407"/>
              <a:ext cx="9525" cy="194309"/>
            </a:xfrm>
            <a:custGeom>
              <a:avLst/>
              <a:gdLst>
                <a:gd name="connsiteX0" fmla="*/ 0 w 9525"/>
                <a:gd name="connsiteY0" fmla="*/ 0 h 194309"/>
                <a:gd name="connsiteX1" fmla="*/ 0 w 9525"/>
                <a:gd name="connsiteY1" fmla="*/ 194310 h 194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4309">
                  <a:moveTo>
                    <a:pt x="0" y="0"/>
                  </a:moveTo>
                  <a:lnTo>
                    <a:pt x="0" y="19431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0DC00CD6-3E3A-428C-B37D-204A6601AA0A}"/>
                </a:ext>
              </a:extLst>
            </p:cNvPr>
            <p:cNvSpPr/>
            <p:nvPr/>
          </p:nvSpPr>
          <p:spPr>
            <a:xfrm>
              <a:off x="1543413" y="3598930"/>
              <a:ext cx="9525" cy="196215"/>
            </a:xfrm>
            <a:custGeom>
              <a:avLst/>
              <a:gdLst>
                <a:gd name="connsiteX0" fmla="*/ 0 w 9525"/>
                <a:gd name="connsiteY0" fmla="*/ 0 h 196215"/>
                <a:gd name="connsiteX1" fmla="*/ 0 w 9525"/>
                <a:gd name="connsiteY1" fmla="*/ 196215 h 196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6215">
                  <a:moveTo>
                    <a:pt x="0" y="0"/>
                  </a:moveTo>
                  <a:lnTo>
                    <a:pt x="0" y="19621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3BD11CD-4B2C-41E5-981F-C4D290AAD99A}"/>
                </a:ext>
              </a:extLst>
            </p:cNvPr>
            <p:cNvSpPr/>
            <p:nvPr/>
          </p:nvSpPr>
          <p:spPr>
            <a:xfrm>
              <a:off x="1579608" y="3652270"/>
              <a:ext cx="9525" cy="126682"/>
            </a:xfrm>
            <a:custGeom>
              <a:avLst/>
              <a:gdLst>
                <a:gd name="connsiteX0" fmla="*/ 0 w 9525"/>
                <a:gd name="connsiteY0" fmla="*/ 0 h 126682"/>
                <a:gd name="connsiteX1" fmla="*/ 0 w 9525"/>
                <a:gd name="connsiteY1" fmla="*/ 126683 h 12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26682">
                  <a:moveTo>
                    <a:pt x="0" y="0"/>
                  </a:moveTo>
                  <a:lnTo>
                    <a:pt x="0" y="12668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72ABCA09-61CA-4889-AD07-2BCB046B147D}"/>
                </a:ext>
              </a:extLst>
            </p:cNvPr>
            <p:cNvSpPr/>
            <p:nvPr/>
          </p:nvSpPr>
          <p:spPr>
            <a:xfrm>
              <a:off x="1616755" y="3689417"/>
              <a:ext cx="9525" cy="69532"/>
            </a:xfrm>
            <a:custGeom>
              <a:avLst/>
              <a:gdLst>
                <a:gd name="connsiteX0" fmla="*/ 0 w 9525"/>
                <a:gd name="connsiteY0" fmla="*/ 0 h 69532"/>
                <a:gd name="connsiteX1" fmla="*/ 0 w 9525"/>
                <a:gd name="connsiteY1" fmla="*/ 69533 h 6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9532">
                  <a:moveTo>
                    <a:pt x="0" y="0"/>
                  </a:moveTo>
                  <a:lnTo>
                    <a:pt x="0" y="6953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4430D7D2-2786-49CD-9AB9-637FE2292D42}"/>
                </a:ext>
              </a:extLst>
            </p:cNvPr>
            <p:cNvSpPr/>
            <p:nvPr/>
          </p:nvSpPr>
          <p:spPr>
            <a:xfrm>
              <a:off x="1652950" y="3646555"/>
              <a:ext cx="9525" cy="70484"/>
            </a:xfrm>
            <a:custGeom>
              <a:avLst/>
              <a:gdLst>
                <a:gd name="connsiteX0" fmla="*/ 0 w 9525"/>
                <a:gd name="connsiteY0" fmla="*/ 0 h 70484"/>
                <a:gd name="connsiteX1" fmla="*/ 0 w 9525"/>
                <a:gd name="connsiteY1" fmla="*/ 70485 h 7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0484">
                  <a:moveTo>
                    <a:pt x="0" y="0"/>
                  </a:moveTo>
                  <a:lnTo>
                    <a:pt x="0" y="7048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6" name="Graphic 15">
            <a:extLst>
              <a:ext uri="{FF2B5EF4-FFF2-40B4-BE49-F238E27FC236}">
                <a16:creationId xmlns:a16="http://schemas.microsoft.com/office/drawing/2014/main" id="{F89CEB7A-3E69-4F82-ACCB-619556E5593B}"/>
              </a:ext>
            </a:extLst>
          </p:cNvPr>
          <p:cNvGrpSpPr/>
          <p:nvPr/>
        </p:nvGrpSpPr>
        <p:grpSpPr>
          <a:xfrm>
            <a:off x="3430691" y="3446903"/>
            <a:ext cx="602932" cy="522549"/>
            <a:chOff x="3430691" y="3446903"/>
            <a:chExt cx="602932" cy="522549"/>
          </a:xfrm>
          <a:noFill/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3A11F04-2312-4CB7-86D1-6591DD1978CC}"/>
                </a:ext>
              </a:extLst>
            </p:cNvPr>
            <p:cNvSpPr/>
            <p:nvPr/>
          </p:nvSpPr>
          <p:spPr>
            <a:xfrm>
              <a:off x="3512210" y="3446903"/>
              <a:ext cx="382743" cy="382971"/>
            </a:xfrm>
            <a:custGeom>
              <a:avLst/>
              <a:gdLst>
                <a:gd name="connsiteX0" fmla="*/ 1348 w 382743"/>
                <a:gd name="connsiteY0" fmla="*/ 214892 h 382971"/>
                <a:gd name="connsiteX1" fmla="*/ 168035 w 382743"/>
                <a:gd name="connsiteY1" fmla="*/ 1532 h 382971"/>
                <a:gd name="connsiteX2" fmla="*/ 381395 w 382743"/>
                <a:gd name="connsiteY2" fmla="*/ 168219 h 382971"/>
                <a:gd name="connsiteX3" fmla="*/ 214708 w 382743"/>
                <a:gd name="connsiteY3" fmla="*/ 381579 h 382971"/>
                <a:gd name="connsiteX4" fmla="*/ 22303 w 382743"/>
                <a:gd name="connsiteY4" fmla="*/ 281567 h 382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743" h="382971">
                  <a:moveTo>
                    <a:pt x="1348" y="214892"/>
                  </a:moveTo>
                  <a:cubicBezTo>
                    <a:pt x="-11035" y="110117"/>
                    <a:pt x="63260" y="14867"/>
                    <a:pt x="168035" y="1532"/>
                  </a:cubicBezTo>
                  <a:cubicBezTo>
                    <a:pt x="272810" y="-11803"/>
                    <a:pt x="368060" y="63444"/>
                    <a:pt x="381395" y="168219"/>
                  </a:cubicBezTo>
                  <a:cubicBezTo>
                    <a:pt x="393778" y="272994"/>
                    <a:pt x="319483" y="368244"/>
                    <a:pt x="214708" y="381579"/>
                  </a:cubicBezTo>
                  <a:cubicBezTo>
                    <a:pt x="135650" y="391104"/>
                    <a:pt x="59450" y="351099"/>
                    <a:pt x="22303" y="28156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9EC8D66-F7FC-45C3-B13E-2301A0F9DA20}"/>
                </a:ext>
              </a:extLst>
            </p:cNvPr>
            <p:cNvSpPr/>
            <p:nvPr/>
          </p:nvSpPr>
          <p:spPr>
            <a:xfrm>
              <a:off x="3838361" y="3774190"/>
              <a:ext cx="195262" cy="195262"/>
            </a:xfrm>
            <a:custGeom>
              <a:avLst/>
              <a:gdLst>
                <a:gd name="connsiteX0" fmla="*/ 0 w 195262"/>
                <a:gd name="connsiteY0" fmla="*/ 0 h 195262"/>
                <a:gd name="connsiteX1" fmla="*/ 195263 w 195262"/>
                <a:gd name="connsiteY1" fmla="*/ 195263 h 195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5262" h="195262">
                  <a:moveTo>
                    <a:pt x="0" y="0"/>
                  </a:moveTo>
                  <a:lnTo>
                    <a:pt x="195263" y="19526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442A58D6-5F72-493E-BEC7-1EAB25D3385A}"/>
                </a:ext>
              </a:extLst>
            </p:cNvPr>
            <p:cNvSpPr/>
            <p:nvPr/>
          </p:nvSpPr>
          <p:spPr>
            <a:xfrm>
              <a:off x="3430691" y="3508442"/>
              <a:ext cx="422909" cy="260985"/>
            </a:xfrm>
            <a:custGeom>
              <a:avLst/>
              <a:gdLst>
                <a:gd name="connsiteX0" fmla="*/ 0 w 422909"/>
                <a:gd name="connsiteY0" fmla="*/ 153353 h 260985"/>
                <a:gd name="connsiteX1" fmla="*/ 123825 w 422909"/>
                <a:gd name="connsiteY1" fmla="*/ 153353 h 260985"/>
                <a:gd name="connsiteX2" fmla="*/ 161925 w 422909"/>
                <a:gd name="connsiteY2" fmla="*/ 58103 h 260985"/>
                <a:gd name="connsiteX3" fmla="*/ 211455 w 422909"/>
                <a:gd name="connsiteY3" fmla="*/ 260985 h 260985"/>
                <a:gd name="connsiteX4" fmla="*/ 267653 w 422909"/>
                <a:gd name="connsiteY4" fmla="*/ 0 h 260985"/>
                <a:gd name="connsiteX5" fmla="*/ 288608 w 422909"/>
                <a:gd name="connsiteY5" fmla="*/ 202883 h 260985"/>
                <a:gd name="connsiteX6" fmla="*/ 331470 w 422909"/>
                <a:gd name="connsiteY6" fmla="*/ 100965 h 260985"/>
                <a:gd name="connsiteX7" fmla="*/ 372428 w 422909"/>
                <a:gd name="connsiteY7" fmla="*/ 165735 h 260985"/>
                <a:gd name="connsiteX8" fmla="*/ 422910 w 422909"/>
                <a:gd name="connsiteY8" fmla="*/ 82868 h 260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2909" h="260985">
                  <a:moveTo>
                    <a:pt x="0" y="153353"/>
                  </a:moveTo>
                  <a:lnTo>
                    <a:pt x="123825" y="153353"/>
                  </a:lnTo>
                  <a:lnTo>
                    <a:pt x="161925" y="58103"/>
                  </a:lnTo>
                  <a:lnTo>
                    <a:pt x="211455" y="260985"/>
                  </a:lnTo>
                  <a:lnTo>
                    <a:pt x="267653" y="0"/>
                  </a:lnTo>
                  <a:lnTo>
                    <a:pt x="288608" y="202883"/>
                  </a:lnTo>
                  <a:lnTo>
                    <a:pt x="331470" y="100965"/>
                  </a:lnTo>
                  <a:lnTo>
                    <a:pt x="372428" y="165735"/>
                  </a:lnTo>
                  <a:lnTo>
                    <a:pt x="422910" y="8286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2" name="Graphic 17">
            <a:extLst>
              <a:ext uri="{FF2B5EF4-FFF2-40B4-BE49-F238E27FC236}">
                <a16:creationId xmlns:a16="http://schemas.microsoft.com/office/drawing/2014/main" id="{99FA8BE6-1364-4237-81AA-99B05710F9BE}"/>
              </a:ext>
            </a:extLst>
          </p:cNvPr>
          <p:cNvGrpSpPr/>
          <p:nvPr/>
        </p:nvGrpSpPr>
        <p:grpSpPr>
          <a:xfrm>
            <a:off x="5613244" y="3380807"/>
            <a:ext cx="578167" cy="647699"/>
            <a:chOff x="5613244" y="3380807"/>
            <a:chExt cx="578167" cy="647699"/>
          </a:xfrm>
          <a:noFill/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B3F81D42-4B6D-43C2-BFD3-991E5F0E4257}"/>
                </a:ext>
              </a:extLst>
            </p:cNvPr>
            <p:cNvSpPr/>
            <p:nvPr/>
          </p:nvSpPr>
          <p:spPr>
            <a:xfrm>
              <a:off x="5613244" y="3380807"/>
              <a:ext cx="335280" cy="562927"/>
            </a:xfrm>
            <a:custGeom>
              <a:avLst/>
              <a:gdLst>
                <a:gd name="connsiteX0" fmla="*/ 334328 w 335280"/>
                <a:gd name="connsiteY0" fmla="*/ 524828 h 562927"/>
                <a:gd name="connsiteX1" fmla="*/ 296228 w 335280"/>
                <a:gd name="connsiteY1" fmla="*/ 562928 h 562927"/>
                <a:gd name="connsiteX2" fmla="*/ 38100 w 335280"/>
                <a:gd name="connsiteY2" fmla="*/ 562928 h 562927"/>
                <a:gd name="connsiteX3" fmla="*/ 0 w 335280"/>
                <a:gd name="connsiteY3" fmla="*/ 524828 h 562927"/>
                <a:gd name="connsiteX4" fmla="*/ 0 w 335280"/>
                <a:gd name="connsiteY4" fmla="*/ 38100 h 562927"/>
                <a:gd name="connsiteX5" fmla="*/ 38100 w 335280"/>
                <a:gd name="connsiteY5" fmla="*/ 0 h 562927"/>
                <a:gd name="connsiteX6" fmla="*/ 297180 w 335280"/>
                <a:gd name="connsiteY6" fmla="*/ 0 h 562927"/>
                <a:gd name="connsiteX7" fmla="*/ 335280 w 335280"/>
                <a:gd name="connsiteY7" fmla="*/ 38100 h 562927"/>
                <a:gd name="connsiteX8" fmla="*/ 335280 w 335280"/>
                <a:gd name="connsiteY8" fmla="*/ 97155 h 56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5280" h="562927">
                  <a:moveTo>
                    <a:pt x="334328" y="524828"/>
                  </a:moveTo>
                  <a:cubicBezTo>
                    <a:pt x="334328" y="545783"/>
                    <a:pt x="317183" y="562928"/>
                    <a:pt x="296228" y="562928"/>
                  </a:cubicBezTo>
                  <a:lnTo>
                    <a:pt x="38100" y="562928"/>
                  </a:lnTo>
                  <a:cubicBezTo>
                    <a:pt x="17145" y="562928"/>
                    <a:pt x="0" y="545783"/>
                    <a:pt x="0" y="524828"/>
                  </a:cubicBezTo>
                  <a:lnTo>
                    <a:pt x="0" y="38100"/>
                  </a:lnTo>
                  <a:cubicBezTo>
                    <a:pt x="0" y="17145"/>
                    <a:pt x="17145" y="0"/>
                    <a:pt x="38100" y="0"/>
                  </a:cubicBezTo>
                  <a:lnTo>
                    <a:pt x="297180" y="0"/>
                  </a:lnTo>
                  <a:cubicBezTo>
                    <a:pt x="318135" y="0"/>
                    <a:pt x="335280" y="17145"/>
                    <a:pt x="335280" y="38100"/>
                  </a:cubicBezTo>
                  <a:lnTo>
                    <a:pt x="335280" y="97155"/>
                  </a:lnTo>
                </a:path>
              </a:pathLst>
            </a:custGeom>
            <a:noFill/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9DE229B-2DC5-427B-83D2-719928F0E431}"/>
                </a:ext>
              </a:extLst>
            </p:cNvPr>
            <p:cNvSpPr/>
            <p:nvPr/>
          </p:nvSpPr>
          <p:spPr>
            <a:xfrm>
              <a:off x="5947571" y="3531302"/>
              <a:ext cx="9525" cy="333375"/>
            </a:xfrm>
            <a:custGeom>
              <a:avLst/>
              <a:gdLst>
                <a:gd name="connsiteX0" fmla="*/ 0 w 9525"/>
                <a:gd name="connsiteY0" fmla="*/ 0 h 333375"/>
                <a:gd name="connsiteX1" fmla="*/ 0 w 9525"/>
                <a:gd name="connsiteY1" fmla="*/ 333375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33375">
                  <a:moveTo>
                    <a:pt x="0" y="0"/>
                  </a:moveTo>
                  <a:lnTo>
                    <a:pt x="0" y="333375"/>
                  </a:lnTo>
                </a:path>
              </a:pathLst>
            </a:custGeom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F711A002-AD1F-4852-9706-E2940B8D99D2}"/>
                </a:ext>
              </a:extLst>
            </p:cNvPr>
            <p:cNvSpPr/>
            <p:nvPr/>
          </p:nvSpPr>
          <p:spPr>
            <a:xfrm>
              <a:off x="5613244" y="3432242"/>
              <a:ext cx="334327" cy="9525"/>
            </a:xfrm>
            <a:custGeom>
              <a:avLst/>
              <a:gdLst>
                <a:gd name="connsiteX0" fmla="*/ 0 w 334327"/>
                <a:gd name="connsiteY0" fmla="*/ 0 h 9525"/>
                <a:gd name="connsiteX1" fmla="*/ 334328 w 33432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4327" h="9525">
                  <a:moveTo>
                    <a:pt x="0" y="0"/>
                  </a:moveTo>
                  <a:lnTo>
                    <a:pt x="334328" y="0"/>
                  </a:lnTo>
                </a:path>
              </a:pathLst>
            </a:custGeom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923FC60C-CA43-4047-AE4A-77BDC2836F17}"/>
                </a:ext>
              </a:extLst>
            </p:cNvPr>
            <p:cNvSpPr/>
            <p:nvPr/>
          </p:nvSpPr>
          <p:spPr>
            <a:xfrm>
              <a:off x="5613244" y="3869440"/>
              <a:ext cx="115252" cy="9525"/>
            </a:xfrm>
            <a:custGeom>
              <a:avLst/>
              <a:gdLst>
                <a:gd name="connsiteX0" fmla="*/ 0 w 115252"/>
                <a:gd name="connsiteY0" fmla="*/ 0 h 9525"/>
                <a:gd name="connsiteX1" fmla="*/ 115252 w 11525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252" h="9525">
                  <a:moveTo>
                    <a:pt x="0" y="0"/>
                  </a:moveTo>
                  <a:lnTo>
                    <a:pt x="115252" y="0"/>
                  </a:lnTo>
                </a:path>
              </a:pathLst>
            </a:custGeom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F26F6EA-7674-4672-84ED-F076619ACEE0}"/>
                </a:ext>
              </a:extLst>
            </p:cNvPr>
            <p:cNvSpPr/>
            <p:nvPr/>
          </p:nvSpPr>
          <p:spPr>
            <a:xfrm>
              <a:off x="5763739" y="3907540"/>
              <a:ext cx="34290" cy="9525"/>
            </a:xfrm>
            <a:custGeom>
              <a:avLst/>
              <a:gdLst>
                <a:gd name="connsiteX0" fmla="*/ 0 w 34290"/>
                <a:gd name="connsiteY0" fmla="*/ 0 h 9525"/>
                <a:gd name="connsiteX1" fmla="*/ 34290 w 3429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" h="9525">
                  <a:moveTo>
                    <a:pt x="0" y="0"/>
                  </a:moveTo>
                  <a:lnTo>
                    <a:pt x="34290" y="0"/>
                  </a:lnTo>
                </a:path>
              </a:pathLst>
            </a:custGeom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1BD6F1AA-736C-4CB3-9063-56AAA5714E85}"/>
                </a:ext>
              </a:extLst>
            </p:cNvPr>
            <p:cNvSpPr/>
            <p:nvPr/>
          </p:nvSpPr>
          <p:spPr>
            <a:xfrm>
              <a:off x="5780884" y="3563687"/>
              <a:ext cx="9525" cy="105727"/>
            </a:xfrm>
            <a:custGeom>
              <a:avLst/>
              <a:gdLst>
                <a:gd name="connsiteX0" fmla="*/ 0 w 9525"/>
                <a:gd name="connsiteY0" fmla="*/ 0 h 105727"/>
                <a:gd name="connsiteX1" fmla="*/ 0 w 9525"/>
                <a:gd name="connsiteY1" fmla="*/ 105728 h 10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5727">
                  <a:moveTo>
                    <a:pt x="0" y="0"/>
                  </a:moveTo>
                  <a:lnTo>
                    <a:pt x="0" y="105728"/>
                  </a:lnTo>
                </a:path>
              </a:pathLst>
            </a:custGeom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C9E441B5-CA5B-4EBD-ABD6-2FE9255F4E77}"/>
                </a:ext>
              </a:extLst>
            </p:cNvPr>
            <p:cNvSpPr/>
            <p:nvPr/>
          </p:nvSpPr>
          <p:spPr>
            <a:xfrm>
              <a:off x="5728496" y="3616075"/>
              <a:ext cx="104775" cy="9525"/>
            </a:xfrm>
            <a:custGeom>
              <a:avLst/>
              <a:gdLst>
                <a:gd name="connsiteX0" fmla="*/ 104775 w 104775"/>
                <a:gd name="connsiteY0" fmla="*/ 0 h 9525"/>
                <a:gd name="connsiteX1" fmla="*/ 0 w 1047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4775" h="9525">
                  <a:moveTo>
                    <a:pt x="104775" y="0"/>
                  </a:moveTo>
                  <a:lnTo>
                    <a:pt x="0" y="0"/>
                  </a:lnTo>
                </a:path>
              </a:pathLst>
            </a:custGeom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EB35AFC7-3B1C-4A44-825C-4F68EB73826F}"/>
                </a:ext>
              </a:extLst>
            </p:cNvPr>
            <p:cNvSpPr/>
            <p:nvPr/>
          </p:nvSpPr>
          <p:spPr>
            <a:xfrm>
              <a:off x="5669441" y="3506537"/>
              <a:ext cx="382905" cy="382904"/>
            </a:xfrm>
            <a:custGeom>
              <a:avLst/>
              <a:gdLst>
                <a:gd name="connsiteX0" fmla="*/ 382905 w 382905"/>
                <a:gd name="connsiteY0" fmla="*/ 191453 h 382904"/>
                <a:gd name="connsiteX1" fmla="*/ 191453 w 382905"/>
                <a:gd name="connsiteY1" fmla="*/ 382905 h 382904"/>
                <a:gd name="connsiteX2" fmla="*/ 0 w 382905"/>
                <a:gd name="connsiteY2" fmla="*/ 191453 h 382904"/>
                <a:gd name="connsiteX3" fmla="*/ 191453 w 382905"/>
                <a:gd name="connsiteY3" fmla="*/ 0 h 382904"/>
                <a:gd name="connsiteX4" fmla="*/ 382905 w 382905"/>
                <a:gd name="connsiteY4" fmla="*/ 191453 h 382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" h="382904">
                  <a:moveTo>
                    <a:pt x="382905" y="191453"/>
                  </a:moveTo>
                  <a:cubicBezTo>
                    <a:pt x="382905" y="297189"/>
                    <a:pt x="297189" y="382905"/>
                    <a:pt x="191453" y="382905"/>
                  </a:cubicBezTo>
                  <a:cubicBezTo>
                    <a:pt x="85716" y="382905"/>
                    <a:pt x="0" y="297189"/>
                    <a:pt x="0" y="191453"/>
                  </a:cubicBezTo>
                  <a:cubicBezTo>
                    <a:pt x="0" y="85716"/>
                    <a:pt x="85716" y="0"/>
                    <a:pt x="191453" y="0"/>
                  </a:cubicBezTo>
                  <a:cubicBezTo>
                    <a:pt x="297189" y="0"/>
                    <a:pt x="382905" y="85716"/>
                    <a:pt x="382905" y="191453"/>
                  </a:cubicBezTo>
                  <a:close/>
                </a:path>
              </a:pathLst>
            </a:custGeom>
            <a:noFill/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DDF4B8A2-4608-4F16-8E6D-ED312B07E41E}"/>
                </a:ext>
              </a:extLst>
            </p:cNvPr>
            <p:cNvSpPr/>
            <p:nvPr/>
          </p:nvSpPr>
          <p:spPr>
            <a:xfrm>
              <a:off x="5996149" y="3833245"/>
              <a:ext cx="195262" cy="195262"/>
            </a:xfrm>
            <a:custGeom>
              <a:avLst/>
              <a:gdLst>
                <a:gd name="connsiteX0" fmla="*/ 0 w 195262"/>
                <a:gd name="connsiteY0" fmla="*/ 0 h 195262"/>
                <a:gd name="connsiteX1" fmla="*/ 195263 w 195262"/>
                <a:gd name="connsiteY1" fmla="*/ 195262 h 195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5262" h="195262">
                  <a:moveTo>
                    <a:pt x="0" y="0"/>
                  </a:moveTo>
                  <a:lnTo>
                    <a:pt x="195263" y="195262"/>
                  </a:lnTo>
                </a:path>
              </a:pathLst>
            </a:custGeom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4" name="Graphic 19">
            <a:extLst>
              <a:ext uri="{FF2B5EF4-FFF2-40B4-BE49-F238E27FC236}">
                <a16:creationId xmlns:a16="http://schemas.microsoft.com/office/drawing/2014/main" id="{934221F0-FCE4-4A77-BE91-83C3316ACEC9}"/>
              </a:ext>
            </a:extLst>
          </p:cNvPr>
          <p:cNvGrpSpPr/>
          <p:nvPr/>
        </p:nvGrpSpPr>
        <p:grpSpPr>
          <a:xfrm>
            <a:off x="7762459" y="3536065"/>
            <a:ext cx="610552" cy="339089"/>
            <a:chOff x="7762459" y="3536065"/>
            <a:chExt cx="610552" cy="339089"/>
          </a:xfrm>
          <a:noFill/>
        </p:grpSpPr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5D49E6B6-F156-4FE4-B7C6-2D0BC122499C}"/>
                </a:ext>
              </a:extLst>
            </p:cNvPr>
            <p:cNvSpPr/>
            <p:nvPr/>
          </p:nvSpPr>
          <p:spPr>
            <a:xfrm>
              <a:off x="7797702" y="3555115"/>
              <a:ext cx="474344" cy="231457"/>
            </a:xfrm>
            <a:custGeom>
              <a:avLst/>
              <a:gdLst>
                <a:gd name="connsiteX0" fmla="*/ 0 w 474344"/>
                <a:gd name="connsiteY0" fmla="*/ 231458 h 231457"/>
                <a:gd name="connsiteX1" fmla="*/ 0 w 474344"/>
                <a:gd name="connsiteY1" fmla="*/ 0 h 231457"/>
                <a:gd name="connsiteX2" fmla="*/ 474345 w 474344"/>
                <a:gd name="connsiteY2" fmla="*/ 0 h 231457"/>
                <a:gd name="connsiteX3" fmla="*/ 474345 w 474344"/>
                <a:gd name="connsiteY3" fmla="*/ 231458 h 23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4344" h="231457">
                  <a:moveTo>
                    <a:pt x="0" y="231458"/>
                  </a:moveTo>
                  <a:lnTo>
                    <a:pt x="0" y="0"/>
                  </a:lnTo>
                  <a:lnTo>
                    <a:pt x="474345" y="0"/>
                  </a:lnTo>
                  <a:lnTo>
                    <a:pt x="474345" y="23145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7D9BCF8E-F98D-4B1C-BEFF-975B9701CF76}"/>
                </a:ext>
              </a:extLst>
            </p:cNvPr>
            <p:cNvSpPr/>
            <p:nvPr/>
          </p:nvSpPr>
          <p:spPr>
            <a:xfrm>
              <a:off x="7762459" y="3818957"/>
              <a:ext cx="547687" cy="56197"/>
            </a:xfrm>
            <a:custGeom>
              <a:avLst/>
              <a:gdLst>
                <a:gd name="connsiteX0" fmla="*/ 375285 w 547687"/>
                <a:gd name="connsiteY0" fmla="*/ 0 h 56197"/>
                <a:gd name="connsiteX1" fmla="*/ 361950 w 547687"/>
                <a:gd name="connsiteY1" fmla="*/ 13335 h 56197"/>
                <a:gd name="connsiteX2" fmla="*/ 185738 w 547687"/>
                <a:gd name="connsiteY2" fmla="*/ 13335 h 56197"/>
                <a:gd name="connsiteX3" fmla="*/ 172402 w 547687"/>
                <a:gd name="connsiteY3" fmla="*/ 0 h 56197"/>
                <a:gd name="connsiteX4" fmla="*/ 172402 w 547687"/>
                <a:gd name="connsiteY4" fmla="*/ 0 h 56197"/>
                <a:gd name="connsiteX5" fmla="*/ 0 w 547687"/>
                <a:gd name="connsiteY5" fmla="*/ 0 h 56197"/>
                <a:gd name="connsiteX6" fmla="*/ 37147 w 547687"/>
                <a:gd name="connsiteY6" fmla="*/ 56198 h 56197"/>
                <a:gd name="connsiteX7" fmla="*/ 510540 w 547687"/>
                <a:gd name="connsiteY7" fmla="*/ 56198 h 56197"/>
                <a:gd name="connsiteX8" fmla="*/ 547687 w 547687"/>
                <a:gd name="connsiteY8" fmla="*/ 0 h 56197"/>
                <a:gd name="connsiteX9" fmla="*/ 375285 w 547687"/>
                <a:gd name="connsiteY9" fmla="*/ 0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7687" h="56197">
                  <a:moveTo>
                    <a:pt x="375285" y="0"/>
                  </a:moveTo>
                  <a:cubicBezTo>
                    <a:pt x="375285" y="7620"/>
                    <a:pt x="369570" y="13335"/>
                    <a:pt x="361950" y="13335"/>
                  </a:cubicBezTo>
                  <a:lnTo>
                    <a:pt x="185738" y="13335"/>
                  </a:lnTo>
                  <a:cubicBezTo>
                    <a:pt x="178118" y="13335"/>
                    <a:pt x="172402" y="7620"/>
                    <a:pt x="172402" y="0"/>
                  </a:cubicBezTo>
                  <a:lnTo>
                    <a:pt x="172402" y="0"/>
                  </a:lnTo>
                  <a:lnTo>
                    <a:pt x="0" y="0"/>
                  </a:lnTo>
                  <a:cubicBezTo>
                    <a:pt x="0" y="20003"/>
                    <a:pt x="16192" y="56198"/>
                    <a:pt x="37147" y="56198"/>
                  </a:cubicBezTo>
                  <a:lnTo>
                    <a:pt x="510540" y="56198"/>
                  </a:lnTo>
                  <a:cubicBezTo>
                    <a:pt x="530543" y="56198"/>
                    <a:pt x="547687" y="20955"/>
                    <a:pt x="547687" y="0"/>
                  </a:cubicBezTo>
                  <a:lnTo>
                    <a:pt x="375285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1B2721E8-2D75-4EB9-92EC-13B2352E666B}"/>
                </a:ext>
              </a:extLst>
            </p:cNvPr>
            <p:cNvSpPr/>
            <p:nvPr/>
          </p:nvSpPr>
          <p:spPr>
            <a:xfrm>
              <a:off x="7845327" y="3722755"/>
              <a:ext cx="60960" cy="60960"/>
            </a:xfrm>
            <a:custGeom>
              <a:avLst/>
              <a:gdLst>
                <a:gd name="connsiteX0" fmla="*/ 60960 w 60960"/>
                <a:gd name="connsiteY0" fmla="*/ 30480 h 60960"/>
                <a:gd name="connsiteX1" fmla="*/ 30480 w 60960"/>
                <a:gd name="connsiteY1" fmla="*/ 60960 h 60960"/>
                <a:gd name="connsiteX2" fmla="*/ 0 w 60960"/>
                <a:gd name="connsiteY2" fmla="*/ 30480 h 60960"/>
                <a:gd name="connsiteX3" fmla="*/ 30480 w 60960"/>
                <a:gd name="connsiteY3" fmla="*/ 0 h 60960"/>
                <a:gd name="connsiteX4" fmla="*/ 60960 w 60960"/>
                <a:gd name="connsiteY4" fmla="*/ 30480 h 6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" h="60960">
                  <a:moveTo>
                    <a:pt x="60960" y="30480"/>
                  </a:moveTo>
                  <a:cubicBezTo>
                    <a:pt x="60960" y="47314"/>
                    <a:pt x="47314" y="60960"/>
                    <a:pt x="30480" y="60960"/>
                  </a:cubicBezTo>
                  <a:cubicBezTo>
                    <a:pt x="13646" y="60960"/>
                    <a:pt x="0" y="47314"/>
                    <a:pt x="0" y="30480"/>
                  </a:cubicBezTo>
                  <a:cubicBezTo>
                    <a:pt x="0" y="13646"/>
                    <a:pt x="13646" y="0"/>
                    <a:pt x="30480" y="0"/>
                  </a:cubicBezTo>
                  <a:cubicBezTo>
                    <a:pt x="47314" y="0"/>
                    <a:pt x="60960" y="13646"/>
                    <a:pt x="60960" y="3048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9BE89F82-CE0C-4E8F-8A73-959723A3DE2C}"/>
                </a:ext>
              </a:extLst>
            </p:cNvPr>
            <p:cNvSpPr/>
            <p:nvPr/>
          </p:nvSpPr>
          <p:spPr>
            <a:xfrm>
              <a:off x="7998679" y="3613217"/>
              <a:ext cx="60960" cy="60960"/>
            </a:xfrm>
            <a:custGeom>
              <a:avLst/>
              <a:gdLst>
                <a:gd name="connsiteX0" fmla="*/ 60960 w 60960"/>
                <a:gd name="connsiteY0" fmla="*/ 30480 h 60960"/>
                <a:gd name="connsiteX1" fmla="*/ 30480 w 60960"/>
                <a:gd name="connsiteY1" fmla="*/ 60960 h 60960"/>
                <a:gd name="connsiteX2" fmla="*/ 0 w 60960"/>
                <a:gd name="connsiteY2" fmla="*/ 30480 h 60960"/>
                <a:gd name="connsiteX3" fmla="*/ 30480 w 60960"/>
                <a:gd name="connsiteY3" fmla="*/ 0 h 60960"/>
                <a:gd name="connsiteX4" fmla="*/ 30480 w 60960"/>
                <a:gd name="connsiteY4" fmla="*/ 0 h 60960"/>
                <a:gd name="connsiteX5" fmla="*/ 60960 w 60960"/>
                <a:gd name="connsiteY5" fmla="*/ 30480 h 6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960" h="60960">
                  <a:moveTo>
                    <a:pt x="60960" y="30480"/>
                  </a:moveTo>
                  <a:cubicBezTo>
                    <a:pt x="60960" y="47625"/>
                    <a:pt x="47625" y="60960"/>
                    <a:pt x="30480" y="60960"/>
                  </a:cubicBezTo>
                  <a:cubicBezTo>
                    <a:pt x="13335" y="60960"/>
                    <a:pt x="0" y="47625"/>
                    <a:pt x="0" y="30480"/>
                  </a:cubicBezTo>
                  <a:cubicBezTo>
                    <a:pt x="0" y="13335"/>
                    <a:pt x="13335" y="0"/>
                    <a:pt x="30480" y="0"/>
                  </a:cubicBezTo>
                  <a:lnTo>
                    <a:pt x="30480" y="0"/>
                  </a:lnTo>
                  <a:cubicBezTo>
                    <a:pt x="47625" y="1905"/>
                    <a:pt x="60960" y="15240"/>
                    <a:pt x="60960" y="3048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5D4434AC-0538-483E-B7E0-C3028FFB49CB}"/>
                </a:ext>
              </a:extLst>
            </p:cNvPr>
            <p:cNvSpPr/>
            <p:nvPr/>
          </p:nvSpPr>
          <p:spPr>
            <a:xfrm>
              <a:off x="8152984" y="3668462"/>
              <a:ext cx="60960" cy="60960"/>
            </a:xfrm>
            <a:custGeom>
              <a:avLst/>
              <a:gdLst>
                <a:gd name="connsiteX0" fmla="*/ 60960 w 60960"/>
                <a:gd name="connsiteY0" fmla="*/ 30480 h 60960"/>
                <a:gd name="connsiteX1" fmla="*/ 30480 w 60960"/>
                <a:gd name="connsiteY1" fmla="*/ 60960 h 60960"/>
                <a:gd name="connsiteX2" fmla="*/ 0 w 60960"/>
                <a:gd name="connsiteY2" fmla="*/ 30480 h 60960"/>
                <a:gd name="connsiteX3" fmla="*/ 30480 w 60960"/>
                <a:gd name="connsiteY3" fmla="*/ 0 h 60960"/>
                <a:gd name="connsiteX4" fmla="*/ 60960 w 60960"/>
                <a:gd name="connsiteY4" fmla="*/ 30480 h 60960"/>
                <a:gd name="connsiteX5" fmla="*/ 60960 w 60960"/>
                <a:gd name="connsiteY5" fmla="*/ 30480 h 6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960" h="60960">
                  <a:moveTo>
                    <a:pt x="60960" y="30480"/>
                  </a:moveTo>
                  <a:cubicBezTo>
                    <a:pt x="60960" y="47625"/>
                    <a:pt x="47625" y="60960"/>
                    <a:pt x="30480" y="60960"/>
                  </a:cubicBezTo>
                  <a:cubicBezTo>
                    <a:pt x="13335" y="60960"/>
                    <a:pt x="0" y="47625"/>
                    <a:pt x="0" y="30480"/>
                  </a:cubicBezTo>
                  <a:cubicBezTo>
                    <a:pt x="0" y="13335"/>
                    <a:pt x="13335" y="0"/>
                    <a:pt x="30480" y="0"/>
                  </a:cubicBezTo>
                  <a:cubicBezTo>
                    <a:pt x="47625" y="0"/>
                    <a:pt x="60960" y="13335"/>
                    <a:pt x="60960" y="30480"/>
                  </a:cubicBezTo>
                  <a:lnTo>
                    <a:pt x="60960" y="304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BC940A89-6177-46A1-B88E-0626F614A14A}"/>
                </a:ext>
              </a:extLst>
            </p:cNvPr>
            <p:cNvSpPr/>
            <p:nvPr/>
          </p:nvSpPr>
          <p:spPr>
            <a:xfrm>
              <a:off x="8206324" y="3536065"/>
              <a:ext cx="166687" cy="142875"/>
            </a:xfrm>
            <a:custGeom>
              <a:avLst/>
              <a:gdLst>
                <a:gd name="connsiteX0" fmla="*/ 0 w 166687"/>
                <a:gd name="connsiteY0" fmla="*/ 142875 h 142875"/>
                <a:gd name="connsiteX1" fmla="*/ 166688 w 166687"/>
                <a:gd name="connsiteY1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6687" h="142875">
                  <a:moveTo>
                    <a:pt x="0" y="142875"/>
                  </a:moveTo>
                  <a:lnTo>
                    <a:pt x="16668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A620C9E9-F337-45F7-91FF-353D378270EB}"/>
                </a:ext>
              </a:extLst>
            </p:cNvPr>
            <p:cNvSpPr/>
            <p:nvPr/>
          </p:nvSpPr>
          <p:spPr>
            <a:xfrm>
              <a:off x="8058687" y="3655127"/>
              <a:ext cx="96202" cy="33337"/>
            </a:xfrm>
            <a:custGeom>
              <a:avLst/>
              <a:gdLst>
                <a:gd name="connsiteX0" fmla="*/ 0 w 96202"/>
                <a:gd name="connsiteY0" fmla="*/ 0 h 33337"/>
                <a:gd name="connsiteX1" fmla="*/ 96203 w 96202"/>
                <a:gd name="connsiteY1" fmla="*/ 33338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6202" h="33337">
                  <a:moveTo>
                    <a:pt x="0" y="0"/>
                  </a:moveTo>
                  <a:lnTo>
                    <a:pt x="96203" y="3333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270F37ED-9EAA-4B3F-9CDF-4141989B8690}"/>
                </a:ext>
              </a:extLst>
            </p:cNvPr>
            <p:cNvSpPr/>
            <p:nvPr/>
          </p:nvSpPr>
          <p:spPr>
            <a:xfrm>
              <a:off x="7900572" y="3662747"/>
              <a:ext cx="103822" cy="72390"/>
            </a:xfrm>
            <a:custGeom>
              <a:avLst/>
              <a:gdLst>
                <a:gd name="connsiteX0" fmla="*/ 0 w 103822"/>
                <a:gd name="connsiteY0" fmla="*/ 72390 h 72390"/>
                <a:gd name="connsiteX1" fmla="*/ 103822 w 103822"/>
                <a:gd name="connsiteY1" fmla="*/ 0 h 72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3822" h="72390">
                  <a:moveTo>
                    <a:pt x="0" y="72390"/>
                  </a:moveTo>
                  <a:lnTo>
                    <a:pt x="10382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DC83EA6B-5325-44D0-9910-E5C90C13B126}"/>
                </a:ext>
              </a:extLst>
            </p:cNvPr>
            <p:cNvSpPr/>
            <p:nvPr/>
          </p:nvSpPr>
          <p:spPr>
            <a:xfrm>
              <a:off x="8365392" y="3536065"/>
              <a:ext cx="7619" cy="49530"/>
            </a:xfrm>
            <a:custGeom>
              <a:avLst/>
              <a:gdLst>
                <a:gd name="connsiteX0" fmla="*/ 7620 w 7619"/>
                <a:gd name="connsiteY0" fmla="*/ 0 h 49530"/>
                <a:gd name="connsiteX1" fmla="*/ 0 w 7619"/>
                <a:gd name="connsiteY1" fmla="*/ 49530 h 49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19" h="49530">
                  <a:moveTo>
                    <a:pt x="7620" y="0"/>
                  </a:moveTo>
                  <a:lnTo>
                    <a:pt x="0" y="4953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377D6A33-7E52-471B-97AA-05D3FCE6890B}"/>
                </a:ext>
              </a:extLst>
            </p:cNvPr>
            <p:cNvSpPr/>
            <p:nvPr/>
          </p:nvSpPr>
          <p:spPr>
            <a:xfrm>
              <a:off x="8323482" y="3536065"/>
              <a:ext cx="49530" cy="9525"/>
            </a:xfrm>
            <a:custGeom>
              <a:avLst/>
              <a:gdLst>
                <a:gd name="connsiteX0" fmla="*/ 49530 w 49530"/>
                <a:gd name="connsiteY0" fmla="*/ 0 h 9525"/>
                <a:gd name="connsiteX1" fmla="*/ 0 w 4953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530" h="9525">
                  <a:moveTo>
                    <a:pt x="4953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7" name="Graphic 21">
            <a:extLst>
              <a:ext uri="{FF2B5EF4-FFF2-40B4-BE49-F238E27FC236}">
                <a16:creationId xmlns:a16="http://schemas.microsoft.com/office/drawing/2014/main" id="{C732C75E-E493-4C6B-A905-1F927DB6108E}"/>
              </a:ext>
            </a:extLst>
          </p:cNvPr>
          <p:cNvGrpSpPr/>
          <p:nvPr/>
        </p:nvGrpSpPr>
        <p:grpSpPr>
          <a:xfrm>
            <a:off x="9949775" y="3418907"/>
            <a:ext cx="561022" cy="562927"/>
            <a:chOff x="9949775" y="3418907"/>
            <a:chExt cx="561022" cy="562927"/>
          </a:xfrm>
          <a:noFill/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B22C7E0E-E899-4D7B-A2BE-C213FF4B9AF1}"/>
                </a:ext>
              </a:extLst>
            </p:cNvPr>
            <p:cNvSpPr/>
            <p:nvPr/>
          </p:nvSpPr>
          <p:spPr>
            <a:xfrm>
              <a:off x="9949775" y="3418907"/>
              <a:ext cx="335280" cy="562927"/>
            </a:xfrm>
            <a:custGeom>
              <a:avLst/>
              <a:gdLst>
                <a:gd name="connsiteX0" fmla="*/ 334328 w 335280"/>
                <a:gd name="connsiteY0" fmla="*/ 150495 h 562927"/>
                <a:gd name="connsiteX1" fmla="*/ 334328 w 335280"/>
                <a:gd name="connsiteY1" fmla="*/ 524828 h 562927"/>
                <a:gd name="connsiteX2" fmla="*/ 296228 w 335280"/>
                <a:gd name="connsiteY2" fmla="*/ 562928 h 562927"/>
                <a:gd name="connsiteX3" fmla="*/ 38100 w 335280"/>
                <a:gd name="connsiteY3" fmla="*/ 562928 h 562927"/>
                <a:gd name="connsiteX4" fmla="*/ 0 w 335280"/>
                <a:gd name="connsiteY4" fmla="*/ 524828 h 562927"/>
                <a:gd name="connsiteX5" fmla="*/ 0 w 335280"/>
                <a:gd name="connsiteY5" fmla="*/ 38100 h 562927"/>
                <a:gd name="connsiteX6" fmla="*/ 38100 w 335280"/>
                <a:gd name="connsiteY6" fmla="*/ 0 h 562927"/>
                <a:gd name="connsiteX7" fmla="*/ 297180 w 335280"/>
                <a:gd name="connsiteY7" fmla="*/ 0 h 562927"/>
                <a:gd name="connsiteX8" fmla="*/ 335280 w 335280"/>
                <a:gd name="connsiteY8" fmla="*/ 38100 h 562927"/>
                <a:gd name="connsiteX9" fmla="*/ 334328 w 335280"/>
                <a:gd name="connsiteY9" fmla="*/ 150495 h 562927"/>
                <a:gd name="connsiteX10" fmla="*/ 334328 w 335280"/>
                <a:gd name="connsiteY10" fmla="*/ 150495 h 56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5280" h="562927">
                  <a:moveTo>
                    <a:pt x="334328" y="150495"/>
                  </a:moveTo>
                  <a:lnTo>
                    <a:pt x="334328" y="524828"/>
                  </a:lnTo>
                  <a:cubicBezTo>
                    <a:pt x="334328" y="545783"/>
                    <a:pt x="317183" y="562928"/>
                    <a:pt x="296228" y="562928"/>
                  </a:cubicBezTo>
                  <a:lnTo>
                    <a:pt x="38100" y="562928"/>
                  </a:lnTo>
                  <a:cubicBezTo>
                    <a:pt x="17145" y="562928"/>
                    <a:pt x="0" y="545783"/>
                    <a:pt x="0" y="524828"/>
                  </a:cubicBezTo>
                  <a:lnTo>
                    <a:pt x="0" y="38100"/>
                  </a:lnTo>
                  <a:cubicBezTo>
                    <a:pt x="0" y="17145"/>
                    <a:pt x="17145" y="0"/>
                    <a:pt x="38100" y="0"/>
                  </a:cubicBezTo>
                  <a:lnTo>
                    <a:pt x="297180" y="0"/>
                  </a:lnTo>
                  <a:cubicBezTo>
                    <a:pt x="318135" y="0"/>
                    <a:pt x="335280" y="17145"/>
                    <a:pt x="335280" y="38100"/>
                  </a:cubicBezTo>
                  <a:lnTo>
                    <a:pt x="334328" y="150495"/>
                  </a:lnTo>
                  <a:lnTo>
                    <a:pt x="334328" y="15049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52B70015-881C-4AAE-BAAF-4A7F86CC5053}"/>
                </a:ext>
              </a:extLst>
            </p:cNvPr>
            <p:cNvSpPr/>
            <p:nvPr/>
          </p:nvSpPr>
          <p:spPr>
            <a:xfrm>
              <a:off x="9949775" y="3470342"/>
              <a:ext cx="334327" cy="9525"/>
            </a:xfrm>
            <a:custGeom>
              <a:avLst/>
              <a:gdLst>
                <a:gd name="connsiteX0" fmla="*/ 0 w 334327"/>
                <a:gd name="connsiteY0" fmla="*/ 0 h 9525"/>
                <a:gd name="connsiteX1" fmla="*/ 334328 w 33432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4327" h="9525">
                  <a:moveTo>
                    <a:pt x="0" y="0"/>
                  </a:moveTo>
                  <a:lnTo>
                    <a:pt x="33432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E11C076C-B678-47A9-99D7-8A34528240DD}"/>
                </a:ext>
              </a:extLst>
            </p:cNvPr>
            <p:cNvSpPr/>
            <p:nvPr/>
          </p:nvSpPr>
          <p:spPr>
            <a:xfrm>
              <a:off x="9949775" y="3907540"/>
              <a:ext cx="334327" cy="9525"/>
            </a:xfrm>
            <a:custGeom>
              <a:avLst/>
              <a:gdLst>
                <a:gd name="connsiteX0" fmla="*/ 0 w 334327"/>
                <a:gd name="connsiteY0" fmla="*/ 0 h 9525"/>
                <a:gd name="connsiteX1" fmla="*/ 334328 w 33432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4327" h="9525">
                  <a:moveTo>
                    <a:pt x="0" y="0"/>
                  </a:moveTo>
                  <a:lnTo>
                    <a:pt x="33432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8F595092-8A44-4046-84C0-F7D0DC3AA42E}"/>
                </a:ext>
              </a:extLst>
            </p:cNvPr>
            <p:cNvSpPr/>
            <p:nvPr/>
          </p:nvSpPr>
          <p:spPr>
            <a:xfrm>
              <a:off x="10100270" y="3945640"/>
              <a:ext cx="34290" cy="9525"/>
            </a:xfrm>
            <a:custGeom>
              <a:avLst/>
              <a:gdLst>
                <a:gd name="connsiteX0" fmla="*/ 0 w 34290"/>
                <a:gd name="connsiteY0" fmla="*/ 0 h 9525"/>
                <a:gd name="connsiteX1" fmla="*/ 34290 w 3429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" h="9525">
                  <a:moveTo>
                    <a:pt x="0" y="0"/>
                  </a:moveTo>
                  <a:lnTo>
                    <a:pt x="3429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CD2A22BF-7670-4D3A-AA1F-7A4523101882}"/>
                </a:ext>
              </a:extLst>
            </p:cNvPr>
            <p:cNvSpPr/>
            <p:nvPr/>
          </p:nvSpPr>
          <p:spPr>
            <a:xfrm>
              <a:off x="9986874" y="3771332"/>
              <a:ext cx="60055" cy="60960"/>
            </a:xfrm>
            <a:custGeom>
              <a:avLst/>
              <a:gdLst>
                <a:gd name="connsiteX0" fmla="*/ 60056 w 60055"/>
                <a:gd name="connsiteY0" fmla="*/ 30480 h 60960"/>
                <a:gd name="connsiteX1" fmla="*/ 30528 w 60055"/>
                <a:gd name="connsiteY1" fmla="*/ 60960 h 60960"/>
                <a:gd name="connsiteX2" fmla="*/ 48 w 60055"/>
                <a:gd name="connsiteY2" fmla="*/ 31433 h 60960"/>
                <a:gd name="connsiteX3" fmla="*/ 29576 w 60055"/>
                <a:gd name="connsiteY3" fmla="*/ 0 h 60960"/>
                <a:gd name="connsiteX4" fmla="*/ 29576 w 60055"/>
                <a:gd name="connsiteY4" fmla="*/ 0 h 60960"/>
                <a:gd name="connsiteX5" fmla="*/ 60056 w 60055"/>
                <a:gd name="connsiteY5" fmla="*/ 30480 h 6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55" h="60960">
                  <a:moveTo>
                    <a:pt x="60056" y="30480"/>
                  </a:moveTo>
                  <a:cubicBezTo>
                    <a:pt x="60056" y="47625"/>
                    <a:pt x="46721" y="60960"/>
                    <a:pt x="30528" y="60960"/>
                  </a:cubicBezTo>
                  <a:cubicBezTo>
                    <a:pt x="13383" y="60960"/>
                    <a:pt x="48" y="47625"/>
                    <a:pt x="48" y="31433"/>
                  </a:cubicBezTo>
                  <a:cubicBezTo>
                    <a:pt x="-904" y="14288"/>
                    <a:pt x="12431" y="0"/>
                    <a:pt x="29576" y="0"/>
                  </a:cubicBezTo>
                  <a:lnTo>
                    <a:pt x="29576" y="0"/>
                  </a:lnTo>
                  <a:cubicBezTo>
                    <a:pt x="45768" y="0"/>
                    <a:pt x="60056" y="13335"/>
                    <a:pt x="60056" y="3048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39DDA292-8E53-4E8D-8862-1FAD0903B990}"/>
                </a:ext>
              </a:extLst>
            </p:cNvPr>
            <p:cNvSpPr/>
            <p:nvPr/>
          </p:nvSpPr>
          <p:spPr>
            <a:xfrm>
              <a:off x="10140275" y="3545590"/>
              <a:ext cx="60959" cy="60960"/>
            </a:xfrm>
            <a:custGeom>
              <a:avLst/>
              <a:gdLst>
                <a:gd name="connsiteX0" fmla="*/ 60960 w 60959"/>
                <a:gd name="connsiteY0" fmla="*/ 30480 h 60960"/>
                <a:gd name="connsiteX1" fmla="*/ 30480 w 60959"/>
                <a:gd name="connsiteY1" fmla="*/ 60960 h 60960"/>
                <a:gd name="connsiteX2" fmla="*/ 0 w 60959"/>
                <a:gd name="connsiteY2" fmla="*/ 30480 h 60960"/>
                <a:gd name="connsiteX3" fmla="*/ 30480 w 60959"/>
                <a:gd name="connsiteY3" fmla="*/ 0 h 60960"/>
                <a:gd name="connsiteX4" fmla="*/ 30480 w 60959"/>
                <a:gd name="connsiteY4" fmla="*/ 0 h 60960"/>
                <a:gd name="connsiteX5" fmla="*/ 60960 w 60959"/>
                <a:gd name="connsiteY5" fmla="*/ 30480 h 60960"/>
                <a:gd name="connsiteX6" fmla="*/ 60960 w 60959"/>
                <a:gd name="connsiteY6" fmla="*/ 30480 h 6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59" h="60960">
                  <a:moveTo>
                    <a:pt x="60960" y="30480"/>
                  </a:moveTo>
                  <a:cubicBezTo>
                    <a:pt x="60960" y="47625"/>
                    <a:pt x="47625" y="60960"/>
                    <a:pt x="30480" y="60960"/>
                  </a:cubicBezTo>
                  <a:cubicBezTo>
                    <a:pt x="13335" y="60960"/>
                    <a:pt x="0" y="47625"/>
                    <a:pt x="0" y="30480"/>
                  </a:cubicBezTo>
                  <a:cubicBezTo>
                    <a:pt x="0" y="13335"/>
                    <a:pt x="13335" y="0"/>
                    <a:pt x="30480" y="0"/>
                  </a:cubicBezTo>
                  <a:lnTo>
                    <a:pt x="30480" y="0"/>
                  </a:lnTo>
                  <a:cubicBezTo>
                    <a:pt x="46672" y="0"/>
                    <a:pt x="60960" y="14288"/>
                    <a:pt x="60960" y="30480"/>
                  </a:cubicBezTo>
                  <a:lnTo>
                    <a:pt x="60960" y="304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99A3CEBB-B602-4D8E-AFD4-97DA1DAEBAA2}"/>
                </a:ext>
              </a:extLst>
            </p:cNvPr>
            <p:cNvSpPr/>
            <p:nvPr/>
          </p:nvSpPr>
          <p:spPr>
            <a:xfrm>
              <a:off x="10333632" y="3710372"/>
              <a:ext cx="60960" cy="60960"/>
            </a:xfrm>
            <a:custGeom>
              <a:avLst/>
              <a:gdLst>
                <a:gd name="connsiteX0" fmla="*/ 60960 w 60960"/>
                <a:gd name="connsiteY0" fmla="*/ 30480 h 60960"/>
                <a:gd name="connsiteX1" fmla="*/ 30480 w 60960"/>
                <a:gd name="connsiteY1" fmla="*/ 60960 h 60960"/>
                <a:gd name="connsiteX2" fmla="*/ 0 w 60960"/>
                <a:gd name="connsiteY2" fmla="*/ 30480 h 60960"/>
                <a:gd name="connsiteX3" fmla="*/ 30480 w 60960"/>
                <a:gd name="connsiteY3" fmla="*/ 0 h 60960"/>
                <a:gd name="connsiteX4" fmla="*/ 60960 w 60960"/>
                <a:gd name="connsiteY4" fmla="*/ 30480 h 6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" h="60960">
                  <a:moveTo>
                    <a:pt x="60960" y="30480"/>
                  </a:moveTo>
                  <a:cubicBezTo>
                    <a:pt x="60960" y="47314"/>
                    <a:pt x="47314" y="60960"/>
                    <a:pt x="30480" y="60960"/>
                  </a:cubicBezTo>
                  <a:cubicBezTo>
                    <a:pt x="13646" y="60960"/>
                    <a:pt x="0" y="47314"/>
                    <a:pt x="0" y="30480"/>
                  </a:cubicBezTo>
                  <a:cubicBezTo>
                    <a:pt x="0" y="13646"/>
                    <a:pt x="13646" y="0"/>
                    <a:pt x="30480" y="0"/>
                  </a:cubicBezTo>
                  <a:cubicBezTo>
                    <a:pt x="47314" y="0"/>
                    <a:pt x="60960" y="13646"/>
                    <a:pt x="60960" y="3048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010068A-190C-46F0-9394-848BE77E31EB}"/>
                </a:ext>
              </a:extLst>
            </p:cNvPr>
            <p:cNvSpPr/>
            <p:nvPr/>
          </p:nvSpPr>
          <p:spPr>
            <a:xfrm>
              <a:off x="10199330" y="3586547"/>
              <a:ext cx="136207" cy="143827"/>
            </a:xfrm>
            <a:custGeom>
              <a:avLst/>
              <a:gdLst>
                <a:gd name="connsiteX0" fmla="*/ 0 w 136207"/>
                <a:gd name="connsiteY0" fmla="*/ 0 h 143827"/>
                <a:gd name="connsiteX1" fmla="*/ 136207 w 136207"/>
                <a:gd name="connsiteY1" fmla="*/ 143828 h 143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207" h="143827">
                  <a:moveTo>
                    <a:pt x="0" y="0"/>
                  </a:moveTo>
                  <a:lnTo>
                    <a:pt x="136207" y="14382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523FF3C8-8A3D-4885-B635-BDA3841A8B58}"/>
                </a:ext>
              </a:extLst>
            </p:cNvPr>
            <p:cNvSpPr/>
            <p:nvPr/>
          </p:nvSpPr>
          <p:spPr>
            <a:xfrm>
              <a:off x="10041215" y="3594167"/>
              <a:ext cx="103822" cy="189547"/>
            </a:xfrm>
            <a:custGeom>
              <a:avLst/>
              <a:gdLst>
                <a:gd name="connsiteX0" fmla="*/ 0 w 103822"/>
                <a:gd name="connsiteY0" fmla="*/ 189548 h 189547"/>
                <a:gd name="connsiteX1" fmla="*/ 103823 w 103822"/>
                <a:gd name="connsiteY1" fmla="*/ 0 h 18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3822" h="189547">
                  <a:moveTo>
                    <a:pt x="0" y="189548"/>
                  </a:moveTo>
                  <a:lnTo>
                    <a:pt x="10382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EA1B63D0-6DB5-44AA-990E-377138DA53E2}"/>
                </a:ext>
              </a:extLst>
            </p:cNvPr>
            <p:cNvSpPr/>
            <p:nvPr/>
          </p:nvSpPr>
          <p:spPr>
            <a:xfrm>
              <a:off x="10386972" y="3576070"/>
              <a:ext cx="115252" cy="144779"/>
            </a:xfrm>
            <a:custGeom>
              <a:avLst/>
              <a:gdLst>
                <a:gd name="connsiteX0" fmla="*/ 115252 w 115252"/>
                <a:gd name="connsiteY0" fmla="*/ 0 h 144779"/>
                <a:gd name="connsiteX1" fmla="*/ 0 w 115252"/>
                <a:gd name="connsiteY1" fmla="*/ 144780 h 144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252" h="144779">
                  <a:moveTo>
                    <a:pt x="115252" y="0"/>
                  </a:moveTo>
                  <a:lnTo>
                    <a:pt x="0" y="1447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24FF8BE-D37C-447A-A5B3-31A471BD93DE}"/>
                </a:ext>
              </a:extLst>
            </p:cNvPr>
            <p:cNvSpPr/>
            <p:nvPr/>
          </p:nvSpPr>
          <p:spPr>
            <a:xfrm>
              <a:off x="10443170" y="3576070"/>
              <a:ext cx="67627" cy="55244"/>
            </a:xfrm>
            <a:custGeom>
              <a:avLst/>
              <a:gdLst>
                <a:gd name="connsiteX0" fmla="*/ 0 w 67627"/>
                <a:gd name="connsiteY0" fmla="*/ 10477 h 55244"/>
                <a:gd name="connsiteX1" fmla="*/ 59055 w 67627"/>
                <a:gd name="connsiteY1" fmla="*/ 0 h 55244"/>
                <a:gd name="connsiteX2" fmla="*/ 67627 w 67627"/>
                <a:gd name="connsiteY2" fmla="*/ 55245 h 5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7627" h="55244">
                  <a:moveTo>
                    <a:pt x="0" y="10477"/>
                  </a:moveTo>
                  <a:lnTo>
                    <a:pt x="59055" y="0"/>
                  </a:lnTo>
                  <a:lnTo>
                    <a:pt x="67627" y="5524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164" name="Freeform: Shape 163">
            <a:extLst>
              <a:ext uri="{FF2B5EF4-FFF2-40B4-BE49-F238E27FC236}">
                <a16:creationId xmlns:a16="http://schemas.microsoft.com/office/drawing/2014/main" id="{AAAF0441-6862-4779-9D47-526587010E9A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151" name="Graphic 3">
            <a:extLst>
              <a:ext uri="{FF2B5EF4-FFF2-40B4-BE49-F238E27FC236}">
                <a16:creationId xmlns:a16="http://schemas.microsoft.com/office/drawing/2014/main" id="{5550D69D-1072-452F-B466-71A804B23C2B}"/>
              </a:ext>
            </a:extLst>
          </p:cNvPr>
          <p:cNvGrpSpPr/>
          <p:nvPr/>
        </p:nvGrpSpPr>
        <p:grpSpPr>
          <a:xfrm>
            <a:off x="1276713" y="1685618"/>
            <a:ext cx="588645" cy="571384"/>
            <a:chOff x="1276713" y="1685618"/>
            <a:chExt cx="588645" cy="571384"/>
          </a:xfrm>
          <a:noFill/>
        </p:grpSpPr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C7FE49DB-8EDE-4E44-A5A2-A060CF6A7DC8}"/>
                </a:ext>
              </a:extLst>
            </p:cNvPr>
            <p:cNvSpPr/>
            <p:nvPr/>
          </p:nvSpPr>
          <p:spPr>
            <a:xfrm>
              <a:off x="1276713" y="2257002"/>
              <a:ext cx="588645" cy="9525"/>
            </a:xfrm>
            <a:custGeom>
              <a:avLst/>
              <a:gdLst>
                <a:gd name="connsiteX0" fmla="*/ 0 w 588645"/>
                <a:gd name="connsiteY0" fmla="*/ 0 h 9525"/>
                <a:gd name="connsiteX1" fmla="*/ 588645 w 58864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8645" h="9525">
                  <a:moveTo>
                    <a:pt x="0" y="0"/>
                  </a:moveTo>
                  <a:lnTo>
                    <a:pt x="58864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3DF1550C-1FE6-42BF-B314-C4EFBCF75662}"/>
                </a:ext>
              </a:extLst>
            </p:cNvPr>
            <p:cNvSpPr/>
            <p:nvPr/>
          </p:nvSpPr>
          <p:spPr>
            <a:xfrm>
              <a:off x="1283380" y="2021735"/>
              <a:ext cx="118109" cy="201930"/>
            </a:xfrm>
            <a:custGeom>
              <a:avLst/>
              <a:gdLst>
                <a:gd name="connsiteX0" fmla="*/ 0 w 118109"/>
                <a:gd name="connsiteY0" fmla="*/ 0 h 201930"/>
                <a:gd name="connsiteX1" fmla="*/ 118110 w 118109"/>
                <a:gd name="connsiteY1" fmla="*/ 0 h 201930"/>
                <a:gd name="connsiteX2" fmla="*/ 118110 w 118109"/>
                <a:gd name="connsiteY2" fmla="*/ 201930 h 201930"/>
                <a:gd name="connsiteX3" fmla="*/ 0 w 118109"/>
                <a:gd name="connsiteY3" fmla="*/ 201930 h 20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109" h="201930">
                  <a:moveTo>
                    <a:pt x="0" y="0"/>
                  </a:moveTo>
                  <a:lnTo>
                    <a:pt x="118110" y="0"/>
                  </a:lnTo>
                  <a:lnTo>
                    <a:pt x="118110" y="201930"/>
                  </a:lnTo>
                  <a:lnTo>
                    <a:pt x="0" y="20193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CB9B75E9-DCBE-454B-BD8B-04B2E38EC87F}"/>
                </a:ext>
              </a:extLst>
            </p:cNvPr>
            <p:cNvSpPr/>
            <p:nvPr/>
          </p:nvSpPr>
          <p:spPr>
            <a:xfrm>
              <a:off x="1435780" y="1906482"/>
              <a:ext cx="118109" cy="317182"/>
            </a:xfrm>
            <a:custGeom>
              <a:avLst/>
              <a:gdLst>
                <a:gd name="connsiteX0" fmla="*/ 0 w 118109"/>
                <a:gd name="connsiteY0" fmla="*/ 0 h 317182"/>
                <a:gd name="connsiteX1" fmla="*/ 118110 w 118109"/>
                <a:gd name="connsiteY1" fmla="*/ 0 h 317182"/>
                <a:gd name="connsiteX2" fmla="*/ 118110 w 118109"/>
                <a:gd name="connsiteY2" fmla="*/ 317183 h 317182"/>
                <a:gd name="connsiteX3" fmla="*/ 0 w 118109"/>
                <a:gd name="connsiteY3" fmla="*/ 317183 h 317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109" h="317182">
                  <a:moveTo>
                    <a:pt x="0" y="0"/>
                  </a:moveTo>
                  <a:lnTo>
                    <a:pt x="118110" y="0"/>
                  </a:lnTo>
                  <a:lnTo>
                    <a:pt x="118110" y="317183"/>
                  </a:lnTo>
                  <a:lnTo>
                    <a:pt x="0" y="31718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AE8FA506-871A-4510-B7A1-9B7305EAE760}"/>
                </a:ext>
              </a:extLst>
            </p:cNvPr>
            <p:cNvSpPr/>
            <p:nvPr/>
          </p:nvSpPr>
          <p:spPr>
            <a:xfrm>
              <a:off x="1588180" y="1956965"/>
              <a:ext cx="117157" cy="266700"/>
            </a:xfrm>
            <a:custGeom>
              <a:avLst/>
              <a:gdLst>
                <a:gd name="connsiteX0" fmla="*/ 0 w 117157"/>
                <a:gd name="connsiteY0" fmla="*/ 0 h 266700"/>
                <a:gd name="connsiteX1" fmla="*/ 117158 w 117157"/>
                <a:gd name="connsiteY1" fmla="*/ 0 h 266700"/>
                <a:gd name="connsiteX2" fmla="*/ 117158 w 117157"/>
                <a:gd name="connsiteY2" fmla="*/ 266700 h 266700"/>
                <a:gd name="connsiteX3" fmla="*/ 0 w 117157"/>
                <a:gd name="connsiteY3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157" h="266700">
                  <a:moveTo>
                    <a:pt x="0" y="0"/>
                  </a:moveTo>
                  <a:lnTo>
                    <a:pt x="117158" y="0"/>
                  </a:lnTo>
                  <a:lnTo>
                    <a:pt x="117158" y="266700"/>
                  </a:lnTo>
                  <a:lnTo>
                    <a:pt x="0" y="26670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EEACA618-F0FB-4B20-A5D4-B8FCA484D214}"/>
                </a:ext>
              </a:extLst>
            </p:cNvPr>
            <p:cNvSpPr/>
            <p:nvPr/>
          </p:nvSpPr>
          <p:spPr>
            <a:xfrm>
              <a:off x="1740580" y="1852190"/>
              <a:ext cx="118110" cy="371475"/>
            </a:xfrm>
            <a:custGeom>
              <a:avLst/>
              <a:gdLst>
                <a:gd name="connsiteX0" fmla="*/ 0 w 118110"/>
                <a:gd name="connsiteY0" fmla="*/ 0 h 371475"/>
                <a:gd name="connsiteX1" fmla="*/ 118110 w 118110"/>
                <a:gd name="connsiteY1" fmla="*/ 0 h 371475"/>
                <a:gd name="connsiteX2" fmla="*/ 118110 w 118110"/>
                <a:gd name="connsiteY2" fmla="*/ 371475 h 371475"/>
                <a:gd name="connsiteX3" fmla="*/ 0 w 118110"/>
                <a:gd name="connsiteY3" fmla="*/ 37147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110" h="371475">
                  <a:moveTo>
                    <a:pt x="0" y="0"/>
                  </a:moveTo>
                  <a:lnTo>
                    <a:pt x="118110" y="0"/>
                  </a:lnTo>
                  <a:lnTo>
                    <a:pt x="118110" y="371475"/>
                  </a:lnTo>
                  <a:lnTo>
                    <a:pt x="0" y="37147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5F860255-9361-47EE-9BF9-87C7ACEA440E}"/>
                </a:ext>
              </a:extLst>
            </p:cNvPr>
            <p:cNvSpPr/>
            <p:nvPr/>
          </p:nvSpPr>
          <p:spPr>
            <a:xfrm>
              <a:off x="1311002" y="1872192"/>
              <a:ext cx="60960" cy="60960"/>
            </a:xfrm>
            <a:custGeom>
              <a:avLst/>
              <a:gdLst>
                <a:gd name="connsiteX0" fmla="*/ 60960 w 60960"/>
                <a:gd name="connsiteY0" fmla="*/ 30480 h 60960"/>
                <a:gd name="connsiteX1" fmla="*/ 30480 w 60960"/>
                <a:gd name="connsiteY1" fmla="*/ 60960 h 60960"/>
                <a:gd name="connsiteX2" fmla="*/ 0 w 60960"/>
                <a:gd name="connsiteY2" fmla="*/ 30480 h 60960"/>
                <a:gd name="connsiteX3" fmla="*/ 30480 w 60960"/>
                <a:gd name="connsiteY3" fmla="*/ 0 h 60960"/>
                <a:gd name="connsiteX4" fmla="*/ 30480 w 60960"/>
                <a:gd name="connsiteY4" fmla="*/ 0 h 60960"/>
                <a:gd name="connsiteX5" fmla="*/ 60960 w 60960"/>
                <a:gd name="connsiteY5" fmla="*/ 30480 h 6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960" h="60960">
                  <a:moveTo>
                    <a:pt x="60960" y="30480"/>
                  </a:moveTo>
                  <a:cubicBezTo>
                    <a:pt x="60960" y="47625"/>
                    <a:pt x="47625" y="60960"/>
                    <a:pt x="30480" y="60960"/>
                  </a:cubicBezTo>
                  <a:cubicBezTo>
                    <a:pt x="13335" y="60960"/>
                    <a:pt x="0" y="47625"/>
                    <a:pt x="0" y="30480"/>
                  </a:cubicBezTo>
                  <a:cubicBezTo>
                    <a:pt x="0" y="13335"/>
                    <a:pt x="13335" y="0"/>
                    <a:pt x="30480" y="0"/>
                  </a:cubicBezTo>
                  <a:lnTo>
                    <a:pt x="30480" y="0"/>
                  </a:lnTo>
                  <a:cubicBezTo>
                    <a:pt x="47625" y="0"/>
                    <a:pt x="60960" y="13335"/>
                    <a:pt x="60960" y="3048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1D723BEC-DC47-4EF0-BD65-63ECB7259F00}"/>
                </a:ext>
              </a:extLst>
            </p:cNvPr>
            <p:cNvSpPr/>
            <p:nvPr/>
          </p:nvSpPr>
          <p:spPr>
            <a:xfrm>
              <a:off x="1463402" y="1764560"/>
              <a:ext cx="60960" cy="60960"/>
            </a:xfrm>
            <a:custGeom>
              <a:avLst/>
              <a:gdLst>
                <a:gd name="connsiteX0" fmla="*/ 60960 w 60960"/>
                <a:gd name="connsiteY0" fmla="*/ 30480 h 60960"/>
                <a:gd name="connsiteX1" fmla="*/ 30480 w 60960"/>
                <a:gd name="connsiteY1" fmla="*/ 60960 h 60960"/>
                <a:gd name="connsiteX2" fmla="*/ 0 w 60960"/>
                <a:gd name="connsiteY2" fmla="*/ 30480 h 60960"/>
                <a:gd name="connsiteX3" fmla="*/ 30480 w 60960"/>
                <a:gd name="connsiteY3" fmla="*/ 0 h 60960"/>
                <a:gd name="connsiteX4" fmla="*/ 30480 w 60960"/>
                <a:gd name="connsiteY4" fmla="*/ 0 h 60960"/>
                <a:gd name="connsiteX5" fmla="*/ 60960 w 60960"/>
                <a:gd name="connsiteY5" fmla="*/ 30480 h 60960"/>
                <a:gd name="connsiteX6" fmla="*/ 60960 w 60960"/>
                <a:gd name="connsiteY6" fmla="*/ 30480 h 6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60" h="60960">
                  <a:moveTo>
                    <a:pt x="60960" y="30480"/>
                  </a:moveTo>
                  <a:cubicBezTo>
                    <a:pt x="60960" y="47625"/>
                    <a:pt x="47625" y="60960"/>
                    <a:pt x="30480" y="60960"/>
                  </a:cubicBezTo>
                  <a:cubicBezTo>
                    <a:pt x="13335" y="60960"/>
                    <a:pt x="0" y="47625"/>
                    <a:pt x="0" y="30480"/>
                  </a:cubicBezTo>
                  <a:cubicBezTo>
                    <a:pt x="0" y="13335"/>
                    <a:pt x="13335" y="0"/>
                    <a:pt x="30480" y="0"/>
                  </a:cubicBezTo>
                  <a:lnTo>
                    <a:pt x="30480" y="0"/>
                  </a:lnTo>
                  <a:cubicBezTo>
                    <a:pt x="47625" y="0"/>
                    <a:pt x="60960" y="14288"/>
                    <a:pt x="60960" y="30480"/>
                  </a:cubicBezTo>
                  <a:lnTo>
                    <a:pt x="60960" y="304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3BE54389-056E-4A8B-BC42-BB885EA2B162}"/>
                </a:ext>
              </a:extLst>
            </p:cNvPr>
            <p:cNvSpPr/>
            <p:nvPr/>
          </p:nvSpPr>
          <p:spPr>
            <a:xfrm>
              <a:off x="1617708" y="1818852"/>
              <a:ext cx="60007" cy="60007"/>
            </a:xfrm>
            <a:custGeom>
              <a:avLst/>
              <a:gdLst>
                <a:gd name="connsiteX0" fmla="*/ 60008 w 60007"/>
                <a:gd name="connsiteY0" fmla="*/ 29527 h 60007"/>
                <a:gd name="connsiteX1" fmla="*/ 30480 w 60007"/>
                <a:gd name="connsiteY1" fmla="*/ 60007 h 60007"/>
                <a:gd name="connsiteX2" fmla="*/ 0 w 60007"/>
                <a:gd name="connsiteY2" fmla="*/ 30480 h 60007"/>
                <a:gd name="connsiteX3" fmla="*/ 29527 w 60007"/>
                <a:gd name="connsiteY3" fmla="*/ 0 h 60007"/>
                <a:gd name="connsiteX4" fmla="*/ 29527 w 60007"/>
                <a:gd name="connsiteY4" fmla="*/ 0 h 60007"/>
                <a:gd name="connsiteX5" fmla="*/ 60008 w 60007"/>
                <a:gd name="connsiteY5" fmla="*/ 29527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007" h="60007">
                  <a:moveTo>
                    <a:pt x="60008" y="29527"/>
                  </a:moveTo>
                  <a:cubicBezTo>
                    <a:pt x="60008" y="46672"/>
                    <a:pt x="46673" y="60007"/>
                    <a:pt x="30480" y="60007"/>
                  </a:cubicBezTo>
                  <a:cubicBezTo>
                    <a:pt x="13335" y="60007"/>
                    <a:pt x="0" y="46672"/>
                    <a:pt x="0" y="30480"/>
                  </a:cubicBezTo>
                  <a:cubicBezTo>
                    <a:pt x="0" y="13335"/>
                    <a:pt x="13335" y="0"/>
                    <a:pt x="29527" y="0"/>
                  </a:cubicBezTo>
                  <a:lnTo>
                    <a:pt x="29527" y="0"/>
                  </a:lnTo>
                  <a:cubicBezTo>
                    <a:pt x="45720" y="0"/>
                    <a:pt x="59055" y="13335"/>
                    <a:pt x="60008" y="2952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7495526E-B74F-4FDC-8E5E-3C2F76A6E8E8}"/>
                </a:ext>
              </a:extLst>
            </p:cNvPr>
            <p:cNvSpPr/>
            <p:nvPr/>
          </p:nvSpPr>
          <p:spPr>
            <a:xfrm>
              <a:off x="1770223" y="1685618"/>
              <a:ext cx="59776" cy="59776"/>
            </a:xfrm>
            <a:custGeom>
              <a:avLst/>
              <a:gdLst>
                <a:gd name="connsiteX0" fmla="*/ 58939 w 59776"/>
                <a:gd name="connsiteY0" fmla="*/ 22744 h 59776"/>
                <a:gd name="connsiteX1" fmla="*/ 37032 w 59776"/>
                <a:gd name="connsiteY1" fmla="*/ 58940 h 59776"/>
                <a:gd name="connsiteX2" fmla="*/ 837 w 59776"/>
                <a:gd name="connsiteY2" fmla="*/ 37032 h 59776"/>
                <a:gd name="connsiteX3" fmla="*/ 22745 w 59776"/>
                <a:gd name="connsiteY3" fmla="*/ 837 h 59776"/>
                <a:gd name="connsiteX4" fmla="*/ 58939 w 59776"/>
                <a:gd name="connsiteY4" fmla="*/ 22744 h 59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776" h="59776">
                  <a:moveTo>
                    <a:pt x="58939" y="22744"/>
                  </a:moveTo>
                  <a:cubicBezTo>
                    <a:pt x="62749" y="38937"/>
                    <a:pt x="53224" y="55129"/>
                    <a:pt x="37032" y="58940"/>
                  </a:cubicBezTo>
                  <a:cubicBezTo>
                    <a:pt x="20839" y="62749"/>
                    <a:pt x="4647" y="53224"/>
                    <a:pt x="837" y="37032"/>
                  </a:cubicBezTo>
                  <a:cubicBezTo>
                    <a:pt x="-2973" y="20840"/>
                    <a:pt x="6552" y="4647"/>
                    <a:pt x="22745" y="837"/>
                  </a:cubicBezTo>
                  <a:cubicBezTo>
                    <a:pt x="37985" y="-2973"/>
                    <a:pt x="55130" y="6552"/>
                    <a:pt x="58939" y="22744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8792C0EB-11D2-46D9-9E5E-79DA0236F667}"/>
                </a:ext>
              </a:extLst>
            </p:cNvPr>
            <p:cNvSpPr/>
            <p:nvPr/>
          </p:nvSpPr>
          <p:spPr>
            <a:xfrm>
              <a:off x="1670095" y="1735985"/>
              <a:ext cx="106680" cy="92392"/>
            </a:xfrm>
            <a:custGeom>
              <a:avLst/>
              <a:gdLst>
                <a:gd name="connsiteX0" fmla="*/ 0 w 106680"/>
                <a:gd name="connsiteY0" fmla="*/ 92393 h 92392"/>
                <a:gd name="connsiteX1" fmla="*/ 106680 w 106680"/>
                <a:gd name="connsiteY1" fmla="*/ 0 h 9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6680" h="92392">
                  <a:moveTo>
                    <a:pt x="0" y="92393"/>
                  </a:moveTo>
                  <a:lnTo>
                    <a:pt x="10668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BA832B5C-796B-4551-8BCB-5A4A9DA27148}"/>
                </a:ext>
              </a:extLst>
            </p:cNvPr>
            <p:cNvSpPr/>
            <p:nvPr/>
          </p:nvSpPr>
          <p:spPr>
            <a:xfrm>
              <a:off x="1523410" y="1805517"/>
              <a:ext cx="95249" cy="33337"/>
            </a:xfrm>
            <a:custGeom>
              <a:avLst/>
              <a:gdLst>
                <a:gd name="connsiteX0" fmla="*/ 0 w 95249"/>
                <a:gd name="connsiteY0" fmla="*/ 0 h 33337"/>
                <a:gd name="connsiteX1" fmla="*/ 95250 w 95249"/>
                <a:gd name="connsiteY1" fmla="*/ 33337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49" h="33337">
                  <a:moveTo>
                    <a:pt x="0" y="0"/>
                  </a:moveTo>
                  <a:lnTo>
                    <a:pt x="95250" y="3333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BDF1463E-FE38-4F07-9949-F3A8C96FD866}"/>
                </a:ext>
              </a:extLst>
            </p:cNvPr>
            <p:cNvSpPr/>
            <p:nvPr/>
          </p:nvSpPr>
          <p:spPr>
            <a:xfrm>
              <a:off x="1366248" y="1812185"/>
              <a:ext cx="103822" cy="73342"/>
            </a:xfrm>
            <a:custGeom>
              <a:avLst/>
              <a:gdLst>
                <a:gd name="connsiteX0" fmla="*/ 0 w 103822"/>
                <a:gd name="connsiteY0" fmla="*/ 73343 h 73342"/>
                <a:gd name="connsiteX1" fmla="*/ 103823 w 103822"/>
                <a:gd name="connsiteY1" fmla="*/ 0 h 73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3822" h="73342">
                  <a:moveTo>
                    <a:pt x="0" y="73343"/>
                  </a:moveTo>
                  <a:lnTo>
                    <a:pt x="10382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184" name="Freeform: Shape 183">
            <a:extLst>
              <a:ext uri="{FF2B5EF4-FFF2-40B4-BE49-F238E27FC236}">
                <a16:creationId xmlns:a16="http://schemas.microsoft.com/office/drawing/2014/main" id="{E5C28318-0516-4BAE-B3B6-F480BAD35764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166" name="Graphic 5">
            <a:extLst>
              <a:ext uri="{FF2B5EF4-FFF2-40B4-BE49-F238E27FC236}">
                <a16:creationId xmlns:a16="http://schemas.microsoft.com/office/drawing/2014/main" id="{7587AD19-DAE3-4CEC-869E-3F9A5BC6B87F}"/>
              </a:ext>
            </a:extLst>
          </p:cNvPr>
          <p:cNvGrpSpPr/>
          <p:nvPr/>
        </p:nvGrpSpPr>
        <p:grpSpPr>
          <a:xfrm>
            <a:off x="3402116" y="1637877"/>
            <a:ext cx="672465" cy="672465"/>
            <a:chOff x="3402116" y="1637877"/>
            <a:chExt cx="672465" cy="672465"/>
          </a:xfrm>
          <a:noFill/>
        </p:grpSpPr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57CDCE44-A4D3-47F3-B870-51D9E0F78E38}"/>
                </a:ext>
              </a:extLst>
            </p:cNvPr>
            <p:cNvSpPr/>
            <p:nvPr/>
          </p:nvSpPr>
          <p:spPr>
            <a:xfrm>
              <a:off x="3774543" y="2132225"/>
              <a:ext cx="181927" cy="9525"/>
            </a:xfrm>
            <a:custGeom>
              <a:avLst/>
              <a:gdLst>
                <a:gd name="connsiteX0" fmla="*/ 0 w 181927"/>
                <a:gd name="connsiteY0" fmla="*/ 0 h 9525"/>
                <a:gd name="connsiteX1" fmla="*/ 181928 w 18192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" h="9525">
                  <a:moveTo>
                    <a:pt x="0" y="0"/>
                  </a:moveTo>
                  <a:lnTo>
                    <a:pt x="18192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AEAA51D-1DBB-4551-B70E-2AB45B56A4DA}"/>
                </a:ext>
              </a:extLst>
            </p:cNvPr>
            <p:cNvSpPr/>
            <p:nvPr/>
          </p:nvSpPr>
          <p:spPr>
            <a:xfrm>
              <a:off x="3522131" y="2132225"/>
              <a:ext cx="216217" cy="9525"/>
            </a:xfrm>
            <a:custGeom>
              <a:avLst/>
              <a:gdLst>
                <a:gd name="connsiteX0" fmla="*/ 0 w 216217"/>
                <a:gd name="connsiteY0" fmla="*/ 0 h 9525"/>
                <a:gd name="connsiteX1" fmla="*/ 216218 w 21621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6217" h="9525">
                  <a:moveTo>
                    <a:pt x="0" y="0"/>
                  </a:moveTo>
                  <a:lnTo>
                    <a:pt x="21621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D8B5741-EF8F-46F1-A29B-2ABF50D87803}"/>
                </a:ext>
              </a:extLst>
            </p:cNvPr>
            <p:cNvSpPr/>
            <p:nvPr/>
          </p:nvSpPr>
          <p:spPr>
            <a:xfrm>
              <a:off x="3526893" y="1901720"/>
              <a:ext cx="86677" cy="36194"/>
            </a:xfrm>
            <a:custGeom>
              <a:avLst/>
              <a:gdLst>
                <a:gd name="connsiteX0" fmla="*/ 0 w 86677"/>
                <a:gd name="connsiteY0" fmla="*/ 36195 h 36194"/>
                <a:gd name="connsiteX1" fmla="*/ 0 w 86677"/>
                <a:gd name="connsiteY1" fmla="*/ 0 h 36194"/>
                <a:gd name="connsiteX2" fmla="*/ 86678 w 86677"/>
                <a:gd name="connsiteY2" fmla="*/ 0 h 36194"/>
                <a:gd name="connsiteX3" fmla="*/ 86678 w 86677"/>
                <a:gd name="connsiteY3" fmla="*/ 36195 h 3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77" h="36194">
                  <a:moveTo>
                    <a:pt x="0" y="36195"/>
                  </a:moveTo>
                  <a:lnTo>
                    <a:pt x="0" y="0"/>
                  </a:lnTo>
                  <a:lnTo>
                    <a:pt x="86678" y="0"/>
                  </a:lnTo>
                  <a:lnTo>
                    <a:pt x="86678" y="3619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E2442C6E-E3F1-486B-9E7E-11D9D448FC99}"/>
                </a:ext>
              </a:extLst>
            </p:cNvPr>
            <p:cNvSpPr/>
            <p:nvPr/>
          </p:nvSpPr>
          <p:spPr>
            <a:xfrm>
              <a:off x="3526893" y="1974110"/>
              <a:ext cx="86677" cy="117157"/>
            </a:xfrm>
            <a:custGeom>
              <a:avLst/>
              <a:gdLst>
                <a:gd name="connsiteX0" fmla="*/ 86678 w 86677"/>
                <a:gd name="connsiteY0" fmla="*/ 0 h 117157"/>
                <a:gd name="connsiteX1" fmla="*/ 86678 w 86677"/>
                <a:gd name="connsiteY1" fmla="*/ 117158 h 117157"/>
                <a:gd name="connsiteX2" fmla="*/ 0 w 86677"/>
                <a:gd name="connsiteY2" fmla="*/ 117158 h 117157"/>
                <a:gd name="connsiteX3" fmla="*/ 0 w 86677"/>
                <a:gd name="connsiteY3" fmla="*/ 0 h 11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677" h="117157">
                  <a:moveTo>
                    <a:pt x="86678" y="0"/>
                  </a:moveTo>
                  <a:lnTo>
                    <a:pt x="86678" y="117158"/>
                  </a:lnTo>
                  <a:lnTo>
                    <a:pt x="0" y="117158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80F44774-1F4B-40BB-B3E8-5F46B628EA55}"/>
                </a:ext>
              </a:extLst>
            </p:cNvPr>
            <p:cNvSpPr/>
            <p:nvPr/>
          </p:nvSpPr>
          <p:spPr>
            <a:xfrm>
              <a:off x="3640241" y="1856952"/>
              <a:ext cx="65722" cy="80962"/>
            </a:xfrm>
            <a:custGeom>
              <a:avLst/>
              <a:gdLst>
                <a:gd name="connsiteX0" fmla="*/ 0 w 65722"/>
                <a:gd name="connsiteY0" fmla="*/ 80963 h 80962"/>
                <a:gd name="connsiteX1" fmla="*/ 0 w 65722"/>
                <a:gd name="connsiteY1" fmla="*/ 0 h 80962"/>
                <a:gd name="connsiteX2" fmla="*/ 65722 w 65722"/>
                <a:gd name="connsiteY2" fmla="*/ 0 h 80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722" h="80962">
                  <a:moveTo>
                    <a:pt x="0" y="80963"/>
                  </a:moveTo>
                  <a:lnTo>
                    <a:pt x="0" y="0"/>
                  </a:lnTo>
                  <a:lnTo>
                    <a:pt x="65722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34C9386F-799B-4994-B708-D776761A661A}"/>
                </a:ext>
              </a:extLst>
            </p:cNvPr>
            <p:cNvSpPr/>
            <p:nvPr/>
          </p:nvSpPr>
          <p:spPr>
            <a:xfrm>
              <a:off x="3640241" y="1974110"/>
              <a:ext cx="64769" cy="117157"/>
            </a:xfrm>
            <a:custGeom>
              <a:avLst/>
              <a:gdLst>
                <a:gd name="connsiteX0" fmla="*/ 64770 w 64769"/>
                <a:gd name="connsiteY0" fmla="*/ 117158 h 117157"/>
                <a:gd name="connsiteX1" fmla="*/ 0 w 64769"/>
                <a:gd name="connsiteY1" fmla="*/ 117158 h 117157"/>
                <a:gd name="connsiteX2" fmla="*/ 0 w 64769"/>
                <a:gd name="connsiteY2" fmla="*/ 0 h 11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769" h="117157">
                  <a:moveTo>
                    <a:pt x="64770" y="117158"/>
                  </a:moveTo>
                  <a:lnTo>
                    <a:pt x="0" y="117158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BCC55FC9-F38C-4674-BA0D-CA9F09F98DD8}"/>
                </a:ext>
              </a:extLst>
            </p:cNvPr>
            <p:cNvSpPr/>
            <p:nvPr/>
          </p:nvSpPr>
          <p:spPr>
            <a:xfrm>
              <a:off x="3752636" y="1894099"/>
              <a:ext cx="85725" cy="38100"/>
            </a:xfrm>
            <a:custGeom>
              <a:avLst/>
              <a:gdLst>
                <a:gd name="connsiteX0" fmla="*/ 0 w 85725"/>
                <a:gd name="connsiteY0" fmla="*/ 0 h 38100"/>
                <a:gd name="connsiteX1" fmla="*/ 85725 w 85725"/>
                <a:gd name="connsiteY1" fmla="*/ 0 h 38100"/>
                <a:gd name="connsiteX2" fmla="*/ 85725 w 85725"/>
                <a:gd name="connsiteY2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38100">
                  <a:moveTo>
                    <a:pt x="0" y="0"/>
                  </a:moveTo>
                  <a:lnTo>
                    <a:pt x="85725" y="0"/>
                  </a:lnTo>
                  <a:lnTo>
                    <a:pt x="85725" y="3810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A12A7E68-31E4-42B4-8968-3FE7E164BF2C}"/>
                </a:ext>
              </a:extLst>
            </p:cNvPr>
            <p:cNvSpPr/>
            <p:nvPr/>
          </p:nvSpPr>
          <p:spPr>
            <a:xfrm>
              <a:off x="3774543" y="1974110"/>
              <a:ext cx="63817" cy="117157"/>
            </a:xfrm>
            <a:custGeom>
              <a:avLst/>
              <a:gdLst>
                <a:gd name="connsiteX0" fmla="*/ 63817 w 63817"/>
                <a:gd name="connsiteY0" fmla="*/ 0 h 117157"/>
                <a:gd name="connsiteX1" fmla="*/ 63817 w 63817"/>
                <a:gd name="connsiteY1" fmla="*/ 117158 h 117157"/>
                <a:gd name="connsiteX2" fmla="*/ 0 w 63817"/>
                <a:gd name="connsiteY2" fmla="*/ 117158 h 11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817" h="117157">
                  <a:moveTo>
                    <a:pt x="63817" y="0"/>
                  </a:moveTo>
                  <a:lnTo>
                    <a:pt x="63817" y="117158"/>
                  </a:lnTo>
                  <a:lnTo>
                    <a:pt x="0" y="11715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03BEFD60-79C4-4550-A0FC-77318507DD8A}"/>
                </a:ext>
              </a:extLst>
            </p:cNvPr>
            <p:cNvSpPr/>
            <p:nvPr/>
          </p:nvSpPr>
          <p:spPr>
            <a:xfrm>
              <a:off x="3864078" y="1817899"/>
              <a:ext cx="87630" cy="114300"/>
            </a:xfrm>
            <a:custGeom>
              <a:avLst/>
              <a:gdLst>
                <a:gd name="connsiteX0" fmla="*/ 0 w 87630"/>
                <a:gd name="connsiteY0" fmla="*/ 114300 h 114300"/>
                <a:gd name="connsiteX1" fmla="*/ 0 w 87630"/>
                <a:gd name="connsiteY1" fmla="*/ 0 h 114300"/>
                <a:gd name="connsiteX2" fmla="*/ 87630 w 87630"/>
                <a:gd name="connsiteY2" fmla="*/ 0 h 114300"/>
                <a:gd name="connsiteX3" fmla="*/ 87630 w 87630"/>
                <a:gd name="connsiteY3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0" h="114300">
                  <a:moveTo>
                    <a:pt x="0" y="114300"/>
                  </a:moveTo>
                  <a:lnTo>
                    <a:pt x="0" y="0"/>
                  </a:lnTo>
                  <a:lnTo>
                    <a:pt x="87630" y="0"/>
                  </a:lnTo>
                  <a:lnTo>
                    <a:pt x="87630" y="11430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7553A3F-D7CC-4ECE-960D-BEDEB9EEC37B}"/>
                </a:ext>
              </a:extLst>
            </p:cNvPr>
            <p:cNvSpPr/>
            <p:nvPr/>
          </p:nvSpPr>
          <p:spPr>
            <a:xfrm>
              <a:off x="3864078" y="1974110"/>
              <a:ext cx="87630" cy="117157"/>
            </a:xfrm>
            <a:custGeom>
              <a:avLst/>
              <a:gdLst>
                <a:gd name="connsiteX0" fmla="*/ 87630 w 87630"/>
                <a:gd name="connsiteY0" fmla="*/ 0 h 117157"/>
                <a:gd name="connsiteX1" fmla="*/ 87630 w 87630"/>
                <a:gd name="connsiteY1" fmla="*/ 117158 h 117157"/>
                <a:gd name="connsiteX2" fmla="*/ 0 w 87630"/>
                <a:gd name="connsiteY2" fmla="*/ 117158 h 117157"/>
                <a:gd name="connsiteX3" fmla="*/ 0 w 87630"/>
                <a:gd name="connsiteY3" fmla="*/ 0 h 11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0" h="117157">
                  <a:moveTo>
                    <a:pt x="87630" y="0"/>
                  </a:moveTo>
                  <a:lnTo>
                    <a:pt x="87630" y="117158"/>
                  </a:lnTo>
                  <a:lnTo>
                    <a:pt x="0" y="117158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4FDD36D6-B8D6-4F52-9B6F-1C7E6311802A}"/>
                </a:ext>
              </a:extLst>
            </p:cNvPr>
            <p:cNvSpPr/>
            <p:nvPr/>
          </p:nvSpPr>
          <p:spPr>
            <a:xfrm>
              <a:off x="3697391" y="1933152"/>
              <a:ext cx="81915" cy="81915"/>
            </a:xfrm>
            <a:custGeom>
              <a:avLst/>
              <a:gdLst>
                <a:gd name="connsiteX0" fmla="*/ 81915 w 81915"/>
                <a:gd name="connsiteY0" fmla="*/ 40957 h 81915"/>
                <a:gd name="connsiteX1" fmla="*/ 40957 w 81915"/>
                <a:gd name="connsiteY1" fmla="*/ 81915 h 81915"/>
                <a:gd name="connsiteX2" fmla="*/ 0 w 81915"/>
                <a:gd name="connsiteY2" fmla="*/ 40957 h 81915"/>
                <a:gd name="connsiteX3" fmla="*/ 40957 w 81915"/>
                <a:gd name="connsiteY3" fmla="*/ 0 h 81915"/>
                <a:gd name="connsiteX4" fmla="*/ 40957 w 81915"/>
                <a:gd name="connsiteY4" fmla="*/ 0 h 81915"/>
                <a:gd name="connsiteX5" fmla="*/ 81915 w 81915"/>
                <a:gd name="connsiteY5" fmla="*/ 40957 h 81915"/>
                <a:gd name="connsiteX6" fmla="*/ 81915 w 81915"/>
                <a:gd name="connsiteY6" fmla="*/ 40957 h 8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915" h="81915">
                  <a:moveTo>
                    <a:pt x="81915" y="40957"/>
                  </a:moveTo>
                  <a:cubicBezTo>
                    <a:pt x="81915" y="63818"/>
                    <a:pt x="63818" y="81915"/>
                    <a:pt x="40957" y="81915"/>
                  </a:cubicBezTo>
                  <a:cubicBezTo>
                    <a:pt x="18097" y="81915"/>
                    <a:pt x="0" y="63818"/>
                    <a:pt x="0" y="40957"/>
                  </a:cubicBezTo>
                  <a:cubicBezTo>
                    <a:pt x="0" y="18097"/>
                    <a:pt x="18097" y="0"/>
                    <a:pt x="40957" y="0"/>
                  </a:cubicBezTo>
                  <a:lnTo>
                    <a:pt x="40957" y="0"/>
                  </a:lnTo>
                  <a:cubicBezTo>
                    <a:pt x="63818" y="0"/>
                    <a:pt x="81915" y="18097"/>
                    <a:pt x="81915" y="40957"/>
                  </a:cubicBezTo>
                  <a:lnTo>
                    <a:pt x="81915" y="4095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9F2F04A9-B2C0-47A5-B2AF-6B9774A15E05}"/>
                </a:ext>
              </a:extLst>
            </p:cNvPr>
            <p:cNvSpPr/>
            <p:nvPr/>
          </p:nvSpPr>
          <p:spPr>
            <a:xfrm>
              <a:off x="3697391" y="1933152"/>
              <a:ext cx="81915" cy="81915"/>
            </a:xfrm>
            <a:custGeom>
              <a:avLst/>
              <a:gdLst>
                <a:gd name="connsiteX0" fmla="*/ 81915 w 81915"/>
                <a:gd name="connsiteY0" fmla="*/ 40957 h 81915"/>
                <a:gd name="connsiteX1" fmla="*/ 40957 w 81915"/>
                <a:gd name="connsiteY1" fmla="*/ 81915 h 81915"/>
                <a:gd name="connsiteX2" fmla="*/ 0 w 81915"/>
                <a:gd name="connsiteY2" fmla="*/ 40957 h 81915"/>
                <a:gd name="connsiteX3" fmla="*/ 40957 w 81915"/>
                <a:gd name="connsiteY3" fmla="*/ 0 h 81915"/>
                <a:gd name="connsiteX4" fmla="*/ 40957 w 81915"/>
                <a:gd name="connsiteY4" fmla="*/ 0 h 81915"/>
                <a:gd name="connsiteX5" fmla="*/ 81915 w 81915"/>
                <a:gd name="connsiteY5" fmla="*/ 40957 h 81915"/>
                <a:gd name="connsiteX6" fmla="*/ 81915 w 81915"/>
                <a:gd name="connsiteY6" fmla="*/ 40957 h 8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1915" h="81915">
                  <a:moveTo>
                    <a:pt x="81915" y="40957"/>
                  </a:moveTo>
                  <a:cubicBezTo>
                    <a:pt x="81915" y="63818"/>
                    <a:pt x="63818" y="81915"/>
                    <a:pt x="40957" y="81915"/>
                  </a:cubicBezTo>
                  <a:cubicBezTo>
                    <a:pt x="18097" y="81915"/>
                    <a:pt x="0" y="63818"/>
                    <a:pt x="0" y="40957"/>
                  </a:cubicBezTo>
                  <a:cubicBezTo>
                    <a:pt x="0" y="18097"/>
                    <a:pt x="18097" y="0"/>
                    <a:pt x="40957" y="0"/>
                  </a:cubicBezTo>
                  <a:lnTo>
                    <a:pt x="40957" y="0"/>
                  </a:lnTo>
                  <a:cubicBezTo>
                    <a:pt x="63818" y="0"/>
                    <a:pt x="81915" y="18097"/>
                    <a:pt x="81915" y="40957"/>
                  </a:cubicBezTo>
                  <a:lnTo>
                    <a:pt x="81915" y="4095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5A4C8D7F-1DB4-4E43-A28A-2906DA501297}"/>
                </a:ext>
              </a:extLst>
            </p:cNvPr>
            <p:cNvSpPr/>
            <p:nvPr/>
          </p:nvSpPr>
          <p:spPr>
            <a:xfrm>
              <a:off x="3450693" y="1686455"/>
              <a:ext cx="575310" cy="575310"/>
            </a:xfrm>
            <a:custGeom>
              <a:avLst/>
              <a:gdLst>
                <a:gd name="connsiteX0" fmla="*/ 575310 w 575310"/>
                <a:gd name="connsiteY0" fmla="*/ 287655 h 575310"/>
                <a:gd name="connsiteX1" fmla="*/ 287655 w 575310"/>
                <a:gd name="connsiteY1" fmla="*/ 575310 h 575310"/>
                <a:gd name="connsiteX2" fmla="*/ 0 w 575310"/>
                <a:gd name="connsiteY2" fmla="*/ 287655 h 575310"/>
                <a:gd name="connsiteX3" fmla="*/ 287655 w 575310"/>
                <a:gd name="connsiteY3" fmla="*/ 0 h 575310"/>
                <a:gd name="connsiteX4" fmla="*/ 575310 w 575310"/>
                <a:gd name="connsiteY4" fmla="*/ 287655 h 57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310" h="575310">
                  <a:moveTo>
                    <a:pt x="575310" y="287655"/>
                  </a:moveTo>
                  <a:cubicBezTo>
                    <a:pt x="575310" y="446522"/>
                    <a:pt x="446522" y="575310"/>
                    <a:pt x="287655" y="575310"/>
                  </a:cubicBezTo>
                  <a:cubicBezTo>
                    <a:pt x="128787" y="575310"/>
                    <a:pt x="0" y="446522"/>
                    <a:pt x="0" y="287655"/>
                  </a:cubicBezTo>
                  <a:cubicBezTo>
                    <a:pt x="0" y="128787"/>
                    <a:pt x="128787" y="0"/>
                    <a:pt x="287655" y="0"/>
                  </a:cubicBezTo>
                  <a:cubicBezTo>
                    <a:pt x="446522" y="0"/>
                    <a:pt x="575310" y="128787"/>
                    <a:pt x="575310" y="28765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156B3C78-9745-4B0C-8A46-C5425FA80D30}"/>
                </a:ext>
              </a:extLst>
            </p:cNvPr>
            <p:cNvSpPr/>
            <p:nvPr/>
          </p:nvSpPr>
          <p:spPr>
            <a:xfrm>
              <a:off x="3738348" y="2055072"/>
              <a:ext cx="9525" cy="255269"/>
            </a:xfrm>
            <a:custGeom>
              <a:avLst/>
              <a:gdLst>
                <a:gd name="connsiteX0" fmla="*/ 0 w 9525"/>
                <a:gd name="connsiteY0" fmla="*/ 0 h 255269"/>
                <a:gd name="connsiteX1" fmla="*/ 0 w 9525"/>
                <a:gd name="connsiteY1" fmla="*/ 255270 h 255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55269">
                  <a:moveTo>
                    <a:pt x="0" y="0"/>
                  </a:moveTo>
                  <a:lnTo>
                    <a:pt x="0" y="25527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A91A283E-C111-4082-9B0E-6BC783F8A012}"/>
                </a:ext>
              </a:extLst>
            </p:cNvPr>
            <p:cNvSpPr/>
            <p:nvPr/>
          </p:nvSpPr>
          <p:spPr>
            <a:xfrm>
              <a:off x="3738348" y="1637877"/>
              <a:ext cx="9525" cy="257175"/>
            </a:xfrm>
            <a:custGeom>
              <a:avLst/>
              <a:gdLst>
                <a:gd name="connsiteX0" fmla="*/ 0 w 9525"/>
                <a:gd name="connsiteY0" fmla="*/ 0 h 257175"/>
                <a:gd name="connsiteX1" fmla="*/ 0 w 9525"/>
                <a:gd name="connsiteY1" fmla="*/ 25717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57175">
                  <a:moveTo>
                    <a:pt x="0" y="0"/>
                  </a:moveTo>
                  <a:lnTo>
                    <a:pt x="0" y="25717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904FFBB0-98DD-4163-AC98-652B0FAA2040}"/>
                </a:ext>
              </a:extLst>
            </p:cNvPr>
            <p:cNvSpPr/>
            <p:nvPr/>
          </p:nvSpPr>
          <p:spPr>
            <a:xfrm>
              <a:off x="3402116" y="1974110"/>
              <a:ext cx="255270" cy="9525"/>
            </a:xfrm>
            <a:custGeom>
              <a:avLst/>
              <a:gdLst>
                <a:gd name="connsiteX0" fmla="*/ 255270 w 255270"/>
                <a:gd name="connsiteY0" fmla="*/ 0 h 9525"/>
                <a:gd name="connsiteX1" fmla="*/ 0 w 25527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5270" h="9525">
                  <a:moveTo>
                    <a:pt x="25527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770532DE-EAFC-4AE7-A996-AFBB94EF1C7F}"/>
                </a:ext>
              </a:extLst>
            </p:cNvPr>
            <p:cNvSpPr/>
            <p:nvPr/>
          </p:nvSpPr>
          <p:spPr>
            <a:xfrm>
              <a:off x="3818358" y="1974110"/>
              <a:ext cx="256222" cy="9525"/>
            </a:xfrm>
            <a:custGeom>
              <a:avLst/>
              <a:gdLst>
                <a:gd name="connsiteX0" fmla="*/ 256223 w 256222"/>
                <a:gd name="connsiteY0" fmla="*/ 0 h 9525"/>
                <a:gd name="connsiteX1" fmla="*/ 0 w 2562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6222" h="9525">
                  <a:moveTo>
                    <a:pt x="256223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86" name="Graphic 7">
            <a:extLst>
              <a:ext uri="{FF2B5EF4-FFF2-40B4-BE49-F238E27FC236}">
                <a16:creationId xmlns:a16="http://schemas.microsoft.com/office/drawing/2014/main" id="{C0A3910F-4C73-4CCF-93F8-29F4C90EB3A9}"/>
              </a:ext>
            </a:extLst>
          </p:cNvPr>
          <p:cNvGrpSpPr/>
          <p:nvPr/>
        </p:nvGrpSpPr>
        <p:grpSpPr>
          <a:xfrm>
            <a:off x="5594194" y="1761702"/>
            <a:ext cx="610552" cy="425767"/>
            <a:chOff x="5594194" y="1761702"/>
            <a:chExt cx="610552" cy="425767"/>
          </a:xfrm>
          <a:noFill/>
        </p:grpSpPr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E6303976-EEB0-439F-91DB-749DC42155F7}"/>
                </a:ext>
              </a:extLst>
            </p:cNvPr>
            <p:cNvSpPr/>
            <p:nvPr/>
          </p:nvSpPr>
          <p:spPr>
            <a:xfrm>
              <a:off x="5594194" y="1761702"/>
              <a:ext cx="610552" cy="344805"/>
            </a:xfrm>
            <a:custGeom>
              <a:avLst/>
              <a:gdLst>
                <a:gd name="connsiteX0" fmla="*/ 0 w 610552"/>
                <a:gd name="connsiteY0" fmla="*/ 0 h 344805"/>
                <a:gd name="connsiteX1" fmla="*/ 610553 w 610552"/>
                <a:gd name="connsiteY1" fmla="*/ 0 h 344805"/>
                <a:gd name="connsiteX2" fmla="*/ 610553 w 610552"/>
                <a:gd name="connsiteY2" fmla="*/ 344805 h 344805"/>
                <a:gd name="connsiteX3" fmla="*/ 0 w 610552"/>
                <a:gd name="connsiteY3" fmla="*/ 344805 h 344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0552" h="344805">
                  <a:moveTo>
                    <a:pt x="0" y="0"/>
                  </a:moveTo>
                  <a:lnTo>
                    <a:pt x="610553" y="0"/>
                  </a:lnTo>
                  <a:lnTo>
                    <a:pt x="610553" y="344805"/>
                  </a:lnTo>
                  <a:lnTo>
                    <a:pt x="0" y="34480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5FB9A43E-0E91-4D71-A2EC-BED8E3E5DEB9}"/>
                </a:ext>
              </a:extLst>
            </p:cNvPr>
            <p:cNvSpPr/>
            <p:nvPr/>
          </p:nvSpPr>
          <p:spPr>
            <a:xfrm>
              <a:off x="5638009" y="1997922"/>
              <a:ext cx="60960" cy="60960"/>
            </a:xfrm>
            <a:custGeom>
              <a:avLst/>
              <a:gdLst>
                <a:gd name="connsiteX0" fmla="*/ 60960 w 60960"/>
                <a:gd name="connsiteY0" fmla="*/ 30480 h 60960"/>
                <a:gd name="connsiteX1" fmla="*/ 30480 w 60960"/>
                <a:gd name="connsiteY1" fmla="*/ 60960 h 60960"/>
                <a:gd name="connsiteX2" fmla="*/ 0 w 60960"/>
                <a:gd name="connsiteY2" fmla="*/ 30480 h 60960"/>
                <a:gd name="connsiteX3" fmla="*/ 30480 w 60960"/>
                <a:gd name="connsiteY3" fmla="*/ 0 h 60960"/>
                <a:gd name="connsiteX4" fmla="*/ 60960 w 60960"/>
                <a:gd name="connsiteY4" fmla="*/ 30480 h 6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" h="60960">
                  <a:moveTo>
                    <a:pt x="60960" y="30480"/>
                  </a:moveTo>
                  <a:cubicBezTo>
                    <a:pt x="60960" y="47314"/>
                    <a:pt x="47314" y="60960"/>
                    <a:pt x="30480" y="60960"/>
                  </a:cubicBezTo>
                  <a:cubicBezTo>
                    <a:pt x="13646" y="60960"/>
                    <a:pt x="0" y="47314"/>
                    <a:pt x="0" y="30480"/>
                  </a:cubicBezTo>
                  <a:cubicBezTo>
                    <a:pt x="0" y="13646"/>
                    <a:pt x="13646" y="0"/>
                    <a:pt x="30480" y="0"/>
                  </a:cubicBezTo>
                  <a:cubicBezTo>
                    <a:pt x="47314" y="0"/>
                    <a:pt x="60960" y="13646"/>
                    <a:pt x="60960" y="3048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7F5F2014-46DB-454C-9000-342F8572F535}"/>
                </a:ext>
              </a:extLst>
            </p:cNvPr>
            <p:cNvSpPr/>
            <p:nvPr/>
          </p:nvSpPr>
          <p:spPr>
            <a:xfrm>
              <a:off x="5791361" y="1889337"/>
              <a:ext cx="60959" cy="60960"/>
            </a:xfrm>
            <a:custGeom>
              <a:avLst/>
              <a:gdLst>
                <a:gd name="connsiteX0" fmla="*/ 60960 w 60959"/>
                <a:gd name="connsiteY0" fmla="*/ 30480 h 60960"/>
                <a:gd name="connsiteX1" fmla="*/ 30480 w 60959"/>
                <a:gd name="connsiteY1" fmla="*/ 60960 h 60960"/>
                <a:gd name="connsiteX2" fmla="*/ 0 w 60959"/>
                <a:gd name="connsiteY2" fmla="*/ 30480 h 60960"/>
                <a:gd name="connsiteX3" fmla="*/ 30480 w 60959"/>
                <a:gd name="connsiteY3" fmla="*/ 0 h 60960"/>
                <a:gd name="connsiteX4" fmla="*/ 60960 w 60959"/>
                <a:gd name="connsiteY4" fmla="*/ 30480 h 60960"/>
                <a:gd name="connsiteX5" fmla="*/ 60960 w 60959"/>
                <a:gd name="connsiteY5" fmla="*/ 30480 h 6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959" h="60960">
                  <a:moveTo>
                    <a:pt x="60960" y="30480"/>
                  </a:moveTo>
                  <a:cubicBezTo>
                    <a:pt x="60960" y="47625"/>
                    <a:pt x="47625" y="60960"/>
                    <a:pt x="30480" y="60960"/>
                  </a:cubicBezTo>
                  <a:cubicBezTo>
                    <a:pt x="13335" y="60960"/>
                    <a:pt x="0" y="47625"/>
                    <a:pt x="0" y="30480"/>
                  </a:cubicBezTo>
                  <a:cubicBezTo>
                    <a:pt x="0" y="13335"/>
                    <a:pt x="13335" y="0"/>
                    <a:pt x="30480" y="0"/>
                  </a:cubicBezTo>
                  <a:cubicBezTo>
                    <a:pt x="47625" y="0"/>
                    <a:pt x="60960" y="14288"/>
                    <a:pt x="60960" y="30480"/>
                  </a:cubicBezTo>
                  <a:lnTo>
                    <a:pt x="60960" y="304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76BF5A97-4ABA-41EC-8F99-2F16D1EB12F7}"/>
                </a:ext>
              </a:extLst>
            </p:cNvPr>
            <p:cNvSpPr/>
            <p:nvPr/>
          </p:nvSpPr>
          <p:spPr>
            <a:xfrm>
              <a:off x="5945666" y="1943629"/>
              <a:ext cx="60960" cy="60959"/>
            </a:xfrm>
            <a:custGeom>
              <a:avLst/>
              <a:gdLst>
                <a:gd name="connsiteX0" fmla="*/ 60960 w 60960"/>
                <a:gd name="connsiteY0" fmla="*/ 30480 h 60959"/>
                <a:gd name="connsiteX1" fmla="*/ 30480 w 60960"/>
                <a:gd name="connsiteY1" fmla="*/ 60960 h 60959"/>
                <a:gd name="connsiteX2" fmla="*/ 0 w 60960"/>
                <a:gd name="connsiteY2" fmla="*/ 30480 h 60959"/>
                <a:gd name="connsiteX3" fmla="*/ 30480 w 60960"/>
                <a:gd name="connsiteY3" fmla="*/ 0 h 60959"/>
                <a:gd name="connsiteX4" fmla="*/ 60960 w 60960"/>
                <a:gd name="connsiteY4" fmla="*/ 30480 h 60959"/>
                <a:gd name="connsiteX5" fmla="*/ 60960 w 60960"/>
                <a:gd name="connsiteY5" fmla="*/ 30480 h 60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960" h="60959">
                  <a:moveTo>
                    <a:pt x="60960" y="30480"/>
                  </a:moveTo>
                  <a:cubicBezTo>
                    <a:pt x="60960" y="47625"/>
                    <a:pt x="47625" y="60960"/>
                    <a:pt x="30480" y="60960"/>
                  </a:cubicBezTo>
                  <a:cubicBezTo>
                    <a:pt x="13335" y="60960"/>
                    <a:pt x="0" y="47625"/>
                    <a:pt x="0" y="30480"/>
                  </a:cubicBezTo>
                  <a:cubicBezTo>
                    <a:pt x="0" y="13335"/>
                    <a:pt x="13335" y="0"/>
                    <a:pt x="30480" y="0"/>
                  </a:cubicBezTo>
                  <a:cubicBezTo>
                    <a:pt x="47625" y="0"/>
                    <a:pt x="60960" y="13335"/>
                    <a:pt x="60960" y="30480"/>
                  </a:cubicBezTo>
                  <a:lnTo>
                    <a:pt x="60960" y="304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1F3C3F99-AA0D-4648-9EEA-043716B612FD}"/>
                </a:ext>
              </a:extLst>
            </p:cNvPr>
            <p:cNvSpPr/>
            <p:nvPr/>
          </p:nvSpPr>
          <p:spPr>
            <a:xfrm>
              <a:off x="6100087" y="1809443"/>
              <a:ext cx="60728" cy="60728"/>
            </a:xfrm>
            <a:custGeom>
              <a:avLst/>
              <a:gdLst>
                <a:gd name="connsiteX0" fmla="*/ 59892 w 60728"/>
                <a:gd name="connsiteY0" fmla="*/ 22744 h 60728"/>
                <a:gd name="connsiteX1" fmla="*/ 37985 w 60728"/>
                <a:gd name="connsiteY1" fmla="*/ 59892 h 60728"/>
                <a:gd name="connsiteX2" fmla="*/ 837 w 60728"/>
                <a:gd name="connsiteY2" fmla="*/ 37984 h 60728"/>
                <a:gd name="connsiteX3" fmla="*/ 22744 w 60728"/>
                <a:gd name="connsiteY3" fmla="*/ 837 h 60728"/>
                <a:gd name="connsiteX4" fmla="*/ 59892 w 60728"/>
                <a:gd name="connsiteY4" fmla="*/ 22744 h 60728"/>
                <a:gd name="connsiteX5" fmla="*/ 59892 w 60728"/>
                <a:gd name="connsiteY5" fmla="*/ 22744 h 60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728" h="60728">
                  <a:moveTo>
                    <a:pt x="59892" y="22744"/>
                  </a:moveTo>
                  <a:cubicBezTo>
                    <a:pt x="63702" y="38937"/>
                    <a:pt x="54177" y="56082"/>
                    <a:pt x="37985" y="59892"/>
                  </a:cubicBezTo>
                  <a:cubicBezTo>
                    <a:pt x="21792" y="63702"/>
                    <a:pt x="4647" y="54177"/>
                    <a:pt x="837" y="37984"/>
                  </a:cubicBezTo>
                  <a:cubicBezTo>
                    <a:pt x="-2973" y="21792"/>
                    <a:pt x="6552" y="4647"/>
                    <a:pt x="22744" y="837"/>
                  </a:cubicBezTo>
                  <a:cubicBezTo>
                    <a:pt x="38937" y="-2973"/>
                    <a:pt x="55129" y="6552"/>
                    <a:pt x="59892" y="22744"/>
                  </a:cubicBezTo>
                  <a:lnTo>
                    <a:pt x="59892" y="22744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5C0F40AF-2799-423B-A35B-61A982CFA45C}"/>
                </a:ext>
              </a:extLst>
            </p:cNvPr>
            <p:cNvSpPr/>
            <p:nvPr/>
          </p:nvSpPr>
          <p:spPr>
            <a:xfrm>
              <a:off x="5999006" y="1859810"/>
              <a:ext cx="108584" cy="94297"/>
            </a:xfrm>
            <a:custGeom>
              <a:avLst/>
              <a:gdLst>
                <a:gd name="connsiteX0" fmla="*/ 0 w 108584"/>
                <a:gd name="connsiteY0" fmla="*/ 94298 h 94297"/>
                <a:gd name="connsiteX1" fmla="*/ 108585 w 108584"/>
                <a:gd name="connsiteY1" fmla="*/ 0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584" h="94297">
                  <a:moveTo>
                    <a:pt x="0" y="94298"/>
                  </a:moveTo>
                  <a:lnTo>
                    <a:pt x="10858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A206AF75-516E-4183-9705-5787FB44D40D}"/>
                </a:ext>
              </a:extLst>
            </p:cNvPr>
            <p:cNvSpPr/>
            <p:nvPr/>
          </p:nvSpPr>
          <p:spPr>
            <a:xfrm>
              <a:off x="5851369" y="1930295"/>
              <a:ext cx="96202" cy="33337"/>
            </a:xfrm>
            <a:custGeom>
              <a:avLst/>
              <a:gdLst>
                <a:gd name="connsiteX0" fmla="*/ 0 w 96202"/>
                <a:gd name="connsiteY0" fmla="*/ 0 h 33337"/>
                <a:gd name="connsiteX1" fmla="*/ 96203 w 96202"/>
                <a:gd name="connsiteY1" fmla="*/ 33338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6202" h="33337">
                  <a:moveTo>
                    <a:pt x="0" y="0"/>
                  </a:moveTo>
                  <a:lnTo>
                    <a:pt x="96203" y="3333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5CBBFD48-D824-4120-B26B-B638C8395AEA}"/>
                </a:ext>
              </a:extLst>
            </p:cNvPr>
            <p:cNvSpPr/>
            <p:nvPr/>
          </p:nvSpPr>
          <p:spPr>
            <a:xfrm>
              <a:off x="5693254" y="1937915"/>
              <a:ext cx="103822" cy="72389"/>
            </a:xfrm>
            <a:custGeom>
              <a:avLst/>
              <a:gdLst>
                <a:gd name="connsiteX0" fmla="*/ 0 w 103822"/>
                <a:gd name="connsiteY0" fmla="*/ 72390 h 72389"/>
                <a:gd name="connsiteX1" fmla="*/ 103823 w 103822"/>
                <a:gd name="connsiteY1" fmla="*/ 0 h 72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3822" h="72389">
                  <a:moveTo>
                    <a:pt x="0" y="72390"/>
                  </a:moveTo>
                  <a:lnTo>
                    <a:pt x="10382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E48DAB70-8CBE-4953-B983-1C0D4F8F6C9A}"/>
                </a:ext>
              </a:extLst>
            </p:cNvPr>
            <p:cNvSpPr/>
            <p:nvPr/>
          </p:nvSpPr>
          <p:spPr>
            <a:xfrm>
              <a:off x="5800886" y="2106507"/>
              <a:ext cx="196215" cy="43814"/>
            </a:xfrm>
            <a:custGeom>
              <a:avLst/>
              <a:gdLst>
                <a:gd name="connsiteX0" fmla="*/ 0 w 196215"/>
                <a:gd name="connsiteY0" fmla="*/ 0 h 43814"/>
                <a:gd name="connsiteX1" fmla="*/ 196215 w 196215"/>
                <a:gd name="connsiteY1" fmla="*/ 0 h 43814"/>
                <a:gd name="connsiteX2" fmla="*/ 196215 w 196215"/>
                <a:gd name="connsiteY2" fmla="*/ 43815 h 43814"/>
                <a:gd name="connsiteX3" fmla="*/ 0 w 196215"/>
                <a:gd name="connsiteY3" fmla="*/ 43815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215" h="43814">
                  <a:moveTo>
                    <a:pt x="0" y="0"/>
                  </a:moveTo>
                  <a:lnTo>
                    <a:pt x="196215" y="0"/>
                  </a:lnTo>
                  <a:lnTo>
                    <a:pt x="196215" y="43815"/>
                  </a:lnTo>
                  <a:lnTo>
                    <a:pt x="0" y="4381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4EF3B983-949D-492F-8463-03908E78A1F5}"/>
                </a:ext>
              </a:extLst>
            </p:cNvPr>
            <p:cNvSpPr/>
            <p:nvPr/>
          </p:nvSpPr>
          <p:spPr>
            <a:xfrm>
              <a:off x="5658964" y="2150322"/>
              <a:ext cx="480060" cy="37147"/>
            </a:xfrm>
            <a:custGeom>
              <a:avLst/>
              <a:gdLst>
                <a:gd name="connsiteX0" fmla="*/ 0 w 480060"/>
                <a:gd name="connsiteY0" fmla="*/ 0 h 37147"/>
                <a:gd name="connsiteX1" fmla="*/ 480060 w 480060"/>
                <a:gd name="connsiteY1" fmla="*/ 0 h 37147"/>
                <a:gd name="connsiteX2" fmla="*/ 480060 w 480060"/>
                <a:gd name="connsiteY2" fmla="*/ 37148 h 37147"/>
                <a:gd name="connsiteX3" fmla="*/ 0 w 480060"/>
                <a:gd name="connsiteY3" fmla="*/ 37148 h 37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0060" h="37147">
                  <a:moveTo>
                    <a:pt x="0" y="0"/>
                  </a:moveTo>
                  <a:lnTo>
                    <a:pt x="480060" y="0"/>
                  </a:lnTo>
                  <a:lnTo>
                    <a:pt x="480060" y="37148"/>
                  </a:lnTo>
                  <a:lnTo>
                    <a:pt x="0" y="3714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99" name="Graphic 9">
            <a:extLst>
              <a:ext uri="{FF2B5EF4-FFF2-40B4-BE49-F238E27FC236}">
                <a16:creationId xmlns:a16="http://schemas.microsoft.com/office/drawing/2014/main" id="{FB995A61-83EF-45DE-8D78-17D396B81A90}"/>
              </a:ext>
            </a:extLst>
          </p:cNvPr>
          <p:cNvGrpSpPr/>
          <p:nvPr/>
        </p:nvGrpSpPr>
        <p:grpSpPr>
          <a:xfrm>
            <a:off x="7814847" y="1675977"/>
            <a:ext cx="498157" cy="599122"/>
            <a:chOff x="7814847" y="1675977"/>
            <a:chExt cx="498157" cy="599122"/>
          </a:xfrm>
          <a:noFill/>
        </p:grpSpPr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5E03653B-DCAD-4D70-AA41-533C433F7FF2}"/>
                </a:ext>
              </a:extLst>
            </p:cNvPr>
            <p:cNvSpPr/>
            <p:nvPr/>
          </p:nvSpPr>
          <p:spPr>
            <a:xfrm>
              <a:off x="7814847" y="1867429"/>
              <a:ext cx="498157" cy="51435"/>
            </a:xfrm>
            <a:custGeom>
              <a:avLst/>
              <a:gdLst>
                <a:gd name="connsiteX0" fmla="*/ 93345 w 498157"/>
                <a:gd name="connsiteY0" fmla="*/ 51435 h 51435"/>
                <a:gd name="connsiteX1" fmla="*/ 0 w 498157"/>
                <a:gd name="connsiteY1" fmla="*/ 51435 h 51435"/>
                <a:gd name="connsiteX2" fmla="*/ 0 w 498157"/>
                <a:gd name="connsiteY2" fmla="*/ 0 h 51435"/>
                <a:gd name="connsiteX3" fmla="*/ 498158 w 498157"/>
                <a:gd name="connsiteY3" fmla="*/ 0 h 51435"/>
                <a:gd name="connsiteX4" fmla="*/ 498158 w 498157"/>
                <a:gd name="connsiteY4" fmla="*/ 51435 h 51435"/>
                <a:gd name="connsiteX5" fmla="*/ 236220 w 498157"/>
                <a:gd name="connsiteY5" fmla="*/ 5143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8157" h="51435">
                  <a:moveTo>
                    <a:pt x="93345" y="51435"/>
                  </a:moveTo>
                  <a:lnTo>
                    <a:pt x="0" y="51435"/>
                  </a:lnTo>
                  <a:lnTo>
                    <a:pt x="0" y="0"/>
                  </a:lnTo>
                  <a:lnTo>
                    <a:pt x="498158" y="0"/>
                  </a:lnTo>
                  <a:lnTo>
                    <a:pt x="498158" y="51435"/>
                  </a:lnTo>
                  <a:lnTo>
                    <a:pt x="236220" y="5143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16FCA39A-EB17-4DC9-B694-D4F8A6EE1CA9}"/>
                </a:ext>
              </a:extLst>
            </p:cNvPr>
            <p:cNvSpPr/>
            <p:nvPr/>
          </p:nvSpPr>
          <p:spPr>
            <a:xfrm>
              <a:off x="8211087" y="1675977"/>
              <a:ext cx="9525" cy="144780"/>
            </a:xfrm>
            <a:custGeom>
              <a:avLst/>
              <a:gdLst>
                <a:gd name="connsiteX0" fmla="*/ 0 w 9525"/>
                <a:gd name="connsiteY0" fmla="*/ 144780 h 144780"/>
                <a:gd name="connsiteX1" fmla="*/ 0 w 9525"/>
                <a:gd name="connsiteY1" fmla="*/ 0 h 14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44780">
                  <a:moveTo>
                    <a:pt x="0" y="14478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60748951-3940-41D7-AC2A-94413F8BB1C4}"/>
                </a:ext>
              </a:extLst>
            </p:cNvPr>
            <p:cNvSpPr/>
            <p:nvPr/>
          </p:nvSpPr>
          <p:spPr>
            <a:xfrm>
              <a:off x="8063449" y="1675977"/>
              <a:ext cx="9525" cy="144780"/>
            </a:xfrm>
            <a:custGeom>
              <a:avLst/>
              <a:gdLst>
                <a:gd name="connsiteX0" fmla="*/ 0 w 9525"/>
                <a:gd name="connsiteY0" fmla="*/ 144780 h 144780"/>
                <a:gd name="connsiteX1" fmla="*/ 0 w 9525"/>
                <a:gd name="connsiteY1" fmla="*/ 0 h 14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44780">
                  <a:moveTo>
                    <a:pt x="0" y="14478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C70F8CB1-06AE-4003-AECA-F97012671D3B}"/>
                </a:ext>
              </a:extLst>
            </p:cNvPr>
            <p:cNvSpPr/>
            <p:nvPr/>
          </p:nvSpPr>
          <p:spPr>
            <a:xfrm>
              <a:off x="7915812" y="1675977"/>
              <a:ext cx="9525" cy="144780"/>
            </a:xfrm>
            <a:custGeom>
              <a:avLst/>
              <a:gdLst>
                <a:gd name="connsiteX0" fmla="*/ 0 w 9525"/>
                <a:gd name="connsiteY0" fmla="*/ 144780 h 144780"/>
                <a:gd name="connsiteX1" fmla="*/ 0 w 9525"/>
                <a:gd name="connsiteY1" fmla="*/ 0 h 14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44780">
                  <a:moveTo>
                    <a:pt x="0" y="14478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39A8D85A-0B8E-46BA-8C4F-47A018558E1B}"/>
                </a:ext>
              </a:extLst>
            </p:cNvPr>
            <p:cNvSpPr/>
            <p:nvPr/>
          </p:nvSpPr>
          <p:spPr>
            <a:xfrm>
              <a:off x="7814847" y="1918865"/>
              <a:ext cx="498157" cy="356234"/>
            </a:xfrm>
            <a:custGeom>
              <a:avLst/>
              <a:gdLst>
                <a:gd name="connsiteX0" fmla="*/ 498158 w 498157"/>
                <a:gd name="connsiteY0" fmla="*/ 0 h 356234"/>
                <a:gd name="connsiteX1" fmla="*/ 326708 w 498157"/>
                <a:gd name="connsiteY1" fmla="*/ 249555 h 356234"/>
                <a:gd name="connsiteX2" fmla="*/ 326708 w 498157"/>
                <a:gd name="connsiteY2" fmla="*/ 356235 h 356234"/>
                <a:gd name="connsiteX3" fmla="*/ 170497 w 498157"/>
                <a:gd name="connsiteY3" fmla="*/ 356235 h 356234"/>
                <a:gd name="connsiteX4" fmla="*/ 170497 w 498157"/>
                <a:gd name="connsiteY4" fmla="*/ 249555 h 356234"/>
                <a:gd name="connsiteX5" fmla="*/ 0 w 498157"/>
                <a:gd name="connsiteY5" fmla="*/ 0 h 35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8157" h="356234">
                  <a:moveTo>
                    <a:pt x="498158" y="0"/>
                  </a:moveTo>
                  <a:lnTo>
                    <a:pt x="326708" y="249555"/>
                  </a:lnTo>
                  <a:lnTo>
                    <a:pt x="326708" y="356235"/>
                  </a:lnTo>
                  <a:lnTo>
                    <a:pt x="170497" y="356235"/>
                  </a:lnTo>
                  <a:lnTo>
                    <a:pt x="170497" y="249555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07" name="Graphic 11">
            <a:extLst>
              <a:ext uri="{FF2B5EF4-FFF2-40B4-BE49-F238E27FC236}">
                <a16:creationId xmlns:a16="http://schemas.microsoft.com/office/drawing/2014/main" id="{EF407C72-C1AF-4F9E-A3C0-FCA2ABBEB17C}"/>
              </a:ext>
            </a:extLst>
          </p:cNvPr>
          <p:cNvGrpSpPr/>
          <p:nvPr/>
        </p:nvGrpSpPr>
        <p:grpSpPr>
          <a:xfrm>
            <a:off x="9968825" y="1714077"/>
            <a:ext cx="521970" cy="521970"/>
            <a:chOff x="9968825" y="1714077"/>
            <a:chExt cx="521970" cy="521970"/>
          </a:xfrm>
          <a:noFill/>
        </p:grpSpPr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133702DD-9253-424A-B6EB-1430C26D370A}"/>
                </a:ext>
              </a:extLst>
            </p:cNvPr>
            <p:cNvSpPr/>
            <p:nvPr/>
          </p:nvSpPr>
          <p:spPr>
            <a:xfrm>
              <a:off x="9968825" y="1714077"/>
              <a:ext cx="382905" cy="382905"/>
            </a:xfrm>
            <a:custGeom>
              <a:avLst/>
              <a:gdLst>
                <a:gd name="connsiteX0" fmla="*/ 382905 w 382905"/>
                <a:gd name="connsiteY0" fmla="*/ 191453 h 382905"/>
                <a:gd name="connsiteX1" fmla="*/ 191453 w 382905"/>
                <a:gd name="connsiteY1" fmla="*/ 382905 h 382905"/>
                <a:gd name="connsiteX2" fmla="*/ 0 w 382905"/>
                <a:gd name="connsiteY2" fmla="*/ 191453 h 382905"/>
                <a:gd name="connsiteX3" fmla="*/ 191453 w 382905"/>
                <a:gd name="connsiteY3" fmla="*/ 0 h 382905"/>
                <a:gd name="connsiteX4" fmla="*/ 382905 w 382905"/>
                <a:gd name="connsiteY4" fmla="*/ 191453 h 38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" h="382905">
                  <a:moveTo>
                    <a:pt x="382905" y="191453"/>
                  </a:moveTo>
                  <a:cubicBezTo>
                    <a:pt x="382905" y="297189"/>
                    <a:pt x="297189" y="382905"/>
                    <a:pt x="191453" y="382905"/>
                  </a:cubicBezTo>
                  <a:cubicBezTo>
                    <a:pt x="85716" y="382905"/>
                    <a:pt x="0" y="297189"/>
                    <a:pt x="0" y="191453"/>
                  </a:cubicBezTo>
                  <a:cubicBezTo>
                    <a:pt x="0" y="85716"/>
                    <a:pt x="85716" y="0"/>
                    <a:pt x="191453" y="0"/>
                  </a:cubicBezTo>
                  <a:cubicBezTo>
                    <a:pt x="297189" y="0"/>
                    <a:pt x="382905" y="85716"/>
                    <a:pt x="382905" y="19145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231F8C56-2A69-4E02-9114-33DA801F3C91}"/>
                </a:ext>
              </a:extLst>
            </p:cNvPr>
            <p:cNvSpPr/>
            <p:nvPr/>
          </p:nvSpPr>
          <p:spPr>
            <a:xfrm>
              <a:off x="10295532" y="2040785"/>
              <a:ext cx="195262" cy="195262"/>
            </a:xfrm>
            <a:custGeom>
              <a:avLst/>
              <a:gdLst>
                <a:gd name="connsiteX0" fmla="*/ 0 w 195262"/>
                <a:gd name="connsiteY0" fmla="*/ 0 h 195262"/>
                <a:gd name="connsiteX1" fmla="*/ 195263 w 195262"/>
                <a:gd name="connsiteY1" fmla="*/ 195263 h 195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5262" h="195262">
                  <a:moveTo>
                    <a:pt x="0" y="0"/>
                  </a:moveTo>
                  <a:lnTo>
                    <a:pt x="195263" y="19526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72ECD5C9-D654-436E-A6FD-C371C5B46B13}"/>
                </a:ext>
              </a:extLst>
            </p:cNvPr>
            <p:cNvSpPr/>
            <p:nvPr/>
          </p:nvSpPr>
          <p:spPr>
            <a:xfrm>
              <a:off x="10060265" y="1896005"/>
              <a:ext cx="9525" cy="108585"/>
            </a:xfrm>
            <a:custGeom>
              <a:avLst/>
              <a:gdLst>
                <a:gd name="connsiteX0" fmla="*/ 0 w 9525"/>
                <a:gd name="connsiteY0" fmla="*/ 0 h 108585"/>
                <a:gd name="connsiteX1" fmla="*/ 0 w 9525"/>
                <a:gd name="connsiteY1" fmla="*/ 108585 h 108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8585">
                  <a:moveTo>
                    <a:pt x="0" y="0"/>
                  </a:moveTo>
                  <a:lnTo>
                    <a:pt x="0" y="10858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7B20A449-3963-4291-A6BD-620DCD177BB3}"/>
                </a:ext>
              </a:extLst>
            </p:cNvPr>
            <p:cNvSpPr/>
            <p:nvPr/>
          </p:nvSpPr>
          <p:spPr>
            <a:xfrm>
              <a:off x="10026927" y="1896005"/>
              <a:ext cx="33337" cy="33337"/>
            </a:xfrm>
            <a:custGeom>
              <a:avLst/>
              <a:gdLst>
                <a:gd name="connsiteX0" fmla="*/ 33337 w 33337"/>
                <a:gd name="connsiteY0" fmla="*/ 0 h 33337"/>
                <a:gd name="connsiteX1" fmla="*/ 0 w 33337"/>
                <a:gd name="connsiteY1" fmla="*/ 33337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37" h="33337">
                  <a:moveTo>
                    <a:pt x="33337" y="0"/>
                  </a:moveTo>
                  <a:lnTo>
                    <a:pt x="0" y="3333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970A5B54-E93E-4464-869B-5A903586168E}"/>
                </a:ext>
              </a:extLst>
            </p:cNvPr>
            <p:cNvSpPr/>
            <p:nvPr/>
          </p:nvSpPr>
          <p:spPr>
            <a:xfrm>
              <a:off x="10060265" y="1896005"/>
              <a:ext cx="34290" cy="33337"/>
            </a:xfrm>
            <a:custGeom>
              <a:avLst/>
              <a:gdLst>
                <a:gd name="connsiteX0" fmla="*/ 0 w 34290"/>
                <a:gd name="connsiteY0" fmla="*/ 0 h 33337"/>
                <a:gd name="connsiteX1" fmla="*/ 34290 w 34290"/>
                <a:gd name="connsiteY1" fmla="*/ 33337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" h="33337">
                  <a:moveTo>
                    <a:pt x="0" y="0"/>
                  </a:moveTo>
                  <a:lnTo>
                    <a:pt x="34290" y="3333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33635393-7A82-4FDF-872A-4D90589D5493}"/>
                </a:ext>
              </a:extLst>
            </p:cNvPr>
            <p:cNvSpPr/>
            <p:nvPr/>
          </p:nvSpPr>
          <p:spPr>
            <a:xfrm>
              <a:off x="10152657" y="1835997"/>
              <a:ext cx="9525" cy="168592"/>
            </a:xfrm>
            <a:custGeom>
              <a:avLst/>
              <a:gdLst>
                <a:gd name="connsiteX0" fmla="*/ 0 w 9525"/>
                <a:gd name="connsiteY0" fmla="*/ 0 h 168592"/>
                <a:gd name="connsiteX1" fmla="*/ 0 w 9525"/>
                <a:gd name="connsiteY1" fmla="*/ 168592 h 16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68592">
                  <a:moveTo>
                    <a:pt x="0" y="0"/>
                  </a:moveTo>
                  <a:lnTo>
                    <a:pt x="0" y="16859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58644008-E908-4547-9571-7298E78777FC}"/>
                </a:ext>
              </a:extLst>
            </p:cNvPr>
            <p:cNvSpPr/>
            <p:nvPr/>
          </p:nvSpPr>
          <p:spPr>
            <a:xfrm>
              <a:off x="10119320" y="1835997"/>
              <a:ext cx="33337" cy="33337"/>
            </a:xfrm>
            <a:custGeom>
              <a:avLst/>
              <a:gdLst>
                <a:gd name="connsiteX0" fmla="*/ 33338 w 33337"/>
                <a:gd name="connsiteY0" fmla="*/ 0 h 33337"/>
                <a:gd name="connsiteX1" fmla="*/ 0 w 33337"/>
                <a:gd name="connsiteY1" fmla="*/ 33338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37" h="33337">
                  <a:moveTo>
                    <a:pt x="33338" y="0"/>
                  </a:moveTo>
                  <a:lnTo>
                    <a:pt x="0" y="3333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4A8156C4-5A76-4E95-8F54-C73382B1343D}"/>
                </a:ext>
              </a:extLst>
            </p:cNvPr>
            <p:cNvSpPr/>
            <p:nvPr/>
          </p:nvSpPr>
          <p:spPr>
            <a:xfrm>
              <a:off x="10152657" y="1835997"/>
              <a:ext cx="34290" cy="33337"/>
            </a:xfrm>
            <a:custGeom>
              <a:avLst/>
              <a:gdLst>
                <a:gd name="connsiteX0" fmla="*/ 0 w 34290"/>
                <a:gd name="connsiteY0" fmla="*/ 0 h 33337"/>
                <a:gd name="connsiteX1" fmla="*/ 34290 w 34290"/>
                <a:gd name="connsiteY1" fmla="*/ 33338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" h="33337">
                  <a:moveTo>
                    <a:pt x="0" y="0"/>
                  </a:moveTo>
                  <a:lnTo>
                    <a:pt x="34290" y="3333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B393C3B0-9871-452E-9684-D15C4CCFAC6E}"/>
                </a:ext>
              </a:extLst>
            </p:cNvPr>
            <p:cNvSpPr/>
            <p:nvPr/>
          </p:nvSpPr>
          <p:spPr>
            <a:xfrm>
              <a:off x="10245050" y="1789325"/>
              <a:ext cx="9525" cy="215265"/>
            </a:xfrm>
            <a:custGeom>
              <a:avLst/>
              <a:gdLst>
                <a:gd name="connsiteX0" fmla="*/ 0 w 9525"/>
                <a:gd name="connsiteY0" fmla="*/ 0 h 215265"/>
                <a:gd name="connsiteX1" fmla="*/ 0 w 9525"/>
                <a:gd name="connsiteY1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15265">
                  <a:moveTo>
                    <a:pt x="0" y="0"/>
                  </a:moveTo>
                  <a:lnTo>
                    <a:pt x="0" y="21526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05576DB1-EA6F-4F99-BB0D-4EF39F904284}"/>
                </a:ext>
              </a:extLst>
            </p:cNvPr>
            <p:cNvSpPr/>
            <p:nvPr/>
          </p:nvSpPr>
          <p:spPr>
            <a:xfrm>
              <a:off x="10211712" y="1789325"/>
              <a:ext cx="33337" cy="33337"/>
            </a:xfrm>
            <a:custGeom>
              <a:avLst/>
              <a:gdLst>
                <a:gd name="connsiteX0" fmla="*/ 33338 w 33337"/>
                <a:gd name="connsiteY0" fmla="*/ 0 h 33337"/>
                <a:gd name="connsiteX1" fmla="*/ 0 w 33337"/>
                <a:gd name="connsiteY1" fmla="*/ 33337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37" h="33337">
                  <a:moveTo>
                    <a:pt x="33338" y="0"/>
                  </a:moveTo>
                  <a:lnTo>
                    <a:pt x="0" y="3333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194FB980-E2A7-442F-824B-51997D7AA5B9}"/>
                </a:ext>
              </a:extLst>
            </p:cNvPr>
            <p:cNvSpPr/>
            <p:nvPr/>
          </p:nvSpPr>
          <p:spPr>
            <a:xfrm>
              <a:off x="10245050" y="1789325"/>
              <a:ext cx="34289" cy="33337"/>
            </a:xfrm>
            <a:custGeom>
              <a:avLst/>
              <a:gdLst>
                <a:gd name="connsiteX0" fmla="*/ 0 w 34289"/>
                <a:gd name="connsiteY0" fmla="*/ 0 h 33337"/>
                <a:gd name="connsiteX1" fmla="*/ 34290 w 34289"/>
                <a:gd name="connsiteY1" fmla="*/ 33337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89" h="33337">
                  <a:moveTo>
                    <a:pt x="0" y="0"/>
                  </a:moveTo>
                  <a:lnTo>
                    <a:pt x="34290" y="3333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1812453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74CD30-328A-4658-A2F8-C8C47BEF9FCF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B87717F-40F6-4645-AF28-AF860720BDEE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5C2388C-0CCC-44FE-936F-AC56A0E8D305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C3E5AA2-5FD9-43B9-B424-635662F6E67B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5F99B70-E1DE-408F-930A-6AE590F4A1EB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39FEA0C-536D-4420-8578-091734FE1DB3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AEF1DC9-01DA-43D8-8F05-73B971A3262E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B68F698-721E-4CC1-802D-3ADD50C6E192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A314541F-FBD5-4821-85F8-E12C275D89D1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37A6A247-A7F1-478C-9361-CA8982A85068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27DB1077-10AA-44A0-A70C-105CE38841FE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7F05B10D-CE3D-4813-AF89-53E366DD97C0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B0F42AB9-08A8-44C3-800D-2451A6D37F3C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A95242EE-5EE6-49B5-84A9-CD45B34C882C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FEFE4F4E-649D-4609-AF7F-EBA6F1ECB1B7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Arrows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B8DE17E-24B3-4852-B606-A64E6FBD5F0F}"/>
              </a:ext>
            </a:extLst>
          </p:cNvPr>
          <p:cNvSpPr txBox="1"/>
          <p:nvPr/>
        </p:nvSpPr>
        <p:spPr>
          <a:xfrm>
            <a:off x="1070789" y="4308283"/>
            <a:ext cx="1008112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AU" sz="800" b="1" dirty="0">
                <a:solidFill>
                  <a:srgbClr val="40404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DT ARROWS RIGHT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1B80BDD-88EA-4374-9BD8-F0005F77B4A4}"/>
              </a:ext>
            </a:extLst>
          </p:cNvPr>
          <p:cNvSpPr txBox="1"/>
          <p:nvPr/>
        </p:nvSpPr>
        <p:spPr>
          <a:xfrm>
            <a:off x="3234292" y="4308283"/>
            <a:ext cx="1008112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AU" sz="800" b="1" dirty="0">
                <a:solidFill>
                  <a:srgbClr val="40404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DT ARROWS SNAKE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00E1DAC-FD86-4977-86AB-F9C3F72DCB07}"/>
              </a:ext>
            </a:extLst>
          </p:cNvPr>
          <p:cNvSpPr txBox="1"/>
          <p:nvPr/>
        </p:nvSpPr>
        <p:spPr>
          <a:xfrm>
            <a:off x="5397795" y="4308283"/>
            <a:ext cx="1008112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AU" sz="800" b="1" dirty="0">
                <a:solidFill>
                  <a:srgbClr val="40404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DT ARROWS TURN CIRCLE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AD9AB4E-23DC-43FC-9133-49C0EDE79FC1}"/>
              </a:ext>
            </a:extLst>
          </p:cNvPr>
          <p:cNvSpPr txBox="1"/>
          <p:nvPr/>
        </p:nvSpPr>
        <p:spPr>
          <a:xfrm>
            <a:off x="7561298" y="4308283"/>
            <a:ext cx="1008112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AU" sz="800" b="1" dirty="0">
                <a:solidFill>
                  <a:srgbClr val="40404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DT ARROWS TURN DIAGONAL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E0E1517-537D-4CC9-8DE2-F0675600E4D3}"/>
              </a:ext>
            </a:extLst>
          </p:cNvPr>
          <p:cNvSpPr txBox="1"/>
          <p:nvPr/>
        </p:nvSpPr>
        <p:spPr>
          <a:xfrm>
            <a:off x="9724801" y="4308283"/>
            <a:ext cx="1008112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AU" sz="800" b="1" dirty="0">
                <a:solidFill>
                  <a:srgbClr val="40404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DT ARROWS TURN LEFT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F0F053B-864A-407C-A72C-802E652DA23E}"/>
              </a:ext>
            </a:extLst>
          </p:cNvPr>
          <p:cNvSpPr txBox="1"/>
          <p:nvPr/>
        </p:nvSpPr>
        <p:spPr>
          <a:xfrm>
            <a:off x="1070789" y="6004974"/>
            <a:ext cx="1008112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AU" sz="800" b="1" dirty="0">
                <a:solidFill>
                  <a:srgbClr val="40404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DT ARROWS TURN RIGHT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9AAB393-1ED2-4825-AFF4-B69902726375}"/>
              </a:ext>
            </a:extLst>
          </p:cNvPr>
          <p:cNvSpPr txBox="1"/>
          <p:nvPr/>
        </p:nvSpPr>
        <p:spPr>
          <a:xfrm>
            <a:off x="3234292" y="6004974"/>
            <a:ext cx="1008112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AU" sz="800" b="1" dirty="0">
                <a:solidFill>
                  <a:srgbClr val="40404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DT ARROWS TURN UP BACK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699F7E3-4C1D-478A-8938-DDEBFABDB357}"/>
              </a:ext>
            </a:extLst>
          </p:cNvPr>
          <p:cNvSpPr txBox="1"/>
          <p:nvPr/>
        </p:nvSpPr>
        <p:spPr>
          <a:xfrm>
            <a:off x="5397795" y="6004974"/>
            <a:ext cx="1008112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AU" sz="800" b="1" dirty="0">
                <a:solidFill>
                  <a:srgbClr val="40404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DT ARROWS UTURN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7898A49-C104-4387-A95A-0C430C5441B5}"/>
              </a:ext>
            </a:extLst>
          </p:cNvPr>
          <p:cNvSpPr txBox="1"/>
          <p:nvPr/>
        </p:nvSpPr>
        <p:spPr>
          <a:xfrm>
            <a:off x="7561298" y="6031884"/>
            <a:ext cx="1008112" cy="19581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AU" sz="800" b="1" dirty="0">
                <a:solidFill>
                  <a:srgbClr val="40404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DT ARROWS VEER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558BC80-A1B6-47D2-8663-5C05FB48FEAC}"/>
              </a:ext>
            </a:extLst>
          </p:cNvPr>
          <p:cNvSpPr txBox="1"/>
          <p:nvPr/>
        </p:nvSpPr>
        <p:spPr>
          <a:xfrm>
            <a:off x="9724801" y="6031884"/>
            <a:ext cx="1008112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AU" sz="800" b="1" dirty="0">
                <a:solidFill>
                  <a:srgbClr val="40404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DT JOURNEY WINDBACK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267F44B-3494-4A40-B087-F1B12EED80CE}"/>
              </a:ext>
            </a:extLst>
          </p:cNvPr>
          <p:cNvSpPr txBox="1"/>
          <p:nvPr/>
        </p:nvSpPr>
        <p:spPr>
          <a:xfrm>
            <a:off x="1070789" y="2562167"/>
            <a:ext cx="1008112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AU" sz="800" b="1" dirty="0">
                <a:solidFill>
                  <a:srgbClr val="40404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DT ARROWS CROSS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4366269-F5DD-4C80-A16B-0D614C7364B8}"/>
              </a:ext>
            </a:extLst>
          </p:cNvPr>
          <p:cNvSpPr txBox="1"/>
          <p:nvPr/>
        </p:nvSpPr>
        <p:spPr>
          <a:xfrm>
            <a:off x="3234292" y="2562167"/>
            <a:ext cx="1008112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AU" sz="800" b="1" dirty="0">
                <a:solidFill>
                  <a:srgbClr val="40404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DT ARROWS DIRECTION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EEA6E3A1-5088-4964-A974-8C0ECA73B935}"/>
              </a:ext>
            </a:extLst>
          </p:cNvPr>
          <p:cNvSpPr txBox="1"/>
          <p:nvPr/>
        </p:nvSpPr>
        <p:spPr>
          <a:xfrm>
            <a:off x="5397795" y="2562167"/>
            <a:ext cx="1008112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AU" sz="800" b="1" dirty="0">
                <a:solidFill>
                  <a:srgbClr val="40404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DT ARROWS DOGLEG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5A182F79-7F4F-4D03-B781-EF7128E5242C}"/>
              </a:ext>
            </a:extLst>
          </p:cNvPr>
          <p:cNvSpPr txBox="1"/>
          <p:nvPr/>
        </p:nvSpPr>
        <p:spPr>
          <a:xfrm>
            <a:off x="7561298" y="2562167"/>
            <a:ext cx="1008112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AU" sz="800" b="1" dirty="0">
                <a:solidFill>
                  <a:srgbClr val="40404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DT ARROWS FORK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027D50A-26E8-4BBC-9AD3-9F330752963F}"/>
              </a:ext>
            </a:extLst>
          </p:cNvPr>
          <p:cNvSpPr txBox="1"/>
          <p:nvPr/>
        </p:nvSpPr>
        <p:spPr>
          <a:xfrm>
            <a:off x="9643070" y="2562167"/>
            <a:ext cx="1171574" cy="318924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AU" sz="800" b="1" dirty="0">
                <a:solidFill>
                  <a:srgbClr val="40404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DT JOURNEY </a:t>
            </a:r>
            <a:br>
              <a:rPr lang="en-AU" sz="800" b="1" dirty="0">
                <a:solidFill>
                  <a:srgbClr val="40404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</a:br>
            <a:r>
              <a:rPr lang="en-AU" sz="800" b="1" dirty="0">
                <a:solidFill>
                  <a:srgbClr val="40404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LEFT</a:t>
            </a:r>
          </a:p>
        </p:txBody>
      </p:sp>
      <p:sp>
        <p:nvSpPr>
          <p:cNvPr id="39" name="Notes">
            <a:extLst>
              <a:ext uri="{FF2B5EF4-FFF2-40B4-BE49-F238E27FC236}">
                <a16:creationId xmlns:a16="http://schemas.microsoft.com/office/drawing/2014/main" id="{36D80A84-5290-4071-BEAB-FDBA51D5735A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7" name="Graphic 59">
            <a:extLst>
              <a:ext uri="{FF2B5EF4-FFF2-40B4-BE49-F238E27FC236}">
                <a16:creationId xmlns:a16="http://schemas.microsoft.com/office/drawing/2014/main" id="{8C1468A1-02BE-4A2D-85BF-BCF96A1F2D80}"/>
              </a:ext>
            </a:extLst>
          </p:cNvPr>
          <p:cNvGrpSpPr/>
          <p:nvPr/>
        </p:nvGrpSpPr>
        <p:grpSpPr>
          <a:xfrm>
            <a:off x="1352913" y="5171362"/>
            <a:ext cx="441007" cy="524827"/>
            <a:chOff x="1352913" y="5171362"/>
            <a:chExt cx="441007" cy="524827"/>
          </a:xfrm>
          <a:noFill/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21785A5-3F04-41DE-95B9-0C0F877B9A51}"/>
                </a:ext>
              </a:extLst>
            </p:cNvPr>
            <p:cNvSpPr/>
            <p:nvPr/>
          </p:nvSpPr>
          <p:spPr>
            <a:xfrm>
              <a:off x="1352913" y="5171362"/>
              <a:ext cx="291465" cy="372427"/>
            </a:xfrm>
            <a:custGeom>
              <a:avLst/>
              <a:gdLst>
                <a:gd name="connsiteX0" fmla="*/ 47625 w 291465"/>
                <a:gd name="connsiteY0" fmla="*/ 372428 h 372427"/>
                <a:gd name="connsiteX1" fmla="*/ 47625 w 291465"/>
                <a:gd name="connsiteY1" fmla="*/ 139065 h 372427"/>
                <a:gd name="connsiteX2" fmla="*/ 0 w 291465"/>
                <a:gd name="connsiteY2" fmla="*/ 139065 h 372427"/>
                <a:gd name="connsiteX3" fmla="*/ 102870 w 291465"/>
                <a:gd name="connsiteY3" fmla="*/ 0 h 372427"/>
                <a:gd name="connsiteX4" fmla="*/ 205740 w 291465"/>
                <a:gd name="connsiteY4" fmla="*/ 139065 h 372427"/>
                <a:gd name="connsiteX5" fmla="*/ 158115 w 291465"/>
                <a:gd name="connsiteY5" fmla="*/ 139065 h 372427"/>
                <a:gd name="connsiteX6" fmla="*/ 158115 w 291465"/>
                <a:gd name="connsiteY6" fmla="*/ 363855 h 372427"/>
                <a:gd name="connsiteX7" fmla="*/ 291465 w 291465"/>
                <a:gd name="connsiteY7" fmla="*/ 228600 h 372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1465" h="372427">
                  <a:moveTo>
                    <a:pt x="47625" y="372428"/>
                  </a:moveTo>
                  <a:lnTo>
                    <a:pt x="47625" y="139065"/>
                  </a:lnTo>
                  <a:lnTo>
                    <a:pt x="0" y="139065"/>
                  </a:lnTo>
                  <a:lnTo>
                    <a:pt x="102870" y="0"/>
                  </a:lnTo>
                  <a:lnTo>
                    <a:pt x="205740" y="139065"/>
                  </a:lnTo>
                  <a:lnTo>
                    <a:pt x="158115" y="139065"/>
                  </a:lnTo>
                  <a:lnTo>
                    <a:pt x="158115" y="363855"/>
                  </a:lnTo>
                  <a:cubicBezTo>
                    <a:pt x="158115" y="363855"/>
                    <a:pt x="166688" y="327660"/>
                    <a:pt x="291465" y="22860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4DEFDB3-7C36-4C91-A0D7-51E76CBE048A}"/>
                </a:ext>
              </a:extLst>
            </p:cNvPr>
            <p:cNvSpPr/>
            <p:nvPr/>
          </p:nvSpPr>
          <p:spPr>
            <a:xfrm>
              <a:off x="1519600" y="5366625"/>
              <a:ext cx="274319" cy="329565"/>
            </a:xfrm>
            <a:custGeom>
              <a:avLst/>
              <a:gdLst>
                <a:gd name="connsiteX0" fmla="*/ 125730 w 274319"/>
                <a:gd name="connsiteY0" fmla="*/ 33338 h 329565"/>
                <a:gd name="connsiteX1" fmla="*/ 104775 w 274319"/>
                <a:gd name="connsiteY1" fmla="*/ 0 h 329565"/>
                <a:gd name="connsiteX2" fmla="*/ 274320 w 274319"/>
                <a:gd name="connsiteY2" fmla="*/ 14288 h 329565"/>
                <a:gd name="connsiteX3" fmla="*/ 212408 w 274319"/>
                <a:gd name="connsiteY3" fmla="*/ 173355 h 329565"/>
                <a:gd name="connsiteX4" fmla="*/ 188595 w 274319"/>
                <a:gd name="connsiteY4" fmla="*/ 135255 h 329565"/>
                <a:gd name="connsiteX5" fmla="*/ 182880 w 274319"/>
                <a:gd name="connsiteY5" fmla="*/ 138112 h 329565"/>
                <a:gd name="connsiteX6" fmla="*/ 0 w 274319"/>
                <a:gd name="connsiteY6" fmla="*/ 329565 h 32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319" h="329565">
                  <a:moveTo>
                    <a:pt x="125730" y="33338"/>
                  </a:moveTo>
                  <a:lnTo>
                    <a:pt x="104775" y="0"/>
                  </a:lnTo>
                  <a:lnTo>
                    <a:pt x="274320" y="14288"/>
                  </a:lnTo>
                  <a:lnTo>
                    <a:pt x="212408" y="173355"/>
                  </a:lnTo>
                  <a:lnTo>
                    <a:pt x="188595" y="135255"/>
                  </a:lnTo>
                  <a:lnTo>
                    <a:pt x="182880" y="138112"/>
                  </a:lnTo>
                  <a:cubicBezTo>
                    <a:pt x="182880" y="138112"/>
                    <a:pt x="108585" y="164783"/>
                    <a:pt x="0" y="32956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" name="Graphic 61">
            <a:extLst>
              <a:ext uri="{FF2B5EF4-FFF2-40B4-BE49-F238E27FC236}">
                <a16:creationId xmlns:a16="http://schemas.microsoft.com/office/drawing/2014/main" id="{779730FB-753B-4422-AC40-69D2383899CB}"/>
              </a:ext>
            </a:extLst>
          </p:cNvPr>
          <p:cNvGrpSpPr/>
          <p:nvPr/>
        </p:nvGrpSpPr>
        <p:grpSpPr>
          <a:xfrm>
            <a:off x="3535466" y="5199937"/>
            <a:ext cx="409574" cy="467677"/>
            <a:chOff x="3535466" y="5199937"/>
            <a:chExt cx="409574" cy="467677"/>
          </a:xfrm>
          <a:noFill/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D088921-A71A-4E10-A24C-FA5CE4830636}"/>
                </a:ext>
              </a:extLst>
            </p:cNvPr>
            <p:cNvSpPr/>
            <p:nvPr/>
          </p:nvSpPr>
          <p:spPr>
            <a:xfrm>
              <a:off x="3535466" y="5199937"/>
              <a:ext cx="204787" cy="372427"/>
            </a:xfrm>
            <a:custGeom>
              <a:avLst/>
              <a:gdLst>
                <a:gd name="connsiteX0" fmla="*/ 157163 w 204787"/>
                <a:gd name="connsiteY0" fmla="*/ 372428 h 372427"/>
                <a:gd name="connsiteX1" fmla="*/ 157163 w 204787"/>
                <a:gd name="connsiteY1" fmla="*/ 139065 h 372427"/>
                <a:gd name="connsiteX2" fmla="*/ 204788 w 204787"/>
                <a:gd name="connsiteY2" fmla="*/ 139065 h 372427"/>
                <a:gd name="connsiteX3" fmla="*/ 102870 w 204787"/>
                <a:gd name="connsiteY3" fmla="*/ 0 h 372427"/>
                <a:gd name="connsiteX4" fmla="*/ 0 w 204787"/>
                <a:gd name="connsiteY4" fmla="*/ 139065 h 372427"/>
                <a:gd name="connsiteX5" fmla="*/ 47625 w 204787"/>
                <a:gd name="connsiteY5" fmla="*/ 139065 h 372427"/>
                <a:gd name="connsiteX6" fmla="*/ 47625 w 204787"/>
                <a:gd name="connsiteY6" fmla="*/ 372428 h 372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787" h="372427">
                  <a:moveTo>
                    <a:pt x="157163" y="372428"/>
                  </a:moveTo>
                  <a:lnTo>
                    <a:pt x="157163" y="139065"/>
                  </a:lnTo>
                  <a:lnTo>
                    <a:pt x="204788" y="139065"/>
                  </a:lnTo>
                  <a:lnTo>
                    <a:pt x="102870" y="0"/>
                  </a:lnTo>
                  <a:lnTo>
                    <a:pt x="0" y="139065"/>
                  </a:lnTo>
                  <a:lnTo>
                    <a:pt x="47625" y="139065"/>
                  </a:lnTo>
                  <a:lnTo>
                    <a:pt x="47625" y="37242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8CE8CD7-9F3B-4A45-998C-230B6F3A2653}"/>
                </a:ext>
              </a:extLst>
            </p:cNvPr>
            <p:cNvSpPr/>
            <p:nvPr/>
          </p:nvSpPr>
          <p:spPr>
            <a:xfrm>
              <a:off x="3740253" y="5295187"/>
              <a:ext cx="204787" cy="372427"/>
            </a:xfrm>
            <a:custGeom>
              <a:avLst/>
              <a:gdLst>
                <a:gd name="connsiteX0" fmla="*/ 47625 w 204787"/>
                <a:gd name="connsiteY0" fmla="*/ 0 h 372427"/>
                <a:gd name="connsiteX1" fmla="*/ 47625 w 204787"/>
                <a:gd name="connsiteY1" fmla="*/ 233362 h 372427"/>
                <a:gd name="connsiteX2" fmla="*/ 0 w 204787"/>
                <a:gd name="connsiteY2" fmla="*/ 233362 h 372427"/>
                <a:gd name="connsiteX3" fmla="*/ 102870 w 204787"/>
                <a:gd name="connsiteY3" fmla="*/ 372428 h 372427"/>
                <a:gd name="connsiteX4" fmla="*/ 204787 w 204787"/>
                <a:gd name="connsiteY4" fmla="*/ 233362 h 372427"/>
                <a:gd name="connsiteX5" fmla="*/ 157162 w 204787"/>
                <a:gd name="connsiteY5" fmla="*/ 233362 h 372427"/>
                <a:gd name="connsiteX6" fmla="*/ 157162 w 204787"/>
                <a:gd name="connsiteY6" fmla="*/ 0 h 372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787" h="372427">
                  <a:moveTo>
                    <a:pt x="47625" y="0"/>
                  </a:moveTo>
                  <a:lnTo>
                    <a:pt x="47625" y="233362"/>
                  </a:lnTo>
                  <a:lnTo>
                    <a:pt x="0" y="233362"/>
                  </a:lnTo>
                  <a:lnTo>
                    <a:pt x="102870" y="372428"/>
                  </a:lnTo>
                  <a:lnTo>
                    <a:pt x="204787" y="233362"/>
                  </a:lnTo>
                  <a:lnTo>
                    <a:pt x="157162" y="233362"/>
                  </a:lnTo>
                  <a:lnTo>
                    <a:pt x="157162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7" name="Graphic 63">
            <a:extLst>
              <a:ext uri="{FF2B5EF4-FFF2-40B4-BE49-F238E27FC236}">
                <a16:creationId xmlns:a16="http://schemas.microsoft.com/office/drawing/2014/main" id="{71BE8084-145E-40FD-B681-BE94F6663E62}"/>
              </a:ext>
            </a:extLst>
          </p:cNvPr>
          <p:cNvGrpSpPr/>
          <p:nvPr/>
        </p:nvGrpSpPr>
        <p:grpSpPr>
          <a:xfrm>
            <a:off x="5698969" y="5209462"/>
            <a:ext cx="406717" cy="448627"/>
            <a:chOff x="5698969" y="5209462"/>
            <a:chExt cx="406717" cy="448627"/>
          </a:xfrm>
          <a:noFill/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EDEDA0F-4E2B-4122-BE8B-8EC8A33CFFC6}"/>
                </a:ext>
              </a:extLst>
            </p:cNvPr>
            <p:cNvSpPr/>
            <p:nvPr/>
          </p:nvSpPr>
          <p:spPr>
            <a:xfrm>
              <a:off x="5850416" y="5304712"/>
              <a:ext cx="160020" cy="222884"/>
            </a:xfrm>
            <a:custGeom>
              <a:avLst/>
              <a:gdLst>
                <a:gd name="connsiteX0" fmla="*/ 0 w 160020"/>
                <a:gd name="connsiteY0" fmla="*/ 222885 h 222884"/>
                <a:gd name="connsiteX1" fmla="*/ 0 w 160020"/>
                <a:gd name="connsiteY1" fmla="*/ 59055 h 222884"/>
                <a:gd name="connsiteX2" fmla="*/ 59055 w 160020"/>
                <a:gd name="connsiteY2" fmla="*/ 0 h 222884"/>
                <a:gd name="connsiteX3" fmla="*/ 59055 w 160020"/>
                <a:gd name="connsiteY3" fmla="*/ 0 h 222884"/>
                <a:gd name="connsiteX4" fmla="*/ 100965 w 160020"/>
                <a:gd name="connsiteY4" fmla="*/ 0 h 222884"/>
                <a:gd name="connsiteX5" fmla="*/ 160020 w 160020"/>
                <a:gd name="connsiteY5" fmla="*/ 59055 h 222884"/>
                <a:gd name="connsiteX6" fmla="*/ 160020 w 160020"/>
                <a:gd name="connsiteY6" fmla="*/ 59055 h 222884"/>
                <a:gd name="connsiteX7" fmla="*/ 160020 w 160020"/>
                <a:gd name="connsiteY7" fmla="*/ 220980 h 222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0020" h="222884">
                  <a:moveTo>
                    <a:pt x="0" y="222885"/>
                  </a:moveTo>
                  <a:lnTo>
                    <a:pt x="0" y="59055"/>
                  </a:lnTo>
                  <a:cubicBezTo>
                    <a:pt x="0" y="26670"/>
                    <a:pt x="26670" y="0"/>
                    <a:pt x="59055" y="0"/>
                  </a:cubicBezTo>
                  <a:lnTo>
                    <a:pt x="59055" y="0"/>
                  </a:lnTo>
                  <a:lnTo>
                    <a:pt x="100965" y="0"/>
                  </a:lnTo>
                  <a:cubicBezTo>
                    <a:pt x="133350" y="0"/>
                    <a:pt x="160020" y="26670"/>
                    <a:pt x="160020" y="59055"/>
                  </a:cubicBezTo>
                  <a:lnTo>
                    <a:pt x="160020" y="59055"/>
                  </a:lnTo>
                  <a:lnTo>
                    <a:pt x="160020" y="22098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798CE43-FED9-4DCF-8A48-B57B0F1239F5}"/>
                </a:ext>
              </a:extLst>
            </p:cNvPr>
            <p:cNvSpPr/>
            <p:nvPr/>
          </p:nvSpPr>
          <p:spPr>
            <a:xfrm>
              <a:off x="5755166" y="5209462"/>
              <a:ext cx="350520" cy="319087"/>
            </a:xfrm>
            <a:custGeom>
              <a:avLst/>
              <a:gdLst>
                <a:gd name="connsiteX0" fmla="*/ 0 w 350520"/>
                <a:gd name="connsiteY0" fmla="*/ 318135 h 319087"/>
                <a:gd name="connsiteX1" fmla="*/ 0 w 350520"/>
                <a:gd name="connsiteY1" fmla="*/ 136208 h 319087"/>
                <a:gd name="connsiteX2" fmla="*/ 136208 w 350520"/>
                <a:gd name="connsiteY2" fmla="*/ 0 h 319087"/>
                <a:gd name="connsiteX3" fmla="*/ 214313 w 350520"/>
                <a:gd name="connsiteY3" fmla="*/ 0 h 319087"/>
                <a:gd name="connsiteX4" fmla="*/ 350520 w 350520"/>
                <a:gd name="connsiteY4" fmla="*/ 136208 h 319087"/>
                <a:gd name="connsiteX5" fmla="*/ 350520 w 350520"/>
                <a:gd name="connsiteY5" fmla="*/ 319087 h 319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520" h="319087">
                  <a:moveTo>
                    <a:pt x="0" y="318135"/>
                  </a:moveTo>
                  <a:lnTo>
                    <a:pt x="0" y="136208"/>
                  </a:lnTo>
                  <a:cubicBezTo>
                    <a:pt x="0" y="60960"/>
                    <a:pt x="60960" y="0"/>
                    <a:pt x="136208" y="0"/>
                  </a:cubicBezTo>
                  <a:lnTo>
                    <a:pt x="214313" y="0"/>
                  </a:lnTo>
                  <a:cubicBezTo>
                    <a:pt x="289560" y="0"/>
                    <a:pt x="349568" y="60960"/>
                    <a:pt x="350520" y="136208"/>
                  </a:cubicBezTo>
                  <a:lnTo>
                    <a:pt x="350520" y="31908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CEF7C06-6A17-4690-9E5F-AB58A723BD6B}"/>
                </a:ext>
              </a:extLst>
            </p:cNvPr>
            <p:cNvSpPr/>
            <p:nvPr/>
          </p:nvSpPr>
          <p:spPr>
            <a:xfrm>
              <a:off x="5698969" y="5527597"/>
              <a:ext cx="206692" cy="130492"/>
            </a:xfrm>
            <a:custGeom>
              <a:avLst/>
              <a:gdLst>
                <a:gd name="connsiteX0" fmla="*/ 151447 w 206692"/>
                <a:gd name="connsiteY0" fmla="*/ 0 h 130492"/>
                <a:gd name="connsiteX1" fmla="*/ 206693 w 206692"/>
                <a:gd name="connsiteY1" fmla="*/ 0 h 130492"/>
                <a:gd name="connsiteX2" fmla="*/ 102870 w 206692"/>
                <a:gd name="connsiteY2" fmla="*/ 130493 h 130492"/>
                <a:gd name="connsiteX3" fmla="*/ 0 w 206692"/>
                <a:gd name="connsiteY3" fmla="*/ 0 h 130492"/>
                <a:gd name="connsiteX4" fmla="*/ 56197 w 206692"/>
                <a:gd name="connsiteY4" fmla="*/ 0 h 130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6692" h="130492">
                  <a:moveTo>
                    <a:pt x="151447" y="0"/>
                  </a:moveTo>
                  <a:lnTo>
                    <a:pt x="206693" y="0"/>
                  </a:lnTo>
                  <a:lnTo>
                    <a:pt x="102870" y="130493"/>
                  </a:lnTo>
                  <a:lnTo>
                    <a:pt x="0" y="0"/>
                  </a:lnTo>
                  <a:lnTo>
                    <a:pt x="56197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3" name="Graphic 65">
            <a:extLst>
              <a:ext uri="{FF2B5EF4-FFF2-40B4-BE49-F238E27FC236}">
                <a16:creationId xmlns:a16="http://schemas.microsoft.com/office/drawing/2014/main" id="{3171E1CE-6E26-4C14-89A6-4EEBE31AC6DD}"/>
              </a:ext>
            </a:extLst>
          </p:cNvPr>
          <p:cNvGrpSpPr/>
          <p:nvPr/>
        </p:nvGrpSpPr>
        <p:grpSpPr>
          <a:xfrm>
            <a:off x="7862472" y="5171362"/>
            <a:ext cx="393382" cy="537209"/>
            <a:chOff x="7862472" y="5171362"/>
            <a:chExt cx="393382" cy="537209"/>
          </a:xfrm>
          <a:noFill/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1003CF3-365A-42D7-9D8A-25C29305C67D}"/>
                </a:ext>
              </a:extLst>
            </p:cNvPr>
            <p:cNvSpPr/>
            <p:nvPr/>
          </p:nvSpPr>
          <p:spPr>
            <a:xfrm>
              <a:off x="8012967" y="5171362"/>
              <a:ext cx="133350" cy="224789"/>
            </a:xfrm>
            <a:custGeom>
              <a:avLst/>
              <a:gdLst>
                <a:gd name="connsiteX0" fmla="*/ 133350 w 133350"/>
                <a:gd name="connsiteY0" fmla="*/ 0 h 224789"/>
                <a:gd name="connsiteX1" fmla="*/ 133350 w 133350"/>
                <a:gd name="connsiteY1" fmla="*/ 224790 h 224789"/>
                <a:gd name="connsiteX2" fmla="*/ 0 w 133350"/>
                <a:gd name="connsiteY2" fmla="*/ 89535 h 224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350" h="224789">
                  <a:moveTo>
                    <a:pt x="133350" y="0"/>
                  </a:moveTo>
                  <a:lnTo>
                    <a:pt x="133350" y="224790"/>
                  </a:lnTo>
                  <a:cubicBezTo>
                    <a:pt x="133350" y="224790"/>
                    <a:pt x="124777" y="188595"/>
                    <a:pt x="0" y="8953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65077B0-54F0-4336-8752-5E99E8BBFE0F}"/>
                </a:ext>
              </a:extLst>
            </p:cNvPr>
            <p:cNvSpPr/>
            <p:nvPr/>
          </p:nvSpPr>
          <p:spPr>
            <a:xfrm>
              <a:off x="8255854" y="5171362"/>
              <a:ext cx="9525" cy="537209"/>
            </a:xfrm>
            <a:custGeom>
              <a:avLst/>
              <a:gdLst>
                <a:gd name="connsiteX0" fmla="*/ 0 w 9525"/>
                <a:gd name="connsiteY0" fmla="*/ 0 h 537209"/>
                <a:gd name="connsiteX1" fmla="*/ 0 w 9525"/>
                <a:gd name="connsiteY1" fmla="*/ 233363 h 537209"/>
                <a:gd name="connsiteX2" fmla="*/ 0 w 9525"/>
                <a:gd name="connsiteY2" fmla="*/ 537210 h 537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537209">
                  <a:moveTo>
                    <a:pt x="0" y="0"/>
                  </a:moveTo>
                  <a:lnTo>
                    <a:pt x="0" y="233363"/>
                  </a:lnTo>
                  <a:lnTo>
                    <a:pt x="0" y="53721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D574350-123E-4592-BDA5-875FD9547101}"/>
                </a:ext>
              </a:extLst>
            </p:cNvPr>
            <p:cNvSpPr/>
            <p:nvPr/>
          </p:nvSpPr>
          <p:spPr>
            <a:xfrm>
              <a:off x="7862472" y="5226607"/>
              <a:ext cx="274319" cy="469582"/>
            </a:xfrm>
            <a:custGeom>
              <a:avLst/>
              <a:gdLst>
                <a:gd name="connsiteX0" fmla="*/ 149543 w 274319"/>
                <a:gd name="connsiteY0" fmla="*/ 33338 h 469582"/>
                <a:gd name="connsiteX1" fmla="*/ 170497 w 274319"/>
                <a:gd name="connsiteY1" fmla="*/ 0 h 469582"/>
                <a:gd name="connsiteX2" fmla="*/ 0 w 274319"/>
                <a:gd name="connsiteY2" fmla="*/ 14288 h 469582"/>
                <a:gd name="connsiteX3" fmla="*/ 61913 w 274319"/>
                <a:gd name="connsiteY3" fmla="*/ 173355 h 469582"/>
                <a:gd name="connsiteX4" fmla="*/ 85725 w 274319"/>
                <a:gd name="connsiteY4" fmla="*/ 135255 h 469582"/>
                <a:gd name="connsiteX5" fmla="*/ 91440 w 274319"/>
                <a:gd name="connsiteY5" fmla="*/ 139065 h 469582"/>
                <a:gd name="connsiteX6" fmla="*/ 274320 w 274319"/>
                <a:gd name="connsiteY6" fmla="*/ 330517 h 469582"/>
                <a:gd name="connsiteX7" fmla="*/ 274320 w 274319"/>
                <a:gd name="connsiteY7" fmla="*/ 469583 h 469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4319" h="469582">
                  <a:moveTo>
                    <a:pt x="149543" y="33338"/>
                  </a:moveTo>
                  <a:lnTo>
                    <a:pt x="170497" y="0"/>
                  </a:lnTo>
                  <a:lnTo>
                    <a:pt x="0" y="14288"/>
                  </a:lnTo>
                  <a:lnTo>
                    <a:pt x="61913" y="173355"/>
                  </a:lnTo>
                  <a:lnTo>
                    <a:pt x="85725" y="135255"/>
                  </a:lnTo>
                  <a:lnTo>
                    <a:pt x="91440" y="139065"/>
                  </a:lnTo>
                  <a:cubicBezTo>
                    <a:pt x="91440" y="139065"/>
                    <a:pt x="165735" y="165735"/>
                    <a:pt x="274320" y="330517"/>
                  </a:cubicBezTo>
                  <a:lnTo>
                    <a:pt x="274320" y="46958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9" name="Graphic 67">
            <a:extLst>
              <a:ext uri="{FF2B5EF4-FFF2-40B4-BE49-F238E27FC236}">
                <a16:creationId xmlns:a16="http://schemas.microsoft.com/office/drawing/2014/main" id="{5754E712-FDEF-4A51-BCE2-8BCE449D700B}"/>
              </a:ext>
            </a:extLst>
          </p:cNvPr>
          <p:cNvGrpSpPr/>
          <p:nvPr/>
        </p:nvGrpSpPr>
        <p:grpSpPr>
          <a:xfrm>
            <a:off x="9959300" y="5171362"/>
            <a:ext cx="531494" cy="530542"/>
            <a:chOff x="9959300" y="5171362"/>
            <a:chExt cx="531494" cy="530542"/>
          </a:xfrm>
          <a:noFill/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3A2781E-F9F1-4F62-9136-CA0F4FB870FE}"/>
                </a:ext>
              </a:extLst>
            </p:cNvPr>
            <p:cNvSpPr/>
            <p:nvPr/>
          </p:nvSpPr>
          <p:spPr>
            <a:xfrm>
              <a:off x="9959300" y="5294234"/>
              <a:ext cx="144780" cy="201930"/>
            </a:xfrm>
            <a:custGeom>
              <a:avLst/>
              <a:gdLst>
                <a:gd name="connsiteX0" fmla="*/ 144780 w 144780"/>
                <a:gd name="connsiteY0" fmla="*/ 148590 h 201930"/>
                <a:gd name="connsiteX1" fmla="*/ 144780 w 144780"/>
                <a:gd name="connsiteY1" fmla="*/ 201930 h 201930"/>
                <a:gd name="connsiteX2" fmla="*/ 0 w 144780"/>
                <a:gd name="connsiteY2" fmla="*/ 100965 h 201930"/>
                <a:gd name="connsiteX3" fmla="*/ 144780 w 144780"/>
                <a:gd name="connsiteY3" fmla="*/ 0 h 201930"/>
                <a:gd name="connsiteX4" fmla="*/ 144780 w 144780"/>
                <a:gd name="connsiteY4" fmla="*/ 56198 h 20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780" h="201930">
                  <a:moveTo>
                    <a:pt x="144780" y="148590"/>
                  </a:moveTo>
                  <a:lnTo>
                    <a:pt x="144780" y="201930"/>
                  </a:lnTo>
                  <a:lnTo>
                    <a:pt x="0" y="100965"/>
                  </a:lnTo>
                  <a:lnTo>
                    <a:pt x="144780" y="0"/>
                  </a:lnTo>
                  <a:lnTo>
                    <a:pt x="144780" y="5619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964A608-1D14-4797-98EB-3EE5F46828C8}"/>
                </a:ext>
              </a:extLst>
            </p:cNvPr>
            <p:cNvSpPr/>
            <p:nvPr/>
          </p:nvSpPr>
          <p:spPr>
            <a:xfrm>
              <a:off x="10162182" y="5557124"/>
              <a:ext cx="200977" cy="144780"/>
            </a:xfrm>
            <a:custGeom>
              <a:avLst/>
              <a:gdLst>
                <a:gd name="connsiteX0" fmla="*/ 148590 w 200977"/>
                <a:gd name="connsiteY0" fmla="*/ 0 h 144780"/>
                <a:gd name="connsiteX1" fmla="*/ 200977 w 200977"/>
                <a:gd name="connsiteY1" fmla="*/ 0 h 144780"/>
                <a:gd name="connsiteX2" fmla="*/ 100013 w 200977"/>
                <a:gd name="connsiteY2" fmla="*/ 144780 h 144780"/>
                <a:gd name="connsiteX3" fmla="*/ 0 w 200977"/>
                <a:gd name="connsiteY3" fmla="*/ 0 h 144780"/>
                <a:gd name="connsiteX4" fmla="*/ 56198 w 200977"/>
                <a:gd name="connsiteY4" fmla="*/ 0 h 14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977" h="144780">
                  <a:moveTo>
                    <a:pt x="148590" y="0"/>
                  </a:moveTo>
                  <a:lnTo>
                    <a:pt x="200977" y="0"/>
                  </a:lnTo>
                  <a:lnTo>
                    <a:pt x="100013" y="144780"/>
                  </a:lnTo>
                  <a:lnTo>
                    <a:pt x="0" y="0"/>
                  </a:lnTo>
                  <a:lnTo>
                    <a:pt x="56198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A6D1746-2C51-4716-934A-C3FF5FAAE5D0}"/>
                </a:ext>
              </a:extLst>
            </p:cNvPr>
            <p:cNvSpPr/>
            <p:nvPr/>
          </p:nvSpPr>
          <p:spPr>
            <a:xfrm>
              <a:off x="10104080" y="5264707"/>
              <a:ext cx="292417" cy="85725"/>
            </a:xfrm>
            <a:custGeom>
              <a:avLst/>
              <a:gdLst>
                <a:gd name="connsiteX0" fmla="*/ 206692 w 292417"/>
                <a:gd name="connsiteY0" fmla="*/ 85725 h 85725"/>
                <a:gd name="connsiteX1" fmla="*/ 206692 w 292417"/>
                <a:gd name="connsiteY1" fmla="*/ 42863 h 85725"/>
                <a:gd name="connsiteX2" fmla="*/ 249555 w 292417"/>
                <a:gd name="connsiteY2" fmla="*/ 0 h 85725"/>
                <a:gd name="connsiteX3" fmla="*/ 292417 w 292417"/>
                <a:gd name="connsiteY3" fmla="*/ 42863 h 85725"/>
                <a:gd name="connsiteX4" fmla="*/ 249555 w 292417"/>
                <a:gd name="connsiteY4" fmla="*/ 85725 h 85725"/>
                <a:gd name="connsiteX5" fmla="*/ 249555 w 292417"/>
                <a:gd name="connsiteY5" fmla="*/ 85725 h 85725"/>
                <a:gd name="connsiteX6" fmla="*/ 0 w 292417"/>
                <a:gd name="connsiteY6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2417" h="85725">
                  <a:moveTo>
                    <a:pt x="206692" y="85725"/>
                  </a:moveTo>
                  <a:lnTo>
                    <a:pt x="206692" y="42863"/>
                  </a:lnTo>
                  <a:cubicBezTo>
                    <a:pt x="206692" y="19050"/>
                    <a:pt x="225742" y="0"/>
                    <a:pt x="249555" y="0"/>
                  </a:cubicBezTo>
                  <a:cubicBezTo>
                    <a:pt x="273367" y="0"/>
                    <a:pt x="292417" y="19050"/>
                    <a:pt x="292417" y="42863"/>
                  </a:cubicBezTo>
                  <a:cubicBezTo>
                    <a:pt x="292417" y="66675"/>
                    <a:pt x="273367" y="85725"/>
                    <a:pt x="249555" y="85725"/>
                  </a:cubicBezTo>
                  <a:lnTo>
                    <a:pt x="249555" y="85725"/>
                  </a:lnTo>
                  <a:lnTo>
                    <a:pt x="0" y="8572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902DE95-1726-471D-AC6A-1ECB8B32DB1E}"/>
                </a:ext>
              </a:extLst>
            </p:cNvPr>
            <p:cNvSpPr/>
            <p:nvPr/>
          </p:nvSpPr>
          <p:spPr>
            <a:xfrm>
              <a:off x="10310772" y="5442825"/>
              <a:ext cx="9525" cy="114300"/>
            </a:xfrm>
            <a:custGeom>
              <a:avLst/>
              <a:gdLst>
                <a:gd name="connsiteX0" fmla="*/ 0 w 9525"/>
                <a:gd name="connsiteY0" fmla="*/ 114300 h 114300"/>
                <a:gd name="connsiteX1" fmla="*/ 0 w 9525"/>
                <a:gd name="connsiteY1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14300">
                  <a:moveTo>
                    <a:pt x="0" y="11430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8F2ED95-F87D-4CEE-8C1A-2743B8E49E55}"/>
                </a:ext>
              </a:extLst>
            </p:cNvPr>
            <p:cNvSpPr/>
            <p:nvPr/>
          </p:nvSpPr>
          <p:spPr>
            <a:xfrm>
              <a:off x="10104080" y="5171362"/>
              <a:ext cx="386714" cy="272414"/>
            </a:xfrm>
            <a:custGeom>
              <a:avLst/>
              <a:gdLst>
                <a:gd name="connsiteX0" fmla="*/ 114300 w 386714"/>
                <a:gd name="connsiteY0" fmla="*/ 179070 h 272414"/>
                <a:gd name="connsiteX1" fmla="*/ 114300 w 386714"/>
                <a:gd name="connsiteY1" fmla="*/ 136208 h 272414"/>
                <a:gd name="connsiteX2" fmla="*/ 250507 w 386714"/>
                <a:gd name="connsiteY2" fmla="*/ 0 h 272414"/>
                <a:gd name="connsiteX3" fmla="*/ 386715 w 386714"/>
                <a:gd name="connsiteY3" fmla="*/ 136208 h 272414"/>
                <a:gd name="connsiteX4" fmla="*/ 250507 w 386714"/>
                <a:gd name="connsiteY4" fmla="*/ 272415 h 272414"/>
                <a:gd name="connsiteX5" fmla="*/ 250507 w 386714"/>
                <a:gd name="connsiteY5" fmla="*/ 272415 h 272414"/>
                <a:gd name="connsiteX6" fmla="*/ 0 w 386714"/>
                <a:gd name="connsiteY6" fmla="*/ 272415 h 27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6714" h="272414">
                  <a:moveTo>
                    <a:pt x="114300" y="179070"/>
                  </a:moveTo>
                  <a:lnTo>
                    <a:pt x="114300" y="136208"/>
                  </a:lnTo>
                  <a:cubicBezTo>
                    <a:pt x="114300" y="60960"/>
                    <a:pt x="175260" y="0"/>
                    <a:pt x="250507" y="0"/>
                  </a:cubicBezTo>
                  <a:cubicBezTo>
                    <a:pt x="325755" y="0"/>
                    <a:pt x="386715" y="60960"/>
                    <a:pt x="386715" y="136208"/>
                  </a:cubicBezTo>
                  <a:cubicBezTo>
                    <a:pt x="386715" y="211455"/>
                    <a:pt x="325755" y="272415"/>
                    <a:pt x="250507" y="272415"/>
                  </a:cubicBezTo>
                  <a:lnTo>
                    <a:pt x="250507" y="272415"/>
                  </a:lnTo>
                  <a:lnTo>
                    <a:pt x="0" y="27241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46BD79-6AC9-401A-8C75-5CF32913384D}"/>
                </a:ext>
              </a:extLst>
            </p:cNvPr>
            <p:cNvSpPr/>
            <p:nvPr/>
          </p:nvSpPr>
          <p:spPr>
            <a:xfrm>
              <a:off x="10218380" y="5442825"/>
              <a:ext cx="9525" cy="114300"/>
            </a:xfrm>
            <a:custGeom>
              <a:avLst/>
              <a:gdLst>
                <a:gd name="connsiteX0" fmla="*/ 0 w 9525"/>
                <a:gd name="connsiteY0" fmla="*/ 114300 h 114300"/>
                <a:gd name="connsiteX1" fmla="*/ 0 w 9525"/>
                <a:gd name="connsiteY1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14300">
                  <a:moveTo>
                    <a:pt x="0" y="11430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53EAA53-7E37-4B74-B151-9B248D32394A}"/>
              </a:ext>
            </a:extLst>
          </p:cNvPr>
          <p:cNvSpPr/>
          <p:nvPr/>
        </p:nvSpPr>
        <p:spPr>
          <a:xfrm>
            <a:off x="1333863" y="3495107"/>
            <a:ext cx="480059" cy="412432"/>
          </a:xfrm>
          <a:custGeom>
            <a:avLst/>
            <a:gdLst>
              <a:gd name="connsiteX0" fmla="*/ 0 w 480059"/>
              <a:gd name="connsiteY0" fmla="*/ 412433 h 412432"/>
              <a:gd name="connsiteX1" fmla="*/ 0 w 480059"/>
              <a:gd name="connsiteY1" fmla="*/ 168593 h 412432"/>
              <a:gd name="connsiteX2" fmla="*/ 117157 w 480059"/>
              <a:gd name="connsiteY2" fmla="*/ 51435 h 412432"/>
              <a:gd name="connsiteX3" fmla="*/ 340995 w 480059"/>
              <a:gd name="connsiteY3" fmla="*/ 51435 h 412432"/>
              <a:gd name="connsiteX4" fmla="*/ 340995 w 480059"/>
              <a:gd name="connsiteY4" fmla="*/ 0 h 412432"/>
              <a:gd name="connsiteX5" fmla="*/ 480060 w 480059"/>
              <a:gd name="connsiteY5" fmla="*/ 100013 h 412432"/>
              <a:gd name="connsiteX6" fmla="*/ 340995 w 480059"/>
              <a:gd name="connsiteY6" fmla="*/ 200025 h 412432"/>
              <a:gd name="connsiteX7" fmla="*/ 340995 w 480059"/>
              <a:gd name="connsiteY7" fmla="*/ 161925 h 412432"/>
              <a:gd name="connsiteX8" fmla="*/ 161925 w 480059"/>
              <a:gd name="connsiteY8" fmla="*/ 161925 h 412432"/>
              <a:gd name="connsiteX9" fmla="*/ 117157 w 480059"/>
              <a:gd name="connsiteY9" fmla="*/ 206693 h 412432"/>
              <a:gd name="connsiteX10" fmla="*/ 117157 w 480059"/>
              <a:gd name="connsiteY10" fmla="*/ 411480 h 412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80059" h="412432">
                <a:moveTo>
                  <a:pt x="0" y="412433"/>
                </a:moveTo>
                <a:lnTo>
                  <a:pt x="0" y="168593"/>
                </a:lnTo>
                <a:cubicBezTo>
                  <a:pt x="0" y="103822"/>
                  <a:pt x="52388" y="51435"/>
                  <a:pt x="117157" y="51435"/>
                </a:cubicBezTo>
                <a:lnTo>
                  <a:pt x="340995" y="51435"/>
                </a:lnTo>
                <a:lnTo>
                  <a:pt x="340995" y="0"/>
                </a:lnTo>
                <a:lnTo>
                  <a:pt x="480060" y="100013"/>
                </a:lnTo>
                <a:lnTo>
                  <a:pt x="340995" y="200025"/>
                </a:lnTo>
                <a:lnTo>
                  <a:pt x="340995" y="161925"/>
                </a:lnTo>
                <a:lnTo>
                  <a:pt x="161925" y="161925"/>
                </a:lnTo>
                <a:cubicBezTo>
                  <a:pt x="137160" y="161925"/>
                  <a:pt x="117157" y="181927"/>
                  <a:pt x="117157" y="206693"/>
                </a:cubicBezTo>
                <a:lnTo>
                  <a:pt x="117157" y="411480"/>
                </a:lnTo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45" name="Graphic 51">
            <a:extLst>
              <a:ext uri="{FF2B5EF4-FFF2-40B4-BE49-F238E27FC236}">
                <a16:creationId xmlns:a16="http://schemas.microsoft.com/office/drawing/2014/main" id="{C3EA990F-6BB9-46C8-B504-50FBA9250116}"/>
              </a:ext>
            </a:extLst>
          </p:cNvPr>
          <p:cNvGrpSpPr/>
          <p:nvPr/>
        </p:nvGrpSpPr>
        <p:grpSpPr>
          <a:xfrm>
            <a:off x="3516416" y="3457007"/>
            <a:ext cx="447674" cy="495299"/>
            <a:chOff x="3516416" y="3457007"/>
            <a:chExt cx="447674" cy="495299"/>
          </a:xfrm>
          <a:noFill/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D1B24A5-9C34-48DE-8EDB-09FF50F9452C}"/>
                </a:ext>
              </a:extLst>
            </p:cNvPr>
            <p:cNvSpPr/>
            <p:nvPr/>
          </p:nvSpPr>
          <p:spPr>
            <a:xfrm>
              <a:off x="3516416" y="3583690"/>
              <a:ext cx="415290" cy="368617"/>
            </a:xfrm>
            <a:custGeom>
              <a:avLst/>
              <a:gdLst>
                <a:gd name="connsiteX0" fmla="*/ 0 w 415290"/>
                <a:gd name="connsiteY0" fmla="*/ 368617 h 368617"/>
                <a:gd name="connsiteX1" fmla="*/ 344805 w 415290"/>
                <a:gd name="connsiteY1" fmla="*/ 368617 h 368617"/>
                <a:gd name="connsiteX2" fmla="*/ 415290 w 415290"/>
                <a:gd name="connsiteY2" fmla="*/ 298133 h 368617"/>
                <a:gd name="connsiteX3" fmla="*/ 415290 w 415290"/>
                <a:gd name="connsiteY3" fmla="*/ 179070 h 368617"/>
                <a:gd name="connsiteX4" fmla="*/ 344805 w 415290"/>
                <a:gd name="connsiteY4" fmla="*/ 108585 h 368617"/>
                <a:gd name="connsiteX5" fmla="*/ 93345 w 415290"/>
                <a:gd name="connsiteY5" fmla="*/ 108585 h 368617"/>
                <a:gd name="connsiteX6" fmla="*/ 71438 w 415290"/>
                <a:gd name="connsiteY6" fmla="*/ 86677 h 368617"/>
                <a:gd name="connsiteX7" fmla="*/ 71438 w 415290"/>
                <a:gd name="connsiteY7" fmla="*/ 21907 h 368617"/>
                <a:gd name="connsiteX8" fmla="*/ 93345 w 415290"/>
                <a:gd name="connsiteY8" fmla="*/ 0 h 368617"/>
                <a:gd name="connsiteX9" fmla="*/ 321945 w 415290"/>
                <a:gd name="connsiteY9" fmla="*/ 0 h 36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5290" h="368617">
                  <a:moveTo>
                    <a:pt x="0" y="368617"/>
                  </a:moveTo>
                  <a:lnTo>
                    <a:pt x="344805" y="368617"/>
                  </a:lnTo>
                  <a:cubicBezTo>
                    <a:pt x="383858" y="368617"/>
                    <a:pt x="415290" y="337185"/>
                    <a:pt x="415290" y="298133"/>
                  </a:cubicBezTo>
                  <a:lnTo>
                    <a:pt x="415290" y="179070"/>
                  </a:lnTo>
                  <a:cubicBezTo>
                    <a:pt x="415290" y="140018"/>
                    <a:pt x="383858" y="108585"/>
                    <a:pt x="344805" y="108585"/>
                  </a:cubicBezTo>
                  <a:lnTo>
                    <a:pt x="93345" y="108585"/>
                  </a:lnTo>
                  <a:cubicBezTo>
                    <a:pt x="80963" y="108585"/>
                    <a:pt x="71438" y="99060"/>
                    <a:pt x="71438" y="86677"/>
                  </a:cubicBezTo>
                  <a:lnTo>
                    <a:pt x="71438" y="21907"/>
                  </a:lnTo>
                  <a:cubicBezTo>
                    <a:pt x="71438" y="9525"/>
                    <a:pt x="80963" y="0"/>
                    <a:pt x="93345" y="0"/>
                  </a:cubicBezTo>
                  <a:lnTo>
                    <a:pt x="32194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A27E575-E08B-4BCE-BA83-D74B2524C1C7}"/>
                </a:ext>
              </a:extLst>
            </p:cNvPr>
            <p:cNvSpPr/>
            <p:nvPr/>
          </p:nvSpPr>
          <p:spPr>
            <a:xfrm>
              <a:off x="3516416" y="3767522"/>
              <a:ext cx="343852" cy="108584"/>
            </a:xfrm>
            <a:custGeom>
              <a:avLst/>
              <a:gdLst>
                <a:gd name="connsiteX0" fmla="*/ 93345 w 343852"/>
                <a:gd name="connsiteY0" fmla="*/ 0 h 108584"/>
                <a:gd name="connsiteX1" fmla="*/ 321945 w 343852"/>
                <a:gd name="connsiteY1" fmla="*/ 0 h 108584"/>
                <a:gd name="connsiteX2" fmla="*/ 343853 w 343852"/>
                <a:gd name="connsiteY2" fmla="*/ 21907 h 108584"/>
                <a:gd name="connsiteX3" fmla="*/ 343853 w 343852"/>
                <a:gd name="connsiteY3" fmla="*/ 86677 h 108584"/>
                <a:gd name="connsiteX4" fmla="*/ 321945 w 343852"/>
                <a:gd name="connsiteY4" fmla="*/ 108585 h 108584"/>
                <a:gd name="connsiteX5" fmla="*/ 0 w 343852"/>
                <a:gd name="connsiteY5" fmla="*/ 108585 h 10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3852" h="108584">
                  <a:moveTo>
                    <a:pt x="93345" y="0"/>
                  </a:moveTo>
                  <a:lnTo>
                    <a:pt x="321945" y="0"/>
                  </a:lnTo>
                  <a:cubicBezTo>
                    <a:pt x="334328" y="0"/>
                    <a:pt x="343853" y="9525"/>
                    <a:pt x="343853" y="21907"/>
                  </a:cubicBezTo>
                  <a:lnTo>
                    <a:pt x="343853" y="86677"/>
                  </a:lnTo>
                  <a:cubicBezTo>
                    <a:pt x="343853" y="99060"/>
                    <a:pt x="334328" y="108585"/>
                    <a:pt x="321945" y="108585"/>
                  </a:cubicBezTo>
                  <a:lnTo>
                    <a:pt x="0" y="10858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20DAF0D-2459-4D48-90A7-AB4475D79F22}"/>
                </a:ext>
              </a:extLst>
            </p:cNvPr>
            <p:cNvSpPr/>
            <p:nvPr/>
          </p:nvSpPr>
          <p:spPr>
            <a:xfrm>
              <a:off x="3516416" y="3507490"/>
              <a:ext cx="321944" cy="260032"/>
            </a:xfrm>
            <a:custGeom>
              <a:avLst/>
              <a:gdLst>
                <a:gd name="connsiteX0" fmla="*/ 93345 w 321944"/>
                <a:gd name="connsiteY0" fmla="*/ 260033 h 260032"/>
                <a:gd name="connsiteX1" fmla="*/ 70485 w 321944"/>
                <a:gd name="connsiteY1" fmla="*/ 260033 h 260032"/>
                <a:gd name="connsiteX2" fmla="*/ 0 w 321944"/>
                <a:gd name="connsiteY2" fmla="*/ 189548 h 260032"/>
                <a:gd name="connsiteX3" fmla="*/ 0 w 321944"/>
                <a:gd name="connsiteY3" fmla="*/ 70485 h 260032"/>
                <a:gd name="connsiteX4" fmla="*/ 70485 w 321944"/>
                <a:gd name="connsiteY4" fmla="*/ 0 h 260032"/>
                <a:gd name="connsiteX5" fmla="*/ 321945 w 321944"/>
                <a:gd name="connsiteY5" fmla="*/ 0 h 260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1944" h="260032">
                  <a:moveTo>
                    <a:pt x="93345" y="260033"/>
                  </a:moveTo>
                  <a:lnTo>
                    <a:pt x="70485" y="260033"/>
                  </a:lnTo>
                  <a:cubicBezTo>
                    <a:pt x="31432" y="260033"/>
                    <a:pt x="0" y="228600"/>
                    <a:pt x="0" y="189548"/>
                  </a:cubicBezTo>
                  <a:lnTo>
                    <a:pt x="0" y="70485"/>
                  </a:lnTo>
                  <a:cubicBezTo>
                    <a:pt x="0" y="31432"/>
                    <a:pt x="31432" y="0"/>
                    <a:pt x="70485" y="0"/>
                  </a:cubicBezTo>
                  <a:lnTo>
                    <a:pt x="32194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4A6A17B-3ACD-4E58-9445-589B1DA4D8A9}"/>
                </a:ext>
              </a:extLst>
            </p:cNvPr>
            <p:cNvSpPr/>
            <p:nvPr/>
          </p:nvSpPr>
          <p:spPr>
            <a:xfrm>
              <a:off x="3838361" y="3457007"/>
              <a:ext cx="125729" cy="172402"/>
            </a:xfrm>
            <a:custGeom>
              <a:avLst/>
              <a:gdLst>
                <a:gd name="connsiteX0" fmla="*/ 0 w 125729"/>
                <a:gd name="connsiteY0" fmla="*/ 50482 h 172402"/>
                <a:gd name="connsiteX1" fmla="*/ 0 w 125729"/>
                <a:gd name="connsiteY1" fmla="*/ 0 h 172402"/>
                <a:gd name="connsiteX2" fmla="*/ 125730 w 125729"/>
                <a:gd name="connsiteY2" fmla="*/ 86677 h 172402"/>
                <a:gd name="connsiteX3" fmla="*/ 0 w 125729"/>
                <a:gd name="connsiteY3" fmla="*/ 172402 h 172402"/>
                <a:gd name="connsiteX4" fmla="*/ 0 w 125729"/>
                <a:gd name="connsiteY4" fmla="*/ 125730 h 17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29" h="172402">
                  <a:moveTo>
                    <a:pt x="0" y="50482"/>
                  </a:moveTo>
                  <a:lnTo>
                    <a:pt x="0" y="0"/>
                  </a:lnTo>
                  <a:lnTo>
                    <a:pt x="125730" y="86677"/>
                  </a:lnTo>
                  <a:lnTo>
                    <a:pt x="0" y="172402"/>
                  </a:lnTo>
                  <a:lnTo>
                    <a:pt x="0" y="12573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40E7420-97FC-482B-ACC6-BECEF91A6E49}"/>
              </a:ext>
            </a:extLst>
          </p:cNvPr>
          <p:cNvSpPr/>
          <p:nvPr/>
        </p:nvSpPr>
        <p:spPr>
          <a:xfrm>
            <a:off x="5622769" y="3428432"/>
            <a:ext cx="546734" cy="554355"/>
          </a:xfrm>
          <a:custGeom>
            <a:avLst/>
            <a:gdLst>
              <a:gd name="connsiteX0" fmla="*/ 56197 w 546734"/>
              <a:gd name="connsiteY0" fmla="*/ 245745 h 554355"/>
              <a:gd name="connsiteX1" fmla="*/ 300990 w 546734"/>
              <a:gd name="connsiteY1" fmla="*/ 0 h 554355"/>
              <a:gd name="connsiteX2" fmla="*/ 546735 w 546734"/>
              <a:gd name="connsiteY2" fmla="*/ 245745 h 554355"/>
              <a:gd name="connsiteX3" fmla="*/ 300990 w 546734"/>
              <a:gd name="connsiteY3" fmla="*/ 491490 h 554355"/>
              <a:gd name="connsiteX4" fmla="*/ 300990 w 546734"/>
              <a:gd name="connsiteY4" fmla="*/ 491490 h 554355"/>
              <a:gd name="connsiteX5" fmla="*/ 140970 w 546734"/>
              <a:gd name="connsiteY5" fmla="*/ 491490 h 554355"/>
              <a:gd name="connsiteX6" fmla="*/ 140970 w 546734"/>
              <a:gd name="connsiteY6" fmla="*/ 554355 h 554355"/>
              <a:gd name="connsiteX7" fmla="*/ 0 w 546734"/>
              <a:gd name="connsiteY7" fmla="*/ 446722 h 554355"/>
              <a:gd name="connsiteX8" fmla="*/ 140970 w 546734"/>
              <a:gd name="connsiteY8" fmla="*/ 340043 h 554355"/>
              <a:gd name="connsiteX9" fmla="*/ 140970 w 546734"/>
              <a:gd name="connsiteY9" fmla="*/ 404812 h 554355"/>
              <a:gd name="connsiteX10" fmla="*/ 300990 w 546734"/>
              <a:gd name="connsiteY10" fmla="*/ 404812 h 554355"/>
              <a:gd name="connsiteX11" fmla="*/ 461010 w 546734"/>
              <a:gd name="connsiteY11" fmla="*/ 244793 h 554355"/>
              <a:gd name="connsiteX12" fmla="*/ 301943 w 546734"/>
              <a:gd name="connsiteY12" fmla="*/ 84772 h 554355"/>
              <a:gd name="connsiteX13" fmla="*/ 141922 w 546734"/>
              <a:gd name="connsiteY13" fmla="*/ 244793 h 554355"/>
              <a:gd name="connsiteX14" fmla="*/ 141922 w 546734"/>
              <a:gd name="connsiteY14" fmla="*/ 244793 h 55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46734" h="554355">
                <a:moveTo>
                  <a:pt x="56197" y="245745"/>
                </a:moveTo>
                <a:cubicBezTo>
                  <a:pt x="56197" y="109538"/>
                  <a:pt x="165735" y="0"/>
                  <a:pt x="300990" y="0"/>
                </a:cubicBezTo>
                <a:cubicBezTo>
                  <a:pt x="436245" y="0"/>
                  <a:pt x="546735" y="109538"/>
                  <a:pt x="546735" y="245745"/>
                </a:cubicBezTo>
                <a:cubicBezTo>
                  <a:pt x="546735" y="381000"/>
                  <a:pt x="437197" y="491490"/>
                  <a:pt x="300990" y="491490"/>
                </a:cubicBezTo>
                <a:lnTo>
                  <a:pt x="300990" y="491490"/>
                </a:lnTo>
                <a:lnTo>
                  <a:pt x="140970" y="491490"/>
                </a:lnTo>
                <a:lnTo>
                  <a:pt x="140970" y="554355"/>
                </a:lnTo>
                <a:lnTo>
                  <a:pt x="0" y="446722"/>
                </a:lnTo>
                <a:lnTo>
                  <a:pt x="140970" y="340043"/>
                </a:lnTo>
                <a:lnTo>
                  <a:pt x="140970" y="404812"/>
                </a:lnTo>
                <a:lnTo>
                  <a:pt x="300990" y="404812"/>
                </a:lnTo>
                <a:cubicBezTo>
                  <a:pt x="389572" y="404812"/>
                  <a:pt x="461010" y="333375"/>
                  <a:pt x="461010" y="244793"/>
                </a:cubicBezTo>
                <a:cubicBezTo>
                  <a:pt x="461010" y="156210"/>
                  <a:pt x="390525" y="84772"/>
                  <a:pt x="301943" y="84772"/>
                </a:cubicBezTo>
                <a:cubicBezTo>
                  <a:pt x="213360" y="84772"/>
                  <a:pt x="141922" y="156210"/>
                  <a:pt x="141922" y="244793"/>
                </a:cubicBezTo>
                <a:lnTo>
                  <a:pt x="141922" y="244793"/>
                </a:lnTo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65" name="Graphic 55">
            <a:extLst>
              <a:ext uri="{FF2B5EF4-FFF2-40B4-BE49-F238E27FC236}">
                <a16:creationId xmlns:a16="http://schemas.microsoft.com/office/drawing/2014/main" id="{E54C0E34-7B64-4900-91FA-F746475EB351}"/>
              </a:ext>
            </a:extLst>
          </p:cNvPr>
          <p:cNvGrpSpPr/>
          <p:nvPr/>
        </p:nvGrpSpPr>
        <p:grpSpPr>
          <a:xfrm>
            <a:off x="7824372" y="3504632"/>
            <a:ext cx="467677" cy="409574"/>
            <a:chOff x="7824372" y="3504632"/>
            <a:chExt cx="467677" cy="409574"/>
          </a:xfrm>
          <a:noFill/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32738C2-D82A-401C-AE76-90757750F841}"/>
                </a:ext>
              </a:extLst>
            </p:cNvPr>
            <p:cNvSpPr/>
            <p:nvPr/>
          </p:nvSpPr>
          <p:spPr>
            <a:xfrm>
              <a:off x="7919622" y="3504632"/>
              <a:ext cx="372427" cy="204787"/>
            </a:xfrm>
            <a:custGeom>
              <a:avLst/>
              <a:gdLst>
                <a:gd name="connsiteX0" fmla="*/ 0 w 372427"/>
                <a:gd name="connsiteY0" fmla="*/ 157163 h 204787"/>
                <a:gd name="connsiteX1" fmla="*/ 233362 w 372427"/>
                <a:gd name="connsiteY1" fmla="*/ 157163 h 204787"/>
                <a:gd name="connsiteX2" fmla="*/ 233362 w 372427"/>
                <a:gd name="connsiteY2" fmla="*/ 204788 h 204787"/>
                <a:gd name="connsiteX3" fmla="*/ 372428 w 372427"/>
                <a:gd name="connsiteY3" fmla="*/ 102870 h 204787"/>
                <a:gd name="connsiteX4" fmla="*/ 233362 w 372427"/>
                <a:gd name="connsiteY4" fmla="*/ 0 h 204787"/>
                <a:gd name="connsiteX5" fmla="*/ 233362 w 372427"/>
                <a:gd name="connsiteY5" fmla="*/ 47625 h 204787"/>
                <a:gd name="connsiteX6" fmla="*/ 0 w 372427"/>
                <a:gd name="connsiteY6" fmla="*/ 47625 h 20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427" h="204787">
                  <a:moveTo>
                    <a:pt x="0" y="157163"/>
                  </a:moveTo>
                  <a:lnTo>
                    <a:pt x="233362" y="157163"/>
                  </a:lnTo>
                  <a:lnTo>
                    <a:pt x="233362" y="204788"/>
                  </a:lnTo>
                  <a:lnTo>
                    <a:pt x="372428" y="102870"/>
                  </a:lnTo>
                  <a:lnTo>
                    <a:pt x="233362" y="0"/>
                  </a:lnTo>
                  <a:lnTo>
                    <a:pt x="233362" y="47625"/>
                  </a:lnTo>
                  <a:lnTo>
                    <a:pt x="0" y="4762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BC7EFD87-33BD-4337-9785-8A267275D9B3}"/>
                </a:ext>
              </a:extLst>
            </p:cNvPr>
            <p:cNvSpPr/>
            <p:nvPr/>
          </p:nvSpPr>
          <p:spPr>
            <a:xfrm>
              <a:off x="7824372" y="3709420"/>
              <a:ext cx="372427" cy="204787"/>
            </a:xfrm>
            <a:custGeom>
              <a:avLst/>
              <a:gdLst>
                <a:gd name="connsiteX0" fmla="*/ 372428 w 372427"/>
                <a:gd name="connsiteY0" fmla="*/ 47625 h 204787"/>
                <a:gd name="connsiteX1" fmla="*/ 139065 w 372427"/>
                <a:gd name="connsiteY1" fmla="*/ 47625 h 204787"/>
                <a:gd name="connsiteX2" fmla="*/ 139065 w 372427"/>
                <a:gd name="connsiteY2" fmla="*/ 0 h 204787"/>
                <a:gd name="connsiteX3" fmla="*/ 0 w 372427"/>
                <a:gd name="connsiteY3" fmla="*/ 102870 h 204787"/>
                <a:gd name="connsiteX4" fmla="*/ 139065 w 372427"/>
                <a:gd name="connsiteY4" fmla="*/ 204787 h 204787"/>
                <a:gd name="connsiteX5" fmla="*/ 139065 w 372427"/>
                <a:gd name="connsiteY5" fmla="*/ 157162 h 204787"/>
                <a:gd name="connsiteX6" fmla="*/ 372428 w 372427"/>
                <a:gd name="connsiteY6" fmla="*/ 157162 h 20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427" h="204787">
                  <a:moveTo>
                    <a:pt x="372428" y="47625"/>
                  </a:moveTo>
                  <a:lnTo>
                    <a:pt x="139065" y="47625"/>
                  </a:lnTo>
                  <a:lnTo>
                    <a:pt x="139065" y="0"/>
                  </a:lnTo>
                  <a:lnTo>
                    <a:pt x="0" y="102870"/>
                  </a:lnTo>
                  <a:lnTo>
                    <a:pt x="139065" y="204787"/>
                  </a:lnTo>
                  <a:lnTo>
                    <a:pt x="139065" y="157162"/>
                  </a:lnTo>
                  <a:lnTo>
                    <a:pt x="372428" y="15716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2" name="Graphic 57">
            <a:extLst>
              <a:ext uri="{FF2B5EF4-FFF2-40B4-BE49-F238E27FC236}">
                <a16:creationId xmlns:a16="http://schemas.microsoft.com/office/drawing/2014/main" id="{E87754C4-F6F8-4B57-BB8F-27EF379CD51E}"/>
              </a:ext>
            </a:extLst>
          </p:cNvPr>
          <p:cNvGrpSpPr/>
          <p:nvPr/>
        </p:nvGrpSpPr>
        <p:grpSpPr>
          <a:xfrm>
            <a:off x="10006925" y="3437957"/>
            <a:ext cx="441007" cy="525780"/>
            <a:chOff x="10006925" y="3437957"/>
            <a:chExt cx="441007" cy="525780"/>
          </a:xfrm>
          <a:noFill/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93BB30C-8344-42B1-A68F-D0159E5E111F}"/>
                </a:ext>
              </a:extLst>
            </p:cNvPr>
            <p:cNvSpPr/>
            <p:nvPr/>
          </p:nvSpPr>
          <p:spPr>
            <a:xfrm>
              <a:off x="10157420" y="3437957"/>
              <a:ext cx="290512" cy="372427"/>
            </a:xfrm>
            <a:custGeom>
              <a:avLst/>
              <a:gdLst>
                <a:gd name="connsiteX0" fmla="*/ 242888 w 290512"/>
                <a:gd name="connsiteY0" fmla="*/ 372428 h 372427"/>
                <a:gd name="connsiteX1" fmla="*/ 242888 w 290512"/>
                <a:gd name="connsiteY1" fmla="*/ 139065 h 372427"/>
                <a:gd name="connsiteX2" fmla="*/ 290513 w 290512"/>
                <a:gd name="connsiteY2" fmla="*/ 139065 h 372427"/>
                <a:gd name="connsiteX3" fmla="*/ 188595 w 290512"/>
                <a:gd name="connsiteY3" fmla="*/ 0 h 372427"/>
                <a:gd name="connsiteX4" fmla="*/ 85725 w 290512"/>
                <a:gd name="connsiteY4" fmla="*/ 139065 h 372427"/>
                <a:gd name="connsiteX5" fmla="*/ 133350 w 290512"/>
                <a:gd name="connsiteY5" fmla="*/ 139065 h 372427"/>
                <a:gd name="connsiteX6" fmla="*/ 133350 w 290512"/>
                <a:gd name="connsiteY6" fmla="*/ 363855 h 372427"/>
                <a:gd name="connsiteX7" fmla="*/ 0 w 290512"/>
                <a:gd name="connsiteY7" fmla="*/ 228600 h 372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0512" h="372427">
                  <a:moveTo>
                    <a:pt x="242888" y="372428"/>
                  </a:moveTo>
                  <a:lnTo>
                    <a:pt x="242888" y="139065"/>
                  </a:lnTo>
                  <a:lnTo>
                    <a:pt x="290513" y="139065"/>
                  </a:lnTo>
                  <a:lnTo>
                    <a:pt x="188595" y="0"/>
                  </a:lnTo>
                  <a:lnTo>
                    <a:pt x="85725" y="139065"/>
                  </a:lnTo>
                  <a:lnTo>
                    <a:pt x="133350" y="139065"/>
                  </a:lnTo>
                  <a:lnTo>
                    <a:pt x="133350" y="363855"/>
                  </a:lnTo>
                  <a:cubicBezTo>
                    <a:pt x="133350" y="363855"/>
                    <a:pt x="124777" y="327660"/>
                    <a:pt x="0" y="22860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C2BE4E1-7397-45F6-B064-CC35C3E6DB8D}"/>
                </a:ext>
              </a:extLst>
            </p:cNvPr>
            <p:cNvSpPr/>
            <p:nvPr/>
          </p:nvSpPr>
          <p:spPr>
            <a:xfrm>
              <a:off x="10006925" y="3633220"/>
              <a:ext cx="274319" cy="330517"/>
            </a:xfrm>
            <a:custGeom>
              <a:avLst/>
              <a:gdLst>
                <a:gd name="connsiteX0" fmla="*/ 149543 w 274319"/>
                <a:gd name="connsiteY0" fmla="*/ 33338 h 330517"/>
                <a:gd name="connsiteX1" fmla="*/ 170497 w 274319"/>
                <a:gd name="connsiteY1" fmla="*/ 0 h 330517"/>
                <a:gd name="connsiteX2" fmla="*/ 0 w 274319"/>
                <a:gd name="connsiteY2" fmla="*/ 14288 h 330517"/>
                <a:gd name="connsiteX3" fmla="*/ 61913 w 274319"/>
                <a:gd name="connsiteY3" fmla="*/ 173355 h 330517"/>
                <a:gd name="connsiteX4" fmla="*/ 85725 w 274319"/>
                <a:gd name="connsiteY4" fmla="*/ 135255 h 330517"/>
                <a:gd name="connsiteX5" fmla="*/ 91440 w 274319"/>
                <a:gd name="connsiteY5" fmla="*/ 139065 h 330517"/>
                <a:gd name="connsiteX6" fmla="*/ 274320 w 274319"/>
                <a:gd name="connsiteY6" fmla="*/ 330518 h 330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4319" h="330517">
                  <a:moveTo>
                    <a:pt x="149543" y="33338"/>
                  </a:moveTo>
                  <a:lnTo>
                    <a:pt x="170497" y="0"/>
                  </a:lnTo>
                  <a:lnTo>
                    <a:pt x="0" y="14288"/>
                  </a:lnTo>
                  <a:lnTo>
                    <a:pt x="61913" y="173355"/>
                  </a:lnTo>
                  <a:lnTo>
                    <a:pt x="85725" y="135255"/>
                  </a:lnTo>
                  <a:lnTo>
                    <a:pt x="91440" y="139065"/>
                  </a:lnTo>
                  <a:cubicBezTo>
                    <a:pt x="91440" y="139065"/>
                    <a:pt x="165735" y="165735"/>
                    <a:pt x="274320" y="33051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BE120533-4529-4E25-860D-FE8986F3ED59}"/>
              </a:ext>
            </a:extLst>
          </p:cNvPr>
          <p:cNvSpPr/>
          <p:nvPr/>
        </p:nvSpPr>
        <p:spPr>
          <a:xfrm>
            <a:off x="1281475" y="1675977"/>
            <a:ext cx="591502" cy="591502"/>
          </a:xfrm>
          <a:custGeom>
            <a:avLst/>
            <a:gdLst>
              <a:gd name="connsiteX0" fmla="*/ 591503 w 591502"/>
              <a:gd name="connsiteY0" fmla="*/ 295275 h 591502"/>
              <a:gd name="connsiteX1" fmla="*/ 467678 w 591502"/>
              <a:gd name="connsiteY1" fmla="*/ 205740 h 591502"/>
              <a:gd name="connsiteX2" fmla="*/ 467678 w 591502"/>
              <a:gd name="connsiteY2" fmla="*/ 248602 h 591502"/>
              <a:gd name="connsiteX3" fmla="*/ 342900 w 591502"/>
              <a:gd name="connsiteY3" fmla="*/ 248602 h 591502"/>
              <a:gd name="connsiteX4" fmla="*/ 342900 w 591502"/>
              <a:gd name="connsiteY4" fmla="*/ 123825 h 591502"/>
              <a:gd name="connsiteX5" fmla="*/ 385762 w 591502"/>
              <a:gd name="connsiteY5" fmla="*/ 123825 h 591502"/>
              <a:gd name="connsiteX6" fmla="*/ 295275 w 591502"/>
              <a:gd name="connsiteY6" fmla="*/ 0 h 591502"/>
              <a:gd name="connsiteX7" fmla="*/ 205740 w 591502"/>
              <a:gd name="connsiteY7" fmla="*/ 123825 h 591502"/>
              <a:gd name="connsiteX8" fmla="*/ 248602 w 591502"/>
              <a:gd name="connsiteY8" fmla="*/ 123825 h 591502"/>
              <a:gd name="connsiteX9" fmla="*/ 248602 w 591502"/>
              <a:gd name="connsiteY9" fmla="*/ 248602 h 591502"/>
              <a:gd name="connsiteX10" fmla="*/ 123825 w 591502"/>
              <a:gd name="connsiteY10" fmla="*/ 248602 h 591502"/>
              <a:gd name="connsiteX11" fmla="*/ 123825 w 591502"/>
              <a:gd name="connsiteY11" fmla="*/ 205740 h 591502"/>
              <a:gd name="connsiteX12" fmla="*/ 0 w 591502"/>
              <a:gd name="connsiteY12" fmla="*/ 295275 h 591502"/>
              <a:gd name="connsiteX13" fmla="*/ 123825 w 591502"/>
              <a:gd name="connsiteY13" fmla="*/ 385762 h 591502"/>
              <a:gd name="connsiteX14" fmla="*/ 123825 w 591502"/>
              <a:gd name="connsiteY14" fmla="*/ 342900 h 591502"/>
              <a:gd name="connsiteX15" fmla="*/ 248602 w 591502"/>
              <a:gd name="connsiteY15" fmla="*/ 342900 h 591502"/>
              <a:gd name="connsiteX16" fmla="*/ 248602 w 591502"/>
              <a:gd name="connsiteY16" fmla="*/ 467678 h 591502"/>
              <a:gd name="connsiteX17" fmla="*/ 205740 w 591502"/>
              <a:gd name="connsiteY17" fmla="*/ 467678 h 591502"/>
              <a:gd name="connsiteX18" fmla="*/ 295275 w 591502"/>
              <a:gd name="connsiteY18" fmla="*/ 591503 h 591502"/>
              <a:gd name="connsiteX19" fmla="*/ 385762 w 591502"/>
              <a:gd name="connsiteY19" fmla="*/ 467678 h 591502"/>
              <a:gd name="connsiteX20" fmla="*/ 342900 w 591502"/>
              <a:gd name="connsiteY20" fmla="*/ 467678 h 591502"/>
              <a:gd name="connsiteX21" fmla="*/ 342900 w 591502"/>
              <a:gd name="connsiteY21" fmla="*/ 342900 h 591502"/>
              <a:gd name="connsiteX22" fmla="*/ 467678 w 591502"/>
              <a:gd name="connsiteY22" fmla="*/ 342900 h 591502"/>
              <a:gd name="connsiteX23" fmla="*/ 467678 w 591502"/>
              <a:gd name="connsiteY23" fmla="*/ 385762 h 591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91502" h="591502">
                <a:moveTo>
                  <a:pt x="591503" y="295275"/>
                </a:moveTo>
                <a:lnTo>
                  <a:pt x="467678" y="205740"/>
                </a:lnTo>
                <a:lnTo>
                  <a:pt x="467678" y="248602"/>
                </a:lnTo>
                <a:lnTo>
                  <a:pt x="342900" y="248602"/>
                </a:lnTo>
                <a:lnTo>
                  <a:pt x="342900" y="123825"/>
                </a:lnTo>
                <a:lnTo>
                  <a:pt x="385762" y="123825"/>
                </a:lnTo>
                <a:lnTo>
                  <a:pt x="295275" y="0"/>
                </a:lnTo>
                <a:lnTo>
                  <a:pt x="205740" y="123825"/>
                </a:lnTo>
                <a:lnTo>
                  <a:pt x="248602" y="123825"/>
                </a:lnTo>
                <a:lnTo>
                  <a:pt x="248602" y="248602"/>
                </a:lnTo>
                <a:lnTo>
                  <a:pt x="123825" y="248602"/>
                </a:lnTo>
                <a:lnTo>
                  <a:pt x="123825" y="205740"/>
                </a:lnTo>
                <a:lnTo>
                  <a:pt x="0" y="295275"/>
                </a:lnTo>
                <a:lnTo>
                  <a:pt x="123825" y="385762"/>
                </a:lnTo>
                <a:lnTo>
                  <a:pt x="123825" y="342900"/>
                </a:lnTo>
                <a:lnTo>
                  <a:pt x="248602" y="342900"/>
                </a:lnTo>
                <a:lnTo>
                  <a:pt x="248602" y="467678"/>
                </a:lnTo>
                <a:lnTo>
                  <a:pt x="205740" y="467678"/>
                </a:lnTo>
                <a:lnTo>
                  <a:pt x="295275" y="591503"/>
                </a:lnTo>
                <a:lnTo>
                  <a:pt x="385762" y="467678"/>
                </a:lnTo>
                <a:lnTo>
                  <a:pt x="342900" y="467678"/>
                </a:lnTo>
                <a:lnTo>
                  <a:pt x="342900" y="342900"/>
                </a:lnTo>
                <a:lnTo>
                  <a:pt x="467678" y="342900"/>
                </a:lnTo>
                <a:lnTo>
                  <a:pt x="467678" y="385762"/>
                </a:lnTo>
                <a:close/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98" name="Graphic 41">
            <a:extLst>
              <a:ext uri="{FF2B5EF4-FFF2-40B4-BE49-F238E27FC236}">
                <a16:creationId xmlns:a16="http://schemas.microsoft.com/office/drawing/2014/main" id="{F6DF1414-53FE-4E66-9259-B628B81E5E52}"/>
              </a:ext>
            </a:extLst>
          </p:cNvPr>
          <p:cNvGrpSpPr/>
          <p:nvPr/>
        </p:nvGrpSpPr>
        <p:grpSpPr>
          <a:xfrm>
            <a:off x="3468791" y="1704552"/>
            <a:ext cx="527684" cy="536257"/>
            <a:chOff x="3468791" y="1704552"/>
            <a:chExt cx="527684" cy="536257"/>
          </a:xfrm>
          <a:noFill/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AA32CC64-813D-4FEF-A2E5-3D34F10B99E3}"/>
                </a:ext>
              </a:extLst>
            </p:cNvPr>
            <p:cNvSpPr/>
            <p:nvPr/>
          </p:nvSpPr>
          <p:spPr>
            <a:xfrm>
              <a:off x="3586900" y="1704552"/>
              <a:ext cx="291464" cy="283844"/>
            </a:xfrm>
            <a:custGeom>
              <a:avLst/>
              <a:gdLst>
                <a:gd name="connsiteX0" fmla="*/ 291465 w 291464"/>
                <a:gd name="connsiteY0" fmla="*/ 178118 h 283844"/>
                <a:gd name="connsiteX1" fmla="*/ 187643 w 291464"/>
                <a:gd name="connsiteY1" fmla="*/ 283845 h 283844"/>
                <a:gd name="connsiteX2" fmla="*/ 187643 w 291464"/>
                <a:gd name="connsiteY2" fmla="*/ 107632 h 283844"/>
                <a:gd name="connsiteX3" fmla="*/ 224790 w 291464"/>
                <a:gd name="connsiteY3" fmla="*/ 107632 h 283844"/>
                <a:gd name="connsiteX4" fmla="*/ 145733 w 291464"/>
                <a:gd name="connsiteY4" fmla="*/ 0 h 283844"/>
                <a:gd name="connsiteX5" fmla="*/ 66675 w 291464"/>
                <a:gd name="connsiteY5" fmla="*/ 107632 h 283844"/>
                <a:gd name="connsiteX6" fmla="*/ 103823 w 291464"/>
                <a:gd name="connsiteY6" fmla="*/ 107632 h 283844"/>
                <a:gd name="connsiteX7" fmla="*/ 103823 w 291464"/>
                <a:gd name="connsiteY7" fmla="*/ 282893 h 283844"/>
                <a:gd name="connsiteX8" fmla="*/ 0 w 291464"/>
                <a:gd name="connsiteY8" fmla="*/ 177165 h 28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1464" h="283844">
                  <a:moveTo>
                    <a:pt x="291465" y="178118"/>
                  </a:moveTo>
                  <a:cubicBezTo>
                    <a:pt x="194310" y="255270"/>
                    <a:pt x="187643" y="283845"/>
                    <a:pt x="187643" y="283845"/>
                  </a:cubicBezTo>
                  <a:lnTo>
                    <a:pt x="187643" y="107632"/>
                  </a:lnTo>
                  <a:lnTo>
                    <a:pt x="224790" y="107632"/>
                  </a:lnTo>
                  <a:lnTo>
                    <a:pt x="145733" y="0"/>
                  </a:lnTo>
                  <a:lnTo>
                    <a:pt x="66675" y="107632"/>
                  </a:lnTo>
                  <a:lnTo>
                    <a:pt x="103823" y="107632"/>
                  </a:lnTo>
                  <a:lnTo>
                    <a:pt x="103823" y="282893"/>
                  </a:lnTo>
                  <a:cubicBezTo>
                    <a:pt x="103823" y="282893"/>
                    <a:pt x="97155" y="255270"/>
                    <a:pt x="0" y="17716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06F785EB-5EE2-4A1F-BDC2-FB85B9BE220C}"/>
                </a:ext>
              </a:extLst>
            </p:cNvPr>
            <p:cNvSpPr/>
            <p:nvPr/>
          </p:nvSpPr>
          <p:spPr>
            <a:xfrm>
              <a:off x="3468791" y="1855999"/>
              <a:ext cx="221932" cy="384810"/>
            </a:xfrm>
            <a:custGeom>
              <a:avLst/>
              <a:gdLst>
                <a:gd name="connsiteX0" fmla="*/ 116205 w 221932"/>
                <a:gd name="connsiteY0" fmla="*/ 25718 h 384810"/>
                <a:gd name="connsiteX1" fmla="*/ 132397 w 221932"/>
                <a:gd name="connsiteY1" fmla="*/ 0 h 384810"/>
                <a:gd name="connsiteX2" fmla="*/ 0 w 221932"/>
                <a:gd name="connsiteY2" fmla="*/ 11430 h 384810"/>
                <a:gd name="connsiteX3" fmla="*/ 48577 w 221932"/>
                <a:gd name="connsiteY3" fmla="*/ 135255 h 384810"/>
                <a:gd name="connsiteX4" fmla="*/ 66675 w 221932"/>
                <a:gd name="connsiteY4" fmla="*/ 105728 h 384810"/>
                <a:gd name="connsiteX5" fmla="*/ 71438 w 221932"/>
                <a:gd name="connsiteY5" fmla="*/ 108585 h 384810"/>
                <a:gd name="connsiteX6" fmla="*/ 221933 w 221932"/>
                <a:gd name="connsiteY6" fmla="*/ 257175 h 384810"/>
                <a:gd name="connsiteX7" fmla="*/ 221933 w 221932"/>
                <a:gd name="connsiteY7" fmla="*/ 384810 h 384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1932" h="384810">
                  <a:moveTo>
                    <a:pt x="116205" y="25718"/>
                  </a:moveTo>
                  <a:lnTo>
                    <a:pt x="132397" y="0"/>
                  </a:lnTo>
                  <a:lnTo>
                    <a:pt x="0" y="11430"/>
                  </a:lnTo>
                  <a:lnTo>
                    <a:pt x="48577" y="135255"/>
                  </a:lnTo>
                  <a:lnTo>
                    <a:pt x="66675" y="105728"/>
                  </a:lnTo>
                  <a:lnTo>
                    <a:pt x="71438" y="108585"/>
                  </a:lnTo>
                  <a:cubicBezTo>
                    <a:pt x="71438" y="108585"/>
                    <a:pt x="137160" y="128588"/>
                    <a:pt x="221933" y="257175"/>
                  </a:cubicBezTo>
                  <a:lnTo>
                    <a:pt x="221933" y="38481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8DE12AE-0CE6-478E-AF1E-A2D59D68ECA0}"/>
                </a:ext>
              </a:extLst>
            </p:cNvPr>
            <p:cNvSpPr/>
            <p:nvPr/>
          </p:nvSpPr>
          <p:spPr>
            <a:xfrm>
              <a:off x="3773590" y="1855999"/>
              <a:ext cx="222885" cy="384810"/>
            </a:xfrm>
            <a:custGeom>
              <a:avLst/>
              <a:gdLst>
                <a:gd name="connsiteX0" fmla="*/ 106680 w 222885"/>
                <a:gd name="connsiteY0" fmla="*/ 25718 h 384810"/>
                <a:gd name="connsiteX1" fmla="*/ 90488 w 222885"/>
                <a:gd name="connsiteY1" fmla="*/ 0 h 384810"/>
                <a:gd name="connsiteX2" fmla="*/ 222885 w 222885"/>
                <a:gd name="connsiteY2" fmla="*/ 11430 h 384810"/>
                <a:gd name="connsiteX3" fmla="*/ 174308 w 222885"/>
                <a:gd name="connsiteY3" fmla="*/ 135255 h 384810"/>
                <a:gd name="connsiteX4" fmla="*/ 155258 w 222885"/>
                <a:gd name="connsiteY4" fmla="*/ 105728 h 384810"/>
                <a:gd name="connsiteX5" fmla="*/ 150495 w 222885"/>
                <a:gd name="connsiteY5" fmla="*/ 108585 h 384810"/>
                <a:gd name="connsiteX6" fmla="*/ 0 w 222885"/>
                <a:gd name="connsiteY6" fmla="*/ 257175 h 384810"/>
                <a:gd name="connsiteX7" fmla="*/ 0 w 222885"/>
                <a:gd name="connsiteY7" fmla="*/ 384810 h 384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885" h="384810">
                  <a:moveTo>
                    <a:pt x="106680" y="25718"/>
                  </a:moveTo>
                  <a:lnTo>
                    <a:pt x="90488" y="0"/>
                  </a:lnTo>
                  <a:lnTo>
                    <a:pt x="222885" y="11430"/>
                  </a:lnTo>
                  <a:lnTo>
                    <a:pt x="174308" y="135255"/>
                  </a:lnTo>
                  <a:lnTo>
                    <a:pt x="155258" y="105728"/>
                  </a:lnTo>
                  <a:lnTo>
                    <a:pt x="150495" y="108585"/>
                  </a:lnTo>
                  <a:cubicBezTo>
                    <a:pt x="150495" y="108585"/>
                    <a:pt x="85725" y="128588"/>
                    <a:pt x="0" y="257175"/>
                  </a:cubicBezTo>
                  <a:lnTo>
                    <a:pt x="0" y="38481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4" name="Graphic 43">
            <a:extLst>
              <a:ext uri="{FF2B5EF4-FFF2-40B4-BE49-F238E27FC236}">
                <a16:creationId xmlns:a16="http://schemas.microsoft.com/office/drawing/2014/main" id="{5372023F-5A41-433E-B690-28F8BB44664F}"/>
              </a:ext>
            </a:extLst>
          </p:cNvPr>
          <p:cNvGrpSpPr/>
          <p:nvPr/>
        </p:nvGrpSpPr>
        <p:grpSpPr>
          <a:xfrm>
            <a:off x="5689444" y="1695027"/>
            <a:ext cx="416242" cy="547687"/>
            <a:chOff x="5689444" y="1695027"/>
            <a:chExt cx="416242" cy="547687"/>
          </a:xfrm>
          <a:noFill/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9F18E2E4-12EC-45EB-BF36-F7E5BF5E1DCF}"/>
                </a:ext>
              </a:extLst>
            </p:cNvPr>
            <p:cNvSpPr/>
            <p:nvPr/>
          </p:nvSpPr>
          <p:spPr>
            <a:xfrm>
              <a:off x="5893278" y="1695027"/>
              <a:ext cx="212407" cy="154305"/>
            </a:xfrm>
            <a:custGeom>
              <a:avLst/>
              <a:gdLst>
                <a:gd name="connsiteX0" fmla="*/ 54293 w 212407"/>
                <a:gd name="connsiteY0" fmla="*/ 154305 h 154305"/>
                <a:gd name="connsiteX1" fmla="*/ 0 w 212407"/>
                <a:gd name="connsiteY1" fmla="*/ 154305 h 154305"/>
                <a:gd name="connsiteX2" fmla="*/ 104775 w 212407"/>
                <a:gd name="connsiteY2" fmla="*/ 0 h 154305"/>
                <a:gd name="connsiteX3" fmla="*/ 212408 w 212407"/>
                <a:gd name="connsiteY3" fmla="*/ 154305 h 154305"/>
                <a:gd name="connsiteX4" fmla="*/ 158115 w 212407"/>
                <a:gd name="connsiteY4" fmla="*/ 154305 h 154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407" h="154305">
                  <a:moveTo>
                    <a:pt x="54293" y="154305"/>
                  </a:moveTo>
                  <a:lnTo>
                    <a:pt x="0" y="154305"/>
                  </a:lnTo>
                  <a:lnTo>
                    <a:pt x="104775" y="0"/>
                  </a:lnTo>
                  <a:lnTo>
                    <a:pt x="212408" y="154305"/>
                  </a:lnTo>
                  <a:lnTo>
                    <a:pt x="158115" y="15430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D333B43A-1CE5-4649-A13A-2F332B798818}"/>
                </a:ext>
              </a:extLst>
            </p:cNvPr>
            <p:cNvSpPr/>
            <p:nvPr/>
          </p:nvSpPr>
          <p:spPr>
            <a:xfrm>
              <a:off x="5749451" y="1849332"/>
              <a:ext cx="198120" cy="97154"/>
            </a:xfrm>
            <a:custGeom>
              <a:avLst/>
              <a:gdLst>
                <a:gd name="connsiteX0" fmla="*/ 198120 w 198120"/>
                <a:gd name="connsiteY0" fmla="*/ 0 h 97154"/>
                <a:gd name="connsiteX1" fmla="*/ 198120 w 198120"/>
                <a:gd name="connsiteY1" fmla="*/ 64770 h 97154"/>
                <a:gd name="connsiteX2" fmla="*/ 166688 w 198120"/>
                <a:gd name="connsiteY2" fmla="*/ 97155 h 97154"/>
                <a:gd name="connsiteX3" fmla="*/ 0 w 198120"/>
                <a:gd name="connsiteY3" fmla="*/ 97155 h 97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120" h="97154">
                  <a:moveTo>
                    <a:pt x="198120" y="0"/>
                  </a:moveTo>
                  <a:lnTo>
                    <a:pt x="198120" y="64770"/>
                  </a:lnTo>
                  <a:cubicBezTo>
                    <a:pt x="198120" y="81915"/>
                    <a:pt x="183833" y="96202"/>
                    <a:pt x="166688" y="97155"/>
                  </a:cubicBezTo>
                  <a:lnTo>
                    <a:pt x="0" y="9715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CCD6732B-2897-4F4D-9EAC-F0C3E6D1FAB4}"/>
                </a:ext>
              </a:extLst>
            </p:cNvPr>
            <p:cNvSpPr/>
            <p:nvPr/>
          </p:nvSpPr>
          <p:spPr>
            <a:xfrm>
              <a:off x="5689444" y="1945535"/>
              <a:ext cx="60007" cy="60960"/>
            </a:xfrm>
            <a:custGeom>
              <a:avLst/>
              <a:gdLst>
                <a:gd name="connsiteX0" fmla="*/ 0 w 60007"/>
                <a:gd name="connsiteY0" fmla="*/ 60960 h 60960"/>
                <a:gd name="connsiteX1" fmla="*/ 0 w 60007"/>
                <a:gd name="connsiteY1" fmla="*/ 60960 h 60960"/>
                <a:gd name="connsiteX2" fmla="*/ 60007 w 60007"/>
                <a:gd name="connsiteY2" fmla="*/ 0 h 6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007" h="60960">
                  <a:moveTo>
                    <a:pt x="0" y="60960"/>
                  </a:moveTo>
                  <a:lnTo>
                    <a:pt x="0" y="60960"/>
                  </a:lnTo>
                  <a:cubicBezTo>
                    <a:pt x="0" y="27623"/>
                    <a:pt x="26670" y="952"/>
                    <a:pt x="60007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02B3D850-CC46-493C-8184-670E7A1CFB69}"/>
                </a:ext>
              </a:extLst>
            </p:cNvPr>
            <p:cNvSpPr/>
            <p:nvPr/>
          </p:nvSpPr>
          <p:spPr>
            <a:xfrm>
              <a:off x="5853274" y="1849332"/>
              <a:ext cx="198119" cy="192404"/>
            </a:xfrm>
            <a:custGeom>
              <a:avLst/>
              <a:gdLst>
                <a:gd name="connsiteX0" fmla="*/ 0 w 198119"/>
                <a:gd name="connsiteY0" fmla="*/ 192405 h 192404"/>
                <a:gd name="connsiteX1" fmla="*/ 137160 w 198119"/>
                <a:gd name="connsiteY1" fmla="*/ 192405 h 192404"/>
                <a:gd name="connsiteX2" fmla="*/ 198120 w 198119"/>
                <a:gd name="connsiteY2" fmla="*/ 120015 h 192404"/>
                <a:gd name="connsiteX3" fmla="*/ 198120 w 198119"/>
                <a:gd name="connsiteY3" fmla="*/ 0 h 192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119" h="192404">
                  <a:moveTo>
                    <a:pt x="0" y="192405"/>
                  </a:moveTo>
                  <a:lnTo>
                    <a:pt x="137160" y="192405"/>
                  </a:lnTo>
                  <a:cubicBezTo>
                    <a:pt x="170498" y="192405"/>
                    <a:pt x="198120" y="153352"/>
                    <a:pt x="198120" y="120015"/>
                  </a:cubicBezTo>
                  <a:lnTo>
                    <a:pt x="19812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7FBC1092-9A46-4D4A-BDD8-3F5B1384DDC3}"/>
                </a:ext>
              </a:extLst>
            </p:cNvPr>
            <p:cNvSpPr/>
            <p:nvPr/>
          </p:nvSpPr>
          <p:spPr>
            <a:xfrm>
              <a:off x="5793266" y="2041737"/>
              <a:ext cx="56197" cy="200977"/>
            </a:xfrm>
            <a:custGeom>
              <a:avLst/>
              <a:gdLst>
                <a:gd name="connsiteX0" fmla="*/ 56198 w 56197"/>
                <a:gd name="connsiteY0" fmla="*/ 0 h 200977"/>
                <a:gd name="connsiteX1" fmla="*/ 34290 w 56197"/>
                <a:gd name="connsiteY1" fmla="*/ 0 h 200977"/>
                <a:gd name="connsiteX2" fmla="*/ 0 w 56197"/>
                <a:gd name="connsiteY2" fmla="*/ 34290 h 200977"/>
                <a:gd name="connsiteX3" fmla="*/ 0 w 56197"/>
                <a:gd name="connsiteY3" fmla="*/ 34290 h 200977"/>
                <a:gd name="connsiteX4" fmla="*/ 0 w 56197"/>
                <a:gd name="connsiteY4" fmla="*/ 200977 h 20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197" h="200977">
                  <a:moveTo>
                    <a:pt x="56198" y="0"/>
                  </a:moveTo>
                  <a:lnTo>
                    <a:pt x="34290" y="0"/>
                  </a:lnTo>
                  <a:cubicBezTo>
                    <a:pt x="15240" y="0"/>
                    <a:pt x="0" y="15240"/>
                    <a:pt x="0" y="34290"/>
                  </a:cubicBezTo>
                  <a:lnTo>
                    <a:pt x="0" y="34290"/>
                  </a:lnTo>
                  <a:lnTo>
                    <a:pt x="0" y="20097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9B9BF765-DE91-4899-BDCD-F2D73501DEAF}"/>
                </a:ext>
              </a:extLst>
            </p:cNvPr>
            <p:cNvSpPr/>
            <p:nvPr/>
          </p:nvSpPr>
          <p:spPr>
            <a:xfrm>
              <a:off x="5689444" y="2006495"/>
              <a:ext cx="9525" cy="236219"/>
            </a:xfrm>
            <a:custGeom>
              <a:avLst/>
              <a:gdLst>
                <a:gd name="connsiteX0" fmla="*/ 0 w 9525"/>
                <a:gd name="connsiteY0" fmla="*/ 0 h 236219"/>
                <a:gd name="connsiteX1" fmla="*/ 0 w 9525"/>
                <a:gd name="connsiteY1" fmla="*/ 236220 h 236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36219">
                  <a:moveTo>
                    <a:pt x="0" y="0"/>
                  </a:moveTo>
                  <a:lnTo>
                    <a:pt x="0" y="23622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3" name="Graphic 45">
            <a:extLst>
              <a:ext uri="{FF2B5EF4-FFF2-40B4-BE49-F238E27FC236}">
                <a16:creationId xmlns:a16="http://schemas.microsoft.com/office/drawing/2014/main" id="{4BF16D65-A252-4662-BC78-200B638DC058}"/>
              </a:ext>
            </a:extLst>
          </p:cNvPr>
          <p:cNvGrpSpPr/>
          <p:nvPr/>
        </p:nvGrpSpPr>
        <p:grpSpPr>
          <a:xfrm>
            <a:off x="7862472" y="1675977"/>
            <a:ext cx="409574" cy="593407"/>
            <a:chOff x="7862472" y="1675977"/>
            <a:chExt cx="409574" cy="593407"/>
          </a:xfrm>
          <a:noFill/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D7B8352C-B079-40F3-9F5A-498EB0837D70}"/>
                </a:ext>
              </a:extLst>
            </p:cNvPr>
            <p:cNvSpPr/>
            <p:nvPr/>
          </p:nvSpPr>
          <p:spPr>
            <a:xfrm>
              <a:off x="8068211" y="1675977"/>
              <a:ext cx="203834" cy="593407"/>
            </a:xfrm>
            <a:custGeom>
              <a:avLst/>
              <a:gdLst>
                <a:gd name="connsiteX0" fmla="*/ 0 w 203834"/>
                <a:gd name="connsiteY0" fmla="*/ 269558 h 593407"/>
                <a:gd name="connsiteX1" fmla="*/ 99060 w 203834"/>
                <a:gd name="connsiteY1" fmla="*/ 106680 h 593407"/>
                <a:gd name="connsiteX2" fmla="*/ 64770 w 203834"/>
                <a:gd name="connsiteY2" fmla="*/ 95250 h 593407"/>
                <a:gd name="connsiteX3" fmla="*/ 161925 w 203834"/>
                <a:gd name="connsiteY3" fmla="*/ 0 h 593407"/>
                <a:gd name="connsiteX4" fmla="*/ 203835 w 203834"/>
                <a:gd name="connsiteY4" fmla="*/ 141922 h 593407"/>
                <a:gd name="connsiteX5" fmla="*/ 169545 w 203834"/>
                <a:gd name="connsiteY5" fmla="*/ 130493 h 593407"/>
                <a:gd name="connsiteX6" fmla="*/ 41910 w 203834"/>
                <a:gd name="connsiteY6" fmla="*/ 335280 h 593407"/>
                <a:gd name="connsiteX7" fmla="*/ 41910 w 203834"/>
                <a:gd name="connsiteY7" fmla="*/ 593408 h 593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834" h="593407">
                  <a:moveTo>
                    <a:pt x="0" y="269558"/>
                  </a:moveTo>
                  <a:cubicBezTo>
                    <a:pt x="44768" y="222885"/>
                    <a:pt x="79057" y="167640"/>
                    <a:pt x="99060" y="106680"/>
                  </a:cubicBezTo>
                  <a:lnTo>
                    <a:pt x="64770" y="95250"/>
                  </a:lnTo>
                  <a:lnTo>
                    <a:pt x="161925" y="0"/>
                  </a:lnTo>
                  <a:lnTo>
                    <a:pt x="203835" y="141922"/>
                  </a:lnTo>
                  <a:lnTo>
                    <a:pt x="169545" y="130493"/>
                  </a:lnTo>
                  <a:cubicBezTo>
                    <a:pt x="150495" y="205740"/>
                    <a:pt x="101918" y="279083"/>
                    <a:pt x="41910" y="335280"/>
                  </a:cubicBezTo>
                  <a:lnTo>
                    <a:pt x="41910" y="59340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608CC95A-4463-4DEB-B8E3-32013F2CCD14}"/>
                </a:ext>
              </a:extLst>
            </p:cNvPr>
            <p:cNvSpPr/>
            <p:nvPr/>
          </p:nvSpPr>
          <p:spPr>
            <a:xfrm>
              <a:off x="7862472" y="1675977"/>
              <a:ext cx="205739" cy="593407"/>
            </a:xfrm>
            <a:custGeom>
              <a:avLst/>
              <a:gdLst>
                <a:gd name="connsiteX0" fmla="*/ 205740 w 205739"/>
                <a:gd name="connsiteY0" fmla="*/ 269558 h 593407"/>
                <a:gd name="connsiteX1" fmla="*/ 105727 w 205739"/>
                <a:gd name="connsiteY1" fmla="*/ 106680 h 593407"/>
                <a:gd name="connsiteX2" fmla="*/ 140970 w 205739"/>
                <a:gd name="connsiteY2" fmla="*/ 95250 h 593407"/>
                <a:gd name="connsiteX3" fmla="*/ 42863 w 205739"/>
                <a:gd name="connsiteY3" fmla="*/ 0 h 593407"/>
                <a:gd name="connsiteX4" fmla="*/ 0 w 205739"/>
                <a:gd name="connsiteY4" fmla="*/ 141922 h 593407"/>
                <a:gd name="connsiteX5" fmla="*/ 35243 w 205739"/>
                <a:gd name="connsiteY5" fmla="*/ 130493 h 593407"/>
                <a:gd name="connsiteX6" fmla="*/ 163830 w 205739"/>
                <a:gd name="connsiteY6" fmla="*/ 335280 h 593407"/>
                <a:gd name="connsiteX7" fmla="*/ 163830 w 205739"/>
                <a:gd name="connsiteY7" fmla="*/ 593408 h 593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5739" h="593407">
                  <a:moveTo>
                    <a:pt x="205740" y="269558"/>
                  </a:moveTo>
                  <a:cubicBezTo>
                    <a:pt x="160972" y="223838"/>
                    <a:pt x="126682" y="167640"/>
                    <a:pt x="105727" y="106680"/>
                  </a:cubicBezTo>
                  <a:lnTo>
                    <a:pt x="140970" y="95250"/>
                  </a:lnTo>
                  <a:lnTo>
                    <a:pt x="42863" y="0"/>
                  </a:lnTo>
                  <a:lnTo>
                    <a:pt x="0" y="141922"/>
                  </a:lnTo>
                  <a:lnTo>
                    <a:pt x="35243" y="130493"/>
                  </a:lnTo>
                  <a:cubicBezTo>
                    <a:pt x="54293" y="205740"/>
                    <a:pt x="103822" y="279083"/>
                    <a:pt x="163830" y="335280"/>
                  </a:cubicBezTo>
                  <a:lnTo>
                    <a:pt x="163830" y="59340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8" name="Graphic 47">
            <a:extLst>
              <a:ext uri="{FF2B5EF4-FFF2-40B4-BE49-F238E27FC236}">
                <a16:creationId xmlns:a16="http://schemas.microsoft.com/office/drawing/2014/main" id="{814D1AFF-6D06-4E4F-AB5B-B0DCD8166D35}"/>
              </a:ext>
            </a:extLst>
          </p:cNvPr>
          <p:cNvGrpSpPr/>
          <p:nvPr/>
        </p:nvGrpSpPr>
        <p:grpSpPr>
          <a:xfrm>
            <a:off x="9987875" y="1752177"/>
            <a:ext cx="482917" cy="437197"/>
            <a:chOff x="9987875" y="1752177"/>
            <a:chExt cx="482917" cy="437197"/>
          </a:xfrm>
          <a:noFill/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BB9CE82-F92A-4ECF-B730-6C3BE642D085}"/>
                </a:ext>
              </a:extLst>
            </p:cNvPr>
            <p:cNvSpPr/>
            <p:nvPr/>
          </p:nvSpPr>
          <p:spPr>
            <a:xfrm>
              <a:off x="10127892" y="1915054"/>
              <a:ext cx="240982" cy="172402"/>
            </a:xfrm>
            <a:custGeom>
              <a:avLst/>
              <a:gdLst>
                <a:gd name="connsiteX0" fmla="*/ 0 w 240982"/>
                <a:gd name="connsiteY0" fmla="*/ 0 h 172402"/>
                <a:gd name="connsiteX1" fmla="*/ 177165 w 240982"/>
                <a:gd name="connsiteY1" fmla="*/ 0 h 172402"/>
                <a:gd name="connsiteX2" fmla="*/ 240982 w 240982"/>
                <a:gd name="connsiteY2" fmla="*/ 63818 h 172402"/>
                <a:gd name="connsiteX3" fmla="*/ 240982 w 240982"/>
                <a:gd name="connsiteY3" fmla="*/ 108585 h 172402"/>
                <a:gd name="connsiteX4" fmla="*/ 177165 w 240982"/>
                <a:gd name="connsiteY4" fmla="*/ 172403 h 172402"/>
                <a:gd name="connsiteX5" fmla="*/ 1905 w 240982"/>
                <a:gd name="connsiteY5" fmla="*/ 172403 h 17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0982" h="172402">
                  <a:moveTo>
                    <a:pt x="0" y="0"/>
                  </a:moveTo>
                  <a:lnTo>
                    <a:pt x="177165" y="0"/>
                  </a:lnTo>
                  <a:cubicBezTo>
                    <a:pt x="212407" y="0"/>
                    <a:pt x="240982" y="28575"/>
                    <a:pt x="240982" y="63818"/>
                  </a:cubicBezTo>
                  <a:lnTo>
                    <a:pt x="240982" y="108585"/>
                  </a:lnTo>
                  <a:cubicBezTo>
                    <a:pt x="240982" y="143828"/>
                    <a:pt x="212407" y="172403"/>
                    <a:pt x="177165" y="172403"/>
                  </a:cubicBezTo>
                  <a:lnTo>
                    <a:pt x="1905" y="17240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09602E48-63C8-4711-85D9-C6D4B347A4F1}"/>
                </a:ext>
              </a:extLst>
            </p:cNvPr>
            <p:cNvSpPr/>
            <p:nvPr/>
          </p:nvSpPr>
          <p:spPr>
            <a:xfrm>
              <a:off x="10127892" y="1813137"/>
              <a:ext cx="342900" cy="376237"/>
            </a:xfrm>
            <a:custGeom>
              <a:avLst/>
              <a:gdLst>
                <a:gd name="connsiteX0" fmla="*/ 0 w 342900"/>
                <a:gd name="connsiteY0" fmla="*/ 0 h 376237"/>
                <a:gd name="connsiteX1" fmla="*/ 197167 w 342900"/>
                <a:gd name="connsiteY1" fmla="*/ 0 h 376237"/>
                <a:gd name="connsiteX2" fmla="*/ 342900 w 342900"/>
                <a:gd name="connsiteY2" fmla="*/ 145733 h 376237"/>
                <a:gd name="connsiteX3" fmla="*/ 342900 w 342900"/>
                <a:gd name="connsiteY3" fmla="*/ 229552 h 376237"/>
                <a:gd name="connsiteX4" fmla="*/ 197167 w 342900"/>
                <a:gd name="connsiteY4" fmla="*/ 376238 h 376237"/>
                <a:gd name="connsiteX5" fmla="*/ 0 w 342900"/>
                <a:gd name="connsiteY5" fmla="*/ 376238 h 376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42900" h="376237">
                  <a:moveTo>
                    <a:pt x="0" y="0"/>
                  </a:moveTo>
                  <a:lnTo>
                    <a:pt x="197167" y="0"/>
                  </a:lnTo>
                  <a:cubicBezTo>
                    <a:pt x="278130" y="0"/>
                    <a:pt x="342900" y="65723"/>
                    <a:pt x="342900" y="145733"/>
                  </a:cubicBezTo>
                  <a:lnTo>
                    <a:pt x="342900" y="229552"/>
                  </a:lnTo>
                  <a:cubicBezTo>
                    <a:pt x="342900" y="310515"/>
                    <a:pt x="277178" y="375285"/>
                    <a:pt x="197167" y="376238"/>
                  </a:cubicBezTo>
                  <a:lnTo>
                    <a:pt x="0" y="37623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9989D454-D026-4751-9B4E-4A9D367DEF96}"/>
                </a:ext>
              </a:extLst>
            </p:cNvPr>
            <p:cNvSpPr/>
            <p:nvPr/>
          </p:nvSpPr>
          <p:spPr>
            <a:xfrm>
              <a:off x="9987875" y="1752177"/>
              <a:ext cx="140017" cy="221932"/>
            </a:xfrm>
            <a:custGeom>
              <a:avLst/>
              <a:gdLst>
                <a:gd name="connsiteX0" fmla="*/ 140018 w 140017"/>
                <a:gd name="connsiteY0" fmla="*/ 162877 h 221932"/>
                <a:gd name="connsiteX1" fmla="*/ 140018 w 140017"/>
                <a:gd name="connsiteY1" fmla="*/ 221933 h 221932"/>
                <a:gd name="connsiteX2" fmla="*/ 0 w 140017"/>
                <a:gd name="connsiteY2" fmla="*/ 111443 h 221932"/>
                <a:gd name="connsiteX3" fmla="*/ 140018 w 140017"/>
                <a:gd name="connsiteY3" fmla="*/ 0 h 221932"/>
                <a:gd name="connsiteX4" fmla="*/ 140018 w 140017"/>
                <a:gd name="connsiteY4" fmla="*/ 60960 h 221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017" h="221932">
                  <a:moveTo>
                    <a:pt x="140018" y="162877"/>
                  </a:moveTo>
                  <a:lnTo>
                    <a:pt x="140018" y="221933"/>
                  </a:lnTo>
                  <a:lnTo>
                    <a:pt x="0" y="111443"/>
                  </a:lnTo>
                  <a:lnTo>
                    <a:pt x="140018" y="0"/>
                  </a:lnTo>
                  <a:lnTo>
                    <a:pt x="140018" y="6096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433471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91EDA28-2581-484B-8282-B5ECD69CB8BD}"/>
              </a:ext>
            </a:extLst>
          </p:cNvPr>
          <p:cNvSpPr/>
          <p:nvPr/>
        </p:nvSpPr>
        <p:spPr>
          <a:xfrm>
            <a:off x="9690695" y="1430644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53F528D6-697B-4ACB-93C7-2B45779B8DE3}"/>
              </a:ext>
            </a:extLst>
          </p:cNvPr>
          <p:cNvSpPr/>
          <p:nvPr/>
        </p:nvSpPr>
        <p:spPr>
          <a:xfrm>
            <a:off x="1036683" y="1430644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E3C8F65E-AB4A-422D-9700-2BF0EE175B75}"/>
              </a:ext>
            </a:extLst>
          </p:cNvPr>
          <p:cNvSpPr/>
          <p:nvPr/>
        </p:nvSpPr>
        <p:spPr>
          <a:xfrm>
            <a:off x="3200186" y="1430644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0CA4B8FA-C1E4-44E8-90ED-C1C184D64DA5}"/>
              </a:ext>
            </a:extLst>
          </p:cNvPr>
          <p:cNvSpPr/>
          <p:nvPr/>
        </p:nvSpPr>
        <p:spPr>
          <a:xfrm>
            <a:off x="5370940" y="1430644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C9392374-E2CB-4DFC-BAA6-D1F8FDD2696A}"/>
              </a:ext>
            </a:extLst>
          </p:cNvPr>
          <p:cNvSpPr/>
          <p:nvPr/>
        </p:nvSpPr>
        <p:spPr>
          <a:xfrm>
            <a:off x="7527192" y="1430644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6" name="Freeform: Shape 155">
            <a:extLst>
              <a:ext uri="{FF2B5EF4-FFF2-40B4-BE49-F238E27FC236}">
                <a16:creationId xmlns:a16="http://schemas.microsoft.com/office/drawing/2014/main" id="{2F0CE960-7319-4958-AA6B-A18BB14A16F4}"/>
              </a:ext>
            </a:extLst>
          </p:cNvPr>
          <p:cNvSpPr/>
          <p:nvPr/>
        </p:nvSpPr>
        <p:spPr>
          <a:xfrm>
            <a:off x="9690695" y="3162033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80" name="Freeform: Shape 179">
            <a:extLst>
              <a:ext uri="{FF2B5EF4-FFF2-40B4-BE49-F238E27FC236}">
                <a16:creationId xmlns:a16="http://schemas.microsoft.com/office/drawing/2014/main" id="{3FE3B359-8B5C-4BAF-B4CE-C73B5F23A2CB}"/>
              </a:ext>
            </a:extLst>
          </p:cNvPr>
          <p:cNvSpPr/>
          <p:nvPr/>
        </p:nvSpPr>
        <p:spPr>
          <a:xfrm>
            <a:off x="1036683" y="3162033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03" name="Freeform: Shape 202">
            <a:extLst>
              <a:ext uri="{FF2B5EF4-FFF2-40B4-BE49-F238E27FC236}">
                <a16:creationId xmlns:a16="http://schemas.microsoft.com/office/drawing/2014/main" id="{A5957B98-0A9A-4B7D-96AE-FEC3951C5FAA}"/>
              </a:ext>
            </a:extLst>
          </p:cNvPr>
          <p:cNvSpPr/>
          <p:nvPr/>
        </p:nvSpPr>
        <p:spPr>
          <a:xfrm>
            <a:off x="3200186" y="3162033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26" name="Freeform: Shape 225">
            <a:extLst>
              <a:ext uri="{FF2B5EF4-FFF2-40B4-BE49-F238E27FC236}">
                <a16:creationId xmlns:a16="http://schemas.microsoft.com/office/drawing/2014/main" id="{C3153290-53DC-4F2B-90A1-CAFB6EDF2C7D}"/>
              </a:ext>
            </a:extLst>
          </p:cNvPr>
          <p:cNvSpPr/>
          <p:nvPr/>
        </p:nvSpPr>
        <p:spPr>
          <a:xfrm>
            <a:off x="5370940" y="3162033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47" name="Freeform: Shape 246">
            <a:extLst>
              <a:ext uri="{FF2B5EF4-FFF2-40B4-BE49-F238E27FC236}">
                <a16:creationId xmlns:a16="http://schemas.microsoft.com/office/drawing/2014/main" id="{89EFC328-ECAC-42A9-B846-8F632DFC563E}"/>
              </a:ext>
            </a:extLst>
          </p:cNvPr>
          <p:cNvSpPr/>
          <p:nvPr/>
        </p:nvSpPr>
        <p:spPr>
          <a:xfrm>
            <a:off x="7527192" y="3162033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74" name="Freeform: Shape 273">
            <a:extLst>
              <a:ext uri="{FF2B5EF4-FFF2-40B4-BE49-F238E27FC236}">
                <a16:creationId xmlns:a16="http://schemas.microsoft.com/office/drawing/2014/main" id="{4A36B084-4957-47AF-BB8D-9F2EE06A9E07}"/>
              </a:ext>
            </a:extLst>
          </p:cNvPr>
          <p:cNvSpPr/>
          <p:nvPr/>
        </p:nvSpPr>
        <p:spPr>
          <a:xfrm>
            <a:off x="9690695" y="4893422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88" name="Freeform: Shape 287">
            <a:extLst>
              <a:ext uri="{FF2B5EF4-FFF2-40B4-BE49-F238E27FC236}">
                <a16:creationId xmlns:a16="http://schemas.microsoft.com/office/drawing/2014/main" id="{6EACEE61-683D-489D-ACDA-F6D401C4B4FC}"/>
              </a:ext>
            </a:extLst>
          </p:cNvPr>
          <p:cNvSpPr/>
          <p:nvPr/>
        </p:nvSpPr>
        <p:spPr>
          <a:xfrm>
            <a:off x="1036683" y="4893422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302" name="Freeform: Shape 301">
            <a:extLst>
              <a:ext uri="{FF2B5EF4-FFF2-40B4-BE49-F238E27FC236}">
                <a16:creationId xmlns:a16="http://schemas.microsoft.com/office/drawing/2014/main" id="{F3BDF37A-94D7-4B71-8C41-F6607F564F97}"/>
              </a:ext>
            </a:extLst>
          </p:cNvPr>
          <p:cNvSpPr/>
          <p:nvPr/>
        </p:nvSpPr>
        <p:spPr>
          <a:xfrm>
            <a:off x="3200186" y="4893422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313" name="Freeform: Shape 312">
            <a:extLst>
              <a:ext uri="{FF2B5EF4-FFF2-40B4-BE49-F238E27FC236}">
                <a16:creationId xmlns:a16="http://schemas.microsoft.com/office/drawing/2014/main" id="{F9795251-4C9C-46BA-BC24-B88C36327AF3}"/>
              </a:ext>
            </a:extLst>
          </p:cNvPr>
          <p:cNvSpPr/>
          <p:nvPr/>
        </p:nvSpPr>
        <p:spPr>
          <a:xfrm>
            <a:off x="5370940" y="4893422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341" name="Freeform: Shape 340">
            <a:extLst>
              <a:ext uri="{FF2B5EF4-FFF2-40B4-BE49-F238E27FC236}">
                <a16:creationId xmlns:a16="http://schemas.microsoft.com/office/drawing/2014/main" id="{C32CFE21-1FA8-40C0-A00F-6314F2CBCB4C}"/>
              </a:ext>
            </a:extLst>
          </p:cNvPr>
          <p:cNvSpPr/>
          <p:nvPr/>
        </p:nvSpPr>
        <p:spPr>
          <a:xfrm>
            <a:off x="7527192" y="4893422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Calendars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5863892-A4CB-4B55-BC23-1EADA4AAF319}"/>
              </a:ext>
            </a:extLst>
          </p:cNvPr>
          <p:cNvGrpSpPr/>
          <p:nvPr/>
        </p:nvGrpSpPr>
        <p:grpSpPr>
          <a:xfrm>
            <a:off x="989057" y="4308283"/>
            <a:ext cx="9825588" cy="318924"/>
            <a:chOff x="989057" y="4308283"/>
            <a:chExt cx="9825588" cy="318924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98CA4CD-9C55-4B7E-AB20-93D73E6ED773}"/>
                </a:ext>
              </a:extLst>
            </p:cNvPr>
            <p:cNvSpPr txBox="1"/>
            <p:nvPr/>
          </p:nvSpPr>
          <p:spPr>
            <a:xfrm>
              <a:off x="989057" y="4308283"/>
              <a:ext cx="1171576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CALENDARS DESK MONTH CROSS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B1A14F1-9E1C-4726-A0E0-1E9292039772}"/>
                </a:ext>
              </a:extLst>
            </p:cNvPr>
            <p:cNvSpPr txBox="1"/>
            <p:nvPr/>
          </p:nvSpPr>
          <p:spPr>
            <a:xfrm>
              <a:off x="3152560" y="4308283"/>
              <a:ext cx="1171576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CALENDARS DESK MONTH TICK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4B57606-7AB7-4DC7-B1D4-DA0AB131EA66}"/>
                </a:ext>
              </a:extLst>
            </p:cNvPr>
            <p:cNvSpPr txBox="1"/>
            <p:nvPr/>
          </p:nvSpPr>
          <p:spPr>
            <a:xfrm>
              <a:off x="5316063" y="4308283"/>
              <a:ext cx="1171576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CALENDARS DESK MONTH TIME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F205AF1-8A55-444A-839E-CA22B79A8E60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CALENDARS DESK MONTH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02B02D6-67B9-49D3-B7D4-76A5788C6A2B}"/>
                </a:ext>
              </a:extLst>
            </p:cNvPr>
            <p:cNvSpPr txBox="1"/>
            <p:nvPr/>
          </p:nvSpPr>
          <p:spPr>
            <a:xfrm>
              <a:off x="9643069" y="4308283"/>
              <a:ext cx="1171576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JOURNEY DESK YEAR CROSS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6263046-C67F-43F9-B0F7-ECB2F668726D}"/>
              </a:ext>
            </a:extLst>
          </p:cNvPr>
          <p:cNvGrpSpPr/>
          <p:nvPr/>
        </p:nvGrpSpPr>
        <p:grpSpPr>
          <a:xfrm>
            <a:off x="1070789" y="6004974"/>
            <a:ext cx="9743856" cy="345834"/>
            <a:chOff x="1070789" y="6004974"/>
            <a:chExt cx="9743856" cy="345834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AFBD684-B2ED-4B4E-875A-8E95EA598B37}"/>
                </a:ext>
              </a:extLst>
            </p:cNvPr>
            <p:cNvSpPr txBox="1"/>
            <p:nvPr/>
          </p:nvSpPr>
          <p:spPr>
            <a:xfrm>
              <a:off x="1070789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CALENDARS DESK YEAR TICK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B5257D3-BF0A-4736-9157-B9E40F18F0FC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CALENDARS DESK YEAR TIME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A227268-E189-4E9A-A3DC-7664AEA7C29B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CALENDARS DESK YEAR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152AEA5-B6C9-4217-A891-6F5C7BB7FE4E}"/>
                </a:ext>
              </a:extLst>
            </p:cNvPr>
            <p:cNvSpPr txBox="1"/>
            <p:nvPr/>
          </p:nvSpPr>
          <p:spPr>
            <a:xfrm>
              <a:off x="7372788" y="6031884"/>
              <a:ext cx="138513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CALENDARS SPIRAL MONTH CROSS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AEFBBC3-8C9D-4E91-87E3-8C232FFABAC7}"/>
                </a:ext>
              </a:extLst>
            </p:cNvPr>
            <p:cNvSpPr txBox="1"/>
            <p:nvPr/>
          </p:nvSpPr>
          <p:spPr>
            <a:xfrm>
              <a:off x="9643069" y="6031884"/>
              <a:ext cx="1171576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CALENDARS SPIRAL MONTH TICK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31DE6F8-9A6B-4499-BB3C-174919533581}"/>
              </a:ext>
            </a:extLst>
          </p:cNvPr>
          <p:cNvGrpSpPr/>
          <p:nvPr/>
        </p:nvGrpSpPr>
        <p:grpSpPr>
          <a:xfrm>
            <a:off x="989057" y="2562167"/>
            <a:ext cx="9825587" cy="318924"/>
            <a:chOff x="989057" y="2562167"/>
            <a:chExt cx="9825587" cy="318924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0148783-D24A-4580-8AB8-9134E7F517F9}"/>
                </a:ext>
              </a:extLst>
            </p:cNvPr>
            <p:cNvSpPr txBox="1"/>
            <p:nvPr/>
          </p:nvSpPr>
          <p:spPr>
            <a:xfrm>
              <a:off x="989057" y="2562167"/>
              <a:ext cx="1171576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CALENDARS SPIRAL MONTH TIME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05EA419-7BD3-4E13-9804-F22E85A0477C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CALENDARS SPIRAL MONTH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0C67ED6-D63E-45D9-8C2E-2E5E64B3642F}"/>
                </a:ext>
              </a:extLst>
            </p:cNvPr>
            <p:cNvSpPr txBox="1"/>
            <p:nvPr/>
          </p:nvSpPr>
          <p:spPr>
            <a:xfrm>
              <a:off x="5316063" y="2562167"/>
              <a:ext cx="1171576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CALENDARS SPIRAL YEAR TICK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AF5BA00-3966-4197-A611-278FA7CF057D}"/>
                </a:ext>
              </a:extLst>
            </p:cNvPr>
            <p:cNvSpPr txBox="1"/>
            <p:nvPr/>
          </p:nvSpPr>
          <p:spPr>
            <a:xfrm>
              <a:off x="7479566" y="2562167"/>
              <a:ext cx="1171576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CALENDARS SPIRAL YEAR TIME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A32CC14-94E1-4CC5-83A8-53B239DA4D63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CALENDARS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SPIRAL YEAR</a:t>
              </a:r>
            </a:p>
          </p:txBody>
        </p:sp>
      </p:grpSp>
      <p:sp>
        <p:nvSpPr>
          <p:cNvPr id="36" name="Notes">
            <a:extLst>
              <a:ext uri="{FF2B5EF4-FFF2-40B4-BE49-F238E27FC236}">
                <a16:creationId xmlns:a16="http://schemas.microsoft.com/office/drawing/2014/main" id="{1B108FCE-97DE-49D4-AF06-5BD905A01884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11" name="Graphic 11">
            <a:extLst>
              <a:ext uri="{FF2B5EF4-FFF2-40B4-BE49-F238E27FC236}">
                <a16:creationId xmlns:a16="http://schemas.microsoft.com/office/drawing/2014/main" id="{5000FBCA-3ACD-41ED-91E1-6463D915F88D}"/>
              </a:ext>
            </a:extLst>
          </p:cNvPr>
          <p:cNvGrpSpPr/>
          <p:nvPr/>
        </p:nvGrpSpPr>
        <p:grpSpPr>
          <a:xfrm>
            <a:off x="9940250" y="1732586"/>
            <a:ext cx="574357" cy="481012"/>
            <a:chOff x="9940250" y="1732586"/>
            <a:chExt cx="574357" cy="481012"/>
          </a:xfrm>
          <a:noFill/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1B3E895-C320-4DE9-AC81-D3BAE092F101}"/>
                </a:ext>
              </a:extLst>
            </p:cNvPr>
            <p:cNvSpPr/>
            <p:nvPr/>
          </p:nvSpPr>
          <p:spPr>
            <a:xfrm>
              <a:off x="9940250" y="1767829"/>
              <a:ext cx="574357" cy="445769"/>
            </a:xfrm>
            <a:custGeom>
              <a:avLst/>
              <a:gdLst>
                <a:gd name="connsiteX0" fmla="*/ 59055 w 574357"/>
                <a:gd name="connsiteY0" fmla="*/ 0 h 445769"/>
                <a:gd name="connsiteX1" fmla="*/ 574358 w 574357"/>
                <a:gd name="connsiteY1" fmla="*/ 0 h 445769"/>
                <a:gd name="connsiteX2" fmla="*/ 574358 w 574357"/>
                <a:gd name="connsiteY2" fmla="*/ 445770 h 445769"/>
                <a:gd name="connsiteX3" fmla="*/ 0 w 574357"/>
                <a:gd name="connsiteY3" fmla="*/ 445770 h 445769"/>
                <a:gd name="connsiteX4" fmla="*/ 0 w 574357"/>
                <a:gd name="connsiteY4" fmla="*/ 0 h 44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357" h="445769">
                  <a:moveTo>
                    <a:pt x="59055" y="0"/>
                  </a:moveTo>
                  <a:lnTo>
                    <a:pt x="574358" y="0"/>
                  </a:lnTo>
                  <a:lnTo>
                    <a:pt x="574358" y="445770"/>
                  </a:lnTo>
                  <a:lnTo>
                    <a:pt x="0" y="44577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36345F3-A292-4FDD-94A3-284B1CFF6F3F}"/>
                </a:ext>
              </a:extLst>
            </p:cNvPr>
            <p:cNvSpPr/>
            <p:nvPr/>
          </p:nvSpPr>
          <p:spPr>
            <a:xfrm>
              <a:off x="10105984" y="1914513"/>
              <a:ext cx="53340" cy="189547"/>
            </a:xfrm>
            <a:custGeom>
              <a:avLst/>
              <a:gdLst>
                <a:gd name="connsiteX0" fmla="*/ 0 w 53340"/>
                <a:gd name="connsiteY0" fmla="*/ 54293 h 189547"/>
                <a:gd name="connsiteX1" fmla="*/ 53340 w 53340"/>
                <a:gd name="connsiteY1" fmla="*/ 0 h 189547"/>
                <a:gd name="connsiteX2" fmla="*/ 53340 w 53340"/>
                <a:gd name="connsiteY2" fmla="*/ 189547 h 18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340" h="189547">
                  <a:moveTo>
                    <a:pt x="0" y="54293"/>
                  </a:moveTo>
                  <a:lnTo>
                    <a:pt x="53340" y="0"/>
                  </a:lnTo>
                  <a:lnTo>
                    <a:pt x="53340" y="18954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34A3B53-A921-46BB-91D0-D2C110F8A87A}"/>
                </a:ext>
              </a:extLst>
            </p:cNvPr>
            <p:cNvSpPr/>
            <p:nvPr/>
          </p:nvSpPr>
          <p:spPr>
            <a:xfrm>
              <a:off x="10223142" y="1914513"/>
              <a:ext cx="125729" cy="189547"/>
            </a:xfrm>
            <a:custGeom>
              <a:avLst/>
              <a:gdLst>
                <a:gd name="connsiteX0" fmla="*/ 0 w 125729"/>
                <a:gd name="connsiteY0" fmla="*/ 62865 h 189547"/>
                <a:gd name="connsiteX1" fmla="*/ 62865 w 125729"/>
                <a:gd name="connsiteY1" fmla="*/ 0 h 189547"/>
                <a:gd name="connsiteX2" fmla="*/ 125730 w 125729"/>
                <a:gd name="connsiteY2" fmla="*/ 62865 h 189547"/>
                <a:gd name="connsiteX3" fmla="*/ 62865 w 125729"/>
                <a:gd name="connsiteY3" fmla="*/ 125730 h 189547"/>
                <a:gd name="connsiteX4" fmla="*/ 0 w 125729"/>
                <a:gd name="connsiteY4" fmla="*/ 189547 h 189547"/>
                <a:gd name="connsiteX5" fmla="*/ 125730 w 125729"/>
                <a:gd name="connsiteY5" fmla="*/ 189547 h 18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729" h="189547">
                  <a:moveTo>
                    <a:pt x="0" y="62865"/>
                  </a:moveTo>
                  <a:cubicBezTo>
                    <a:pt x="0" y="27623"/>
                    <a:pt x="28575" y="0"/>
                    <a:pt x="62865" y="0"/>
                  </a:cubicBezTo>
                  <a:cubicBezTo>
                    <a:pt x="98107" y="0"/>
                    <a:pt x="125730" y="28575"/>
                    <a:pt x="125730" y="62865"/>
                  </a:cubicBezTo>
                  <a:cubicBezTo>
                    <a:pt x="125730" y="98107"/>
                    <a:pt x="97155" y="125730"/>
                    <a:pt x="62865" y="125730"/>
                  </a:cubicBezTo>
                  <a:cubicBezTo>
                    <a:pt x="62865" y="125730"/>
                    <a:pt x="0" y="130493"/>
                    <a:pt x="0" y="189547"/>
                  </a:cubicBezTo>
                  <a:lnTo>
                    <a:pt x="125730" y="18954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588FEE4-C865-451E-ACD9-61AF214DF16A}"/>
                </a:ext>
              </a:extLst>
            </p:cNvPr>
            <p:cNvSpPr/>
            <p:nvPr/>
          </p:nvSpPr>
          <p:spPr>
            <a:xfrm>
              <a:off x="9992637" y="1732586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91069D3-236A-48A5-9CB5-DC09EC4CAE0E}"/>
                </a:ext>
              </a:extLst>
            </p:cNvPr>
            <p:cNvSpPr/>
            <p:nvPr/>
          </p:nvSpPr>
          <p:spPr>
            <a:xfrm>
              <a:off x="10045025" y="1732586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E7F08E2-9BB4-429A-A62A-B78B0C1F7AF9}"/>
                </a:ext>
              </a:extLst>
            </p:cNvPr>
            <p:cNvSpPr/>
            <p:nvPr/>
          </p:nvSpPr>
          <p:spPr>
            <a:xfrm>
              <a:off x="10097412" y="1732586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20485CE-4991-4A99-9D39-E9D44774A0AD}"/>
                </a:ext>
              </a:extLst>
            </p:cNvPr>
            <p:cNvSpPr/>
            <p:nvPr/>
          </p:nvSpPr>
          <p:spPr>
            <a:xfrm>
              <a:off x="10148847" y="1732586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E98E224-5808-419B-9F4A-2D9D0A54FA6F}"/>
                </a:ext>
              </a:extLst>
            </p:cNvPr>
            <p:cNvSpPr/>
            <p:nvPr/>
          </p:nvSpPr>
          <p:spPr>
            <a:xfrm>
              <a:off x="10201235" y="1732586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FEEF118-23FE-4C63-8F7D-16F397261241}"/>
                </a:ext>
              </a:extLst>
            </p:cNvPr>
            <p:cNvSpPr/>
            <p:nvPr/>
          </p:nvSpPr>
          <p:spPr>
            <a:xfrm>
              <a:off x="10253622" y="1732586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5A6563B-194C-4360-A862-8C13DBCD0305}"/>
                </a:ext>
              </a:extLst>
            </p:cNvPr>
            <p:cNvSpPr/>
            <p:nvPr/>
          </p:nvSpPr>
          <p:spPr>
            <a:xfrm>
              <a:off x="10306010" y="1732586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14201E3-89AD-407B-92A4-C685F10DF12D}"/>
                </a:ext>
              </a:extLst>
            </p:cNvPr>
            <p:cNvSpPr/>
            <p:nvPr/>
          </p:nvSpPr>
          <p:spPr>
            <a:xfrm>
              <a:off x="10357445" y="1732586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E14FC83-156E-4764-9F55-2BCA08560078}"/>
                </a:ext>
              </a:extLst>
            </p:cNvPr>
            <p:cNvSpPr/>
            <p:nvPr/>
          </p:nvSpPr>
          <p:spPr>
            <a:xfrm>
              <a:off x="10409832" y="1732586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2F90090-1EC5-451E-8F7A-6245C8972FD0}"/>
                </a:ext>
              </a:extLst>
            </p:cNvPr>
            <p:cNvSpPr/>
            <p:nvPr/>
          </p:nvSpPr>
          <p:spPr>
            <a:xfrm>
              <a:off x="10462220" y="1732586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39" name="Graphic 3">
            <a:extLst>
              <a:ext uri="{FF2B5EF4-FFF2-40B4-BE49-F238E27FC236}">
                <a16:creationId xmlns:a16="http://schemas.microsoft.com/office/drawing/2014/main" id="{14A0E444-1D1F-4B7A-B5EB-011CC2E5373D}"/>
              </a:ext>
            </a:extLst>
          </p:cNvPr>
          <p:cNvGrpSpPr/>
          <p:nvPr/>
        </p:nvGrpSpPr>
        <p:grpSpPr>
          <a:xfrm>
            <a:off x="1267188" y="1704011"/>
            <a:ext cx="618172" cy="542925"/>
            <a:chOff x="1267188" y="1704011"/>
            <a:chExt cx="618172" cy="542925"/>
          </a:xfrm>
          <a:noFill/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8224517-E3FB-4DEB-85E8-78FF9365F22B}"/>
                </a:ext>
              </a:extLst>
            </p:cNvPr>
            <p:cNvSpPr/>
            <p:nvPr/>
          </p:nvSpPr>
          <p:spPr>
            <a:xfrm>
              <a:off x="1267188" y="1739254"/>
              <a:ext cx="574357" cy="444817"/>
            </a:xfrm>
            <a:custGeom>
              <a:avLst/>
              <a:gdLst>
                <a:gd name="connsiteX0" fmla="*/ 340043 w 574357"/>
                <a:gd name="connsiteY0" fmla="*/ 444817 h 444817"/>
                <a:gd name="connsiteX1" fmla="*/ 0 w 574357"/>
                <a:gd name="connsiteY1" fmla="*/ 444817 h 444817"/>
                <a:gd name="connsiteX2" fmla="*/ 0 w 574357"/>
                <a:gd name="connsiteY2" fmla="*/ 0 h 444817"/>
                <a:gd name="connsiteX3" fmla="*/ 59055 w 574357"/>
                <a:gd name="connsiteY3" fmla="*/ 0 h 444817"/>
                <a:gd name="connsiteX4" fmla="*/ 515303 w 574357"/>
                <a:gd name="connsiteY4" fmla="*/ 0 h 444817"/>
                <a:gd name="connsiteX5" fmla="*/ 574358 w 574357"/>
                <a:gd name="connsiteY5" fmla="*/ 0 h 444817"/>
                <a:gd name="connsiteX6" fmla="*/ 574358 w 574357"/>
                <a:gd name="connsiteY6" fmla="*/ 241935 h 44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57" h="444817">
                  <a:moveTo>
                    <a:pt x="340043" y="444817"/>
                  </a:moveTo>
                  <a:lnTo>
                    <a:pt x="0" y="444817"/>
                  </a:lnTo>
                  <a:lnTo>
                    <a:pt x="0" y="0"/>
                  </a:lnTo>
                  <a:lnTo>
                    <a:pt x="59055" y="0"/>
                  </a:lnTo>
                  <a:lnTo>
                    <a:pt x="515303" y="0"/>
                  </a:lnTo>
                  <a:lnTo>
                    <a:pt x="574358" y="0"/>
                  </a:lnTo>
                  <a:lnTo>
                    <a:pt x="574358" y="24193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3CE9D0E-20B2-4CB7-A5BE-E1CC0F4132BB}"/>
                </a:ext>
              </a:extLst>
            </p:cNvPr>
            <p:cNvSpPr/>
            <p:nvPr/>
          </p:nvSpPr>
          <p:spPr>
            <a:xfrm>
              <a:off x="1526268" y="1855459"/>
              <a:ext cx="53340" cy="53340"/>
            </a:xfrm>
            <a:custGeom>
              <a:avLst/>
              <a:gdLst>
                <a:gd name="connsiteX0" fmla="*/ 0 w 53340"/>
                <a:gd name="connsiteY0" fmla="*/ 0 h 53340"/>
                <a:gd name="connsiteX1" fmla="*/ 53340 w 53340"/>
                <a:gd name="connsiteY1" fmla="*/ 0 h 53340"/>
                <a:gd name="connsiteX2" fmla="*/ 53340 w 53340"/>
                <a:gd name="connsiteY2" fmla="*/ 53340 h 53340"/>
                <a:gd name="connsiteX3" fmla="*/ 0 w 53340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4E8060E-8A40-4452-82A0-707A44C5A29F}"/>
                </a:ext>
              </a:extLst>
            </p:cNvPr>
            <p:cNvSpPr/>
            <p:nvPr/>
          </p:nvSpPr>
          <p:spPr>
            <a:xfrm>
              <a:off x="1631043" y="1855459"/>
              <a:ext cx="53339" cy="53340"/>
            </a:xfrm>
            <a:custGeom>
              <a:avLst/>
              <a:gdLst>
                <a:gd name="connsiteX0" fmla="*/ 0 w 53339"/>
                <a:gd name="connsiteY0" fmla="*/ 0 h 53340"/>
                <a:gd name="connsiteX1" fmla="*/ 53340 w 53339"/>
                <a:gd name="connsiteY1" fmla="*/ 0 h 53340"/>
                <a:gd name="connsiteX2" fmla="*/ 53340 w 53339"/>
                <a:gd name="connsiteY2" fmla="*/ 53340 h 53340"/>
                <a:gd name="connsiteX3" fmla="*/ 0 w 53339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171518D-11B8-49F0-AA20-D5870BC8B531}"/>
                </a:ext>
              </a:extLst>
            </p:cNvPr>
            <p:cNvSpPr/>
            <p:nvPr/>
          </p:nvSpPr>
          <p:spPr>
            <a:xfrm>
              <a:off x="1736770" y="1855459"/>
              <a:ext cx="53339" cy="53340"/>
            </a:xfrm>
            <a:custGeom>
              <a:avLst/>
              <a:gdLst>
                <a:gd name="connsiteX0" fmla="*/ 0 w 53339"/>
                <a:gd name="connsiteY0" fmla="*/ 0 h 53340"/>
                <a:gd name="connsiteX1" fmla="*/ 53340 w 53339"/>
                <a:gd name="connsiteY1" fmla="*/ 0 h 53340"/>
                <a:gd name="connsiteX2" fmla="*/ 53340 w 53339"/>
                <a:gd name="connsiteY2" fmla="*/ 53340 h 53340"/>
                <a:gd name="connsiteX3" fmla="*/ 0 w 53339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F15AD7D-96FA-457D-8BA1-4E192DD428D6}"/>
                </a:ext>
              </a:extLst>
            </p:cNvPr>
            <p:cNvSpPr/>
            <p:nvPr/>
          </p:nvSpPr>
          <p:spPr>
            <a:xfrm>
              <a:off x="1315765" y="1961186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0E3F32-B50C-4795-8846-BF3833C8B958}"/>
                </a:ext>
              </a:extLst>
            </p:cNvPr>
            <p:cNvSpPr/>
            <p:nvPr/>
          </p:nvSpPr>
          <p:spPr>
            <a:xfrm>
              <a:off x="1421493" y="1961186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9389AE5-055D-4636-9464-7757BC22290C}"/>
                </a:ext>
              </a:extLst>
            </p:cNvPr>
            <p:cNvSpPr/>
            <p:nvPr/>
          </p:nvSpPr>
          <p:spPr>
            <a:xfrm>
              <a:off x="1526268" y="1961186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2378E2C-5C96-4F0F-9571-3DC9A6C2BA76}"/>
                </a:ext>
              </a:extLst>
            </p:cNvPr>
            <p:cNvSpPr/>
            <p:nvPr/>
          </p:nvSpPr>
          <p:spPr>
            <a:xfrm>
              <a:off x="1631043" y="1961186"/>
              <a:ext cx="53339" cy="53340"/>
            </a:xfrm>
            <a:custGeom>
              <a:avLst/>
              <a:gdLst>
                <a:gd name="connsiteX0" fmla="*/ 10477 w 53339"/>
                <a:gd name="connsiteY0" fmla="*/ 53340 h 53340"/>
                <a:gd name="connsiteX1" fmla="*/ 0 w 53339"/>
                <a:gd name="connsiteY1" fmla="*/ 53340 h 53340"/>
                <a:gd name="connsiteX2" fmla="*/ 0 w 53339"/>
                <a:gd name="connsiteY2" fmla="*/ 0 h 53340"/>
                <a:gd name="connsiteX3" fmla="*/ 53340 w 53339"/>
                <a:gd name="connsiteY3" fmla="*/ 0 h 53340"/>
                <a:gd name="connsiteX4" fmla="*/ 53340 w 53339"/>
                <a:gd name="connsiteY4" fmla="*/ 20002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39" h="53340">
                  <a:moveTo>
                    <a:pt x="10477" y="53340"/>
                  </a:moveTo>
                  <a:lnTo>
                    <a:pt x="0" y="53340"/>
                  </a:lnTo>
                  <a:lnTo>
                    <a:pt x="0" y="0"/>
                  </a:lnTo>
                  <a:lnTo>
                    <a:pt x="53340" y="0"/>
                  </a:lnTo>
                  <a:lnTo>
                    <a:pt x="53340" y="2000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53C6F8B-0492-4446-B401-0317055AEF09}"/>
                </a:ext>
              </a:extLst>
            </p:cNvPr>
            <p:cNvSpPr/>
            <p:nvPr/>
          </p:nvSpPr>
          <p:spPr>
            <a:xfrm>
              <a:off x="1736770" y="1961186"/>
              <a:ext cx="52387" cy="12382"/>
            </a:xfrm>
            <a:custGeom>
              <a:avLst/>
              <a:gdLst>
                <a:gd name="connsiteX0" fmla="*/ 0 w 52387"/>
                <a:gd name="connsiteY0" fmla="*/ 9525 h 12382"/>
                <a:gd name="connsiteX1" fmla="*/ 0 w 52387"/>
                <a:gd name="connsiteY1" fmla="*/ 0 h 12382"/>
                <a:gd name="connsiteX2" fmla="*/ 52388 w 52387"/>
                <a:gd name="connsiteY2" fmla="*/ 0 h 12382"/>
                <a:gd name="connsiteX3" fmla="*/ 52388 w 52387"/>
                <a:gd name="connsiteY3" fmla="*/ 12382 h 12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" h="12382">
                  <a:moveTo>
                    <a:pt x="0" y="9525"/>
                  </a:moveTo>
                  <a:lnTo>
                    <a:pt x="0" y="0"/>
                  </a:lnTo>
                  <a:lnTo>
                    <a:pt x="52388" y="0"/>
                  </a:lnTo>
                  <a:lnTo>
                    <a:pt x="52388" y="1238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6633EB4-8D23-45F2-8212-3396F39174E4}"/>
                </a:ext>
              </a:extLst>
            </p:cNvPr>
            <p:cNvSpPr/>
            <p:nvPr/>
          </p:nvSpPr>
          <p:spPr>
            <a:xfrm>
              <a:off x="1315765" y="2067866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BB236D5-B34B-4A30-98AC-7BBBA5941D0E}"/>
                </a:ext>
              </a:extLst>
            </p:cNvPr>
            <p:cNvSpPr/>
            <p:nvPr/>
          </p:nvSpPr>
          <p:spPr>
            <a:xfrm>
              <a:off x="1421493" y="2067866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9010F83-4B88-4970-BA68-21635B1E5200}"/>
                </a:ext>
              </a:extLst>
            </p:cNvPr>
            <p:cNvSpPr/>
            <p:nvPr/>
          </p:nvSpPr>
          <p:spPr>
            <a:xfrm>
              <a:off x="1526268" y="2067866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1B014C4-6057-4438-9190-57C60C43D38C}"/>
                </a:ext>
              </a:extLst>
            </p:cNvPr>
            <p:cNvSpPr/>
            <p:nvPr/>
          </p:nvSpPr>
          <p:spPr>
            <a:xfrm>
              <a:off x="1631995" y="1993571"/>
              <a:ext cx="253364" cy="253364"/>
            </a:xfrm>
            <a:custGeom>
              <a:avLst/>
              <a:gdLst>
                <a:gd name="connsiteX0" fmla="*/ 253365 w 253364"/>
                <a:gd name="connsiteY0" fmla="*/ 126683 h 253364"/>
                <a:gd name="connsiteX1" fmla="*/ 126682 w 253364"/>
                <a:gd name="connsiteY1" fmla="*/ 253365 h 253364"/>
                <a:gd name="connsiteX2" fmla="*/ 0 w 253364"/>
                <a:gd name="connsiteY2" fmla="*/ 126683 h 253364"/>
                <a:gd name="connsiteX3" fmla="*/ 126682 w 253364"/>
                <a:gd name="connsiteY3" fmla="*/ 0 h 253364"/>
                <a:gd name="connsiteX4" fmla="*/ 253365 w 253364"/>
                <a:gd name="connsiteY4" fmla="*/ 126683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3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3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9A27B76-E6A5-437F-99D7-4EF1B47D41F4}"/>
                </a:ext>
              </a:extLst>
            </p:cNvPr>
            <p:cNvSpPr/>
            <p:nvPr/>
          </p:nvSpPr>
          <p:spPr>
            <a:xfrm>
              <a:off x="1752962" y="2057389"/>
              <a:ext cx="58102" cy="125729"/>
            </a:xfrm>
            <a:custGeom>
              <a:avLst/>
              <a:gdLst>
                <a:gd name="connsiteX0" fmla="*/ 0 w 58102"/>
                <a:gd name="connsiteY0" fmla="*/ 0 h 125729"/>
                <a:gd name="connsiteX1" fmla="*/ 0 w 58102"/>
                <a:gd name="connsiteY1" fmla="*/ 68580 h 125729"/>
                <a:gd name="connsiteX2" fmla="*/ 58103 w 58102"/>
                <a:gd name="connsiteY2" fmla="*/ 125730 h 125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2" h="125729">
                  <a:moveTo>
                    <a:pt x="0" y="0"/>
                  </a:moveTo>
                  <a:lnTo>
                    <a:pt x="0" y="68580"/>
                  </a:lnTo>
                  <a:lnTo>
                    <a:pt x="58103" y="12573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0C2F7F7-4F5F-499C-8167-9041EBE9A2C9}"/>
                </a:ext>
              </a:extLst>
            </p:cNvPr>
            <p:cNvSpPr/>
            <p:nvPr/>
          </p:nvSpPr>
          <p:spPr>
            <a:xfrm>
              <a:off x="1319575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B49B6EC-8CA4-4F57-B4C6-32B5B8BE6386}"/>
                </a:ext>
              </a:extLst>
            </p:cNvPr>
            <p:cNvSpPr/>
            <p:nvPr/>
          </p:nvSpPr>
          <p:spPr>
            <a:xfrm>
              <a:off x="1371963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ED3D8D7-0956-4672-84F6-B5FAE5ECFF37}"/>
                </a:ext>
              </a:extLst>
            </p:cNvPr>
            <p:cNvSpPr/>
            <p:nvPr/>
          </p:nvSpPr>
          <p:spPr>
            <a:xfrm>
              <a:off x="1424350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27B7CEA-65FE-4DEF-AB45-294BE5615E0E}"/>
                </a:ext>
              </a:extLst>
            </p:cNvPr>
            <p:cNvSpPr/>
            <p:nvPr/>
          </p:nvSpPr>
          <p:spPr>
            <a:xfrm>
              <a:off x="1475785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01A7110-5ECB-4E3F-A771-8DAA6E7B91DE}"/>
                </a:ext>
              </a:extLst>
            </p:cNvPr>
            <p:cNvSpPr/>
            <p:nvPr/>
          </p:nvSpPr>
          <p:spPr>
            <a:xfrm>
              <a:off x="1528173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3E31382-0CA1-4B73-A677-BAF84430C033}"/>
                </a:ext>
              </a:extLst>
            </p:cNvPr>
            <p:cNvSpPr/>
            <p:nvPr/>
          </p:nvSpPr>
          <p:spPr>
            <a:xfrm>
              <a:off x="1580560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2F3FDB7-DB24-42A3-8B26-7B0B96BBACBD}"/>
                </a:ext>
              </a:extLst>
            </p:cNvPr>
            <p:cNvSpPr/>
            <p:nvPr/>
          </p:nvSpPr>
          <p:spPr>
            <a:xfrm>
              <a:off x="1632948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ADFC36D-818F-4875-92D8-30E2CE0075EA}"/>
                </a:ext>
              </a:extLst>
            </p:cNvPr>
            <p:cNvSpPr/>
            <p:nvPr/>
          </p:nvSpPr>
          <p:spPr>
            <a:xfrm>
              <a:off x="1684383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0474D9F-83AA-4F0B-B688-48C8D954A666}"/>
                </a:ext>
              </a:extLst>
            </p:cNvPr>
            <p:cNvSpPr/>
            <p:nvPr/>
          </p:nvSpPr>
          <p:spPr>
            <a:xfrm>
              <a:off x="1736770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C6C17C7-6781-4B5B-AB8B-D8F93E8E95B9}"/>
                </a:ext>
              </a:extLst>
            </p:cNvPr>
            <p:cNvSpPr/>
            <p:nvPr/>
          </p:nvSpPr>
          <p:spPr>
            <a:xfrm>
              <a:off x="1789158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1" name="Graphic 5">
            <a:extLst>
              <a:ext uri="{FF2B5EF4-FFF2-40B4-BE49-F238E27FC236}">
                <a16:creationId xmlns:a16="http://schemas.microsoft.com/office/drawing/2014/main" id="{E7260377-6FEA-4905-BB9B-71AB3FE67357}"/>
              </a:ext>
            </a:extLst>
          </p:cNvPr>
          <p:cNvGrpSpPr/>
          <p:nvPr/>
        </p:nvGrpSpPr>
        <p:grpSpPr>
          <a:xfrm>
            <a:off x="3449741" y="1732586"/>
            <a:ext cx="574357" cy="481012"/>
            <a:chOff x="3449741" y="1732586"/>
            <a:chExt cx="574357" cy="481012"/>
          </a:xfrm>
          <a:noFill/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FE5DAF54-8FE0-4C83-88F3-898238FE8E4C}"/>
                </a:ext>
              </a:extLst>
            </p:cNvPr>
            <p:cNvSpPr/>
            <p:nvPr/>
          </p:nvSpPr>
          <p:spPr>
            <a:xfrm>
              <a:off x="3449741" y="1767829"/>
              <a:ext cx="574357" cy="445769"/>
            </a:xfrm>
            <a:custGeom>
              <a:avLst/>
              <a:gdLst>
                <a:gd name="connsiteX0" fmla="*/ 59055 w 574357"/>
                <a:gd name="connsiteY0" fmla="*/ 0 h 445769"/>
                <a:gd name="connsiteX1" fmla="*/ 574358 w 574357"/>
                <a:gd name="connsiteY1" fmla="*/ 0 h 445769"/>
                <a:gd name="connsiteX2" fmla="*/ 574358 w 574357"/>
                <a:gd name="connsiteY2" fmla="*/ 445770 h 445769"/>
                <a:gd name="connsiteX3" fmla="*/ 0 w 574357"/>
                <a:gd name="connsiteY3" fmla="*/ 445770 h 445769"/>
                <a:gd name="connsiteX4" fmla="*/ 0 w 574357"/>
                <a:gd name="connsiteY4" fmla="*/ 0 h 44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357" h="445769">
                  <a:moveTo>
                    <a:pt x="59055" y="0"/>
                  </a:moveTo>
                  <a:lnTo>
                    <a:pt x="574358" y="0"/>
                  </a:lnTo>
                  <a:lnTo>
                    <a:pt x="574358" y="445770"/>
                  </a:lnTo>
                  <a:lnTo>
                    <a:pt x="0" y="44577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BC76C0D-1C5E-4FA9-8D0E-480A22F11675}"/>
                </a:ext>
              </a:extLst>
            </p:cNvPr>
            <p:cNvSpPr/>
            <p:nvPr/>
          </p:nvSpPr>
          <p:spPr>
            <a:xfrm>
              <a:off x="3708821" y="1884986"/>
              <a:ext cx="53340" cy="53340"/>
            </a:xfrm>
            <a:custGeom>
              <a:avLst/>
              <a:gdLst>
                <a:gd name="connsiteX0" fmla="*/ 0 w 53340"/>
                <a:gd name="connsiteY0" fmla="*/ 0 h 53340"/>
                <a:gd name="connsiteX1" fmla="*/ 53340 w 53340"/>
                <a:gd name="connsiteY1" fmla="*/ 0 h 53340"/>
                <a:gd name="connsiteX2" fmla="*/ 53340 w 53340"/>
                <a:gd name="connsiteY2" fmla="*/ 53340 h 53340"/>
                <a:gd name="connsiteX3" fmla="*/ 0 w 53340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9CABBAD-A4AB-4814-B5BC-8413CDD9A1A3}"/>
                </a:ext>
              </a:extLst>
            </p:cNvPr>
            <p:cNvSpPr/>
            <p:nvPr/>
          </p:nvSpPr>
          <p:spPr>
            <a:xfrm>
              <a:off x="3813596" y="1884986"/>
              <a:ext cx="53339" cy="53340"/>
            </a:xfrm>
            <a:custGeom>
              <a:avLst/>
              <a:gdLst>
                <a:gd name="connsiteX0" fmla="*/ 0 w 53339"/>
                <a:gd name="connsiteY0" fmla="*/ 0 h 53340"/>
                <a:gd name="connsiteX1" fmla="*/ 53340 w 53339"/>
                <a:gd name="connsiteY1" fmla="*/ 0 h 53340"/>
                <a:gd name="connsiteX2" fmla="*/ 53340 w 53339"/>
                <a:gd name="connsiteY2" fmla="*/ 53340 h 53340"/>
                <a:gd name="connsiteX3" fmla="*/ 0 w 53339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541C7D9-0749-4AF2-8856-04C3372E0A90}"/>
                </a:ext>
              </a:extLst>
            </p:cNvPr>
            <p:cNvSpPr/>
            <p:nvPr/>
          </p:nvSpPr>
          <p:spPr>
            <a:xfrm>
              <a:off x="3919323" y="1884986"/>
              <a:ext cx="53339" cy="53340"/>
            </a:xfrm>
            <a:custGeom>
              <a:avLst/>
              <a:gdLst>
                <a:gd name="connsiteX0" fmla="*/ 0 w 53339"/>
                <a:gd name="connsiteY0" fmla="*/ 0 h 53340"/>
                <a:gd name="connsiteX1" fmla="*/ 53340 w 53339"/>
                <a:gd name="connsiteY1" fmla="*/ 0 h 53340"/>
                <a:gd name="connsiteX2" fmla="*/ 53340 w 53339"/>
                <a:gd name="connsiteY2" fmla="*/ 53340 h 53340"/>
                <a:gd name="connsiteX3" fmla="*/ 0 w 53339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E24C2357-0C7B-43C5-B9A5-B6742F76BCE3}"/>
                </a:ext>
              </a:extLst>
            </p:cNvPr>
            <p:cNvSpPr/>
            <p:nvPr/>
          </p:nvSpPr>
          <p:spPr>
            <a:xfrm>
              <a:off x="3498318" y="1990714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61D8E12-FEDF-45EB-93F8-611064628D51}"/>
                </a:ext>
              </a:extLst>
            </p:cNvPr>
            <p:cNvSpPr/>
            <p:nvPr/>
          </p:nvSpPr>
          <p:spPr>
            <a:xfrm>
              <a:off x="3604046" y="1990714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A434EA6-8EFD-4DC3-8D54-C4DA8340A755}"/>
                </a:ext>
              </a:extLst>
            </p:cNvPr>
            <p:cNvSpPr/>
            <p:nvPr/>
          </p:nvSpPr>
          <p:spPr>
            <a:xfrm>
              <a:off x="3708821" y="1990714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76E076CE-0A7D-49FC-987C-CC6B2FE7621C}"/>
                </a:ext>
              </a:extLst>
            </p:cNvPr>
            <p:cNvSpPr/>
            <p:nvPr/>
          </p:nvSpPr>
          <p:spPr>
            <a:xfrm>
              <a:off x="3813596" y="1990714"/>
              <a:ext cx="53339" cy="53339"/>
            </a:xfrm>
            <a:custGeom>
              <a:avLst/>
              <a:gdLst>
                <a:gd name="connsiteX0" fmla="*/ 0 w 53339"/>
                <a:gd name="connsiteY0" fmla="*/ 0 h 53339"/>
                <a:gd name="connsiteX1" fmla="*/ 53340 w 53339"/>
                <a:gd name="connsiteY1" fmla="*/ 0 h 53339"/>
                <a:gd name="connsiteX2" fmla="*/ 53340 w 53339"/>
                <a:gd name="connsiteY2" fmla="*/ 53340 h 53339"/>
                <a:gd name="connsiteX3" fmla="*/ 0 w 53339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2169BB76-8D8C-46D5-8A1C-85E30DB1FD86}"/>
                </a:ext>
              </a:extLst>
            </p:cNvPr>
            <p:cNvSpPr/>
            <p:nvPr/>
          </p:nvSpPr>
          <p:spPr>
            <a:xfrm>
              <a:off x="3919323" y="1990714"/>
              <a:ext cx="53339" cy="53339"/>
            </a:xfrm>
            <a:custGeom>
              <a:avLst/>
              <a:gdLst>
                <a:gd name="connsiteX0" fmla="*/ 0 w 53339"/>
                <a:gd name="connsiteY0" fmla="*/ 0 h 53339"/>
                <a:gd name="connsiteX1" fmla="*/ 53340 w 53339"/>
                <a:gd name="connsiteY1" fmla="*/ 0 h 53339"/>
                <a:gd name="connsiteX2" fmla="*/ 53340 w 53339"/>
                <a:gd name="connsiteY2" fmla="*/ 53340 h 53339"/>
                <a:gd name="connsiteX3" fmla="*/ 0 w 53339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54EC842-A5A0-4C9C-8362-3B3C5CDCB599}"/>
                </a:ext>
              </a:extLst>
            </p:cNvPr>
            <p:cNvSpPr/>
            <p:nvPr/>
          </p:nvSpPr>
          <p:spPr>
            <a:xfrm>
              <a:off x="3498318" y="2096441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BBB5915-782B-4987-8004-3190D2662313}"/>
                </a:ext>
              </a:extLst>
            </p:cNvPr>
            <p:cNvSpPr/>
            <p:nvPr/>
          </p:nvSpPr>
          <p:spPr>
            <a:xfrm>
              <a:off x="3604046" y="2096441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8522E75-F1DB-4672-BC9D-DEC421CAA72F}"/>
                </a:ext>
              </a:extLst>
            </p:cNvPr>
            <p:cNvSpPr/>
            <p:nvPr/>
          </p:nvSpPr>
          <p:spPr>
            <a:xfrm>
              <a:off x="3708821" y="2096441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95CCD3F-D55D-4BFC-B8C1-8B0B22FCD536}"/>
                </a:ext>
              </a:extLst>
            </p:cNvPr>
            <p:cNvSpPr/>
            <p:nvPr/>
          </p:nvSpPr>
          <p:spPr>
            <a:xfrm>
              <a:off x="3813596" y="2096441"/>
              <a:ext cx="53339" cy="53339"/>
            </a:xfrm>
            <a:custGeom>
              <a:avLst/>
              <a:gdLst>
                <a:gd name="connsiteX0" fmla="*/ 0 w 53339"/>
                <a:gd name="connsiteY0" fmla="*/ 0 h 53339"/>
                <a:gd name="connsiteX1" fmla="*/ 53340 w 53339"/>
                <a:gd name="connsiteY1" fmla="*/ 0 h 53339"/>
                <a:gd name="connsiteX2" fmla="*/ 53340 w 53339"/>
                <a:gd name="connsiteY2" fmla="*/ 53340 h 53339"/>
                <a:gd name="connsiteX3" fmla="*/ 0 w 53339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B521B61-C3AD-4465-B6AC-CD68FC5E4A12}"/>
                </a:ext>
              </a:extLst>
            </p:cNvPr>
            <p:cNvSpPr/>
            <p:nvPr/>
          </p:nvSpPr>
          <p:spPr>
            <a:xfrm>
              <a:off x="3502128" y="1732586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1F8E92A-80AE-4E5A-BE4F-477558179E9B}"/>
                </a:ext>
              </a:extLst>
            </p:cNvPr>
            <p:cNvSpPr/>
            <p:nvPr/>
          </p:nvSpPr>
          <p:spPr>
            <a:xfrm>
              <a:off x="3554516" y="1732586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D29EC157-C420-4A92-8580-E64B50F9E55C}"/>
                </a:ext>
              </a:extLst>
            </p:cNvPr>
            <p:cNvSpPr/>
            <p:nvPr/>
          </p:nvSpPr>
          <p:spPr>
            <a:xfrm>
              <a:off x="3606903" y="1732586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120FDA23-B784-43E6-9A1F-8C1E68995716}"/>
                </a:ext>
              </a:extLst>
            </p:cNvPr>
            <p:cNvSpPr/>
            <p:nvPr/>
          </p:nvSpPr>
          <p:spPr>
            <a:xfrm>
              <a:off x="3658338" y="1732586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7C46244A-092B-4CC1-B225-3854E02AF8C6}"/>
                </a:ext>
              </a:extLst>
            </p:cNvPr>
            <p:cNvSpPr/>
            <p:nvPr/>
          </p:nvSpPr>
          <p:spPr>
            <a:xfrm>
              <a:off x="3710726" y="1732586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191A5C08-4BCB-48CA-B2C5-E53A89561230}"/>
                </a:ext>
              </a:extLst>
            </p:cNvPr>
            <p:cNvSpPr/>
            <p:nvPr/>
          </p:nvSpPr>
          <p:spPr>
            <a:xfrm>
              <a:off x="3763113" y="1732586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6C76F654-50CC-42CE-A22C-7E0621E477ED}"/>
                </a:ext>
              </a:extLst>
            </p:cNvPr>
            <p:cNvSpPr/>
            <p:nvPr/>
          </p:nvSpPr>
          <p:spPr>
            <a:xfrm>
              <a:off x="3815501" y="1732586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65D19B5-D257-4C61-BBB4-8EE6550E7593}"/>
                </a:ext>
              </a:extLst>
            </p:cNvPr>
            <p:cNvSpPr/>
            <p:nvPr/>
          </p:nvSpPr>
          <p:spPr>
            <a:xfrm>
              <a:off x="3866936" y="1732586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387AFDC-6D56-4878-A99C-AE6C4B25994C}"/>
                </a:ext>
              </a:extLst>
            </p:cNvPr>
            <p:cNvSpPr/>
            <p:nvPr/>
          </p:nvSpPr>
          <p:spPr>
            <a:xfrm>
              <a:off x="3919323" y="1732586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CE034E3C-5490-46FE-99CB-6C12D425D119}"/>
                </a:ext>
              </a:extLst>
            </p:cNvPr>
            <p:cNvSpPr/>
            <p:nvPr/>
          </p:nvSpPr>
          <p:spPr>
            <a:xfrm>
              <a:off x="3971711" y="1732586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7" name="Graphic 7">
            <a:extLst>
              <a:ext uri="{FF2B5EF4-FFF2-40B4-BE49-F238E27FC236}">
                <a16:creationId xmlns:a16="http://schemas.microsoft.com/office/drawing/2014/main" id="{AF446EA8-E1D3-4AC0-99DE-5F3C78B8C9C7}"/>
              </a:ext>
            </a:extLst>
          </p:cNvPr>
          <p:cNvGrpSpPr/>
          <p:nvPr/>
        </p:nvGrpSpPr>
        <p:grpSpPr>
          <a:xfrm>
            <a:off x="5610970" y="1704011"/>
            <a:ext cx="600074" cy="542925"/>
            <a:chOff x="5610970" y="1704011"/>
            <a:chExt cx="600074" cy="542925"/>
          </a:xfrm>
          <a:noFill/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91E8861-F6A7-4A0C-828A-14FE626B9476}"/>
                </a:ext>
              </a:extLst>
            </p:cNvPr>
            <p:cNvSpPr/>
            <p:nvPr/>
          </p:nvSpPr>
          <p:spPr>
            <a:xfrm>
              <a:off x="5610970" y="1738301"/>
              <a:ext cx="574357" cy="445769"/>
            </a:xfrm>
            <a:custGeom>
              <a:avLst/>
              <a:gdLst>
                <a:gd name="connsiteX0" fmla="*/ 318135 w 574357"/>
                <a:gd name="connsiteY0" fmla="*/ 445770 h 445769"/>
                <a:gd name="connsiteX1" fmla="*/ 0 w 574357"/>
                <a:gd name="connsiteY1" fmla="*/ 445770 h 445769"/>
                <a:gd name="connsiteX2" fmla="*/ 0 w 574357"/>
                <a:gd name="connsiteY2" fmla="*/ 0 h 445769"/>
                <a:gd name="connsiteX3" fmla="*/ 59055 w 574357"/>
                <a:gd name="connsiteY3" fmla="*/ 0 h 445769"/>
                <a:gd name="connsiteX4" fmla="*/ 515303 w 574357"/>
                <a:gd name="connsiteY4" fmla="*/ 0 h 445769"/>
                <a:gd name="connsiteX5" fmla="*/ 574358 w 574357"/>
                <a:gd name="connsiteY5" fmla="*/ 0 h 445769"/>
                <a:gd name="connsiteX6" fmla="*/ 574358 w 574357"/>
                <a:gd name="connsiteY6" fmla="*/ 249555 h 44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57" h="445769">
                  <a:moveTo>
                    <a:pt x="318135" y="445770"/>
                  </a:moveTo>
                  <a:lnTo>
                    <a:pt x="0" y="445770"/>
                  </a:lnTo>
                  <a:lnTo>
                    <a:pt x="0" y="0"/>
                  </a:lnTo>
                  <a:lnTo>
                    <a:pt x="59055" y="0"/>
                  </a:lnTo>
                  <a:lnTo>
                    <a:pt x="515303" y="0"/>
                  </a:lnTo>
                  <a:lnTo>
                    <a:pt x="574358" y="0"/>
                  </a:lnTo>
                  <a:lnTo>
                    <a:pt x="574358" y="24955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AFEA402-1821-41B9-948E-2E0AE1FEA86A}"/>
                </a:ext>
              </a:extLst>
            </p:cNvPr>
            <p:cNvSpPr/>
            <p:nvPr/>
          </p:nvSpPr>
          <p:spPr>
            <a:xfrm>
              <a:off x="5776704" y="1884986"/>
              <a:ext cx="53340" cy="190499"/>
            </a:xfrm>
            <a:custGeom>
              <a:avLst/>
              <a:gdLst>
                <a:gd name="connsiteX0" fmla="*/ 0 w 53340"/>
                <a:gd name="connsiteY0" fmla="*/ 54293 h 190499"/>
                <a:gd name="connsiteX1" fmla="*/ 53340 w 53340"/>
                <a:gd name="connsiteY1" fmla="*/ 0 h 190499"/>
                <a:gd name="connsiteX2" fmla="*/ 53340 w 53340"/>
                <a:gd name="connsiteY2" fmla="*/ 190500 h 190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340" h="190499">
                  <a:moveTo>
                    <a:pt x="0" y="54293"/>
                  </a:moveTo>
                  <a:lnTo>
                    <a:pt x="53340" y="0"/>
                  </a:lnTo>
                  <a:lnTo>
                    <a:pt x="53340" y="19050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2751961-021B-4095-8A80-E1923BDB02F6}"/>
                </a:ext>
              </a:extLst>
            </p:cNvPr>
            <p:cNvSpPr/>
            <p:nvPr/>
          </p:nvSpPr>
          <p:spPr>
            <a:xfrm>
              <a:off x="5893862" y="1884986"/>
              <a:ext cx="125729" cy="189547"/>
            </a:xfrm>
            <a:custGeom>
              <a:avLst/>
              <a:gdLst>
                <a:gd name="connsiteX0" fmla="*/ 0 w 125729"/>
                <a:gd name="connsiteY0" fmla="*/ 62865 h 189547"/>
                <a:gd name="connsiteX1" fmla="*/ 62865 w 125729"/>
                <a:gd name="connsiteY1" fmla="*/ 0 h 189547"/>
                <a:gd name="connsiteX2" fmla="*/ 125730 w 125729"/>
                <a:gd name="connsiteY2" fmla="*/ 62865 h 189547"/>
                <a:gd name="connsiteX3" fmla="*/ 62865 w 125729"/>
                <a:gd name="connsiteY3" fmla="*/ 125730 h 189547"/>
                <a:gd name="connsiteX4" fmla="*/ 0 w 125729"/>
                <a:gd name="connsiteY4" fmla="*/ 189547 h 189547"/>
                <a:gd name="connsiteX5" fmla="*/ 33338 w 125729"/>
                <a:gd name="connsiteY5" fmla="*/ 189547 h 18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729" h="189547">
                  <a:moveTo>
                    <a:pt x="0" y="62865"/>
                  </a:moveTo>
                  <a:cubicBezTo>
                    <a:pt x="0" y="27622"/>
                    <a:pt x="28575" y="0"/>
                    <a:pt x="62865" y="0"/>
                  </a:cubicBezTo>
                  <a:cubicBezTo>
                    <a:pt x="98107" y="0"/>
                    <a:pt x="125730" y="28575"/>
                    <a:pt x="125730" y="62865"/>
                  </a:cubicBezTo>
                  <a:cubicBezTo>
                    <a:pt x="125730" y="98107"/>
                    <a:pt x="97155" y="125730"/>
                    <a:pt x="62865" y="125730"/>
                  </a:cubicBezTo>
                  <a:cubicBezTo>
                    <a:pt x="62865" y="125730"/>
                    <a:pt x="0" y="130493"/>
                    <a:pt x="0" y="189547"/>
                  </a:cubicBezTo>
                  <a:lnTo>
                    <a:pt x="33338" y="18954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7B5E86C-3F67-45D3-BA9C-64946B7181A4}"/>
                </a:ext>
              </a:extLst>
            </p:cNvPr>
            <p:cNvSpPr/>
            <p:nvPr/>
          </p:nvSpPr>
          <p:spPr>
            <a:xfrm>
              <a:off x="5663357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4F31B470-ADB1-4EAC-ABDF-7C2BB32F1C80}"/>
                </a:ext>
              </a:extLst>
            </p:cNvPr>
            <p:cNvSpPr/>
            <p:nvPr/>
          </p:nvSpPr>
          <p:spPr>
            <a:xfrm>
              <a:off x="5715745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255F7902-8601-4D78-B6EA-557F924D25E5}"/>
                </a:ext>
              </a:extLst>
            </p:cNvPr>
            <p:cNvSpPr/>
            <p:nvPr/>
          </p:nvSpPr>
          <p:spPr>
            <a:xfrm>
              <a:off x="5768132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B466654-184D-43C5-AFF8-2840DE0794B3}"/>
                </a:ext>
              </a:extLst>
            </p:cNvPr>
            <p:cNvSpPr/>
            <p:nvPr/>
          </p:nvSpPr>
          <p:spPr>
            <a:xfrm>
              <a:off x="5819567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08B3F7B0-0FD5-45E5-AED3-B97494B94B41}"/>
                </a:ext>
              </a:extLst>
            </p:cNvPr>
            <p:cNvSpPr/>
            <p:nvPr/>
          </p:nvSpPr>
          <p:spPr>
            <a:xfrm>
              <a:off x="5871955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C5D98CCA-B155-4E60-A023-DCDB8A185A6C}"/>
                </a:ext>
              </a:extLst>
            </p:cNvPr>
            <p:cNvSpPr/>
            <p:nvPr/>
          </p:nvSpPr>
          <p:spPr>
            <a:xfrm>
              <a:off x="5924342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7B2C0440-EE7D-412E-9D4E-5C28E199310F}"/>
                </a:ext>
              </a:extLst>
            </p:cNvPr>
            <p:cNvSpPr/>
            <p:nvPr/>
          </p:nvSpPr>
          <p:spPr>
            <a:xfrm>
              <a:off x="5976730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4E1BC6D0-6780-4780-9408-3DE9F6759A8E}"/>
                </a:ext>
              </a:extLst>
            </p:cNvPr>
            <p:cNvSpPr/>
            <p:nvPr/>
          </p:nvSpPr>
          <p:spPr>
            <a:xfrm>
              <a:off x="6028165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1837816-7782-4296-B9F5-113F44314B12}"/>
                </a:ext>
              </a:extLst>
            </p:cNvPr>
            <p:cNvSpPr/>
            <p:nvPr/>
          </p:nvSpPr>
          <p:spPr>
            <a:xfrm>
              <a:off x="6080552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F38972B-BDAD-46EB-8345-074B67C9ACEB}"/>
                </a:ext>
              </a:extLst>
            </p:cNvPr>
            <p:cNvSpPr/>
            <p:nvPr/>
          </p:nvSpPr>
          <p:spPr>
            <a:xfrm>
              <a:off x="6132940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2AF14DF7-159F-43DB-A257-D94DC30F9F7F}"/>
                </a:ext>
              </a:extLst>
            </p:cNvPr>
            <p:cNvSpPr/>
            <p:nvPr/>
          </p:nvSpPr>
          <p:spPr>
            <a:xfrm>
              <a:off x="5957680" y="1993571"/>
              <a:ext cx="253364" cy="253364"/>
            </a:xfrm>
            <a:custGeom>
              <a:avLst/>
              <a:gdLst>
                <a:gd name="connsiteX0" fmla="*/ 253365 w 253364"/>
                <a:gd name="connsiteY0" fmla="*/ 126683 h 253364"/>
                <a:gd name="connsiteX1" fmla="*/ 126682 w 253364"/>
                <a:gd name="connsiteY1" fmla="*/ 253365 h 253364"/>
                <a:gd name="connsiteX2" fmla="*/ 0 w 253364"/>
                <a:gd name="connsiteY2" fmla="*/ 126683 h 253364"/>
                <a:gd name="connsiteX3" fmla="*/ 126682 w 253364"/>
                <a:gd name="connsiteY3" fmla="*/ 0 h 253364"/>
                <a:gd name="connsiteX4" fmla="*/ 253365 w 253364"/>
                <a:gd name="connsiteY4" fmla="*/ 126683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3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3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7411A1C-8A2F-437E-B021-60F6CB08F2C5}"/>
                </a:ext>
              </a:extLst>
            </p:cNvPr>
            <p:cNvSpPr/>
            <p:nvPr/>
          </p:nvSpPr>
          <p:spPr>
            <a:xfrm>
              <a:off x="6019592" y="2064056"/>
              <a:ext cx="128587" cy="111442"/>
            </a:xfrm>
            <a:custGeom>
              <a:avLst/>
              <a:gdLst>
                <a:gd name="connsiteX0" fmla="*/ 0 w 128587"/>
                <a:gd name="connsiteY0" fmla="*/ 43815 h 111442"/>
                <a:gd name="connsiteX1" fmla="*/ 43815 w 128587"/>
                <a:gd name="connsiteY1" fmla="*/ 111442 h 111442"/>
                <a:gd name="connsiteX2" fmla="*/ 128588 w 128587"/>
                <a:gd name="connsiteY2" fmla="*/ 0 h 111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587" h="111442">
                  <a:moveTo>
                    <a:pt x="0" y="43815"/>
                  </a:moveTo>
                  <a:lnTo>
                    <a:pt x="43815" y="111442"/>
                  </a:lnTo>
                  <a:lnTo>
                    <a:pt x="128588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5" name="Graphic 9">
            <a:extLst>
              <a:ext uri="{FF2B5EF4-FFF2-40B4-BE49-F238E27FC236}">
                <a16:creationId xmlns:a16="http://schemas.microsoft.com/office/drawing/2014/main" id="{D98E1ABC-B6A2-433C-813B-810D7AE7AD2A}"/>
              </a:ext>
            </a:extLst>
          </p:cNvPr>
          <p:cNvGrpSpPr/>
          <p:nvPr/>
        </p:nvGrpSpPr>
        <p:grpSpPr>
          <a:xfrm>
            <a:off x="7767222" y="1704011"/>
            <a:ext cx="600074" cy="542925"/>
            <a:chOff x="7767222" y="1704011"/>
            <a:chExt cx="600074" cy="542925"/>
          </a:xfrm>
          <a:noFill/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BDF2A501-C2EF-48F4-9C8F-645A8FBBA5F0}"/>
                </a:ext>
              </a:extLst>
            </p:cNvPr>
            <p:cNvSpPr/>
            <p:nvPr/>
          </p:nvSpPr>
          <p:spPr>
            <a:xfrm>
              <a:off x="7767222" y="1738301"/>
              <a:ext cx="574357" cy="445769"/>
            </a:xfrm>
            <a:custGeom>
              <a:avLst/>
              <a:gdLst>
                <a:gd name="connsiteX0" fmla="*/ 318135 w 574357"/>
                <a:gd name="connsiteY0" fmla="*/ 445770 h 445769"/>
                <a:gd name="connsiteX1" fmla="*/ 0 w 574357"/>
                <a:gd name="connsiteY1" fmla="*/ 445770 h 445769"/>
                <a:gd name="connsiteX2" fmla="*/ 0 w 574357"/>
                <a:gd name="connsiteY2" fmla="*/ 0 h 445769"/>
                <a:gd name="connsiteX3" fmla="*/ 59055 w 574357"/>
                <a:gd name="connsiteY3" fmla="*/ 0 h 445769"/>
                <a:gd name="connsiteX4" fmla="*/ 515303 w 574357"/>
                <a:gd name="connsiteY4" fmla="*/ 0 h 445769"/>
                <a:gd name="connsiteX5" fmla="*/ 574358 w 574357"/>
                <a:gd name="connsiteY5" fmla="*/ 0 h 445769"/>
                <a:gd name="connsiteX6" fmla="*/ 574358 w 574357"/>
                <a:gd name="connsiteY6" fmla="*/ 249555 h 445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57" h="445769">
                  <a:moveTo>
                    <a:pt x="318135" y="445770"/>
                  </a:moveTo>
                  <a:lnTo>
                    <a:pt x="0" y="445770"/>
                  </a:lnTo>
                  <a:lnTo>
                    <a:pt x="0" y="0"/>
                  </a:lnTo>
                  <a:lnTo>
                    <a:pt x="59055" y="0"/>
                  </a:lnTo>
                  <a:lnTo>
                    <a:pt x="515303" y="0"/>
                  </a:lnTo>
                  <a:lnTo>
                    <a:pt x="574358" y="0"/>
                  </a:lnTo>
                  <a:lnTo>
                    <a:pt x="574358" y="24955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91910D2-BDD6-4793-A412-4E4F8C678AD3}"/>
                </a:ext>
              </a:extLst>
            </p:cNvPr>
            <p:cNvSpPr/>
            <p:nvPr/>
          </p:nvSpPr>
          <p:spPr>
            <a:xfrm>
              <a:off x="7932956" y="1884986"/>
              <a:ext cx="53340" cy="190499"/>
            </a:xfrm>
            <a:custGeom>
              <a:avLst/>
              <a:gdLst>
                <a:gd name="connsiteX0" fmla="*/ 0 w 53340"/>
                <a:gd name="connsiteY0" fmla="*/ 54293 h 190499"/>
                <a:gd name="connsiteX1" fmla="*/ 53340 w 53340"/>
                <a:gd name="connsiteY1" fmla="*/ 0 h 190499"/>
                <a:gd name="connsiteX2" fmla="*/ 53340 w 53340"/>
                <a:gd name="connsiteY2" fmla="*/ 190500 h 190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340" h="190499">
                  <a:moveTo>
                    <a:pt x="0" y="54293"/>
                  </a:moveTo>
                  <a:lnTo>
                    <a:pt x="53340" y="0"/>
                  </a:lnTo>
                  <a:lnTo>
                    <a:pt x="53340" y="19050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D39F73CB-E89F-4FEF-97B2-E2502736C886}"/>
                </a:ext>
              </a:extLst>
            </p:cNvPr>
            <p:cNvSpPr/>
            <p:nvPr/>
          </p:nvSpPr>
          <p:spPr>
            <a:xfrm>
              <a:off x="8050114" y="1884986"/>
              <a:ext cx="125729" cy="189547"/>
            </a:xfrm>
            <a:custGeom>
              <a:avLst/>
              <a:gdLst>
                <a:gd name="connsiteX0" fmla="*/ 0 w 125729"/>
                <a:gd name="connsiteY0" fmla="*/ 62865 h 189547"/>
                <a:gd name="connsiteX1" fmla="*/ 62865 w 125729"/>
                <a:gd name="connsiteY1" fmla="*/ 0 h 189547"/>
                <a:gd name="connsiteX2" fmla="*/ 125730 w 125729"/>
                <a:gd name="connsiteY2" fmla="*/ 62865 h 189547"/>
                <a:gd name="connsiteX3" fmla="*/ 62865 w 125729"/>
                <a:gd name="connsiteY3" fmla="*/ 125730 h 189547"/>
                <a:gd name="connsiteX4" fmla="*/ 0 w 125729"/>
                <a:gd name="connsiteY4" fmla="*/ 189547 h 189547"/>
                <a:gd name="connsiteX5" fmla="*/ 33338 w 125729"/>
                <a:gd name="connsiteY5" fmla="*/ 189547 h 18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729" h="189547">
                  <a:moveTo>
                    <a:pt x="0" y="62865"/>
                  </a:moveTo>
                  <a:cubicBezTo>
                    <a:pt x="0" y="27622"/>
                    <a:pt x="28575" y="0"/>
                    <a:pt x="62865" y="0"/>
                  </a:cubicBezTo>
                  <a:cubicBezTo>
                    <a:pt x="98107" y="0"/>
                    <a:pt x="125730" y="28575"/>
                    <a:pt x="125730" y="62865"/>
                  </a:cubicBezTo>
                  <a:cubicBezTo>
                    <a:pt x="125730" y="98107"/>
                    <a:pt x="97155" y="125730"/>
                    <a:pt x="62865" y="125730"/>
                  </a:cubicBezTo>
                  <a:cubicBezTo>
                    <a:pt x="62865" y="125730"/>
                    <a:pt x="0" y="130493"/>
                    <a:pt x="0" y="189547"/>
                  </a:cubicBezTo>
                  <a:lnTo>
                    <a:pt x="33338" y="18954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72E62D8C-AA9C-43A4-B999-F6EDEA05DC93}"/>
                </a:ext>
              </a:extLst>
            </p:cNvPr>
            <p:cNvSpPr/>
            <p:nvPr/>
          </p:nvSpPr>
          <p:spPr>
            <a:xfrm>
              <a:off x="7819609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75B2BD0F-174D-495F-8A5C-EACE4A5B4432}"/>
                </a:ext>
              </a:extLst>
            </p:cNvPr>
            <p:cNvSpPr/>
            <p:nvPr/>
          </p:nvSpPr>
          <p:spPr>
            <a:xfrm>
              <a:off x="7871997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2533090-5BE0-4F2B-AAF5-C363106B0970}"/>
                </a:ext>
              </a:extLst>
            </p:cNvPr>
            <p:cNvSpPr/>
            <p:nvPr/>
          </p:nvSpPr>
          <p:spPr>
            <a:xfrm>
              <a:off x="7924384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8144F347-EFA5-4F62-B3B9-85672904C338}"/>
                </a:ext>
              </a:extLst>
            </p:cNvPr>
            <p:cNvSpPr/>
            <p:nvPr/>
          </p:nvSpPr>
          <p:spPr>
            <a:xfrm>
              <a:off x="7975819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3D48295A-3786-40B1-A7D4-8FA384757266}"/>
                </a:ext>
              </a:extLst>
            </p:cNvPr>
            <p:cNvSpPr/>
            <p:nvPr/>
          </p:nvSpPr>
          <p:spPr>
            <a:xfrm>
              <a:off x="8028207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E89AD0D1-82DA-42EB-A0B3-E293C9068735}"/>
                </a:ext>
              </a:extLst>
            </p:cNvPr>
            <p:cNvSpPr/>
            <p:nvPr/>
          </p:nvSpPr>
          <p:spPr>
            <a:xfrm>
              <a:off x="8080594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CBD7E473-418D-41C9-BE5C-A4AB3F5C8421}"/>
                </a:ext>
              </a:extLst>
            </p:cNvPr>
            <p:cNvSpPr/>
            <p:nvPr/>
          </p:nvSpPr>
          <p:spPr>
            <a:xfrm>
              <a:off x="8132982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D39CFB5F-EDD1-4BC5-899A-A8726515C67C}"/>
                </a:ext>
              </a:extLst>
            </p:cNvPr>
            <p:cNvSpPr/>
            <p:nvPr/>
          </p:nvSpPr>
          <p:spPr>
            <a:xfrm>
              <a:off x="8184417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39DC491B-F5E2-4C23-8D48-7D2F0B63A05A}"/>
                </a:ext>
              </a:extLst>
            </p:cNvPr>
            <p:cNvSpPr/>
            <p:nvPr/>
          </p:nvSpPr>
          <p:spPr>
            <a:xfrm>
              <a:off x="8236804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514886EB-4CB1-4802-A899-B161D24DAAB9}"/>
                </a:ext>
              </a:extLst>
            </p:cNvPr>
            <p:cNvSpPr/>
            <p:nvPr/>
          </p:nvSpPr>
          <p:spPr>
            <a:xfrm>
              <a:off x="8289192" y="1704011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E142C4A5-411C-4344-89C5-20F52BBC6AD0}"/>
                </a:ext>
              </a:extLst>
            </p:cNvPr>
            <p:cNvSpPr/>
            <p:nvPr/>
          </p:nvSpPr>
          <p:spPr>
            <a:xfrm>
              <a:off x="8113932" y="1993571"/>
              <a:ext cx="253364" cy="253364"/>
            </a:xfrm>
            <a:custGeom>
              <a:avLst/>
              <a:gdLst>
                <a:gd name="connsiteX0" fmla="*/ 253365 w 253364"/>
                <a:gd name="connsiteY0" fmla="*/ 126683 h 253364"/>
                <a:gd name="connsiteX1" fmla="*/ 126682 w 253364"/>
                <a:gd name="connsiteY1" fmla="*/ 253365 h 253364"/>
                <a:gd name="connsiteX2" fmla="*/ 0 w 253364"/>
                <a:gd name="connsiteY2" fmla="*/ 126683 h 253364"/>
                <a:gd name="connsiteX3" fmla="*/ 126682 w 253364"/>
                <a:gd name="connsiteY3" fmla="*/ 0 h 253364"/>
                <a:gd name="connsiteX4" fmla="*/ 253365 w 253364"/>
                <a:gd name="connsiteY4" fmla="*/ 126683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3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3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869FD710-80A8-442C-BD28-A83983A7870D}"/>
                </a:ext>
              </a:extLst>
            </p:cNvPr>
            <p:cNvSpPr/>
            <p:nvPr/>
          </p:nvSpPr>
          <p:spPr>
            <a:xfrm>
              <a:off x="8240614" y="2056436"/>
              <a:ext cx="57150" cy="126682"/>
            </a:xfrm>
            <a:custGeom>
              <a:avLst/>
              <a:gdLst>
                <a:gd name="connsiteX0" fmla="*/ 0 w 57150"/>
                <a:gd name="connsiteY0" fmla="*/ 0 h 126682"/>
                <a:gd name="connsiteX1" fmla="*/ 0 w 57150"/>
                <a:gd name="connsiteY1" fmla="*/ 68580 h 126682"/>
                <a:gd name="connsiteX2" fmla="*/ 57150 w 57150"/>
                <a:gd name="connsiteY2" fmla="*/ 126683 h 12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126682">
                  <a:moveTo>
                    <a:pt x="0" y="0"/>
                  </a:moveTo>
                  <a:lnTo>
                    <a:pt x="0" y="68580"/>
                  </a:lnTo>
                  <a:lnTo>
                    <a:pt x="57150" y="12668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3" name="Graphic 21">
            <a:extLst>
              <a:ext uri="{FF2B5EF4-FFF2-40B4-BE49-F238E27FC236}">
                <a16:creationId xmlns:a16="http://schemas.microsoft.com/office/drawing/2014/main" id="{07C19CBC-6332-4721-90C1-8671E91D46BE}"/>
              </a:ext>
            </a:extLst>
          </p:cNvPr>
          <p:cNvGrpSpPr/>
          <p:nvPr/>
        </p:nvGrpSpPr>
        <p:grpSpPr>
          <a:xfrm>
            <a:off x="9930725" y="3425875"/>
            <a:ext cx="600074" cy="559117"/>
            <a:chOff x="9930725" y="3425875"/>
            <a:chExt cx="600074" cy="559117"/>
          </a:xfrm>
          <a:noFill/>
        </p:grpSpPr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2D6B6816-316D-444F-806A-A96B91A363CB}"/>
                </a:ext>
              </a:extLst>
            </p:cNvPr>
            <p:cNvSpPr/>
            <p:nvPr/>
          </p:nvSpPr>
          <p:spPr>
            <a:xfrm>
              <a:off x="9930725" y="3477310"/>
              <a:ext cx="318134" cy="444817"/>
            </a:xfrm>
            <a:custGeom>
              <a:avLst/>
              <a:gdLst>
                <a:gd name="connsiteX0" fmla="*/ 318135 w 318134"/>
                <a:gd name="connsiteY0" fmla="*/ 444818 h 444817"/>
                <a:gd name="connsiteX1" fmla="*/ 0 w 318134"/>
                <a:gd name="connsiteY1" fmla="*/ 444818 h 444817"/>
                <a:gd name="connsiteX2" fmla="*/ 0 w 318134"/>
                <a:gd name="connsiteY2" fmla="*/ 0 h 444817"/>
                <a:gd name="connsiteX3" fmla="*/ 59055 w 318134"/>
                <a:gd name="connsiteY3" fmla="*/ 0 h 44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8134" h="444817">
                  <a:moveTo>
                    <a:pt x="318135" y="444818"/>
                  </a:moveTo>
                  <a:lnTo>
                    <a:pt x="0" y="444818"/>
                  </a:lnTo>
                  <a:lnTo>
                    <a:pt x="0" y="0"/>
                  </a:lnTo>
                  <a:lnTo>
                    <a:pt x="5905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FB61A0F2-B092-473F-B44C-1140AC61CAAD}"/>
                </a:ext>
              </a:extLst>
            </p:cNvPr>
            <p:cNvSpPr/>
            <p:nvPr/>
          </p:nvSpPr>
          <p:spPr>
            <a:xfrm>
              <a:off x="10446027" y="3477310"/>
              <a:ext cx="59054" cy="248602"/>
            </a:xfrm>
            <a:custGeom>
              <a:avLst/>
              <a:gdLst>
                <a:gd name="connsiteX0" fmla="*/ 0 w 59054"/>
                <a:gd name="connsiteY0" fmla="*/ 0 h 248602"/>
                <a:gd name="connsiteX1" fmla="*/ 59055 w 59054"/>
                <a:gd name="connsiteY1" fmla="*/ 0 h 248602"/>
                <a:gd name="connsiteX2" fmla="*/ 59055 w 59054"/>
                <a:gd name="connsiteY2" fmla="*/ 248602 h 24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054" h="248602">
                  <a:moveTo>
                    <a:pt x="0" y="0"/>
                  </a:moveTo>
                  <a:lnTo>
                    <a:pt x="59055" y="0"/>
                  </a:lnTo>
                  <a:lnTo>
                    <a:pt x="59055" y="24860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29B18C43-0F56-4DBB-87E2-D3C73EEB7E56}"/>
                </a:ext>
              </a:extLst>
            </p:cNvPr>
            <p:cNvSpPr/>
            <p:nvPr/>
          </p:nvSpPr>
          <p:spPr>
            <a:xfrm>
              <a:off x="10248860" y="3477310"/>
              <a:ext cx="134302" cy="9525"/>
            </a:xfrm>
            <a:custGeom>
              <a:avLst/>
              <a:gdLst>
                <a:gd name="connsiteX0" fmla="*/ 0 w 134302"/>
                <a:gd name="connsiteY0" fmla="*/ 0 h 9525"/>
                <a:gd name="connsiteX1" fmla="*/ 134302 w 134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302" h="9525">
                  <a:moveTo>
                    <a:pt x="0" y="0"/>
                  </a:moveTo>
                  <a:lnTo>
                    <a:pt x="13430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604256DF-E5B0-49A6-B02C-4BF101A835ED}"/>
                </a:ext>
              </a:extLst>
            </p:cNvPr>
            <p:cNvSpPr/>
            <p:nvPr/>
          </p:nvSpPr>
          <p:spPr>
            <a:xfrm>
              <a:off x="10052645" y="3477310"/>
              <a:ext cx="134302" cy="9525"/>
            </a:xfrm>
            <a:custGeom>
              <a:avLst/>
              <a:gdLst>
                <a:gd name="connsiteX0" fmla="*/ 0 w 134302"/>
                <a:gd name="connsiteY0" fmla="*/ 0 h 9525"/>
                <a:gd name="connsiteX1" fmla="*/ 134302 w 134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302" h="9525">
                  <a:moveTo>
                    <a:pt x="0" y="0"/>
                  </a:moveTo>
                  <a:lnTo>
                    <a:pt x="13430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9C5159EF-27E9-4DB4-A983-83563AB3FF68}"/>
                </a:ext>
              </a:extLst>
            </p:cNvPr>
            <p:cNvSpPr/>
            <p:nvPr/>
          </p:nvSpPr>
          <p:spPr>
            <a:xfrm>
              <a:off x="9989780" y="3425875"/>
              <a:ext cx="62865" cy="100965"/>
            </a:xfrm>
            <a:custGeom>
              <a:avLst/>
              <a:gdLst>
                <a:gd name="connsiteX0" fmla="*/ 0 w 62865"/>
                <a:gd name="connsiteY0" fmla="*/ 0 h 100965"/>
                <a:gd name="connsiteX1" fmla="*/ 62865 w 62865"/>
                <a:gd name="connsiteY1" fmla="*/ 0 h 100965"/>
                <a:gd name="connsiteX2" fmla="*/ 62865 w 62865"/>
                <a:gd name="connsiteY2" fmla="*/ 100965 h 100965"/>
                <a:gd name="connsiteX3" fmla="*/ 0 w 62865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5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C93A105D-85E5-4E81-8640-B678834BAC60}"/>
                </a:ext>
              </a:extLst>
            </p:cNvPr>
            <p:cNvSpPr/>
            <p:nvPr/>
          </p:nvSpPr>
          <p:spPr>
            <a:xfrm>
              <a:off x="10186947" y="3425875"/>
              <a:ext cx="62865" cy="100965"/>
            </a:xfrm>
            <a:custGeom>
              <a:avLst/>
              <a:gdLst>
                <a:gd name="connsiteX0" fmla="*/ 0 w 62865"/>
                <a:gd name="connsiteY0" fmla="*/ 0 h 100965"/>
                <a:gd name="connsiteX1" fmla="*/ 62865 w 62865"/>
                <a:gd name="connsiteY1" fmla="*/ 0 h 100965"/>
                <a:gd name="connsiteX2" fmla="*/ 62865 w 62865"/>
                <a:gd name="connsiteY2" fmla="*/ 100965 h 100965"/>
                <a:gd name="connsiteX3" fmla="*/ 0 w 62865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5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AE440EAF-10CA-45CC-857F-FF0687FA62D3}"/>
                </a:ext>
              </a:extLst>
            </p:cNvPr>
            <p:cNvSpPr/>
            <p:nvPr/>
          </p:nvSpPr>
          <p:spPr>
            <a:xfrm>
              <a:off x="10383162" y="3425875"/>
              <a:ext cx="62864" cy="100965"/>
            </a:xfrm>
            <a:custGeom>
              <a:avLst/>
              <a:gdLst>
                <a:gd name="connsiteX0" fmla="*/ 0 w 62864"/>
                <a:gd name="connsiteY0" fmla="*/ 0 h 100965"/>
                <a:gd name="connsiteX1" fmla="*/ 62865 w 62864"/>
                <a:gd name="connsiteY1" fmla="*/ 0 h 100965"/>
                <a:gd name="connsiteX2" fmla="*/ 62865 w 62864"/>
                <a:gd name="connsiteY2" fmla="*/ 100965 h 100965"/>
                <a:gd name="connsiteX3" fmla="*/ 0 w 62864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4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DC968AC-F02C-4233-89AB-DA33B2AD163B}"/>
                </a:ext>
              </a:extLst>
            </p:cNvPr>
            <p:cNvSpPr/>
            <p:nvPr/>
          </p:nvSpPr>
          <p:spPr>
            <a:xfrm>
              <a:off x="10096459" y="3623995"/>
              <a:ext cx="53340" cy="189547"/>
            </a:xfrm>
            <a:custGeom>
              <a:avLst/>
              <a:gdLst>
                <a:gd name="connsiteX0" fmla="*/ 0 w 53340"/>
                <a:gd name="connsiteY0" fmla="*/ 54293 h 189547"/>
                <a:gd name="connsiteX1" fmla="*/ 53340 w 53340"/>
                <a:gd name="connsiteY1" fmla="*/ 0 h 189547"/>
                <a:gd name="connsiteX2" fmla="*/ 53340 w 53340"/>
                <a:gd name="connsiteY2" fmla="*/ 189548 h 18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340" h="189547">
                  <a:moveTo>
                    <a:pt x="0" y="54293"/>
                  </a:moveTo>
                  <a:lnTo>
                    <a:pt x="53340" y="0"/>
                  </a:lnTo>
                  <a:lnTo>
                    <a:pt x="53340" y="18954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DFBD73E7-4696-4CF3-A46C-0C245983D4ED}"/>
                </a:ext>
              </a:extLst>
            </p:cNvPr>
            <p:cNvSpPr/>
            <p:nvPr/>
          </p:nvSpPr>
          <p:spPr>
            <a:xfrm>
              <a:off x="10213617" y="3623995"/>
              <a:ext cx="125729" cy="189547"/>
            </a:xfrm>
            <a:custGeom>
              <a:avLst/>
              <a:gdLst>
                <a:gd name="connsiteX0" fmla="*/ 0 w 125729"/>
                <a:gd name="connsiteY0" fmla="*/ 62865 h 189547"/>
                <a:gd name="connsiteX1" fmla="*/ 62865 w 125729"/>
                <a:gd name="connsiteY1" fmla="*/ 0 h 189547"/>
                <a:gd name="connsiteX2" fmla="*/ 125730 w 125729"/>
                <a:gd name="connsiteY2" fmla="*/ 62865 h 189547"/>
                <a:gd name="connsiteX3" fmla="*/ 62865 w 125729"/>
                <a:gd name="connsiteY3" fmla="*/ 125730 h 189547"/>
                <a:gd name="connsiteX4" fmla="*/ 62865 w 125729"/>
                <a:gd name="connsiteY4" fmla="*/ 125730 h 189547"/>
                <a:gd name="connsiteX5" fmla="*/ 0 w 125729"/>
                <a:gd name="connsiteY5" fmla="*/ 189548 h 189547"/>
                <a:gd name="connsiteX6" fmla="*/ 33338 w 125729"/>
                <a:gd name="connsiteY6" fmla="*/ 189548 h 18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729" h="189547">
                  <a:moveTo>
                    <a:pt x="0" y="62865"/>
                  </a:moveTo>
                  <a:cubicBezTo>
                    <a:pt x="0" y="27623"/>
                    <a:pt x="28575" y="0"/>
                    <a:pt x="62865" y="0"/>
                  </a:cubicBezTo>
                  <a:cubicBezTo>
                    <a:pt x="97155" y="0"/>
                    <a:pt x="125730" y="28575"/>
                    <a:pt x="125730" y="62865"/>
                  </a:cubicBezTo>
                  <a:cubicBezTo>
                    <a:pt x="125730" y="98107"/>
                    <a:pt x="97155" y="125730"/>
                    <a:pt x="62865" y="125730"/>
                  </a:cubicBezTo>
                  <a:lnTo>
                    <a:pt x="62865" y="125730"/>
                  </a:lnTo>
                  <a:cubicBezTo>
                    <a:pt x="62865" y="125730"/>
                    <a:pt x="0" y="130492"/>
                    <a:pt x="0" y="189548"/>
                  </a:cubicBezTo>
                  <a:lnTo>
                    <a:pt x="33338" y="18954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4EE65F8C-81CE-48F8-BCD4-4D829B5D3277}"/>
                </a:ext>
              </a:extLst>
            </p:cNvPr>
            <p:cNvSpPr/>
            <p:nvPr/>
          </p:nvSpPr>
          <p:spPr>
            <a:xfrm>
              <a:off x="10277435" y="3731628"/>
              <a:ext cx="253364" cy="253364"/>
            </a:xfrm>
            <a:custGeom>
              <a:avLst/>
              <a:gdLst>
                <a:gd name="connsiteX0" fmla="*/ 253365 w 253364"/>
                <a:gd name="connsiteY0" fmla="*/ 126682 h 253364"/>
                <a:gd name="connsiteX1" fmla="*/ 126682 w 253364"/>
                <a:gd name="connsiteY1" fmla="*/ 253365 h 253364"/>
                <a:gd name="connsiteX2" fmla="*/ 0 w 253364"/>
                <a:gd name="connsiteY2" fmla="*/ 126682 h 253364"/>
                <a:gd name="connsiteX3" fmla="*/ 126682 w 253364"/>
                <a:gd name="connsiteY3" fmla="*/ 0 h 253364"/>
                <a:gd name="connsiteX4" fmla="*/ 253365 w 253364"/>
                <a:gd name="connsiteY4" fmla="*/ 126682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2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2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2C6D64ED-7F2A-4807-880E-B10A4961B38E}"/>
                </a:ext>
              </a:extLst>
            </p:cNvPr>
            <p:cNvSpPr/>
            <p:nvPr/>
          </p:nvSpPr>
          <p:spPr>
            <a:xfrm>
              <a:off x="10356492" y="3811638"/>
              <a:ext cx="94297" cy="94297"/>
            </a:xfrm>
            <a:custGeom>
              <a:avLst/>
              <a:gdLst>
                <a:gd name="connsiteX0" fmla="*/ 94298 w 94297"/>
                <a:gd name="connsiteY0" fmla="*/ 0 h 94297"/>
                <a:gd name="connsiteX1" fmla="*/ 0 w 94297"/>
                <a:gd name="connsiteY1" fmla="*/ 94297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97" h="94297">
                  <a:moveTo>
                    <a:pt x="94298" y="0"/>
                  </a:moveTo>
                  <a:lnTo>
                    <a:pt x="0" y="9429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79A5146-4A8C-45F3-82D9-83B59370C2B1}"/>
                </a:ext>
              </a:extLst>
            </p:cNvPr>
            <p:cNvSpPr/>
            <p:nvPr/>
          </p:nvSpPr>
          <p:spPr>
            <a:xfrm>
              <a:off x="10356492" y="3811638"/>
              <a:ext cx="94297" cy="94297"/>
            </a:xfrm>
            <a:custGeom>
              <a:avLst/>
              <a:gdLst>
                <a:gd name="connsiteX0" fmla="*/ 94298 w 94297"/>
                <a:gd name="connsiteY0" fmla="*/ 94297 h 94297"/>
                <a:gd name="connsiteX1" fmla="*/ 0 w 94297"/>
                <a:gd name="connsiteY1" fmla="*/ 0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97" h="94297">
                  <a:moveTo>
                    <a:pt x="94298" y="94297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8" name="Graphic 13">
            <a:extLst>
              <a:ext uri="{FF2B5EF4-FFF2-40B4-BE49-F238E27FC236}">
                <a16:creationId xmlns:a16="http://schemas.microsoft.com/office/drawing/2014/main" id="{7619F484-3EF4-4C43-9A01-3664CC416B25}"/>
              </a:ext>
            </a:extLst>
          </p:cNvPr>
          <p:cNvGrpSpPr/>
          <p:nvPr/>
        </p:nvGrpSpPr>
        <p:grpSpPr>
          <a:xfrm>
            <a:off x="1267188" y="3425875"/>
            <a:ext cx="618172" cy="559117"/>
            <a:chOff x="1267188" y="3425875"/>
            <a:chExt cx="618172" cy="559117"/>
          </a:xfrm>
          <a:noFill/>
        </p:grpSpPr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D29CF4A9-9941-4B20-A406-C0C49F9FB271}"/>
                </a:ext>
              </a:extLst>
            </p:cNvPr>
            <p:cNvSpPr/>
            <p:nvPr/>
          </p:nvSpPr>
          <p:spPr>
            <a:xfrm>
              <a:off x="1267188" y="3477310"/>
              <a:ext cx="340042" cy="444817"/>
            </a:xfrm>
            <a:custGeom>
              <a:avLst/>
              <a:gdLst>
                <a:gd name="connsiteX0" fmla="*/ 340043 w 340042"/>
                <a:gd name="connsiteY0" fmla="*/ 444818 h 444817"/>
                <a:gd name="connsiteX1" fmla="*/ 0 w 340042"/>
                <a:gd name="connsiteY1" fmla="*/ 444818 h 444817"/>
                <a:gd name="connsiteX2" fmla="*/ 0 w 340042"/>
                <a:gd name="connsiteY2" fmla="*/ 0 h 444817"/>
                <a:gd name="connsiteX3" fmla="*/ 59055 w 340042"/>
                <a:gd name="connsiteY3" fmla="*/ 0 h 44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042" h="444817">
                  <a:moveTo>
                    <a:pt x="340043" y="444818"/>
                  </a:moveTo>
                  <a:lnTo>
                    <a:pt x="0" y="444818"/>
                  </a:lnTo>
                  <a:lnTo>
                    <a:pt x="0" y="0"/>
                  </a:lnTo>
                  <a:lnTo>
                    <a:pt x="5905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C4F902A6-58D0-4EBC-8C42-0A5534EEC073}"/>
                </a:ext>
              </a:extLst>
            </p:cNvPr>
            <p:cNvSpPr/>
            <p:nvPr/>
          </p:nvSpPr>
          <p:spPr>
            <a:xfrm>
              <a:off x="1782490" y="3477310"/>
              <a:ext cx="59054" cy="242887"/>
            </a:xfrm>
            <a:custGeom>
              <a:avLst/>
              <a:gdLst>
                <a:gd name="connsiteX0" fmla="*/ 0 w 59054"/>
                <a:gd name="connsiteY0" fmla="*/ 0 h 242887"/>
                <a:gd name="connsiteX1" fmla="*/ 59055 w 59054"/>
                <a:gd name="connsiteY1" fmla="*/ 0 h 242887"/>
                <a:gd name="connsiteX2" fmla="*/ 59055 w 59054"/>
                <a:gd name="connsiteY2" fmla="*/ 242888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054" h="242887">
                  <a:moveTo>
                    <a:pt x="0" y="0"/>
                  </a:moveTo>
                  <a:lnTo>
                    <a:pt x="59055" y="0"/>
                  </a:lnTo>
                  <a:lnTo>
                    <a:pt x="59055" y="24288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AB82B13B-7D8B-4BB3-BDBE-7FBFC5063E3A}"/>
                </a:ext>
              </a:extLst>
            </p:cNvPr>
            <p:cNvSpPr/>
            <p:nvPr/>
          </p:nvSpPr>
          <p:spPr>
            <a:xfrm>
              <a:off x="1585323" y="3477310"/>
              <a:ext cx="134302" cy="9525"/>
            </a:xfrm>
            <a:custGeom>
              <a:avLst/>
              <a:gdLst>
                <a:gd name="connsiteX0" fmla="*/ 0 w 134302"/>
                <a:gd name="connsiteY0" fmla="*/ 0 h 9525"/>
                <a:gd name="connsiteX1" fmla="*/ 134302 w 134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302" h="9525">
                  <a:moveTo>
                    <a:pt x="0" y="0"/>
                  </a:moveTo>
                  <a:lnTo>
                    <a:pt x="13430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78377B3E-F7F0-4648-A1BC-3C3C69772823}"/>
                </a:ext>
              </a:extLst>
            </p:cNvPr>
            <p:cNvSpPr/>
            <p:nvPr/>
          </p:nvSpPr>
          <p:spPr>
            <a:xfrm>
              <a:off x="1389108" y="3477310"/>
              <a:ext cx="134302" cy="9525"/>
            </a:xfrm>
            <a:custGeom>
              <a:avLst/>
              <a:gdLst>
                <a:gd name="connsiteX0" fmla="*/ 0 w 134302"/>
                <a:gd name="connsiteY0" fmla="*/ 0 h 9525"/>
                <a:gd name="connsiteX1" fmla="*/ 134302 w 134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302" h="9525">
                  <a:moveTo>
                    <a:pt x="0" y="0"/>
                  </a:moveTo>
                  <a:lnTo>
                    <a:pt x="13430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BF8E33E2-30DB-455E-BB8C-350413773ADA}"/>
                </a:ext>
              </a:extLst>
            </p:cNvPr>
            <p:cNvSpPr/>
            <p:nvPr/>
          </p:nvSpPr>
          <p:spPr>
            <a:xfrm>
              <a:off x="1526268" y="3593515"/>
              <a:ext cx="53340" cy="53340"/>
            </a:xfrm>
            <a:custGeom>
              <a:avLst/>
              <a:gdLst>
                <a:gd name="connsiteX0" fmla="*/ 0 w 53340"/>
                <a:gd name="connsiteY0" fmla="*/ 0 h 53340"/>
                <a:gd name="connsiteX1" fmla="*/ 53340 w 53340"/>
                <a:gd name="connsiteY1" fmla="*/ 0 h 53340"/>
                <a:gd name="connsiteX2" fmla="*/ 53340 w 53340"/>
                <a:gd name="connsiteY2" fmla="*/ 53340 h 53340"/>
                <a:gd name="connsiteX3" fmla="*/ 0 w 53340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27A61EA6-41C0-4BC5-A301-7A8D8B7BA5BB}"/>
                </a:ext>
              </a:extLst>
            </p:cNvPr>
            <p:cNvSpPr/>
            <p:nvPr/>
          </p:nvSpPr>
          <p:spPr>
            <a:xfrm>
              <a:off x="1631043" y="3593515"/>
              <a:ext cx="53339" cy="53340"/>
            </a:xfrm>
            <a:custGeom>
              <a:avLst/>
              <a:gdLst>
                <a:gd name="connsiteX0" fmla="*/ 0 w 53339"/>
                <a:gd name="connsiteY0" fmla="*/ 0 h 53340"/>
                <a:gd name="connsiteX1" fmla="*/ 53340 w 53339"/>
                <a:gd name="connsiteY1" fmla="*/ 0 h 53340"/>
                <a:gd name="connsiteX2" fmla="*/ 53340 w 53339"/>
                <a:gd name="connsiteY2" fmla="*/ 53340 h 53340"/>
                <a:gd name="connsiteX3" fmla="*/ 0 w 53339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6D4011B7-EFCB-4478-93C1-FDDC9394C7BB}"/>
                </a:ext>
              </a:extLst>
            </p:cNvPr>
            <p:cNvSpPr/>
            <p:nvPr/>
          </p:nvSpPr>
          <p:spPr>
            <a:xfrm>
              <a:off x="1736770" y="3593515"/>
              <a:ext cx="53339" cy="53340"/>
            </a:xfrm>
            <a:custGeom>
              <a:avLst/>
              <a:gdLst>
                <a:gd name="connsiteX0" fmla="*/ 0 w 53339"/>
                <a:gd name="connsiteY0" fmla="*/ 0 h 53340"/>
                <a:gd name="connsiteX1" fmla="*/ 53340 w 53339"/>
                <a:gd name="connsiteY1" fmla="*/ 0 h 53340"/>
                <a:gd name="connsiteX2" fmla="*/ 53340 w 53339"/>
                <a:gd name="connsiteY2" fmla="*/ 53340 h 53340"/>
                <a:gd name="connsiteX3" fmla="*/ 0 w 53339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1E67665-C049-4BC0-A843-E8F46297E971}"/>
                </a:ext>
              </a:extLst>
            </p:cNvPr>
            <p:cNvSpPr/>
            <p:nvPr/>
          </p:nvSpPr>
          <p:spPr>
            <a:xfrm>
              <a:off x="1315765" y="3700195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4CAA773C-D198-4A3D-94A3-B21219818511}"/>
                </a:ext>
              </a:extLst>
            </p:cNvPr>
            <p:cNvSpPr/>
            <p:nvPr/>
          </p:nvSpPr>
          <p:spPr>
            <a:xfrm>
              <a:off x="1421493" y="3700195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0363BE3C-C384-40B1-B594-B487ED4DBBF7}"/>
                </a:ext>
              </a:extLst>
            </p:cNvPr>
            <p:cNvSpPr/>
            <p:nvPr/>
          </p:nvSpPr>
          <p:spPr>
            <a:xfrm>
              <a:off x="1526268" y="3700195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9DAC8CD9-510D-45F7-9E27-81F793517ACF}"/>
                </a:ext>
              </a:extLst>
            </p:cNvPr>
            <p:cNvSpPr/>
            <p:nvPr/>
          </p:nvSpPr>
          <p:spPr>
            <a:xfrm>
              <a:off x="1631043" y="3700195"/>
              <a:ext cx="53339" cy="52387"/>
            </a:xfrm>
            <a:custGeom>
              <a:avLst/>
              <a:gdLst>
                <a:gd name="connsiteX0" fmla="*/ 10477 w 53339"/>
                <a:gd name="connsiteY0" fmla="*/ 52388 h 52387"/>
                <a:gd name="connsiteX1" fmla="*/ 0 w 53339"/>
                <a:gd name="connsiteY1" fmla="*/ 52388 h 52387"/>
                <a:gd name="connsiteX2" fmla="*/ 0 w 53339"/>
                <a:gd name="connsiteY2" fmla="*/ 0 h 52387"/>
                <a:gd name="connsiteX3" fmla="*/ 53340 w 53339"/>
                <a:gd name="connsiteY3" fmla="*/ 0 h 52387"/>
                <a:gd name="connsiteX4" fmla="*/ 53340 w 53339"/>
                <a:gd name="connsiteY4" fmla="*/ 20002 h 5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39" h="52387">
                  <a:moveTo>
                    <a:pt x="10477" y="52388"/>
                  </a:moveTo>
                  <a:lnTo>
                    <a:pt x="0" y="52388"/>
                  </a:lnTo>
                  <a:lnTo>
                    <a:pt x="0" y="0"/>
                  </a:lnTo>
                  <a:lnTo>
                    <a:pt x="53340" y="0"/>
                  </a:lnTo>
                  <a:lnTo>
                    <a:pt x="53340" y="2000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828AACDB-C947-4B0A-A4DD-F92F995CD481}"/>
                </a:ext>
              </a:extLst>
            </p:cNvPr>
            <p:cNvSpPr/>
            <p:nvPr/>
          </p:nvSpPr>
          <p:spPr>
            <a:xfrm>
              <a:off x="1736770" y="3700195"/>
              <a:ext cx="52387" cy="11430"/>
            </a:xfrm>
            <a:custGeom>
              <a:avLst/>
              <a:gdLst>
                <a:gd name="connsiteX0" fmla="*/ 0 w 52387"/>
                <a:gd name="connsiteY0" fmla="*/ 8573 h 11430"/>
                <a:gd name="connsiteX1" fmla="*/ 0 w 52387"/>
                <a:gd name="connsiteY1" fmla="*/ 0 h 11430"/>
                <a:gd name="connsiteX2" fmla="*/ 52388 w 52387"/>
                <a:gd name="connsiteY2" fmla="*/ 0 h 11430"/>
                <a:gd name="connsiteX3" fmla="*/ 52388 w 52387"/>
                <a:gd name="connsiteY3" fmla="*/ 11430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" h="11430">
                  <a:moveTo>
                    <a:pt x="0" y="8573"/>
                  </a:moveTo>
                  <a:lnTo>
                    <a:pt x="0" y="0"/>
                  </a:lnTo>
                  <a:lnTo>
                    <a:pt x="52388" y="0"/>
                  </a:lnTo>
                  <a:lnTo>
                    <a:pt x="52388" y="1143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A514681-6D88-4512-8A1A-15522423910A}"/>
                </a:ext>
              </a:extLst>
            </p:cNvPr>
            <p:cNvSpPr/>
            <p:nvPr/>
          </p:nvSpPr>
          <p:spPr>
            <a:xfrm>
              <a:off x="1315765" y="3805923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3EFD7CAC-041F-4964-9CEE-D0342A17D7AF}"/>
                </a:ext>
              </a:extLst>
            </p:cNvPr>
            <p:cNvSpPr/>
            <p:nvPr/>
          </p:nvSpPr>
          <p:spPr>
            <a:xfrm>
              <a:off x="1421493" y="3805923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0F81CB95-CA9D-4DE3-9072-251EDF65E7FC}"/>
                </a:ext>
              </a:extLst>
            </p:cNvPr>
            <p:cNvSpPr/>
            <p:nvPr/>
          </p:nvSpPr>
          <p:spPr>
            <a:xfrm>
              <a:off x="1526268" y="3805923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CA759C4A-998E-4240-9865-90B1054AF78B}"/>
                </a:ext>
              </a:extLst>
            </p:cNvPr>
            <p:cNvSpPr/>
            <p:nvPr/>
          </p:nvSpPr>
          <p:spPr>
            <a:xfrm>
              <a:off x="1326243" y="3425875"/>
              <a:ext cx="62865" cy="100965"/>
            </a:xfrm>
            <a:custGeom>
              <a:avLst/>
              <a:gdLst>
                <a:gd name="connsiteX0" fmla="*/ 0 w 62865"/>
                <a:gd name="connsiteY0" fmla="*/ 0 h 100965"/>
                <a:gd name="connsiteX1" fmla="*/ 62865 w 62865"/>
                <a:gd name="connsiteY1" fmla="*/ 0 h 100965"/>
                <a:gd name="connsiteX2" fmla="*/ 62865 w 62865"/>
                <a:gd name="connsiteY2" fmla="*/ 100965 h 100965"/>
                <a:gd name="connsiteX3" fmla="*/ 0 w 62865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5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E90E758-01CC-4DB2-BE72-619952BEE639}"/>
                </a:ext>
              </a:extLst>
            </p:cNvPr>
            <p:cNvSpPr/>
            <p:nvPr/>
          </p:nvSpPr>
          <p:spPr>
            <a:xfrm>
              <a:off x="1523410" y="3425875"/>
              <a:ext cx="62865" cy="100965"/>
            </a:xfrm>
            <a:custGeom>
              <a:avLst/>
              <a:gdLst>
                <a:gd name="connsiteX0" fmla="*/ 0 w 62865"/>
                <a:gd name="connsiteY0" fmla="*/ 0 h 100965"/>
                <a:gd name="connsiteX1" fmla="*/ 62865 w 62865"/>
                <a:gd name="connsiteY1" fmla="*/ 0 h 100965"/>
                <a:gd name="connsiteX2" fmla="*/ 62865 w 62865"/>
                <a:gd name="connsiteY2" fmla="*/ 100965 h 100965"/>
                <a:gd name="connsiteX3" fmla="*/ 0 w 62865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5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00BCA7FC-C357-46B1-AE4C-063010F07F92}"/>
                </a:ext>
              </a:extLst>
            </p:cNvPr>
            <p:cNvSpPr/>
            <p:nvPr/>
          </p:nvSpPr>
          <p:spPr>
            <a:xfrm>
              <a:off x="1719625" y="3425875"/>
              <a:ext cx="62864" cy="100965"/>
            </a:xfrm>
            <a:custGeom>
              <a:avLst/>
              <a:gdLst>
                <a:gd name="connsiteX0" fmla="*/ 0 w 62864"/>
                <a:gd name="connsiteY0" fmla="*/ 0 h 100965"/>
                <a:gd name="connsiteX1" fmla="*/ 62865 w 62864"/>
                <a:gd name="connsiteY1" fmla="*/ 0 h 100965"/>
                <a:gd name="connsiteX2" fmla="*/ 62865 w 62864"/>
                <a:gd name="connsiteY2" fmla="*/ 100965 h 100965"/>
                <a:gd name="connsiteX3" fmla="*/ 0 w 62864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4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1E24681F-3A96-4BAB-937B-7CCBCB4DD5B0}"/>
                </a:ext>
              </a:extLst>
            </p:cNvPr>
            <p:cNvSpPr/>
            <p:nvPr/>
          </p:nvSpPr>
          <p:spPr>
            <a:xfrm>
              <a:off x="1631995" y="3731628"/>
              <a:ext cx="253364" cy="253364"/>
            </a:xfrm>
            <a:custGeom>
              <a:avLst/>
              <a:gdLst>
                <a:gd name="connsiteX0" fmla="*/ 253365 w 253364"/>
                <a:gd name="connsiteY0" fmla="*/ 126682 h 253364"/>
                <a:gd name="connsiteX1" fmla="*/ 126682 w 253364"/>
                <a:gd name="connsiteY1" fmla="*/ 253365 h 253364"/>
                <a:gd name="connsiteX2" fmla="*/ 0 w 253364"/>
                <a:gd name="connsiteY2" fmla="*/ 126682 h 253364"/>
                <a:gd name="connsiteX3" fmla="*/ 126682 w 253364"/>
                <a:gd name="connsiteY3" fmla="*/ 0 h 253364"/>
                <a:gd name="connsiteX4" fmla="*/ 253365 w 253364"/>
                <a:gd name="connsiteY4" fmla="*/ 126682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2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2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31E1028E-5214-4951-AAC5-31E14E260506}"/>
                </a:ext>
              </a:extLst>
            </p:cNvPr>
            <p:cNvSpPr/>
            <p:nvPr/>
          </p:nvSpPr>
          <p:spPr>
            <a:xfrm>
              <a:off x="1711053" y="3811638"/>
              <a:ext cx="94297" cy="94297"/>
            </a:xfrm>
            <a:custGeom>
              <a:avLst/>
              <a:gdLst>
                <a:gd name="connsiteX0" fmla="*/ 94297 w 94297"/>
                <a:gd name="connsiteY0" fmla="*/ 0 h 94297"/>
                <a:gd name="connsiteX1" fmla="*/ 0 w 94297"/>
                <a:gd name="connsiteY1" fmla="*/ 94297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97" h="94297">
                  <a:moveTo>
                    <a:pt x="94297" y="0"/>
                  </a:moveTo>
                  <a:lnTo>
                    <a:pt x="0" y="9429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B0835F0C-D6D8-4D8F-9AAF-DDE012088A91}"/>
                </a:ext>
              </a:extLst>
            </p:cNvPr>
            <p:cNvSpPr/>
            <p:nvPr/>
          </p:nvSpPr>
          <p:spPr>
            <a:xfrm>
              <a:off x="1711053" y="3811638"/>
              <a:ext cx="94297" cy="94297"/>
            </a:xfrm>
            <a:custGeom>
              <a:avLst/>
              <a:gdLst>
                <a:gd name="connsiteX0" fmla="*/ 94297 w 94297"/>
                <a:gd name="connsiteY0" fmla="*/ 94297 h 94297"/>
                <a:gd name="connsiteX1" fmla="*/ 0 w 94297"/>
                <a:gd name="connsiteY1" fmla="*/ 0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97" h="94297">
                  <a:moveTo>
                    <a:pt x="94297" y="94297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82" name="Graphic 15">
            <a:extLst>
              <a:ext uri="{FF2B5EF4-FFF2-40B4-BE49-F238E27FC236}">
                <a16:creationId xmlns:a16="http://schemas.microsoft.com/office/drawing/2014/main" id="{90040D4C-2DAD-42C6-9949-19BC8F7EC1FA}"/>
              </a:ext>
            </a:extLst>
          </p:cNvPr>
          <p:cNvGrpSpPr/>
          <p:nvPr/>
        </p:nvGrpSpPr>
        <p:grpSpPr>
          <a:xfrm>
            <a:off x="3430691" y="3425875"/>
            <a:ext cx="618172" cy="559117"/>
            <a:chOff x="3430691" y="3425875"/>
            <a:chExt cx="618172" cy="559117"/>
          </a:xfrm>
          <a:noFill/>
        </p:grpSpPr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E4F779F0-8216-43F3-82F2-3FF5CC504310}"/>
                </a:ext>
              </a:extLst>
            </p:cNvPr>
            <p:cNvSpPr/>
            <p:nvPr/>
          </p:nvSpPr>
          <p:spPr>
            <a:xfrm>
              <a:off x="3430691" y="3477310"/>
              <a:ext cx="340042" cy="444817"/>
            </a:xfrm>
            <a:custGeom>
              <a:avLst/>
              <a:gdLst>
                <a:gd name="connsiteX0" fmla="*/ 340043 w 340042"/>
                <a:gd name="connsiteY0" fmla="*/ 444818 h 444817"/>
                <a:gd name="connsiteX1" fmla="*/ 0 w 340042"/>
                <a:gd name="connsiteY1" fmla="*/ 444818 h 444817"/>
                <a:gd name="connsiteX2" fmla="*/ 0 w 340042"/>
                <a:gd name="connsiteY2" fmla="*/ 0 h 444817"/>
                <a:gd name="connsiteX3" fmla="*/ 59055 w 340042"/>
                <a:gd name="connsiteY3" fmla="*/ 0 h 44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042" h="444817">
                  <a:moveTo>
                    <a:pt x="340043" y="444818"/>
                  </a:moveTo>
                  <a:lnTo>
                    <a:pt x="0" y="444818"/>
                  </a:lnTo>
                  <a:lnTo>
                    <a:pt x="0" y="0"/>
                  </a:lnTo>
                  <a:lnTo>
                    <a:pt x="5905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016D48FB-53A3-4341-AF04-9A50C76118CC}"/>
                </a:ext>
              </a:extLst>
            </p:cNvPr>
            <p:cNvSpPr/>
            <p:nvPr/>
          </p:nvSpPr>
          <p:spPr>
            <a:xfrm>
              <a:off x="3945993" y="3477310"/>
              <a:ext cx="59054" cy="242887"/>
            </a:xfrm>
            <a:custGeom>
              <a:avLst/>
              <a:gdLst>
                <a:gd name="connsiteX0" fmla="*/ 0 w 59054"/>
                <a:gd name="connsiteY0" fmla="*/ 0 h 242887"/>
                <a:gd name="connsiteX1" fmla="*/ 59055 w 59054"/>
                <a:gd name="connsiteY1" fmla="*/ 0 h 242887"/>
                <a:gd name="connsiteX2" fmla="*/ 59055 w 59054"/>
                <a:gd name="connsiteY2" fmla="*/ 242888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054" h="242887">
                  <a:moveTo>
                    <a:pt x="0" y="0"/>
                  </a:moveTo>
                  <a:lnTo>
                    <a:pt x="59055" y="0"/>
                  </a:lnTo>
                  <a:lnTo>
                    <a:pt x="59055" y="24288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F36F6D11-863C-430A-9786-124C99C3BCE0}"/>
                </a:ext>
              </a:extLst>
            </p:cNvPr>
            <p:cNvSpPr/>
            <p:nvPr/>
          </p:nvSpPr>
          <p:spPr>
            <a:xfrm>
              <a:off x="3748826" y="3477310"/>
              <a:ext cx="134302" cy="9525"/>
            </a:xfrm>
            <a:custGeom>
              <a:avLst/>
              <a:gdLst>
                <a:gd name="connsiteX0" fmla="*/ 0 w 134302"/>
                <a:gd name="connsiteY0" fmla="*/ 0 h 9525"/>
                <a:gd name="connsiteX1" fmla="*/ 134302 w 134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302" h="9525">
                  <a:moveTo>
                    <a:pt x="0" y="0"/>
                  </a:moveTo>
                  <a:lnTo>
                    <a:pt x="13430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96DEAE7F-CD4A-4FEF-9BF8-FF4A22DE4ABE}"/>
                </a:ext>
              </a:extLst>
            </p:cNvPr>
            <p:cNvSpPr/>
            <p:nvPr/>
          </p:nvSpPr>
          <p:spPr>
            <a:xfrm>
              <a:off x="3552611" y="3477310"/>
              <a:ext cx="134302" cy="9525"/>
            </a:xfrm>
            <a:custGeom>
              <a:avLst/>
              <a:gdLst>
                <a:gd name="connsiteX0" fmla="*/ 0 w 134302"/>
                <a:gd name="connsiteY0" fmla="*/ 0 h 9525"/>
                <a:gd name="connsiteX1" fmla="*/ 134302 w 134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302" h="9525">
                  <a:moveTo>
                    <a:pt x="0" y="0"/>
                  </a:moveTo>
                  <a:lnTo>
                    <a:pt x="13430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3EB24E86-ECAB-44C4-B22A-DB9E76737051}"/>
                </a:ext>
              </a:extLst>
            </p:cNvPr>
            <p:cNvSpPr/>
            <p:nvPr/>
          </p:nvSpPr>
          <p:spPr>
            <a:xfrm>
              <a:off x="3689771" y="3593515"/>
              <a:ext cx="53340" cy="53340"/>
            </a:xfrm>
            <a:custGeom>
              <a:avLst/>
              <a:gdLst>
                <a:gd name="connsiteX0" fmla="*/ 0 w 53340"/>
                <a:gd name="connsiteY0" fmla="*/ 0 h 53340"/>
                <a:gd name="connsiteX1" fmla="*/ 53340 w 53340"/>
                <a:gd name="connsiteY1" fmla="*/ 0 h 53340"/>
                <a:gd name="connsiteX2" fmla="*/ 53340 w 53340"/>
                <a:gd name="connsiteY2" fmla="*/ 53340 h 53340"/>
                <a:gd name="connsiteX3" fmla="*/ 0 w 53340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552F5E41-86CE-48D0-B7AB-B6DC82413BB0}"/>
                </a:ext>
              </a:extLst>
            </p:cNvPr>
            <p:cNvSpPr/>
            <p:nvPr/>
          </p:nvSpPr>
          <p:spPr>
            <a:xfrm>
              <a:off x="3794546" y="3593515"/>
              <a:ext cx="53339" cy="53340"/>
            </a:xfrm>
            <a:custGeom>
              <a:avLst/>
              <a:gdLst>
                <a:gd name="connsiteX0" fmla="*/ 0 w 53339"/>
                <a:gd name="connsiteY0" fmla="*/ 0 h 53340"/>
                <a:gd name="connsiteX1" fmla="*/ 53340 w 53339"/>
                <a:gd name="connsiteY1" fmla="*/ 0 h 53340"/>
                <a:gd name="connsiteX2" fmla="*/ 53340 w 53339"/>
                <a:gd name="connsiteY2" fmla="*/ 53340 h 53340"/>
                <a:gd name="connsiteX3" fmla="*/ 0 w 53339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19FDBAB9-DD19-4C1E-ADF0-9B31C02C2389}"/>
                </a:ext>
              </a:extLst>
            </p:cNvPr>
            <p:cNvSpPr/>
            <p:nvPr/>
          </p:nvSpPr>
          <p:spPr>
            <a:xfrm>
              <a:off x="3900273" y="3593515"/>
              <a:ext cx="53339" cy="53340"/>
            </a:xfrm>
            <a:custGeom>
              <a:avLst/>
              <a:gdLst>
                <a:gd name="connsiteX0" fmla="*/ 0 w 53339"/>
                <a:gd name="connsiteY0" fmla="*/ 0 h 53340"/>
                <a:gd name="connsiteX1" fmla="*/ 53340 w 53339"/>
                <a:gd name="connsiteY1" fmla="*/ 0 h 53340"/>
                <a:gd name="connsiteX2" fmla="*/ 53340 w 53339"/>
                <a:gd name="connsiteY2" fmla="*/ 53340 h 53340"/>
                <a:gd name="connsiteX3" fmla="*/ 0 w 53339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22F9A984-FBC2-43D0-B2A8-6E671C642948}"/>
                </a:ext>
              </a:extLst>
            </p:cNvPr>
            <p:cNvSpPr/>
            <p:nvPr/>
          </p:nvSpPr>
          <p:spPr>
            <a:xfrm>
              <a:off x="3479268" y="3700195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119153A-26CF-4670-B98D-C18F658C7CDE}"/>
                </a:ext>
              </a:extLst>
            </p:cNvPr>
            <p:cNvSpPr/>
            <p:nvPr/>
          </p:nvSpPr>
          <p:spPr>
            <a:xfrm>
              <a:off x="3584996" y="3700195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70E67CA9-4A4D-40D1-9F3C-AFA621C07B95}"/>
                </a:ext>
              </a:extLst>
            </p:cNvPr>
            <p:cNvSpPr/>
            <p:nvPr/>
          </p:nvSpPr>
          <p:spPr>
            <a:xfrm>
              <a:off x="3689771" y="3700195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67022A4-D14F-4E94-A071-5401A691E9CE}"/>
                </a:ext>
              </a:extLst>
            </p:cNvPr>
            <p:cNvSpPr/>
            <p:nvPr/>
          </p:nvSpPr>
          <p:spPr>
            <a:xfrm>
              <a:off x="3794546" y="3700195"/>
              <a:ext cx="53339" cy="52387"/>
            </a:xfrm>
            <a:custGeom>
              <a:avLst/>
              <a:gdLst>
                <a:gd name="connsiteX0" fmla="*/ 10477 w 53339"/>
                <a:gd name="connsiteY0" fmla="*/ 52388 h 52387"/>
                <a:gd name="connsiteX1" fmla="*/ 0 w 53339"/>
                <a:gd name="connsiteY1" fmla="*/ 52388 h 52387"/>
                <a:gd name="connsiteX2" fmla="*/ 0 w 53339"/>
                <a:gd name="connsiteY2" fmla="*/ 0 h 52387"/>
                <a:gd name="connsiteX3" fmla="*/ 53340 w 53339"/>
                <a:gd name="connsiteY3" fmla="*/ 0 h 52387"/>
                <a:gd name="connsiteX4" fmla="*/ 53340 w 53339"/>
                <a:gd name="connsiteY4" fmla="*/ 20002 h 5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39" h="52387">
                  <a:moveTo>
                    <a:pt x="10477" y="52388"/>
                  </a:moveTo>
                  <a:lnTo>
                    <a:pt x="0" y="52388"/>
                  </a:lnTo>
                  <a:lnTo>
                    <a:pt x="0" y="0"/>
                  </a:lnTo>
                  <a:lnTo>
                    <a:pt x="53340" y="0"/>
                  </a:lnTo>
                  <a:lnTo>
                    <a:pt x="53340" y="2000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7EAB9A91-F4A2-4248-BE7D-70AAB278798F}"/>
                </a:ext>
              </a:extLst>
            </p:cNvPr>
            <p:cNvSpPr/>
            <p:nvPr/>
          </p:nvSpPr>
          <p:spPr>
            <a:xfrm>
              <a:off x="3900273" y="3700195"/>
              <a:ext cx="52387" cy="11430"/>
            </a:xfrm>
            <a:custGeom>
              <a:avLst/>
              <a:gdLst>
                <a:gd name="connsiteX0" fmla="*/ 0 w 52387"/>
                <a:gd name="connsiteY0" fmla="*/ 8573 h 11430"/>
                <a:gd name="connsiteX1" fmla="*/ 0 w 52387"/>
                <a:gd name="connsiteY1" fmla="*/ 0 h 11430"/>
                <a:gd name="connsiteX2" fmla="*/ 52388 w 52387"/>
                <a:gd name="connsiteY2" fmla="*/ 0 h 11430"/>
                <a:gd name="connsiteX3" fmla="*/ 52388 w 52387"/>
                <a:gd name="connsiteY3" fmla="*/ 11430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" h="11430">
                  <a:moveTo>
                    <a:pt x="0" y="8573"/>
                  </a:moveTo>
                  <a:lnTo>
                    <a:pt x="0" y="0"/>
                  </a:lnTo>
                  <a:lnTo>
                    <a:pt x="52388" y="0"/>
                  </a:lnTo>
                  <a:lnTo>
                    <a:pt x="52388" y="1143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55DAAA03-7CE6-4A2B-8535-560D270CAF69}"/>
                </a:ext>
              </a:extLst>
            </p:cNvPr>
            <p:cNvSpPr/>
            <p:nvPr/>
          </p:nvSpPr>
          <p:spPr>
            <a:xfrm>
              <a:off x="3479268" y="3805923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E62BE0BA-9476-465A-BD3C-E1548F20A41D}"/>
                </a:ext>
              </a:extLst>
            </p:cNvPr>
            <p:cNvSpPr/>
            <p:nvPr/>
          </p:nvSpPr>
          <p:spPr>
            <a:xfrm>
              <a:off x="3584996" y="3805923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8A88E9E6-B7EC-4668-A3E7-7BD32C7EADDB}"/>
                </a:ext>
              </a:extLst>
            </p:cNvPr>
            <p:cNvSpPr/>
            <p:nvPr/>
          </p:nvSpPr>
          <p:spPr>
            <a:xfrm>
              <a:off x="3689771" y="3805923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A5E406B4-C781-435D-B4EB-16D61271E948}"/>
                </a:ext>
              </a:extLst>
            </p:cNvPr>
            <p:cNvSpPr/>
            <p:nvPr/>
          </p:nvSpPr>
          <p:spPr>
            <a:xfrm>
              <a:off x="3489746" y="3425875"/>
              <a:ext cx="62865" cy="100965"/>
            </a:xfrm>
            <a:custGeom>
              <a:avLst/>
              <a:gdLst>
                <a:gd name="connsiteX0" fmla="*/ 0 w 62865"/>
                <a:gd name="connsiteY0" fmla="*/ 0 h 100965"/>
                <a:gd name="connsiteX1" fmla="*/ 62865 w 62865"/>
                <a:gd name="connsiteY1" fmla="*/ 0 h 100965"/>
                <a:gd name="connsiteX2" fmla="*/ 62865 w 62865"/>
                <a:gd name="connsiteY2" fmla="*/ 100965 h 100965"/>
                <a:gd name="connsiteX3" fmla="*/ 0 w 62865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5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18A583BC-24BB-4E78-BA30-E32D4F60DE00}"/>
                </a:ext>
              </a:extLst>
            </p:cNvPr>
            <p:cNvSpPr/>
            <p:nvPr/>
          </p:nvSpPr>
          <p:spPr>
            <a:xfrm>
              <a:off x="3686913" y="3425875"/>
              <a:ext cx="62865" cy="100965"/>
            </a:xfrm>
            <a:custGeom>
              <a:avLst/>
              <a:gdLst>
                <a:gd name="connsiteX0" fmla="*/ 0 w 62865"/>
                <a:gd name="connsiteY0" fmla="*/ 0 h 100965"/>
                <a:gd name="connsiteX1" fmla="*/ 62865 w 62865"/>
                <a:gd name="connsiteY1" fmla="*/ 0 h 100965"/>
                <a:gd name="connsiteX2" fmla="*/ 62865 w 62865"/>
                <a:gd name="connsiteY2" fmla="*/ 100965 h 100965"/>
                <a:gd name="connsiteX3" fmla="*/ 0 w 62865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5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55D67118-9BD0-494C-9981-F7DEDC117B0A}"/>
                </a:ext>
              </a:extLst>
            </p:cNvPr>
            <p:cNvSpPr/>
            <p:nvPr/>
          </p:nvSpPr>
          <p:spPr>
            <a:xfrm>
              <a:off x="3883128" y="3425875"/>
              <a:ext cx="62864" cy="100965"/>
            </a:xfrm>
            <a:custGeom>
              <a:avLst/>
              <a:gdLst>
                <a:gd name="connsiteX0" fmla="*/ 0 w 62864"/>
                <a:gd name="connsiteY0" fmla="*/ 0 h 100965"/>
                <a:gd name="connsiteX1" fmla="*/ 62865 w 62864"/>
                <a:gd name="connsiteY1" fmla="*/ 0 h 100965"/>
                <a:gd name="connsiteX2" fmla="*/ 62865 w 62864"/>
                <a:gd name="connsiteY2" fmla="*/ 100965 h 100965"/>
                <a:gd name="connsiteX3" fmla="*/ 0 w 62864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4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FC2B6F7F-555F-4401-AA37-B08162916B66}"/>
                </a:ext>
              </a:extLst>
            </p:cNvPr>
            <p:cNvSpPr/>
            <p:nvPr/>
          </p:nvSpPr>
          <p:spPr>
            <a:xfrm>
              <a:off x="3795498" y="3731628"/>
              <a:ext cx="253364" cy="253364"/>
            </a:xfrm>
            <a:custGeom>
              <a:avLst/>
              <a:gdLst>
                <a:gd name="connsiteX0" fmla="*/ 253365 w 253364"/>
                <a:gd name="connsiteY0" fmla="*/ 126682 h 253364"/>
                <a:gd name="connsiteX1" fmla="*/ 126682 w 253364"/>
                <a:gd name="connsiteY1" fmla="*/ 253365 h 253364"/>
                <a:gd name="connsiteX2" fmla="*/ 0 w 253364"/>
                <a:gd name="connsiteY2" fmla="*/ 126682 h 253364"/>
                <a:gd name="connsiteX3" fmla="*/ 126682 w 253364"/>
                <a:gd name="connsiteY3" fmla="*/ 0 h 253364"/>
                <a:gd name="connsiteX4" fmla="*/ 253365 w 253364"/>
                <a:gd name="connsiteY4" fmla="*/ 126682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2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2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0DAFF7A0-CB3B-45B3-A05F-97E4B4577E1A}"/>
                </a:ext>
              </a:extLst>
            </p:cNvPr>
            <p:cNvSpPr/>
            <p:nvPr/>
          </p:nvSpPr>
          <p:spPr>
            <a:xfrm>
              <a:off x="3857411" y="3803065"/>
              <a:ext cx="128587" cy="110489"/>
            </a:xfrm>
            <a:custGeom>
              <a:avLst/>
              <a:gdLst>
                <a:gd name="connsiteX0" fmla="*/ 0 w 128587"/>
                <a:gd name="connsiteY0" fmla="*/ 43815 h 110489"/>
                <a:gd name="connsiteX1" fmla="*/ 43815 w 128587"/>
                <a:gd name="connsiteY1" fmla="*/ 110490 h 110489"/>
                <a:gd name="connsiteX2" fmla="*/ 128588 w 128587"/>
                <a:gd name="connsiteY2" fmla="*/ 0 h 11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587" h="110489">
                  <a:moveTo>
                    <a:pt x="0" y="43815"/>
                  </a:moveTo>
                  <a:lnTo>
                    <a:pt x="43815" y="110490"/>
                  </a:lnTo>
                  <a:lnTo>
                    <a:pt x="128588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05" name="Graphic 17">
            <a:extLst>
              <a:ext uri="{FF2B5EF4-FFF2-40B4-BE49-F238E27FC236}">
                <a16:creationId xmlns:a16="http://schemas.microsoft.com/office/drawing/2014/main" id="{F3011892-744C-42F9-B2DA-EAAD1F9BC7BB}"/>
              </a:ext>
            </a:extLst>
          </p:cNvPr>
          <p:cNvGrpSpPr/>
          <p:nvPr/>
        </p:nvGrpSpPr>
        <p:grpSpPr>
          <a:xfrm>
            <a:off x="5601445" y="3425875"/>
            <a:ext cx="618172" cy="559117"/>
            <a:chOff x="5601445" y="3425875"/>
            <a:chExt cx="618172" cy="559117"/>
          </a:xfrm>
          <a:noFill/>
        </p:grpSpPr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12FC32A3-D36B-4BFB-94B9-BBBD3AC61825}"/>
                </a:ext>
              </a:extLst>
            </p:cNvPr>
            <p:cNvSpPr/>
            <p:nvPr/>
          </p:nvSpPr>
          <p:spPr>
            <a:xfrm>
              <a:off x="5601445" y="3477310"/>
              <a:ext cx="340042" cy="444817"/>
            </a:xfrm>
            <a:custGeom>
              <a:avLst/>
              <a:gdLst>
                <a:gd name="connsiteX0" fmla="*/ 340043 w 340042"/>
                <a:gd name="connsiteY0" fmla="*/ 444818 h 444817"/>
                <a:gd name="connsiteX1" fmla="*/ 0 w 340042"/>
                <a:gd name="connsiteY1" fmla="*/ 444818 h 444817"/>
                <a:gd name="connsiteX2" fmla="*/ 0 w 340042"/>
                <a:gd name="connsiteY2" fmla="*/ 0 h 444817"/>
                <a:gd name="connsiteX3" fmla="*/ 59055 w 340042"/>
                <a:gd name="connsiteY3" fmla="*/ 0 h 44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0042" h="444817">
                  <a:moveTo>
                    <a:pt x="340043" y="444818"/>
                  </a:moveTo>
                  <a:lnTo>
                    <a:pt x="0" y="444818"/>
                  </a:lnTo>
                  <a:lnTo>
                    <a:pt x="0" y="0"/>
                  </a:lnTo>
                  <a:lnTo>
                    <a:pt x="5905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FD273AFC-472C-452C-9E66-C9BAA1EA828A}"/>
                </a:ext>
              </a:extLst>
            </p:cNvPr>
            <p:cNvSpPr/>
            <p:nvPr/>
          </p:nvSpPr>
          <p:spPr>
            <a:xfrm>
              <a:off x="6116747" y="3477310"/>
              <a:ext cx="59054" cy="242887"/>
            </a:xfrm>
            <a:custGeom>
              <a:avLst/>
              <a:gdLst>
                <a:gd name="connsiteX0" fmla="*/ 0 w 59054"/>
                <a:gd name="connsiteY0" fmla="*/ 0 h 242887"/>
                <a:gd name="connsiteX1" fmla="*/ 59055 w 59054"/>
                <a:gd name="connsiteY1" fmla="*/ 0 h 242887"/>
                <a:gd name="connsiteX2" fmla="*/ 59055 w 59054"/>
                <a:gd name="connsiteY2" fmla="*/ 242888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054" h="242887">
                  <a:moveTo>
                    <a:pt x="0" y="0"/>
                  </a:moveTo>
                  <a:lnTo>
                    <a:pt x="59055" y="0"/>
                  </a:lnTo>
                  <a:lnTo>
                    <a:pt x="59055" y="24288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717FEA66-6718-46DE-BE50-D02521CCD5C8}"/>
                </a:ext>
              </a:extLst>
            </p:cNvPr>
            <p:cNvSpPr/>
            <p:nvPr/>
          </p:nvSpPr>
          <p:spPr>
            <a:xfrm>
              <a:off x="5919580" y="3477310"/>
              <a:ext cx="134302" cy="9525"/>
            </a:xfrm>
            <a:custGeom>
              <a:avLst/>
              <a:gdLst>
                <a:gd name="connsiteX0" fmla="*/ 0 w 134302"/>
                <a:gd name="connsiteY0" fmla="*/ 0 h 9525"/>
                <a:gd name="connsiteX1" fmla="*/ 134302 w 134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302" h="9525">
                  <a:moveTo>
                    <a:pt x="0" y="0"/>
                  </a:moveTo>
                  <a:lnTo>
                    <a:pt x="13430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A7B8CA10-736A-46CB-9FA4-9DA693F24E71}"/>
                </a:ext>
              </a:extLst>
            </p:cNvPr>
            <p:cNvSpPr/>
            <p:nvPr/>
          </p:nvSpPr>
          <p:spPr>
            <a:xfrm>
              <a:off x="5723365" y="3477310"/>
              <a:ext cx="134302" cy="9525"/>
            </a:xfrm>
            <a:custGeom>
              <a:avLst/>
              <a:gdLst>
                <a:gd name="connsiteX0" fmla="*/ 0 w 134302"/>
                <a:gd name="connsiteY0" fmla="*/ 0 h 9525"/>
                <a:gd name="connsiteX1" fmla="*/ 134302 w 134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302" h="9525">
                  <a:moveTo>
                    <a:pt x="0" y="0"/>
                  </a:moveTo>
                  <a:lnTo>
                    <a:pt x="13430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CCD42341-3A90-42FD-91F6-F2ECA6775F34}"/>
                </a:ext>
              </a:extLst>
            </p:cNvPr>
            <p:cNvSpPr/>
            <p:nvPr/>
          </p:nvSpPr>
          <p:spPr>
            <a:xfrm>
              <a:off x="5860525" y="3593515"/>
              <a:ext cx="53340" cy="53340"/>
            </a:xfrm>
            <a:custGeom>
              <a:avLst/>
              <a:gdLst>
                <a:gd name="connsiteX0" fmla="*/ 0 w 53340"/>
                <a:gd name="connsiteY0" fmla="*/ 0 h 53340"/>
                <a:gd name="connsiteX1" fmla="*/ 53340 w 53340"/>
                <a:gd name="connsiteY1" fmla="*/ 0 h 53340"/>
                <a:gd name="connsiteX2" fmla="*/ 53340 w 53340"/>
                <a:gd name="connsiteY2" fmla="*/ 53340 h 53340"/>
                <a:gd name="connsiteX3" fmla="*/ 0 w 53340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533BFDF7-3DF2-4F9B-92EA-593BD0AFD1BF}"/>
                </a:ext>
              </a:extLst>
            </p:cNvPr>
            <p:cNvSpPr/>
            <p:nvPr/>
          </p:nvSpPr>
          <p:spPr>
            <a:xfrm>
              <a:off x="5965300" y="3593515"/>
              <a:ext cx="53339" cy="53340"/>
            </a:xfrm>
            <a:custGeom>
              <a:avLst/>
              <a:gdLst>
                <a:gd name="connsiteX0" fmla="*/ 0 w 53339"/>
                <a:gd name="connsiteY0" fmla="*/ 0 h 53340"/>
                <a:gd name="connsiteX1" fmla="*/ 53340 w 53339"/>
                <a:gd name="connsiteY1" fmla="*/ 0 h 53340"/>
                <a:gd name="connsiteX2" fmla="*/ 53340 w 53339"/>
                <a:gd name="connsiteY2" fmla="*/ 53340 h 53340"/>
                <a:gd name="connsiteX3" fmla="*/ 0 w 53339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ACC06F7B-AD8F-4849-A35E-4462FE3234CA}"/>
                </a:ext>
              </a:extLst>
            </p:cNvPr>
            <p:cNvSpPr/>
            <p:nvPr/>
          </p:nvSpPr>
          <p:spPr>
            <a:xfrm>
              <a:off x="6071027" y="3593515"/>
              <a:ext cx="53339" cy="53340"/>
            </a:xfrm>
            <a:custGeom>
              <a:avLst/>
              <a:gdLst>
                <a:gd name="connsiteX0" fmla="*/ 0 w 53339"/>
                <a:gd name="connsiteY0" fmla="*/ 0 h 53340"/>
                <a:gd name="connsiteX1" fmla="*/ 53340 w 53339"/>
                <a:gd name="connsiteY1" fmla="*/ 0 h 53340"/>
                <a:gd name="connsiteX2" fmla="*/ 53340 w 53339"/>
                <a:gd name="connsiteY2" fmla="*/ 53340 h 53340"/>
                <a:gd name="connsiteX3" fmla="*/ 0 w 53339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693FBB21-8EA4-462B-810D-60A3913A1536}"/>
                </a:ext>
              </a:extLst>
            </p:cNvPr>
            <p:cNvSpPr/>
            <p:nvPr/>
          </p:nvSpPr>
          <p:spPr>
            <a:xfrm>
              <a:off x="5650022" y="3700195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41EC6AC3-6EFD-4710-B76A-15D41F4523CA}"/>
                </a:ext>
              </a:extLst>
            </p:cNvPr>
            <p:cNvSpPr/>
            <p:nvPr/>
          </p:nvSpPr>
          <p:spPr>
            <a:xfrm>
              <a:off x="5755750" y="3700195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2093D8E7-F597-4324-AF8B-564F28DE4F6B}"/>
                </a:ext>
              </a:extLst>
            </p:cNvPr>
            <p:cNvSpPr/>
            <p:nvPr/>
          </p:nvSpPr>
          <p:spPr>
            <a:xfrm>
              <a:off x="5860525" y="3700195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234FF4CB-DBC3-4708-834B-623BF1ED298F}"/>
                </a:ext>
              </a:extLst>
            </p:cNvPr>
            <p:cNvSpPr/>
            <p:nvPr/>
          </p:nvSpPr>
          <p:spPr>
            <a:xfrm>
              <a:off x="5965300" y="3700195"/>
              <a:ext cx="53339" cy="52387"/>
            </a:xfrm>
            <a:custGeom>
              <a:avLst/>
              <a:gdLst>
                <a:gd name="connsiteX0" fmla="*/ 10477 w 53339"/>
                <a:gd name="connsiteY0" fmla="*/ 52388 h 52387"/>
                <a:gd name="connsiteX1" fmla="*/ 0 w 53339"/>
                <a:gd name="connsiteY1" fmla="*/ 52388 h 52387"/>
                <a:gd name="connsiteX2" fmla="*/ 0 w 53339"/>
                <a:gd name="connsiteY2" fmla="*/ 0 h 52387"/>
                <a:gd name="connsiteX3" fmla="*/ 53340 w 53339"/>
                <a:gd name="connsiteY3" fmla="*/ 0 h 52387"/>
                <a:gd name="connsiteX4" fmla="*/ 53340 w 53339"/>
                <a:gd name="connsiteY4" fmla="*/ 20002 h 5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39" h="52387">
                  <a:moveTo>
                    <a:pt x="10477" y="52388"/>
                  </a:moveTo>
                  <a:lnTo>
                    <a:pt x="0" y="52388"/>
                  </a:lnTo>
                  <a:lnTo>
                    <a:pt x="0" y="0"/>
                  </a:lnTo>
                  <a:lnTo>
                    <a:pt x="53340" y="0"/>
                  </a:lnTo>
                  <a:lnTo>
                    <a:pt x="53340" y="2000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500A0518-1E59-4ED5-ABF2-AACAD7FB89E4}"/>
                </a:ext>
              </a:extLst>
            </p:cNvPr>
            <p:cNvSpPr/>
            <p:nvPr/>
          </p:nvSpPr>
          <p:spPr>
            <a:xfrm>
              <a:off x="6071027" y="3700195"/>
              <a:ext cx="52387" cy="11430"/>
            </a:xfrm>
            <a:custGeom>
              <a:avLst/>
              <a:gdLst>
                <a:gd name="connsiteX0" fmla="*/ 0 w 52387"/>
                <a:gd name="connsiteY0" fmla="*/ 8573 h 11430"/>
                <a:gd name="connsiteX1" fmla="*/ 0 w 52387"/>
                <a:gd name="connsiteY1" fmla="*/ 0 h 11430"/>
                <a:gd name="connsiteX2" fmla="*/ 52388 w 52387"/>
                <a:gd name="connsiteY2" fmla="*/ 0 h 11430"/>
                <a:gd name="connsiteX3" fmla="*/ 52388 w 52387"/>
                <a:gd name="connsiteY3" fmla="*/ 11430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" h="11430">
                  <a:moveTo>
                    <a:pt x="0" y="8573"/>
                  </a:moveTo>
                  <a:lnTo>
                    <a:pt x="0" y="0"/>
                  </a:lnTo>
                  <a:lnTo>
                    <a:pt x="52388" y="0"/>
                  </a:lnTo>
                  <a:lnTo>
                    <a:pt x="52388" y="1143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01B82D6B-969A-49F5-BEB9-67FC57E40FA1}"/>
                </a:ext>
              </a:extLst>
            </p:cNvPr>
            <p:cNvSpPr/>
            <p:nvPr/>
          </p:nvSpPr>
          <p:spPr>
            <a:xfrm>
              <a:off x="5650022" y="3805923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F4584724-A2F0-4451-B0EC-1E00696A8B46}"/>
                </a:ext>
              </a:extLst>
            </p:cNvPr>
            <p:cNvSpPr/>
            <p:nvPr/>
          </p:nvSpPr>
          <p:spPr>
            <a:xfrm>
              <a:off x="5755750" y="3805923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E78D4D6A-392C-405E-BC9A-978973F527D5}"/>
                </a:ext>
              </a:extLst>
            </p:cNvPr>
            <p:cNvSpPr/>
            <p:nvPr/>
          </p:nvSpPr>
          <p:spPr>
            <a:xfrm>
              <a:off x="5860525" y="3805923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D7D94574-B7C4-43C0-A74C-2064F8816A43}"/>
                </a:ext>
              </a:extLst>
            </p:cNvPr>
            <p:cNvSpPr/>
            <p:nvPr/>
          </p:nvSpPr>
          <p:spPr>
            <a:xfrm>
              <a:off x="5660500" y="3425875"/>
              <a:ext cx="62865" cy="100965"/>
            </a:xfrm>
            <a:custGeom>
              <a:avLst/>
              <a:gdLst>
                <a:gd name="connsiteX0" fmla="*/ 0 w 62865"/>
                <a:gd name="connsiteY0" fmla="*/ 0 h 100965"/>
                <a:gd name="connsiteX1" fmla="*/ 62865 w 62865"/>
                <a:gd name="connsiteY1" fmla="*/ 0 h 100965"/>
                <a:gd name="connsiteX2" fmla="*/ 62865 w 62865"/>
                <a:gd name="connsiteY2" fmla="*/ 100965 h 100965"/>
                <a:gd name="connsiteX3" fmla="*/ 0 w 62865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5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48FEBDCB-2B90-41A7-A46C-6A8A7C91304D}"/>
                </a:ext>
              </a:extLst>
            </p:cNvPr>
            <p:cNvSpPr/>
            <p:nvPr/>
          </p:nvSpPr>
          <p:spPr>
            <a:xfrm>
              <a:off x="5857667" y="3425875"/>
              <a:ext cx="62865" cy="100965"/>
            </a:xfrm>
            <a:custGeom>
              <a:avLst/>
              <a:gdLst>
                <a:gd name="connsiteX0" fmla="*/ 0 w 62865"/>
                <a:gd name="connsiteY0" fmla="*/ 0 h 100965"/>
                <a:gd name="connsiteX1" fmla="*/ 62865 w 62865"/>
                <a:gd name="connsiteY1" fmla="*/ 0 h 100965"/>
                <a:gd name="connsiteX2" fmla="*/ 62865 w 62865"/>
                <a:gd name="connsiteY2" fmla="*/ 100965 h 100965"/>
                <a:gd name="connsiteX3" fmla="*/ 0 w 62865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5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E4236832-63A6-4285-AE44-8CD279D229D4}"/>
                </a:ext>
              </a:extLst>
            </p:cNvPr>
            <p:cNvSpPr/>
            <p:nvPr/>
          </p:nvSpPr>
          <p:spPr>
            <a:xfrm>
              <a:off x="6053882" y="3425875"/>
              <a:ext cx="62864" cy="100965"/>
            </a:xfrm>
            <a:custGeom>
              <a:avLst/>
              <a:gdLst>
                <a:gd name="connsiteX0" fmla="*/ 0 w 62864"/>
                <a:gd name="connsiteY0" fmla="*/ 0 h 100965"/>
                <a:gd name="connsiteX1" fmla="*/ 62865 w 62864"/>
                <a:gd name="connsiteY1" fmla="*/ 0 h 100965"/>
                <a:gd name="connsiteX2" fmla="*/ 62865 w 62864"/>
                <a:gd name="connsiteY2" fmla="*/ 100965 h 100965"/>
                <a:gd name="connsiteX3" fmla="*/ 0 w 62864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4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9E8DB6E5-41E5-4C0A-924A-99EC9B27A133}"/>
                </a:ext>
              </a:extLst>
            </p:cNvPr>
            <p:cNvSpPr/>
            <p:nvPr/>
          </p:nvSpPr>
          <p:spPr>
            <a:xfrm>
              <a:off x="5966252" y="3731628"/>
              <a:ext cx="253364" cy="253364"/>
            </a:xfrm>
            <a:custGeom>
              <a:avLst/>
              <a:gdLst>
                <a:gd name="connsiteX0" fmla="*/ 253365 w 253364"/>
                <a:gd name="connsiteY0" fmla="*/ 126682 h 253364"/>
                <a:gd name="connsiteX1" fmla="*/ 126682 w 253364"/>
                <a:gd name="connsiteY1" fmla="*/ 253365 h 253364"/>
                <a:gd name="connsiteX2" fmla="*/ 0 w 253364"/>
                <a:gd name="connsiteY2" fmla="*/ 126682 h 253364"/>
                <a:gd name="connsiteX3" fmla="*/ 126682 w 253364"/>
                <a:gd name="connsiteY3" fmla="*/ 0 h 253364"/>
                <a:gd name="connsiteX4" fmla="*/ 253365 w 253364"/>
                <a:gd name="connsiteY4" fmla="*/ 126682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2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2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B781A5D1-6F3C-410F-B742-79EB6EDBE842}"/>
                </a:ext>
              </a:extLst>
            </p:cNvPr>
            <p:cNvSpPr/>
            <p:nvPr/>
          </p:nvSpPr>
          <p:spPr>
            <a:xfrm>
              <a:off x="6087219" y="3795445"/>
              <a:ext cx="58102" cy="125729"/>
            </a:xfrm>
            <a:custGeom>
              <a:avLst/>
              <a:gdLst>
                <a:gd name="connsiteX0" fmla="*/ 0 w 58102"/>
                <a:gd name="connsiteY0" fmla="*/ 0 h 125729"/>
                <a:gd name="connsiteX1" fmla="*/ 0 w 58102"/>
                <a:gd name="connsiteY1" fmla="*/ 68580 h 125729"/>
                <a:gd name="connsiteX2" fmla="*/ 58103 w 58102"/>
                <a:gd name="connsiteY2" fmla="*/ 125730 h 125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2" h="125729">
                  <a:moveTo>
                    <a:pt x="0" y="0"/>
                  </a:moveTo>
                  <a:lnTo>
                    <a:pt x="0" y="68580"/>
                  </a:lnTo>
                  <a:lnTo>
                    <a:pt x="58103" y="12573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28" name="Graphic 19">
            <a:extLst>
              <a:ext uri="{FF2B5EF4-FFF2-40B4-BE49-F238E27FC236}">
                <a16:creationId xmlns:a16="http://schemas.microsoft.com/office/drawing/2014/main" id="{8953B389-FC5F-464D-BFB4-AF65FA04BA7B}"/>
              </a:ext>
            </a:extLst>
          </p:cNvPr>
          <p:cNvGrpSpPr/>
          <p:nvPr/>
        </p:nvGrpSpPr>
        <p:grpSpPr>
          <a:xfrm>
            <a:off x="7776747" y="3454450"/>
            <a:ext cx="574357" cy="496252"/>
            <a:chOff x="7776747" y="3454450"/>
            <a:chExt cx="574357" cy="496252"/>
          </a:xfrm>
          <a:noFill/>
        </p:grpSpPr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C88A0689-440B-4BF4-9178-0DFA3FF76A82}"/>
                </a:ext>
              </a:extLst>
            </p:cNvPr>
            <p:cNvSpPr/>
            <p:nvPr/>
          </p:nvSpPr>
          <p:spPr>
            <a:xfrm>
              <a:off x="7776747" y="3505885"/>
              <a:ext cx="574357" cy="444817"/>
            </a:xfrm>
            <a:custGeom>
              <a:avLst/>
              <a:gdLst>
                <a:gd name="connsiteX0" fmla="*/ 515303 w 574357"/>
                <a:gd name="connsiteY0" fmla="*/ 0 h 444817"/>
                <a:gd name="connsiteX1" fmla="*/ 574358 w 574357"/>
                <a:gd name="connsiteY1" fmla="*/ 0 h 444817"/>
                <a:gd name="connsiteX2" fmla="*/ 574358 w 574357"/>
                <a:gd name="connsiteY2" fmla="*/ 444818 h 444817"/>
                <a:gd name="connsiteX3" fmla="*/ 0 w 574357"/>
                <a:gd name="connsiteY3" fmla="*/ 444818 h 444817"/>
                <a:gd name="connsiteX4" fmla="*/ 0 w 574357"/>
                <a:gd name="connsiteY4" fmla="*/ 0 h 444817"/>
                <a:gd name="connsiteX5" fmla="*/ 59055 w 574357"/>
                <a:gd name="connsiteY5" fmla="*/ 0 h 44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57" h="444817">
                  <a:moveTo>
                    <a:pt x="515303" y="0"/>
                  </a:moveTo>
                  <a:lnTo>
                    <a:pt x="574358" y="0"/>
                  </a:lnTo>
                  <a:lnTo>
                    <a:pt x="574358" y="444818"/>
                  </a:lnTo>
                  <a:lnTo>
                    <a:pt x="0" y="444818"/>
                  </a:lnTo>
                  <a:lnTo>
                    <a:pt x="0" y="0"/>
                  </a:lnTo>
                  <a:lnTo>
                    <a:pt x="5905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9BEBB29E-27C6-4669-82B6-3FAD13FD39BC}"/>
                </a:ext>
              </a:extLst>
            </p:cNvPr>
            <p:cNvSpPr/>
            <p:nvPr/>
          </p:nvSpPr>
          <p:spPr>
            <a:xfrm>
              <a:off x="8094882" y="3505885"/>
              <a:ext cx="134302" cy="9525"/>
            </a:xfrm>
            <a:custGeom>
              <a:avLst/>
              <a:gdLst>
                <a:gd name="connsiteX0" fmla="*/ 0 w 134302"/>
                <a:gd name="connsiteY0" fmla="*/ 0 h 9525"/>
                <a:gd name="connsiteX1" fmla="*/ 134302 w 134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302" h="9525">
                  <a:moveTo>
                    <a:pt x="0" y="0"/>
                  </a:moveTo>
                  <a:lnTo>
                    <a:pt x="13430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CB944608-F5A9-4079-AA00-84D1F5FF31D2}"/>
                </a:ext>
              </a:extLst>
            </p:cNvPr>
            <p:cNvSpPr/>
            <p:nvPr/>
          </p:nvSpPr>
          <p:spPr>
            <a:xfrm>
              <a:off x="7898667" y="3505885"/>
              <a:ext cx="134302" cy="9525"/>
            </a:xfrm>
            <a:custGeom>
              <a:avLst/>
              <a:gdLst>
                <a:gd name="connsiteX0" fmla="*/ 0 w 134302"/>
                <a:gd name="connsiteY0" fmla="*/ 0 h 9525"/>
                <a:gd name="connsiteX1" fmla="*/ 134302 w 134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302" h="9525">
                  <a:moveTo>
                    <a:pt x="0" y="0"/>
                  </a:moveTo>
                  <a:lnTo>
                    <a:pt x="13430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BE0619D3-5393-4BA0-8417-13076125A913}"/>
                </a:ext>
              </a:extLst>
            </p:cNvPr>
            <p:cNvSpPr/>
            <p:nvPr/>
          </p:nvSpPr>
          <p:spPr>
            <a:xfrm>
              <a:off x="8035827" y="3622090"/>
              <a:ext cx="53340" cy="53340"/>
            </a:xfrm>
            <a:custGeom>
              <a:avLst/>
              <a:gdLst>
                <a:gd name="connsiteX0" fmla="*/ 0 w 53340"/>
                <a:gd name="connsiteY0" fmla="*/ 0 h 53340"/>
                <a:gd name="connsiteX1" fmla="*/ 53340 w 53340"/>
                <a:gd name="connsiteY1" fmla="*/ 0 h 53340"/>
                <a:gd name="connsiteX2" fmla="*/ 53340 w 53340"/>
                <a:gd name="connsiteY2" fmla="*/ 53340 h 53340"/>
                <a:gd name="connsiteX3" fmla="*/ 0 w 53340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993039F8-41EE-4FD6-960A-8B50F57AAE52}"/>
                </a:ext>
              </a:extLst>
            </p:cNvPr>
            <p:cNvSpPr/>
            <p:nvPr/>
          </p:nvSpPr>
          <p:spPr>
            <a:xfrm>
              <a:off x="8140602" y="3622090"/>
              <a:ext cx="53339" cy="53340"/>
            </a:xfrm>
            <a:custGeom>
              <a:avLst/>
              <a:gdLst>
                <a:gd name="connsiteX0" fmla="*/ 0 w 53339"/>
                <a:gd name="connsiteY0" fmla="*/ 0 h 53340"/>
                <a:gd name="connsiteX1" fmla="*/ 53340 w 53339"/>
                <a:gd name="connsiteY1" fmla="*/ 0 h 53340"/>
                <a:gd name="connsiteX2" fmla="*/ 53340 w 53339"/>
                <a:gd name="connsiteY2" fmla="*/ 53340 h 53340"/>
                <a:gd name="connsiteX3" fmla="*/ 0 w 53339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51C58592-1301-4612-86DE-7C22AFE5472C}"/>
                </a:ext>
              </a:extLst>
            </p:cNvPr>
            <p:cNvSpPr/>
            <p:nvPr/>
          </p:nvSpPr>
          <p:spPr>
            <a:xfrm>
              <a:off x="8246329" y="3622090"/>
              <a:ext cx="53339" cy="53340"/>
            </a:xfrm>
            <a:custGeom>
              <a:avLst/>
              <a:gdLst>
                <a:gd name="connsiteX0" fmla="*/ 0 w 53339"/>
                <a:gd name="connsiteY0" fmla="*/ 0 h 53340"/>
                <a:gd name="connsiteX1" fmla="*/ 53340 w 53339"/>
                <a:gd name="connsiteY1" fmla="*/ 0 h 53340"/>
                <a:gd name="connsiteX2" fmla="*/ 53340 w 53339"/>
                <a:gd name="connsiteY2" fmla="*/ 53340 h 53340"/>
                <a:gd name="connsiteX3" fmla="*/ 0 w 53339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77AD76A5-E3C0-410C-ABB5-830EC02CEC99}"/>
                </a:ext>
              </a:extLst>
            </p:cNvPr>
            <p:cNvSpPr/>
            <p:nvPr/>
          </p:nvSpPr>
          <p:spPr>
            <a:xfrm>
              <a:off x="7825324" y="3728770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C7BB86C3-DA85-43FF-906D-6BF6EEDFC758}"/>
                </a:ext>
              </a:extLst>
            </p:cNvPr>
            <p:cNvSpPr/>
            <p:nvPr/>
          </p:nvSpPr>
          <p:spPr>
            <a:xfrm>
              <a:off x="7931052" y="3728770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7F95F76F-5D7F-4DA6-B46B-12E4262A5E16}"/>
                </a:ext>
              </a:extLst>
            </p:cNvPr>
            <p:cNvSpPr/>
            <p:nvPr/>
          </p:nvSpPr>
          <p:spPr>
            <a:xfrm>
              <a:off x="8035827" y="3728770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A2DFDD95-1AAB-4344-9360-CB0461C3FB4B}"/>
                </a:ext>
              </a:extLst>
            </p:cNvPr>
            <p:cNvSpPr/>
            <p:nvPr/>
          </p:nvSpPr>
          <p:spPr>
            <a:xfrm>
              <a:off x="8140602" y="3728770"/>
              <a:ext cx="53339" cy="53339"/>
            </a:xfrm>
            <a:custGeom>
              <a:avLst/>
              <a:gdLst>
                <a:gd name="connsiteX0" fmla="*/ 0 w 53339"/>
                <a:gd name="connsiteY0" fmla="*/ 0 h 53339"/>
                <a:gd name="connsiteX1" fmla="*/ 53340 w 53339"/>
                <a:gd name="connsiteY1" fmla="*/ 0 h 53339"/>
                <a:gd name="connsiteX2" fmla="*/ 53340 w 53339"/>
                <a:gd name="connsiteY2" fmla="*/ 53340 h 53339"/>
                <a:gd name="connsiteX3" fmla="*/ 0 w 53339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502DEF44-CA3A-4712-A47C-67D952BF7C4F}"/>
                </a:ext>
              </a:extLst>
            </p:cNvPr>
            <p:cNvSpPr/>
            <p:nvPr/>
          </p:nvSpPr>
          <p:spPr>
            <a:xfrm>
              <a:off x="8246329" y="3728770"/>
              <a:ext cx="53339" cy="53339"/>
            </a:xfrm>
            <a:custGeom>
              <a:avLst/>
              <a:gdLst>
                <a:gd name="connsiteX0" fmla="*/ 0 w 53339"/>
                <a:gd name="connsiteY0" fmla="*/ 0 h 53339"/>
                <a:gd name="connsiteX1" fmla="*/ 53340 w 53339"/>
                <a:gd name="connsiteY1" fmla="*/ 0 h 53339"/>
                <a:gd name="connsiteX2" fmla="*/ 53340 w 53339"/>
                <a:gd name="connsiteY2" fmla="*/ 53340 h 53339"/>
                <a:gd name="connsiteX3" fmla="*/ 0 w 53339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7264576E-A713-48D8-AB1E-64C4A7E5CB86}"/>
                </a:ext>
              </a:extLst>
            </p:cNvPr>
            <p:cNvSpPr/>
            <p:nvPr/>
          </p:nvSpPr>
          <p:spPr>
            <a:xfrm>
              <a:off x="7825324" y="3834498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55DB808F-D902-4530-B9B7-E7EBF7DC0087}"/>
                </a:ext>
              </a:extLst>
            </p:cNvPr>
            <p:cNvSpPr/>
            <p:nvPr/>
          </p:nvSpPr>
          <p:spPr>
            <a:xfrm>
              <a:off x="7931052" y="3834498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B9191460-FDE6-4412-AA83-198B2BCF9E82}"/>
                </a:ext>
              </a:extLst>
            </p:cNvPr>
            <p:cNvSpPr/>
            <p:nvPr/>
          </p:nvSpPr>
          <p:spPr>
            <a:xfrm>
              <a:off x="8035827" y="3834498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5739FEEA-9E86-42DE-B467-34037CD28F89}"/>
                </a:ext>
              </a:extLst>
            </p:cNvPr>
            <p:cNvSpPr/>
            <p:nvPr/>
          </p:nvSpPr>
          <p:spPr>
            <a:xfrm>
              <a:off x="8140602" y="3834498"/>
              <a:ext cx="53339" cy="53339"/>
            </a:xfrm>
            <a:custGeom>
              <a:avLst/>
              <a:gdLst>
                <a:gd name="connsiteX0" fmla="*/ 0 w 53339"/>
                <a:gd name="connsiteY0" fmla="*/ 0 h 53339"/>
                <a:gd name="connsiteX1" fmla="*/ 53340 w 53339"/>
                <a:gd name="connsiteY1" fmla="*/ 0 h 53339"/>
                <a:gd name="connsiteX2" fmla="*/ 53340 w 53339"/>
                <a:gd name="connsiteY2" fmla="*/ 53340 h 53339"/>
                <a:gd name="connsiteX3" fmla="*/ 0 w 53339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5A5199C5-0F9C-42AF-A32B-9C1D5D5275E4}"/>
                </a:ext>
              </a:extLst>
            </p:cNvPr>
            <p:cNvSpPr/>
            <p:nvPr/>
          </p:nvSpPr>
          <p:spPr>
            <a:xfrm>
              <a:off x="7835802" y="3454450"/>
              <a:ext cx="62865" cy="100965"/>
            </a:xfrm>
            <a:custGeom>
              <a:avLst/>
              <a:gdLst>
                <a:gd name="connsiteX0" fmla="*/ 0 w 62865"/>
                <a:gd name="connsiteY0" fmla="*/ 0 h 100965"/>
                <a:gd name="connsiteX1" fmla="*/ 62865 w 62865"/>
                <a:gd name="connsiteY1" fmla="*/ 0 h 100965"/>
                <a:gd name="connsiteX2" fmla="*/ 62865 w 62865"/>
                <a:gd name="connsiteY2" fmla="*/ 100965 h 100965"/>
                <a:gd name="connsiteX3" fmla="*/ 0 w 62865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5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A5E03CA3-A6BC-4DFE-92A6-D74BBD2CB641}"/>
                </a:ext>
              </a:extLst>
            </p:cNvPr>
            <p:cNvSpPr/>
            <p:nvPr/>
          </p:nvSpPr>
          <p:spPr>
            <a:xfrm>
              <a:off x="8032969" y="3454450"/>
              <a:ext cx="62865" cy="100965"/>
            </a:xfrm>
            <a:custGeom>
              <a:avLst/>
              <a:gdLst>
                <a:gd name="connsiteX0" fmla="*/ 0 w 62865"/>
                <a:gd name="connsiteY0" fmla="*/ 0 h 100965"/>
                <a:gd name="connsiteX1" fmla="*/ 62865 w 62865"/>
                <a:gd name="connsiteY1" fmla="*/ 0 h 100965"/>
                <a:gd name="connsiteX2" fmla="*/ 62865 w 62865"/>
                <a:gd name="connsiteY2" fmla="*/ 100965 h 100965"/>
                <a:gd name="connsiteX3" fmla="*/ 0 w 62865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5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3E036999-F4E7-4577-8173-61620314193D}"/>
                </a:ext>
              </a:extLst>
            </p:cNvPr>
            <p:cNvSpPr/>
            <p:nvPr/>
          </p:nvSpPr>
          <p:spPr>
            <a:xfrm>
              <a:off x="8229184" y="3454450"/>
              <a:ext cx="62864" cy="100965"/>
            </a:xfrm>
            <a:custGeom>
              <a:avLst/>
              <a:gdLst>
                <a:gd name="connsiteX0" fmla="*/ 0 w 62864"/>
                <a:gd name="connsiteY0" fmla="*/ 0 h 100965"/>
                <a:gd name="connsiteX1" fmla="*/ 62865 w 62864"/>
                <a:gd name="connsiteY1" fmla="*/ 0 h 100965"/>
                <a:gd name="connsiteX2" fmla="*/ 62865 w 62864"/>
                <a:gd name="connsiteY2" fmla="*/ 100965 h 100965"/>
                <a:gd name="connsiteX3" fmla="*/ 0 w 62864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4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49" name="Graphic 31">
            <a:extLst>
              <a:ext uri="{FF2B5EF4-FFF2-40B4-BE49-F238E27FC236}">
                <a16:creationId xmlns:a16="http://schemas.microsoft.com/office/drawing/2014/main" id="{C63381E6-23C3-4E50-B6AE-408BD660933B}"/>
              </a:ext>
            </a:extLst>
          </p:cNvPr>
          <p:cNvGrpSpPr/>
          <p:nvPr/>
        </p:nvGrpSpPr>
        <p:grpSpPr>
          <a:xfrm>
            <a:off x="9922152" y="5162027"/>
            <a:ext cx="617220" cy="542925"/>
            <a:chOff x="9922152" y="5162027"/>
            <a:chExt cx="617220" cy="542925"/>
          </a:xfrm>
          <a:noFill/>
        </p:grpSpPr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88FC26D6-A836-461E-B5EC-D0EFB9A481F7}"/>
                </a:ext>
              </a:extLst>
            </p:cNvPr>
            <p:cNvSpPr/>
            <p:nvPr/>
          </p:nvSpPr>
          <p:spPr>
            <a:xfrm>
              <a:off x="9922152" y="5197269"/>
              <a:ext cx="574357" cy="444817"/>
            </a:xfrm>
            <a:custGeom>
              <a:avLst/>
              <a:gdLst>
                <a:gd name="connsiteX0" fmla="*/ 339090 w 574357"/>
                <a:gd name="connsiteY0" fmla="*/ 444817 h 444817"/>
                <a:gd name="connsiteX1" fmla="*/ 0 w 574357"/>
                <a:gd name="connsiteY1" fmla="*/ 444817 h 444817"/>
                <a:gd name="connsiteX2" fmla="*/ 0 w 574357"/>
                <a:gd name="connsiteY2" fmla="*/ 0 h 444817"/>
                <a:gd name="connsiteX3" fmla="*/ 59055 w 574357"/>
                <a:gd name="connsiteY3" fmla="*/ 0 h 444817"/>
                <a:gd name="connsiteX4" fmla="*/ 514350 w 574357"/>
                <a:gd name="connsiteY4" fmla="*/ 0 h 444817"/>
                <a:gd name="connsiteX5" fmla="*/ 574358 w 574357"/>
                <a:gd name="connsiteY5" fmla="*/ 0 h 444817"/>
                <a:gd name="connsiteX6" fmla="*/ 574358 w 574357"/>
                <a:gd name="connsiteY6" fmla="*/ 241935 h 44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57" h="444817">
                  <a:moveTo>
                    <a:pt x="339090" y="444817"/>
                  </a:moveTo>
                  <a:lnTo>
                    <a:pt x="0" y="444817"/>
                  </a:lnTo>
                  <a:lnTo>
                    <a:pt x="0" y="0"/>
                  </a:lnTo>
                  <a:lnTo>
                    <a:pt x="59055" y="0"/>
                  </a:lnTo>
                  <a:lnTo>
                    <a:pt x="514350" y="0"/>
                  </a:lnTo>
                  <a:lnTo>
                    <a:pt x="574358" y="0"/>
                  </a:lnTo>
                  <a:lnTo>
                    <a:pt x="574358" y="24193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1C611BF0-2E4E-49D3-8198-7E52833BDCD2}"/>
                </a:ext>
              </a:extLst>
            </p:cNvPr>
            <p:cNvSpPr/>
            <p:nvPr/>
          </p:nvSpPr>
          <p:spPr>
            <a:xfrm>
              <a:off x="10181232" y="5313474"/>
              <a:ext cx="53340" cy="53340"/>
            </a:xfrm>
            <a:custGeom>
              <a:avLst/>
              <a:gdLst>
                <a:gd name="connsiteX0" fmla="*/ 0 w 53340"/>
                <a:gd name="connsiteY0" fmla="*/ 0 h 53340"/>
                <a:gd name="connsiteX1" fmla="*/ 53340 w 53340"/>
                <a:gd name="connsiteY1" fmla="*/ 0 h 53340"/>
                <a:gd name="connsiteX2" fmla="*/ 53340 w 53340"/>
                <a:gd name="connsiteY2" fmla="*/ 53340 h 53340"/>
                <a:gd name="connsiteX3" fmla="*/ 0 w 53340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A7E29409-14D8-417E-8BBF-73511C9C2AB6}"/>
                </a:ext>
              </a:extLst>
            </p:cNvPr>
            <p:cNvSpPr/>
            <p:nvPr/>
          </p:nvSpPr>
          <p:spPr>
            <a:xfrm>
              <a:off x="10285055" y="5313474"/>
              <a:ext cx="53339" cy="53340"/>
            </a:xfrm>
            <a:custGeom>
              <a:avLst/>
              <a:gdLst>
                <a:gd name="connsiteX0" fmla="*/ 0 w 53339"/>
                <a:gd name="connsiteY0" fmla="*/ 0 h 53340"/>
                <a:gd name="connsiteX1" fmla="*/ 53340 w 53339"/>
                <a:gd name="connsiteY1" fmla="*/ 0 h 53340"/>
                <a:gd name="connsiteX2" fmla="*/ 53340 w 53339"/>
                <a:gd name="connsiteY2" fmla="*/ 53340 h 53340"/>
                <a:gd name="connsiteX3" fmla="*/ 0 w 53339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0A06CEF3-E251-43B4-8ACB-2DD6FF48B790}"/>
                </a:ext>
              </a:extLst>
            </p:cNvPr>
            <p:cNvSpPr/>
            <p:nvPr/>
          </p:nvSpPr>
          <p:spPr>
            <a:xfrm>
              <a:off x="10391735" y="5313474"/>
              <a:ext cx="53339" cy="53340"/>
            </a:xfrm>
            <a:custGeom>
              <a:avLst/>
              <a:gdLst>
                <a:gd name="connsiteX0" fmla="*/ 0 w 53339"/>
                <a:gd name="connsiteY0" fmla="*/ 0 h 53340"/>
                <a:gd name="connsiteX1" fmla="*/ 53340 w 53339"/>
                <a:gd name="connsiteY1" fmla="*/ 0 h 53340"/>
                <a:gd name="connsiteX2" fmla="*/ 53340 w 53339"/>
                <a:gd name="connsiteY2" fmla="*/ 53340 h 53340"/>
                <a:gd name="connsiteX3" fmla="*/ 0 w 53339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C9E903CB-41E9-4FDF-B9A0-97DE92B1378E}"/>
                </a:ext>
              </a:extLst>
            </p:cNvPr>
            <p:cNvSpPr/>
            <p:nvPr/>
          </p:nvSpPr>
          <p:spPr>
            <a:xfrm>
              <a:off x="9969777" y="5419202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2066FB00-47E7-4830-944B-20F4CDF49535}"/>
                </a:ext>
              </a:extLst>
            </p:cNvPr>
            <p:cNvSpPr/>
            <p:nvPr/>
          </p:nvSpPr>
          <p:spPr>
            <a:xfrm>
              <a:off x="10076457" y="5419202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F921585D-D51E-4C75-86FC-4686DD523C25}"/>
                </a:ext>
              </a:extLst>
            </p:cNvPr>
            <p:cNvSpPr/>
            <p:nvPr/>
          </p:nvSpPr>
          <p:spPr>
            <a:xfrm>
              <a:off x="10181232" y="5419202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4CD6B625-C88C-467D-93A1-A1D43546BF99}"/>
                </a:ext>
              </a:extLst>
            </p:cNvPr>
            <p:cNvSpPr/>
            <p:nvPr/>
          </p:nvSpPr>
          <p:spPr>
            <a:xfrm>
              <a:off x="10285055" y="5419202"/>
              <a:ext cx="54292" cy="53340"/>
            </a:xfrm>
            <a:custGeom>
              <a:avLst/>
              <a:gdLst>
                <a:gd name="connsiteX0" fmla="*/ 11430 w 54292"/>
                <a:gd name="connsiteY0" fmla="*/ 53340 h 53340"/>
                <a:gd name="connsiteX1" fmla="*/ 0 w 54292"/>
                <a:gd name="connsiteY1" fmla="*/ 53340 h 53340"/>
                <a:gd name="connsiteX2" fmla="*/ 0 w 54292"/>
                <a:gd name="connsiteY2" fmla="*/ 0 h 53340"/>
                <a:gd name="connsiteX3" fmla="*/ 54292 w 54292"/>
                <a:gd name="connsiteY3" fmla="*/ 0 h 53340"/>
                <a:gd name="connsiteX4" fmla="*/ 54292 w 54292"/>
                <a:gd name="connsiteY4" fmla="*/ 20002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292" h="53340">
                  <a:moveTo>
                    <a:pt x="11430" y="53340"/>
                  </a:moveTo>
                  <a:lnTo>
                    <a:pt x="0" y="53340"/>
                  </a:lnTo>
                  <a:lnTo>
                    <a:pt x="0" y="0"/>
                  </a:lnTo>
                  <a:lnTo>
                    <a:pt x="54292" y="0"/>
                  </a:lnTo>
                  <a:lnTo>
                    <a:pt x="54292" y="2000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8DDACE72-BD89-46CE-9E4C-846C82843762}"/>
                </a:ext>
              </a:extLst>
            </p:cNvPr>
            <p:cNvSpPr/>
            <p:nvPr/>
          </p:nvSpPr>
          <p:spPr>
            <a:xfrm>
              <a:off x="10391734" y="5419202"/>
              <a:ext cx="52387" cy="12382"/>
            </a:xfrm>
            <a:custGeom>
              <a:avLst/>
              <a:gdLst>
                <a:gd name="connsiteX0" fmla="*/ 0 w 52387"/>
                <a:gd name="connsiteY0" fmla="*/ 9525 h 12382"/>
                <a:gd name="connsiteX1" fmla="*/ 0 w 52387"/>
                <a:gd name="connsiteY1" fmla="*/ 0 h 12382"/>
                <a:gd name="connsiteX2" fmla="*/ 52388 w 52387"/>
                <a:gd name="connsiteY2" fmla="*/ 0 h 12382"/>
                <a:gd name="connsiteX3" fmla="*/ 52388 w 52387"/>
                <a:gd name="connsiteY3" fmla="*/ 12382 h 12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" h="12382">
                  <a:moveTo>
                    <a:pt x="0" y="9525"/>
                  </a:moveTo>
                  <a:lnTo>
                    <a:pt x="0" y="0"/>
                  </a:lnTo>
                  <a:lnTo>
                    <a:pt x="52388" y="0"/>
                  </a:lnTo>
                  <a:lnTo>
                    <a:pt x="52388" y="1238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898BB5E5-D613-4E76-BF00-5388482FC5AB}"/>
                </a:ext>
              </a:extLst>
            </p:cNvPr>
            <p:cNvSpPr/>
            <p:nvPr/>
          </p:nvSpPr>
          <p:spPr>
            <a:xfrm>
              <a:off x="9969777" y="5525882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ACA50F34-23AB-4C1C-9A92-3CF8C7D090B3}"/>
                </a:ext>
              </a:extLst>
            </p:cNvPr>
            <p:cNvSpPr/>
            <p:nvPr/>
          </p:nvSpPr>
          <p:spPr>
            <a:xfrm>
              <a:off x="10076457" y="5525882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90581EC1-32A7-4C60-A621-A75840038DA9}"/>
                </a:ext>
              </a:extLst>
            </p:cNvPr>
            <p:cNvSpPr/>
            <p:nvPr/>
          </p:nvSpPr>
          <p:spPr>
            <a:xfrm>
              <a:off x="10181232" y="5525882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C2A1B4AC-B76D-4F53-AB59-4431804879AE}"/>
                </a:ext>
              </a:extLst>
            </p:cNvPr>
            <p:cNvSpPr/>
            <p:nvPr/>
          </p:nvSpPr>
          <p:spPr>
            <a:xfrm>
              <a:off x="10286007" y="5451587"/>
              <a:ext cx="253364" cy="253364"/>
            </a:xfrm>
            <a:custGeom>
              <a:avLst/>
              <a:gdLst>
                <a:gd name="connsiteX0" fmla="*/ 253365 w 253364"/>
                <a:gd name="connsiteY0" fmla="*/ 126683 h 253364"/>
                <a:gd name="connsiteX1" fmla="*/ 126682 w 253364"/>
                <a:gd name="connsiteY1" fmla="*/ 253365 h 253364"/>
                <a:gd name="connsiteX2" fmla="*/ 0 w 253364"/>
                <a:gd name="connsiteY2" fmla="*/ 126683 h 253364"/>
                <a:gd name="connsiteX3" fmla="*/ 126682 w 253364"/>
                <a:gd name="connsiteY3" fmla="*/ 0 h 253364"/>
                <a:gd name="connsiteX4" fmla="*/ 253365 w 253364"/>
                <a:gd name="connsiteY4" fmla="*/ 126683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3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3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3997B5C6-8406-427A-8169-93645C342036}"/>
                </a:ext>
              </a:extLst>
            </p:cNvPr>
            <p:cNvSpPr/>
            <p:nvPr/>
          </p:nvSpPr>
          <p:spPr>
            <a:xfrm>
              <a:off x="9974540" y="5162027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B34C7FD3-F38F-4F4A-B8C8-DF2E8072E868}"/>
                </a:ext>
              </a:extLst>
            </p:cNvPr>
            <p:cNvSpPr/>
            <p:nvPr/>
          </p:nvSpPr>
          <p:spPr>
            <a:xfrm>
              <a:off x="10026927" y="5162027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D261DBD1-9240-4150-82F3-1C2788B0773B}"/>
                </a:ext>
              </a:extLst>
            </p:cNvPr>
            <p:cNvSpPr/>
            <p:nvPr/>
          </p:nvSpPr>
          <p:spPr>
            <a:xfrm>
              <a:off x="10079315" y="5162027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4945BB01-92F2-417C-9E9A-6DA8C1CDE333}"/>
                </a:ext>
              </a:extLst>
            </p:cNvPr>
            <p:cNvSpPr/>
            <p:nvPr/>
          </p:nvSpPr>
          <p:spPr>
            <a:xfrm>
              <a:off x="10130750" y="5162027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33661971-F29E-4688-9CF5-C92C25ACB1C6}"/>
                </a:ext>
              </a:extLst>
            </p:cNvPr>
            <p:cNvSpPr/>
            <p:nvPr/>
          </p:nvSpPr>
          <p:spPr>
            <a:xfrm>
              <a:off x="10183137" y="5162027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89C191E1-5285-438B-89BA-BC653DA1E92A}"/>
                </a:ext>
              </a:extLst>
            </p:cNvPr>
            <p:cNvSpPr/>
            <p:nvPr/>
          </p:nvSpPr>
          <p:spPr>
            <a:xfrm>
              <a:off x="10235525" y="5162027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EAFE91FF-FFC7-424C-A7BE-C9E73C5B51FD}"/>
                </a:ext>
              </a:extLst>
            </p:cNvPr>
            <p:cNvSpPr/>
            <p:nvPr/>
          </p:nvSpPr>
          <p:spPr>
            <a:xfrm>
              <a:off x="10287912" y="5162027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6FEC15D9-AD99-4ECA-BFD3-DC297065B635}"/>
                </a:ext>
              </a:extLst>
            </p:cNvPr>
            <p:cNvSpPr/>
            <p:nvPr/>
          </p:nvSpPr>
          <p:spPr>
            <a:xfrm>
              <a:off x="10339347" y="5162027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2611ECA6-767C-4A25-B48F-32A0C4CA682D}"/>
                </a:ext>
              </a:extLst>
            </p:cNvPr>
            <p:cNvSpPr/>
            <p:nvPr/>
          </p:nvSpPr>
          <p:spPr>
            <a:xfrm>
              <a:off x="10391735" y="5162027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37A4267B-4CF9-41DC-93A8-61E7ECAF06AE}"/>
                </a:ext>
              </a:extLst>
            </p:cNvPr>
            <p:cNvSpPr/>
            <p:nvPr/>
          </p:nvSpPr>
          <p:spPr>
            <a:xfrm>
              <a:off x="10444122" y="5162027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9935BF7B-7C32-40E3-94AA-06A73695681C}"/>
                </a:ext>
              </a:extLst>
            </p:cNvPr>
            <p:cNvSpPr/>
            <p:nvPr/>
          </p:nvSpPr>
          <p:spPr>
            <a:xfrm>
              <a:off x="10348872" y="5523024"/>
              <a:ext cx="128587" cy="110489"/>
            </a:xfrm>
            <a:custGeom>
              <a:avLst/>
              <a:gdLst>
                <a:gd name="connsiteX0" fmla="*/ 0 w 128587"/>
                <a:gd name="connsiteY0" fmla="*/ 43815 h 110489"/>
                <a:gd name="connsiteX1" fmla="*/ 43815 w 128587"/>
                <a:gd name="connsiteY1" fmla="*/ 110490 h 110489"/>
                <a:gd name="connsiteX2" fmla="*/ 128588 w 128587"/>
                <a:gd name="connsiteY2" fmla="*/ 0 h 11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587" h="110489">
                  <a:moveTo>
                    <a:pt x="0" y="43815"/>
                  </a:moveTo>
                  <a:lnTo>
                    <a:pt x="43815" y="110490"/>
                  </a:lnTo>
                  <a:lnTo>
                    <a:pt x="128588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76" name="Graphic 23">
            <a:extLst>
              <a:ext uri="{FF2B5EF4-FFF2-40B4-BE49-F238E27FC236}">
                <a16:creationId xmlns:a16="http://schemas.microsoft.com/office/drawing/2014/main" id="{974F4E9A-4C54-4C4C-B5CF-1ACC301FC6E9}"/>
              </a:ext>
            </a:extLst>
          </p:cNvPr>
          <p:cNvGrpSpPr/>
          <p:nvPr/>
        </p:nvGrpSpPr>
        <p:grpSpPr>
          <a:xfrm>
            <a:off x="1276713" y="5157264"/>
            <a:ext cx="600074" cy="559117"/>
            <a:chOff x="1276713" y="5157264"/>
            <a:chExt cx="600074" cy="559117"/>
          </a:xfrm>
          <a:noFill/>
        </p:grpSpPr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59BF593E-2DCF-4BD0-AD89-4EA9E919FCFE}"/>
                </a:ext>
              </a:extLst>
            </p:cNvPr>
            <p:cNvSpPr/>
            <p:nvPr/>
          </p:nvSpPr>
          <p:spPr>
            <a:xfrm>
              <a:off x="1276713" y="5208699"/>
              <a:ext cx="318134" cy="444817"/>
            </a:xfrm>
            <a:custGeom>
              <a:avLst/>
              <a:gdLst>
                <a:gd name="connsiteX0" fmla="*/ 318135 w 318134"/>
                <a:gd name="connsiteY0" fmla="*/ 444818 h 444817"/>
                <a:gd name="connsiteX1" fmla="*/ 0 w 318134"/>
                <a:gd name="connsiteY1" fmla="*/ 444818 h 444817"/>
                <a:gd name="connsiteX2" fmla="*/ 0 w 318134"/>
                <a:gd name="connsiteY2" fmla="*/ 0 h 444817"/>
                <a:gd name="connsiteX3" fmla="*/ 59055 w 318134"/>
                <a:gd name="connsiteY3" fmla="*/ 0 h 44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8134" h="444817">
                  <a:moveTo>
                    <a:pt x="318135" y="444818"/>
                  </a:moveTo>
                  <a:lnTo>
                    <a:pt x="0" y="444818"/>
                  </a:lnTo>
                  <a:lnTo>
                    <a:pt x="0" y="0"/>
                  </a:lnTo>
                  <a:lnTo>
                    <a:pt x="5905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60098E5E-8DCF-411E-A995-CD244FD2694C}"/>
                </a:ext>
              </a:extLst>
            </p:cNvPr>
            <p:cNvSpPr/>
            <p:nvPr/>
          </p:nvSpPr>
          <p:spPr>
            <a:xfrm>
              <a:off x="1792015" y="5208699"/>
              <a:ext cx="59054" cy="248602"/>
            </a:xfrm>
            <a:custGeom>
              <a:avLst/>
              <a:gdLst>
                <a:gd name="connsiteX0" fmla="*/ 0 w 59054"/>
                <a:gd name="connsiteY0" fmla="*/ 0 h 248602"/>
                <a:gd name="connsiteX1" fmla="*/ 59055 w 59054"/>
                <a:gd name="connsiteY1" fmla="*/ 0 h 248602"/>
                <a:gd name="connsiteX2" fmla="*/ 59055 w 59054"/>
                <a:gd name="connsiteY2" fmla="*/ 248602 h 24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054" h="248602">
                  <a:moveTo>
                    <a:pt x="0" y="0"/>
                  </a:moveTo>
                  <a:lnTo>
                    <a:pt x="59055" y="0"/>
                  </a:lnTo>
                  <a:lnTo>
                    <a:pt x="59055" y="24860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21095111-B8DF-4322-AC73-BA37066C9A91}"/>
                </a:ext>
              </a:extLst>
            </p:cNvPr>
            <p:cNvSpPr/>
            <p:nvPr/>
          </p:nvSpPr>
          <p:spPr>
            <a:xfrm>
              <a:off x="1594848" y="5208699"/>
              <a:ext cx="134302" cy="9525"/>
            </a:xfrm>
            <a:custGeom>
              <a:avLst/>
              <a:gdLst>
                <a:gd name="connsiteX0" fmla="*/ 0 w 134302"/>
                <a:gd name="connsiteY0" fmla="*/ 0 h 9525"/>
                <a:gd name="connsiteX1" fmla="*/ 134302 w 134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302" h="9525">
                  <a:moveTo>
                    <a:pt x="0" y="0"/>
                  </a:moveTo>
                  <a:lnTo>
                    <a:pt x="13430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4B4A6D1E-5E3F-4178-B3A3-1E6A9A4766D1}"/>
                </a:ext>
              </a:extLst>
            </p:cNvPr>
            <p:cNvSpPr/>
            <p:nvPr/>
          </p:nvSpPr>
          <p:spPr>
            <a:xfrm>
              <a:off x="1398633" y="5208699"/>
              <a:ext cx="134302" cy="9525"/>
            </a:xfrm>
            <a:custGeom>
              <a:avLst/>
              <a:gdLst>
                <a:gd name="connsiteX0" fmla="*/ 0 w 134302"/>
                <a:gd name="connsiteY0" fmla="*/ 0 h 9525"/>
                <a:gd name="connsiteX1" fmla="*/ 134302 w 134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302" h="9525">
                  <a:moveTo>
                    <a:pt x="0" y="0"/>
                  </a:moveTo>
                  <a:lnTo>
                    <a:pt x="13430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70B31458-47AF-4A6C-9B85-76B3AD5CA56F}"/>
                </a:ext>
              </a:extLst>
            </p:cNvPr>
            <p:cNvSpPr/>
            <p:nvPr/>
          </p:nvSpPr>
          <p:spPr>
            <a:xfrm>
              <a:off x="1335768" y="5157264"/>
              <a:ext cx="62865" cy="100965"/>
            </a:xfrm>
            <a:custGeom>
              <a:avLst/>
              <a:gdLst>
                <a:gd name="connsiteX0" fmla="*/ 0 w 62865"/>
                <a:gd name="connsiteY0" fmla="*/ 0 h 100965"/>
                <a:gd name="connsiteX1" fmla="*/ 62865 w 62865"/>
                <a:gd name="connsiteY1" fmla="*/ 0 h 100965"/>
                <a:gd name="connsiteX2" fmla="*/ 62865 w 62865"/>
                <a:gd name="connsiteY2" fmla="*/ 100965 h 100965"/>
                <a:gd name="connsiteX3" fmla="*/ 0 w 62865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5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C68F5B08-6B27-4B8D-84FA-B1599AE3A447}"/>
                </a:ext>
              </a:extLst>
            </p:cNvPr>
            <p:cNvSpPr/>
            <p:nvPr/>
          </p:nvSpPr>
          <p:spPr>
            <a:xfrm>
              <a:off x="1532935" y="5157264"/>
              <a:ext cx="62865" cy="100965"/>
            </a:xfrm>
            <a:custGeom>
              <a:avLst/>
              <a:gdLst>
                <a:gd name="connsiteX0" fmla="*/ 0 w 62865"/>
                <a:gd name="connsiteY0" fmla="*/ 0 h 100965"/>
                <a:gd name="connsiteX1" fmla="*/ 62865 w 62865"/>
                <a:gd name="connsiteY1" fmla="*/ 0 h 100965"/>
                <a:gd name="connsiteX2" fmla="*/ 62865 w 62865"/>
                <a:gd name="connsiteY2" fmla="*/ 100965 h 100965"/>
                <a:gd name="connsiteX3" fmla="*/ 0 w 62865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5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D556A68F-C7AF-4875-A945-33AC68016C91}"/>
                </a:ext>
              </a:extLst>
            </p:cNvPr>
            <p:cNvSpPr/>
            <p:nvPr/>
          </p:nvSpPr>
          <p:spPr>
            <a:xfrm>
              <a:off x="1729150" y="5157264"/>
              <a:ext cx="62864" cy="100965"/>
            </a:xfrm>
            <a:custGeom>
              <a:avLst/>
              <a:gdLst>
                <a:gd name="connsiteX0" fmla="*/ 0 w 62864"/>
                <a:gd name="connsiteY0" fmla="*/ 0 h 100965"/>
                <a:gd name="connsiteX1" fmla="*/ 62865 w 62864"/>
                <a:gd name="connsiteY1" fmla="*/ 0 h 100965"/>
                <a:gd name="connsiteX2" fmla="*/ 62865 w 62864"/>
                <a:gd name="connsiteY2" fmla="*/ 100965 h 100965"/>
                <a:gd name="connsiteX3" fmla="*/ 0 w 62864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4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77DAED87-40E2-4301-9733-3FEC78A0A1B6}"/>
                </a:ext>
              </a:extLst>
            </p:cNvPr>
            <p:cNvSpPr/>
            <p:nvPr/>
          </p:nvSpPr>
          <p:spPr>
            <a:xfrm>
              <a:off x="1442447" y="5355384"/>
              <a:ext cx="53340" cy="189547"/>
            </a:xfrm>
            <a:custGeom>
              <a:avLst/>
              <a:gdLst>
                <a:gd name="connsiteX0" fmla="*/ 0 w 53340"/>
                <a:gd name="connsiteY0" fmla="*/ 54293 h 189547"/>
                <a:gd name="connsiteX1" fmla="*/ 53340 w 53340"/>
                <a:gd name="connsiteY1" fmla="*/ 0 h 189547"/>
                <a:gd name="connsiteX2" fmla="*/ 53340 w 53340"/>
                <a:gd name="connsiteY2" fmla="*/ 189548 h 18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340" h="189547">
                  <a:moveTo>
                    <a:pt x="0" y="54293"/>
                  </a:moveTo>
                  <a:lnTo>
                    <a:pt x="53340" y="0"/>
                  </a:lnTo>
                  <a:lnTo>
                    <a:pt x="53340" y="18954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E4297D29-C061-42FE-9911-7FEFF4FB4177}"/>
                </a:ext>
              </a:extLst>
            </p:cNvPr>
            <p:cNvSpPr/>
            <p:nvPr/>
          </p:nvSpPr>
          <p:spPr>
            <a:xfrm>
              <a:off x="1559605" y="5355384"/>
              <a:ext cx="125729" cy="189547"/>
            </a:xfrm>
            <a:custGeom>
              <a:avLst/>
              <a:gdLst>
                <a:gd name="connsiteX0" fmla="*/ 0 w 125729"/>
                <a:gd name="connsiteY0" fmla="*/ 62865 h 189547"/>
                <a:gd name="connsiteX1" fmla="*/ 62865 w 125729"/>
                <a:gd name="connsiteY1" fmla="*/ 0 h 189547"/>
                <a:gd name="connsiteX2" fmla="*/ 125730 w 125729"/>
                <a:gd name="connsiteY2" fmla="*/ 62865 h 189547"/>
                <a:gd name="connsiteX3" fmla="*/ 62865 w 125729"/>
                <a:gd name="connsiteY3" fmla="*/ 125730 h 189547"/>
                <a:gd name="connsiteX4" fmla="*/ 62865 w 125729"/>
                <a:gd name="connsiteY4" fmla="*/ 125730 h 189547"/>
                <a:gd name="connsiteX5" fmla="*/ 0 w 125729"/>
                <a:gd name="connsiteY5" fmla="*/ 189548 h 189547"/>
                <a:gd name="connsiteX6" fmla="*/ 33338 w 125729"/>
                <a:gd name="connsiteY6" fmla="*/ 189548 h 18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729" h="189547">
                  <a:moveTo>
                    <a:pt x="0" y="62865"/>
                  </a:moveTo>
                  <a:cubicBezTo>
                    <a:pt x="0" y="27623"/>
                    <a:pt x="28575" y="0"/>
                    <a:pt x="62865" y="0"/>
                  </a:cubicBezTo>
                  <a:cubicBezTo>
                    <a:pt x="97155" y="0"/>
                    <a:pt x="125730" y="28575"/>
                    <a:pt x="125730" y="62865"/>
                  </a:cubicBezTo>
                  <a:cubicBezTo>
                    <a:pt x="125730" y="98107"/>
                    <a:pt x="97155" y="125730"/>
                    <a:pt x="62865" y="125730"/>
                  </a:cubicBezTo>
                  <a:lnTo>
                    <a:pt x="62865" y="125730"/>
                  </a:lnTo>
                  <a:cubicBezTo>
                    <a:pt x="62865" y="125730"/>
                    <a:pt x="0" y="130492"/>
                    <a:pt x="0" y="189548"/>
                  </a:cubicBezTo>
                  <a:lnTo>
                    <a:pt x="33338" y="18954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9FC2820A-A4EF-4900-BF47-03C5DDC319F3}"/>
                </a:ext>
              </a:extLst>
            </p:cNvPr>
            <p:cNvSpPr/>
            <p:nvPr/>
          </p:nvSpPr>
          <p:spPr>
            <a:xfrm>
              <a:off x="1623423" y="5463017"/>
              <a:ext cx="253364" cy="253364"/>
            </a:xfrm>
            <a:custGeom>
              <a:avLst/>
              <a:gdLst>
                <a:gd name="connsiteX0" fmla="*/ 253365 w 253364"/>
                <a:gd name="connsiteY0" fmla="*/ 126682 h 253364"/>
                <a:gd name="connsiteX1" fmla="*/ 126682 w 253364"/>
                <a:gd name="connsiteY1" fmla="*/ 253365 h 253364"/>
                <a:gd name="connsiteX2" fmla="*/ 0 w 253364"/>
                <a:gd name="connsiteY2" fmla="*/ 126682 h 253364"/>
                <a:gd name="connsiteX3" fmla="*/ 126682 w 253364"/>
                <a:gd name="connsiteY3" fmla="*/ 0 h 253364"/>
                <a:gd name="connsiteX4" fmla="*/ 253365 w 253364"/>
                <a:gd name="connsiteY4" fmla="*/ 126682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2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2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00C8596F-6AAF-4345-BED8-03CE635F7B7B}"/>
                </a:ext>
              </a:extLst>
            </p:cNvPr>
            <p:cNvSpPr/>
            <p:nvPr/>
          </p:nvSpPr>
          <p:spPr>
            <a:xfrm>
              <a:off x="1685335" y="5534454"/>
              <a:ext cx="128587" cy="110489"/>
            </a:xfrm>
            <a:custGeom>
              <a:avLst/>
              <a:gdLst>
                <a:gd name="connsiteX0" fmla="*/ 0 w 128587"/>
                <a:gd name="connsiteY0" fmla="*/ 43815 h 110489"/>
                <a:gd name="connsiteX1" fmla="*/ 43815 w 128587"/>
                <a:gd name="connsiteY1" fmla="*/ 110490 h 110489"/>
                <a:gd name="connsiteX2" fmla="*/ 128588 w 128587"/>
                <a:gd name="connsiteY2" fmla="*/ 0 h 11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587" h="110489">
                  <a:moveTo>
                    <a:pt x="0" y="43815"/>
                  </a:moveTo>
                  <a:lnTo>
                    <a:pt x="43815" y="110490"/>
                  </a:lnTo>
                  <a:lnTo>
                    <a:pt x="128588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90" name="Graphic 25">
            <a:extLst>
              <a:ext uri="{FF2B5EF4-FFF2-40B4-BE49-F238E27FC236}">
                <a16:creationId xmlns:a16="http://schemas.microsoft.com/office/drawing/2014/main" id="{1917FB43-2EEF-46FE-8642-BB2CD3C968F3}"/>
              </a:ext>
            </a:extLst>
          </p:cNvPr>
          <p:cNvGrpSpPr/>
          <p:nvPr/>
        </p:nvGrpSpPr>
        <p:grpSpPr>
          <a:xfrm>
            <a:off x="3440216" y="5157264"/>
            <a:ext cx="600074" cy="559117"/>
            <a:chOff x="3440216" y="5157264"/>
            <a:chExt cx="600074" cy="559117"/>
          </a:xfrm>
          <a:noFill/>
        </p:grpSpPr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8F150870-2462-4402-811C-BEE5C2CE06E4}"/>
                </a:ext>
              </a:extLst>
            </p:cNvPr>
            <p:cNvSpPr/>
            <p:nvPr/>
          </p:nvSpPr>
          <p:spPr>
            <a:xfrm>
              <a:off x="3440216" y="5208699"/>
              <a:ext cx="318134" cy="444817"/>
            </a:xfrm>
            <a:custGeom>
              <a:avLst/>
              <a:gdLst>
                <a:gd name="connsiteX0" fmla="*/ 318135 w 318134"/>
                <a:gd name="connsiteY0" fmla="*/ 444818 h 444817"/>
                <a:gd name="connsiteX1" fmla="*/ 0 w 318134"/>
                <a:gd name="connsiteY1" fmla="*/ 444818 h 444817"/>
                <a:gd name="connsiteX2" fmla="*/ 0 w 318134"/>
                <a:gd name="connsiteY2" fmla="*/ 0 h 444817"/>
                <a:gd name="connsiteX3" fmla="*/ 59055 w 318134"/>
                <a:gd name="connsiteY3" fmla="*/ 0 h 44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8134" h="444817">
                  <a:moveTo>
                    <a:pt x="318135" y="444818"/>
                  </a:moveTo>
                  <a:lnTo>
                    <a:pt x="0" y="444818"/>
                  </a:lnTo>
                  <a:lnTo>
                    <a:pt x="0" y="0"/>
                  </a:lnTo>
                  <a:lnTo>
                    <a:pt x="5905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F03F992D-11EE-4CA0-853A-997F17AFA3BF}"/>
                </a:ext>
              </a:extLst>
            </p:cNvPr>
            <p:cNvSpPr/>
            <p:nvPr/>
          </p:nvSpPr>
          <p:spPr>
            <a:xfrm>
              <a:off x="3955518" y="5208699"/>
              <a:ext cx="59054" cy="248602"/>
            </a:xfrm>
            <a:custGeom>
              <a:avLst/>
              <a:gdLst>
                <a:gd name="connsiteX0" fmla="*/ 0 w 59054"/>
                <a:gd name="connsiteY0" fmla="*/ 0 h 248602"/>
                <a:gd name="connsiteX1" fmla="*/ 59055 w 59054"/>
                <a:gd name="connsiteY1" fmla="*/ 0 h 248602"/>
                <a:gd name="connsiteX2" fmla="*/ 59055 w 59054"/>
                <a:gd name="connsiteY2" fmla="*/ 248602 h 24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054" h="248602">
                  <a:moveTo>
                    <a:pt x="0" y="0"/>
                  </a:moveTo>
                  <a:lnTo>
                    <a:pt x="59055" y="0"/>
                  </a:lnTo>
                  <a:lnTo>
                    <a:pt x="59055" y="24860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E63DD742-110B-40A9-903E-C0905CE14411}"/>
                </a:ext>
              </a:extLst>
            </p:cNvPr>
            <p:cNvSpPr/>
            <p:nvPr/>
          </p:nvSpPr>
          <p:spPr>
            <a:xfrm>
              <a:off x="3758351" y="5208699"/>
              <a:ext cx="134302" cy="9525"/>
            </a:xfrm>
            <a:custGeom>
              <a:avLst/>
              <a:gdLst>
                <a:gd name="connsiteX0" fmla="*/ 0 w 134302"/>
                <a:gd name="connsiteY0" fmla="*/ 0 h 9525"/>
                <a:gd name="connsiteX1" fmla="*/ 134302 w 134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302" h="9525">
                  <a:moveTo>
                    <a:pt x="0" y="0"/>
                  </a:moveTo>
                  <a:lnTo>
                    <a:pt x="13430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7EB2324D-1278-4812-8D0B-E4E310AB33A4}"/>
                </a:ext>
              </a:extLst>
            </p:cNvPr>
            <p:cNvSpPr/>
            <p:nvPr/>
          </p:nvSpPr>
          <p:spPr>
            <a:xfrm>
              <a:off x="3562136" y="5208699"/>
              <a:ext cx="134302" cy="9525"/>
            </a:xfrm>
            <a:custGeom>
              <a:avLst/>
              <a:gdLst>
                <a:gd name="connsiteX0" fmla="*/ 0 w 134302"/>
                <a:gd name="connsiteY0" fmla="*/ 0 h 9525"/>
                <a:gd name="connsiteX1" fmla="*/ 134302 w 134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302" h="9525">
                  <a:moveTo>
                    <a:pt x="0" y="0"/>
                  </a:moveTo>
                  <a:lnTo>
                    <a:pt x="13430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F323683B-6177-4CF4-ABBB-EFFE74B98731}"/>
                </a:ext>
              </a:extLst>
            </p:cNvPr>
            <p:cNvSpPr/>
            <p:nvPr/>
          </p:nvSpPr>
          <p:spPr>
            <a:xfrm>
              <a:off x="3499271" y="5157264"/>
              <a:ext cx="62865" cy="100965"/>
            </a:xfrm>
            <a:custGeom>
              <a:avLst/>
              <a:gdLst>
                <a:gd name="connsiteX0" fmla="*/ 0 w 62865"/>
                <a:gd name="connsiteY0" fmla="*/ 0 h 100965"/>
                <a:gd name="connsiteX1" fmla="*/ 62865 w 62865"/>
                <a:gd name="connsiteY1" fmla="*/ 0 h 100965"/>
                <a:gd name="connsiteX2" fmla="*/ 62865 w 62865"/>
                <a:gd name="connsiteY2" fmla="*/ 100965 h 100965"/>
                <a:gd name="connsiteX3" fmla="*/ 0 w 62865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5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039EFA1E-4062-4CB4-986F-2E4AE7F3A0D5}"/>
                </a:ext>
              </a:extLst>
            </p:cNvPr>
            <p:cNvSpPr/>
            <p:nvPr/>
          </p:nvSpPr>
          <p:spPr>
            <a:xfrm>
              <a:off x="3696438" y="5157264"/>
              <a:ext cx="62865" cy="100965"/>
            </a:xfrm>
            <a:custGeom>
              <a:avLst/>
              <a:gdLst>
                <a:gd name="connsiteX0" fmla="*/ 0 w 62865"/>
                <a:gd name="connsiteY0" fmla="*/ 0 h 100965"/>
                <a:gd name="connsiteX1" fmla="*/ 62865 w 62865"/>
                <a:gd name="connsiteY1" fmla="*/ 0 h 100965"/>
                <a:gd name="connsiteX2" fmla="*/ 62865 w 62865"/>
                <a:gd name="connsiteY2" fmla="*/ 100965 h 100965"/>
                <a:gd name="connsiteX3" fmla="*/ 0 w 62865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5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62CC85AF-866B-4376-8F50-E6C9ABF3F054}"/>
                </a:ext>
              </a:extLst>
            </p:cNvPr>
            <p:cNvSpPr/>
            <p:nvPr/>
          </p:nvSpPr>
          <p:spPr>
            <a:xfrm>
              <a:off x="3892653" y="5157264"/>
              <a:ext cx="62864" cy="100965"/>
            </a:xfrm>
            <a:custGeom>
              <a:avLst/>
              <a:gdLst>
                <a:gd name="connsiteX0" fmla="*/ 0 w 62864"/>
                <a:gd name="connsiteY0" fmla="*/ 0 h 100965"/>
                <a:gd name="connsiteX1" fmla="*/ 62865 w 62864"/>
                <a:gd name="connsiteY1" fmla="*/ 0 h 100965"/>
                <a:gd name="connsiteX2" fmla="*/ 62865 w 62864"/>
                <a:gd name="connsiteY2" fmla="*/ 100965 h 100965"/>
                <a:gd name="connsiteX3" fmla="*/ 0 w 62864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4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AF20D8A2-5E21-4618-AE8C-22847F81B85B}"/>
                </a:ext>
              </a:extLst>
            </p:cNvPr>
            <p:cNvSpPr/>
            <p:nvPr/>
          </p:nvSpPr>
          <p:spPr>
            <a:xfrm>
              <a:off x="3605950" y="5355384"/>
              <a:ext cx="53340" cy="189547"/>
            </a:xfrm>
            <a:custGeom>
              <a:avLst/>
              <a:gdLst>
                <a:gd name="connsiteX0" fmla="*/ 0 w 53340"/>
                <a:gd name="connsiteY0" fmla="*/ 54293 h 189547"/>
                <a:gd name="connsiteX1" fmla="*/ 53340 w 53340"/>
                <a:gd name="connsiteY1" fmla="*/ 0 h 189547"/>
                <a:gd name="connsiteX2" fmla="*/ 53340 w 53340"/>
                <a:gd name="connsiteY2" fmla="*/ 189548 h 18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340" h="189547">
                  <a:moveTo>
                    <a:pt x="0" y="54293"/>
                  </a:moveTo>
                  <a:lnTo>
                    <a:pt x="53340" y="0"/>
                  </a:lnTo>
                  <a:lnTo>
                    <a:pt x="53340" y="18954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07F4806E-3296-4976-A44E-9CF259C36F6A}"/>
                </a:ext>
              </a:extLst>
            </p:cNvPr>
            <p:cNvSpPr/>
            <p:nvPr/>
          </p:nvSpPr>
          <p:spPr>
            <a:xfrm>
              <a:off x="3723108" y="5355384"/>
              <a:ext cx="125729" cy="189547"/>
            </a:xfrm>
            <a:custGeom>
              <a:avLst/>
              <a:gdLst>
                <a:gd name="connsiteX0" fmla="*/ 0 w 125729"/>
                <a:gd name="connsiteY0" fmla="*/ 62865 h 189547"/>
                <a:gd name="connsiteX1" fmla="*/ 62865 w 125729"/>
                <a:gd name="connsiteY1" fmla="*/ 0 h 189547"/>
                <a:gd name="connsiteX2" fmla="*/ 125730 w 125729"/>
                <a:gd name="connsiteY2" fmla="*/ 62865 h 189547"/>
                <a:gd name="connsiteX3" fmla="*/ 62865 w 125729"/>
                <a:gd name="connsiteY3" fmla="*/ 125730 h 189547"/>
                <a:gd name="connsiteX4" fmla="*/ 62865 w 125729"/>
                <a:gd name="connsiteY4" fmla="*/ 125730 h 189547"/>
                <a:gd name="connsiteX5" fmla="*/ 0 w 125729"/>
                <a:gd name="connsiteY5" fmla="*/ 189548 h 189547"/>
                <a:gd name="connsiteX6" fmla="*/ 33338 w 125729"/>
                <a:gd name="connsiteY6" fmla="*/ 189548 h 18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729" h="189547">
                  <a:moveTo>
                    <a:pt x="0" y="62865"/>
                  </a:moveTo>
                  <a:cubicBezTo>
                    <a:pt x="0" y="27623"/>
                    <a:pt x="28575" y="0"/>
                    <a:pt x="62865" y="0"/>
                  </a:cubicBezTo>
                  <a:cubicBezTo>
                    <a:pt x="97155" y="0"/>
                    <a:pt x="125730" y="28575"/>
                    <a:pt x="125730" y="62865"/>
                  </a:cubicBezTo>
                  <a:cubicBezTo>
                    <a:pt x="125730" y="98107"/>
                    <a:pt x="97155" y="125730"/>
                    <a:pt x="62865" y="125730"/>
                  </a:cubicBezTo>
                  <a:lnTo>
                    <a:pt x="62865" y="125730"/>
                  </a:lnTo>
                  <a:cubicBezTo>
                    <a:pt x="62865" y="125730"/>
                    <a:pt x="0" y="130492"/>
                    <a:pt x="0" y="189548"/>
                  </a:cubicBezTo>
                  <a:lnTo>
                    <a:pt x="33338" y="18954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1AD7481F-FE96-457B-BBBA-181F5DA38A47}"/>
                </a:ext>
              </a:extLst>
            </p:cNvPr>
            <p:cNvSpPr/>
            <p:nvPr/>
          </p:nvSpPr>
          <p:spPr>
            <a:xfrm>
              <a:off x="3786926" y="5463017"/>
              <a:ext cx="253364" cy="253364"/>
            </a:xfrm>
            <a:custGeom>
              <a:avLst/>
              <a:gdLst>
                <a:gd name="connsiteX0" fmla="*/ 253365 w 253364"/>
                <a:gd name="connsiteY0" fmla="*/ 126682 h 253364"/>
                <a:gd name="connsiteX1" fmla="*/ 126682 w 253364"/>
                <a:gd name="connsiteY1" fmla="*/ 253365 h 253364"/>
                <a:gd name="connsiteX2" fmla="*/ 0 w 253364"/>
                <a:gd name="connsiteY2" fmla="*/ 126682 h 253364"/>
                <a:gd name="connsiteX3" fmla="*/ 126682 w 253364"/>
                <a:gd name="connsiteY3" fmla="*/ 0 h 253364"/>
                <a:gd name="connsiteX4" fmla="*/ 253365 w 253364"/>
                <a:gd name="connsiteY4" fmla="*/ 126682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2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2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057193D8-9A53-441D-85D8-8DCD9B4D655A}"/>
                </a:ext>
              </a:extLst>
            </p:cNvPr>
            <p:cNvSpPr/>
            <p:nvPr/>
          </p:nvSpPr>
          <p:spPr>
            <a:xfrm>
              <a:off x="3913608" y="5526834"/>
              <a:ext cx="57150" cy="125729"/>
            </a:xfrm>
            <a:custGeom>
              <a:avLst/>
              <a:gdLst>
                <a:gd name="connsiteX0" fmla="*/ 0 w 57150"/>
                <a:gd name="connsiteY0" fmla="*/ 0 h 125729"/>
                <a:gd name="connsiteX1" fmla="*/ 0 w 57150"/>
                <a:gd name="connsiteY1" fmla="*/ 68580 h 125729"/>
                <a:gd name="connsiteX2" fmla="*/ 57150 w 57150"/>
                <a:gd name="connsiteY2" fmla="*/ 125730 h 125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125729">
                  <a:moveTo>
                    <a:pt x="0" y="0"/>
                  </a:moveTo>
                  <a:lnTo>
                    <a:pt x="0" y="68580"/>
                  </a:lnTo>
                  <a:lnTo>
                    <a:pt x="57150" y="12573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304" name="Graphic 27">
            <a:extLst>
              <a:ext uri="{FF2B5EF4-FFF2-40B4-BE49-F238E27FC236}">
                <a16:creationId xmlns:a16="http://schemas.microsoft.com/office/drawing/2014/main" id="{B4A2D7BC-61EF-4A6A-9C8D-1DC02B6CDC4F}"/>
              </a:ext>
            </a:extLst>
          </p:cNvPr>
          <p:cNvGrpSpPr/>
          <p:nvPr/>
        </p:nvGrpSpPr>
        <p:grpSpPr>
          <a:xfrm>
            <a:off x="5620495" y="5185839"/>
            <a:ext cx="574357" cy="496252"/>
            <a:chOff x="5620495" y="5185839"/>
            <a:chExt cx="574357" cy="496252"/>
          </a:xfrm>
          <a:noFill/>
        </p:grpSpPr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154605E4-2296-406E-BBF0-CE31E36FFECA}"/>
                </a:ext>
              </a:extLst>
            </p:cNvPr>
            <p:cNvSpPr/>
            <p:nvPr/>
          </p:nvSpPr>
          <p:spPr>
            <a:xfrm>
              <a:off x="5620495" y="5237274"/>
              <a:ext cx="574357" cy="444817"/>
            </a:xfrm>
            <a:custGeom>
              <a:avLst/>
              <a:gdLst>
                <a:gd name="connsiteX0" fmla="*/ 515303 w 574357"/>
                <a:gd name="connsiteY0" fmla="*/ 0 h 444817"/>
                <a:gd name="connsiteX1" fmla="*/ 574358 w 574357"/>
                <a:gd name="connsiteY1" fmla="*/ 0 h 444817"/>
                <a:gd name="connsiteX2" fmla="*/ 574358 w 574357"/>
                <a:gd name="connsiteY2" fmla="*/ 444818 h 444817"/>
                <a:gd name="connsiteX3" fmla="*/ 0 w 574357"/>
                <a:gd name="connsiteY3" fmla="*/ 444818 h 444817"/>
                <a:gd name="connsiteX4" fmla="*/ 0 w 574357"/>
                <a:gd name="connsiteY4" fmla="*/ 0 h 444817"/>
                <a:gd name="connsiteX5" fmla="*/ 59055 w 574357"/>
                <a:gd name="connsiteY5" fmla="*/ 0 h 44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4357" h="444817">
                  <a:moveTo>
                    <a:pt x="515303" y="0"/>
                  </a:moveTo>
                  <a:lnTo>
                    <a:pt x="574358" y="0"/>
                  </a:lnTo>
                  <a:lnTo>
                    <a:pt x="574358" y="444818"/>
                  </a:lnTo>
                  <a:lnTo>
                    <a:pt x="0" y="444818"/>
                  </a:lnTo>
                  <a:lnTo>
                    <a:pt x="0" y="0"/>
                  </a:lnTo>
                  <a:lnTo>
                    <a:pt x="5905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75140780-116A-47B4-9369-C9E841A86282}"/>
                </a:ext>
              </a:extLst>
            </p:cNvPr>
            <p:cNvSpPr/>
            <p:nvPr/>
          </p:nvSpPr>
          <p:spPr>
            <a:xfrm>
              <a:off x="5938630" y="5237274"/>
              <a:ext cx="134302" cy="9525"/>
            </a:xfrm>
            <a:custGeom>
              <a:avLst/>
              <a:gdLst>
                <a:gd name="connsiteX0" fmla="*/ 0 w 134302"/>
                <a:gd name="connsiteY0" fmla="*/ 0 h 9525"/>
                <a:gd name="connsiteX1" fmla="*/ 134302 w 134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302" h="9525">
                  <a:moveTo>
                    <a:pt x="0" y="0"/>
                  </a:moveTo>
                  <a:lnTo>
                    <a:pt x="13430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16F168CB-CDCE-4B67-B2A9-300D9DB6C892}"/>
                </a:ext>
              </a:extLst>
            </p:cNvPr>
            <p:cNvSpPr/>
            <p:nvPr/>
          </p:nvSpPr>
          <p:spPr>
            <a:xfrm>
              <a:off x="5742415" y="5237274"/>
              <a:ext cx="134302" cy="9525"/>
            </a:xfrm>
            <a:custGeom>
              <a:avLst/>
              <a:gdLst>
                <a:gd name="connsiteX0" fmla="*/ 0 w 134302"/>
                <a:gd name="connsiteY0" fmla="*/ 0 h 9525"/>
                <a:gd name="connsiteX1" fmla="*/ 134302 w 134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302" h="9525">
                  <a:moveTo>
                    <a:pt x="0" y="0"/>
                  </a:moveTo>
                  <a:lnTo>
                    <a:pt x="13430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F130BED7-9CAE-4B26-A317-3965B0B6D701}"/>
                </a:ext>
              </a:extLst>
            </p:cNvPr>
            <p:cNvSpPr/>
            <p:nvPr/>
          </p:nvSpPr>
          <p:spPr>
            <a:xfrm>
              <a:off x="5679550" y="5185839"/>
              <a:ext cx="62865" cy="100965"/>
            </a:xfrm>
            <a:custGeom>
              <a:avLst/>
              <a:gdLst>
                <a:gd name="connsiteX0" fmla="*/ 0 w 62865"/>
                <a:gd name="connsiteY0" fmla="*/ 0 h 100965"/>
                <a:gd name="connsiteX1" fmla="*/ 62865 w 62865"/>
                <a:gd name="connsiteY1" fmla="*/ 0 h 100965"/>
                <a:gd name="connsiteX2" fmla="*/ 62865 w 62865"/>
                <a:gd name="connsiteY2" fmla="*/ 100965 h 100965"/>
                <a:gd name="connsiteX3" fmla="*/ 0 w 62865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5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19787A76-5033-4C23-BF23-6E304E0EA48D}"/>
                </a:ext>
              </a:extLst>
            </p:cNvPr>
            <p:cNvSpPr/>
            <p:nvPr/>
          </p:nvSpPr>
          <p:spPr>
            <a:xfrm>
              <a:off x="5876717" y="5185839"/>
              <a:ext cx="62865" cy="100965"/>
            </a:xfrm>
            <a:custGeom>
              <a:avLst/>
              <a:gdLst>
                <a:gd name="connsiteX0" fmla="*/ 0 w 62865"/>
                <a:gd name="connsiteY0" fmla="*/ 0 h 100965"/>
                <a:gd name="connsiteX1" fmla="*/ 62865 w 62865"/>
                <a:gd name="connsiteY1" fmla="*/ 0 h 100965"/>
                <a:gd name="connsiteX2" fmla="*/ 62865 w 62865"/>
                <a:gd name="connsiteY2" fmla="*/ 100965 h 100965"/>
                <a:gd name="connsiteX3" fmla="*/ 0 w 62865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5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7ED47DE0-B28F-4E93-A2F7-F2C557F4927F}"/>
                </a:ext>
              </a:extLst>
            </p:cNvPr>
            <p:cNvSpPr/>
            <p:nvPr/>
          </p:nvSpPr>
          <p:spPr>
            <a:xfrm>
              <a:off x="6072932" y="5185839"/>
              <a:ext cx="62864" cy="100965"/>
            </a:xfrm>
            <a:custGeom>
              <a:avLst/>
              <a:gdLst>
                <a:gd name="connsiteX0" fmla="*/ 0 w 62864"/>
                <a:gd name="connsiteY0" fmla="*/ 0 h 100965"/>
                <a:gd name="connsiteX1" fmla="*/ 62865 w 62864"/>
                <a:gd name="connsiteY1" fmla="*/ 0 h 100965"/>
                <a:gd name="connsiteX2" fmla="*/ 62865 w 62864"/>
                <a:gd name="connsiteY2" fmla="*/ 100965 h 100965"/>
                <a:gd name="connsiteX3" fmla="*/ 0 w 62864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4" h="100965">
                  <a:moveTo>
                    <a:pt x="0" y="0"/>
                  </a:moveTo>
                  <a:lnTo>
                    <a:pt x="62865" y="0"/>
                  </a:lnTo>
                  <a:lnTo>
                    <a:pt x="62865" y="100965"/>
                  </a:lnTo>
                  <a:lnTo>
                    <a:pt x="0" y="1009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F9E20409-8945-4233-AEA5-68B22941FFFC}"/>
                </a:ext>
              </a:extLst>
            </p:cNvPr>
            <p:cNvSpPr/>
            <p:nvPr/>
          </p:nvSpPr>
          <p:spPr>
            <a:xfrm>
              <a:off x="5786229" y="5383959"/>
              <a:ext cx="53340" cy="189547"/>
            </a:xfrm>
            <a:custGeom>
              <a:avLst/>
              <a:gdLst>
                <a:gd name="connsiteX0" fmla="*/ 0 w 53340"/>
                <a:gd name="connsiteY0" fmla="*/ 54293 h 189547"/>
                <a:gd name="connsiteX1" fmla="*/ 53340 w 53340"/>
                <a:gd name="connsiteY1" fmla="*/ 0 h 189547"/>
                <a:gd name="connsiteX2" fmla="*/ 53340 w 53340"/>
                <a:gd name="connsiteY2" fmla="*/ 189548 h 18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340" h="189547">
                  <a:moveTo>
                    <a:pt x="0" y="54293"/>
                  </a:moveTo>
                  <a:lnTo>
                    <a:pt x="53340" y="0"/>
                  </a:lnTo>
                  <a:lnTo>
                    <a:pt x="53340" y="18954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DE7B43EF-2E2A-47DC-8730-B26B4F9BBAE8}"/>
                </a:ext>
              </a:extLst>
            </p:cNvPr>
            <p:cNvSpPr/>
            <p:nvPr/>
          </p:nvSpPr>
          <p:spPr>
            <a:xfrm>
              <a:off x="5903387" y="5383959"/>
              <a:ext cx="125729" cy="189547"/>
            </a:xfrm>
            <a:custGeom>
              <a:avLst/>
              <a:gdLst>
                <a:gd name="connsiteX0" fmla="*/ 0 w 125729"/>
                <a:gd name="connsiteY0" fmla="*/ 62865 h 189547"/>
                <a:gd name="connsiteX1" fmla="*/ 62865 w 125729"/>
                <a:gd name="connsiteY1" fmla="*/ 0 h 189547"/>
                <a:gd name="connsiteX2" fmla="*/ 125730 w 125729"/>
                <a:gd name="connsiteY2" fmla="*/ 62865 h 189547"/>
                <a:gd name="connsiteX3" fmla="*/ 62865 w 125729"/>
                <a:gd name="connsiteY3" fmla="*/ 125730 h 189547"/>
                <a:gd name="connsiteX4" fmla="*/ 62865 w 125729"/>
                <a:gd name="connsiteY4" fmla="*/ 125730 h 189547"/>
                <a:gd name="connsiteX5" fmla="*/ 0 w 125729"/>
                <a:gd name="connsiteY5" fmla="*/ 189548 h 189547"/>
                <a:gd name="connsiteX6" fmla="*/ 125730 w 125729"/>
                <a:gd name="connsiteY6" fmla="*/ 189548 h 18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729" h="189547">
                  <a:moveTo>
                    <a:pt x="0" y="62865"/>
                  </a:moveTo>
                  <a:cubicBezTo>
                    <a:pt x="0" y="27623"/>
                    <a:pt x="28575" y="0"/>
                    <a:pt x="62865" y="0"/>
                  </a:cubicBezTo>
                  <a:cubicBezTo>
                    <a:pt x="97155" y="0"/>
                    <a:pt x="125730" y="28575"/>
                    <a:pt x="125730" y="62865"/>
                  </a:cubicBezTo>
                  <a:cubicBezTo>
                    <a:pt x="125730" y="98108"/>
                    <a:pt x="97155" y="125730"/>
                    <a:pt x="62865" y="125730"/>
                  </a:cubicBezTo>
                  <a:lnTo>
                    <a:pt x="62865" y="125730"/>
                  </a:lnTo>
                  <a:cubicBezTo>
                    <a:pt x="62865" y="125730"/>
                    <a:pt x="0" y="130492"/>
                    <a:pt x="0" y="189548"/>
                  </a:cubicBezTo>
                  <a:lnTo>
                    <a:pt x="125730" y="18954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315" name="Graphic 29">
            <a:extLst>
              <a:ext uri="{FF2B5EF4-FFF2-40B4-BE49-F238E27FC236}">
                <a16:creationId xmlns:a16="http://schemas.microsoft.com/office/drawing/2014/main" id="{C1C86871-0272-4560-8124-E454F87032AA}"/>
              </a:ext>
            </a:extLst>
          </p:cNvPr>
          <p:cNvGrpSpPr/>
          <p:nvPr/>
        </p:nvGrpSpPr>
        <p:grpSpPr>
          <a:xfrm>
            <a:off x="7757697" y="5166789"/>
            <a:ext cx="618172" cy="542925"/>
            <a:chOff x="7757697" y="5166789"/>
            <a:chExt cx="618172" cy="542925"/>
          </a:xfrm>
          <a:noFill/>
        </p:grpSpPr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800E7F56-9542-4DF1-95C1-08238B68CD98}"/>
                </a:ext>
              </a:extLst>
            </p:cNvPr>
            <p:cNvSpPr/>
            <p:nvPr/>
          </p:nvSpPr>
          <p:spPr>
            <a:xfrm>
              <a:off x="7757697" y="5202032"/>
              <a:ext cx="574357" cy="444817"/>
            </a:xfrm>
            <a:custGeom>
              <a:avLst/>
              <a:gdLst>
                <a:gd name="connsiteX0" fmla="*/ 340043 w 574357"/>
                <a:gd name="connsiteY0" fmla="*/ 444817 h 444817"/>
                <a:gd name="connsiteX1" fmla="*/ 0 w 574357"/>
                <a:gd name="connsiteY1" fmla="*/ 444817 h 444817"/>
                <a:gd name="connsiteX2" fmla="*/ 0 w 574357"/>
                <a:gd name="connsiteY2" fmla="*/ 0 h 444817"/>
                <a:gd name="connsiteX3" fmla="*/ 59055 w 574357"/>
                <a:gd name="connsiteY3" fmla="*/ 0 h 444817"/>
                <a:gd name="connsiteX4" fmla="*/ 515303 w 574357"/>
                <a:gd name="connsiteY4" fmla="*/ 0 h 444817"/>
                <a:gd name="connsiteX5" fmla="*/ 574358 w 574357"/>
                <a:gd name="connsiteY5" fmla="*/ 0 h 444817"/>
                <a:gd name="connsiteX6" fmla="*/ 574358 w 574357"/>
                <a:gd name="connsiteY6" fmla="*/ 241935 h 44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4357" h="444817">
                  <a:moveTo>
                    <a:pt x="340043" y="444817"/>
                  </a:moveTo>
                  <a:lnTo>
                    <a:pt x="0" y="444817"/>
                  </a:lnTo>
                  <a:lnTo>
                    <a:pt x="0" y="0"/>
                  </a:lnTo>
                  <a:lnTo>
                    <a:pt x="59055" y="0"/>
                  </a:lnTo>
                  <a:lnTo>
                    <a:pt x="515303" y="0"/>
                  </a:lnTo>
                  <a:lnTo>
                    <a:pt x="574358" y="0"/>
                  </a:lnTo>
                  <a:lnTo>
                    <a:pt x="574358" y="24193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4C11336C-0F5A-4508-9AE0-327A8DEF54E0}"/>
                </a:ext>
              </a:extLst>
            </p:cNvPr>
            <p:cNvSpPr/>
            <p:nvPr/>
          </p:nvSpPr>
          <p:spPr>
            <a:xfrm>
              <a:off x="8016777" y="5318237"/>
              <a:ext cx="53340" cy="53340"/>
            </a:xfrm>
            <a:custGeom>
              <a:avLst/>
              <a:gdLst>
                <a:gd name="connsiteX0" fmla="*/ 0 w 53340"/>
                <a:gd name="connsiteY0" fmla="*/ 0 h 53340"/>
                <a:gd name="connsiteX1" fmla="*/ 53340 w 53340"/>
                <a:gd name="connsiteY1" fmla="*/ 0 h 53340"/>
                <a:gd name="connsiteX2" fmla="*/ 53340 w 53340"/>
                <a:gd name="connsiteY2" fmla="*/ 53340 h 53340"/>
                <a:gd name="connsiteX3" fmla="*/ 0 w 53340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6EE1FD86-3D83-4AB9-98A8-615564E77502}"/>
                </a:ext>
              </a:extLst>
            </p:cNvPr>
            <p:cNvSpPr/>
            <p:nvPr/>
          </p:nvSpPr>
          <p:spPr>
            <a:xfrm>
              <a:off x="8121552" y="5318237"/>
              <a:ext cx="53339" cy="53340"/>
            </a:xfrm>
            <a:custGeom>
              <a:avLst/>
              <a:gdLst>
                <a:gd name="connsiteX0" fmla="*/ 0 w 53339"/>
                <a:gd name="connsiteY0" fmla="*/ 0 h 53340"/>
                <a:gd name="connsiteX1" fmla="*/ 53340 w 53339"/>
                <a:gd name="connsiteY1" fmla="*/ 0 h 53340"/>
                <a:gd name="connsiteX2" fmla="*/ 53340 w 53339"/>
                <a:gd name="connsiteY2" fmla="*/ 53340 h 53340"/>
                <a:gd name="connsiteX3" fmla="*/ 0 w 53339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5281B86F-9707-4181-9075-D7EE04EE4666}"/>
                </a:ext>
              </a:extLst>
            </p:cNvPr>
            <p:cNvSpPr/>
            <p:nvPr/>
          </p:nvSpPr>
          <p:spPr>
            <a:xfrm>
              <a:off x="8227279" y="5318237"/>
              <a:ext cx="53339" cy="53340"/>
            </a:xfrm>
            <a:custGeom>
              <a:avLst/>
              <a:gdLst>
                <a:gd name="connsiteX0" fmla="*/ 0 w 53339"/>
                <a:gd name="connsiteY0" fmla="*/ 0 h 53340"/>
                <a:gd name="connsiteX1" fmla="*/ 53340 w 53339"/>
                <a:gd name="connsiteY1" fmla="*/ 0 h 53340"/>
                <a:gd name="connsiteX2" fmla="*/ 53340 w 53339"/>
                <a:gd name="connsiteY2" fmla="*/ 53340 h 53340"/>
                <a:gd name="connsiteX3" fmla="*/ 0 w 53339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40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6995FB3D-9F0B-458D-883A-D4E12FE853B7}"/>
                </a:ext>
              </a:extLst>
            </p:cNvPr>
            <p:cNvSpPr/>
            <p:nvPr/>
          </p:nvSpPr>
          <p:spPr>
            <a:xfrm>
              <a:off x="7806274" y="5423964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84E2D515-B808-4282-A2B0-83986EDCD82C}"/>
                </a:ext>
              </a:extLst>
            </p:cNvPr>
            <p:cNvSpPr/>
            <p:nvPr/>
          </p:nvSpPr>
          <p:spPr>
            <a:xfrm>
              <a:off x="7912002" y="5423964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DC86E2CE-862E-4A66-AF80-FC1EB7A8749A}"/>
                </a:ext>
              </a:extLst>
            </p:cNvPr>
            <p:cNvSpPr/>
            <p:nvPr/>
          </p:nvSpPr>
          <p:spPr>
            <a:xfrm>
              <a:off x="8016777" y="5423964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1D13869A-396D-484B-B07A-89D9B43F389F}"/>
                </a:ext>
              </a:extLst>
            </p:cNvPr>
            <p:cNvSpPr/>
            <p:nvPr/>
          </p:nvSpPr>
          <p:spPr>
            <a:xfrm>
              <a:off x="8121552" y="5423964"/>
              <a:ext cx="53339" cy="53340"/>
            </a:xfrm>
            <a:custGeom>
              <a:avLst/>
              <a:gdLst>
                <a:gd name="connsiteX0" fmla="*/ 10477 w 53339"/>
                <a:gd name="connsiteY0" fmla="*/ 53340 h 53340"/>
                <a:gd name="connsiteX1" fmla="*/ 0 w 53339"/>
                <a:gd name="connsiteY1" fmla="*/ 53340 h 53340"/>
                <a:gd name="connsiteX2" fmla="*/ 0 w 53339"/>
                <a:gd name="connsiteY2" fmla="*/ 0 h 53340"/>
                <a:gd name="connsiteX3" fmla="*/ 53340 w 53339"/>
                <a:gd name="connsiteY3" fmla="*/ 0 h 53340"/>
                <a:gd name="connsiteX4" fmla="*/ 53340 w 53339"/>
                <a:gd name="connsiteY4" fmla="*/ 20002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39" h="53340">
                  <a:moveTo>
                    <a:pt x="10477" y="53340"/>
                  </a:moveTo>
                  <a:lnTo>
                    <a:pt x="0" y="53340"/>
                  </a:lnTo>
                  <a:lnTo>
                    <a:pt x="0" y="0"/>
                  </a:lnTo>
                  <a:lnTo>
                    <a:pt x="53340" y="0"/>
                  </a:lnTo>
                  <a:lnTo>
                    <a:pt x="53340" y="2000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4F0CC711-B0C4-4AF8-AD62-306189A782BA}"/>
                </a:ext>
              </a:extLst>
            </p:cNvPr>
            <p:cNvSpPr/>
            <p:nvPr/>
          </p:nvSpPr>
          <p:spPr>
            <a:xfrm>
              <a:off x="8227279" y="5423964"/>
              <a:ext cx="52387" cy="12382"/>
            </a:xfrm>
            <a:custGeom>
              <a:avLst/>
              <a:gdLst>
                <a:gd name="connsiteX0" fmla="*/ 0 w 52387"/>
                <a:gd name="connsiteY0" fmla="*/ 9525 h 12382"/>
                <a:gd name="connsiteX1" fmla="*/ 0 w 52387"/>
                <a:gd name="connsiteY1" fmla="*/ 0 h 12382"/>
                <a:gd name="connsiteX2" fmla="*/ 52388 w 52387"/>
                <a:gd name="connsiteY2" fmla="*/ 0 h 12382"/>
                <a:gd name="connsiteX3" fmla="*/ 52388 w 52387"/>
                <a:gd name="connsiteY3" fmla="*/ 12382 h 12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" h="12382">
                  <a:moveTo>
                    <a:pt x="0" y="9525"/>
                  </a:moveTo>
                  <a:lnTo>
                    <a:pt x="0" y="0"/>
                  </a:lnTo>
                  <a:lnTo>
                    <a:pt x="52388" y="0"/>
                  </a:lnTo>
                  <a:lnTo>
                    <a:pt x="52388" y="1238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9CA72337-3B77-4BF1-A515-78F6FFEAE55D}"/>
                </a:ext>
              </a:extLst>
            </p:cNvPr>
            <p:cNvSpPr/>
            <p:nvPr/>
          </p:nvSpPr>
          <p:spPr>
            <a:xfrm>
              <a:off x="7806274" y="5530644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020ED513-63EB-4740-95B8-AA386B1C1D43}"/>
                </a:ext>
              </a:extLst>
            </p:cNvPr>
            <p:cNvSpPr/>
            <p:nvPr/>
          </p:nvSpPr>
          <p:spPr>
            <a:xfrm>
              <a:off x="7912002" y="5530644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0EA135F5-FE12-4E1B-87F9-C64273617BCB}"/>
                </a:ext>
              </a:extLst>
            </p:cNvPr>
            <p:cNvSpPr/>
            <p:nvPr/>
          </p:nvSpPr>
          <p:spPr>
            <a:xfrm>
              <a:off x="8016777" y="5530644"/>
              <a:ext cx="53340" cy="53339"/>
            </a:xfrm>
            <a:custGeom>
              <a:avLst/>
              <a:gdLst>
                <a:gd name="connsiteX0" fmla="*/ 0 w 53340"/>
                <a:gd name="connsiteY0" fmla="*/ 0 h 53339"/>
                <a:gd name="connsiteX1" fmla="*/ 53340 w 53340"/>
                <a:gd name="connsiteY1" fmla="*/ 0 h 53339"/>
                <a:gd name="connsiteX2" fmla="*/ 53340 w 53340"/>
                <a:gd name="connsiteY2" fmla="*/ 53340 h 53339"/>
                <a:gd name="connsiteX3" fmla="*/ 0 w 53340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40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71F6D4E4-B4FA-4350-80C8-1A115944CFDA}"/>
                </a:ext>
              </a:extLst>
            </p:cNvPr>
            <p:cNvSpPr/>
            <p:nvPr/>
          </p:nvSpPr>
          <p:spPr>
            <a:xfrm>
              <a:off x="8122504" y="5456349"/>
              <a:ext cx="253364" cy="253364"/>
            </a:xfrm>
            <a:custGeom>
              <a:avLst/>
              <a:gdLst>
                <a:gd name="connsiteX0" fmla="*/ 253365 w 253364"/>
                <a:gd name="connsiteY0" fmla="*/ 126683 h 253364"/>
                <a:gd name="connsiteX1" fmla="*/ 126682 w 253364"/>
                <a:gd name="connsiteY1" fmla="*/ 253365 h 253364"/>
                <a:gd name="connsiteX2" fmla="*/ 0 w 253364"/>
                <a:gd name="connsiteY2" fmla="*/ 126683 h 253364"/>
                <a:gd name="connsiteX3" fmla="*/ 126682 w 253364"/>
                <a:gd name="connsiteY3" fmla="*/ 0 h 253364"/>
                <a:gd name="connsiteX4" fmla="*/ 253365 w 253364"/>
                <a:gd name="connsiteY4" fmla="*/ 126683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3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3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8780E9FE-63EF-424B-9D00-FD11B0843B5E}"/>
                </a:ext>
              </a:extLst>
            </p:cNvPr>
            <p:cNvSpPr/>
            <p:nvPr/>
          </p:nvSpPr>
          <p:spPr>
            <a:xfrm>
              <a:off x="7810084" y="5166789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C3C015A3-D095-4327-B1A4-D6D48CCD57CF}"/>
                </a:ext>
              </a:extLst>
            </p:cNvPr>
            <p:cNvSpPr/>
            <p:nvPr/>
          </p:nvSpPr>
          <p:spPr>
            <a:xfrm>
              <a:off x="7862472" y="5166789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C860FD48-1018-4D97-B865-34A4DA171C9B}"/>
                </a:ext>
              </a:extLst>
            </p:cNvPr>
            <p:cNvSpPr/>
            <p:nvPr/>
          </p:nvSpPr>
          <p:spPr>
            <a:xfrm>
              <a:off x="7914859" y="5166789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31162558-E143-4A3A-8C43-0A77BA50FBFB}"/>
                </a:ext>
              </a:extLst>
            </p:cNvPr>
            <p:cNvSpPr/>
            <p:nvPr/>
          </p:nvSpPr>
          <p:spPr>
            <a:xfrm>
              <a:off x="7966294" y="5166789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10F0B0D8-3D98-46B5-B03F-2F3ED2B53405}"/>
                </a:ext>
              </a:extLst>
            </p:cNvPr>
            <p:cNvSpPr/>
            <p:nvPr/>
          </p:nvSpPr>
          <p:spPr>
            <a:xfrm>
              <a:off x="8018682" y="5166789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13D5A049-DA57-49F9-96AF-0A8BA1502835}"/>
                </a:ext>
              </a:extLst>
            </p:cNvPr>
            <p:cNvSpPr/>
            <p:nvPr/>
          </p:nvSpPr>
          <p:spPr>
            <a:xfrm>
              <a:off x="8071069" y="5166789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23AB836A-E7F4-4E14-9535-4CC20C84507B}"/>
                </a:ext>
              </a:extLst>
            </p:cNvPr>
            <p:cNvSpPr/>
            <p:nvPr/>
          </p:nvSpPr>
          <p:spPr>
            <a:xfrm>
              <a:off x="8123457" y="5166789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946B88CC-E332-4C79-8E24-8DB7B15B6D46}"/>
                </a:ext>
              </a:extLst>
            </p:cNvPr>
            <p:cNvSpPr/>
            <p:nvPr/>
          </p:nvSpPr>
          <p:spPr>
            <a:xfrm>
              <a:off x="8174892" y="5166789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6FFDFD5E-E4F5-4A32-A608-02D836640C3F}"/>
                </a:ext>
              </a:extLst>
            </p:cNvPr>
            <p:cNvSpPr/>
            <p:nvPr/>
          </p:nvSpPr>
          <p:spPr>
            <a:xfrm>
              <a:off x="8227279" y="5166789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B3AE1456-143E-41F3-BB30-C0DED6F4598D}"/>
                </a:ext>
              </a:extLst>
            </p:cNvPr>
            <p:cNvSpPr/>
            <p:nvPr/>
          </p:nvSpPr>
          <p:spPr>
            <a:xfrm>
              <a:off x="8279667" y="5166789"/>
              <a:ext cx="9525" cy="68579"/>
            </a:xfrm>
            <a:custGeom>
              <a:avLst/>
              <a:gdLst>
                <a:gd name="connsiteX0" fmla="*/ 0 w 9525"/>
                <a:gd name="connsiteY0" fmla="*/ 0 h 68579"/>
                <a:gd name="connsiteX1" fmla="*/ 0 w 952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79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145B9C63-D167-41CA-9E4A-7BB22A99760A}"/>
                </a:ext>
              </a:extLst>
            </p:cNvPr>
            <p:cNvSpPr/>
            <p:nvPr/>
          </p:nvSpPr>
          <p:spPr>
            <a:xfrm>
              <a:off x="8201562" y="5536359"/>
              <a:ext cx="94297" cy="94297"/>
            </a:xfrm>
            <a:custGeom>
              <a:avLst/>
              <a:gdLst>
                <a:gd name="connsiteX0" fmla="*/ 94297 w 94297"/>
                <a:gd name="connsiteY0" fmla="*/ 0 h 94297"/>
                <a:gd name="connsiteX1" fmla="*/ 0 w 94297"/>
                <a:gd name="connsiteY1" fmla="*/ 94298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97" h="94297">
                  <a:moveTo>
                    <a:pt x="94297" y="0"/>
                  </a:moveTo>
                  <a:lnTo>
                    <a:pt x="0" y="9429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FED941E8-30D1-493F-9467-609652CB9CFB}"/>
                </a:ext>
              </a:extLst>
            </p:cNvPr>
            <p:cNvSpPr/>
            <p:nvPr/>
          </p:nvSpPr>
          <p:spPr>
            <a:xfrm>
              <a:off x="8201562" y="5536359"/>
              <a:ext cx="94297" cy="94297"/>
            </a:xfrm>
            <a:custGeom>
              <a:avLst/>
              <a:gdLst>
                <a:gd name="connsiteX0" fmla="*/ 94297 w 94297"/>
                <a:gd name="connsiteY0" fmla="*/ 94298 h 94297"/>
                <a:gd name="connsiteX1" fmla="*/ 0 w 94297"/>
                <a:gd name="connsiteY1" fmla="*/ 0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97" h="94297">
                  <a:moveTo>
                    <a:pt x="94297" y="9429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2658059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35143AF-7BB2-4288-BDE9-6EF72C14AACF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6181DE2F-017A-41C0-83F6-A90A280E9BCB}"/>
              </a:ext>
            </a:extLst>
          </p:cNvPr>
          <p:cNvSpPr/>
          <p:nvPr/>
        </p:nvSpPr>
        <p:spPr>
          <a:xfrm>
            <a:off x="100936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FD21C08-988B-4526-8748-56501B9A3F1E}"/>
              </a:ext>
            </a:extLst>
          </p:cNvPr>
          <p:cNvSpPr/>
          <p:nvPr/>
        </p:nvSpPr>
        <p:spPr>
          <a:xfrm>
            <a:off x="3179700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A7D1F2A5-EB65-4FAE-95B6-4391EDB2A2CA}"/>
              </a:ext>
            </a:extLst>
          </p:cNvPr>
          <p:cNvSpPr/>
          <p:nvPr/>
        </p:nvSpPr>
        <p:spPr>
          <a:xfrm>
            <a:off x="752036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D231F757-83B9-4678-B209-3CA382064BAE}"/>
              </a:ext>
            </a:extLst>
          </p:cNvPr>
          <p:cNvSpPr/>
          <p:nvPr/>
        </p:nvSpPr>
        <p:spPr>
          <a:xfrm>
            <a:off x="5350031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1F34503C-D896-4FD4-AA6F-9E37F387586E}"/>
              </a:ext>
            </a:extLst>
          </p:cNvPr>
          <p:cNvSpPr/>
          <p:nvPr/>
        </p:nvSpPr>
        <p:spPr>
          <a:xfrm>
            <a:off x="9690695" y="3171419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1DAD92A4-3DFA-4A7F-843B-26A88FA8C4D5}"/>
              </a:ext>
            </a:extLst>
          </p:cNvPr>
          <p:cNvSpPr/>
          <p:nvPr/>
        </p:nvSpPr>
        <p:spPr>
          <a:xfrm>
            <a:off x="5363689" y="3171419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DA10DBA1-D1D9-4C63-AB16-73AE1BAC659A}"/>
              </a:ext>
            </a:extLst>
          </p:cNvPr>
          <p:cNvSpPr/>
          <p:nvPr/>
        </p:nvSpPr>
        <p:spPr>
          <a:xfrm>
            <a:off x="7527192" y="3171419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C5A44B9E-CB78-4744-9DCD-D63904CFA540}"/>
              </a:ext>
            </a:extLst>
          </p:cNvPr>
          <p:cNvSpPr/>
          <p:nvPr/>
        </p:nvSpPr>
        <p:spPr>
          <a:xfrm>
            <a:off x="3200186" y="3171419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E88B8697-388B-49DC-8A3D-DC60DDD478B2}"/>
              </a:ext>
            </a:extLst>
          </p:cNvPr>
          <p:cNvSpPr/>
          <p:nvPr/>
        </p:nvSpPr>
        <p:spPr>
          <a:xfrm>
            <a:off x="1036683" y="3171419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AA0981CA-7432-4875-AF7E-AFFF195CDA6F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CEF55555-0E4D-470A-A280-A39C98ECAB43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B6424703-0F31-46A1-9021-3604CE824F4E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4CEAD2A2-5357-40D5-946F-730C3A420F65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BCCAED29-BCA4-4910-ACC7-FF2C822BA744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Communication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C96BE31-C098-4663-8BE3-39AE59C802CD}"/>
              </a:ext>
            </a:extLst>
          </p:cNvPr>
          <p:cNvGrpSpPr/>
          <p:nvPr/>
        </p:nvGrpSpPr>
        <p:grpSpPr>
          <a:xfrm>
            <a:off x="894863" y="4308283"/>
            <a:ext cx="10013976" cy="318924"/>
            <a:chOff x="894863" y="4308283"/>
            <a:chExt cx="10013976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C6AAF3E-AB78-4070-9060-346FB9C8969F}"/>
                </a:ext>
              </a:extLst>
            </p:cNvPr>
            <p:cNvSpPr txBox="1"/>
            <p:nvPr/>
          </p:nvSpPr>
          <p:spPr>
            <a:xfrm>
              <a:off x="894863" y="4308283"/>
              <a:ext cx="135996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COMMUNICATION CONVERSATION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2093CE7-D943-4754-9B81-D7FBBBCEF62F}"/>
                </a:ext>
              </a:extLst>
            </p:cNvPr>
            <p:cNvSpPr txBox="1"/>
            <p:nvPr/>
          </p:nvSpPr>
          <p:spPr>
            <a:xfrm>
              <a:off x="3058366" y="4308283"/>
              <a:ext cx="135996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COMMUNICATION TALK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CA23159-2BDF-4B4A-A27E-CA59E331443B}"/>
                </a:ext>
              </a:extLst>
            </p:cNvPr>
            <p:cNvSpPr txBox="1"/>
            <p:nvPr/>
          </p:nvSpPr>
          <p:spPr>
            <a:xfrm>
              <a:off x="5221869" y="4308283"/>
              <a:ext cx="135996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COMMUNICATION MOBILE PHONE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2808929-E5D8-46F3-9B06-B7F7FD300649}"/>
                </a:ext>
              </a:extLst>
            </p:cNvPr>
            <p:cNvSpPr txBox="1"/>
            <p:nvPr/>
          </p:nvSpPr>
          <p:spPr>
            <a:xfrm>
              <a:off x="7385372" y="4308283"/>
              <a:ext cx="135996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COMMUNICATION CALLOUT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93DE2A0-2610-4F0C-93EB-08BCE323C014}"/>
                </a:ext>
              </a:extLst>
            </p:cNvPr>
            <p:cNvSpPr txBox="1"/>
            <p:nvPr/>
          </p:nvSpPr>
          <p:spPr>
            <a:xfrm>
              <a:off x="9548875" y="4308283"/>
              <a:ext cx="135996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COMMUNICATION SPEECH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CCBED06-43FD-4228-A98B-592216346FE3}"/>
              </a:ext>
            </a:extLst>
          </p:cNvPr>
          <p:cNvGrpSpPr/>
          <p:nvPr/>
        </p:nvGrpSpPr>
        <p:grpSpPr>
          <a:xfrm>
            <a:off x="894863" y="6004974"/>
            <a:ext cx="10013976" cy="345834"/>
            <a:chOff x="894863" y="6004974"/>
            <a:chExt cx="10013976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72090D2-251B-4DDC-92D2-7D90E951AEBA}"/>
                </a:ext>
              </a:extLst>
            </p:cNvPr>
            <p:cNvSpPr txBox="1"/>
            <p:nvPr/>
          </p:nvSpPr>
          <p:spPr>
            <a:xfrm>
              <a:off x="894863" y="6004974"/>
              <a:ext cx="135996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COMMUNICATION DIARY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9977693-D8CE-4659-A7B0-0A503263F125}"/>
                </a:ext>
              </a:extLst>
            </p:cNvPr>
            <p:cNvSpPr txBox="1"/>
            <p:nvPr/>
          </p:nvSpPr>
          <p:spPr>
            <a:xfrm>
              <a:off x="3058366" y="6004974"/>
              <a:ext cx="135996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COMMUNICATION HEADPHONES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430E1BA-36C3-4F2F-83F4-259F35232B13}"/>
                </a:ext>
              </a:extLst>
            </p:cNvPr>
            <p:cNvSpPr txBox="1"/>
            <p:nvPr/>
          </p:nvSpPr>
          <p:spPr>
            <a:xfrm>
              <a:off x="5221869" y="6004974"/>
              <a:ext cx="135996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COMMUNICATION MAIL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039C3CC-FB83-4576-9114-9018AA993A10}"/>
                </a:ext>
              </a:extLst>
            </p:cNvPr>
            <p:cNvSpPr txBox="1"/>
            <p:nvPr/>
          </p:nvSpPr>
          <p:spPr>
            <a:xfrm>
              <a:off x="7385372" y="6031884"/>
              <a:ext cx="135996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COMMUNICATION MEET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E9C769D-E36E-4DD2-ADB0-E992A1993655}"/>
                </a:ext>
              </a:extLst>
            </p:cNvPr>
            <p:cNvSpPr txBox="1"/>
            <p:nvPr/>
          </p:nvSpPr>
          <p:spPr>
            <a:xfrm>
              <a:off x="9548875" y="6031884"/>
              <a:ext cx="135996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COMMUNICATION MESSAGE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501A4B7-B82A-45C6-9F2A-5FD1078FEC66}"/>
              </a:ext>
            </a:extLst>
          </p:cNvPr>
          <p:cNvGrpSpPr/>
          <p:nvPr/>
        </p:nvGrpSpPr>
        <p:grpSpPr>
          <a:xfrm>
            <a:off x="894863" y="2562167"/>
            <a:ext cx="10124233" cy="318924"/>
            <a:chOff x="894863" y="2562167"/>
            <a:chExt cx="10124233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DDE31BE-1328-4F71-A1FD-9B51CA407D0E}"/>
                </a:ext>
              </a:extLst>
            </p:cNvPr>
            <p:cNvSpPr txBox="1"/>
            <p:nvPr/>
          </p:nvSpPr>
          <p:spPr>
            <a:xfrm>
              <a:off x="894863" y="2562167"/>
              <a:ext cx="135996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COMMUNICATION MOBILE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4D6A0B0-1209-4E2C-805C-605CC90593FA}"/>
                </a:ext>
              </a:extLst>
            </p:cNvPr>
            <p:cNvSpPr txBox="1"/>
            <p:nvPr/>
          </p:nvSpPr>
          <p:spPr>
            <a:xfrm>
              <a:off x="3058366" y="2562167"/>
              <a:ext cx="135996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COMMUNICATION PHONE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ED7A167-A11E-4B87-A40F-373B68FD4A4E}"/>
                </a:ext>
              </a:extLst>
            </p:cNvPr>
            <p:cNvSpPr txBox="1"/>
            <p:nvPr/>
          </p:nvSpPr>
          <p:spPr>
            <a:xfrm>
              <a:off x="5221869" y="2562167"/>
              <a:ext cx="135996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COMMUNICATION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@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61EC346-A76C-478C-BE38-A2D3510FCE29}"/>
                </a:ext>
              </a:extLst>
            </p:cNvPr>
            <p:cNvSpPr txBox="1"/>
            <p:nvPr/>
          </p:nvSpPr>
          <p:spPr>
            <a:xfrm>
              <a:off x="7385372" y="2562167"/>
              <a:ext cx="135996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COMMUNICATION SEND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0CD74A4-8A21-455A-8DF7-743CE1C36AC0}"/>
                </a:ext>
              </a:extLst>
            </p:cNvPr>
            <p:cNvSpPr txBox="1"/>
            <p:nvPr/>
          </p:nvSpPr>
          <p:spPr>
            <a:xfrm>
              <a:off x="9438618" y="2562167"/>
              <a:ext cx="1580478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COMMUNICATION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CALL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F9B9ED2F-3749-4D7F-BBE8-D2D4F7EBBCA7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" name="Graphic 53">
            <a:extLst>
              <a:ext uri="{FF2B5EF4-FFF2-40B4-BE49-F238E27FC236}">
                <a16:creationId xmlns:a16="http://schemas.microsoft.com/office/drawing/2014/main" id="{9F7227AB-F07D-4AC9-8E60-F8CB8A4E4D97}"/>
              </a:ext>
            </a:extLst>
          </p:cNvPr>
          <p:cNvGrpSpPr/>
          <p:nvPr/>
        </p:nvGrpSpPr>
        <p:grpSpPr>
          <a:xfrm>
            <a:off x="9912151" y="1666452"/>
            <a:ext cx="624839" cy="601980"/>
            <a:chOff x="9912151" y="1666452"/>
            <a:chExt cx="624839" cy="601980"/>
          </a:xfrm>
          <a:noFill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F45A8E6-88D1-49FD-AA1B-5195D5CD2A5E}"/>
                </a:ext>
              </a:extLst>
            </p:cNvPr>
            <p:cNvSpPr/>
            <p:nvPr/>
          </p:nvSpPr>
          <p:spPr>
            <a:xfrm>
              <a:off x="10074552" y="1666452"/>
              <a:ext cx="299084" cy="601980"/>
            </a:xfrm>
            <a:custGeom>
              <a:avLst/>
              <a:gdLst>
                <a:gd name="connsiteX0" fmla="*/ 19050 w 299084"/>
                <a:gd name="connsiteY0" fmla="*/ 0 h 601980"/>
                <a:gd name="connsiteX1" fmla="*/ 280035 w 299084"/>
                <a:gd name="connsiteY1" fmla="*/ 0 h 601980"/>
                <a:gd name="connsiteX2" fmla="*/ 299085 w 299084"/>
                <a:gd name="connsiteY2" fmla="*/ 19050 h 601980"/>
                <a:gd name="connsiteX3" fmla="*/ 299085 w 299084"/>
                <a:gd name="connsiteY3" fmla="*/ 582930 h 601980"/>
                <a:gd name="connsiteX4" fmla="*/ 280035 w 299084"/>
                <a:gd name="connsiteY4" fmla="*/ 601980 h 601980"/>
                <a:gd name="connsiteX5" fmla="*/ 19050 w 299084"/>
                <a:gd name="connsiteY5" fmla="*/ 601980 h 601980"/>
                <a:gd name="connsiteX6" fmla="*/ 0 w 299084"/>
                <a:gd name="connsiteY6" fmla="*/ 582930 h 601980"/>
                <a:gd name="connsiteX7" fmla="*/ 0 w 299084"/>
                <a:gd name="connsiteY7" fmla="*/ 19050 h 601980"/>
                <a:gd name="connsiteX8" fmla="*/ 19050 w 299084"/>
                <a:gd name="connsiteY8" fmla="*/ 0 h 601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9084" h="601980">
                  <a:moveTo>
                    <a:pt x="19050" y="0"/>
                  </a:moveTo>
                  <a:lnTo>
                    <a:pt x="280035" y="0"/>
                  </a:lnTo>
                  <a:cubicBezTo>
                    <a:pt x="290513" y="0"/>
                    <a:pt x="299085" y="8572"/>
                    <a:pt x="299085" y="19050"/>
                  </a:cubicBezTo>
                  <a:lnTo>
                    <a:pt x="299085" y="582930"/>
                  </a:lnTo>
                  <a:cubicBezTo>
                    <a:pt x="299085" y="593408"/>
                    <a:pt x="290513" y="601980"/>
                    <a:pt x="280035" y="601980"/>
                  </a:cubicBezTo>
                  <a:lnTo>
                    <a:pt x="19050" y="601980"/>
                  </a:lnTo>
                  <a:cubicBezTo>
                    <a:pt x="8573" y="601980"/>
                    <a:pt x="0" y="593408"/>
                    <a:pt x="0" y="582930"/>
                  </a:cubicBezTo>
                  <a:lnTo>
                    <a:pt x="0" y="19050"/>
                  </a:lnTo>
                  <a:cubicBezTo>
                    <a:pt x="0" y="8572"/>
                    <a:pt x="8573" y="0"/>
                    <a:pt x="19050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3DE36EA-8D58-433D-9874-75B95B8E9FCB}"/>
                </a:ext>
              </a:extLst>
            </p:cNvPr>
            <p:cNvSpPr/>
            <p:nvPr/>
          </p:nvSpPr>
          <p:spPr>
            <a:xfrm>
              <a:off x="10197425" y="2175087"/>
              <a:ext cx="54292" cy="55245"/>
            </a:xfrm>
            <a:custGeom>
              <a:avLst/>
              <a:gdLst>
                <a:gd name="connsiteX0" fmla="*/ 54293 w 54292"/>
                <a:gd name="connsiteY0" fmla="*/ 27623 h 55245"/>
                <a:gd name="connsiteX1" fmla="*/ 26670 w 54292"/>
                <a:gd name="connsiteY1" fmla="*/ 55245 h 55245"/>
                <a:gd name="connsiteX2" fmla="*/ 0 w 54292"/>
                <a:gd name="connsiteY2" fmla="*/ 27623 h 55245"/>
                <a:gd name="connsiteX3" fmla="*/ 27622 w 54292"/>
                <a:gd name="connsiteY3" fmla="*/ 0 h 55245"/>
                <a:gd name="connsiteX4" fmla="*/ 54293 w 54292"/>
                <a:gd name="connsiteY4" fmla="*/ 27623 h 55245"/>
                <a:gd name="connsiteX5" fmla="*/ 54293 w 54292"/>
                <a:gd name="connsiteY5" fmla="*/ 27623 h 5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92" h="55245">
                  <a:moveTo>
                    <a:pt x="54293" y="27623"/>
                  </a:moveTo>
                  <a:cubicBezTo>
                    <a:pt x="54293" y="42863"/>
                    <a:pt x="41910" y="55245"/>
                    <a:pt x="26670" y="55245"/>
                  </a:cubicBezTo>
                  <a:cubicBezTo>
                    <a:pt x="11430" y="55245"/>
                    <a:pt x="0" y="42863"/>
                    <a:pt x="0" y="27623"/>
                  </a:cubicBezTo>
                  <a:cubicBezTo>
                    <a:pt x="0" y="12383"/>
                    <a:pt x="12382" y="0"/>
                    <a:pt x="27622" y="0"/>
                  </a:cubicBezTo>
                  <a:cubicBezTo>
                    <a:pt x="42863" y="0"/>
                    <a:pt x="54293" y="13335"/>
                    <a:pt x="54293" y="27623"/>
                  </a:cubicBezTo>
                  <a:lnTo>
                    <a:pt x="54293" y="2762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774AE05-06BB-47C4-BF09-91F433AF728A}"/>
                </a:ext>
              </a:extLst>
            </p:cNvPr>
            <p:cNvSpPr/>
            <p:nvPr/>
          </p:nvSpPr>
          <p:spPr>
            <a:xfrm>
              <a:off x="10074552" y="1744557"/>
              <a:ext cx="299085" cy="9525"/>
            </a:xfrm>
            <a:custGeom>
              <a:avLst/>
              <a:gdLst>
                <a:gd name="connsiteX0" fmla="*/ 0 w 299085"/>
                <a:gd name="connsiteY0" fmla="*/ 0 h 9525"/>
                <a:gd name="connsiteX1" fmla="*/ 299085 w 29908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9085" h="9525">
                  <a:moveTo>
                    <a:pt x="0" y="0"/>
                  </a:moveTo>
                  <a:lnTo>
                    <a:pt x="29908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DD3685D-9F52-4324-BC13-C0BC87F7406B}"/>
                </a:ext>
              </a:extLst>
            </p:cNvPr>
            <p:cNvSpPr/>
            <p:nvPr/>
          </p:nvSpPr>
          <p:spPr>
            <a:xfrm>
              <a:off x="10074552" y="2136035"/>
              <a:ext cx="299085" cy="9525"/>
            </a:xfrm>
            <a:custGeom>
              <a:avLst/>
              <a:gdLst>
                <a:gd name="connsiteX0" fmla="*/ 0 w 299085"/>
                <a:gd name="connsiteY0" fmla="*/ 0 h 9525"/>
                <a:gd name="connsiteX1" fmla="*/ 299085 w 29908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9085" h="9525">
                  <a:moveTo>
                    <a:pt x="0" y="0"/>
                  </a:moveTo>
                  <a:lnTo>
                    <a:pt x="29908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C9A0A6B-47CA-4EA8-B597-3545ABDD69EE}"/>
                </a:ext>
              </a:extLst>
            </p:cNvPr>
            <p:cNvSpPr/>
            <p:nvPr/>
          </p:nvSpPr>
          <p:spPr>
            <a:xfrm>
              <a:off x="10209807" y="1705505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7C7CDAE-A1CA-41A8-A5C6-6D8715FACF49}"/>
                </a:ext>
              </a:extLst>
            </p:cNvPr>
            <p:cNvSpPr/>
            <p:nvPr/>
          </p:nvSpPr>
          <p:spPr>
            <a:xfrm>
              <a:off x="10428882" y="1764560"/>
              <a:ext cx="25717" cy="124777"/>
            </a:xfrm>
            <a:custGeom>
              <a:avLst/>
              <a:gdLst>
                <a:gd name="connsiteX0" fmla="*/ 0 w 25717"/>
                <a:gd name="connsiteY0" fmla="*/ 0 h 124777"/>
                <a:gd name="connsiteX1" fmla="*/ 0 w 25717"/>
                <a:gd name="connsiteY1" fmla="*/ 124777 h 12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717" h="124777">
                  <a:moveTo>
                    <a:pt x="0" y="0"/>
                  </a:moveTo>
                  <a:cubicBezTo>
                    <a:pt x="34290" y="34290"/>
                    <a:pt x="34290" y="90488"/>
                    <a:pt x="0" y="12477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A77BF04-F695-4AE6-9030-CF7B1FA8F9DF}"/>
                </a:ext>
              </a:extLst>
            </p:cNvPr>
            <p:cNvSpPr/>
            <p:nvPr/>
          </p:nvSpPr>
          <p:spPr>
            <a:xfrm>
              <a:off x="10486984" y="1705504"/>
              <a:ext cx="50006" cy="241935"/>
            </a:xfrm>
            <a:custGeom>
              <a:avLst/>
              <a:gdLst>
                <a:gd name="connsiteX0" fmla="*/ 0 w 50006"/>
                <a:gd name="connsiteY0" fmla="*/ 0 h 241935"/>
                <a:gd name="connsiteX1" fmla="*/ 0 w 50006"/>
                <a:gd name="connsiteY1" fmla="*/ 241935 h 241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006" h="241935">
                  <a:moveTo>
                    <a:pt x="0" y="0"/>
                  </a:moveTo>
                  <a:cubicBezTo>
                    <a:pt x="66675" y="66675"/>
                    <a:pt x="66675" y="175260"/>
                    <a:pt x="0" y="24193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8BCDAA0-22F8-4F10-8329-28C3EB64BA3E}"/>
                </a:ext>
              </a:extLst>
            </p:cNvPr>
            <p:cNvSpPr/>
            <p:nvPr/>
          </p:nvSpPr>
          <p:spPr>
            <a:xfrm>
              <a:off x="9994542" y="1764560"/>
              <a:ext cx="25717" cy="124777"/>
            </a:xfrm>
            <a:custGeom>
              <a:avLst/>
              <a:gdLst>
                <a:gd name="connsiteX0" fmla="*/ 25717 w 25717"/>
                <a:gd name="connsiteY0" fmla="*/ 0 h 124777"/>
                <a:gd name="connsiteX1" fmla="*/ 25717 w 25717"/>
                <a:gd name="connsiteY1" fmla="*/ 124777 h 124777"/>
                <a:gd name="connsiteX2" fmla="*/ 25717 w 25717"/>
                <a:gd name="connsiteY2" fmla="*/ 124777 h 12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17" h="124777">
                  <a:moveTo>
                    <a:pt x="25717" y="0"/>
                  </a:moveTo>
                  <a:cubicBezTo>
                    <a:pt x="-8572" y="34290"/>
                    <a:pt x="-8572" y="90488"/>
                    <a:pt x="25717" y="124777"/>
                  </a:cubicBezTo>
                  <a:lnTo>
                    <a:pt x="25717" y="12477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C26A49C-AF99-4DC6-B335-E0DDC9C6A122}"/>
                </a:ext>
              </a:extLst>
            </p:cNvPr>
            <p:cNvSpPr/>
            <p:nvPr/>
          </p:nvSpPr>
          <p:spPr>
            <a:xfrm>
              <a:off x="9912151" y="1705504"/>
              <a:ext cx="50006" cy="241935"/>
            </a:xfrm>
            <a:custGeom>
              <a:avLst/>
              <a:gdLst>
                <a:gd name="connsiteX0" fmla="*/ 50006 w 50006"/>
                <a:gd name="connsiteY0" fmla="*/ 0 h 241935"/>
                <a:gd name="connsiteX1" fmla="*/ 50006 w 50006"/>
                <a:gd name="connsiteY1" fmla="*/ 241935 h 241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006" h="241935">
                  <a:moveTo>
                    <a:pt x="50006" y="0"/>
                  </a:moveTo>
                  <a:cubicBezTo>
                    <a:pt x="-16669" y="66675"/>
                    <a:pt x="-16669" y="175260"/>
                    <a:pt x="50006" y="24193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9" name="Graphic 41">
            <a:extLst>
              <a:ext uri="{FF2B5EF4-FFF2-40B4-BE49-F238E27FC236}">
                <a16:creationId xmlns:a16="http://schemas.microsoft.com/office/drawing/2014/main" id="{1418018A-3B24-45B6-96CB-3C239B954908}"/>
              </a:ext>
            </a:extLst>
          </p:cNvPr>
          <p:cNvGrpSpPr/>
          <p:nvPr/>
        </p:nvGrpSpPr>
        <p:grpSpPr>
          <a:xfrm>
            <a:off x="1382749" y="1637877"/>
            <a:ext cx="326707" cy="658177"/>
            <a:chOff x="1382749" y="1637877"/>
            <a:chExt cx="326707" cy="65817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56D03AD-7419-4DB9-B2C4-D1C22308DC70}"/>
                </a:ext>
              </a:extLst>
            </p:cNvPr>
            <p:cNvSpPr/>
            <p:nvPr/>
          </p:nvSpPr>
          <p:spPr>
            <a:xfrm>
              <a:off x="1432767" y="1812242"/>
              <a:ext cx="225618" cy="230404"/>
            </a:xfrm>
            <a:custGeom>
              <a:avLst/>
              <a:gdLst>
                <a:gd name="connsiteX0" fmla="*/ 464 w 225618"/>
                <a:gd name="connsiteY0" fmla="*/ 71380 h 230404"/>
                <a:gd name="connsiteX1" fmla="*/ 28087 w 225618"/>
                <a:gd name="connsiteY1" fmla="*/ 5658 h 230404"/>
                <a:gd name="connsiteX2" fmla="*/ 29992 w 225618"/>
                <a:gd name="connsiteY2" fmla="*/ 3753 h 230404"/>
                <a:gd name="connsiteX3" fmla="*/ 53804 w 225618"/>
                <a:gd name="connsiteY3" fmla="*/ 5658 h 230404"/>
                <a:gd name="connsiteX4" fmla="*/ 75712 w 225618"/>
                <a:gd name="connsiteY4" fmla="*/ 27565 h 230404"/>
                <a:gd name="connsiteX5" fmla="*/ 75712 w 225618"/>
                <a:gd name="connsiteY5" fmla="*/ 53283 h 230404"/>
                <a:gd name="connsiteX6" fmla="*/ 65234 w 225618"/>
                <a:gd name="connsiteY6" fmla="*/ 66618 h 230404"/>
                <a:gd name="connsiteX7" fmla="*/ 61424 w 225618"/>
                <a:gd name="connsiteY7" fmla="*/ 94240 h 230404"/>
                <a:gd name="connsiteX8" fmla="*/ 133814 w 225618"/>
                <a:gd name="connsiteY8" fmla="*/ 169488 h 230404"/>
                <a:gd name="connsiteX9" fmla="*/ 156674 w 225618"/>
                <a:gd name="connsiteY9" fmla="*/ 163773 h 230404"/>
                <a:gd name="connsiteX10" fmla="*/ 172867 w 225618"/>
                <a:gd name="connsiteY10" fmla="*/ 151390 h 230404"/>
                <a:gd name="connsiteX11" fmla="*/ 198584 w 225618"/>
                <a:gd name="connsiteY11" fmla="*/ 151390 h 230404"/>
                <a:gd name="connsiteX12" fmla="*/ 220492 w 225618"/>
                <a:gd name="connsiteY12" fmla="*/ 173298 h 230404"/>
                <a:gd name="connsiteX13" fmla="*/ 221444 w 225618"/>
                <a:gd name="connsiteY13" fmla="*/ 197110 h 230404"/>
                <a:gd name="connsiteX14" fmla="*/ 220492 w 225618"/>
                <a:gd name="connsiteY14" fmla="*/ 199015 h 230404"/>
                <a:gd name="connsiteX15" fmla="*/ 135719 w 225618"/>
                <a:gd name="connsiteY15" fmla="*/ 227590 h 230404"/>
                <a:gd name="connsiteX16" fmla="*/ 55709 w 225618"/>
                <a:gd name="connsiteY16" fmla="*/ 178060 h 230404"/>
                <a:gd name="connsiteX17" fmla="*/ 464 w 225618"/>
                <a:gd name="connsiteY17" fmla="*/ 71380 h 230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5618" h="230404">
                  <a:moveTo>
                    <a:pt x="464" y="71380"/>
                  </a:moveTo>
                  <a:cubicBezTo>
                    <a:pt x="-2393" y="45663"/>
                    <a:pt x="8084" y="20898"/>
                    <a:pt x="28087" y="5658"/>
                  </a:cubicBezTo>
                  <a:lnTo>
                    <a:pt x="29992" y="3753"/>
                  </a:lnTo>
                  <a:cubicBezTo>
                    <a:pt x="37612" y="-1962"/>
                    <a:pt x="47137" y="-1010"/>
                    <a:pt x="53804" y="5658"/>
                  </a:cubicBezTo>
                  <a:lnTo>
                    <a:pt x="75712" y="27565"/>
                  </a:lnTo>
                  <a:cubicBezTo>
                    <a:pt x="82379" y="34233"/>
                    <a:pt x="82379" y="45663"/>
                    <a:pt x="75712" y="53283"/>
                  </a:cubicBezTo>
                  <a:lnTo>
                    <a:pt x="65234" y="66618"/>
                  </a:lnTo>
                  <a:cubicBezTo>
                    <a:pt x="59519" y="74238"/>
                    <a:pt x="57614" y="84715"/>
                    <a:pt x="61424" y="94240"/>
                  </a:cubicBezTo>
                  <a:cubicBezTo>
                    <a:pt x="71902" y="118053"/>
                    <a:pt x="94762" y="160915"/>
                    <a:pt x="133814" y="169488"/>
                  </a:cubicBezTo>
                  <a:cubicBezTo>
                    <a:pt x="142387" y="171393"/>
                    <a:pt x="150007" y="169488"/>
                    <a:pt x="156674" y="163773"/>
                  </a:cubicBezTo>
                  <a:lnTo>
                    <a:pt x="172867" y="151390"/>
                  </a:lnTo>
                  <a:cubicBezTo>
                    <a:pt x="179534" y="144723"/>
                    <a:pt x="190964" y="144723"/>
                    <a:pt x="198584" y="151390"/>
                  </a:cubicBezTo>
                  <a:lnTo>
                    <a:pt x="220492" y="173298"/>
                  </a:lnTo>
                  <a:cubicBezTo>
                    <a:pt x="227159" y="179965"/>
                    <a:pt x="227159" y="189490"/>
                    <a:pt x="221444" y="197110"/>
                  </a:cubicBezTo>
                  <a:lnTo>
                    <a:pt x="220492" y="199015"/>
                  </a:lnTo>
                  <a:cubicBezTo>
                    <a:pt x="200489" y="224733"/>
                    <a:pt x="167152" y="236163"/>
                    <a:pt x="135719" y="227590"/>
                  </a:cubicBezTo>
                  <a:cubicBezTo>
                    <a:pt x="105239" y="218065"/>
                    <a:pt x="77617" y="200920"/>
                    <a:pt x="55709" y="178060"/>
                  </a:cubicBezTo>
                  <a:cubicBezTo>
                    <a:pt x="17609" y="138055"/>
                    <a:pt x="4274" y="99955"/>
                    <a:pt x="464" y="71380"/>
                  </a:cubicBezTo>
                  <a:close/>
                </a:path>
              </a:pathLst>
            </a:custGeom>
            <a:noFill/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EC4B68C-CB86-407B-A8E5-5FA5E14A06BD}"/>
                </a:ext>
              </a:extLst>
            </p:cNvPr>
            <p:cNvSpPr/>
            <p:nvPr/>
          </p:nvSpPr>
          <p:spPr>
            <a:xfrm>
              <a:off x="1382749" y="1637877"/>
              <a:ext cx="326707" cy="658177"/>
            </a:xfrm>
            <a:custGeom>
              <a:avLst/>
              <a:gdLst>
                <a:gd name="connsiteX0" fmla="*/ 19050 w 326707"/>
                <a:gd name="connsiteY0" fmla="*/ 0 h 658177"/>
                <a:gd name="connsiteX1" fmla="*/ 307658 w 326707"/>
                <a:gd name="connsiteY1" fmla="*/ 0 h 658177"/>
                <a:gd name="connsiteX2" fmla="*/ 326708 w 326707"/>
                <a:gd name="connsiteY2" fmla="*/ 19050 h 658177"/>
                <a:gd name="connsiteX3" fmla="*/ 326708 w 326707"/>
                <a:gd name="connsiteY3" fmla="*/ 639128 h 658177"/>
                <a:gd name="connsiteX4" fmla="*/ 307658 w 326707"/>
                <a:gd name="connsiteY4" fmla="*/ 658178 h 658177"/>
                <a:gd name="connsiteX5" fmla="*/ 19050 w 326707"/>
                <a:gd name="connsiteY5" fmla="*/ 658178 h 658177"/>
                <a:gd name="connsiteX6" fmla="*/ 0 w 326707"/>
                <a:gd name="connsiteY6" fmla="*/ 639128 h 658177"/>
                <a:gd name="connsiteX7" fmla="*/ 0 w 326707"/>
                <a:gd name="connsiteY7" fmla="*/ 19050 h 658177"/>
                <a:gd name="connsiteX8" fmla="*/ 19050 w 326707"/>
                <a:gd name="connsiteY8" fmla="*/ 0 h 658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6707" h="658177">
                  <a:moveTo>
                    <a:pt x="19050" y="0"/>
                  </a:moveTo>
                  <a:lnTo>
                    <a:pt x="307658" y="0"/>
                  </a:lnTo>
                  <a:cubicBezTo>
                    <a:pt x="318135" y="0"/>
                    <a:pt x="326708" y="8572"/>
                    <a:pt x="326708" y="19050"/>
                  </a:cubicBezTo>
                  <a:lnTo>
                    <a:pt x="326708" y="639128"/>
                  </a:lnTo>
                  <a:cubicBezTo>
                    <a:pt x="326708" y="649605"/>
                    <a:pt x="318135" y="658178"/>
                    <a:pt x="307658" y="658178"/>
                  </a:cubicBezTo>
                  <a:lnTo>
                    <a:pt x="19050" y="658178"/>
                  </a:lnTo>
                  <a:cubicBezTo>
                    <a:pt x="8572" y="658178"/>
                    <a:pt x="0" y="649605"/>
                    <a:pt x="0" y="639128"/>
                  </a:cubicBezTo>
                  <a:lnTo>
                    <a:pt x="0" y="19050"/>
                  </a:lnTo>
                  <a:cubicBezTo>
                    <a:pt x="0" y="8572"/>
                    <a:pt x="8572" y="0"/>
                    <a:pt x="19050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6E04F4B-5A8F-460F-8C72-BD06F5AB1DB2}"/>
                </a:ext>
              </a:extLst>
            </p:cNvPr>
            <p:cNvSpPr/>
            <p:nvPr/>
          </p:nvSpPr>
          <p:spPr>
            <a:xfrm>
              <a:off x="1517051" y="2195041"/>
              <a:ext cx="59055" cy="59103"/>
            </a:xfrm>
            <a:custGeom>
              <a:avLst/>
              <a:gdLst>
                <a:gd name="connsiteX0" fmla="*/ 59055 w 59055"/>
                <a:gd name="connsiteY0" fmla="*/ 29576 h 59103"/>
                <a:gd name="connsiteX1" fmla="*/ 29528 w 59055"/>
                <a:gd name="connsiteY1" fmla="*/ 59103 h 59103"/>
                <a:gd name="connsiteX2" fmla="*/ 0 w 59055"/>
                <a:gd name="connsiteY2" fmla="*/ 29576 h 59103"/>
                <a:gd name="connsiteX3" fmla="*/ 29528 w 59055"/>
                <a:gd name="connsiteY3" fmla="*/ 48 h 59103"/>
                <a:gd name="connsiteX4" fmla="*/ 29528 w 59055"/>
                <a:gd name="connsiteY4" fmla="*/ 48 h 59103"/>
                <a:gd name="connsiteX5" fmla="*/ 59055 w 59055"/>
                <a:gd name="connsiteY5" fmla="*/ 29576 h 59103"/>
                <a:gd name="connsiteX6" fmla="*/ 59055 w 59055"/>
                <a:gd name="connsiteY6" fmla="*/ 29576 h 5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055" h="59103">
                  <a:moveTo>
                    <a:pt x="59055" y="29576"/>
                  </a:moveTo>
                  <a:cubicBezTo>
                    <a:pt x="59055" y="45768"/>
                    <a:pt x="45720" y="59103"/>
                    <a:pt x="29528" y="59103"/>
                  </a:cubicBezTo>
                  <a:cubicBezTo>
                    <a:pt x="13335" y="59103"/>
                    <a:pt x="0" y="45768"/>
                    <a:pt x="0" y="29576"/>
                  </a:cubicBezTo>
                  <a:cubicBezTo>
                    <a:pt x="0" y="13383"/>
                    <a:pt x="13335" y="48"/>
                    <a:pt x="29528" y="48"/>
                  </a:cubicBezTo>
                  <a:lnTo>
                    <a:pt x="29528" y="48"/>
                  </a:lnTo>
                  <a:cubicBezTo>
                    <a:pt x="45720" y="-904"/>
                    <a:pt x="59055" y="12431"/>
                    <a:pt x="59055" y="29576"/>
                  </a:cubicBezTo>
                  <a:lnTo>
                    <a:pt x="59055" y="29576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DDC7477-433E-4025-A6AC-2BE1F86B72A5}"/>
                </a:ext>
              </a:extLst>
            </p:cNvPr>
            <p:cNvSpPr/>
            <p:nvPr/>
          </p:nvSpPr>
          <p:spPr>
            <a:xfrm>
              <a:off x="1382749" y="1723602"/>
              <a:ext cx="326707" cy="9525"/>
            </a:xfrm>
            <a:custGeom>
              <a:avLst/>
              <a:gdLst>
                <a:gd name="connsiteX0" fmla="*/ 0 w 326707"/>
                <a:gd name="connsiteY0" fmla="*/ 0 h 9525"/>
                <a:gd name="connsiteX1" fmla="*/ 326708 w 32670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6707" h="9525">
                  <a:moveTo>
                    <a:pt x="0" y="0"/>
                  </a:moveTo>
                  <a:lnTo>
                    <a:pt x="32670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AFCB97F-CF2A-4D27-91A7-A5F9BBF7CB7C}"/>
                </a:ext>
              </a:extLst>
            </p:cNvPr>
            <p:cNvSpPr/>
            <p:nvPr/>
          </p:nvSpPr>
          <p:spPr>
            <a:xfrm>
              <a:off x="1382749" y="2151275"/>
              <a:ext cx="326707" cy="9525"/>
            </a:xfrm>
            <a:custGeom>
              <a:avLst/>
              <a:gdLst>
                <a:gd name="connsiteX0" fmla="*/ 0 w 326707"/>
                <a:gd name="connsiteY0" fmla="*/ 0 h 9525"/>
                <a:gd name="connsiteX1" fmla="*/ 326708 w 32670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6707" h="9525">
                  <a:moveTo>
                    <a:pt x="0" y="0"/>
                  </a:moveTo>
                  <a:lnTo>
                    <a:pt x="32670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2B8CF3E-91EC-486E-8AE4-7DD1ADA4B6B1}"/>
                </a:ext>
              </a:extLst>
            </p:cNvPr>
            <p:cNvSpPr/>
            <p:nvPr/>
          </p:nvSpPr>
          <p:spPr>
            <a:xfrm>
              <a:off x="1530386" y="1680740"/>
              <a:ext cx="31432" cy="9525"/>
            </a:xfrm>
            <a:custGeom>
              <a:avLst/>
              <a:gdLst>
                <a:gd name="connsiteX0" fmla="*/ 0 w 31432"/>
                <a:gd name="connsiteY0" fmla="*/ 0 h 9525"/>
                <a:gd name="connsiteX1" fmla="*/ 31433 w 3143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2" h="9525">
                  <a:moveTo>
                    <a:pt x="0" y="0"/>
                  </a:moveTo>
                  <a:lnTo>
                    <a:pt x="3143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9DB09B76-5D51-4893-BA8A-D14D4E013F23}"/>
              </a:ext>
            </a:extLst>
          </p:cNvPr>
          <p:cNvSpPr/>
          <p:nvPr/>
        </p:nvSpPr>
        <p:spPr>
          <a:xfrm>
            <a:off x="3450092" y="1698246"/>
            <a:ext cx="538713" cy="544357"/>
          </a:xfrm>
          <a:custGeom>
            <a:avLst/>
            <a:gdLst>
              <a:gd name="connsiteX0" fmla="*/ 1070 w 538713"/>
              <a:gd name="connsiteY0" fmla="*/ 169183 h 544357"/>
              <a:gd name="connsiteX1" fmla="*/ 67745 w 538713"/>
              <a:gd name="connsiteY1" fmla="*/ 12021 h 544357"/>
              <a:gd name="connsiteX2" fmla="*/ 72508 w 538713"/>
              <a:gd name="connsiteY2" fmla="*/ 8211 h 544357"/>
              <a:gd name="connsiteX3" fmla="*/ 128705 w 538713"/>
              <a:gd name="connsiteY3" fmla="*/ 12021 h 544357"/>
              <a:gd name="connsiteX4" fmla="*/ 180140 w 538713"/>
              <a:gd name="connsiteY4" fmla="*/ 63456 h 544357"/>
              <a:gd name="connsiteX5" fmla="*/ 180140 w 538713"/>
              <a:gd name="connsiteY5" fmla="*/ 124416 h 544357"/>
              <a:gd name="connsiteX6" fmla="*/ 180140 w 538713"/>
              <a:gd name="connsiteY6" fmla="*/ 124416 h 544357"/>
              <a:gd name="connsiteX7" fmla="*/ 155375 w 538713"/>
              <a:gd name="connsiteY7" fmla="*/ 156801 h 544357"/>
              <a:gd name="connsiteX8" fmla="*/ 146803 w 538713"/>
              <a:gd name="connsiteY8" fmla="*/ 222523 h 544357"/>
              <a:gd name="connsiteX9" fmla="*/ 319205 w 538713"/>
              <a:gd name="connsiteY9" fmla="*/ 401593 h 544357"/>
              <a:gd name="connsiteX10" fmla="*/ 374450 w 538713"/>
              <a:gd name="connsiteY10" fmla="*/ 389211 h 544357"/>
              <a:gd name="connsiteX11" fmla="*/ 414455 w 538713"/>
              <a:gd name="connsiteY11" fmla="*/ 358731 h 544357"/>
              <a:gd name="connsiteX12" fmla="*/ 475415 w 538713"/>
              <a:gd name="connsiteY12" fmla="*/ 358731 h 544357"/>
              <a:gd name="connsiteX13" fmla="*/ 526850 w 538713"/>
              <a:gd name="connsiteY13" fmla="*/ 410166 h 544357"/>
              <a:gd name="connsiteX14" fmla="*/ 529708 w 538713"/>
              <a:gd name="connsiteY14" fmla="*/ 466363 h 544357"/>
              <a:gd name="connsiteX15" fmla="*/ 526850 w 538713"/>
              <a:gd name="connsiteY15" fmla="*/ 470173 h 544357"/>
              <a:gd name="connsiteX16" fmla="*/ 324920 w 538713"/>
              <a:gd name="connsiteY16" fmla="*/ 537801 h 544357"/>
              <a:gd name="connsiteX17" fmla="*/ 134420 w 538713"/>
              <a:gd name="connsiteY17" fmla="*/ 419691 h 544357"/>
              <a:gd name="connsiteX18" fmla="*/ 1070 w 538713"/>
              <a:gd name="connsiteY18" fmla="*/ 169183 h 544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38713" h="544357">
                <a:moveTo>
                  <a:pt x="1070" y="169183"/>
                </a:moveTo>
                <a:cubicBezTo>
                  <a:pt x="-5597" y="109176"/>
                  <a:pt x="19168" y="49168"/>
                  <a:pt x="67745" y="12021"/>
                </a:cubicBezTo>
                <a:lnTo>
                  <a:pt x="72508" y="8211"/>
                </a:lnTo>
                <a:cubicBezTo>
                  <a:pt x="89653" y="-4172"/>
                  <a:pt x="113465" y="-2267"/>
                  <a:pt x="128705" y="12021"/>
                </a:cubicBezTo>
                <a:lnTo>
                  <a:pt x="180140" y="63456"/>
                </a:lnTo>
                <a:cubicBezTo>
                  <a:pt x="197285" y="80601"/>
                  <a:pt x="197285" y="107271"/>
                  <a:pt x="180140" y="124416"/>
                </a:cubicBezTo>
                <a:lnTo>
                  <a:pt x="180140" y="124416"/>
                </a:lnTo>
                <a:lnTo>
                  <a:pt x="155375" y="156801"/>
                </a:lnTo>
                <a:cubicBezTo>
                  <a:pt x="141088" y="175851"/>
                  <a:pt x="137278" y="200616"/>
                  <a:pt x="146803" y="222523"/>
                </a:cubicBezTo>
                <a:cubicBezTo>
                  <a:pt x="170615" y="278721"/>
                  <a:pt x="225860" y="380638"/>
                  <a:pt x="319205" y="401593"/>
                </a:cubicBezTo>
                <a:cubicBezTo>
                  <a:pt x="338255" y="405403"/>
                  <a:pt x="359210" y="401593"/>
                  <a:pt x="374450" y="389211"/>
                </a:cubicBezTo>
                <a:lnTo>
                  <a:pt x="414455" y="358731"/>
                </a:lnTo>
                <a:cubicBezTo>
                  <a:pt x="431600" y="341586"/>
                  <a:pt x="458270" y="341586"/>
                  <a:pt x="475415" y="358731"/>
                </a:cubicBezTo>
                <a:lnTo>
                  <a:pt x="526850" y="410166"/>
                </a:lnTo>
                <a:cubicBezTo>
                  <a:pt x="541138" y="425406"/>
                  <a:pt x="543043" y="449218"/>
                  <a:pt x="529708" y="466363"/>
                </a:cubicBezTo>
                <a:lnTo>
                  <a:pt x="526850" y="470173"/>
                </a:lnTo>
                <a:cubicBezTo>
                  <a:pt x="479225" y="531133"/>
                  <a:pt x="399215" y="557803"/>
                  <a:pt x="324920" y="537801"/>
                </a:cubicBezTo>
                <a:cubicBezTo>
                  <a:pt x="269675" y="522561"/>
                  <a:pt x="203953" y="489223"/>
                  <a:pt x="134420" y="419691"/>
                </a:cubicBezTo>
                <a:cubicBezTo>
                  <a:pt x="42028" y="328251"/>
                  <a:pt x="10595" y="236811"/>
                  <a:pt x="1070" y="169183"/>
                </a:cubicBezTo>
                <a:close/>
              </a:path>
            </a:pathLst>
          </a:custGeom>
          <a:noFill/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55" name="Graphic 45">
            <a:extLst>
              <a:ext uri="{FF2B5EF4-FFF2-40B4-BE49-F238E27FC236}">
                <a16:creationId xmlns:a16="http://schemas.microsoft.com/office/drawing/2014/main" id="{E4FFC220-08CE-4A26-A765-78D590A0CDBD}"/>
              </a:ext>
            </a:extLst>
          </p:cNvPr>
          <p:cNvGrpSpPr/>
          <p:nvPr/>
        </p:nvGrpSpPr>
        <p:grpSpPr>
          <a:xfrm>
            <a:off x="7779443" y="1647402"/>
            <a:ext cx="543877" cy="641032"/>
            <a:chOff x="7779443" y="1647402"/>
            <a:chExt cx="543877" cy="641032"/>
          </a:xfrm>
          <a:noFill/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9C9ED27-6A6F-481A-8031-7F535C0C7FB6}"/>
                </a:ext>
              </a:extLst>
            </p:cNvPr>
            <p:cNvSpPr/>
            <p:nvPr/>
          </p:nvSpPr>
          <p:spPr>
            <a:xfrm>
              <a:off x="7779443" y="1946487"/>
              <a:ext cx="543877" cy="341947"/>
            </a:xfrm>
            <a:custGeom>
              <a:avLst/>
              <a:gdLst>
                <a:gd name="connsiteX0" fmla="*/ 0 w 543877"/>
                <a:gd name="connsiteY0" fmla="*/ 0 h 341947"/>
                <a:gd name="connsiteX1" fmla="*/ 0 w 543877"/>
                <a:gd name="connsiteY1" fmla="*/ 341948 h 341947"/>
                <a:gd name="connsiteX2" fmla="*/ 543878 w 543877"/>
                <a:gd name="connsiteY2" fmla="*/ 341948 h 341947"/>
                <a:gd name="connsiteX3" fmla="*/ 543878 w 543877"/>
                <a:gd name="connsiteY3" fmla="*/ 0 h 341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3877" h="341947">
                  <a:moveTo>
                    <a:pt x="0" y="0"/>
                  </a:moveTo>
                  <a:lnTo>
                    <a:pt x="0" y="341948"/>
                  </a:lnTo>
                  <a:lnTo>
                    <a:pt x="543878" y="341948"/>
                  </a:lnTo>
                  <a:lnTo>
                    <a:pt x="543878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CDF32FA-7F52-4D0A-9F25-9B42E2CF504B}"/>
                </a:ext>
              </a:extLst>
            </p:cNvPr>
            <p:cNvSpPr/>
            <p:nvPr/>
          </p:nvSpPr>
          <p:spPr>
            <a:xfrm>
              <a:off x="7779443" y="2074122"/>
              <a:ext cx="543877" cy="214312"/>
            </a:xfrm>
            <a:custGeom>
              <a:avLst/>
              <a:gdLst>
                <a:gd name="connsiteX0" fmla="*/ 0 w 543877"/>
                <a:gd name="connsiteY0" fmla="*/ 214313 h 214312"/>
                <a:gd name="connsiteX1" fmla="*/ 272415 w 543877"/>
                <a:gd name="connsiteY1" fmla="*/ 0 h 214312"/>
                <a:gd name="connsiteX2" fmla="*/ 543878 w 543877"/>
                <a:gd name="connsiteY2" fmla="*/ 214313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3877" h="214312">
                  <a:moveTo>
                    <a:pt x="0" y="214313"/>
                  </a:moveTo>
                  <a:lnTo>
                    <a:pt x="272415" y="0"/>
                  </a:lnTo>
                  <a:lnTo>
                    <a:pt x="543878" y="21431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C6721E1-1068-465F-9A75-FBDB1CEF9E02}"/>
                </a:ext>
              </a:extLst>
            </p:cNvPr>
            <p:cNvSpPr/>
            <p:nvPr/>
          </p:nvSpPr>
          <p:spPr>
            <a:xfrm>
              <a:off x="8146155" y="1806470"/>
              <a:ext cx="177164" cy="140017"/>
            </a:xfrm>
            <a:custGeom>
              <a:avLst/>
              <a:gdLst>
                <a:gd name="connsiteX0" fmla="*/ 0 w 177164"/>
                <a:gd name="connsiteY0" fmla="*/ 0 h 140017"/>
                <a:gd name="connsiteX1" fmla="*/ 177165 w 177164"/>
                <a:gd name="connsiteY1" fmla="*/ 140017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7164" h="140017">
                  <a:moveTo>
                    <a:pt x="0" y="0"/>
                  </a:moveTo>
                  <a:lnTo>
                    <a:pt x="177165" y="14001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E107E54-18F4-46D8-A87D-B2E263088CC7}"/>
                </a:ext>
              </a:extLst>
            </p:cNvPr>
            <p:cNvSpPr/>
            <p:nvPr/>
          </p:nvSpPr>
          <p:spPr>
            <a:xfrm>
              <a:off x="7779443" y="1806470"/>
              <a:ext cx="177164" cy="140017"/>
            </a:xfrm>
            <a:custGeom>
              <a:avLst/>
              <a:gdLst>
                <a:gd name="connsiteX0" fmla="*/ 0 w 177164"/>
                <a:gd name="connsiteY0" fmla="*/ 140017 h 140017"/>
                <a:gd name="connsiteX1" fmla="*/ 177165 w 177164"/>
                <a:gd name="connsiteY1" fmla="*/ 0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7164" h="140017">
                  <a:moveTo>
                    <a:pt x="0" y="140017"/>
                  </a:moveTo>
                  <a:lnTo>
                    <a:pt x="17716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D105615-5011-476B-BE12-70B47178D70A}"/>
                </a:ext>
              </a:extLst>
            </p:cNvPr>
            <p:cNvSpPr/>
            <p:nvPr/>
          </p:nvSpPr>
          <p:spPr>
            <a:xfrm>
              <a:off x="8107103" y="1946487"/>
              <a:ext cx="216217" cy="170497"/>
            </a:xfrm>
            <a:custGeom>
              <a:avLst/>
              <a:gdLst>
                <a:gd name="connsiteX0" fmla="*/ 216218 w 216217"/>
                <a:gd name="connsiteY0" fmla="*/ 0 h 170497"/>
                <a:gd name="connsiteX1" fmla="*/ 0 w 216217"/>
                <a:gd name="connsiteY1" fmla="*/ 170498 h 170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6217" h="170497">
                  <a:moveTo>
                    <a:pt x="216218" y="0"/>
                  </a:moveTo>
                  <a:lnTo>
                    <a:pt x="0" y="17049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B78404C-F29C-4A24-9B14-A60EA9D13491}"/>
                </a:ext>
              </a:extLst>
            </p:cNvPr>
            <p:cNvSpPr/>
            <p:nvPr/>
          </p:nvSpPr>
          <p:spPr>
            <a:xfrm>
              <a:off x="7779443" y="1946487"/>
              <a:ext cx="217169" cy="170497"/>
            </a:xfrm>
            <a:custGeom>
              <a:avLst/>
              <a:gdLst>
                <a:gd name="connsiteX0" fmla="*/ 217170 w 217169"/>
                <a:gd name="connsiteY0" fmla="*/ 170498 h 170497"/>
                <a:gd name="connsiteX1" fmla="*/ 0 w 217169"/>
                <a:gd name="connsiteY1" fmla="*/ 0 h 170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7169" h="170497">
                  <a:moveTo>
                    <a:pt x="217170" y="17049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7E9C8BE-CC42-4734-87D6-CC12448DC154}"/>
                </a:ext>
              </a:extLst>
            </p:cNvPr>
            <p:cNvSpPr/>
            <p:nvPr/>
          </p:nvSpPr>
          <p:spPr>
            <a:xfrm>
              <a:off x="7956607" y="1647402"/>
              <a:ext cx="189547" cy="349567"/>
            </a:xfrm>
            <a:custGeom>
              <a:avLst/>
              <a:gdLst>
                <a:gd name="connsiteX0" fmla="*/ 147638 w 189547"/>
                <a:gd name="connsiteY0" fmla="*/ 349568 h 349567"/>
                <a:gd name="connsiteX1" fmla="*/ 147638 w 189547"/>
                <a:gd name="connsiteY1" fmla="*/ 110490 h 349567"/>
                <a:gd name="connsiteX2" fmla="*/ 189547 w 189547"/>
                <a:gd name="connsiteY2" fmla="*/ 110490 h 349567"/>
                <a:gd name="connsiteX3" fmla="*/ 95250 w 189547"/>
                <a:gd name="connsiteY3" fmla="*/ 0 h 349567"/>
                <a:gd name="connsiteX4" fmla="*/ 0 w 189547"/>
                <a:gd name="connsiteY4" fmla="*/ 110490 h 349567"/>
                <a:gd name="connsiteX5" fmla="*/ 41910 w 189547"/>
                <a:gd name="connsiteY5" fmla="*/ 110490 h 349567"/>
                <a:gd name="connsiteX6" fmla="*/ 41910 w 189547"/>
                <a:gd name="connsiteY6" fmla="*/ 349568 h 349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9547" h="349567">
                  <a:moveTo>
                    <a:pt x="147638" y="349568"/>
                  </a:moveTo>
                  <a:lnTo>
                    <a:pt x="147638" y="110490"/>
                  </a:lnTo>
                  <a:lnTo>
                    <a:pt x="189547" y="110490"/>
                  </a:lnTo>
                  <a:lnTo>
                    <a:pt x="95250" y="0"/>
                  </a:lnTo>
                  <a:lnTo>
                    <a:pt x="0" y="110490"/>
                  </a:lnTo>
                  <a:lnTo>
                    <a:pt x="41910" y="110490"/>
                  </a:lnTo>
                  <a:lnTo>
                    <a:pt x="41910" y="34956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139FB8B6-9B01-42BF-91C2-93114D5F455B}"/>
              </a:ext>
            </a:extLst>
          </p:cNvPr>
          <p:cNvSpPr/>
          <p:nvPr/>
        </p:nvSpPr>
        <p:spPr>
          <a:xfrm>
            <a:off x="5638638" y="1709315"/>
            <a:ext cx="501967" cy="523934"/>
          </a:xfrm>
          <a:custGeom>
            <a:avLst/>
            <a:gdLst>
              <a:gd name="connsiteX0" fmla="*/ 0 w 501967"/>
              <a:gd name="connsiteY0" fmla="*/ 289560 h 523934"/>
              <a:gd name="connsiteX1" fmla="*/ 280988 w 501967"/>
              <a:gd name="connsiteY1" fmla="*/ 0 h 523934"/>
              <a:gd name="connsiteX2" fmla="*/ 501968 w 501967"/>
              <a:gd name="connsiteY2" fmla="*/ 221933 h 523934"/>
              <a:gd name="connsiteX3" fmla="*/ 360045 w 501967"/>
              <a:gd name="connsiteY3" fmla="*/ 393383 h 523934"/>
              <a:gd name="connsiteX4" fmla="*/ 288608 w 501967"/>
              <a:gd name="connsiteY4" fmla="*/ 345758 h 523934"/>
              <a:gd name="connsiteX5" fmla="*/ 287655 w 501967"/>
              <a:gd name="connsiteY5" fmla="*/ 345758 h 523934"/>
              <a:gd name="connsiteX6" fmla="*/ 212408 w 501967"/>
              <a:gd name="connsiteY6" fmla="*/ 386715 h 523934"/>
              <a:gd name="connsiteX7" fmla="*/ 130493 w 501967"/>
              <a:gd name="connsiteY7" fmla="*/ 293370 h 523934"/>
              <a:gd name="connsiteX8" fmla="*/ 256223 w 501967"/>
              <a:gd name="connsiteY8" fmla="*/ 140970 h 523934"/>
              <a:gd name="connsiteX9" fmla="*/ 303847 w 501967"/>
              <a:gd name="connsiteY9" fmla="*/ 172402 h 523934"/>
              <a:gd name="connsiteX10" fmla="*/ 304800 w 501967"/>
              <a:gd name="connsiteY10" fmla="*/ 172402 h 523934"/>
              <a:gd name="connsiteX11" fmla="*/ 313372 w 501967"/>
              <a:gd name="connsiteY11" fmla="*/ 145733 h 523934"/>
              <a:gd name="connsiteX12" fmla="*/ 370522 w 501967"/>
              <a:gd name="connsiteY12" fmla="*/ 145733 h 523934"/>
              <a:gd name="connsiteX13" fmla="*/ 341947 w 501967"/>
              <a:gd name="connsiteY13" fmla="*/ 282893 h 523934"/>
              <a:gd name="connsiteX14" fmla="*/ 370522 w 501967"/>
              <a:gd name="connsiteY14" fmla="*/ 336233 h 523934"/>
              <a:gd name="connsiteX15" fmla="*/ 444818 w 501967"/>
              <a:gd name="connsiteY15" fmla="*/ 223838 h 523934"/>
              <a:gd name="connsiteX16" fmla="*/ 274320 w 501967"/>
              <a:gd name="connsiteY16" fmla="*/ 55245 h 523934"/>
              <a:gd name="connsiteX17" fmla="*/ 62865 w 501967"/>
              <a:gd name="connsiteY17" fmla="*/ 286703 h 523934"/>
              <a:gd name="connsiteX18" fmla="*/ 244793 w 501967"/>
              <a:gd name="connsiteY18" fmla="*/ 468630 h 523934"/>
              <a:gd name="connsiteX19" fmla="*/ 339090 w 501967"/>
              <a:gd name="connsiteY19" fmla="*/ 444818 h 523934"/>
              <a:gd name="connsiteX20" fmla="*/ 359093 w 501967"/>
              <a:gd name="connsiteY20" fmla="*/ 494347 h 523934"/>
              <a:gd name="connsiteX21" fmla="*/ 237173 w 501967"/>
              <a:gd name="connsiteY21" fmla="*/ 523875 h 523934"/>
              <a:gd name="connsiteX22" fmla="*/ 0 w 501967"/>
              <a:gd name="connsiteY22" fmla="*/ 289560 h 523934"/>
              <a:gd name="connsiteX23" fmla="*/ 273368 w 501967"/>
              <a:gd name="connsiteY23" fmla="*/ 301943 h 523934"/>
              <a:gd name="connsiteX24" fmla="*/ 288608 w 501967"/>
              <a:gd name="connsiteY24" fmla="*/ 218122 h 523934"/>
              <a:gd name="connsiteX25" fmla="*/ 260033 w 501967"/>
              <a:gd name="connsiteY25" fmla="*/ 200025 h 523934"/>
              <a:gd name="connsiteX26" fmla="*/ 200025 w 501967"/>
              <a:gd name="connsiteY26" fmla="*/ 288608 h 523934"/>
              <a:gd name="connsiteX27" fmla="*/ 232410 w 501967"/>
              <a:gd name="connsiteY27" fmla="*/ 330518 h 523934"/>
              <a:gd name="connsiteX28" fmla="*/ 273368 w 501967"/>
              <a:gd name="connsiteY28" fmla="*/ 301943 h 52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01967" h="523934">
                <a:moveTo>
                  <a:pt x="0" y="289560"/>
                </a:moveTo>
                <a:cubicBezTo>
                  <a:pt x="0" y="114300"/>
                  <a:pt x="127635" y="0"/>
                  <a:pt x="280988" y="0"/>
                </a:cubicBezTo>
                <a:cubicBezTo>
                  <a:pt x="415290" y="0"/>
                  <a:pt x="501968" y="91440"/>
                  <a:pt x="501968" y="221933"/>
                </a:cubicBezTo>
                <a:cubicBezTo>
                  <a:pt x="501968" y="336233"/>
                  <a:pt x="425768" y="393383"/>
                  <a:pt x="360045" y="393383"/>
                </a:cubicBezTo>
                <a:cubicBezTo>
                  <a:pt x="324803" y="393383"/>
                  <a:pt x="295275" y="376237"/>
                  <a:pt x="288608" y="345758"/>
                </a:cubicBezTo>
                <a:lnTo>
                  <a:pt x="287655" y="345758"/>
                </a:lnTo>
                <a:cubicBezTo>
                  <a:pt x="270510" y="369570"/>
                  <a:pt x="242888" y="384810"/>
                  <a:pt x="212408" y="386715"/>
                </a:cubicBezTo>
                <a:cubicBezTo>
                  <a:pt x="162878" y="386715"/>
                  <a:pt x="130493" y="350520"/>
                  <a:pt x="130493" y="293370"/>
                </a:cubicBezTo>
                <a:cubicBezTo>
                  <a:pt x="130493" y="217170"/>
                  <a:pt x="184785" y="140970"/>
                  <a:pt x="256223" y="140970"/>
                </a:cubicBezTo>
                <a:cubicBezTo>
                  <a:pt x="277178" y="140018"/>
                  <a:pt x="296228" y="152400"/>
                  <a:pt x="303847" y="172402"/>
                </a:cubicBezTo>
                <a:lnTo>
                  <a:pt x="304800" y="172402"/>
                </a:lnTo>
                <a:lnTo>
                  <a:pt x="313372" y="145733"/>
                </a:lnTo>
                <a:lnTo>
                  <a:pt x="370522" y="145733"/>
                </a:lnTo>
                <a:lnTo>
                  <a:pt x="341947" y="282893"/>
                </a:lnTo>
                <a:cubicBezTo>
                  <a:pt x="333375" y="319087"/>
                  <a:pt x="342900" y="336233"/>
                  <a:pt x="370522" y="336233"/>
                </a:cubicBezTo>
                <a:cubicBezTo>
                  <a:pt x="407670" y="336233"/>
                  <a:pt x="444818" y="292418"/>
                  <a:pt x="444818" y="223838"/>
                </a:cubicBezTo>
                <a:cubicBezTo>
                  <a:pt x="444818" y="134302"/>
                  <a:pt x="397193" y="55245"/>
                  <a:pt x="274320" y="55245"/>
                </a:cubicBezTo>
                <a:cubicBezTo>
                  <a:pt x="168593" y="55245"/>
                  <a:pt x="62865" y="146685"/>
                  <a:pt x="62865" y="286703"/>
                </a:cubicBezTo>
                <a:cubicBezTo>
                  <a:pt x="62865" y="409575"/>
                  <a:pt x="147638" y="468630"/>
                  <a:pt x="244793" y="468630"/>
                </a:cubicBezTo>
                <a:cubicBezTo>
                  <a:pt x="278130" y="467678"/>
                  <a:pt x="310515" y="459105"/>
                  <a:pt x="339090" y="444818"/>
                </a:cubicBezTo>
                <a:lnTo>
                  <a:pt x="359093" y="494347"/>
                </a:lnTo>
                <a:cubicBezTo>
                  <a:pt x="321945" y="514350"/>
                  <a:pt x="279083" y="524828"/>
                  <a:pt x="237173" y="523875"/>
                </a:cubicBezTo>
                <a:cubicBezTo>
                  <a:pt x="111443" y="524828"/>
                  <a:pt x="0" y="448628"/>
                  <a:pt x="0" y="289560"/>
                </a:cubicBezTo>
                <a:close/>
                <a:moveTo>
                  <a:pt x="273368" y="301943"/>
                </a:moveTo>
                <a:lnTo>
                  <a:pt x="288608" y="218122"/>
                </a:lnTo>
                <a:cubicBezTo>
                  <a:pt x="283845" y="206693"/>
                  <a:pt x="272415" y="200025"/>
                  <a:pt x="260033" y="200025"/>
                </a:cubicBezTo>
                <a:cubicBezTo>
                  <a:pt x="222885" y="200025"/>
                  <a:pt x="200025" y="251460"/>
                  <a:pt x="200025" y="288608"/>
                </a:cubicBezTo>
                <a:cubicBezTo>
                  <a:pt x="200025" y="316230"/>
                  <a:pt x="212408" y="330518"/>
                  <a:pt x="232410" y="330518"/>
                </a:cubicBezTo>
                <a:cubicBezTo>
                  <a:pt x="245745" y="329565"/>
                  <a:pt x="257175" y="320993"/>
                  <a:pt x="273368" y="301943"/>
                </a:cubicBezTo>
                <a:close/>
              </a:path>
            </a:pathLst>
          </a:custGeom>
          <a:noFill/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75" name="Graphic 47">
            <a:extLst>
              <a:ext uri="{FF2B5EF4-FFF2-40B4-BE49-F238E27FC236}">
                <a16:creationId xmlns:a16="http://schemas.microsoft.com/office/drawing/2014/main" id="{F6A47D07-31AE-4D0D-92AD-825412607C01}"/>
              </a:ext>
            </a:extLst>
          </p:cNvPr>
          <p:cNvGrpSpPr/>
          <p:nvPr/>
        </p:nvGrpSpPr>
        <p:grpSpPr>
          <a:xfrm>
            <a:off x="9940250" y="3454311"/>
            <a:ext cx="571499" cy="511492"/>
            <a:chOff x="9940250" y="3454311"/>
            <a:chExt cx="571499" cy="511492"/>
          </a:xfrm>
          <a:noFill/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5E4EE329-CACA-4263-B3BB-EA9A69BD1651}"/>
                </a:ext>
              </a:extLst>
            </p:cNvPr>
            <p:cNvSpPr/>
            <p:nvPr/>
          </p:nvSpPr>
          <p:spPr>
            <a:xfrm>
              <a:off x="10060265" y="3626714"/>
              <a:ext cx="332422" cy="9525"/>
            </a:xfrm>
            <a:custGeom>
              <a:avLst/>
              <a:gdLst>
                <a:gd name="connsiteX0" fmla="*/ 0 w 332422"/>
                <a:gd name="connsiteY0" fmla="*/ 0 h 9525"/>
                <a:gd name="connsiteX1" fmla="*/ 332422 w 3324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2422" h="9525">
                  <a:moveTo>
                    <a:pt x="0" y="0"/>
                  </a:moveTo>
                  <a:lnTo>
                    <a:pt x="33242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11DCFE8-27BA-4DAD-B0F3-6A1903129F38}"/>
                </a:ext>
              </a:extLst>
            </p:cNvPr>
            <p:cNvSpPr/>
            <p:nvPr/>
          </p:nvSpPr>
          <p:spPr>
            <a:xfrm>
              <a:off x="10060265" y="3725774"/>
              <a:ext cx="196215" cy="9525"/>
            </a:xfrm>
            <a:custGeom>
              <a:avLst/>
              <a:gdLst>
                <a:gd name="connsiteX0" fmla="*/ 0 w 196215"/>
                <a:gd name="connsiteY0" fmla="*/ 0 h 9525"/>
                <a:gd name="connsiteX1" fmla="*/ 196215 w 19621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6215" h="9525">
                  <a:moveTo>
                    <a:pt x="0" y="0"/>
                  </a:moveTo>
                  <a:lnTo>
                    <a:pt x="19621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B8881D1-1260-4F30-8404-24F3FE3C611B}"/>
                </a:ext>
              </a:extLst>
            </p:cNvPr>
            <p:cNvSpPr/>
            <p:nvPr/>
          </p:nvSpPr>
          <p:spPr>
            <a:xfrm>
              <a:off x="9940250" y="3454311"/>
              <a:ext cx="571499" cy="511492"/>
            </a:xfrm>
            <a:custGeom>
              <a:avLst/>
              <a:gdLst>
                <a:gd name="connsiteX0" fmla="*/ 285750 w 571499"/>
                <a:gd name="connsiteY0" fmla="*/ 0 h 511492"/>
                <a:gd name="connsiteX1" fmla="*/ 0 w 571499"/>
                <a:gd name="connsiteY1" fmla="*/ 221933 h 511492"/>
                <a:gd name="connsiteX2" fmla="*/ 93345 w 571499"/>
                <a:gd name="connsiteY2" fmla="*/ 385762 h 511492"/>
                <a:gd name="connsiteX3" fmla="*/ 93345 w 571499"/>
                <a:gd name="connsiteY3" fmla="*/ 385762 h 511492"/>
                <a:gd name="connsiteX4" fmla="*/ 93345 w 571499"/>
                <a:gd name="connsiteY4" fmla="*/ 511493 h 511492"/>
                <a:gd name="connsiteX5" fmla="*/ 177165 w 571499"/>
                <a:gd name="connsiteY5" fmla="*/ 427672 h 511492"/>
                <a:gd name="connsiteX6" fmla="*/ 285750 w 571499"/>
                <a:gd name="connsiteY6" fmla="*/ 444818 h 511492"/>
                <a:gd name="connsiteX7" fmla="*/ 571500 w 571499"/>
                <a:gd name="connsiteY7" fmla="*/ 222885 h 511492"/>
                <a:gd name="connsiteX8" fmla="*/ 285750 w 571499"/>
                <a:gd name="connsiteY8" fmla="*/ 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499" h="511492">
                  <a:moveTo>
                    <a:pt x="285750" y="0"/>
                  </a:moveTo>
                  <a:cubicBezTo>
                    <a:pt x="127635" y="0"/>
                    <a:pt x="0" y="99060"/>
                    <a:pt x="0" y="221933"/>
                  </a:cubicBezTo>
                  <a:cubicBezTo>
                    <a:pt x="0" y="286703"/>
                    <a:pt x="36195" y="344805"/>
                    <a:pt x="93345" y="385762"/>
                  </a:cubicBezTo>
                  <a:lnTo>
                    <a:pt x="93345" y="385762"/>
                  </a:lnTo>
                  <a:lnTo>
                    <a:pt x="93345" y="511493"/>
                  </a:lnTo>
                  <a:lnTo>
                    <a:pt x="177165" y="427672"/>
                  </a:lnTo>
                  <a:cubicBezTo>
                    <a:pt x="212408" y="439103"/>
                    <a:pt x="248602" y="444818"/>
                    <a:pt x="285750" y="444818"/>
                  </a:cubicBezTo>
                  <a:cubicBezTo>
                    <a:pt x="443865" y="444818"/>
                    <a:pt x="571500" y="345758"/>
                    <a:pt x="571500" y="222885"/>
                  </a:cubicBezTo>
                  <a:cubicBezTo>
                    <a:pt x="571500" y="100013"/>
                    <a:pt x="443865" y="0"/>
                    <a:pt x="285750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1" name="Graphic 39">
            <a:extLst>
              <a:ext uri="{FF2B5EF4-FFF2-40B4-BE49-F238E27FC236}">
                <a16:creationId xmlns:a16="http://schemas.microsoft.com/office/drawing/2014/main" id="{EC5582B5-CD1E-4110-9A48-1091EFDF17E4}"/>
              </a:ext>
            </a:extLst>
          </p:cNvPr>
          <p:cNvGrpSpPr/>
          <p:nvPr/>
        </p:nvGrpSpPr>
        <p:grpSpPr>
          <a:xfrm>
            <a:off x="5727544" y="3359061"/>
            <a:ext cx="349567" cy="703897"/>
            <a:chOff x="5727544" y="3359061"/>
            <a:chExt cx="349567" cy="703897"/>
          </a:xfrm>
          <a:noFill/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5CD92392-D526-44C6-B8D8-FA1005140350}"/>
                </a:ext>
              </a:extLst>
            </p:cNvPr>
            <p:cNvSpPr/>
            <p:nvPr/>
          </p:nvSpPr>
          <p:spPr>
            <a:xfrm>
              <a:off x="5727544" y="3359061"/>
              <a:ext cx="349567" cy="703897"/>
            </a:xfrm>
            <a:custGeom>
              <a:avLst/>
              <a:gdLst>
                <a:gd name="connsiteX0" fmla="*/ 19050 w 349567"/>
                <a:gd name="connsiteY0" fmla="*/ 0 h 703897"/>
                <a:gd name="connsiteX1" fmla="*/ 330518 w 349567"/>
                <a:gd name="connsiteY1" fmla="*/ 0 h 703897"/>
                <a:gd name="connsiteX2" fmla="*/ 349568 w 349567"/>
                <a:gd name="connsiteY2" fmla="*/ 19050 h 703897"/>
                <a:gd name="connsiteX3" fmla="*/ 349568 w 349567"/>
                <a:gd name="connsiteY3" fmla="*/ 684848 h 703897"/>
                <a:gd name="connsiteX4" fmla="*/ 330518 w 349567"/>
                <a:gd name="connsiteY4" fmla="*/ 703898 h 703897"/>
                <a:gd name="connsiteX5" fmla="*/ 19050 w 349567"/>
                <a:gd name="connsiteY5" fmla="*/ 703898 h 703897"/>
                <a:gd name="connsiteX6" fmla="*/ 0 w 349567"/>
                <a:gd name="connsiteY6" fmla="*/ 684848 h 703897"/>
                <a:gd name="connsiteX7" fmla="*/ 0 w 349567"/>
                <a:gd name="connsiteY7" fmla="*/ 19050 h 703897"/>
                <a:gd name="connsiteX8" fmla="*/ 19050 w 349567"/>
                <a:gd name="connsiteY8" fmla="*/ 0 h 7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9567" h="703897">
                  <a:moveTo>
                    <a:pt x="19050" y="0"/>
                  </a:moveTo>
                  <a:lnTo>
                    <a:pt x="330518" y="0"/>
                  </a:lnTo>
                  <a:cubicBezTo>
                    <a:pt x="340995" y="0"/>
                    <a:pt x="349568" y="8572"/>
                    <a:pt x="349568" y="19050"/>
                  </a:cubicBezTo>
                  <a:lnTo>
                    <a:pt x="349568" y="684848"/>
                  </a:lnTo>
                  <a:cubicBezTo>
                    <a:pt x="349568" y="695325"/>
                    <a:pt x="340995" y="703898"/>
                    <a:pt x="330518" y="703898"/>
                  </a:cubicBezTo>
                  <a:lnTo>
                    <a:pt x="19050" y="703898"/>
                  </a:lnTo>
                  <a:cubicBezTo>
                    <a:pt x="8572" y="703898"/>
                    <a:pt x="0" y="695325"/>
                    <a:pt x="0" y="684848"/>
                  </a:cubicBezTo>
                  <a:lnTo>
                    <a:pt x="0" y="19050"/>
                  </a:lnTo>
                  <a:cubicBezTo>
                    <a:pt x="0" y="8572"/>
                    <a:pt x="8572" y="0"/>
                    <a:pt x="19050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D86770A5-B956-4269-8364-1EC6C45EA897}"/>
                </a:ext>
              </a:extLst>
            </p:cNvPr>
            <p:cNvSpPr/>
            <p:nvPr/>
          </p:nvSpPr>
          <p:spPr>
            <a:xfrm>
              <a:off x="5870419" y="3954373"/>
              <a:ext cx="63817" cy="64770"/>
            </a:xfrm>
            <a:custGeom>
              <a:avLst/>
              <a:gdLst>
                <a:gd name="connsiteX0" fmla="*/ 63818 w 63817"/>
                <a:gd name="connsiteY0" fmla="*/ 32385 h 64770"/>
                <a:gd name="connsiteX1" fmla="*/ 32385 w 63817"/>
                <a:gd name="connsiteY1" fmla="*/ 64770 h 64770"/>
                <a:gd name="connsiteX2" fmla="*/ 0 w 63817"/>
                <a:gd name="connsiteY2" fmla="*/ 32385 h 64770"/>
                <a:gd name="connsiteX3" fmla="*/ 31432 w 63817"/>
                <a:gd name="connsiteY3" fmla="*/ 0 h 64770"/>
                <a:gd name="connsiteX4" fmla="*/ 31432 w 63817"/>
                <a:gd name="connsiteY4" fmla="*/ 0 h 64770"/>
                <a:gd name="connsiteX5" fmla="*/ 63818 w 63817"/>
                <a:gd name="connsiteY5" fmla="*/ 32385 h 64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817" h="64770">
                  <a:moveTo>
                    <a:pt x="63818" y="32385"/>
                  </a:moveTo>
                  <a:cubicBezTo>
                    <a:pt x="63818" y="50483"/>
                    <a:pt x="49530" y="64770"/>
                    <a:pt x="32385" y="64770"/>
                  </a:cubicBezTo>
                  <a:cubicBezTo>
                    <a:pt x="15240" y="64770"/>
                    <a:pt x="0" y="50483"/>
                    <a:pt x="0" y="32385"/>
                  </a:cubicBezTo>
                  <a:cubicBezTo>
                    <a:pt x="0" y="14288"/>
                    <a:pt x="14288" y="0"/>
                    <a:pt x="31432" y="0"/>
                  </a:cubicBezTo>
                  <a:lnTo>
                    <a:pt x="31432" y="0"/>
                  </a:lnTo>
                  <a:cubicBezTo>
                    <a:pt x="49530" y="953"/>
                    <a:pt x="63818" y="15240"/>
                    <a:pt x="63818" y="3238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A452F3B-7914-4B74-BCC3-342B7E2487C8}"/>
                </a:ext>
              </a:extLst>
            </p:cNvPr>
            <p:cNvSpPr/>
            <p:nvPr/>
          </p:nvSpPr>
          <p:spPr>
            <a:xfrm>
              <a:off x="5727544" y="3450501"/>
              <a:ext cx="349567" cy="9525"/>
            </a:xfrm>
            <a:custGeom>
              <a:avLst/>
              <a:gdLst>
                <a:gd name="connsiteX0" fmla="*/ 0 w 349567"/>
                <a:gd name="connsiteY0" fmla="*/ 0 h 9525"/>
                <a:gd name="connsiteX1" fmla="*/ 349568 w 34956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9567" h="9525">
                  <a:moveTo>
                    <a:pt x="0" y="0"/>
                  </a:moveTo>
                  <a:lnTo>
                    <a:pt x="34956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383A9B0-DE1B-4749-A142-046BB7137D23}"/>
                </a:ext>
              </a:extLst>
            </p:cNvPr>
            <p:cNvSpPr/>
            <p:nvPr/>
          </p:nvSpPr>
          <p:spPr>
            <a:xfrm>
              <a:off x="5727544" y="3908654"/>
              <a:ext cx="349567" cy="9525"/>
            </a:xfrm>
            <a:custGeom>
              <a:avLst/>
              <a:gdLst>
                <a:gd name="connsiteX0" fmla="*/ 0 w 349567"/>
                <a:gd name="connsiteY0" fmla="*/ 0 h 9525"/>
                <a:gd name="connsiteX1" fmla="*/ 349568 w 34956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9567" h="9525">
                  <a:moveTo>
                    <a:pt x="0" y="0"/>
                  </a:moveTo>
                  <a:lnTo>
                    <a:pt x="34956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3861C514-E009-4FC5-B03E-2BC4AB09A912}"/>
                </a:ext>
              </a:extLst>
            </p:cNvPr>
            <p:cNvSpPr/>
            <p:nvPr/>
          </p:nvSpPr>
          <p:spPr>
            <a:xfrm>
              <a:off x="5885659" y="3404781"/>
              <a:ext cx="33337" cy="9525"/>
            </a:xfrm>
            <a:custGeom>
              <a:avLst/>
              <a:gdLst>
                <a:gd name="connsiteX0" fmla="*/ 0 w 33337"/>
                <a:gd name="connsiteY0" fmla="*/ 0 h 9525"/>
                <a:gd name="connsiteX1" fmla="*/ 33337 w 3333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37" h="9525">
                  <a:moveTo>
                    <a:pt x="0" y="0"/>
                  </a:moveTo>
                  <a:lnTo>
                    <a:pt x="33337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6" name="Graphic 55">
            <a:extLst>
              <a:ext uri="{FF2B5EF4-FFF2-40B4-BE49-F238E27FC236}">
                <a16:creationId xmlns:a16="http://schemas.microsoft.com/office/drawing/2014/main" id="{D3DB7861-A2C3-4F43-ABA6-7A3A1BDE1096}"/>
              </a:ext>
            </a:extLst>
          </p:cNvPr>
          <p:cNvGrpSpPr/>
          <p:nvPr/>
        </p:nvGrpSpPr>
        <p:grpSpPr>
          <a:xfrm>
            <a:off x="7776747" y="3473361"/>
            <a:ext cx="581024" cy="478155"/>
            <a:chOff x="7776747" y="3473361"/>
            <a:chExt cx="581024" cy="478155"/>
          </a:xfrm>
          <a:noFill/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09381150-E1A4-47AA-9B7D-0F19E71C5D18}"/>
                </a:ext>
              </a:extLst>
            </p:cNvPr>
            <p:cNvSpPr/>
            <p:nvPr/>
          </p:nvSpPr>
          <p:spPr>
            <a:xfrm>
              <a:off x="7776747" y="3473361"/>
              <a:ext cx="581024" cy="478155"/>
            </a:xfrm>
            <a:custGeom>
              <a:avLst/>
              <a:gdLst>
                <a:gd name="connsiteX0" fmla="*/ 514350 w 581024"/>
                <a:gd name="connsiteY0" fmla="*/ 0 h 478155"/>
                <a:gd name="connsiteX1" fmla="*/ 66675 w 581024"/>
                <a:gd name="connsiteY1" fmla="*/ 0 h 478155"/>
                <a:gd name="connsiteX2" fmla="*/ 0 w 581024"/>
                <a:gd name="connsiteY2" fmla="*/ 66675 h 478155"/>
                <a:gd name="connsiteX3" fmla="*/ 0 w 581024"/>
                <a:gd name="connsiteY3" fmla="*/ 478155 h 478155"/>
                <a:gd name="connsiteX4" fmla="*/ 97155 w 581024"/>
                <a:gd name="connsiteY4" fmla="*/ 381000 h 478155"/>
                <a:gd name="connsiteX5" fmla="*/ 514350 w 581024"/>
                <a:gd name="connsiteY5" fmla="*/ 381000 h 478155"/>
                <a:gd name="connsiteX6" fmla="*/ 581025 w 581024"/>
                <a:gd name="connsiteY6" fmla="*/ 314325 h 478155"/>
                <a:gd name="connsiteX7" fmla="*/ 581025 w 581024"/>
                <a:gd name="connsiteY7" fmla="*/ 66675 h 478155"/>
                <a:gd name="connsiteX8" fmla="*/ 514350 w 581024"/>
                <a:gd name="connsiteY8" fmla="*/ 0 h 478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1024" h="478155">
                  <a:moveTo>
                    <a:pt x="514350" y="0"/>
                  </a:moveTo>
                  <a:lnTo>
                    <a:pt x="66675" y="0"/>
                  </a:lnTo>
                  <a:cubicBezTo>
                    <a:pt x="29527" y="0"/>
                    <a:pt x="0" y="29527"/>
                    <a:pt x="0" y="66675"/>
                  </a:cubicBezTo>
                  <a:lnTo>
                    <a:pt x="0" y="478155"/>
                  </a:lnTo>
                  <a:lnTo>
                    <a:pt x="97155" y="381000"/>
                  </a:lnTo>
                  <a:lnTo>
                    <a:pt x="514350" y="381000"/>
                  </a:lnTo>
                  <a:cubicBezTo>
                    <a:pt x="551498" y="381000"/>
                    <a:pt x="581025" y="351472"/>
                    <a:pt x="581025" y="314325"/>
                  </a:cubicBezTo>
                  <a:lnTo>
                    <a:pt x="581025" y="66675"/>
                  </a:lnTo>
                  <a:cubicBezTo>
                    <a:pt x="581025" y="29527"/>
                    <a:pt x="551498" y="0"/>
                    <a:pt x="514350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7B1034A5-6FCD-4A54-910D-76F00A24D06F}"/>
                </a:ext>
              </a:extLst>
            </p:cNvPr>
            <p:cNvSpPr/>
            <p:nvPr/>
          </p:nvSpPr>
          <p:spPr>
            <a:xfrm>
              <a:off x="7909144" y="3621951"/>
              <a:ext cx="320040" cy="9525"/>
            </a:xfrm>
            <a:custGeom>
              <a:avLst/>
              <a:gdLst>
                <a:gd name="connsiteX0" fmla="*/ 0 w 320040"/>
                <a:gd name="connsiteY0" fmla="*/ 0 h 9525"/>
                <a:gd name="connsiteX1" fmla="*/ 320040 w 3200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0040" h="9525">
                  <a:moveTo>
                    <a:pt x="0" y="0"/>
                  </a:moveTo>
                  <a:lnTo>
                    <a:pt x="32004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003681B-C38D-4F1D-BD4D-1BD0108EBEED}"/>
                </a:ext>
              </a:extLst>
            </p:cNvPr>
            <p:cNvSpPr/>
            <p:nvPr/>
          </p:nvSpPr>
          <p:spPr>
            <a:xfrm>
              <a:off x="7909144" y="3719106"/>
              <a:ext cx="212407" cy="9525"/>
            </a:xfrm>
            <a:custGeom>
              <a:avLst/>
              <a:gdLst>
                <a:gd name="connsiteX0" fmla="*/ 0 w 212407"/>
                <a:gd name="connsiteY0" fmla="*/ 0 h 9525"/>
                <a:gd name="connsiteX1" fmla="*/ 212408 w 21240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407" h="9525">
                  <a:moveTo>
                    <a:pt x="0" y="0"/>
                  </a:moveTo>
                  <a:lnTo>
                    <a:pt x="21240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9" name="Graphic 49">
            <a:extLst>
              <a:ext uri="{FF2B5EF4-FFF2-40B4-BE49-F238E27FC236}">
                <a16:creationId xmlns:a16="http://schemas.microsoft.com/office/drawing/2014/main" id="{F868BAAA-1FF1-473B-9492-40FB38B16B40}"/>
              </a:ext>
            </a:extLst>
          </p:cNvPr>
          <p:cNvGrpSpPr/>
          <p:nvPr/>
        </p:nvGrpSpPr>
        <p:grpSpPr>
          <a:xfrm>
            <a:off x="3449655" y="3425391"/>
            <a:ext cx="563358" cy="570181"/>
            <a:chOff x="3449655" y="3425391"/>
            <a:chExt cx="563358" cy="570181"/>
          </a:xfrm>
          <a:noFill/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075427D-31F2-43BF-A331-7A22CA454CCA}"/>
                </a:ext>
              </a:extLst>
            </p:cNvPr>
            <p:cNvSpPr/>
            <p:nvPr/>
          </p:nvSpPr>
          <p:spPr>
            <a:xfrm>
              <a:off x="3449655" y="3425391"/>
              <a:ext cx="563358" cy="570181"/>
            </a:xfrm>
            <a:custGeom>
              <a:avLst/>
              <a:gdLst>
                <a:gd name="connsiteX0" fmla="*/ 1038 w 563358"/>
                <a:gd name="connsiteY0" fmla="*/ 176558 h 570181"/>
                <a:gd name="connsiteX1" fmla="*/ 70571 w 563358"/>
                <a:gd name="connsiteY1" fmla="*/ 12728 h 570181"/>
                <a:gd name="connsiteX2" fmla="*/ 76286 w 563358"/>
                <a:gd name="connsiteY2" fmla="*/ 8918 h 570181"/>
                <a:gd name="connsiteX3" fmla="*/ 134388 w 563358"/>
                <a:gd name="connsiteY3" fmla="*/ 12728 h 570181"/>
                <a:gd name="connsiteX4" fmla="*/ 188681 w 563358"/>
                <a:gd name="connsiteY4" fmla="*/ 67020 h 570181"/>
                <a:gd name="connsiteX5" fmla="*/ 188681 w 563358"/>
                <a:gd name="connsiteY5" fmla="*/ 130838 h 570181"/>
                <a:gd name="connsiteX6" fmla="*/ 162963 w 563358"/>
                <a:gd name="connsiteY6" fmla="*/ 164175 h 570181"/>
                <a:gd name="connsiteX7" fmla="*/ 154391 w 563358"/>
                <a:gd name="connsiteY7" fmla="*/ 232755 h 570181"/>
                <a:gd name="connsiteX8" fmla="*/ 334413 w 563358"/>
                <a:gd name="connsiteY8" fmla="*/ 420398 h 570181"/>
                <a:gd name="connsiteX9" fmla="*/ 391563 w 563358"/>
                <a:gd name="connsiteY9" fmla="*/ 407063 h 570181"/>
                <a:gd name="connsiteX10" fmla="*/ 432521 w 563358"/>
                <a:gd name="connsiteY10" fmla="*/ 375630 h 570181"/>
                <a:gd name="connsiteX11" fmla="*/ 496338 w 563358"/>
                <a:gd name="connsiteY11" fmla="*/ 375630 h 570181"/>
                <a:gd name="connsiteX12" fmla="*/ 550631 w 563358"/>
                <a:gd name="connsiteY12" fmla="*/ 428970 h 570181"/>
                <a:gd name="connsiteX13" fmla="*/ 554441 w 563358"/>
                <a:gd name="connsiteY13" fmla="*/ 488025 h 570181"/>
                <a:gd name="connsiteX14" fmla="*/ 550631 w 563358"/>
                <a:gd name="connsiteY14" fmla="*/ 492788 h 570181"/>
                <a:gd name="connsiteX15" fmla="*/ 338223 w 563358"/>
                <a:gd name="connsiteY15" fmla="*/ 563273 h 570181"/>
                <a:gd name="connsiteX16" fmla="*/ 139151 w 563358"/>
                <a:gd name="connsiteY16" fmla="*/ 439448 h 570181"/>
                <a:gd name="connsiteX17" fmla="*/ 1038 w 563358"/>
                <a:gd name="connsiteY17" fmla="*/ 176558 h 57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63358" h="570181">
                  <a:moveTo>
                    <a:pt x="1038" y="176558"/>
                  </a:moveTo>
                  <a:cubicBezTo>
                    <a:pt x="-5629" y="113693"/>
                    <a:pt x="20088" y="50828"/>
                    <a:pt x="70571" y="12728"/>
                  </a:cubicBezTo>
                  <a:lnTo>
                    <a:pt x="76286" y="8918"/>
                  </a:lnTo>
                  <a:cubicBezTo>
                    <a:pt x="94383" y="-4417"/>
                    <a:pt x="119148" y="-2512"/>
                    <a:pt x="134388" y="12728"/>
                  </a:cubicBezTo>
                  <a:lnTo>
                    <a:pt x="188681" y="67020"/>
                  </a:lnTo>
                  <a:cubicBezTo>
                    <a:pt x="205826" y="84165"/>
                    <a:pt x="205826" y="112740"/>
                    <a:pt x="188681" y="130838"/>
                  </a:cubicBezTo>
                  <a:lnTo>
                    <a:pt x="162963" y="164175"/>
                  </a:lnTo>
                  <a:cubicBezTo>
                    <a:pt x="147723" y="184178"/>
                    <a:pt x="144866" y="209895"/>
                    <a:pt x="154391" y="232755"/>
                  </a:cubicBezTo>
                  <a:cubicBezTo>
                    <a:pt x="179156" y="291810"/>
                    <a:pt x="237258" y="398490"/>
                    <a:pt x="334413" y="420398"/>
                  </a:cubicBezTo>
                  <a:cubicBezTo>
                    <a:pt x="354416" y="424208"/>
                    <a:pt x="375371" y="419445"/>
                    <a:pt x="391563" y="407063"/>
                  </a:cubicBezTo>
                  <a:lnTo>
                    <a:pt x="432521" y="375630"/>
                  </a:lnTo>
                  <a:cubicBezTo>
                    <a:pt x="449666" y="358485"/>
                    <a:pt x="478241" y="358485"/>
                    <a:pt x="496338" y="375630"/>
                  </a:cubicBezTo>
                  <a:lnTo>
                    <a:pt x="550631" y="428970"/>
                  </a:lnTo>
                  <a:cubicBezTo>
                    <a:pt x="565871" y="445163"/>
                    <a:pt x="567776" y="469928"/>
                    <a:pt x="554441" y="488025"/>
                  </a:cubicBezTo>
                  <a:lnTo>
                    <a:pt x="550631" y="492788"/>
                  </a:lnTo>
                  <a:cubicBezTo>
                    <a:pt x="500148" y="556605"/>
                    <a:pt x="417281" y="584228"/>
                    <a:pt x="338223" y="563273"/>
                  </a:cubicBezTo>
                  <a:cubicBezTo>
                    <a:pt x="281073" y="548033"/>
                    <a:pt x="211541" y="512790"/>
                    <a:pt x="139151" y="439448"/>
                  </a:cubicBezTo>
                  <a:cubicBezTo>
                    <a:pt x="41995" y="343245"/>
                    <a:pt x="9611" y="247995"/>
                    <a:pt x="1038" y="176558"/>
                  </a:cubicBezTo>
                  <a:close/>
                </a:path>
              </a:pathLst>
            </a:custGeom>
            <a:noFill/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BC83577-7161-4F4E-831D-65CB666BC099}"/>
                </a:ext>
              </a:extLst>
            </p:cNvPr>
            <p:cNvSpPr/>
            <p:nvPr/>
          </p:nvSpPr>
          <p:spPr>
            <a:xfrm>
              <a:off x="3824073" y="3487649"/>
              <a:ext cx="130492" cy="130492"/>
            </a:xfrm>
            <a:custGeom>
              <a:avLst/>
              <a:gdLst>
                <a:gd name="connsiteX0" fmla="*/ 0 w 130492"/>
                <a:gd name="connsiteY0" fmla="*/ 130493 h 130492"/>
                <a:gd name="connsiteX1" fmla="*/ 130492 w 130492"/>
                <a:gd name="connsiteY1" fmla="*/ 0 h 130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492" h="130492">
                  <a:moveTo>
                    <a:pt x="0" y="130493"/>
                  </a:moveTo>
                  <a:lnTo>
                    <a:pt x="13049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0944DD08-7E1B-4494-B397-DD153C7A15AC}"/>
                </a:ext>
              </a:extLst>
            </p:cNvPr>
            <p:cNvSpPr/>
            <p:nvPr/>
          </p:nvSpPr>
          <p:spPr>
            <a:xfrm>
              <a:off x="3726918" y="3443834"/>
              <a:ext cx="86677" cy="151447"/>
            </a:xfrm>
            <a:custGeom>
              <a:avLst/>
              <a:gdLst>
                <a:gd name="connsiteX0" fmla="*/ 0 w 86677"/>
                <a:gd name="connsiteY0" fmla="*/ 151448 h 151447"/>
                <a:gd name="connsiteX1" fmla="*/ 86678 w 86677"/>
                <a:gd name="connsiteY1" fmla="*/ 0 h 15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677" h="151447">
                  <a:moveTo>
                    <a:pt x="0" y="151448"/>
                  </a:moveTo>
                  <a:lnTo>
                    <a:pt x="8667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9C5D71A-1E06-4B8E-858D-FDE7093A1C76}"/>
                </a:ext>
              </a:extLst>
            </p:cNvPr>
            <p:cNvSpPr/>
            <p:nvPr/>
          </p:nvSpPr>
          <p:spPr>
            <a:xfrm>
              <a:off x="3847886" y="3624809"/>
              <a:ext cx="144780" cy="83819"/>
            </a:xfrm>
            <a:custGeom>
              <a:avLst/>
              <a:gdLst>
                <a:gd name="connsiteX0" fmla="*/ 0 w 144780"/>
                <a:gd name="connsiteY0" fmla="*/ 83820 h 83819"/>
                <a:gd name="connsiteX1" fmla="*/ 144780 w 144780"/>
                <a:gd name="connsiteY1" fmla="*/ 0 h 83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4780" h="83819">
                  <a:moveTo>
                    <a:pt x="0" y="83820"/>
                  </a:moveTo>
                  <a:lnTo>
                    <a:pt x="14478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2" name="Graphic 57">
            <a:extLst>
              <a:ext uri="{FF2B5EF4-FFF2-40B4-BE49-F238E27FC236}">
                <a16:creationId xmlns:a16="http://schemas.microsoft.com/office/drawing/2014/main" id="{590B4BB4-057C-4019-87A6-1FEC0C229924}"/>
              </a:ext>
            </a:extLst>
          </p:cNvPr>
          <p:cNvGrpSpPr/>
          <p:nvPr/>
        </p:nvGrpSpPr>
        <p:grpSpPr>
          <a:xfrm>
            <a:off x="1257663" y="3406686"/>
            <a:ext cx="631507" cy="601980"/>
            <a:chOff x="1257663" y="3406686"/>
            <a:chExt cx="631507" cy="601980"/>
          </a:xfrm>
          <a:noFill/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3F6859EB-8751-4B0B-BA48-FE6518E04D2B}"/>
                </a:ext>
              </a:extLst>
            </p:cNvPr>
            <p:cNvSpPr/>
            <p:nvPr/>
          </p:nvSpPr>
          <p:spPr>
            <a:xfrm>
              <a:off x="1377678" y="3579089"/>
              <a:ext cx="332422" cy="9525"/>
            </a:xfrm>
            <a:custGeom>
              <a:avLst/>
              <a:gdLst>
                <a:gd name="connsiteX0" fmla="*/ 0 w 332422"/>
                <a:gd name="connsiteY0" fmla="*/ 0 h 9525"/>
                <a:gd name="connsiteX1" fmla="*/ 332422 w 3324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2422" h="9525">
                  <a:moveTo>
                    <a:pt x="0" y="0"/>
                  </a:moveTo>
                  <a:lnTo>
                    <a:pt x="33242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36B0507-ED30-4E47-BAA5-F9C809FD0804}"/>
                </a:ext>
              </a:extLst>
            </p:cNvPr>
            <p:cNvSpPr/>
            <p:nvPr/>
          </p:nvSpPr>
          <p:spPr>
            <a:xfrm>
              <a:off x="1377678" y="3678149"/>
              <a:ext cx="196215" cy="9525"/>
            </a:xfrm>
            <a:custGeom>
              <a:avLst/>
              <a:gdLst>
                <a:gd name="connsiteX0" fmla="*/ 0 w 196215"/>
                <a:gd name="connsiteY0" fmla="*/ 0 h 9525"/>
                <a:gd name="connsiteX1" fmla="*/ 196215 w 19621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6215" h="9525">
                  <a:moveTo>
                    <a:pt x="0" y="0"/>
                  </a:moveTo>
                  <a:lnTo>
                    <a:pt x="19621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E668EFA-75F5-4115-AA3C-4763002068E2}"/>
                </a:ext>
              </a:extLst>
            </p:cNvPr>
            <p:cNvSpPr/>
            <p:nvPr/>
          </p:nvSpPr>
          <p:spPr>
            <a:xfrm>
              <a:off x="1257663" y="3406686"/>
              <a:ext cx="571499" cy="511492"/>
            </a:xfrm>
            <a:custGeom>
              <a:avLst/>
              <a:gdLst>
                <a:gd name="connsiteX0" fmla="*/ 285750 w 571499"/>
                <a:gd name="connsiteY0" fmla="*/ 0 h 511492"/>
                <a:gd name="connsiteX1" fmla="*/ 0 w 571499"/>
                <a:gd name="connsiteY1" fmla="*/ 221933 h 511492"/>
                <a:gd name="connsiteX2" fmla="*/ 93345 w 571499"/>
                <a:gd name="connsiteY2" fmla="*/ 385762 h 511492"/>
                <a:gd name="connsiteX3" fmla="*/ 93345 w 571499"/>
                <a:gd name="connsiteY3" fmla="*/ 385762 h 511492"/>
                <a:gd name="connsiteX4" fmla="*/ 93345 w 571499"/>
                <a:gd name="connsiteY4" fmla="*/ 511493 h 511492"/>
                <a:gd name="connsiteX5" fmla="*/ 177165 w 571499"/>
                <a:gd name="connsiteY5" fmla="*/ 427672 h 511492"/>
                <a:gd name="connsiteX6" fmla="*/ 285750 w 571499"/>
                <a:gd name="connsiteY6" fmla="*/ 444818 h 511492"/>
                <a:gd name="connsiteX7" fmla="*/ 571500 w 571499"/>
                <a:gd name="connsiteY7" fmla="*/ 222885 h 511492"/>
                <a:gd name="connsiteX8" fmla="*/ 285750 w 571499"/>
                <a:gd name="connsiteY8" fmla="*/ 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499" h="511492">
                  <a:moveTo>
                    <a:pt x="285750" y="0"/>
                  </a:moveTo>
                  <a:cubicBezTo>
                    <a:pt x="127635" y="0"/>
                    <a:pt x="0" y="99060"/>
                    <a:pt x="0" y="221933"/>
                  </a:cubicBezTo>
                  <a:cubicBezTo>
                    <a:pt x="0" y="286703"/>
                    <a:pt x="36195" y="344805"/>
                    <a:pt x="93345" y="385762"/>
                  </a:cubicBezTo>
                  <a:lnTo>
                    <a:pt x="93345" y="385762"/>
                  </a:lnTo>
                  <a:lnTo>
                    <a:pt x="93345" y="511493"/>
                  </a:lnTo>
                  <a:lnTo>
                    <a:pt x="177165" y="427672"/>
                  </a:lnTo>
                  <a:cubicBezTo>
                    <a:pt x="212408" y="439103"/>
                    <a:pt x="248602" y="444818"/>
                    <a:pt x="285750" y="444818"/>
                  </a:cubicBezTo>
                  <a:cubicBezTo>
                    <a:pt x="443865" y="444818"/>
                    <a:pt x="571500" y="345758"/>
                    <a:pt x="571500" y="222885"/>
                  </a:cubicBezTo>
                  <a:cubicBezTo>
                    <a:pt x="571500" y="100013"/>
                    <a:pt x="443865" y="0"/>
                    <a:pt x="285750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AABD1092-6743-48FC-959A-98FDBCB2E193}"/>
                </a:ext>
              </a:extLst>
            </p:cNvPr>
            <p:cNvSpPr/>
            <p:nvPr/>
          </p:nvSpPr>
          <p:spPr>
            <a:xfrm>
              <a:off x="1463402" y="3678149"/>
              <a:ext cx="425767" cy="330517"/>
            </a:xfrm>
            <a:custGeom>
              <a:avLst/>
              <a:gdLst>
                <a:gd name="connsiteX0" fmla="*/ 390525 w 425767"/>
                <a:gd name="connsiteY0" fmla="*/ 0 h 330517"/>
                <a:gd name="connsiteX1" fmla="*/ 425768 w 425767"/>
                <a:gd name="connsiteY1" fmla="*/ 95250 h 330517"/>
                <a:gd name="connsiteX2" fmla="*/ 349568 w 425767"/>
                <a:gd name="connsiteY2" fmla="*/ 228600 h 330517"/>
                <a:gd name="connsiteX3" fmla="*/ 349568 w 425767"/>
                <a:gd name="connsiteY3" fmla="*/ 228600 h 330517"/>
                <a:gd name="connsiteX4" fmla="*/ 349568 w 425767"/>
                <a:gd name="connsiteY4" fmla="*/ 330518 h 330517"/>
                <a:gd name="connsiteX5" fmla="*/ 281940 w 425767"/>
                <a:gd name="connsiteY5" fmla="*/ 261937 h 330517"/>
                <a:gd name="connsiteX6" fmla="*/ 193358 w 425767"/>
                <a:gd name="connsiteY6" fmla="*/ 275272 h 330517"/>
                <a:gd name="connsiteX7" fmla="*/ 0 w 425767"/>
                <a:gd name="connsiteY7" fmla="*/ 196215 h 330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5767" h="330517">
                  <a:moveTo>
                    <a:pt x="390525" y="0"/>
                  </a:moveTo>
                  <a:cubicBezTo>
                    <a:pt x="413385" y="26670"/>
                    <a:pt x="425768" y="60007"/>
                    <a:pt x="425768" y="95250"/>
                  </a:cubicBezTo>
                  <a:cubicBezTo>
                    <a:pt x="425768" y="147637"/>
                    <a:pt x="396240" y="195262"/>
                    <a:pt x="349568" y="228600"/>
                  </a:cubicBezTo>
                  <a:lnTo>
                    <a:pt x="349568" y="228600"/>
                  </a:lnTo>
                  <a:lnTo>
                    <a:pt x="349568" y="330518"/>
                  </a:lnTo>
                  <a:lnTo>
                    <a:pt x="281940" y="261937"/>
                  </a:lnTo>
                  <a:cubicBezTo>
                    <a:pt x="253365" y="270510"/>
                    <a:pt x="223838" y="275272"/>
                    <a:pt x="193358" y="275272"/>
                  </a:cubicBezTo>
                  <a:cubicBezTo>
                    <a:pt x="113348" y="275272"/>
                    <a:pt x="41910" y="243840"/>
                    <a:pt x="0" y="19621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9" name="Graphic 67">
            <a:extLst>
              <a:ext uri="{FF2B5EF4-FFF2-40B4-BE49-F238E27FC236}">
                <a16:creationId xmlns:a16="http://schemas.microsoft.com/office/drawing/2014/main" id="{977199CF-F0D6-47BA-8828-EAA86FC78B02}"/>
              </a:ext>
            </a:extLst>
          </p:cNvPr>
          <p:cNvGrpSpPr/>
          <p:nvPr/>
        </p:nvGrpSpPr>
        <p:grpSpPr>
          <a:xfrm>
            <a:off x="9940132" y="5161837"/>
            <a:ext cx="571617" cy="561864"/>
            <a:chOff x="9940132" y="5161837"/>
            <a:chExt cx="571617" cy="561864"/>
          </a:xfrm>
          <a:noFill/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0A58FC94-4C29-4C9F-BE06-0172FE360BD3}"/>
                </a:ext>
              </a:extLst>
            </p:cNvPr>
            <p:cNvSpPr/>
            <p:nvPr/>
          </p:nvSpPr>
          <p:spPr>
            <a:xfrm>
              <a:off x="9940132" y="5182201"/>
              <a:ext cx="535856" cy="541499"/>
            </a:xfrm>
            <a:custGeom>
              <a:avLst/>
              <a:gdLst>
                <a:gd name="connsiteX0" fmla="*/ 1070 w 535856"/>
                <a:gd name="connsiteY0" fmla="*/ 168231 h 541499"/>
                <a:gd name="connsiteX1" fmla="*/ 67745 w 535856"/>
                <a:gd name="connsiteY1" fmla="*/ 12021 h 541499"/>
                <a:gd name="connsiteX2" fmla="*/ 72508 w 535856"/>
                <a:gd name="connsiteY2" fmla="*/ 8211 h 541499"/>
                <a:gd name="connsiteX3" fmla="*/ 128705 w 535856"/>
                <a:gd name="connsiteY3" fmla="*/ 12021 h 541499"/>
                <a:gd name="connsiteX4" fmla="*/ 180140 w 535856"/>
                <a:gd name="connsiteY4" fmla="*/ 63456 h 541499"/>
                <a:gd name="connsiteX5" fmla="*/ 180140 w 535856"/>
                <a:gd name="connsiteY5" fmla="*/ 123463 h 541499"/>
                <a:gd name="connsiteX6" fmla="*/ 155375 w 535856"/>
                <a:gd name="connsiteY6" fmla="*/ 154896 h 541499"/>
                <a:gd name="connsiteX7" fmla="*/ 146803 w 535856"/>
                <a:gd name="connsiteY7" fmla="*/ 220618 h 541499"/>
                <a:gd name="connsiteX8" fmla="*/ 318253 w 535856"/>
                <a:gd name="connsiteY8" fmla="*/ 398736 h 541499"/>
                <a:gd name="connsiteX9" fmla="*/ 373498 w 535856"/>
                <a:gd name="connsiteY9" fmla="*/ 386353 h 541499"/>
                <a:gd name="connsiteX10" fmla="*/ 412550 w 535856"/>
                <a:gd name="connsiteY10" fmla="*/ 355873 h 541499"/>
                <a:gd name="connsiteX11" fmla="*/ 472558 w 535856"/>
                <a:gd name="connsiteY11" fmla="*/ 355873 h 541499"/>
                <a:gd name="connsiteX12" fmla="*/ 523993 w 535856"/>
                <a:gd name="connsiteY12" fmla="*/ 407308 h 541499"/>
                <a:gd name="connsiteX13" fmla="*/ 526850 w 535856"/>
                <a:gd name="connsiteY13" fmla="*/ 463506 h 541499"/>
                <a:gd name="connsiteX14" fmla="*/ 523993 w 535856"/>
                <a:gd name="connsiteY14" fmla="*/ 467316 h 541499"/>
                <a:gd name="connsiteX15" fmla="*/ 322063 w 535856"/>
                <a:gd name="connsiteY15" fmla="*/ 534943 h 541499"/>
                <a:gd name="connsiteX16" fmla="*/ 132515 w 535856"/>
                <a:gd name="connsiteY16" fmla="*/ 417786 h 541499"/>
                <a:gd name="connsiteX17" fmla="*/ 1070 w 535856"/>
                <a:gd name="connsiteY17" fmla="*/ 168231 h 541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35856" h="541499">
                  <a:moveTo>
                    <a:pt x="1070" y="168231"/>
                  </a:moveTo>
                  <a:cubicBezTo>
                    <a:pt x="-5597" y="108223"/>
                    <a:pt x="19168" y="49168"/>
                    <a:pt x="67745" y="12021"/>
                  </a:cubicBezTo>
                  <a:lnTo>
                    <a:pt x="72508" y="8211"/>
                  </a:lnTo>
                  <a:cubicBezTo>
                    <a:pt x="89653" y="-4172"/>
                    <a:pt x="112513" y="-2267"/>
                    <a:pt x="128705" y="12021"/>
                  </a:cubicBezTo>
                  <a:lnTo>
                    <a:pt x="180140" y="63456"/>
                  </a:lnTo>
                  <a:cubicBezTo>
                    <a:pt x="196333" y="80601"/>
                    <a:pt x="196333" y="107271"/>
                    <a:pt x="180140" y="123463"/>
                  </a:cubicBezTo>
                  <a:lnTo>
                    <a:pt x="155375" y="154896"/>
                  </a:lnTo>
                  <a:cubicBezTo>
                    <a:pt x="141088" y="173946"/>
                    <a:pt x="138230" y="198711"/>
                    <a:pt x="146803" y="220618"/>
                  </a:cubicBezTo>
                  <a:cubicBezTo>
                    <a:pt x="170615" y="276816"/>
                    <a:pt x="225860" y="378733"/>
                    <a:pt x="318253" y="398736"/>
                  </a:cubicBezTo>
                  <a:cubicBezTo>
                    <a:pt x="337303" y="402546"/>
                    <a:pt x="357305" y="397783"/>
                    <a:pt x="373498" y="386353"/>
                  </a:cubicBezTo>
                  <a:lnTo>
                    <a:pt x="412550" y="355873"/>
                  </a:lnTo>
                  <a:cubicBezTo>
                    <a:pt x="429695" y="339681"/>
                    <a:pt x="456365" y="339681"/>
                    <a:pt x="472558" y="355873"/>
                  </a:cubicBezTo>
                  <a:lnTo>
                    <a:pt x="523993" y="407308"/>
                  </a:lnTo>
                  <a:cubicBezTo>
                    <a:pt x="538280" y="422548"/>
                    <a:pt x="540185" y="446361"/>
                    <a:pt x="526850" y="463506"/>
                  </a:cubicBezTo>
                  <a:lnTo>
                    <a:pt x="523993" y="467316"/>
                  </a:lnTo>
                  <a:cubicBezTo>
                    <a:pt x="476368" y="528276"/>
                    <a:pt x="397310" y="554946"/>
                    <a:pt x="322063" y="534943"/>
                  </a:cubicBezTo>
                  <a:cubicBezTo>
                    <a:pt x="266818" y="520656"/>
                    <a:pt x="201095" y="487318"/>
                    <a:pt x="132515" y="417786"/>
                  </a:cubicBezTo>
                  <a:cubicBezTo>
                    <a:pt x="40123" y="325393"/>
                    <a:pt x="9643" y="234906"/>
                    <a:pt x="1070" y="168231"/>
                  </a:cubicBezTo>
                  <a:close/>
                </a:path>
              </a:pathLst>
            </a:custGeom>
            <a:noFill/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9841F04E-79F4-434D-817A-745F862F9E9A}"/>
                </a:ext>
              </a:extLst>
            </p:cNvPr>
            <p:cNvSpPr/>
            <p:nvPr/>
          </p:nvSpPr>
          <p:spPr>
            <a:xfrm>
              <a:off x="10238382" y="5337097"/>
              <a:ext cx="97154" cy="97155"/>
            </a:xfrm>
            <a:custGeom>
              <a:avLst/>
              <a:gdLst>
                <a:gd name="connsiteX0" fmla="*/ 0 w 97154"/>
                <a:gd name="connsiteY0" fmla="*/ 0 h 97155"/>
                <a:gd name="connsiteX1" fmla="*/ 97155 w 97154"/>
                <a:gd name="connsiteY1" fmla="*/ 97155 h 97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154" h="97155">
                  <a:moveTo>
                    <a:pt x="0" y="0"/>
                  </a:moveTo>
                  <a:cubicBezTo>
                    <a:pt x="53340" y="0"/>
                    <a:pt x="97155" y="43815"/>
                    <a:pt x="97155" y="9715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29683B2E-9D61-49AA-B108-89A15C0A0495}"/>
                </a:ext>
              </a:extLst>
            </p:cNvPr>
            <p:cNvSpPr/>
            <p:nvPr/>
          </p:nvSpPr>
          <p:spPr>
            <a:xfrm>
              <a:off x="10238382" y="5245657"/>
              <a:ext cx="189547" cy="188594"/>
            </a:xfrm>
            <a:custGeom>
              <a:avLst/>
              <a:gdLst>
                <a:gd name="connsiteX0" fmla="*/ 0 w 189547"/>
                <a:gd name="connsiteY0" fmla="*/ 0 h 188594"/>
                <a:gd name="connsiteX1" fmla="*/ 189548 w 189547"/>
                <a:gd name="connsiteY1" fmla="*/ 188595 h 188594"/>
                <a:gd name="connsiteX2" fmla="*/ 189548 w 189547"/>
                <a:gd name="connsiteY2" fmla="*/ 188595 h 188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9547" h="188594">
                  <a:moveTo>
                    <a:pt x="0" y="0"/>
                  </a:moveTo>
                  <a:cubicBezTo>
                    <a:pt x="104775" y="0"/>
                    <a:pt x="189548" y="84773"/>
                    <a:pt x="189548" y="188595"/>
                  </a:cubicBezTo>
                  <a:lnTo>
                    <a:pt x="189548" y="18859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A3EC6145-F8B9-4DE6-A450-ACA5D7019058}"/>
                </a:ext>
              </a:extLst>
            </p:cNvPr>
            <p:cNvSpPr/>
            <p:nvPr/>
          </p:nvSpPr>
          <p:spPr>
            <a:xfrm>
              <a:off x="10238382" y="5161837"/>
              <a:ext cx="273367" cy="273367"/>
            </a:xfrm>
            <a:custGeom>
              <a:avLst/>
              <a:gdLst>
                <a:gd name="connsiteX0" fmla="*/ 0 w 273367"/>
                <a:gd name="connsiteY0" fmla="*/ 0 h 273367"/>
                <a:gd name="connsiteX1" fmla="*/ 273367 w 273367"/>
                <a:gd name="connsiteY1" fmla="*/ 273368 h 273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3367" h="273367">
                  <a:moveTo>
                    <a:pt x="0" y="0"/>
                  </a:moveTo>
                  <a:cubicBezTo>
                    <a:pt x="151448" y="0"/>
                    <a:pt x="273367" y="121920"/>
                    <a:pt x="273367" y="27336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6" name="Graphic 59">
            <a:extLst>
              <a:ext uri="{FF2B5EF4-FFF2-40B4-BE49-F238E27FC236}">
                <a16:creationId xmlns:a16="http://schemas.microsoft.com/office/drawing/2014/main" id="{323AC727-66BF-4CF2-8869-AD74F4862A22}"/>
              </a:ext>
            </a:extLst>
          </p:cNvPr>
          <p:cNvGrpSpPr/>
          <p:nvPr/>
        </p:nvGrpSpPr>
        <p:grpSpPr>
          <a:xfrm>
            <a:off x="1333863" y="5123737"/>
            <a:ext cx="484822" cy="636269"/>
            <a:chOff x="1333863" y="5123737"/>
            <a:chExt cx="484822" cy="636269"/>
          </a:xfrm>
          <a:noFill/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DB2AE5FF-5184-4D1B-B9DB-3481ED2EE2D3}"/>
                </a:ext>
              </a:extLst>
            </p:cNvPr>
            <p:cNvSpPr/>
            <p:nvPr/>
          </p:nvSpPr>
          <p:spPr>
            <a:xfrm>
              <a:off x="1333863" y="5123737"/>
              <a:ext cx="417194" cy="636269"/>
            </a:xfrm>
            <a:custGeom>
              <a:avLst/>
              <a:gdLst>
                <a:gd name="connsiteX0" fmla="*/ 28575 w 417194"/>
                <a:gd name="connsiteY0" fmla="*/ 0 h 636269"/>
                <a:gd name="connsiteX1" fmla="*/ 388620 w 417194"/>
                <a:gd name="connsiteY1" fmla="*/ 0 h 636269"/>
                <a:gd name="connsiteX2" fmla="*/ 417195 w 417194"/>
                <a:gd name="connsiteY2" fmla="*/ 28575 h 636269"/>
                <a:gd name="connsiteX3" fmla="*/ 417195 w 417194"/>
                <a:gd name="connsiteY3" fmla="*/ 607695 h 636269"/>
                <a:gd name="connsiteX4" fmla="*/ 388620 w 417194"/>
                <a:gd name="connsiteY4" fmla="*/ 636270 h 636269"/>
                <a:gd name="connsiteX5" fmla="*/ 28575 w 417194"/>
                <a:gd name="connsiteY5" fmla="*/ 636270 h 636269"/>
                <a:gd name="connsiteX6" fmla="*/ 0 w 417194"/>
                <a:gd name="connsiteY6" fmla="*/ 607695 h 636269"/>
                <a:gd name="connsiteX7" fmla="*/ 0 w 417194"/>
                <a:gd name="connsiteY7" fmla="*/ 28575 h 636269"/>
                <a:gd name="connsiteX8" fmla="*/ 28575 w 417194"/>
                <a:gd name="connsiteY8" fmla="*/ 0 h 636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194" h="636269">
                  <a:moveTo>
                    <a:pt x="28575" y="0"/>
                  </a:moveTo>
                  <a:lnTo>
                    <a:pt x="388620" y="0"/>
                  </a:lnTo>
                  <a:cubicBezTo>
                    <a:pt x="404812" y="0"/>
                    <a:pt x="417195" y="12382"/>
                    <a:pt x="417195" y="28575"/>
                  </a:cubicBezTo>
                  <a:lnTo>
                    <a:pt x="417195" y="607695"/>
                  </a:lnTo>
                  <a:cubicBezTo>
                    <a:pt x="417195" y="623887"/>
                    <a:pt x="404812" y="636270"/>
                    <a:pt x="388620" y="636270"/>
                  </a:cubicBezTo>
                  <a:lnTo>
                    <a:pt x="28575" y="636270"/>
                  </a:lnTo>
                  <a:cubicBezTo>
                    <a:pt x="12382" y="636270"/>
                    <a:pt x="0" y="623887"/>
                    <a:pt x="0" y="607695"/>
                  </a:cubicBezTo>
                  <a:lnTo>
                    <a:pt x="0" y="28575"/>
                  </a:lnTo>
                  <a:cubicBezTo>
                    <a:pt x="0" y="12382"/>
                    <a:pt x="12382" y="0"/>
                    <a:pt x="28575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CD433171-3808-47FF-982A-B77CD4CFD5C7}"/>
                </a:ext>
              </a:extLst>
            </p:cNvPr>
            <p:cNvSpPr/>
            <p:nvPr/>
          </p:nvSpPr>
          <p:spPr>
            <a:xfrm>
              <a:off x="1418635" y="5209462"/>
              <a:ext cx="243840" cy="9525"/>
            </a:xfrm>
            <a:custGeom>
              <a:avLst/>
              <a:gdLst>
                <a:gd name="connsiteX0" fmla="*/ 0 w 243840"/>
                <a:gd name="connsiteY0" fmla="*/ 0 h 9525"/>
                <a:gd name="connsiteX1" fmla="*/ 243840 w 2438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3840" h="9525">
                  <a:moveTo>
                    <a:pt x="0" y="0"/>
                  </a:moveTo>
                  <a:lnTo>
                    <a:pt x="24384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74B27038-F5DD-48F8-93E2-41A500C0645B}"/>
                </a:ext>
              </a:extLst>
            </p:cNvPr>
            <p:cNvSpPr/>
            <p:nvPr/>
          </p:nvSpPr>
          <p:spPr>
            <a:xfrm>
              <a:off x="1418635" y="5297092"/>
              <a:ext cx="243840" cy="9525"/>
            </a:xfrm>
            <a:custGeom>
              <a:avLst/>
              <a:gdLst>
                <a:gd name="connsiteX0" fmla="*/ 0 w 243840"/>
                <a:gd name="connsiteY0" fmla="*/ 0 h 9525"/>
                <a:gd name="connsiteX1" fmla="*/ 243840 w 2438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3840" h="9525">
                  <a:moveTo>
                    <a:pt x="0" y="0"/>
                  </a:moveTo>
                  <a:lnTo>
                    <a:pt x="24384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D4632399-779E-46C9-B6D6-2BF700287EBC}"/>
                </a:ext>
              </a:extLst>
            </p:cNvPr>
            <p:cNvSpPr/>
            <p:nvPr/>
          </p:nvSpPr>
          <p:spPr>
            <a:xfrm>
              <a:off x="1418635" y="5377102"/>
              <a:ext cx="243840" cy="9525"/>
            </a:xfrm>
            <a:custGeom>
              <a:avLst/>
              <a:gdLst>
                <a:gd name="connsiteX0" fmla="*/ 0 w 243840"/>
                <a:gd name="connsiteY0" fmla="*/ 0 h 9525"/>
                <a:gd name="connsiteX1" fmla="*/ 243840 w 2438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3840" h="9525">
                  <a:moveTo>
                    <a:pt x="0" y="0"/>
                  </a:moveTo>
                  <a:lnTo>
                    <a:pt x="24384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74CCCF8F-CC80-4618-9392-58667655FB53}"/>
                </a:ext>
              </a:extLst>
            </p:cNvPr>
            <p:cNvSpPr/>
            <p:nvPr/>
          </p:nvSpPr>
          <p:spPr>
            <a:xfrm>
              <a:off x="1751058" y="5160884"/>
              <a:ext cx="67627" cy="136207"/>
            </a:xfrm>
            <a:custGeom>
              <a:avLst/>
              <a:gdLst>
                <a:gd name="connsiteX0" fmla="*/ 0 w 67627"/>
                <a:gd name="connsiteY0" fmla="*/ 0 h 136207"/>
                <a:gd name="connsiteX1" fmla="*/ 67627 w 67627"/>
                <a:gd name="connsiteY1" fmla="*/ 37148 h 136207"/>
                <a:gd name="connsiteX2" fmla="*/ 67627 w 67627"/>
                <a:gd name="connsiteY2" fmla="*/ 99060 h 136207"/>
                <a:gd name="connsiteX3" fmla="*/ 0 w 67627"/>
                <a:gd name="connsiteY3" fmla="*/ 136208 h 13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627" h="136207">
                  <a:moveTo>
                    <a:pt x="0" y="0"/>
                  </a:moveTo>
                  <a:cubicBezTo>
                    <a:pt x="37148" y="0"/>
                    <a:pt x="67627" y="17145"/>
                    <a:pt x="67627" y="37148"/>
                  </a:cubicBezTo>
                  <a:lnTo>
                    <a:pt x="67627" y="99060"/>
                  </a:lnTo>
                  <a:cubicBezTo>
                    <a:pt x="67627" y="119063"/>
                    <a:pt x="37148" y="136208"/>
                    <a:pt x="0" y="13620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D1FC19F5-4BD0-4496-BAD0-88DA6D40222A}"/>
                </a:ext>
              </a:extLst>
            </p:cNvPr>
            <p:cNvSpPr/>
            <p:nvPr/>
          </p:nvSpPr>
          <p:spPr>
            <a:xfrm>
              <a:off x="1751058" y="5297092"/>
              <a:ext cx="67627" cy="136207"/>
            </a:xfrm>
            <a:custGeom>
              <a:avLst/>
              <a:gdLst>
                <a:gd name="connsiteX0" fmla="*/ 0 w 67627"/>
                <a:gd name="connsiteY0" fmla="*/ 0 h 136207"/>
                <a:gd name="connsiteX1" fmla="*/ 67627 w 67627"/>
                <a:gd name="connsiteY1" fmla="*/ 37147 h 136207"/>
                <a:gd name="connsiteX2" fmla="*/ 67627 w 67627"/>
                <a:gd name="connsiteY2" fmla="*/ 99060 h 136207"/>
                <a:gd name="connsiteX3" fmla="*/ 0 w 67627"/>
                <a:gd name="connsiteY3" fmla="*/ 136208 h 13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627" h="136207">
                  <a:moveTo>
                    <a:pt x="0" y="0"/>
                  </a:moveTo>
                  <a:cubicBezTo>
                    <a:pt x="37148" y="0"/>
                    <a:pt x="67627" y="16192"/>
                    <a:pt x="67627" y="37147"/>
                  </a:cubicBezTo>
                  <a:lnTo>
                    <a:pt x="67627" y="99060"/>
                  </a:lnTo>
                  <a:cubicBezTo>
                    <a:pt x="67627" y="119063"/>
                    <a:pt x="37148" y="136208"/>
                    <a:pt x="0" y="13620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5815F1B-AC4F-4974-8E4C-69230D7CA252}"/>
                </a:ext>
              </a:extLst>
            </p:cNvPr>
            <p:cNvSpPr/>
            <p:nvPr/>
          </p:nvSpPr>
          <p:spPr>
            <a:xfrm>
              <a:off x="1751058" y="5433300"/>
              <a:ext cx="67627" cy="136207"/>
            </a:xfrm>
            <a:custGeom>
              <a:avLst/>
              <a:gdLst>
                <a:gd name="connsiteX0" fmla="*/ 0 w 67627"/>
                <a:gd name="connsiteY0" fmla="*/ 0 h 136207"/>
                <a:gd name="connsiteX1" fmla="*/ 67627 w 67627"/>
                <a:gd name="connsiteY1" fmla="*/ 37147 h 136207"/>
                <a:gd name="connsiteX2" fmla="*/ 67627 w 67627"/>
                <a:gd name="connsiteY2" fmla="*/ 99060 h 136207"/>
                <a:gd name="connsiteX3" fmla="*/ 0 w 67627"/>
                <a:gd name="connsiteY3" fmla="*/ 136208 h 13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627" h="136207">
                  <a:moveTo>
                    <a:pt x="0" y="0"/>
                  </a:moveTo>
                  <a:cubicBezTo>
                    <a:pt x="37148" y="0"/>
                    <a:pt x="67627" y="17145"/>
                    <a:pt x="67627" y="37147"/>
                  </a:cubicBezTo>
                  <a:lnTo>
                    <a:pt x="67627" y="99060"/>
                  </a:lnTo>
                  <a:cubicBezTo>
                    <a:pt x="67627" y="119062"/>
                    <a:pt x="37148" y="136208"/>
                    <a:pt x="0" y="13620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7954981F-6333-4A03-BC90-5E0B396C2EA7}"/>
                </a:ext>
              </a:extLst>
            </p:cNvPr>
            <p:cNvSpPr/>
            <p:nvPr/>
          </p:nvSpPr>
          <p:spPr>
            <a:xfrm>
              <a:off x="1751058" y="5568555"/>
              <a:ext cx="67627" cy="136207"/>
            </a:xfrm>
            <a:custGeom>
              <a:avLst/>
              <a:gdLst>
                <a:gd name="connsiteX0" fmla="*/ 0 w 67627"/>
                <a:gd name="connsiteY0" fmla="*/ 0 h 136207"/>
                <a:gd name="connsiteX1" fmla="*/ 67627 w 67627"/>
                <a:gd name="connsiteY1" fmla="*/ 37148 h 136207"/>
                <a:gd name="connsiteX2" fmla="*/ 67627 w 67627"/>
                <a:gd name="connsiteY2" fmla="*/ 99060 h 136207"/>
                <a:gd name="connsiteX3" fmla="*/ 0 w 67627"/>
                <a:gd name="connsiteY3" fmla="*/ 136207 h 13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627" h="136207">
                  <a:moveTo>
                    <a:pt x="0" y="0"/>
                  </a:moveTo>
                  <a:cubicBezTo>
                    <a:pt x="37148" y="0"/>
                    <a:pt x="67627" y="17145"/>
                    <a:pt x="67627" y="37148"/>
                  </a:cubicBezTo>
                  <a:lnTo>
                    <a:pt x="67627" y="99060"/>
                  </a:lnTo>
                  <a:cubicBezTo>
                    <a:pt x="67627" y="119063"/>
                    <a:pt x="37148" y="136207"/>
                    <a:pt x="0" y="13620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7" name="Graphic 61">
            <a:extLst>
              <a:ext uri="{FF2B5EF4-FFF2-40B4-BE49-F238E27FC236}">
                <a16:creationId xmlns:a16="http://schemas.microsoft.com/office/drawing/2014/main" id="{A7FBA990-F703-4ACF-9C0F-CAC2D1BD663A}"/>
              </a:ext>
            </a:extLst>
          </p:cNvPr>
          <p:cNvGrpSpPr/>
          <p:nvPr/>
        </p:nvGrpSpPr>
        <p:grpSpPr>
          <a:xfrm>
            <a:off x="3449741" y="5190412"/>
            <a:ext cx="581024" cy="493394"/>
            <a:chOff x="3449741" y="5190412"/>
            <a:chExt cx="581024" cy="493394"/>
          </a:xfrm>
          <a:noFill/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AAE3E1E-4F5F-4999-9A06-8E25221A07D1}"/>
                </a:ext>
              </a:extLst>
            </p:cNvPr>
            <p:cNvSpPr/>
            <p:nvPr/>
          </p:nvSpPr>
          <p:spPr>
            <a:xfrm>
              <a:off x="3449741" y="5439014"/>
              <a:ext cx="78105" cy="180022"/>
            </a:xfrm>
            <a:custGeom>
              <a:avLst/>
              <a:gdLst>
                <a:gd name="connsiteX0" fmla="*/ 39052 w 78105"/>
                <a:gd name="connsiteY0" fmla="*/ 0 h 180022"/>
                <a:gd name="connsiteX1" fmla="*/ 39052 w 78105"/>
                <a:gd name="connsiteY1" fmla="*/ 0 h 180022"/>
                <a:gd name="connsiteX2" fmla="*/ 0 w 78105"/>
                <a:gd name="connsiteY2" fmla="*/ 39053 h 180022"/>
                <a:gd name="connsiteX3" fmla="*/ 0 w 78105"/>
                <a:gd name="connsiteY3" fmla="*/ 140970 h 180022"/>
                <a:gd name="connsiteX4" fmla="*/ 39052 w 78105"/>
                <a:gd name="connsiteY4" fmla="*/ 180022 h 180022"/>
                <a:gd name="connsiteX5" fmla="*/ 39052 w 78105"/>
                <a:gd name="connsiteY5" fmla="*/ 180022 h 180022"/>
                <a:gd name="connsiteX6" fmla="*/ 39052 w 78105"/>
                <a:gd name="connsiteY6" fmla="*/ 180022 h 180022"/>
                <a:gd name="connsiteX7" fmla="*/ 78105 w 78105"/>
                <a:gd name="connsiteY7" fmla="*/ 140970 h 180022"/>
                <a:gd name="connsiteX8" fmla="*/ 78105 w 78105"/>
                <a:gd name="connsiteY8" fmla="*/ 39053 h 180022"/>
                <a:gd name="connsiteX9" fmla="*/ 39052 w 78105"/>
                <a:gd name="connsiteY9" fmla="*/ 0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105" h="180022">
                  <a:moveTo>
                    <a:pt x="39052" y="0"/>
                  </a:moveTo>
                  <a:lnTo>
                    <a:pt x="39052" y="0"/>
                  </a:lnTo>
                  <a:cubicBezTo>
                    <a:pt x="17145" y="0"/>
                    <a:pt x="0" y="18098"/>
                    <a:pt x="0" y="39053"/>
                  </a:cubicBezTo>
                  <a:lnTo>
                    <a:pt x="0" y="140970"/>
                  </a:lnTo>
                  <a:cubicBezTo>
                    <a:pt x="0" y="161925"/>
                    <a:pt x="17145" y="180022"/>
                    <a:pt x="39052" y="180022"/>
                  </a:cubicBezTo>
                  <a:lnTo>
                    <a:pt x="39052" y="180022"/>
                  </a:lnTo>
                  <a:lnTo>
                    <a:pt x="39052" y="180022"/>
                  </a:lnTo>
                  <a:cubicBezTo>
                    <a:pt x="60960" y="180022"/>
                    <a:pt x="78105" y="162878"/>
                    <a:pt x="78105" y="140970"/>
                  </a:cubicBezTo>
                  <a:lnTo>
                    <a:pt x="78105" y="39053"/>
                  </a:lnTo>
                  <a:cubicBezTo>
                    <a:pt x="78105" y="18098"/>
                    <a:pt x="60007" y="0"/>
                    <a:pt x="39052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A70496AD-AACF-4E6C-815A-56EC3D3D08E5}"/>
                </a:ext>
              </a:extLst>
            </p:cNvPr>
            <p:cNvSpPr/>
            <p:nvPr/>
          </p:nvSpPr>
          <p:spPr>
            <a:xfrm>
              <a:off x="3952661" y="5439014"/>
              <a:ext cx="78104" cy="180022"/>
            </a:xfrm>
            <a:custGeom>
              <a:avLst/>
              <a:gdLst>
                <a:gd name="connsiteX0" fmla="*/ 39052 w 78104"/>
                <a:gd name="connsiteY0" fmla="*/ 0 h 180022"/>
                <a:gd name="connsiteX1" fmla="*/ 39052 w 78104"/>
                <a:gd name="connsiteY1" fmla="*/ 0 h 180022"/>
                <a:gd name="connsiteX2" fmla="*/ 0 w 78104"/>
                <a:gd name="connsiteY2" fmla="*/ 39053 h 180022"/>
                <a:gd name="connsiteX3" fmla="*/ 0 w 78104"/>
                <a:gd name="connsiteY3" fmla="*/ 140970 h 180022"/>
                <a:gd name="connsiteX4" fmla="*/ 39052 w 78104"/>
                <a:gd name="connsiteY4" fmla="*/ 180022 h 180022"/>
                <a:gd name="connsiteX5" fmla="*/ 39052 w 78104"/>
                <a:gd name="connsiteY5" fmla="*/ 180022 h 180022"/>
                <a:gd name="connsiteX6" fmla="*/ 39052 w 78104"/>
                <a:gd name="connsiteY6" fmla="*/ 180022 h 180022"/>
                <a:gd name="connsiteX7" fmla="*/ 78105 w 78104"/>
                <a:gd name="connsiteY7" fmla="*/ 141922 h 180022"/>
                <a:gd name="connsiteX8" fmla="*/ 78105 w 78104"/>
                <a:gd name="connsiteY8" fmla="*/ 140970 h 180022"/>
                <a:gd name="connsiteX9" fmla="*/ 78105 w 78104"/>
                <a:gd name="connsiteY9" fmla="*/ 39053 h 180022"/>
                <a:gd name="connsiteX10" fmla="*/ 39052 w 78104"/>
                <a:gd name="connsiteY10" fmla="*/ 0 h 180022"/>
                <a:gd name="connsiteX11" fmla="*/ 39052 w 78104"/>
                <a:gd name="connsiteY11" fmla="*/ 0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8104" h="180022">
                  <a:moveTo>
                    <a:pt x="39052" y="0"/>
                  </a:moveTo>
                  <a:lnTo>
                    <a:pt x="39052" y="0"/>
                  </a:lnTo>
                  <a:cubicBezTo>
                    <a:pt x="17145" y="0"/>
                    <a:pt x="0" y="17145"/>
                    <a:pt x="0" y="39053"/>
                  </a:cubicBezTo>
                  <a:lnTo>
                    <a:pt x="0" y="140970"/>
                  </a:lnTo>
                  <a:cubicBezTo>
                    <a:pt x="0" y="162878"/>
                    <a:pt x="17145" y="180022"/>
                    <a:pt x="39052" y="180022"/>
                  </a:cubicBezTo>
                  <a:lnTo>
                    <a:pt x="39052" y="180022"/>
                  </a:lnTo>
                  <a:lnTo>
                    <a:pt x="39052" y="180022"/>
                  </a:lnTo>
                  <a:cubicBezTo>
                    <a:pt x="60960" y="180022"/>
                    <a:pt x="78105" y="162878"/>
                    <a:pt x="78105" y="141922"/>
                  </a:cubicBezTo>
                  <a:cubicBezTo>
                    <a:pt x="78105" y="141922"/>
                    <a:pt x="78105" y="141922"/>
                    <a:pt x="78105" y="140970"/>
                  </a:cubicBezTo>
                  <a:lnTo>
                    <a:pt x="78105" y="39053"/>
                  </a:lnTo>
                  <a:cubicBezTo>
                    <a:pt x="78105" y="18098"/>
                    <a:pt x="60960" y="0"/>
                    <a:pt x="39052" y="0"/>
                  </a:cubicBezTo>
                  <a:lnTo>
                    <a:pt x="39052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A37CECEC-6D82-4D50-A3FA-10286B4BBF1D}"/>
                </a:ext>
              </a:extLst>
            </p:cNvPr>
            <p:cNvSpPr/>
            <p:nvPr/>
          </p:nvSpPr>
          <p:spPr>
            <a:xfrm>
              <a:off x="3486888" y="5190412"/>
              <a:ext cx="506730" cy="247650"/>
            </a:xfrm>
            <a:custGeom>
              <a:avLst/>
              <a:gdLst>
                <a:gd name="connsiteX0" fmla="*/ 0 w 506730"/>
                <a:gd name="connsiteY0" fmla="*/ 247650 h 247650"/>
                <a:gd name="connsiteX1" fmla="*/ 253365 w 506730"/>
                <a:gd name="connsiteY1" fmla="*/ 0 h 247650"/>
                <a:gd name="connsiteX2" fmla="*/ 506730 w 506730"/>
                <a:gd name="connsiteY2" fmla="*/ 24765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6730" h="247650">
                  <a:moveTo>
                    <a:pt x="0" y="247650"/>
                  </a:moveTo>
                  <a:cubicBezTo>
                    <a:pt x="0" y="107632"/>
                    <a:pt x="113348" y="0"/>
                    <a:pt x="253365" y="0"/>
                  </a:cubicBezTo>
                  <a:cubicBezTo>
                    <a:pt x="393383" y="0"/>
                    <a:pt x="506730" y="107632"/>
                    <a:pt x="506730" y="24765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1F9F9878-8718-4B74-B916-8D94CD2BD378}"/>
                </a:ext>
              </a:extLst>
            </p:cNvPr>
            <p:cNvSpPr/>
            <p:nvPr/>
          </p:nvSpPr>
          <p:spPr>
            <a:xfrm>
              <a:off x="3829788" y="5621895"/>
              <a:ext cx="164782" cy="24764"/>
            </a:xfrm>
            <a:custGeom>
              <a:avLst/>
              <a:gdLst>
                <a:gd name="connsiteX0" fmla="*/ 0 w 164782"/>
                <a:gd name="connsiteY0" fmla="*/ 24765 h 24764"/>
                <a:gd name="connsiteX1" fmla="*/ 140970 w 164782"/>
                <a:gd name="connsiteY1" fmla="*/ 24765 h 24764"/>
                <a:gd name="connsiteX2" fmla="*/ 164783 w 164782"/>
                <a:gd name="connsiteY2" fmla="*/ 0 h 2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2" h="24764">
                  <a:moveTo>
                    <a:pt x="0" y="24765"/>
                  </a:moveTo>
                  <a:lnTo>
                    <a:pt x="140970" y="24765"/>
                  </a:lnTo>
                  <a:cubicBezTo>
                    <a:pt x="154305" y="23813"/>
                    <a:pt x="164783" y="13335"/>
                    <a:pt x="164783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56664851-1E99-48EA-BBB0-B3AC42F2F582}"/>
                </a:ext>
              </a:extLst>
            </p:cNvPr>
            <p:cNvSpPr/>
            <p:nvPr/>
          </p:nvSpPr>
          <p:spPr>
            <a:xfrm>
              <a:off x="3677388" y="5609512"/>
              <a:ext cx="149542" cy="74295"/>
            </a:xfrm>
            <a:custGeom>
              <a:avLst/>
              <a:gdLst>
                <a:gd name="connsiteX0" fmla="*/ 117158 w 149542"/>
                <a:gd name="connsiteY0" fmla="*/ 74295 h 74295"/>
                <a:gd name="connsiteX1" fmla="*/ 32385 w 149542"/>
                <a:gd name="connsiteY1" fmla="*/ 74295 h 74295"/>
                <a:gd name="connsiteX2" fmla="*/ 0 w 149542"/>
                <a:gd name="connsiteY2" fmla="*/ 41910 h 74295"/>
                <a:gd name="connsiteX3" fmla="*/ 0 w 149542"/>
                <a:gd name="connsiteY3" fmla="*/ 32385 h 74295"/>
                <a:gd name="connsiteX4" fmla="*/ 32385 w 149542"/>
                <a:gd name="connsiteY4" fmla="*/ 0 h 74295"/>
                <a:gd name="connsiteX5" fmla="*/ 117158 w 149542"/>
                <a:gd name="connsiteY5" fmla="*/ 0 h 74295"/>
                <a:gd name="connsiteX6" fmla="*/ 149543 w 149542"/>
                <a:gd name="connsiteY6" fmla="*/ 32385 h 74295"/>
                <a:gd name="connsiteX7" fmla="*/ 149543 w 149542"/>
                <a:gd name="connsiteY7" fmla="*/ 41910 h 74295"/>
                <a:gd name="connsiteX8" fmla="*/ 117158 w 149542"/>
                <a:gd name="connsiteY8" fmla="*/ 74295 h 7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542" h="74295">
                  <a:moveTo>
                    <a:pt x="117158" y="74295"/>
                  </a:moveTo>
                  <a:lnTo>
                    <a:pt x="32385" y="74295"/>
                  </a:lnTo>
                  <a:cubicBezTo>
                    <a:pt x="14288" y="74295"/>
                    <a:pt x="0" y="60008"/>
                    <a:pt x="0" y="41910"/>
                  </a:cubicBezTo>
                  <a:lnTo>
                    <a:pt x="0" y="32385"/>
                  </a:lnTo>
                  <a:cubicBezTo>
                    <a:pt x="0" y="14288"/>
                    <a:pt x="14288" y="0"/>
                    <a:pt x="32385" y="0"/>
                  </a:cubicBezTo>
                  <a:lnTo>
                    <a:pt x="117158" y="0"/>
                  </a:lnTo>
                  <a:cubicBezTo>
                    <a:pt x="135255" y="0"/>
                    <a:pt x="149543" y="14288"/>
                    <a:pt x="149543" y="32385"/>
                  </a:cubicBezTo>
                  <a:lnTo>
                    <a:pt x="149543" y="41910"/>
                  </a:lnTo>
                  <a:cubicBezTo>
                    <a:pt x="149543" y="60008"/>
                    <a:pt x="135255" y="74295"/>
                    <a:pt x="117158" y="7429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5" name="Graphic 63">
            <a:extLst>
              <a:ext uri="{FF2B5EF4-FFF2-40B4-BE49-F238E27FC236}">
                <a16:creationId xmlns:a16="http://schemas.microsoft.com/office/drawing/2014/main" id="{389FFC21-78F6-4D46-B096-312BE486F979}"/>
              </a:ext>
            </a:extLst>
          </p:cNvPr>
          <p:cNvGrpSpPr/>
          <p:nvPr/>
        </p:nvGrpSpPr>
        <p:grpSpPr>
          <a:xfrm>
            <a:off x="5575144" y="5238037"/>
            <a:ext cx="641032" cy="402907"/>
            <a:chOff x="5575144" y="5238037"/>
            <a:chExt cx="641032" cy="402907"/>
          </a:xfrm>
          <a:noFill/>
        </p:grpSpPr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A47AEA50-F92C-4F2A-B99A-4166F409A513}"/>
                </a:ext>
              </a:extLst>
            </p:cNvPr>
            <p:cNvSpPr/>
            <p:nvPr/>
          </p:nvSpPr>
          <p:spPr>
            <a:xfrm>
              <a:off x="5575144" y="5238037"/>
              <a:ext cx="641032" cy="402907"/>
            </a:xfrm>
            <a:custGeom>
              <a:avLst/>
              <a:gdLst>
                <a:gd name="connsiteX0" fmla="*/ 0 w 641032"/>
                <a:gd name="connsiteY0" fmla="*/ 0 h 402907"/>
                <a:gd name="connsiteX1" fmla="*/ 641033 w 641032"/>
                <a:gd name="connsiteY1" fmla="*/ 0 h 402907"/>
                <a:gd name="connsiteX2" fmla="*/ 641033 w 641032"/>
                <a:gd name="connsiteY2" fmla="*/ 402908 h 402907"/>
                <a:gd name="connsiteX3" fmla="*/ 0 w 641032"/>
                <a:gd name="connsiteY3" fmla="*/ 402908 h 40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032" h="402907">
                  <a:moveTo>
                    <a:pt x="0" y="0"/>
                  </a:moveTo>
                  <a:lnTo>
                    <a:pt x="641033" y="0"/>
                  </a:lnTo>
                  <a:lnTo>
                    <a:pt x="641033" y="402908"/>
                  </a:lnTo>
                  <a:lnTo>
                    <a:pt x="0" y="40290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BDF4D54-8649-45C1-B7EA-B49C8CD09FF2}"/>
                </a:ext>
              </a:extLst>
            </p:cNvPr>
            <p:cNvSpPr/>
            <p:nvPr/>
          </p:nvSpPr>
          <p:spPr>
            <a:xfrm>
              <a:off x="5634199" y="5345670"/>
              <a:ext cx="273367" cy="9525"/>
            </a:xfrm>
            <a:custGeom>
              <a:avLst/>
              <a:gdLst>
                <a:gd name="connsiteX0" fmla="*/ 0 w 273367"/>
                <a:gd name="connsiteY0" fmla="*/ 0 h 9525"/>
                <a:gd name="connsiteX1" fmla="*/ 273368 w 27336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3367" h="9525">
                  <a:moveTo>
                    <a:pt x="0" y="0"/>
                  </a:moveTo>
                  <a:lnTo>
                    <a:pt x="27336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5092C576-1346-4ECA-A078-3E1EE375D4B2}"/>
                </a:ext>
              </a:extLst>
            </p:cNvPr>
            <p:cNvSpPr/>
            <p:nvPr/>
          </p:nvSpPr>
          <p:spPr>
            <a:xfrm>
              <a:off x="5634199" y="5439967"/>
              <a:ext cx="273367" cy="9525"/>
            </a:xfrm>
            <a:custGeom>
              <a:avLst/>
              <a:gdLst>
                <a:gd name="connsiteX0" fmla="*/ 0 w 273367"/>
                <a:gd name="connsiteY0" fmla="*/ 0 h 9525"/>
                <a:gd name="connsiteX1" fmla="*/ 273368 w 27336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3367" h="9525">
                  <a:moveTo>
                    <a:pt x="0" y="0"/>
                  </a:moveTo>
                  <a:lnTo>
                    <a:pt x="27336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B5F22E91-C3DA-44E3-BD19-EE44B79151A9}"/>
                </a:ext>
              </a:extLst>
            </p:cNvPr>
            <p:cNvSpPr/>
            <p:nvPr/>
          </p:nvSpPr>
          <p:spPr>
            <a:xfrm>
              <a:off x="5634199" y="5533312"/>
              <a:ext cx="273367" cy="9525"/>
            </a:xfrm>
            <a:custGeom>
              <a:avLst/>
              <a:gdLst>
                <a:gd name="connsiteX0" fmla="*/ 0 w 273367"/>
                <a:gd name="connsiteY0" fmla="*/ 0 h 9525"/>
                <a:gd name="connsiteX1" fmla="*/ 273368 w 27336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3367" h="9525">
                  <a:moveTo>
                    <a:pt x="0" y="0"/>
                  </a:moveTo>
                  <a:lnTo>
                    <a:pt x="27336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7B5336AB-CE9C-424B-8BC4-AF376D3645D3}"/>
                </a:ext>
              </a:extLst>
            </p:cNvPr>
            <p:cNvSpPr/>
            <p:nvPr/>
          </p:nvSpPr>
          <p:spPr>
            <a:xfrm>
              <a:off x="6035201" y="5290425"/>
              <a:ext cx="110489" cy="110490"/>
            </a:xfrm>
            <a:custGeom>
              <a:avLst/>
              <a:gdLst>
                <a:gd name="connsiteX0" fmla="*/ 0 w 110489"/>
                <a:gd name="connsiteY0" fmla="*/ 0 h 110490"/>
                <a:gd name="connsiteX1" fmla="*/ 110490 w 110489"/>
                <a:gd name="connsiteY1" fmla="*/ 0 h 110490"/>
                <a:gd name="connsiteX2" fmla="*/ 110490 w 110489"/>
                <a:gd name="connsiteY2" fmla="*/ 110490 h 110490"/>
                <a:gd name="connsiteX3" fmla="*/ 0 w 110489"/>
                <a:gd name="connsiteY3" fmla="*/ 110490 h 1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489" h="110490">
                  <a:moveTo>
                    <a:pt x="0" y="0"/>
                  </a:moveTo>
                  <a:lnTo>
                    <a:pt x="110490" y="0"/>
                  </a:lnTo>
                  <a:lnTo>
                    <a:pt x="110490" y="110490"/>
                  </a:lnTo>
                  <a:lnTo>
                    <a:pt x="0" y="11049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3" name="Graphic 65">
            <a:extLst>
              <a:ext uri="{FF2B5EF4-FFF2-40B4-BE49-F238E27FC236}">
                <a16:creationId xmlns:a16="http://schemas.microsoft.com/office/drawing/2014/main" id="{E3841076-6128-4E6C-B368-0949700FE4C9}"/>
              </a:ext>
            </a:extLst>
          </p:cNvPr>
          <p:cNvGrpSpPr/>
          <p:nvPr/>
        </p:nvGrpSpPr>
        <p:grpSpPr>
          <a:xfrm>
            <a:off x="7738647" y="5152312"/>
            <a:ext cx="640080" cy="566737"/>
            <a:chOff x="7738647" y="5152312"/>
            <a:chExt cx="640080" cy="566737"/>
          </a:xfrm>
          <a:noFill/>
        </p:grpSpPr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59CA49D2-5344-45DD-BD38-2938C45DD0FD}"/>
                </a:ext>
              </a:extLst>
            </p:cNvPr>
            <p:cNvSpPr/>
            <p:nvPr/>
          </p:nvSpPr>
          <p:spPr>
            <a:xfrm>
              <a:off x="7845327" y="5294235"/>
              <a:ext cx="368617" cy="9525"/>
            </a:xfrm>
            <a:custGeom>
              <a:avLst/>
              <a:gdLst>
                <a:gd name="connsiteX0" fmla="*/ 0 w 368617"/>
                <a:gd name="connsiteY0" fmla="*/ 0 h 9525"/>
                <a:gd name="connsiteX1" fmla="*/ 368618 w 36861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8617" h="9525">
                  <a:moveTo>
                    <a:pt x="0" y="0"/>
                  </a:moveTo>
                  <a:lnTo>
                    <a:pt x="36861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D5EC1577-DC15-4BD5-AAA1-86736D29AB7A}"/>
                </a:ext>
              </a:extLst>
            </p:cNvPr>
            <p:cNvSpPr/>
            <p:nvPr/>
          </p:nvSpPr>
          <p:spPr>
            <a:xfrm>
              <a:off x="7845327" y="5393295"/>
              <a:ext cx="268604" cy="9525"/>
            </a:xfrm>
            <a:custGeom>
              <a:avLst/>
              <a:gdLst>
                <a:gd name="connsiteX0" fmla="*/ 0 w 268604"/>
                <a:gd name="connsiteY0" fmla="*/ 0 h 9525"/>
                <a:gd name="connsiteX1" fmla="*/ 268605 w 26860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8604" h="9525">
                  <a:moveTo>
                    <a:pt x="0" y="0"/>
                  </a:moveTo>
                  <a:lnTo>
                    <a:pt x="26860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7716F043-5BFB-4346-85DB-BFA6FD9172FE}"/>
                </a:ext>
              </a:extLst>
            </p:cNvPr>
            <p:cNvSpPr/>
            <p:nvPr/>
          </p:nvSpPr>
          <p:spPr>
            <a:xfrm>
              <a:off x="7738647" y="5152312"/>
              <a:ext cx="581024" cy="469582"/>
            </a:xfrm>
            <a:custGeom>
              <a:avLst/>
              <a:gdLst>
                <a:gd name="connsiteX0" fmla="*/ 514350 w 581024"/>
                <a:gd name="connsiteY0" fmla="*/ 0 h 469582"/>
                <a:gd name="connsiteX1" fmla="*/ 66675 w 581024"/>
                <a:gd name="connsiteY1" fmla="*/ 0 h 469582"/>
                <a:gd name="connsiteX2" fmla="*/ 0 w 581024"/>
                <a:gd name="connsiteY2" fmla="*/ 66675 h 469582"/>
                <a:gd name="connsiteX3" fmla="*/ 0 w 581024"/>
                <a:gd name="connsiteY3" fmla="*/ 315278 h 469582"/>
                <a:gd name="connsiteX4" fmla="*/ 66675 w 581024"/>
                <a:gd name="connsiteY4" fmla="*/ 381953 h 469582"/>
                <a:gd name="connsiteX5" fmla="*/ 121920 w 581024"/>
                <a:gd name="connsiteY5" fmla="*/ 381953 h 469582"/>
                <a:gd name="connsiteX6" fmla="*/ 121920 w 581024"/>
                <a:gd name="connsiteY6" fmla="*/ 469583 h 469582"/>
                <a:gd name="connsiteX7" fmla="*/ 209550 w 581024"/>
                <a:gd name="connsiteY7" fmla="*/ 381953 h 469582"/>
                <a:gd name="connsiteX8" fmla="*/ 514350 w 581024"/>
                <a:gd name="connsiteY8" fmla="*/ 381953 h 469582"/>
                <a:gd name="connsiteX9" fmla="*/ 581025 w 581024"/>
                <a:gd name="connsiteY9" fmla="*/ 315278 h 469582"/>
                <a:gd name="connsiteX10" fmla="*/ 581025 w 581024"/>
                <a:gd name="connsiteY10" fmla="*/ 66675 h 469582"/>
                <a:gd name="connsiteX11" fmla="*/ 514350 w 581024"/>
                <a:gd name="connsiteY11" fmla="*/ 0 h 469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1024" h="469582">
                  <a:moveTo>
                    <a:pt x="514350" y="0"/>
                  </a:moveTo>
                  <a:lnTo>
                    <a:pt x="66675" y="0"/>
                  </a:lnTo>
                  <a:cubicBezTo>
                    <a:pt x="29527" y="0"/>
                    <a:pt x="0" y="29527"/>
                    <a:pt x="0" y="66675"/>
                  </a:cubicBezTo>
                  <a:lnTo>
                    <a:pt x="0" y="315278"/>
                  </a:lnTo>
                  <a:cubicBezTo>
                    <a:pt x="0" y="352425"/>
                    <a:pt x="29527" y="381953"/>
                    <a:pt x="66675" y="381953"/>
                  </a:cubicBezTo>
                  <a:lnTo>
                    <a:pt x="121920" y="381953"/>
                  </a:lnTo>
                  <a:lnTo>
                    <a:pt x="121920" y="469583"/>
                  </a:lnTo>
                  <a:lnTo>
                    <a:pt x="209550" y="381953"/>
                  </a:lnTo>
                  <a:lnTo>
                    <a:pt x="514350" y="381953"/>
                  </a:lnTo>
                  <a:cubicBezTo>
                    <a:pt x="551498" y="381953"/>
                    <a:pt x="581025" y="352425"/>
                    <a:pt x="581025" y="315278"/>
                  </a:cubicBezTo>
                  <a:lnTo>
                    <a:pt x="581025" y="66675"/>
                  </a:lnTo>
                  <a:cubicBezTo>
                    <a:pt x="581025" y="29527"/>
                    <a:pt x="551498" y="0"/>
                    <a:pt x="514350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658952CB-1BC4-4B84-8B09-618D94071829}"/>
                </a:ext>
              </a:extLst>
            </p:cNvPr>
            <p:cNvSpPr/>
            <p:nvPr/>
          </p:nvSpPr>
          <p:spPr>
            <a:xfrm>
              <a:off x="8025349" y="5436157"/>
              <a:ext cx="353377" cy="282892"/>
            </a:xfrm>
            <a:custGeom>
              <a:avLst/>
              <a:gdLst>
                <a:gd name="connsiteX0" fmla="*/ 328613 w 353377"/>
                <a:gd name="connsiteY0" fmla="*/ 0 h 282892"/>
                <a:gd name="connsiteX1" fmla="*/ 353378 w 353377"/>
                <a:gd name="connsiteY1" fmla="*/ 37148 h 282892"/>
                <a:gd name="connsiteX2" fmla="*/ 353378 w 353377"/>
                <a:gd name="connsiteY2" fmla="*/ 188595 h 282892"/>
                <a:gd name="connsiteX3" fmla="*/ 312420 w 353377"/>
                <a:gd name="connsiteY3" fmla="*/ 229552 h 282892"/>
                <a:gd name="connsiteX4" fmla="*/ 278130 w 353377"/>
                <a:gd name="connsiteY4" fmla="*/ 229552 h 282892"/>
                <a:gd name="connsiteX5" fmla="*/ 278130 w 353377"/>
                <a:gd name="connsiteY5" fmla="*/ 282892 h 282892"/>
                <a:gd name="connsiteX6" fmla="*/ 224790 w 353377"/>
                <a:gd name="connsiteY6" fmla="*/ 229552 h 282892"/>
                <a:gd name="connsiteX7" fmla="*/ 40957 w 353377"/>
                <a:gd name="connsiteY7" fmla="*/ 229552 h 282892"/>
                <a:gd name="connsiteX8" fmla="*/ 0 w 353377"/>
                <a:gd name="connsiteY8" fmla="*/ 188595 h 282892"/>
                <a:gd name="connsiteX9" fmla="*/ 0 w 353377"/>
                <a:gd name="connsiteY9" fmla="*/ 132398 h 282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3377" h="282892">
                  <a:moveTo>
                    <a:pt x="328613" y="0"/>
                  </a:moveTo>
                  <a:cubicBezTo>
                    <a:pt x="343853" y="6668"/>
                    <a:pt x="353378" y="20955"/>
                    <a:pt x="353378" y="37148"/>
                  </a:cubicBezTo>
                  <a:lnTo>
                    <a:pt x="353378" y="188595"/>
                  </a:lnTo>
                  <a:cubicBezTo>
                    <a:pt x="353378" y="210502"/>
                    <a:pt x="335280" y="228600"/>
                    <a:pt x="312420" y="229552"/>
                  </a:cubicBezTo>
                  <a:lnTo>
                    <a:pt x="278130" y="229552"/>
                  </a:lnTo>
                  <a:lnTo>
                    <a:pt x="278130" y="282892"/>
                  </a:lnTo>
                  <a:lnTo>
                    <a:pt x="224790" y="229552"/>
                  </a:lnTo>
                  <a:lnTo>
                    <a:pt x="40957" y="229552"/>
                  </a:lnTo>
                  <a:cubicBezTo>
                    <a:pt x="18098" y="229552"/>
                    <a:pt x="0" y="211455"/>
                    <a:pt x="0" y="188595"/>
                  </a:cubicBezTo>
                  <a:lnTo>
                    <a:pt x="0" y="13239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1655850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2073F9B9-9FF3-459E-902C-6545D69DBAD8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427FD5B-E268-4103-8EA0-6C139A497BB0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EC89C3A4-E956-40B7-AD66-FC207ACF3D95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F1F46B3F-4D1C-4EBB-AF9E-54EA814A2359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6CDC86B3-2527-4EC7-ABDD-99A1B02C0901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2EF5B7F3-9D6F-4BC9-80AE-42BF6C69D676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A45B8653-2D5C-47E2-BD47-B0175A6B1790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5A09864A-3072-49E7-A9E0-ADBCCB853754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D76A1942-37F5-4611-81AA-822BAABFD374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CD35C083-69C6-4602-B670-F51FF9AC5F5F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3CBE791E-1608-4882-ABBE-76488D289B8A}"/>
              </a:ext>
            </a:extLst>
          </p:cNvPr>
          <p:cNvSpPr/>
          <p:nvPr/>
        </p:nvSpPr>
        <p:spPr>
          <a:xfrm>
            <a:off x="1036683" y="479891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8BD9ABDF-7CFE-42E9-A094-A9DB15926930}"/>
              </a:ext>
            </a:extLst>
          </p:cNvPr>
          <p:cNvSpPr/>
          <p:nvPr/>
        </p:nvSpPr>
        <p:spPr>
          <a:xfrm>
            <a:off x="3201785" y="479891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1D49C867-53A9-496B-8E85-4654F33F4355}"/>
              </a:ext>
            </a:extLst>
          </p:cNvPr>
          <p:cNvSpPr/>
          <p:nvPr/>
        </p:nvSpPr>
        <p:spPr>
          <a:xfrm>
            <a:off x="5366887" y="479891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9" name="Freeform: Shape 158">
            <a:extLst>
              <a:ext uri="{FF2B5EF4-FFF2-40B4-BE49-F238E27FC236}">
                <a16:creationId xmlns:a16="http://schemas.microsoft.com/office/drawing/2014/main" id="{6188ECFF-9FB2-483E-B28B-91E29139D8AB}"/>
              </a:ext>
            </a:extLst>
          </p:cNvPr>
          <p:cNvSpPr/>
          <p:nvPr/>
        </p:nvSpPr>
        <p:spPr>
          <a:xfrm>
            <a:off x="7568058" y="4888056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D9E2AEB0-FDC8-4BF4-A5D6-738877AAE8F9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Download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7D4179E-EDE5-49EC-B385-DE04151C7CC5}"/>
              </a:ext>
            </a:extLst>
          </p:cNvPr>
          <p:cNvGrpSpPr/>
          <p:nvPr/>
        </p:nvGrpSpPr>
        <p:grpSpPr>
          <a:xfrm>
            <a:off x="1070789" y="4308283"/>
            <a:ext cx="9662124" cy="318924"/>
            <a:chOff x="1070789" y="4308283"/>
            <a:chExt cx="9662124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AF4868E-4075-491D-9BC3-97AF61FEC873}"/>
                </a:ext>
              </a:extLst>
            </p:cNvPr>
            <p:cNvSpPr txBox="1"/>
            <p:nvPr/>
          </p:nvSpPr>
          <p:spPr>
            <a:xfrm>
              <a:off x="1070789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DOWNLOAD FILE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42776CF-F8EA-46FD-B56D-31C83157DF08}"/>
                </a:ext>
              </a:extLst>
            </p:cNvPr>
            <p:cNvSpPr txBox="1"/>
            <p:nvPr/>
          </p:nvSpPr>
          <p:spPr>
            <a:xfrm>
              <a:off x="3234292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DOWNLOAD FILES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F1EFE91-CD9A-44A7-9F89-6EFEAED2EF24}"/>
                </a:ext>
              </a:extLst>
            </p:cNvPr>
            <p:cNvSpPr txBox="1"/>
            <p:nvPr/>
          </p:nvSpPr>
          <p:spPr>
            <a:xfrm>
              <a:off x="5397795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DOWNLOAD CLOUD SAVE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3DD671E-DDD0-4248-B7E9-F5A259FEA8BA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DOWNLOAD MAGNIFY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1EDB41E-EE9F-4FC8-8821-73D6B91206DE}"/>
                </a:ext>
              </a:extLst>
            </p:cNvPr>
            <p:cNvSpPr txBox="1"/>
            <p:nvPr/>
          </p:nvSpPr>
          <p:spPr>
            <a:xfrm>
              <a:off x="9724801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DOWNLOAD POINT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F90632F-5360-4A8B-BB59-8DE064131305}"/>
              </a:ext>
            </a:extLst>
          </p:cNvPr>
          <p:cNvGrpSpPr/>
          <p:nvPr/>
        </p:nvGrpSpPr>
        <p:grpSpPr>
          <a:xfrm>
            <a:off x="1070789" y="6004974"/>
            <a:ext cx="9662124" cy="345834"/>
            <a:chOff x="1070789" y="6004974"/>
            <a:chExt cx="9662124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40BB249-ADDB-41A5-A103-91631700E53B}"/>
                </a:ext>
              </a:extLst>
            </p:cNvPr>
            <p:cNvSpPr txBox="1"/>
            <p:nvPr/>
          </p:nvSpPr>
          <p:spPr>
            <a:xfrm>
              <a:off x="1070789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DOWNLOAD SAVE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36B1B0A-06D9-48B5-928C-A8D4C80A0F44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DOWNLOAD SMALL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AE644F1-C74F-4E97-9B7A-DF7BEFE76F0A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DOWNLOAD STOP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CAC509D-D07B-4C1D-99C5-8E86AE44BB28}"/>
                </a:ext>
              </a:extLst>
            </p:cNvPr>
            <p:cNvSpPr txBox="1"/>
            <p:nvPr/>
          </p:nvSpPr>
          <p:spPr>
            <a:xfrm>
              <a:off x="7561298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DOWNLOAD TIME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CC0CAB7-E455-4D0D-B9E5-F5DBCEBB3FA2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DOWNLOAD UPLOAD TIME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1274BCA-D6F4-40A5-809F-68F2BE7DB68A}"/>
              </a:ext>
            </a:extLst>
          </p:cNvPr>
          <p:cNvGrpSpPr/>
          <p:nvPr/>
        </p:nvGrpSpPr>
        <p:grpSpPr>
          <a:xfrm>
            <a:off x="1070789" y="2562167"/>
            <a:ext cx="9743855" cy="318924"/>
            <a:chOff x="1070789" y="2562167"/>
            <a:chExt cx="9743855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24616E3-5E52-4222-BE49-BFAE7F80DC7C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DOWNLOAD CLOUD FILES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1020F9F-2B2B-4852-BFB6-372503D072CF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DOWNLOAD CLOUD LOAD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FE1B43B-8CC9-4E62-8233-54B5EA325B29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DOWNLOAD CLOUD SAVE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1348A9B-B48F-4F4F-A2A3-9FD413D1DF2A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DOWNLOAD DISC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EFBC70E-00C9-400D-9A6E-1D704F2F8211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DOWNLOAD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LARGE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CE4B5BC3-A37B-4D0D-9922-690169540082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" name="Graphic 53">
            <a:extLst>
              <a:ext uri="{FF2B5EF4-FFF2-40B4-BE49-F238E27FC236}">
                <a16:creationId xmlns:a16="http://schemas.microsoft.com/office/drawing/2014/main" id="{5CE527AE-1DD1-4529-94A0-DA470AC6E83A}"/>
              </a:ext>
            </a:extLst>
          </p:cNvPr>
          <p:cNvGrpSpPr/>
          <p:nvPr/>
        </p:nvGrpSpPr>
        <p:grpSpPr>
          <a:xfrm>
            <a:off x="10017166" y="1675977"/>
            <a:ext cx="418561" cy="587692"/>
            <a:chOff x="10017166" y="1675977"/>
            <a:chExt cx="418561" cy="587692"/>
          </a:xfrm>
          <a:noFill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958D81A-2422-48DD-9C19-71F4EFC70986}"/>
                </a:ext>
              </a:extLst>
            </p:cNvPr>
            <p:cNvSpPr/>
            <p:nvPr/>
          </p:nvSpPr>
          <p:spPr>
            <a:xfrm>
              <a:off x="10017166" y="1675977"/>
              <a:ext cx="221215" cy="489584"/>
            </a:xfrm>
            <a:custGeom>
              <a:avLst/>
              <a:gdLst>
                <a:gd name="connsiteX0" fmla="*/ 221216 w 221215"/>
                <a:gd name="connsiteY0" fmla="*/ 153352 h 489584"/>
                <a:gd name="connsiteX1" fmla="*/ 221216 w 221215"/>
                <a:gd name="connsiteY1" fmla="*/ 36195 h 489584"/>
                <a:gd name="connsiteX2" fmla="*/ 185021 w 221215"/>
                <a:gd name="connsiteY2" fmla="*/ 0 h 489584"/>
                <a:gd name="connsiteX3" fmla="*/ 185021 w 221215"/>
                <a:gd name="connsiteY3" fmla="*/ 0 h 489584"/>
                <a:gd name="connsiteX4" fmla="*/ 148826 w 221215"/>
                <a:gd name="connsiteY4" fmla="*/ 36195 h 489584"/>
                <a:gd name="connsiteX5" fmla="*/ 148826 w 221215"/>
                <a:gd name="connsiteY5" fmla="*/ 298133 h 489584"/>
                <a:gd name="connsiteX6" fmla="*/ 107868 w 221215"/>
                <a:gd name="connsiteY6" fmla="*/ 321945 h 489584"/>
                <a:gd name="connsiteX7" fmla="*/ 35478 w 221215"/>
                <a:gd name="connsiteY7" fmla="*/ 261938 h 489584"/>
                <a:gd name="connsiteX8" fmla="*/ 236 w 221215"/>
                <a:gd name="connsiteY8" fmla="*/ 286703 h 489584"/>
                <a:gd name="connsiteX9" fmla="*/ 54528 w 221215"/>
                <a:gd name="connsiteY9" fmla="*/ 367665 h 489584"/>
                <a:gd name="connsiteX10" fmla="*/ 183116 w 221215"/>
                <a:gd name="connsiteY10" fmla="*/ 489585 h 489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1215" h="489584">
                  <a:moveTo>
                    <a:pt x="221216" y="153352"/>
                  </a:moveTo>
                  <a:lnTo>
                    <a:pt x="221216" y="36195"/>
                  </a:lnTo>
                  <a:cubicBezTo>
                    <a:pt x="221216" y="16193"/>
                    <a:pt x="205023" y="0"/>
                    <a:pt x="185021" y="0"/>
                  </a:cubicBezTo>
                  <a:lnTo>
                    <a:pt x="185021" y="0"/>
                  </a:lnTo>
                  <a:cubicBezTo>
                    <a:pt x="165018" y="0"/>
                    <a:pt x="148826" y="16193"/>
                    <a:pt x="148826" y="36195"/>
                  </a:cubicBezTo>
                  <a:lnTo>
                    <a:pt x="148826" y="298133"/>
                  </a:lnTo>
                  <a:cubicBezTo>
                    <a:pt x="148826" y="298133"/>
                    <a:pt x="154541" y="368618"/>
                    <a:pt x="107868" y="321945"/>
                  </a:cubicBezTo>
                  <a:cubicBezTo>
                    <a:pt x="61196" y="275272"/>
                    <a:pt x="49766" y="261938"/>
                    <a:pt x="35478" y="261938"/>
                  </a:cubicBezTo>
                  <a:cubicBezTo>
                    <a:pt x="21191" y="261938"/>
                    <a:pt x="-2622" y="267653"/>
                    <a:pt x="236" y="286703"/>
                  </a:cubicBezTo>
                  <a:cubicBezTo>
                    <a:pt x="3093" y="305753"/>
                    <a:pt x="16428" y="336233"/>
                    <a:pt x="54528" y="367665"/>
                  </a:cubicBezTo>
                  <a:cubicBezTo>
                    <a:pt x="92628" y="399097"/>
                    <a:pt x="183116" y="489585"/>
                    <a:pt x="183116" y="48958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2509CB5-A5AC-43E6-A834-742F73482C95}"/>
                </a:ext>
              </a:extLst>
            </p:cNvPr>
            <p:cNvSpPr/>
            <p:nvPr/>
          </p:nvSpPr>
          <p:spPr>
            <a:xfrm>
              <a:off x="10238382" y="1793135"/>
              <a:ext cx="72389" cy="92392"/>
            </a:xfrm>
            <a:custGeom>
              <a:avLst/>
              <a:gdLst>
                <a:gd name="connsiteX0" fmla="*/ 0 w 72389"/>
                <a:gd name="connsiteY0" fmla="*/ 92393 h 92392"/>
                <a:gd name="connsiteX1" fmla="*/ 0 w 72389"/>
                <a:gd name="connsiteY1" fmla="*/ 36195 h 92392"/>
                <a:gd name="connsiteX2" fmla="*/ 36195 w 72389"/>
                <a:gd name="connsiteY2" fmla="*/ 0 h 92392"/>
                <a:gd name="connsiteX3" fmla="*/ 36195 w 72389"/>
                <a:gd name="connsiteY3" fmla="*/ 0 h 92392"/>
                <a:gd name="connsiteX4" fmla="*/ 72390 w 72389"/>
                <a:gd name="connsiteY4" fmla="*/ 36195 h 92392"/>
                <a:gd name="connsiteX5" fmla="*/ 72390 w 72389"/>
                <a:gd name="connsiteY5" fmla="*/ 67627 h 9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389" h="92392">
                  <a:moveTo>
                    <a:pt x="0" y="92393"/>
                  </a:moveTo>
                  <a:lnTo>
                    <a:pt x="0" y="36195"/>
                  </a:lnTo>
                  <a:cubicBezTo>
                    <a:pt x="0" y="16193"/>
                    <a:pt x="16192" y="0"/>
                    <a:pt x="36195" y="0"/>
                  </a:cubicBezTo>
                  <a:lnTo>
                    <a:pt x="36195" y="0"/>
                  </a:lnTo>
                  <a:cubicBezTo>
                    <a:pt x="56198" y="0"/>
                    <a:pt x="72390" y="16193"/>
                    <a:pt x="72390" y="36195"/>
                  </a:cubicBezTo>
                  <a:lnTo>
                    <a:pt x="72390" y="6762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DD42AAE-7093-467A-8CD3-CC8447B08831}"/>
                </a:ext>
              </a:extLst>
            </p:cNvPr>
            <p:cNvSpPr/>
            <p:nvPr/>
          </p:nvSpPr>
          <p:spPr>
            <a:xfrm>
              <a:off x="10310772" y="1830282"/>
              <a:ext cx="124956" cy="337185"/>
            </a:xfrm>
            <a:custGeom>
              <a:avLst/>
              <a:gdLst>
                <a:gd name="connsiteX0" fmla="*/ 0 w 124956"/>
                <a:gd name="connsiteY0" fmla="*/ 55245 h 337185"/>
                <a:gd name="connsiteX1" fmla="*/ 0 w 124956"/>
                <a:gd name="connsiteY1" fmla="*/ 31432 h 337185"/>
                <a:gd name="connsiteX2" fmla="*/ 31433 w 124956"/>
                <a:gd name="connsiteY2" fmla="*/ 0 h 337185"/>
                <a:gd name="connsiteX3" fmla="*/ 31433 w 124956"/>
                <a:gd name="connsiteY3" fmla="*/ 0 h 337185"/>
                <a:gd name="connsiteX4" fmla="*/ 62865 w 124956"/>
                <a:gd name="connsiteY4" fmla="*/ 31432 h 337185"/>
                <a:gd name="connsiteX5" fmla="*/ 61913 w 124956"/>
                <a:gd name="connsiteY5" fmla="*/ 87630 h 337185"/>
                <a:gd name="connsiteX6" fmla="*/ 93345 w 124956"/>
                <a:gd name="connsiteY6" fmla="*/ 56197 h 337185"/>
                <a:gd name="connsiteX7" fmla="*/ 93345 w 124956"/>
                <a:gd name="connsiteY7" fmla="*/ 56197 h 337185"/>
                <a:gd name="connsiteX8" fmla="*/ 124777 w 124956"/>
                <a:gd name="connsiteY8" fmla="*/ 87630 h 337185"/>
                <a:gd name="connsiteX9" fmla="*/ 110490 w 124956"/>
                <a:gd name="connsiteY9" fmla="*/ 245745 h 337185"/>
                <a:gd name="connsiteX10" fmla="*/ 78105 w 124956"/>
                <a:gd name="connsiteY10" fmla="*/ 337185 h 33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956" h="337185">
                  <a:moveTo>
                    <a:pt x="0" y="55245"/>
                  </a:moveTo>
                  <a:lnTo>
                    <a:pt x="0" y="31432"/>
                  </a:lnTo>
                  <a:cubicBezTo>
                    <a:pt x="0" y="14288"/>
                    <a:pt x="14288" y="0"/>
                    <a:pt x="31433" y="0"/>
                  </a:cubicBezTo>
                  <a:lnTo>
                    <a:pt x="31433" y="0"/>
                  </a:lnTo>
                  <a:cubicBezTo>
                    <a:pt x="48577" y="0"/>
                    <a:pt x="62865" y="14288"/>
                    <a:pt x="62865" y="31432"/>
                  </a:cubicBezTo>
                  <a:lnTo>
                    <a:pt x="61913" y="87630"/>
                  </a:lnTo>
                  <a:cubicBezTo>
                    <a:pt x="61913" y="70485"/>
                    <a:pt x="76200" y="56197"/>
                    <a:pt x="93345" y="56197"/>
                  </a:cubicBezTo>
                  <a:lnTo>
                    <a:pt x="93345" y="56197"/>
                  </a:lnTo>
                  <a:cubicBezTo>
                    <a:pt x="110490" y="56197"/>
                    <a:pt x="124777" y="70485"/>
                    <a:pt x="124777" y="87630"/>
                  </a:cubicBezTo>
                  <a:cubicBezTo>
                    <a:pt x="124777" y="87630"/>
                    <a:pt x="127635" y="195263"/>
                    <a:pt x="110490" y="245745"/>
                  </a:cubicBezTo>
                  <a:cubicBezTo>
                    <a:pt x="93345" y="296228"/>
                    <a:pt x="78105" y="337185"/>
                    <a:pt x="78105" y="33718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30F189A-5FFF-4329-A235-B4B899B4FA23}"/>
                </a:ext>
              </a:extLst>
            </p:cNvPr>
            <p:cNvSpPr/>
            <p:nvPr/>
          </p:nvSpPr>
          <p:spPr>
            <a:xfrm>
              <a:off x="10158372" y="2166515"/>
              <a:ext cx="257174" cy="97155"/>
            </a:xfrm>
            <a:custGeom>
              <a:avLst/>
              <a:gdLst>
                <a:gd name="connsiteX0" fmla="*/ 0 w 257174"/>
                <a:gd name="connsiteY0" fmla="*/ 0 h 97155"/>
                <a:gd name="connsiteX1" fmla="*/ 257175 w 257174"/>
                <a:gd name="connsiteY1" fmla="*/ 0 h 97155"/>
                <a:gd name="connsiteX2" fmla="*/ 257175 w 257174"/>
                <a:gd name="connsiteY2" fmla="*/ 97155 h 97155"/>
                <a:gd name="connsiteX3" fmla="*/ 0 w 257174"/>
                <a:gd name="connsiteY3" fmla="*/ 97155 h 97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174" h="97155">
                  <a:moveTo>
                    <a:pt x="0" y="0"/>
                  </a:moveTo>
                  <a:lnTo>
                    <a:pt x="257175" y="0"/>
                  </a:lnTo>
                  <a:lnTo>
                    <a:pt x="257175" y="97155"/>
                  </a:lnTo>
                  <a:lnTo>
                    <a:pt x="0" y="971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" name="Graphic 41">
            <a:extLst>
              <a:ext uri="{FF2B5EF4-FFF2-40B4-BE49-F238E27FC236}">
                <a16:creationId xmlns:a16="http://schemas.microsoft.com/office/drawing/2014/main" id="{76AF48F7-4514-48FE-B078-47977B8EA3F2}"/>
              </a:ext>
            </a:extLst>
          </p:cNvPr>
          <p:cNvGrpSpPr/>
          <p:nvPr/>
        </p:nvGrpSpPr>
        <p:grpSpPr>
          <a:xfrm>
            <a:off x="1267636" y="1674666"/>
            <a:ext cx="617724" cy="596623"/>
            <a:chOff x="1267636" y="1674666"/>
            <a:chExt cx="617724" cy="596623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900B6C9-0D54-47A2-BA99-EA477D5AB97A}"/>
                </a:ext>
              </a:extLst>
            </p:cNvPr>
            <p:cNvSpPr/>
            <p:nvPr/>
          </p:nvSpPr>
          <p:spPr>
            <a:xfrm>
              <a:off x="1267636" y="1674666"/>
              <a:ext cx="617724" cy="377547"/>
            </a:xfrm>
            <a:custGeom>
              <a:avLst/>
              <a:gdLst>
                <a:gd name="connsiteX0" fmla="*/ 504377 w 617724"/>
                <a:gd name="connsiteY0" fmla="*/ 377548 h 377547"/>
                <a:gd name="connsiteX1" fmla="*/ 542477 w 617724"/>
                <a:gd name="connsiteY1" fmla="*/ 377548 h 377547"/>
                <a:gd name="connsiteX2" fmla="*/ 617724 w 617724"/>
                <a:gd name="connsiteY2" fmla="*/ 302301 h 377547"/>
                <a:gd name="connsiteX3" fmla="*/ 583434 w 617724"/>
                <a:gd name="connsiteY3" fmla="*/ 239436 h 377547"/>
                <a:gd name="connsiteX4" fmla="*/ 589149 w 617724"/>
                <a:gd name="connsiteY4" fmla="*/ 202288 h 377547"/>
                <a:gd name="connsiteX5" fmla="*/ 484374 w 617724"/>
                <a:gd name="connsiteY5" fmla="*/ 89893 h 377547"/>
                <a:gd name="connsiteX6" fmla="*/ 286254 w 617724"/>
                <a:gd name="connsiteY6" fmla="*/ 12741 h 377547"/>
                <a:gd name="connsiteX7" fmla="*/ 209102 w 617724"/>
                <a:gd name="connsiteY7" fmla="*/ 92751 h 377547"/>
                <a:gd name="connsiteX8" fmla="*/ 67179 w 617724"/>
                <a:gd name="connsiteY8" fmla="*/ 186096 h 377547"/>
                <a:gd name="connsiteX9" fmla="*/ 64322 w 617724"/>
                <a:gd name="connsiteY9" fmla="*/ 210861 h 377547"/>
                <a:gd name="connsiteX10" fmla="*/ 66227 w 617724"/>
                <a:gd name="connsiteY10" fmla="*/ 228006 h 377547"/>
                <a:gd name="connsiteX11" fmla="*/ 504 w 617724"/>
                <a:gd name="connsiteY11" fmla="*/ 311826 h 377547"/>
                <a:gd name="connsiteX12" fmla="*/ 74799 w 617724"/>
                <a:gd name="connsiteY12" fmla="*/ 377548 h 377547"/>
                <a:gd name="connsiteX13" fmla="*/ 112899 w 617724"/>
                <a:gd name="connsiteY13" fmla="*/ 377548 h 377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7724" h="377547">
                  <a:moveTo>
                    <a:pt x="504377" y="377548"/>
                  </a:moveTo>
                  <a:lnTo>
                    <a:pt x="542477" y="377548"/>
                  </a:lnTo>
                  <a:cubicBezTo>
                    <a:pt x="584387" y="377548"/>
                    <a:pt x="617724" y="344210"/>
                    <a:pt x="617724" y="302301"/>
                  </a:cubicBezTo>
                  <a:cubicBezTo>
                    <a:pt x="617724" y="276583"/>
                    <a:pt x="605342" y="253723"/>
                    <a:pt x="583434" y="239436"/>
                  </a:cubicBezTo>
                  <a:cubicBezTo>
                    <a:pt x="587244" y="228006"/>
                    <a:pt x="589149" y="214671"/>
                    <a:pt x="589149" y="202288"/>
                  </a:cubicBezTo>
                  <a:cubicBezTo>
                    <a:pt x="589149" y="143233"/>
                    <a:pt x="543429" y="94656"/>
                    <a:pt x="484374" y="89893"/>
                  </a:cubicBezTo>
                  <a:cubicBezTo>
                    <a:pt x="451037" y="13693"/>
                    <a:pt x="361502" y="-20597"/>
                    <a:pt x="286254" y="12741"/>
                  </a:cubicBezTo>
                  <a:cubicBezTo>
                    <a:pt x="251964" y="29886"/>
                    <a:pt x="224342" y="57508"/>
                    <a:pt x="209102" y="92751"/>
                  </a:cubicBezTo>
                  <a:cubicBezTo>
                    <a:pt x="144332" y="79416"/>
                    <a:pt x="80514" y="121326"/>
                    <a:pt x="67179" y="186096"/>
                  </a:cubicBezTo>
                  <a:cubicBezTo>
                    <a:pt x="65274" y="194668"/>
                    <a:pt x="64322" y="202288"/>
                    <a:pt x="64322" y="210861"/>
                  </a:cubicBezTo>
                  <a:cubicBezTo>
                    <a:pt x="64322" y="216576"/>
                    <a:pt x="65274" y="222291"/>
                    <a:pt x="66227" y="228006"/>
                  </a:cubicBezTo>
                  <a:cubicBezTo>
                    <a:pt x="25269" y="232768"/>
                    <a:pt x="-4258" y="270868"/>
                    <a:pt x="504" y="311826"/>
                  </a:cubicBezTo>
                  <a:cubicBezTo>
                    <a:pt x="5267" y="348973"/>
                    <a:pt x="36699" y="377548"/>
                    <a:pt x="74799" y="377548"/>
                  </a:cubicBezTo>
                  <a:lnTo>
                    <a:pt x="112899" y="37754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B71B3F7-B676-41DA-8486-8052C5241B26}"/>
                </a:ext>
              </a:extLst>
            </p:cNvPr>
            <p:cNvSpPr/>
            <p:nvPr/>
          </p:nvSpPr>
          <p:spPr>
            <a:xfrm>
              <a:off x="1576750" y="2146512"/>
              <a:ext cx="123825" cy="124777"/>
            </a:xfrm>
            <a:custGeom>
              <a:avLst/>
              <a:gdLst>
                <a:gd name="connsiteX0" fmla="*/ 123825 w 123825"/>
                <a:gd name="connsiteY0" fmla="*/ 0 h 124777"/>
                <a:gd name="connsiteX1" fmla="*/ 0 w 123825"/>
                <a:gd name="connsiteY1" fmla="*/ 124777 h 12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3825" h="124777">
                  <a:moveTo>
                    <a:pt x="123825" y="0"/>
                  </a:moveTo>
                  <a:lnTo>
                    <a:pt x="0" y="12477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7AE39AC-3E4B-43E1-8FFF-2406914D1D0B}"/>
                </a:ext>
              </a:extLst>
            </p:cNvPr>
            <p:cNvSpPr/>
            <p:nvPr/>
          </p:nvSpPr>
          <p:spPr>
            <a:xfrm>
              <a:off x="1451973" y="2146512"/>
              <a:ext cx="124777" cy="124777"/>
            </a:xfrm>
            <a:custGeom>
              <a:avLst/>
              <a:gdLst>
                <a:gd name="connsiteX0" fmla="*/ 124778 w 124777"/>
                <a:gd name="connsiteY0" fmla="*/ 124777 h 124777"/>
                <a:gd name="connsiteX1" fmla="*/ 0 w 124777"/>
                <a:gd name="connsiteY1" fmla="*/ 0 h 12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4777" h="124777">
                  <a:moveTo>
                    <a:pt x="124778" y="124777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746F897-0D9A-43B5-B129-87C3D9021EBB}"/>
                </a:ext>
              </a:extLst>
            </p:cNvPr>
            <p:cNvSpPr/>
            <p:nvPr/>
          </p:nvSpPr>
          <p:spPr>
            <a:xfrm>
              <a:off x="1576750" y="2050310"/>
              <a:ext cx="123825" cy="123825"/>
            </a:xfrm>
            <a:custGeom>
              <a:avLst/>
              <a:gdLst>
                <a:gd name="connsiteX0" fmla="*/ 123825 w 123825"/>
                <a:gd name="connsiteY0" fmla="*/ 0 h 123825"/>
                <a:gd name="connsiteX1" fmla="*/ 0 w 123825"/>
                <a:gd name="connsiteY1" fmla="*/ 12382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3825" h="123825">
                  <a:moveTo>
                    <a:pt x="123825" y="0"/>
                  </a:moveTo>
                  <a:lnTo>
                    <a:pt x="0" y="12382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B8146AE-64E3-44C2-B113-C8BC89781894}"/>
                </a:ext>
              </a:extLst>
            </p:cNvPr>
            <p:cNvSpPr/>
            <p:nvPr/>
          </p:nvSpPr>
          <p:spPr>
            <a:xfrm>
              <a:off x="1451973" y="2050310"/>
              <a:ext cx="124777" cy="123825"/>
            </a:xfrm>
            <a:custGeom>
              <a:avLst/>
              <a:gdLst>
                <a:gd name="connsiteX0" fmla="*/ 124778 w 124777"/>
                <a:gd name="connsiteY0" fmla="*/ 123825 h 123825"/>
                <a:gd name="connsiteX1" fmla="*/ 0 w 124777"/>
                <a:gd name="connsiteY1" fmla="*/ 0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4777" h="123825">
                  <a:moveTo>
                    <a:pt x="124778" y="12382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AAD88B1-4CAE-4403-81FF-EAE404726588}"/>
                </a:ext>
              </a:extLst>
            </p:cNvPr>
            <p:cNvSpPr/>
            <p:nvPr/>
          </p:nvSpPr>
          <p:spPr>
            <a:xfrm>
              <a:off x="1576750" y="1953155"/>
              <a:ext cx="123825" cy="124777"/>
            </a:xfrm>
            <a:custGeom>
              <a:avLst/>
              <a:gdLst>
                <a:gd name="connsiteX0" fmla="*/ 123825 w 123825"/>
                <a:gd name="connsiteY0" fmla="*/ 0 h 124777"/>
                <a:gd name="connsiteX1" fmla="*/ 0 w 123825"/>
                <a:gd name="connsiteY1" fmla="*/ 124778 h 12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3825" h="124777">
                  <a:moveTo>
                    <a:pt x="123825" y="0"/>
                  </a:moveTo>
                  <a:lnTo>
                    <a:pt x="0" y="12477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8E9ABE9-E740-4CFB-9D59-30E044F65128}"/>
                </a:ext>
              </a:extLst>
            </p:cNvPr>
            <p:cNvSpPr/>
            <p:nvPr/>
          </p:nvSpPr>
          <p:spPr>
            <a:xfrm>
              <a:off x="1451973" y="1953155"/>
              <a:ext cx="124777" cy="124777"/>
            </a:xfrm>
            <a:custGeom>
              <a:avLst/>
              <a:gdLst>
                <a:gd name="connsiteX0" fmla="*/ 124778 w 124777"/>
                <a:gd name="connsiteY0" fmla="*/ 124778 h 124777"/>
                <a:gd name="connsiteX1" fmla="*/ 0 w 124777"/>
                <a:gd name="connsiteY1" fmla="*/ 0 h 12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4777" h="124777">
                  <a:moveTo>
                    <a:pt x="124778" y="12477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41" name="Graphic 43">
            <a:extLst>
              <a:ext uri="{FF2B5EF4-FFF2-40B4-BE49-F238E27FC236}">
                <a16:creationId xmlns:a16="http://schemas.microsoft.com/office/drawing/2014/main" id="{5D610877-27F5-40BE-8AA7-4BCDD25C3C18}"/>
              </a:ext>
            </a:extLst>
          </p:cNvPr>
          <p:cNvGrpSpPr/>
          <p:nvPr/>
        </p:nvGrpSpPr>
        <p:grpSpPr>
          <a:xfrm>
            <a:off x="3431139" y="1665141"/>
            <a:ext cx="617724" cy="609005"/>
            <a:chOff x="3431139" y="1665141"/>
            <a:chExt cx="617724" cy="609005"/>
          </a:xfrm>
          <a:noFill/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30468A3-081D-46DF-AACF-3FE06D67B720}"/>
                </a:ext>
              </a:extLst>
            </p:cNvPr>
            <p:cNvSpPr/>
            <p:nvPr/>
          </p:nvSpPr>
          <p:spPr>
            <a:xfrm>
              <a:off x="3431139" y="1665141"/>
              <a:ext cx="617724" cy="377547"/>
            </a:xfrm>
            <a:custGeom>
              <a:avLst/>
              <a:gdLst>
                <a:gd name="connsiteX0" fmla="*/ 412937 w 617724"/>
                <a:gd name="connsiteY0" fmla="*/ 377548 h 377547"/>
                <a:gd name="connsiteX1" fmla="*/ 542477 w 617724"/>
                <a:gd name="connsiteY1" fmla="*/ 377548 h 377547"/>
                <a:gd name="connsiteX2" fmla="*/ 617724 w 617724"/>
                <a:gd name="connsiteY2" fmla="*/ 302301 h 377547"/>
                <a:gd name="connsiteX3" fmla="*/ 583434 w 617724"/>
                <a:gd name="connsiteY3" fmla="*/ 239436 h 377547"/>
                <a:gd name="connsiteX4" fmla="*/ 589149 w 617724"/>
                <a:gd name="connsiteY4" fmla="*/ 202288 h 377547"/>
                <a:gd name="connsiteX5" fmla="*/ 484374 w 617724"/>
                <a:gd name="connsiteY5" fmla="*/ 89893 h 377547"/>
                <a:gd name="connsiteX6" fmla="*/ 286254 w 617724"/>
                <a:gd name="connsiteY6" fmla="*/ 12741 h 377547"/>
                <a:gd name="connsiteX7" fmla="*/ 209102 w 617724"/>
                <a:gd name="connsiteY7" fmla="*/ 92751 h 377547"/>
                <a:gd name="connsiteX8" fmla="*/ 67179 w 617724"/>
                <a:gd name="connsiteY8" fmla="*/ 186096 h 377547"/>
                <a:gd name="connsiteX9" fmla="*/ 64322 w 617724"/>
                <a:gd name="connsiteY9" fmla="*/ 210861 h 377547"/>
                <a:gd name="connsiteX10" fmla="*/ 66227 w 617724"/>
                <a:gd name="connsiteY10" fmla="*/ 228006 h 377547"/>
                <a:gd name="connsiteX11" fmla="*/ 504 w 617724"/>
                <a:gd name="connsiteY11" fmla="*/ 311826 h 377547"/>
                <a:gd name="connsiteX12" fmla="*/ 74799 w 617724"/>
                <a:gd name="connsiteY12" fmla="*/ 377548 h 377547"/>
                <a:gd name="connsiteX13" fmla="*/ 204339 w 617724"/>
                <a:gd name="connsiteY13" fmla="*/ 377548 h 377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7724" h="377547">
                  <a:moveTo>
                    <a:pt x="412937" y="377548"/>
                  </a:moveTo>
                  <a:lnTo>
                    <a:pt x="542477" y="377548"/>
                  </a:lnTo>
                  <a:cubicBezTo>
                    <a:pt x="584387" y="377548"/>
                    <a:pt x="617724" y="344210"/>
                    <a:pt x="617724" y="302301"/>
                  </a:cubicBezTo>
                  <a:cubicBezTo>
                    <a:pt x="617724" y="276583"/>
                    <a:pt x="605342" y="253723"/>
                    <a:pt x="583434" y="239436"/>
                  </a:cubicBezTo>
                  <a:cubicBezTo>
                    <a:pt x="587244" y="228006"/>
                    <a:pt x="589149" y="214671"/>
                    <a:pt x="589149" y="202288"/>
                  </a:cubicBezTo>
                  <a:cubicBezTo>
                    <a:pt x="589149" y="143233"/>
                    <a:pt x="543429" y="94656"/>
                    <a:pt x="484374" y="89893"/>
                  </a:cubicBezTo>
                  <a:cubicBezTo>
                    <a:pt x="451037" y="13693"/>
                    <a:pt x="361502" y="-20597"/>
                    <a:pt x="286254" y="12741"/>
                  </a:cubicBezTo>
                  <a:cubicBezTo>
                    <a:pt x="251964" y="29886"/>
                    <a:pt x="224342" y="57508"/>
                    <a:pt x="209102" y="92751"/>
                  </a:cubicBezTo>
                  <a:cubicBezTo>
                    <a:pt x="144332" y="79416"/>
                    <a:pt x="80514" y="121326"/>
                    <a:pt x="67179" y="186096"/>
                  </a:cubicBezTo>
                  <a:cubicBezTo>
                    <a:pt x="65274" y="194668"/>
                    <a:pt x="64322" y="202288"/>
                    <a:pt x="64322" y="210861"/>
                  </a:cubicBezTo>
                  <a:cubicBezTo>
                    <a:pt x="64322" y="216576"/>
                    <a:pt x="65274" y="222291"/>
                    <a:pt x="66227" y="228006"/>
                  </a:cubicBezTo>
                  <a:cubicBezTo>
                    <a:pt x="25269" y="232768"/>
                    <a:pt x="-4258" y="270868"/>
                    <a:pt x="504" y="311826"/>
                  </a:cubicBezTo>
                  <a:cubicBezTo>
                    <a:pt x="5267" y="348973"/>
                    <a:pt x="36699" y="377548"/>
                    <a:pt x="74799" y="377548"/>
                  </a:cubicBezTo>
                  <a:lnTo>
                    <a:pt x="204339" y="37754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B89EC7A-8625-423A-BB3E-324F03ECD3E4}"/>
                </a:ext>
              </a:extLst>
            </p:cNvPr>
            <p:cNvSpPr/>
            <p:nvPr/>
          </p:nvSpPr>
          <p:spPr>
            <a:xfrm>
              <a:off x="3635478" y="1899815"/>
              <a:ext cx="208597" cy="374332"/>
            </a:xfrm>
            <a:custGeom>
              <a:avLst/>
              <a:gdLst>
                <a:gd name="connsiteX0" fmla="*/ 46672 w 208597"/>
                <a:gd name="connsiteY0" fmla="*/ 0 h 374332"/>
                <a:gd name="connsiteX1" fmla="*/ 46672 w 208597"/>
                <a:gd name="connsiteY1" fmla="*/ 252412 h 374332"/>
                <a:gd name="connsiteX2" fmla="*/ 0 w 208597"/>
                <a:gd name="connsiteY2" fmla="*/ 252412 h 374332"/>
                <a:gd name="connsiteX3" fmla="*/ 104775 w 208597"/>
                <a:gd name="connsiteY3" fmla="*/ 374333 h 374332"/>
                <a:gd name="connsiteX4" fmla="*/ 208597 w 208597"/>
                <a:gd name="connsiteY4" fmla="*/ 252412 h 374332"/>
                <a:gd name="connsiteX5" fmla="*/ 161925 w 208597"/>
                <a:gd name="connsiteY5" fmla="*/ 252412 h 374332"/>
                <a:gd name="connsiteX6" fmla="*/ 161925 w 208597"/>
                <a:gd name="connsiteY6" fmla="*/ 0 h 374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597" h="374332">
                  <a:moveTo>
                    <a:pt x="46672" y="0"/>
                  </a:moveTo>
                  <a:lnTo>
                    <a:pt x="46672" y="252412"/>
                  </a:lnTo>
                  <a:lnTo>
                    <a:pt x="0" y="252412"/>
                  </a:lnTo>
                  <a:lnTo>
                    <a:pt x="104775" y="374333"/>
                  </a:lnTo>
                  <a:lnTo>
                    <a:pt x="208597" y="252412"/>
                  </a:lnTo>
                  <a:lnTo>
                    <a:pt x="161925" y="252412"/>
                  </a:lnTo>
                  <a:lnTo>
                    <a:pt x="16192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51" name="Graphic 45">
            <a:extLst>
              <a:ext uri="{FF2B5EF4-FFF2-40B4-BE49-F238E27FC236}">
                <a16:creationId xmlns:a16="http://schemas.microsoft.com/office/drawing/2014/main" id="{886FD86D-33E3-43E3-84FC-C284F76607AA}"/>
              </a:ext>
            </a:extLst>
          </p:cNvPr>
          <p:cNvGrpSpPr/>
          <p:nvPr/>
        </p:nvGrpSpPr>
        <p:grpSpPr>
          <a:xfrm>
            <a:off x="5594642" y="1665141"/>
            <a:ext cx="617724" cy="609958"/>
            <a:chOff x="5594642" y="1665141"/>
            <a:chExt cx="617724" cy="609958"/>
          </a:xfrm>
          <a:noFill/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80A0D3A-E6E2-41F6-BD92-1A76A94B3019}"/>
                </a:ext>
              </a:extLst>
            </p:cNvPr>
            <p:cNvSpPr/>
            <p:nvPr/>
          </p:nvSpPr>
          <p:spPr>
            <a:xfrm>
              <a:off x="5594642" y="1665141"/>
              <a:ext cx="617724" cy="377547"/>
            </a:xfrm>
            <a:custGeom>
              <a:avLst/>
              <a:gdLst>
                <a:gd name="connsiteX0" fmla="*/ 412937 w 617724"/>
                <a:gd name="connsiteY0" fmla="*/ 377548 h 377547"/>
                <a:gd name="connsiteX1" fmla="*/ 542477 w 617724"/>
                <a:gd name="connsiteY1" fmla="*/ 377548 h 377547"/>
                <a:gd name="connsiteX2" fmla="*/ 617724 w 617724"/>
                <a:gd name="connsiteY2" fmla="*/ 302301 h 377547"/>
                <a:gd name="connsiteX3" fmla="*/ 583434 w 617724"/>
                <a:gd name="connsiteY3" fmla="*/ 239436 h 377547"/>
                <a:gd name="connsiteX4" fmla="*/ 589149 w 617724"/>
                <a:gd name="connsiteY4" fmla="*/ 202288 h 377547"/>
                <a:gd name="connsiteX5" fmla="*/ 484374 w 617724"/>
                <a:gd name="connsiteY5" fmla="*/ 89893 h 377547"/>
                <a:gd name="connsiteX6" fmla="*/ 286254 w 617724"/>
                <a:gd name="connsiteY6" fmla="*/ 12741 h 377547"/>
                <a:gd name="connsiteX7" fmla="*/ 209102 w 617724"/>
                <a:gd name="connsiteY7" fmla="*/ 92751 h 377547"/>
                <a:gd name="connsiteX8" fmla="*/ 67179 w 617724"/>
                <a:gd name="connsiteY8" fmla="*/ 186096 h 377547"/>
                <a:gd name="connsiteX9" fmla="*/ 64322 w 617724"/>
                <a:gd name="connsiteY9" fmla="*/ 210861 h 377547"/>
                <a:gd name="connsiteX10" fmla="*/ 66227 w 617724"/>
                <a:gd name="connsiteY10" fmla="*/ 228006 h 377547"/>
                <a:gd name="connsiteX11" fmla="*/ 504 w 617724"/>
                <a:gd name="connsiteY11" fmla="*/ 311826 h 377547"/>
                <a:gd name="connsiteX12" fmla="*/ 74799 w 617724"/>
                <a:gd name="connsiteY12" fmla="*/ 377548 h 377547"/>
                <a:gd name="connsiteX13" fmla="*/ 204339 w 617724"/>
                <a:gd name="connsiteY13" fmla="*/ 377548 h 377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7724" h="377547">
                  <a:moveTo>
                    <a:pt x="412937" y="377548"/>
                  </a:moveTo>
                  <a:lnTo>
                    <a:pt x="542477" y="377548"/>
                  </a:lnTo>
                  <a:cubicBezTo>
                    <a:pt x="584387" y="377548"/>
                    <a:pt x="617724" y="344210"/>
                    <a:pt x="617724" y="302301"/>
                  </a:cubicBezTo>
                  <a:cubicBezTo>
                    <a:pt x="617724" y="276583"/>
                    <a:pt x="605342" y="253723"/>
                    <a:pt x="583434" y="239436"/>
                  </a:cubicBezTo>
                  <a:cubicBezTo>
                    <a:pt x="587244" y="228006"/>
                    <a:pt x="589149" y="214671"/>
                    <a:pt x="589149" y="202288"/>
                  </a:cubicBezTo>
                  <a:cubicBezTo>
                    <a:pt x="589149" y="143233"/>
                    <a:pt x="543429" y="94656"/>
                    <a:pt x="484374" y="89893"/>
                  </a:cubicBezTo>
                  <a:cubicBezTo>
                    <a:pt x="451037" y="13693"/>
                    <a:pt x="361502" y="-20597"/>
                    <a:pt x="286254" y="12741"/>
                  </a:cubicBezTo>
                  <a:cubicBezTo>
                    <a:pt x="251964" y="29886"/>
                    <a:pt x="224342" y="57508"/>
                    <a:pt x="209102" y="92751"/>
                  </a:cubicBezTo>
                  <a:cubicBezTo>
                    <a:pt x="144332" y="79416"/>
                    <a:pt x="80514" y="121326"/>
                    <a:pt x="67179" y="186096"/>
                  </a:cubicBezTo>
                  <a:cubicBezTo>
                    <a:pt x="65274" y="194668"/>
                    <a:pt x="64322" y="202288"/>
                    <a:pt x="64322" y="210861"/>
                  </a:cubicBezTo>
                  <a:cubicBezTo>
                    <a:pt x="64322" y="216576"/>
                    <a:pt x="65274" y="222291"/>
                    <a:pt x="66227" y="228006"/>
                  </a:cubicBezTo>
                  <a:cubicBezTo>
                    <a:pt x="25269" y="232768"/>
                    <a:pt x="-4258" y="270868"/>
                    <a:pt x="504" y="311826"/>
                  </a:cubicBezTo>
                  <a:cubicBezTo>
                    <a:pt x="5267" y="348973"/>
                    <a:pt x="36699" y="377548"/>
                    <a:pt x="74799" y="377548"/>
                  </a:cubicBezTo>
                  <a:lnTo>
                    <a:pt x="204339" y="37754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9F99996-9D0F-4B13-93CE-2A34DC8304B6}"/>
                </a:ext>
              </a:extLst>
            </p:cNvPr>
            <p:cNvSpPr/>
            <p:nvPr/>
          </p:nvSpPr>
          <p:spPr>
            <a:xfrm>
              <a:off x="5903756" y="1892195"/>
              <a:ext cx="9525" cy="382904"/>
            </a:xfrm>
            <a:custGeom>
              <a:avLst/>
              <a:gdLst>
                <a:gd name="connsiteX0" fmla="*/ 0 w 9525"/>
                <a:gd name="connsiteY0" fmla="*/ 0 h 382904"/>
                <a:gd name="connsiteX1" fmla="*/ 0 w 9525"/>
                <a:gd name="connsiteY1" fmla="*/ 382905 h 382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2904">
                  <a:moveTo>
                    <a:pt x="0" y="0"/>
                  </a:moveTo>
                  <a:lnTo>
                    <a:pt x="0" y="38290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CE15B0A-3FB8-4A2B-824F-2C94EE63C069}"/>
                </a:ext>
              </a:extLst>
            </p:cNvPr>
            <p:cNvSpPr/>
            <p:nvPr/>
          </p:nvSpPr>
          <p:spPr>
            <a:xfrm>
              <a:off x="5903756" y="2150322"/>
              <a:ext cx="123825" cy="124777"/>
            </a:xfrm>
            <a:custGeom>
              <a:avLst/>
              <a:gdLst>
                <a:gd name="connsiteX0" fmla="*/ 0 w 123825"/>
                <a:gd name="connsiteY0" fmla="*/ 124777 h 124777"/>
                <a:gd name="connsiteX1" fmla="*/ 123825 w 123825"/>
                <a:gd name="connsiteY1" fmla="*/ 0 h 12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3825" h="124777">
                  <a:moveTo>
                    <a:pt x="0" y="124777"/>
                  </a:moveTo>
                  <a:lnTo>
                    <a:pt x="12382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6E5A00A-0F99-4954-A535-B3CE98BF10F2}"/>
                </a:ext>
              </a:extLst>
            </p:cNvPr>
            <p:cNvSpPr/>
            <p:nvPr/>
          </p:nvSpPr>
          <p:spPr>
            <a:xfrm>
              <a:off x="5778979" y="2150322"/>
              <a:ext cx="124777" cy="124777"/>
            </a:xfrm>
            <a:custGeom>
              <a:avLst/>
              <a:gdLst>
                <a:gd name="connsiteX0" fmla="*/ 124778 w 124777"/>
                <a:gd name="connsiteY0" fmla="*/ 124777 h 124777"/>
                <a:gd name="connsiteX1" fmla="*/ 0 w 124777"/>
                <a:gd name="connsiteY1" fmla="*/ 0 h 12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4777" h="124777">
                  <a:moveTo>
                    <a:pt x="124778" y="124777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4" name="Graphic 57">
            <a:extLst>
              <a:ext uri="{FF2B5EF4-FFF2-40B4-BE49-F238E27FC236}">
                <a16:creationId xmlns:a16="http://schemas.microsoft.com/office/drawing/2014/main" id="{B3274E82-3B16-4CDD-A1DD-7D56753CF2C3}"/>
              </a:ext>
            </a:extLst>
          </p:cNvPr>
          <p:cNvGrpSpPr/>
          <p:nvPr/>
        </p:nvGrpSpPr>
        <p:grpSpPr>
          <a:xfrm>
            <a:off x="10009544" y="3432956"/>
            <a:ext cx="440287" cy="542112"/>
            <a:chOff x="10009544" y="3432956"/>
            <a:chExt cx="440287" cy="542112"/>
          </a:xfrm>
          <a:noFill/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571CB1C-CFFA-4C10-A0C4-0308DB3DD2DA}"/>
                </a:ext>
              </a:extLst>
            </p:cNvPr>
            <p:cNvSpPr/>
            <p:nvPr/>
          </p:nvSpPr>
          <p:spPr>
            <a:xfrm>
              <a:off x="10009544" y="3711086"/>
              <a:ext cx="121443" cy="121443"/>
            </a:xfrm>
            <a:custGeom>
              <a:avLst/>
              <a:gdLst>
                <a:gd name="connsiteX0" fmla="*/ 110728 w 121443"/>
                <a:gd name="connsiteY0" fmla="*/ 110728 h 121443"/>
                <a:gd name="connsiteX1" fmla="*/ 110728 w 121443"/>
                <a:gd name="connsiteY1" fmla="*/ 110728 h 121443"/>
                <a:gd name="connsiteX2" fmla="*/ 60246 w 121443"/>
                <a:gd name="connsiteY2" fmla="*/ 110728 h 121443"/>
                <a:gd name="connsiteX3" fmla="*/ 10716 w 121443"/>
                <a:gd name="connsiteY3" fmla="*/ 61198 h 121443"/>
                <a:gd name="connsiteX4" fmla="*/ 10716 w 121443"/>
                <a:gd name="connsiteY4" fmla="*/ 10716 h 121443"/>
                <a:gd name="connsiteX5" fmla="*/ 10716 w 121443"/>
                <a:gd name="connsiteY5" fmla="*/ 10716 h 121443"/>
                <a:gd name="connsiteX6" fmla="*/ 61198 w 121443"/>
                <a:gd name="connsiteY6" fmla="*/ 10716 h 121443"/>
                <a:gd name="connsiteX7" fmla="*/ 110728 w 121443"/>
                <a:gd name="connsiteY7" fmla="*/ 60246 h 121443"/>
                <a:gd name="connsiteX8" fmla="*/ 110728 w 121443"/>
                <a:gd name="connsiteY8" fmla="*/ 110728 h 121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443" h="121443">
                  <a:moveTo>
                    <a:pt x="110728" y="110728"/>
                  </a:moveTo>
                  <a:lnTo>
                    <a:pt x="110728" y="110728"/>
                  </a:lnTo>
                  <a:cubicBezTo>
                    <a:pt x="96441" y="125016"/>
                    <a:pt x="74533" y="125016"/>
                    <a:pt x="60246" y="110728"/>
                  </a:cubicBezTo>
                  <a:lnTo>
                    <a:pt x="10716" y="61198"/>
                  </a:lnTo>
                  <a:cubicBezTo>
                    <a:pt x="-3572" y="46911"/>
                    <a:pt x="-3572" y="25003"/>
                    <a:pt x="10716" y="10716"/>
                  </a:cubicBezTo>
                  <a:lnTo>
                    <a:pt x="10716" y="10716"/>
                  </a:lnTo>
                  <a:cubicBezTo>
                    <a:pt x="25003" y="-3572"/>
                    <a:pt x="46911" y="-3572"/>
                    <a:pt x="61198" y="10716"/>
                  </a:cubicBezTo>
                  <a:lnTo>
                    <a:pt x="110728" y="60246"/>
                  </a:lnTo>
                  <a:cubicBezTo>
                    <a:pt x="125016" y="74533"/>
                    <a:pt x="125016" y="96441"/>
                    <a:pt x="110728" y="11072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8596F101-80F3-49EA-A37E-5BD1E2C3301F}"/>
                </a:ext>
              </a:extLst>
            </p:cNvPr>
            <p:cNvSpPr/>
            <p:nvPr/>
          </p:nvSpPr>
          <p:spPr>
            <a:xfrm>
              <a:off x="10046453" y="3646316"/>
              <a:ext cx="120729" cy="121443"/>
            </a:xfrm>
            <a:custGeom>
              <a:avLst/>
              <a:gdLst>
                <a:gd name="connsiteX0" fmla="*/ 110014 w 120729"/>
                <a:gd name="connsiteY0" fmla="*/ 110728 h 121443"/>
                <a:gd name="connsiteX1" fmla="*/ 110014 w 120729"/>
                <a:gd name="connsiteY1" fmla="*/ 110728 h 121443"/>
                <a:gd name="connsiteX2" fmla="*/ 59531 w 120729"/>
                <a:gd name="connsiteY2" fmla="*/ 110728 h 121443"/>
                <a:gd name="connsiteX3" fmla="*/ 10001 w 120729"/>
                <a:gd name="connsiteY3" fmla="*/ 61198 h 121443"/>
                <a:gd name="connsiteX4" fmla="*/ 10001 w 120729"/>
                <a:gd name="connsiteY4" fmla="*/ 10716 h 121443"/>
                <a:gd name="connsiteX5" fmla="*/ 10001 w 120729"/>
                <a:gd name="connsiteY5" fmla="*/ 10716 h 121443"/>
                <a:gd name="connsiteX6" fmla="*/ 60484 w 120729"/>
                <a:gd name="connsiteY6" fmla="*/ 10716 h 121443"/>
                <a:gd name="connsiteX7" fmla="*/ 110014 w 120729"/>
                <a:gd name="connsiteY7" fmla="*/ 60246 h 121443"/>
                <a:gd name="connsiteX8" fmla="*/ 110014 w 120729"/>
                <a:gd name="connsiteY8" fmla="*/ 110728 h 121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729" h="121443">
                  <a:moveTo>
                    <a:pt x="110014" y="110728"/>
                  </a:moveTo>
                  <a:lnTo>
                    <a:pt x="110014" y="110728"/>
                  </a:lnTo>
                  <a:cubicBezTo>
                    <a:pt x="95726" y="125016"/>
                    <a:pt x="73819" y="125016"/>
                    <a:pt x="59531" y="110728"/>
                  </a:cubicBezTo>
                  <a:lnTo>
                    <a:pt x="10001" y="61198"/>
                  </a:lnTo>
                  <a:cubicBezTo>
                    <a:pt x="-3334" y="46911"/>
                    <a:pt x="-3334" y="25003"/>
                    <a:pt x="10001" y="10716"/>
                  </a:cubicBezTo>
                  <a:lnTo>
                    <a:pt x="10001" y="10716"/>
                  </a:lnTo>
                  <a:cubicBezTo>
                    <a:pt x="24289" y="-3572"/>
                    <a:pt x="46196" y="-3572"/>
                    <a:pt x="60484" y="10716"/>
                  </a:cubicBezTo>
                  <a:lnTo>
                    <a:pt x="110014" y="60246"/>
                  </a:lnTo>
                  <a:cubicBezTo>
                    <a:pt x="124301" y="74533"/>
                    <a:pt x="124301" y="96441"/>
                    <a:pt x="110014" y="11072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999C38FB-530D-47AB-9011-88FDBE95A24F}"/>
                </a:ext>
              </a:extLst>
            </p:cNvPr>
            <p:cNvSpPr/>
            <p:nvPr/>
          </p:nvSpPr>
          <p:spPr>
            <a:xfrm>
              <a:off x="10081934" y="3582499"/>
              <a:ext cx="120729" cy="120729"/>
            </a:xfrm>
            <a:custGeom>
              <a:avLst/>
              <a:gdLst>
                <a:gd name="connsiteX0" fmla="*/ 110728 w 120729"/>
                <a:gd name="connsiteY0" fmla="*/ 110728 h 120729"/>
                <a:gd name="connsiteX1" fmla="*/ 110728 w 120729"/>
                <a:gd name="connsiteY1" fmla="*/ 110728 h 120729"/>
                <a:gd name="connsiteX2" fmla="*/ 60246 w 120729"/>
                <a:gd name="connsiteY2" fmla="*/ 110728 h 120729"/>
                <a:gd name="connsiteX3" fmla="*/ 10716 w 120729"/>
                <a:gd name="connsiteY3" fmla="*/ 61198 h 120729"/>
                <a:gd name="connsiteX4" fmla="*/ 10716 w 120729"/>
                <a:gd name="connsiteY4" fmla="*/ 10716 h 120729"/>
                <a:gd name="connsiteX5" fmla="*/ 10716 w 120729"/>
                <a:gd name="connsiteY5" fmla="*/ 10716 h 120729"/>
                <a:gd name="connsiteX6" fmla="*/ 61198 w 120729"/>
                <a:gd name="connsiteY6" fmla="*/ 10716 h 120729"/>
                <a:gd name="connsiteX7" fmla="*/ 110728 w 120729"/>
                <a:gd name="connsiteY7" fmla="*/ 60246 h 120729"/>
                <a:gd name="connsiteX8" fmla="*/ 110728 w 120729"/>
                <a:gd name="connsiteY8" fmla="*/ 110728 h 120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729" h="120729">
                  <a:moveTo>
                    <a:pt x="110728" y="110728"/>
                  </a:moveTo>
                  <a:lnTo>
                    <a:pt x="110728" y="110728"/>
                  </a:lnTo>
                  <a:cubicBezTo>
                    <a:pt x="96441" y="124063"/>
                    <a:pt x="74533" y="124063"/>
                    <a:pt x="60246" y="110728"/>
                  </a:cubicBezTo>
                  <a:lnTo>
                    <a:pt x="10716" y="61198"/>
                  </a:lnTo>
                  <a:cubicBezTo>
                    <a:pt x="-3572" y="46911"/>
                    <a:pt x="-3572" y="25003"/>
                    <a:pt x="10716" y="10716"/>
                  </a:cubicBezTo>
                  <a:lnTo>
                    <a:pt x="10716" y="10716"/>
                  </a:lnTo>
                  <a:cubicBezTo>
                    <a:pt x="25003" y="-3572"/>
                    <a:pt x="46911" y="-3572"/>
                    <a:pt x="61198" y="10716"/>
                  </a:cubicBezTo>
                  <a:lnTo>
                    <a:pt x="110728" y="60246"/>
                  </a:lnTo>
                  <a:cubicBezTo>
                    <a:pt x="124063" y="74533"/>
                    <a:pt x="124063" y="96441"/>
                    <a:pt x="110728" y="11072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2745FF5E-C105-4081-BB47-887925976A9B}"/>
                </a:ext>
              </a:extLst>
            </p:cNvPr>
            <p:cNvSpPr/>
            <p:nvPr/>
          </p:nvSpPr>
          <p:spPr>
            <a:xfrm>
              <a:off x="10179089" y="3535826"/>
              <a:ext cx="190308" cy="238363"/>
            </a:xfrm>
            <a:custGeom>
              <a:avLst/>
              <a:gdLst>
                <a:gd name="connsiteX0" fmla="*/ 64056 w 190308"/>
                <a:gd name="connsiteY0" fmla="*/ 238363 h 238363"/>
                <a:gd name="connsiteX1" fmla="*/ 54531 w 190308"/>
                <a:gd name="connsiteY1" fmla="*/ 163116 h 238363"/>
                <a:gd name="connsiteX2" fmla="*/ 39291 w 190308"/>
                <a:gd name="connsiteY2" fmla="*/ 89773 h 238363"/>
                <a:gd name="connsiteX3" fmla="*/ 10716 w 190308"/>
                <a:gd name="connsiteY3" fmla="*/ 61198 h 238363"/>
                <a:gd name="connsiteX4" fmla="*/ 10716 w 190308"/>
                <a:gd name="connsiteY4" fmla="*/ 10716 h 238363"/>
                <a:gd name="connsiteX5" fmla="*/ 10716 w 190308"/>
                <a:gd name="connsiteY5" fmla="*/ 10716 h 238363"/>
                <a:gd name="connsiteX6" fmla="*/ 61198 w 190308"/>
                <a:gd name="connsiteY6" fmla="*/ 10716 h 238363"/>
                <a:gd name="connsiteX7" fmla="*/ 110728 w 190308"/>
                <a:gd name="connsiteY7" fmla="*/ 60246 h 238363"/>
                <a:gd name="connsiteX8" fmla="*/ 185023 w 190308"/>
                <a:gd name="connsiteY8" fmla="*/ 235506 h 238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308" h="238363">
                  <a:moveTo>
                    <a:pt x="64056" y="238363"/>
                  </a:moveTo>
                  <a:cubicBezTo>
                    <a:pt x="64056" y="238363"/>
                    <a:pt x="36433" y="203121"/>
                    <a:pt x="54531" y="163116"/>
                  </a:cubicBezTo>
                  <a:cubicBezTo>
                    <a:pt x="72628" y="123111"/>
                    <a:pt x="39291" y="89773"/>
                    <a:pt x="39291" y="89773"/>
                  </a:cubicBezTo>
                  <a:lnTo>
                    <a:pt x="10716" y="61198"/>
                  </a:lnTo>
                  <a:cubicBezTo>
                    <a:pt x="-3572" y="46911"/>
                    <a:pt x="-3572" y="25003"/>
                    <a:pt x="10716" y="10716"/>
                  </a:cubicBezTo>
                  <a:lnTo>
                    <a:pt x="10716" y="10716"/>
                  </a:lnTo>
                  <a:cubicBezTo>
                    <a:pt x="25003" y="-3572"/>
                    <a:pt x="46911" y="-3572"/>
                    <a:pt x="61198" y="10716"/>
                  </a:cubicBezTo>
                  <a:lnTo>
                    <a:pt x="110728" y="60246"/>
                  </a:lnTo>
                  <a:cubicBezTo>
                    <a:pt x="110728" y="60246"/>
                    <a:pt x="214551" y="155496"/>
                    <a:pt x="185023" y="235506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3F0F2E5-A805-497E-A5C8-A9EC766633C3}"/>
                </a:ext>
              </a:extLst>
            </p:cNvPr>
            <p:cNvSpPr/>
            <p:nvPr/>
          </p:nvSpPr>
          <p:spPr>
            <a:xfrm>
              <a:off x="10033118" y="3432956"/>
              <a:ext cx="159543" cy="209788"/>
            </a:xfrm>
            <a:custGeom>
              <a:avLst/>
              <a:gdLst>
                <a:gd name="connsiteX0" fmla="*/ 159544 w 159543"/>
                <a:gd name="connsiteY0" fmla="*/ 209788 h 209788"/>
                <a:gd name="connsiteX1" fmla="*/ 10001 w 159543"/>
                <a:gd name="connsiteY1" fmla="*/ 60246 h 209788"/>
                <a:gd name="connsiteX2" fmla="*/ 10001 w 159543"/>
                <a:gd name="connsiteY2" fmla="*/ 10716 h 209788"/>
                <a:gd name="connsiteX3" fmla="*/ 10001 w 159543"/>
                <a:gd name="connsiteY3" fmla="*/ 10716 h 209788"/>
                <a:gd name="connsiteX4" fmla="*/ 60484 w 159543"/>
                <a:gd name="connsiteY4" fmla="*/ 10716 h 209788"/>
                <a:gd name="connsiteX5" fmla="*/ 158591 w 159543"/>
                <a:gd name="connsiteY5" fmla="*/ 109776 h 209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543" h="209788">
                  <a:moveTo>
                    <a:pt x="159544" y="209788"/>
                  </a:moveTo>
                  <a:lnTo>
                    <a:pt x="10001" y="60246"/>
                  </a:lnTo>
                  <a:cubicBezTo>
                    <a:pt x="-3334" y="46911"/>
                    <a:pt x="-3334" y="24051"/>
                    <a:pt x="10001" y="10716"/>
                  </a:cubicBezTo>
                  <a:lnTo>
                    <a:pt x="10001" y="10716"/>
                  </a:lnTo>
                  <a:cubicBezTo>
                    <a:pt x="24289" y="-3572"/>
                    <a:pt x="46196" y="-3572"/>
                    <a:pt x="60484" y="10716"/>
                  </a:cubicBezTo>
                  <a:lnTo>
                    <a:pt x="158591" y="109776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373C3623-8E7D-42A6-9D2B-51A5C80742C7}"/>
                </a:ext>
              </a:extLst>
            </p:cNvPr>
            <p:cNvSpPr/>
            <p:nvPr/>
          </p:nvSpPr>
          <p:spPr>
            <a:xfrm rot="-2700000">
              <a:off x="10225774" y="3816257"/>
              <a:ext cx="223835" cy="93344"/>
            </a:xfrm>
            <a:custGeom>
              <a:avLst/>
              <a:gdLst>
                <a:gd name="connsiteX0" fmla="*/ 0 w 223835"/>
                <a:gd name="connsiteY0" fmla="*/ 0 h 93344"/>
                <a:gd name="connsiteX1" fmla="*/ 223835 w 223835"/>
                <a:gd name="connsiteY1" fmla="*/ 0 h 93344"/>
                <a:gd name="connsiteX2" fmla="*/ 223835 w 223835"/>
                <a:gd name="connsiteY2" fmla="*/ 93344 h 93344"/>
                <a:gd name="connsiteX3" fmla="*/ 0 w 223835"/>
                <a:gd name="connsiteY3" fmla="*/ 93344 h 9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835" h="93344">
                  <a:moveTo>
                    <a:pt x="0" y="0"/>
                  </a:moveTo>
                  <a:lnTo>
                    <a:pt x="223835" y="0"/>
                  </a:lnTo>
                  <a:lnTo>
                    <a:pt x="223835" y="93344"/>
                  </a:lnTo>
                  <a:lnTo>
                    <a:pt x="0" y="93344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E242CFE-F2B0-418F-9E79-0D4DD69BE161}"/>
                </a:ext>
              </a:extLst>
            </p:cNvPr>
            <p:cNvSpPr/>
            <p:nvPr/>
          </p:nvSpPr>
          <p:spPr>
            <a:xfrm>
              <a:off x="10086934" y="3831340"/>
              <a:ext cx="155257" cy="62071"/>
            </a:xfrm>
            <a:custGeom>
              <a:avLst/>
              <a:gdLst>
                <a:gd name="connsiteX0" fmla="*/ 0 w 155257"/>
                <a:gd name="connsiteY0" fmla="*/ 0 h 62071"/>
                <a:gd name="connsiteX1" fmla="*/ 155258 w 155257"/>
                <a:gd name="connsiteY1" fmla="*/ 61913 h 62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5257" h="62071">
                  <a:moveTo>
                    <a:pt x="0" y="0"/>
                  </a:moveTo>
                  <a:cubicBezTo>
                    <a:pt x="0" y="0"/>
                    <a:pt x="72390" y="65723"/>
                    <a:pt x="155258" y="6191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4" name="Graphic 39">
            <a:extLst>
              <a:ext uri="{FF2B5EF4-FFF2-40B4-BE49-F238E27FC236}">
                <a16:creationId xmlns:a16="http://schemas.microsoft.com/office/drawing/2014/main" id="{37BDC338-2752-4DDC-AC3F-39AC3C4A2E53}"/>
              </a:ext>
            </a:extLst>
          </p:cNvPr>
          <p:cNvGrpSpPr/>
          <p:nvPr/>
        </p:nvGrpSpPr>
        <p:grpSpPr>
          <a:xfrm>
            <a:off x="5594642" y="3455697"/>
            <a:ext cx="617724" cy="498515"/>
            <a:chOff x="5594642" y="3455697"/>
            <a:chExt cx="617724" cy="498515"/>
          </a:xfrm>
          <a:noFill/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B2CA63D-5A44-4831-B49C-DEDD77015B3A}"/>
                </a:ext>
              </a:extLst>
            </p:cNvPr>
            <p:cNvSpPr/>
            <p:nvPr/>
          </p:nvSpPr>
          <p:spPr>
            <a:xfrm>
              <a:off x="5594642" y="3455697"/>
              <a:ext cx="617724" cy="377547"/>
            </a:xfrm>
            <a:custGeom>
              <a:avLst/>
              <a:gdLst>
                <a:gd name="connsiteX0" fmla="*/ 499614 w 617724"/>
                <a:gd name="connsiteY0" fmla="*/ 377548 h 377547"/>
                <a:gd name="connsiteX1" fmla="*/ 542477 w 617724"/>
                <a:gd name="connsiteY1" fmla="*/ 377548 h 377547"/>
                <a:gd name="connsiteX2" fmla="*/ 617724 w 617724"/>
                <a:gd name="connsiteY2" fmla="*/ 302301 h 377547"/>
                <a:gd name="connsiteX3" fmla="*/ 583434 w 617724"/>
                <a:gd name="connsiteY3" fmla="*/ 239436 h 377547"/>
                <a:gd name="connsiteX4" fmla="*/ 589149 w 617724"/>
                <a:gd name="connsiteY4" fmla="*/ 202288 h 377547"/>
                <a:gd name="connsiteX5" fmla="*/ 484374 w 617724"/>
                <a:gd name="connsiteY5" fmla="*/ 89893 h 377547"/>
                <a:gd name="connsiteX6" fmla="*/ 286254 w 617724"/>
                <a:gd name="connsiteY6" fmla="*/ 12741 h 377547"/>
                <a:gd name="connsiteX7" fmla="*/ 209102 w 617724"/>
                <a:gd name="connsiteY7" fmla="*/ 92750 h 377547"/>
                <a:gd name="connsiteX8" fmla="*/ 67179 w 617724"/>
                <a:gd name="connsiteY8" fmla="*/ 186095 h 377547"/>
                <a:gd name="connsiteX9" fmla="*/ 64322 w 617724"/>
                <a:gd name="connsiteY9" fmla="*/ 210861 h 377547"/>
                <a:gd name="connsiteX10" fmla="*/ 66227 w 617724"/>
                <a:gd name="connsiteY10" fmla="*/ 228005 h 377547"/>
                <a:gd name="connsiteX11" fmla="*/ 504 w 617724"/>
                <a:gd name="connsiteY11" fmla="*/ 311826 h 377547"/>
                <a:gd name="connsiteX12" fmla="*/ 74799 w 617724"/>
                <a:gd name="connsiteY12" fmla="*/ 377548 h 377547"/>
                <a:gd name="connsiteX13" fmla="*/ 117662 w 617724"/>
                <a:gd name="connsiteY13" fmla="*/ 377548 h 377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7724" h="377547">
                  <a:moveTo>
                    <a:pt x="499614" y="377548"/>
                  </a:moveTo>
                  <a:lnTo>
                    <a:pt x="542477" y="377548"/>
                  </a:lnTo>
                  <a:cubicBezTo>
                    <a:pt x="584387" y="377548"/>
                    <a:pt x="617724" y="344210"/>
                    <a:pt x="617724" y="302301"/>
                  </a:cubicBezTo>
                  <a:cubicBezTo>
                    <a:pt x="617724" y="276583"/>
                    <a:pt x="605342" y="253723"/>
                    <a:pt x="583434" y="239436"/>
                  </a:cubicBezTo>
                  <a:cubicBezTo>
                    <a:pt x="587244" y="228005"/>
                    <a:pt x="589149" y="214670"/>
                    <a:pt x="589149" y="202288"/>
                  </a:cubicBezTo>
                  <a:cubicBezTo>
                    <a:pt x="589149" y="143233"/>
                    <a:pt x="543429" y="94655"/>
                    <a:pt x="484374" y="89893"/>
                  </a:cubicBezTo>
                  <a:cubicBezTo>
                    <a:pt x="451037" y="13693"/>
                    <a:pt x="361502" y="-20597"/>
                    <a:pt x="286254" y="12741"/>
                  </a:cubicBezTo>
                  <a:cubicBezTo>
                    <a:pt x="251964" y="29886"/>
                    <a:pt x="224342" y="57508"/>
                    <a:pt x="209102" y="92750"/>
                  </a:cubicBezTo>
                  <a:cubicBezTo>
                    <a:pt x="144332" y="79416"/>
                    <a:pt x="80514" y="121325"/>
                    <a:pt x="67179" y="186095"/>
                  </a:cubicBezTo>
                  <a:cubicBezTo>
                    <a:pt x="65274" y="194668"/>
                    <a:pt x="64322" y="202288"/>
                    <a:pt x="64322" y="210861"/>
                  </a:cubicBezTo>
                  <a:cubicBezTo>
                    <a:pt x="64322" y="216575"/>
                    <a:pt x="65274" y="222291"/>
                    <a:pt x="66227" y="228005"/>
                  </a:cubicBezTo>
                  <a:cubicBezTo>
                    <a:pt x="25269" y="232768"/>
                    <a:pt x="-4258" y="270868"/>
                    <a:pt x="504" y="311826"/>
                  </a:cubicBezTo>
                  <a:cubicBezTo>
                    <a:pt x="5267" y="348973"/>
                    <a:pt x="36699" y="377548"/>
                    <a:pt x="74799" y="377548"/>
                  </a:cubicBezTo>
                  <a:lnTo>
                    <a:pt x="117662" y="37754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EE03E61D-7BFB-49C5-8606-4E90CEB4620D}"/>
                </a:ext>
              </a:extLst>
            </p:cNvPr>
            <p:cNvSpPr/>
            <p:nvPr/>
          </p:nvSpPr>
          <p:spPr>
            <a:xfrm>
              <a:off x="5778978" y="3713229"/>
              <a:ext cx="124777" cy="240982"/>
            </a:xfrm>
            <a:custGeom>
              <a:avLst/>
              <a:gdLst>
                <a:gd name="connsiteX0" fmla="*/ 124778 w 124777"/>
                <a:gd name="connsiteY0" fmla="*/ 240983 h 240982"/>
                <a:gd name="connsiteX1" fmla="*/ 0 w 124777"/>
                <a:gd name="connsiteY1" fmla="*/ 116205 h 240982"/>
                <a:gd name="connsiteX2" fmla="*/ 0 w 124777"/>
                <a:gd name="connsiteY2" fmla="*/ 0 h 240982"/>
                <a:gd name="connsiteX3" fmla="*/ 124778 w 124777"/>
                <a:gd name="connsiteY3" fmla="*/ 123825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777" h="240982">
                  <a:moveTo>
                    <a:pt x="124778" y="240983"/>
                  </a:moveTo>
                  <a:lnTo>
                    <a:pt x="0" y="116205"/>
                  </a:lnTo>
                  <a:lnTo>
                    <a:pt x="0" y="0"/>
                  </a:lnTo>
                  <a:lnTo>
                    <a:pt x="124778" y="12382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CC186ACA-B414-4C06-A39A-CBCF4E97587D}"/>
                </a:ext>
              </a:extLst>
            </p:cNvPr>
            <p:cNvSpPr/>
            <p:nvPr/>
          </p:nvSpPr>
          <p:spPr>
            <a:xfrm>
              <a:off x="5903756" y="3713229"/>
              <a:ext cx="123824" cy="240982"/>
            </a:xfrm>
            <a:custGeom>
              <a:avLst/>
              <a:gdLst>
                <a:gd name="connsiteX0" fmla="*/ 0 w 123824"/>
                <a:gd name="connsiteY0" fmla="*/ 123825 h 240982"/>
                <a:gd name="connsiteX1" fmla="*/ 123825 w 123824"/>
                <a:gd name="connsiteY1" fmla="*/ 0 h 240982"/>
                <a:gd name="connsiteX2" fmla="*/ 123825 w 123824"/>
                <a:gd name="connsiteY2" fmla="*/ 116205 h 240982"/>
                <a:gd name="connsiteX3" fmla="*/ 0 w 123824"/>
                <a:gd name="connsiteY3" fmla="*/ 240983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4" h="240982">
                  <a:moveTo>
                    <a:pt x="0" y="123825"/>
                  </a:moveTo>
                  <a:lnTo>
                    <a:pt x="123825" y="0"/>
                  </a:lnTo>
                  <a:lnTo>
                    <a:pt x="123825" y="116205"/>
                  </a:lnTo>
                  <a:lnTo>
                    <a:pt x="0" y="24098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0" name="Graphic 49">
            <a:extLst>
              <a:ext uri="{FF2B5EF4-FFF2-40B4-BE49-F238E27FC236}">
                <a16:creationId xmlns:a16="http://schemas.microsoft.com/office/drawing/2014/main" id="{4283F295-28CE-483D-8EBB-54E1FAAACA09}"/>
              </a:ext>
            </a:extLst>
          </p:cNvPr>
          <p:cNvGrpSpPr/>
          <p:nvPr/>
        </p:nvGrpSpPr>
        <p:grpSpPr>
          <a:xfrm>
            <a:off x="1267188" y="3476057"/>
            <a:ext cx="613409" cy="450532"/>
            <a:chOff x="1267188" y="3476057"/>
            <a:chExt cx="613409" cy="450532"/>
          </a:xfrm>
          <a:noFill/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E743D11-5B1E-4BFB-9E41-6443DBF27ABE}"/>
                </a:ext>
              </a:extLst>
            </p:cNvPr>
            <p:cNvSpPr/>
            <p:nvPr/>
          </p:nvSpPr>
          <p:spPr>
            <a:xfrm>
              <a:off x="1631995" y="3674177"/>
              <a:ext cx="123825" cy="241935"/>
            </a:xfrm>
            <a:custGeom>
              <a:avLst/>
              <a:gdLst>
                <a:gd name="connsiteX0" fmla="*/ 123825 w 123825"/>
                <a:gd name="connsiteY0" fmla="*/ 241935 h 241935"/>
                <a:gd name="connsiteX1" fmla="*/ 0 w 123825"/>
                <a:gd name="connsiteY1" fmla="*/ 117158 h 241935"/>
                <a:gd name="connsiteX2" fmla="*/ 0 w 123825"/>
                <a:gd name="connsiteY2" fmla="*/ 0 h 241935"/>
                <a:gd name="connsiteX3" fmla="*/ 123825 w 123825"/>
                <a:gd name="connsiteY3" fmla="*/ 124777 h 241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241935">
                  <a:moveTo>
                    <a:pt x="123825" y="241935"/>
                  </a:moveTo>
                  <a:lnTo>
                    <a:pt x="0" y="117158"/>
                  </a:lnTo>
                  <a:lnTo>
                    <a:pt x="0" y="0"/>
                  </a:lnTo>
                  <a:lnTo>
                    <a:pt x="123825" y="12477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FD034D93-3A96-477A-AA32-6F8A57BE2062}"/>
                </a:ext>
              </a:extLst>
            </p:cNvPr>
            <p:cNvSpPr/>
            <p:nvPr/>
          </p:nvSpPr>
          <p:spPr>
            <a:xfrm>
              <a:off x="1755820" y="3674177"/>
              <a:ext cx="124777" cy="241935"/>
            </a:xfrm>
            <a:custGeom>
              <a:avLst/>
              <a:gdLst>
                <a:gd name="connsiteX0" fmla="*/ 0 w 124777"/>
                <a:gd name="connsiteY0" fmla="*/ 124777 h 241935"/>
                <a:gd name="connsiteX1" fmla="*/ 124777 w 124777"/>
                <a:gd name="connsiteY1" fmla="*/ 0 h 241935"/>
                <a:gd name="connsiteX2" fmla="*/ 124777 w 124777"/>
                <a:gd name="connsiteY2" fmla="*/ 117158 h 241935"/>
                <a:gd name="connsiteX3" fmla="*/ 0 w 124777"/>
                <a:gd name="connsiteY3" fmla="*/ 241935 h 241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777" h="241935">
                  <a:moveTo>
                    <a:pt x="0" y="124777"/>
                  </a:moveTo>
                  <a:lnTo>
                    <a:pt x="124777" y="0"/>
                  </a:lnTo>
                  <a:lnTo>
                    <a:pt x="124777" y="117158"/>
                  </a:lnTo>
                  <a:lnTo>
                    <a:pt x="0" y="24193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9A0CB64-7F98-49AE-8A15-2A279B0E01EA}"/>
                </a:ext>
              </a:extLst>
            </p:cNvPr>
            <p:cNvSpPr/>
            <p:nvPr/>
          </p:nvSpPr>
          <p:spPr>
            <a:xfrm>
              <a:off x="1267188" y="3476057"/>
              <a:ext cx="450532" cy="450532"/>
            </a:xfrm>
            <a:custGeom>
              <a:avLst/>
              <a:gdLst>
                <a:gd name="connsiteX0" fmla="*/ 381953 w 450532"/>
                <a:gd name="connsiteY0" fmla="*/ 400050 h 450532"/>
                <a:gd name="connsiteX1" fmla="*/ 328613 w 450532"/>
                <a:gd name="connsiteY1" fmla="*/ 450533 h 450532"/>
                <a:gd name="connsiteX2" fmla="*/ 0 w 450532"/>
                <a:gd name="connsiteY2" fmla="*/ 450533 h 450532"/>
                <a:gd name="connsiteX3" fmla="*/ 0 w 450532"/>
                <a:gd name="connsiteY3" fmla="*/ 0 h 450532"/>
                <a:gd name="connsiteX4" fmla="*/ 450533 w 450532"/>
                <a:gd name="connsiteY4" fmla="*/ 0 h 450532"/>
                <a:gd name="connsiteX5" fmla="*/ 450533 w 450532"/>
                <a:gd name="connsiteY5" fmla="*/ 224790 h 450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0532" h="450532">
                  <a:moveTo>
                    <a:pt x="381953" y="400050"/>
                  </a:moveTo>
                  <a:lnTo>
                    <a:pt x="328613" y="450533"/>
                  </a:lnTo>
                  <a:lnTo>
                    <a:pt x="0" y="450533"/>
                  </a:lnTo>
                  <a:lnTo>
                    <a:pt x="0" y="0"/>
                  </a:lnTo>
                  <a:lnTo>
                    <a:pt x="450533" y="0"/>
                  </a:lnTo>
                  <a:lnTo>
                    <a:pt x="450533" y="22479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58971810-C0BB-426F-8E0B-9A98E80C6624}"/>
                </a:ext>
              </a:extLst>
            </p:cNvPr>
            <p:cNvSpPr/>
            <p:nvPr/>
          </p:nvSpPr>
          <p:spPr>
            <a:xfrm>
              <a:off x="1372915" y="3476057"/>
              <a:ext cx="239077" cy="146685"/>
            </a:xfrm>
            <a:custGeom>
              <a:avLst/>
              <a:gdLst>
                <a:gd name="connsiteX0" fmla="*/ 0 w 239077"/>
                <a:gd name="connsiteY0" fmla="*/ 0 h 146685"/>
                <a:gd name="connsiteX1" fmla="*/ 239078 w 239077"/>
                <a:gd name="connsiteY1" fmla="*/ 0 h 146685"/>
                <a:gd name="connsiteX2" fmla="*/ 239078 w 239077"/>
                <a:gd name="connsiteY2" fmla="*/ 146685 h 146685"/>
                <a:gd name="connsiteX3" fmla="*/ 0 w 239077"/>
                <a:gd name="connsiteY3" fmla="*/ 146685 h 14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077" h="146685">
                  <a:moveTo>
                    <a:pt x="0" y="0"/>
                  </a:moveTo>
                  <a:lnTo>
                    <a:pt x="239078" y="0"/>
                  </a:lnTo>
                  <a:lnTo>
                    <a:pt x="239078" y="146685"/>
                  </a:lnTo>
                  <a:lnTo>
                    <a:pt x="0" y="14668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4BC5E680-EA99-4943-A773-A1DAD8B4E3E3}"/>
                </a:ext>
              </a:extLst>
            </p:cNvPr>
            <p:cNvSpPr/>
            <p:nvPr/>
          </p:nvSpPr>
          <p:spPr>
            <a:xfrm>
              <a:off x="1431970" y="3805622"/>
              <a:ext cx="120015" cy="120967"/>
            </a:xfrm>
            <a:custGeom>
              <a:avLst/>
              <a:gdLst>
                <a:gd name="connsiteX0" fmla="*/ 0 w 120015"/>
                <a:gd name="connsiteY0" fmla="*/ 0 h 120967"/>
                <a:gd name="connsiteX1" fmla="*/ 120015 w 120015"/>
                <a:gd name="connsiteY1" fmla="*/ 0 h 120967"/>
                <a:gd name="connsiteX2" fmla="*/ 120015 w 120015"/>
                <a:gd name="connsiteY2" fmla="*/ 120968 h 120967"/>
                <a:gd name="connsiteX3" fmla="*/ 0 w 120015"/>
                <a:gd name="connsiteY3" fmla="*/ 120968 h 120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" h="120967">
                  <a:moveTo>
                    <a:pt x="0" y="0"/>
                  </a:moveTo>
                  <a:lnTo>
                    <a:pt x="120015" y="0"/>
                  </a:lnTo>
                  <a:lnTo>
                    <a:pt x="120015" y="120968"/>
                  </a:lnTo>
                  <a:lnTo>
                    <a:pt x="0" y="12096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B418544B-6694-4211-AB11-514A830F7D36}"/>
                </a:ext>
              </a:extLst>
            </p:cNvPr>
            <p:cNvSpPr/>
            <p:nvPr/>
          </p:nvSpPr>
          <p:spPr>
            <a:xfrm>
              <a:off x="1431970" y="3866582"/>
              <a:ext cx="60007" cy="9525"/>
            </a:xfrm>
            <a:custGeom>
              <a:avLst/>
              <a:gdLst>
                <a:gd name="connsiteX0" fmla="*/ 0 w 60007"/>
                <a:gd name="connsiteY0" fmla="*/ 0 h 9525"/>
                <a:gd name="connsiteX1" fmla="*/ 60007 w 6000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007" h="9525">
                  <a:moveTo>
                    <a:pt x="0" y="0"/>
                  </a:moveTo>
                  <a:lnTo>
                    <a:pt x="60007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9" name="Graphic 51">
            <a:extLst>
              <a:ext uri="{FF2B5EF4-FFF2-40B4-BE49-F238E27FC236}">
                <a16:creationId xmlns:a16="http://schemas.microsoft.com/office/drawing/2014/main" id="{AF0A7585-1A92-4185-BAAC-E77C8DE17EC4}"/>
              </a:ext>
            </a:extLst>
          </p:cNvPr>
          <p:cNvGrpSpPr/>
          <p:nvPr/>
        </p:nvGrpSpPr>
        <p:grpSpPr>
          <a:xfrm>
            <a:off x="3421166" y="3457007"/>
            <a:ext cx="628649" cy="504825"/>
            <a:chOff x="3421166" y="3457007"/>
            <a:chExt cx="628649" cy="504825"/>
          </a:xfrm>
          <a:noFill/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17ACE371-BB4E-478E-9F97-9E843DE3875D}"/>
                </a:ext>
              </a:extLst>
            </p:cNvPr>
            <p:cNvSpPr/>
            <p:nvPr/>
          </p:nvSpPr>
          <p:spPr>
            <a:xfrm>
              <a:off x="3925038" y="3837055"/>
              <a:ext cx="124777" cy="124777"/>
            </a:xfrm>
            <a:custGeom>
              <a:avLst/>
              <a:gdLst>
                <a:gd name="connsiteX0" fmla="*/ 124777 w 124777"/>
                <a:gd name="connsiteY0" fmla="*/ 0 h 124777"/>
                <a:gd name="connsiteX1" fmla="*/ 0 w 124777"/>
                <a:gd name="connsiteY1" fmla="*/ 124777 h 12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4777" h="124777">
                  <a:moveTo>
                    <a:pt x="124777" y="0"/>
                  </a:moveTo>
                  <a:lnTo>
                    <a:pt x="0" y="12477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101D116-AAF8-4F61-AC46-8F7DB81765EA}"/>
                </a:ext>
              </a:extLst>
            </p:cNvPr>
            <p:cNvSpPr/>
            <p:nvPr/>
          </p:nvSpPr>
          <p:spPr>
            <a:xfrm>
              <a:off x="3800261" y="3837055"/>
              <a:ext cx="124777" cy="124777"/>
            </a:xfrm>
            <a:custGeom>
              <a:avLst/>
              <a:gdLst>
                <a:gd name="connsiteX0" fmla="*/ 124777 w 124777"/>
                <a:gd name="connsiteY0" fmla="*/ 124777 h 124777"/>
                <a:gd name="connsiteX1" fmla="*/ 0 w 124777"/>
                <a:gd name="connsiteY1" fmla="*/ 0 h 12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4777" h="124777">
                  <a:moveTo>
                    <a:pt x="124777" y="124777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C15A9E2-0E8F-4559-8F61-633F5A6734CF}"/>
                </a:ext>
              </a:extLst>
            </p:cNvPr>
            <p:cNvSpPr/>
            <p:nvPr/>
          </p:nvSpPr>
          <p:spPr>
            <a:xfrm>
              <a:off x="3925038" y="3739900"/>
              <a:ext cx="124777" cy="124777"/>
            </a:xfrm>
            <a:custGeom>
              <a:avLst/>
              <a:gdLst>
                <a:gd name="connsiteX0" fmla="*/ 124777 w 124777"/>
                <a:gd name="connsiteY0" fmla="*/ 0 h 124777"/>
                <a:gd name="connsiteX1" fmla="*/ 0 w 124777"/>
                <a:gd name="connsiteY1" fmla="*/ 124778 h 12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4777" h="124777">
                  <a:moveTo>
                    <a:pt x="124777" y="0"/>
                  </a:moveTo>
                  <a:lnTo>
                    <a:pt x="0" y="12477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E8261C0-16D4-42A2-9777-6C2BEA92C9B6}"/>
                </a:ext>
              </a:extLst>
            </p:cNvPr>
            <p:cNvSpPr/>
            <p:nvPr/>
          </p:nvSpPr>
          <p:spPr>
            <a:xfrm>
              <a:off x="3800261" y="3739900"/>
              <a:ext cx="124777" cy="124777"/>
            </a:xfrm>
            <a:custGeom>
              <a:avLst/>
              <a:gdLst>
                <a:gd name="connsiteX0" fmla="*/ 124777 w 124777"/>
                <a:gd name="connsiteY0" fmla="*/ 124778 h 124777"/>
                <a:gd name="connsiteX1" fmla="*/ 0 w 124777"/>
                <a:gd name="connsiteY1" fmla="*/ 0 h 12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4777" h="124777">
                  <a:moveTo>
                    <a:pt x="124777" y="12477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07833A95-4F2E-4890-8A57-C36030E141C1}"/>
                </a:ext>
              </a:extLst>
            </p:cNvPr>
            <p:cNvSpPr/>
            <p:nvPr/>
          </p:nvSpPr>
          <p:spPr>
            <a:xfrm>
              <a:off x="3925038" y="3643697"/>
              <a:ext cx="124777" cy="124777"/>
            </a:xfrm>
            <a:custGeom>
              <a:avLst/>
              <a:gdLst>
                <a:gd name="connsiteX0" fmla="*/ 124777 w 124777"/>
                <a:gd name="connsiteY0" fmla="*/ 0 h 124777"/>
                <a:gd name="connsiteX1" fmla="*/ 0 w 124777"/>
                <a:gd name="connsiteY1" fmla="*/ 124778 h 12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4777" h="124777">
                  <a:moveTo>
                    <a:pt x="124777" y="0"/>
                  </a:moveTo>
                  <a:lnTo>
                    <a:pt x="0" y="12477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AEDD55B-51A2-4B23-B7D6-2E9DD5A09DCF}"/>
                </a:ext>
              </a:extLst>
            </p:cNvPr>
            <p:cNvSpPr/>
            <p:nvPr/>
          </p:nvSpPr>
          <p:spPr>
            <a:xfrm>
              <a:off x="3800261" y="3643697"/>
              <a:ext cx="124777" cy="124777"/>
            </a:xfrm>
            <a:custGeom>
              <a:avLst/>
              <a:gdLst>
                <a:gd name="connsiteX0" fmla="*/ 124777 w 124777"/>
                <a:gd name="connsiteY0" fmla="*/ 124778 h 124777"/>
                <a:gd name="connsiteX1" fmla="*/ 0 w 124777"/>
                <a:gd name="connsiteY1" fmla="*/ 0 h 12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4777" h="124777">
                  <a:moveTo>
                    <a:pt x="124777" y="12477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04F48362-9F8D-4F59-AFFE-DC69AEEBDB24}"/>
                </a:ext>
              </a:extLst>
            </p:cNvPr>
            <p:cNvSpPr/>
            <p:nvPr/>
          </p:nvSpPr>
          <p:spPr>
            <a:xfrm>
              <a:off x="3421166" y="3457007"/>
              <a:ext cx="450532" cy="450532"/>
            </a:xfrm>
            <a:custGeom>
              <a:avLst/>
              <a:gdLst>
                <a:gd name="connsiteX0" fmla="*/ 354330 w 450532"/>
                <a:gd name="connsiteY0" fmla="*/ 426720 h 450532"/>
                <a:gd name="connsiteX1" fmla="*/ 328613 w 450532"/>
                <a:gd name="connsiteY1" fmla="*/ 450533 h 450532"/>
                <a:gd name="connsiteX2" fmla="*/ 0 w 450532"/>
                <a:gd name="connsiteY2" fmla="*/ 450533 h 450532"/>
                <a:gd name="connsiteX3" fmla="*/ 0 w 450532"/>
                <a:gd name="connsiteY3" fmla="*/ 0 h 450532"/>
                <a:gd name="connsiteX4" fmla="*/ 450533 w 450532"/>
                <a:gd name="connsiteY4" fmla="*/ 0 h 450532"/>
                <a:gd name="connsiteX5" fmla="*/ 450533 w 450532"/>
                <a:gd name="connsiteY5" fmla="*/ 146685 h 450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0532" h="450532">
                  <a:moveTo>
                    <a:pt x="354330" y="426720"/>
                  </a:moveTo>
                  <a:lnTo>
                    <a:pt x="328613" y="450533"/>
                  </a:lnTo>
                  <a:lnTo>
                    <a:pt x="0" y="450533"/>
                  </a:lnTo>
                  <a:lnTo>
                    <a:pt x="0" y="0"/>
                  </a:lnTo>
                  <a:lnTo>
                    <a:pt x="450533" y="0"/>
                  </a:lnTo>
                  <a:lnTo>
                    <a:pt x="450533" y="14668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E0DCE11-1523-461B-BCA3-CF9F9F52C710}"/>
                </a:ext>
              </a:extLst>
            </p:cNvPr>
            <p:cNvSpPr/>
            <p:nvPr/>
          </p:nvSpPr>
          <p:spPr>
            <a:xfrm>
              <a:off x="3526893" y="3457007"/>
              <a:ext cx="239077" cy="146685"/>
            </a:xfrm>
            <a:custGeom>
              <a:avLst/>
              <a:gdLst>
                <a:gd name="connsiteX0" fmla="*/ 0 w 239077"/>
                <a:gd name="connsiteY0" fmla="*/ 0 h 146685"/>
                <a:gd name="connsiteX1" fmla="*/ 239078 w 239077"/>
                <a:gd name="connsiteY1" fmla="*/ 0 h 146685"/>
                <a:gd name="connsiteX2" fmla="*/ 239078 w 239077"/>
                <a:gd name="connsiteY2" fmla="*/ 146685 h 146685"/>
                <a:gd name="connsiteX3" fmla="*/ 0 w 239077"/>
                <a:gd name="connsiteY3" fmla="*/ 146685 h 14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077" h="146685">
                  <a:moveTo>
                    <a:pt x="0" y="0"/>
                  </a:moveTo>
                  <a:lnTo>
                    <a:pt x="239078" y="0"/>
                  </a:lnTo>
                  <a:lnTo>
                    <a:pt x="239078" y="146685"/>
                  </a:lnTo>
                  <a:lnTo>
                    <a:pt x="0" y="14668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DEB9860-E963-4903-9C00-3F7F456472C9}"/>
                </a:ext>
              </a:extLst>
            </p:cNvPr>
            <p:cNvSpPr/>
            <p:nvPr/>
          </p:nvSpPr>
          <p:spPr>
            <a:xfrm>
              <a:off x="3585948" y="3786572"/>
              <a:ext cx="120015" cy="120967"/>
            </a:xfrm>
            <a:custGeom>
              <a:avLst/>
              <a:gdLst>
                <a:gd name="connsiteX0" fmla="*/ 0 w 120015"/>
                <a:gd name="connsiteY0" fmla="*/ 0 h 120967"/>
                <a:gd name="connsiteX1" fmla="*/ 120015 w 120015"/>
                <a:gd name="connsiteY1" fmla="*/ 0 h 120967"/>
                <a:gd name="connsiteX2" fmla="*/ 120015 w 120015"/>
                <a:gd name="connsiteY2" fmla="*/ 120968 h 120967"/>
                <a:gd name="connsiteX3" fmla="*/ 0 w 120015"/>
                <a:gd name="connsiteY3" fmla="*/ 120968 h 120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" h="120967">
                  <a:moveTo>
                    <a:pt x="0" y="0"/>
                  </a:moveTo>
                  <a:lnTo>
                    <a:pt x="120015" y="0"/>
                  </a:lnTo>
                  <a:lnTo>
                    <a:pt x="120015" y="120968"/>
                  </a:lnTo>
                  <a:lnTo>
                    <a:pt x="0" y="12096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C055300B-5CFA-4CDA-9EC4-E664E0436BFD}"/>
                </a:ext>
              </a:extLst>
            </p:cNvPr>
            <p:cNvSpPr/>
            <p:nvPr/>
          </p:nvSpPr>
          <p:spPr>
            <a:xfrm>
              <a:off x="3585948" y="3847532"/>
              <a:ext cx="60007" cy="9525"/>
            </a:xfrm>
            <a:custGeom>
              <a:avLst/>
              <a:gdLst>
                <a:gd name="connsiteX0" fmla="*/ 0 w 60007"/>
                <a:gd name="connsiteY0" fmla="*/ 0 h 9525"/>
                <a:gd name="connsiteX1" fmla="*/ 60007 w 6000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007" h="9525">
                  <a:moveTo>
                    <a:pt x="0" y="0"/>
                  </a:moveTo>
                  <a:lnTo>
                    <a:pt x="60007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2" name="Graphic 55">
            <a:extLst>
              <a:ext uri="{FF2B5EF4-FFF2-40B4-BE49-F238E27FC236}">
                <a16:creationId xmlns:a16="http://schemas.microsoft.com/office/drawing/2014/main" id="{40328636-E786-446E-9711-D60335A30D39}"/>
              </a:ext>
            </a:extLst>
          </p:cNvPr>
          <p:cNvGrpSpPr/>
          <p:nvPr/>
        </p:nvGrpSpPr>
        <p:grpSpPr>
          <a:xfrm>
            <a:off x="7786272" y="3428432"/>
            <a:ext cx="563165" cy="563165"/>
            <a:chOff x="7786272" y="3428432"/>
            <a:chExt cx="563165" cy="563165"/>
          </a:xfrm>
          <a:noFill/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2FBA6D64-A4E6-4AB6-848A-15A1002389E8}"/>
                </a:ext>
              </a:extLst>
            </p:cNvPr>
            <p:cNvSpPr/>
            <p:nvPr/>
          </p:nvSpPr>
          <p:spPr>
            <a:xfrm>
              <a:off x="7786272" y="3428432"/>
              <a:ext cx="306705" cy="306705"/>
            </a:xfrm>
            <a:custGeom>
              <a:avLst/>
              <a:gdLst>
                <a:gd name="connsiteX0" fmla="*/ 306705 w 306705"/>
                <a:gd name="connsiteY0" fmla="*/ 153353 h 306705"/>
                <a:gd name="connsiteX1" fmla="*/ 153353 w 306705"/>
                <a:gd name="connsiteY1" fmla="*/ 306705 h 306705"/>
                <a:gd name="connsiteX2" fmla="*/ 0 w 306705"/>
                <a:gd name="connsiteY2" fmla="*/ 153353 h 306705"/>
                <a:gd name="connsiteX3" fmla="*/ 153353 w 306705"/>
                <a:gd name="connsiteY3" fmla="*/ 0 h 306705"/>
                <a:gd name="connsiteX4" fmla="*/ 306705 w 306705"/>
                <a:gd name="connsiteY4" fmla="*/ 153353 h 306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6705" h="306705">
                  <a:moveTo>
                    <a:pt x="306705" y="153353"/>
                  </a:moveTo>
                  <a:cubicBezTo>
                    <a:pt x="306705" y="238047"/>
                    <a:pt x="238047" y="306705"/>
                    <a:pt x="153353" y="306705"/>
                  </a:cubicBezTo>
                  <a:cubicBezTo>
                    <a:pt x="68658" y="306705"/>
                    <a:pt x="0" y="238047"/>
                    <a:pt x="0" y="153353"/>
                  </a:cubicBezTo>
                  <a:cubicBezTo>
                    <a:pt x="0" y="68658"/>
                    <a:pt x="68658" y="0"/>
                    <a:pt x="153353" y="0"/>
                  </a:cubicBezTo>
                  <a:cubicBezTo>
                    <a:pt x="238047" y="0"/>
                    <a:pt x="306705" y="68658"/>
                    <a:pt x="306705" y="15335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BFF76051-5243-4F5E-8FC4-23FF048840C6}"/>
                </a:ext>
              </a:extLst>
            </p:cNvPr>
            <p:cNvSpPr/>
            <p:nvPr/>
          </p:nvSpPr>
          <p:spPr>
            <a:xfrm>
              <a:off x="7939624" y="3493202"/>
              <a:ext cx="89535" cy="89535"/>
            </a:xfrm>
            <a:custGeom>
              <a:avLst/>
              <a:gdLst>
                <a:gd name="connsiteX0" fmla="*/ 0 w 89535"/>
                <a:gd name="connsiteY0" fmla="*/ 0 h 89535"/>
                <a:gd name="connsiteX1" fmla="*/ 89535 w 89535"/>
                <a:gd name="connsiteY1" fmla="*/ 89535 h 89535"/>
                <a:gd name="connsiteX2" fmla="*/ 89535 w 89535"/>
                <a:gd name="connsiteY2" fmla="*/ 89535 h 89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535" h="89535">
                  <a:moveTo>
                    <a:pt x="0" y="0"/>
                  </a:moveTo>
                  <a:cubicBezTo>
                    <a:pt x="49530" y="0"/>
                    <a:pt x="89535" y="40005"/>
                    <a:pt x="89535" y="89535"/>
                  </a:cubicBezTo>
                  <a:lnTo>
                    <a:pt x="89535" y="8953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93BFD0EE-03FD-4B06-B1A5-77CBD5967AD0}"/>
                </a:ext>
              </a:extLst>
            </p:cNvPr>
            <p:cNvSpPr/>
            <p:nvPr/>
          </p:nvSpPr>
          <p:spPr>
            <a:xfrm>
              <a:off x="8048209" y="3690370"/>
              <a:ext cx="48577" cy="48577"/>
            </a:xfrm>
            <a:custGeom>
              <a:avLst/>
              <a:gdLst>
                <a:gd name="connsiteX0" fmla="*/ 0 w 48577"/>
                <a:gd name="connsiteY0" fmla="*/ 0 h 48577"/>
                <a:gd name="connsiteX1" fmla="*/ 48578 w 48577"/>
                <a:gd name="connsiteY1" fmla="*/ 48578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577" h="48577">
                  <a:moveTo>
                    <a:pt x="0" y="0"/>
                  </a:moveTo>
                  <a:lnTo>
                    <a:pt x="48578" y="4857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011D749B-CB6D-4556-9855-66E00867B203}"/>
                </a:ext>
              </a:extLst>
            </p:cNvPr>
            <p:cNvSpPr/>
            <p:nvPr/>
          </p:nvSpPr>
          <p:spPr>
            <a:xfrm>
              <a:off x="8076546" y="3718706"/>
              <a:ext cx="272891" cy="272891"/>
            </a:xfrm>
            <a:custGeom>
              <a:avLst/>
              <a:gdLst>
                <a:gd name="connsiteX0" fmla="*/ 5001 w 272891"/>
                <a:gd name="connsiteY0" fmla="*/ 35481 h 272891"/>
                <a:gd name="connsiteX1" fmla="*/ 35481 w 272891"/>
                <a:gd name="connsiteY1" fmla="*/ 5001 h 272891"/>
                <a:gd name="connsiteX2" fmla="*/ 60246 w 272891"/>
                <a:gd name="connsiteY2" fmla="*/ 5001 h 272891"/>
                <a:gd name="connsiteX3" fmla="*/ 267891 w 272891"/>
                <a:gd name="connsiteY3" fmla="*/ 212646 h 272891"/>
                <a:gd name="connsiteX4" fmla="*/ 267891 w 272891"/>
                <a:gd name="connsiteY4" fmla="*/ 237411 h 272891"/>
                <a:gd name="connsiteX5" fmla="*/ 237411 w 272891"/>
                <a:gd name="connsiteY5" fmla="*/ 267891 h 272891"/>
                <a:gd name="connsiteX6" fmla="*/ 212646 w 272891"/>
                <a:gd name="connsiteY6" fmla="*/ 267891 h 272891"/>
                <a:gd name="connsiteX7" fmla="*/ 5001 w 272891"/>
                <a:gd name="connsiteY7" fmla="*/ 59293 h 272891"/>
                <a:gd name="connsiteX8" fmla="*/ 5001 w 272891"/>
                <a:gd name="connsiteY8" fmla="*/ 35481 h 272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2891" h="272891">
                  <a:moveTo>
                    <a:pt x="5001" y="35481"/>
                  </a:moveTo>
                  <a:lnTo>
                    <a:pt x="35481" y="5001"/>
                  </a:lnTo>
                  <a:cubicBezTo>
                    <a:pt x="42148" y="-1667"/>
                    <a:pt x="53578" y="-1667"/>
                    <a:pt x="60246" y="5001"/>
                  </a:cubicBezTo>
                  <a:lnTo>
                    <a:pt x="267891" y="212646"/>
                  </a:lnTo>
                  <a:cubicBezTo>
                    <a:pt x="274558" y="219313"/>
                    <a:pt x="274558" y="230743"/>
                    <a:pt x="267891" y="237411"/>
                  </a:cubicBezTo>
                  <a:lnTo>
                    <a:pt x="237411" y="267891"/>
                  </a:lnTo>
                  <a:cubicBezTo>
                    <a:pt x="230743" y="274558"/>
                    <a:pt x="219313" y="274558"/>
                    <a:pt x="212646" y="267891"/>
                  </a:cubicBezTo>
                  <a:lnTo>
                    <a:pt x="5001" y="59293"/>
                  </a:lnTo>
                  <a:cubicBezTo>
                    <a:pt x="-1667" y="52626"/>
                    <a:pt x="-1667" y="42148"/>
                    <a:pt x="5001" y="35481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9" name="Graphic 67">
            <a:extLst>
              <a:ext uri="{FF2B5EF4-FFF2-40B4-BE49-F238E27FC236}">
                <a16:creationId xmlns:a16="http://schemas.microsoft.com/office/drawing/2014/main" id="{593B1F0D-F6D7-45B0-8FD1-CE90440DC8E5}"/>
              </a:ext>
            </a:extLst>
          </p:cNvPr>
          <p:cNvGrpSpPr/>
          <p:nvPr/>
        </p:nvGrpSpPr>
        <p:grpSpPr>
          <a:xfrm>
            <a:off x="9949775" y="5171362"/>
            <a:ext cx="558235" cy="529590"/>
            <a:chOff x="9949775" y="5171362"/>
            <a:chExt cx="558235" cy="529590"/>
          </a:xfrm>
          <a:noFill/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35D1EA7-A144-4CEF-ADA3-AF34BC1A7E1D}"/>
                </a:ext>
              </a:extLst>
            </p:cNvPr>
            <p:cNvSpPr/>
            <p:nvPr/>
          </p:nvSpPr>
          <p:spPr>
            <a:xfrm>
              <a:off x="9949775" y="5171362"/>
              <a:ext cx="317182" cy="529590"/>
            </a:xfrm>
            <a:custGeom>
              <a:avLst/>
              <a:gdLst>
                <a:gd name="connsiteX0" fmla="*/ 0 w 317182"/>
                <a:gd name="connsiteY0" fmla="*/ 0 h 529590"/>
                <a:gd name="connsiteX1" fmla="*/ 0 w 317182"/>
                <a:gd name="connsiteY1" fmla="*/ 468630 h 529590"/>
                <a:gd name="connsiteX2" fmla="*/ 106680 w 317182"/>
                <a:gd name="connsiteY2" fmla="*/ 369570 h 529590"/>
                <a:gd name="connsiteX3" fmla="*/ 183833 w 317182"/>
                <a:gd name="connsiteY3" fmla="*/ 529590 h 529590"/>
                <a:gd name="connsiteX4" fmla="*/ 240030 w 317182"/>
                <a:gd name="connsiteY4" fmla="*/ 504825 h 529590"/>
                <a:gd name="connsiteX5" fmla="*/ 167640 w 317182"/>
                <a:gd name="connsiteY5" fmla="*/ 347662 h 529590"/>
                <a:gd name="connsiteX6" fmla="*/ 317183 w 317182"/>
                <a:gd name="connsiteY6" fmla="*/ 349568 h 529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7182" h="529590">
                  <a:moveTo>
                    <a:pt x="0" y="0"/>
                  </a:moveTo>
                  <a:lnTo>
                    <a:pt x="0" y="468630"/>
                  </a:lnTo>
                  <a:lnTo>
                    <a:pt x="106680" y="369570"/>
                  </a:lnTo>
                  <a:lnTo>
                    <a:pt x="183833" y="529590"/>
                  </a:lnTo>
                  <a:lnTo>
                    <a:pt x="240030" y="504825"/>
                  </a:lnTo>
                  <a:lnTo>
                    <a:pt x="167640" y="347662"/>
                  </a:lnTo>
                  <a:lnTo>
                    <a:pt x="317183" y="34956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AE281D30-E178-4E8C-99BE-232651E71825}"/>
                </a:ext>
              </a:extLst>
            </p:cNvPr>
            <p:cNvSpPr/>
            <p:nvPr/>
          </p:nvSpPr>
          <p:spPr>
            <a:xfrm>
              <a:off x="10319345" y="5405677"/>
              <a:ext cx="188594" cy="24765"/>
            </a:xfrm>
            <a:custGeom>
              <a:avLst/>
              <a:gdLst>
                <a:gd name="connsiteX0" fmla="*/ 0 w 188594"/>
                <a:gd name="connsiteY0" fmla="*/ 0 h 24765"/>
                <a:gd name="connsiteX1" fmla="*/ 188595 w 188594"/>
                <a:gd name="connsiteY1" fmla="*/ 0 h 24765"/>
                <a:gd name="connsiteX2" fmla="*/ 188595 w 188594"/>
                <a:gd name="connsiteY2" fmla="*/ 24765 h 24765"/>
                <a:gd name="connsiteX3" fmla="*/ 0 w 188594"/>
                <a:gd name="connsiteY3" fmla="*/ 24765 h 24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594" h="24765">
                  <a:moveTo>
                    <a:pt x="0" y="0"/>
                  </a:moveTo>
                  <a:lnTo>
                    <a:pt x="188595" y="0"/>
                  </a:lnTo>
                  <a:lnTo>
                    <a:pt x="188595" y="24765"/>
                  </a:lnTo>
                  <a:lnTo>
                    <a:pt x="0" y="247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F6E0411C-16FF-4872-ACB8-142B5965704B}"/>
                </a:ext>
              </a:extLst>
            </p:cNvPr>
            <p:cNvSpPr/>
            <p:nvPr/>
          </p:nvSpPr>
          <p:spPr>
            <a:xfrm>
              <a:off x="10319345" y="5675235"/>
              <a:ext cx="188594" cy="24764"/>
            </a:xfrm>
            <a:custGeom>
              <a:avLst/>
              <a:gdLst>
                <a:gd name="connsiteX0" fmla="*/ 0 w 188594"/>
                <a:gd name="connsiteY0" fmla="*/ 0 h 24764"/>
                <a:gd name="connsiteX1" fmla="*/ 188595 w 188594"/>
                <a:gd name="connsiteY1" fmla="*/ 0 h 24764"/>
                <a:gd name="connsiteX2" fmla="*/ 188595 w 188594"/>
                <a:gd name="connsiteY2" fmla="*/ 24765 h 24764"/>
                <a:gd name="connsiteX3" fmla="*/ 0 w 188594"/>
                <a:gd name="connsiteY3" fmla="*/ 24765 h 2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594" h="24764">
                  <a:moveTo>
                    <a:pt x="0" y="0"/>
                  </a:moveTo>
                  <a:lnTo>
                    <a:pt x="188595" y="0"/>
                  </a:lnTo>
                  <a:lnTo>
                    <a:pt x="188595" y="24765"/>
                  </a:lnTo>
                  <a:lnTo>
                    <a:pt x="0" y="247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A3AA5BD-4C6E-4302-8931-5320F4864584}"/>
                </a:ext>
              </a:extLst>
            </p:cNvPr>
            <p:cNvSpPr/>
            <p:nvPr/>
          </p:nvSpPr>
          <p:spPr>
            <a:xfrm>
              <a:off x="10319274" y="5430442"/>
              <a:ext cx="76270" cy="243839"/>
            </a:xfrm>
            <a:custGeom>
              <a:avLst/>
              <a:gdLst>
                <a:gd name="connsiteX0" fmla="*/ 71 w 76270"/>
                <a:gd name="connsiteY0" fmla="*/ 0 h 243839"/>
                <a:gd name="connsiteX1" fmla="*/ 63888 w 76270"/>
                <a:gd name="connsiteY1" fmla="*/ 109538 h 243839"/>
                <a:gd name="connsiteX2" fmla="*/ 76271 w 76270"/>
                <a:gd name="connsiteY2" fmla="*/ 121920 h 243839"/>
                <a:gd name="connsiteX3" fmla="*/ 63888 w 76270"/>
                <a:gd name="connsiteY3" fmla="*/ 134302 h 243839"/>
                <a:gd name="connsiteX4" fmla="*/ 71 w 76270"/>
                <a:gd name="connsiteY4" fmla="*/ 243840 h 243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70" h="243839">
                  <a:moveTo>
                    <a:pt x="71" y="0"/>
                  </a:moveTo>
                  <a:cubicBezTo>
                    <a:pt x="71" y="0"/>
                    <a:pt x="-4692" y="80010"/>
                    <a:pt x="63888" y="109538"/>
                  </a:cubicBezTo>
                  <a:cubicBezTo>
                    <a:pt x="73413" y="114300"/>
                    <a:pt x="76271" y="118110"/>
                    <a:pt x="76271" y="121920"/>
                  </a:cubicBezTo>
                  <a:cubicBezTo>
                    <a:pt x="76271" y="125730"/>
                    <a:pt x="73413" y="129540"/>
                    <a:pt x="63888" y="134302"/>
                  </a:cubicBezTo>
                  <a:cubicBezTo>
                    <a:pt x="-4692" y="164782"/>
                    <a:pt x="71" y="243840"/>
                    <a:pt x="71" y="24384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094A2E7B-9FDC-4B05-A189-35413350CCB2}"/>
                </a:ext>
              </a:extLst>
            </p:cNvPr>
            <p:cNvSpPr/>
            <p:nvPr/>
          </p:nvSpPr>
          <p:spPr>
            <a:xfrm>
              <a:off x="10431740" y="5430442"/>
              <a:ext cx="76270" cy="243839"/>
            </a:xfrm>
            <a:custGeom>
              <a:avLst/>
              <a:gdLst>
                <a:gd name="connsiteX0" fmla="*/ 76200 w 76270"/>
                <a:gd name="connsiteY0" fmla="*/ 0 h 243839"/>
                <a:gd name="connsiteX1" fmla="*/ 12382 w 76270"/>
                <a:gd name="connsiteY1" fmla="*/ 109538 h 243839"/>
                <a:gd name="connsiteX2" fmla="*/ 0 w 76270"/>
                <a:gd name="connsiteY2" fmla="*/ 121920 h 243839"/>
                <a:gd name="connsiteX3" fmla="*/ 12382 w 76270"/>
                <a:gd name="connsiteY3" fmla="*/ 134302 h 243839"/>
                <a:gd name="connsiteX4" fmla="*/ 76200 w 76270"/>
                <a:gd name="connsiteY4" fmla="*/ 243840 h 243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70" h="243839">
                  <a:moveTo>
                    <a:pt x="76200" y="0"/>
                  </a:moveTo>
                  <a:cubicBezTo>
                    <a:pt x="76200" y="0"/>
                    <a:pt x="80963" y="80010"/>
                    <a:pt x="12382" y="109538"/>
                  </a:cubicBezTo>
                  <a:cubicBezTo>
                    <a:pt x="2857" y="114300"/>
                    <a:pt x="0" y="118110"/>
                    <a:pt x="0" y="121920"/>
                  </a:cubicBezTo>
                  <a:cubicBezTo>
                    <a:pt x="0" y="125730"/>
                    <a:pt x="2857" y="129540"/>
                    <a:pt x="12382" y="134302"/>
                  </a:cubicBezTo>
                  <a:cubicBezTo>
                    <a:pt x="80963" y="164782"/>
                    <a:pt x="76200" y="243840"/>
                    <a:pt x="76200" y="24384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D387BE4-76F7-4DAA-9376-B592AC8A7309}"/>
                </a:ext>
              </a:extLst>
            </p:cNvPr>
            <p:cNvSpPr/>
            <p:nvPr/>
          </p:nvSpPr>
          <p:spPr>
            <a:xfrm>
              <a:off x="10366017" y="5618084"/>
              <a:ext cx="95250" cy="56197"/>
            </a:xfrm>
            <a:custGeom>
              <a:avLst/>
              <a:gdLst>
                <a:gd name="connsiteX0" fmla="*/ 0 w 95250"/>
                <a:gd name="connsiteY0" fmla="*/ 56198 h 56197"/>
                <a:gd name="connsiteX1" fmla="*/ 47625 w 95250"/>
                <a:gd name="connsiteY1" fmla="*/ 0 h 56197"/>
                <a:gd name="connsiteX2" fmla="*/ 95250 w 95250"/>
                <a:gd name="connsiteY2" fmla="*/ 56198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0" h="56197">
                  <a:moveTo>
                    <a:pt x="0" y="56198"/>
                  </a:moveTo>
                  <a:cubicBezTo>
                    <a:pt x="0" y="56198"/>
                    <a:pt x="16192" y="9525"/>
                    <a:pt x="47625" y="0"/>
                  </a:cubicBezTo>
                  <a:cubicBezTo>
                    <a:pt x="80010" y="9525"/>
                    <a:pt x="95250" y="56198"/>
                    <a:pt x="95250" y="5619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22B616D4-E4DB-4BF0-82A6-AEDC67A78C0A}"/>
                </a:ext>
              </a:extLst>
            </p:cNvPr>
            <p:cNvSpPr/>
            <p:nvPr/>
          </p:nvSpPr>
          <p:spPr>
            <a:xfrm>
              <a:off x="10380697" y="5496165"/>
              <a:ext cx="67029" cy="29527"/>
            </a:xfrm>
            <a:custGeom>
              <a:avLst/>
              <a:gdLst>
                <a:gd name="connsiteX0" fmla="*/ 33898 w 67029"/>
                <a:gd name="connsiteY0" fmla="*/ 29527 h 29527"/>
                <a:gd name="connsiteX1" fmla="*/ 560 w 67029"/>
                <a:gd name="connsiteY1" fmla="*/ 0 h 29527"/>
                <a:gd name="connsiteX2" fmla="*/ 66283 w 67029"/>
                <a:gd name="connsiteY2" fmla="*/ 0 h 29527"/>
                <a:gd name="connsiteX3" fmla="*/ 33898 w 67029"/>
                <a:gd name="connsiteY3" fmla="*/ 29527 h 2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9" h="29527">
                  <a:moveTo>
                    <a:pt x="33898" y="29527"/>
                  </a:moveTo>
                  <a:cubicBezTo>
                    <a:pt x="-7060" y="20002"/>
                    <a:pt x="560" y="0"/>
                    <a:pt x="560" y="0"/>
                  </a:cubicBezTo>
                  <a:lnTo>
                    <a:pt x="66283" y="0"/>
                  </a:lnTo>
                  <a:cubicBezTo>
                    <a:pt x="66283" y="0"/>
                    <a:pt x="74855" y="20002"/>
                    <a:pt x="33898" y="2952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9" name="Graphic 59">
            <a:extLst>
              <a:ext uri="{FF2B5EF4-FFF2-40B4-BE49-F238E27FC236}">
                <a16:creationId xmlns:a16="http://schemas.microsoft.com/office/drawing/2014/main" id="{EB2E1B9A-B658-47FB-9337-1EEADFE6A79E}"/>
              </a:ext>
            </a:extLst>
          </p:cNvPr>
          <p:cNvGrpSpPr/>
          <p:nvPr/>
        </p:nvGrpSpPr>
        <p:grpSpPr>
          <a:xfrm>
            <a:off x="1381488" y="5072282"/>
            <a:ext cx="382905" cy="537209"/>
            <a:chOff x="1381488" y="5072282"/>
            <a:chExt cx="382905" cy="537209"/>
          </a:xfrm>
          <a:noFill/>
        </p:grpSpPr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579536B3-662E-432D-9B2C-24F158D1F2FA}"/>
                </a:ext>
              </a:extLst>
            </p:cNvPr>
            <p:cNvSpPr/>
            <p:nvPr/>
          </p:nvSpPr>
          <p:spPr>
            <a:xfrm>
              <a:off x="1572940" y="5332315"/>
              <a:ext cx="9525" cy="277177"/>
            </a:xfrm>
            <a:custGeom>
              <a:avLst/>
              <a:gdLst>
                <a:gd name="connsiteX0" fmla="*/ 0 w 9525"/>
                <a:gd name="connsiteY0" fmla="*/ 0 h 277177"/>
                <a:gd name="connsiteX1" fmla="*/ 0 w 9525"/>
                <a:gd name="connsiteY1" fmla="*/ 277178 h 277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77177">
                  <a:moveTo>
                    <a:pt x="0" y="0"/>
                  </a:moveTo>
                  <a:lnTo>
                    <a:pt x="0" y="27717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0B892245-8F87-4ADC-8EC1-9E411B20C544}"/>
                </a:ext>
              </a:extLst>
            </p:cNvPr>
            <p:cNvSpPr/>
            <p:nvPr/>
          </p:nvSpPr>
          <p:spPr>
            <a:xfrm>
              <a:off x="1572940" y="5528530"/>
              <a:ext cx="80962" cy="80962"/>
            </a:xfrm>
            <a:custGeom>
              <a:avLst/>
              <a:gdLst>
                <a:gd name="connsiteX0" fmla="*/ 0 w 80962"/>
                <a:gd name="connsiteY0" fmla="*/ 80962 h 80962"/>
                <a:gd name="connsiteX1" fmla="*/ 80963 w 80962"/>
                <a:gd name="connsiteY1" fmla="*/ 0 h 80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962" h="80962">
                  <a:moveTo>
                    <a:pt x="0" y="80962"/>
                  </a:moveTo>
                  <a:lnTo>
                    <a:pt x="8096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F6C413FC-24C2-4210-8164-458B91802C26}"/>
                </a:ext>
              </a:extLst>
            </p:cNvPr>
            <p:cNvSpPr/>
            <p:nvPr/>
          </p:nvSpPr>
          <p:spPr>
            <a:xfrm>
              <a:off x="1487215" y="5523767"/>
              <a:ext cx="85725" cy="85725"/>
            </a:xfrm>
            <a:custGeom>
              <a:avLst/>
              <a:gdLst>
                <a:gd name="connsiteX0" fmla="*/ 85725 w 85725"/>
                <a:gd name="connsiteY0" fmla="*/ 85725 h 85725"/>
                <a:gd name="connsiteX1" fmla="*/ 0 w 85725"/>
                <a:gd name="connsiteY1" fmla="*/ 0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5" h="85725">
                  <a:moveTo>
                    <a:pt x="85725" y="8572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A45EB7D-D8A2-48DA-91EF-CA2D429ED223}"/>
                </a:ext>
              </a:extLst>
            </p:cNvPr>
            <p:cNvSpPr/>
            <p:nvPr/>
          </p:nvSpPr>
          <p:spPr>
            <a:xfrm>
              <a:off x="1381488" y="5072282"/>
              <a:ext cx="382905" cy="382905"/>
            </a:xfrm>
            <a:custGeom>
              <a:avLst/>
              <a:gdLst>
                <a:gd name="connsiteX0" fmla="*/ 140018 w 382905"/>
                <a:gd name="connsiteY0" fmla="*/ 382905 h 382905"/>
                <a:gd name="connsiteX1" fmla="*/ 0 w 382905"/>
                <a:gd name="connsiteY1" fmla="*/ 382905 h 382905"/>
                <a:gd name="connsiteX2" fmla="*/ 0 w 382905"/>
                <a:gd name="connsiteY2" fmla="*/ 0 h 382905"/>
                <a:gd name="connsiteX3" fmla="*/ 382905 w 382905"/>
                <a:gd name="connsiteY3" fmla="*/ 0 h 382905"/>
                <a:gd name="connsiteX4" fmla="*/ 382905 w 382905"/>
                <a:gd name="connsiteY4" fmla="*/ 284797 h 382905"/>
                <a:gd name="connsiteX5" fmla="*/ 279083 w 382905"/>
                <a:gd name="connsiteY5" fmla="*/ 382905 h 382905"/>
                <a:gd name="connsiteX6" fmla="*/ 242887 w 382905"/>
                <a:gd name="connsiteY6" fmla="*/ 382905 h 38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2905" h="382905">
                  <a:moveTo>
                    <a:pt x="140018" y="382905"/>
                  </a:moveTo>
                  <a:lnTo>
                    <a:pt x="0" y="382905"/>
                  </a:lnTo>
                  <a:lnTo>
                    <a:pt x="0" y="0"/>
                  </a:lnTo>
                  <a:lnTo>
                    <a:pt x="382905" y="0"/>
                  </a:lnTo>
                  <a:lnTo>
                    <a:pt x="382905" y="284797"/>
                  </a:lnTo>
                  <a:lnTo>
                    <a:pt x="279083" y="382905"/>
                  </a:lnTo>
                  <a:lnTo>
                    <a:pt x="242887" y="38290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5DE3C0C-1520-4057-8783-A23152CB0977}"/>
                </a:ext>
              </a:extLst>
            </p:cNvPr>
            <p:cNvSpPr/>
            <p:nvPr/>
          </p:nvSpPr>
          <p:spPr>
            <a:xfrm>
              <a:off x="1471023" y="5072282"/>
              <a:ext cx="203835" cy="124777"/>
            </a:xfrm>
            <a:custGeom>
              <a:avLst/>
              <a:gdLst>
                <a:gd name="connsiteX0" fmla="*/ 0 w 203835"/>
                <a:gd name="connsiteY0" fmla="*/ 0 h 124777"/>
                <a:gd name="connsiteX1" fmla="*/ 203835 w 203835"/>
                <a:gd name="connsiteY1" fmla="*/ 0 h 124777"/>
                <a:gd name="connsiteX2" fmla="*/ 203835 w 203835"/>
                <a:gd name="connsiteY2" fmla="*/ 124777 h 124777"/>
                <a:gd name="connsiteX3" fmla="*/ 0 w 203835"/>
                <a:gd name="connsiteY3" fmla="*/ 124777 h 12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835" h="124777">
                  <a:moveTo>
                    <a:pt x="0" y="0"/>
                  </a:moveTo>
                  <a:lnTo>
                    <a:pt x="203835" y="0"/>
                  </a:lnTo>
                  <a:lnTo>
                    <a:pt x="203835" y="124777"/>
                  </a:lnTo>
                  <a:lnTo>
                    <a:pt x="0" y="12477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7" name="Graphic 61">
            <a:extLst>
              <a:ext uri="{FF2B5EF4-FFF2-40B4-BE49-F238E27FC236}">
                <a16:creationId xmlns:a16="http://schemas.microsoft.com/office/drawing/2014/main" id="{908108F5-5CC1-4D4E-9C40-B229D7FD4A13}"/>
              </a:ext>
            </a:extLst>
          </p:cNvPr>
          <p:cNvGrpSpPr/>
          <p:nvPr/>
        </p:nvGrpSpPr>
        <p:grpSpPr>
          <a:xfrm>
            <a:off x="3566169" y="5052228"/>
            <a:ext cx="339561" cy="582028"/>
            <a:chOff x="3566169" y="5052228"/>
            <a:chExt cx="339561" cy="582028"/>
          </a:xfrm>
          <a:noFill/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5DA3B4A7-0CE8-49B6-BD54-A1B1BA2AEE9C}"/>
                </a:ext>
              </a:extLst>
            </p:cNvPr>
            <p:cNvSpPr/>
            <p:nvPr/>
          </p:nvSpPr>
          <p:spPr>
            <a:xfrm>
              <a:off x="3566169" y="5052228"/>
              <a:ext cx="339561" cy="476301"/>
            </a:xfrm>
            <a:custGeom>
              <a:avLst/>
              <a:gdLst>
                <a:gd name="connsiteX0" fmla="*/ 339513 w 339561"/>
                <a:gd name="connsiteY0" fmla="*/ 229604 h 476301"/>
                <a:gd name="connsiteX1" fmla="*/ 309033 w 339561"/>
                <a:gd name="connsiteY1" fmla="*/ 196266 h 476301"/>
                <a:gd name="connsiteX2" fmla="*/ 275696 w 339561"/>
                <a:gd name="connsiteY2" fmla="*/ 226746 h 476301"/>
                <a:gd name="connsiteX3" fmla="*/ 275696 w 339561"/>
                <a:gd name="connsiteY3" fmla="*/ 230556 h 476301"/>
                <a:gd name="connsiteX4" fmla="*/ 275696 w 339561"/>
                <a:gd name="connsiteY4" fmla="*/ 212459 h 476301"/>
                <a:gd name="connsiteX5" fmla="*/ 245216 w 339561"/>
                <a:gd name="connsiteY5" fmla="*/ 179121 h 476301"/>
                <a:gd name="connsiteX6" fmla="*/ 211878 w 339561"/>
                <a:gd name="connsiteY6" fmla="*/ 209601 h 476301"/>
                <a:gd name="connsiteX7" fmla="*/ 211878 w 339561"/>
                <a:gd name="connsiteY7" fmla="*/ 213411 h 476301"/>
                <a:gd name="connsiteX8" fmla="*/ 211878 w 339561"/>
                <a:gd name="connsiteY8" fmla="*/ 179121 h 476301"/>
                <a:gd name="connsiteX9" fmla="*/ 181398 w 339561"/>
                <a:gd name="connsiteY9" fmla="*/ 145784 h 476301"/>
                <a:gd name="connsiteX10" fmla="*/ 148061 w 339561"/>
                <a:gd name="connsiteY10" fmla="*/ 176264 h 476301"/>
                <a:gd name="connsiteX11" fmla="*/ 148061 w 339561"/>
                <a:gd name="connsiteY11" fmla="*/ 180074 h 476301"/>
                <a:gd name="connsiteX12" fmla="*/ 148061 w 339561"/>
                <a:gd name="connsiteY12" fmla="*/ 33389 h 476301"/>
                <a:gd name="connsiteX13" fmla="*/ 117581 w 339561"/>
                <a:gd name="connsiteY13" fmla="*/ 51 h 476301"/>
                <a:gd name="connsiteX14" fmla="*/ 84243 w 339561"/>
                <a:gd name="connsiteY14" fmla="*/ 29579 h 476301"/>
                <a:gd name="connsiteX15" fmla="*/ 84243 w 339561"/>
                <a:gd name="connsiteY15" fmla="*/ 33389 h 476301"/>
                <a:gd name="connsiteX16" fmla="*/ 84243 w 339561"/>
                <a:gd name="connsiteY16" fmla="*/ 241034 h 476301"/>
                <a:gd name="connsiteX17" fmla="*/ 59478 w 339561"/>
                <a:gd name="connsiteY17" fmla="*/ 198171 h 476301"/>
                <a:gd name="connsiteX18" fmla="*/ 15663 w 339561"/>
                <a:gd name="connsiteY18" fmla="*/ 186741 h 476301"/>
                <a:gd name="connsiteX19" fmla="*/ 4233 w 339561"/>
                <a:gd name="connsiteY19" fmla="*/ 230556 h 476301"/>
                <a:gd name="connsiteX20" fmla="*/ 4233 w 339561"/>
                <a:gd name="connsiteY20" fmla="*/ 230556 h 476301"/>
                <a:gd name="connsiteX21" fmla="*/ 125201 w 339561"/>
                <a:gd name="connsiteY21" fmla="*/ 476301 h 476301"/>
                <a:gd name="connsiteX22" fmla="*/ 239501 w 339561"/>
                <a:gd name="connsiteY22" fmla="*/ 476301 h 476301"/>
                <a:gd name="connsiteX23" fmla="*/ 339513 w 339561"/>
                <a:gd name="connsiteY23" fmla="*/ 359144 h 476301"/>
                <a:gd name="connsiteX24" fmla="*/ 339513 w 339561"/>
                <a:gd name="connsiteY24" fmla="*/ 229604 h 476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39561" h="476301">
                  <a:moveTo>
                    <a:pt x="339513" y="229604"/>
                  </a:moveTo>
                  <a:cubicBezTo>
                    <a:pt x="340466" y="211506"/>
                    <a:pt x="327131" y="197219"/>
                    <a:pt x="309033" y="196266"/>
                  </a:cubicBezTo>
                  <a:cubicBezTo>
                    <a:pt x="290936" y="195314"/>
                    <a:pt x="276648" y="208649"/>
                    <a:pt x="275696" y="226746"/>
                  </a:cubicBezTo>
                  <a:cubicBezTo>
                    <a:pt x="275696" y="227699"/>
                    <a:pt x="275696" y="228651"/>
                    <a:pt x="275696" y="230556"/>
                  </a:cubicBezTo>
                  <a:lnTo>
                    <a:pt x="275696" y="212459"/>
                  </a:lnTo>
                  <a:cubicBezTo>
                    <a:pt x="276648" y="194361"/>
                    <a:pt x="263313" y="180074"/>
                    <a:pt x="245216" y="179121"/>
                  </a:cubicBezTo>
                  <a:cubicBezTo>
                    <a:pt x="227118" y="178169"/>
                    <a:pt x="212831" y="191504"/>
                    <a:pt x="211878" y="209601"/>
                  </a:cubicBezTo>
                  <a:cubicBezTo>
                    <a:pt x="211878" y="210554"/>
                    <a:pt x="211878" y="211506"/>
                    <a:pt x="211878" y="213411"/>
                  </a:cubicBezTo>
                  <a:lnTo>
                    <a:pt x="211878" y="179121"/>
                  </a:lnTo>
                  <a:cubicBezTo>
                    <a:pt x="212831" y="161024"/>
                    <a:pt x="199496" y="146736"/>
                    <a:pt x="181398" y="145784"/>
                  </a:cubicBezTo>
                  <a:cubicBezTo>
                    <a:pt x="163301" y="144831"/>
                    <a:pt x="149013" y="158166"/>
                    <a:pt x="148061" y="176264"/>
                  </a:cubicBezTo>
                  <a:cubicBezTo>
                    <a:pt x="148061" y="177216"/>
                    <a:pt x="148061" y="178169"/>
                    <a:pt x="148061" y="180074"/>
                  </a:cubicBezTo>
                  <a:lnTo>
                    <a:pt x="148061" y="33389"/>
                  </a:lnTo>
                  <a:cubicBezTo>
                    <a:pt x="149013" y="15291"/>
                    <a:pt x="135678" y="1004"/>
                    <a:pt x="117581" y="51"/>
                  </a:cubicBezTo>
                  <a:cubicBezTo>
                    <a:pt x="99483" y="-901"/>
                    <a:pt x="85196" y="11481"/>
                    <a:pt x="84243" y="29579"/>
                  </a:cubicBezTo>
                  <a:cubicBezTo>
                    <a:pt x="84243" y="30531"/>
                    <a:pt x="84243" y="31484"/>
                    <a:pt x="84243" y="33389"/>
                  </a:cubicBezTo>
                  <a:lnTo>
                    <a:pt x="84243" y="241034"/>
                  </a:lnTo>
                  <a:lnTo>
                    <a:pt x="59478" y="198171"/>
                  </a:lnTo>
                  <a:cubicBezTo>
                    <a:pt x="50906" y="182931"/>
                    <a:pt x="30903" y="178169"/>
                    <a:pt x="15663" y="186741"/>
                  </a:cubicBezTo>
                  <a:cubicBezTo>
                    <a:pt x="423" y="195314"/>
                    <a:pt x="-4339" y="215316"/>
                    <a:pt x="4233" y="230556"/>
                  </a:cubicBezTo>
                  <a:lnTo>
                    <a:pt x="4233" y="230556"/>
                  </a:lnTo>
                  <a:cubicBezTo>
                    <a:pt x="4233" y="230556"/>
                    <a:pt x="70908" y="476301"/>
                    <a:pt x="125201" y="476301"/>
                  </a:cubicBezTo>
                  <a:lnTo>
                    <a:pt x="239501" y="476301"/>
                  </a:lnTo>
                  <a:cubicBezTo>
                    <a:pt x="294746" y="476301"/>
                    <a:pt x="339513" y="361049"/>
                    <a:pt x="339513" y="359144"/>
                  </a:cubicBezTo>
                  <a:lnTo>
                    <a:pt x="339513" y="229604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9C3E4C0-F843-4852-BDCB-8B88EEAEE8A4}"/>
                </a:ext>
              </a:extLst>
            </p:cNvPr>
            <p:cNvSpPr/>
            <p:nvPr/>
          </p:nvSpPr>
          <p:spPr>
            <a:xfrm>
              <a:off x="3631362" y="5527577"/>
              <a:ext cx="254317" cy="106680"/>
            </a:xfrm>
            <a:custGeom>
              <a:avLst/>
              <a:gdLst>
                <a:gd name="connsiteX0" fmla="*/ 0 w 254317"/>
                <a:gd name="connsiteY0" fmla="*/ 0 h 106680"/>
                <a:gd name="connsiteX1" fmla="*/ 254317 w 254317"/>
                <a:gd name="connsiteY1" fmla="*/ 0 h 106680"/>
                <a:gd name="connsiteX2" fmla="*/ 254317 w 254317"/>
                <a:gd name="connsiteY2" fmla="*/ 106680 h 106680"/>
                <a:gd name="connsiteX3" fmla="*/ 0 w 254317"/>
                <a:gd name="connsiteY3" fmla="*/ 106680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317" h="106680">
                  <a:moveTo>
                    <a:pt x="0" y="0"/>
                  </a:moveTo>
                  <a:lnTo>
                    <a:pt x="254317" y="0"/>
                  </a:lnTo>
                  <a:lnTo>
                    <a:pt x="254317" y="106680"/>
                  </a:lnTo>
                  <a:lnTo>
                    <a:pt x="0" y="1066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2" name="Graphic 63">
            <a:extLst>
              <a:ext uri="{FF2B5EF4-FFF2-40B4-BE49-F238E27FC236}">
                <a16:creationId xmlns:a16="http://schemas.microsoft.com/office/drawing/2014/main" id="{9DAA86E6-DDD0-4C24-A5C7-0F48B3BD387F}"/>
              </a:ext>
            </a:extLst>
          </p:cNvPr>
          <p:cNvGrpSpPr/>
          <p:nvPr/>
        </p:nvGrpSpPr>
        <p:grpSpPr>
          <a:xfrm>
            <a:off x="5730742" y="5100857"/>
            <a:ext cx="343078" cy="471487"/>
            <a:chOff x="5730742" y="5100857"/>
            <a:chExt cx="343078" cy="471487"/>
          </a:xfrm>
          <a:noFill/>
        </p:grpSpPr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6BFBF4B8-BF05-4954-8A72-B96185D0D1A4}"/>
                </a:ext>
              </a:extLst>
            </p:cNvPr>
            <p:cNvSpPr/>
            <p:nvPr/>
          </p:nvSpPr>
          <p:spPr>
            <a:xfrm>
              <a:off x="5730742" y="5355175"/>
              <a:ext cx="81914" cy="120014"/>
            </a:xfrm>
            <a:custGeom>
              <a:avLst/>
              <a:gdLst>
                <a:gd name="connsiteX0" fmla="*/ 0 w 81914"/>
                <a:gd name="connsiteY0" fmla="*/ 0 h 120014"/>
                <a:gd name="connsiteX1" fmla="*/ 81915 w 81914"/>
                <a:gd name="connsiteY1" fmla="*/ 120015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914" h="120014">
                  <a:moveTo>
                    <a:pt x="0" y="0"/>
                  </a:moveTo>
                  <a:cubicBezTo>
                    <a:pt x="0" y="59055"/>
                    <a:pt x="81915" y="120015"/>
                    <a:pt x="81915" y="12001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695A04F-C5EE-43C0-995E-414CD24C52B7}"/>
                </a:ext>
              </a:extLst>
            </p:cNvPr>
            <p:cNvSpPr/>
            <p:nvPr/>
          </p:nvSpPr>
          <p:spPr>
            <a:xfrm>
              <a:off x="5803131" y="5126575"/>
              <a:ext cx="72390" cy="155257"/>
            </a:xfrm>
            <a:custGeom>
              <a:avLst/>
              <a:gdLst>
                <a:gd name="connsiteX0" fmla="*/ 72390 w 72390"/>
                <a:gd name="connsiteY0" fmla="*/ 10477 h 155257"/>
                <a:gd name="connsiteX1" fmla="*/ 72390 w 72390"/>
                <a:gd name="connsiteY1" fmla="*/ 36195 h 155257"/>
                <a:gd name="connsiteX2" fmla="*/ 36195 w 72390"/>
                <a:gd name="connsiteY2" fmla="*/ 0 h 155257"/>
                <a:gd name="connsiteX3" fmla="*/ 36195 w 72390"/>
                <a:gd name="connsiteY3" fmla="*/ 0 h 155257"/>
                <a:gd name="connsiteX4" fmla="*/ 0 w 72390"/>
                <a:gd name="connsiteY4" fmla="*/ 36195 h 155257"/>
                <a:gd name="connsiteX5" fmla="*/ 0 w 72390"/>
                <a:gd name="connsiteY5" fmla="*/ 155258 h 15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390" h="155257">
                  <a:moveTo>
                    <a:pt x="72390" y="10477"/>
                  </a:moveTo>
                  <a:lnTo>
                    <a:pt x="72390" y="36195"/>
                  </a:lnTo>
                  <a:cubicBezTo>
                    <a:pt x="72390" y="16192"/>
                    <a:pt x="56198" y="0"/>
                    <a:pt x="36195" y="0"/>
                  </a:cubicBezTo>
                  <a:lnTo>
                    <a:pt x="36195" y="0"/>
                  </a:lnTo>
                  <a:cubicBezTo>
                    <a:pt x="16193" y="0"/>
                    <a:pt x="0" y="16192"/>
                    <a:pt x="0" y="36195"/>
                  </a:cubicBezTo>
                  <a:lnTo>
                    <a:pt x="0" y="15525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E9E86A7C-BD1B-4478-BC39-2B308A4F884C}"/>
                </a:ext>
              </a:extLst>
            </p:cNvPr>
            <p:cNvSpPr/>
            <p:nvPr/>
          </p:nvSpPr>
          <p:spPr>
            <a:xfrm>
              <a:off x="5875522" y="5100857"/>
              <a:ext cx="72389" cy="142875"/>
            </a:xfrm>
            <a:custGeom>
              <a:avLst/>
              <a:gdLst>
                <a:gd name="connsiteX0" fmla="*/ 0 w 72389"/>
                <a:gd name="connsiteY0" fmla="*/ 142875 h 142875"/>
                <a:gd name="connsiteX1" fmla="*/ 0 w 72389"/>
                <a:gd name="connsiteY1" fmla="*/ 36195 h 142875"/>
                <a:gd name="connsiteX2" fmla="*/ 36195 w 72389"/>
                <a:gd name="connsiteY2" fmla="*/ 0 h 142875"/>
                <a:gd name="connsiteX3" fmla="*/ 36195 w 72389"/>
                <a:gd name="connsiteY3" fmla="*/ 0 h 142875"/>
                <a:gd name="connsiteX4" fmla="*/ 72390 w 72389"/>
                <a:gd name="connsiteY4" fmla="*/ 36195 h 142875"/>
                <a:gd name="connsiteX5" fmla="*/ 72390 w 72389"/>
                <a:gd name="connsiteY5" fmla="*/ 67627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389" h="142875">
                  <a:moveTo>
                    <a:pt x="0" y="142875"/>
                  </a:moveTo>
                  <a:lnTo>
                    <a:pt x="0" y="36195"/>
                  </a:lnTo>
                  <a:cubicBezTo>
                    <a:pt x="0" y="16193"/>
                    <a:pt x="16192" y="0"/>
                    <a:pt x="36195" y="0"/>
                  </a:cubicBezTo>
                  <a:lnTo>
                    <a:pt x="36195" y="0"/>
                  </a:lnTo>
                  <a:cubicBezTo>
                    <a:pt x="56198" y="0"/>
                    <a:pt x="72390" y="16193"/>
                    <a:pt x="72390" y="36195"/>
                  </a:cubicBezTo>
                  <a:lnTo>
                    <a:pt x="72390" y="6762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612E8394-E86A-4B07-AE41-42FA436D642B}"/>
                </a:ext>
              </a:extLst>
            </p:cNvPr>
            <p:cNvSpPr/>
            <p:nvPr/>
          </p:nvSpPr>
          <p:spPr>
            <a:xfrm>
              <a:off x="5730742" y="5212300"/>
              <a:ext cx="72389" cy="142875"/>
            </a:xfrm>
            <a:custGeom>
              <a:avLst/>
              <a:gdLst>
                <a:gd name="connsiteX0" fmla="*/ 0 w 72389"/>
                <a:gd name="connsiteY0" fmla="*/ 142875 h 142875"/>
                <a:gd name="connsiteX1" fmla="*/ 0 w 72389"/>
                <a:gd name="connsiteY1" fmla="*/ 36195 h 142875"/>
                <a:gd name="connsiteX2" fmla="*/ 36195 w 72389"/>
                <a:gd name="connsiteY2" fmla="*/ 0 h 142875"/>
                <a:gd name="connsiteX3" fmla="*/ 36195 w 72389"/>
                <a:gd name="connsiteY3" fmla="*/ 0 h 142875"/>
                <a:gd name="connsiteX4" fmla="*/ 72390 w 72389"/>
                <a:gd name="connsiteY4" fmla="*/ 36195 h 142875"/>
                <a:gd name="connsiteX5" fmla="*/ 72390 w 72389"/>
                <a:gd name="connsiteY5" fmla="*/ 67627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389" h="142875">
                  <a:moveTo>
                    <a:pt x="0" y="142875"/>
                  </a:moveTo>
                  <a:lnTo>
                    <a:pt x="0" y="36195"/>
                  </a:lnTo>
                  <a:cubicBezTo>
                    <a:pt x="0" y="16192"/>
                    <a:pt x="16193" y="0"/>
                    <a:pt x="36195" y="0"/>
                  </a:cubicBezTo>
                  <a:lnTo>
                    <a:pt x="36195" y="0"/>
                  </a:lnTo>
                  <a:cubicBezTo>
                    <a:pt x="56197" y="0"/>
                    <a:pt x="72390" y="16192"/>
                    <a:pt x="72390" y="36195"/>
                  </a:cubicBezTo>
                  <a:lnTo>
                    <a:pt x="72390" y="6762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01EC100B-5FE8-403B-9CF0-9076BA8D758D}"/>
                </a:ext>
              </a:extLst>
            </p:cNvPr>
            <p:cNvSpPr/>
            <p:nvPr/>
          </p:nvSpPr>
          <p:spPr>
            <a:xfrm>
              <a:off x="5947912" y="5137052"/>
              <a:ext cx="125908" cy="337185"/>
            </a:xfrm>
            <a:custGeom>
              <a:avLst/>
              <a:gdLst>
                <a:gd name="connsiteX0" fmla="*/ 0 w 125908"/>
                <a:gd name="connsiteY0" fmla="*/ 106680 h 337185"/>
                <a:gd name="connsiteX1" fmla="*/ 0 w 125908"/>
                <a:gd name="connsiteY1" fmla="*/ 31432 h 337185"/>
                <a:gd name="connsiteX2" fmla="*/ 31433 w 125908"/>
                <a:gd name="connsiteY2" fmla="*/ 0 h 337185"/>
                <a:gd name="connsiteX3" fmla="*/ 31433 w 125908"/>
                <a:gd name="connsiteY3" fmla="*/ 0 h 337185"/>
                <a:gd name="connsiteX4" fmla="*/ 62865 w 125908"/>
                <a:gd name="connsiteY4" fmla="*/ 31432 h 337185"/>
                <a:gd name="connsiteX5" fmla="*/ 62865 w 125908"/>
                <a:gd name="connsiteY5" fmla="*/ 87630 h 337185"/>
                <a:gd name="connsiteX6" fmla="*/ 94298 w 125908"/>
                <a:gd name="connsiteY6" fmla="*/ 56198 h 337185"/>
                <a:gd name="connsiteX7" fmla="*/ 94298 w 125908"/>
                <a:gd name="connsiteY7" fmla="*/ 56198 h 337185"/>
                <a:gd name="connsiteX8" fmla="*/ 125730 w 125908"/>
                <a:gd name="connsiteY8" fmla="*/ 87630 h 337185"/>
                <a:gd name="connsiteX9" fmla="*/ 111442 w 125908"/>
                <a:gd name="connsiteY9" fmla="*/ 245745 h 337185"/>
                <a:gd name="connsiteX10" fmla="*/ 79058 w 125908"/>
                <a:gd name="connsiteY10" fmla="*/ 337185 h 33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908" h="337185">
                  <a:moveTo>
                    <a:pt x="0" y="106680"/>
                  </a:moveTo>
                  <a:lnTo>
                    <a:pt x="0" y="31432"/>
                  </a:lnTo>
                  <a:cubicBezTo>
                    <a:pt x="0" y="14288"/>
                    <a:pt x="14288" y="0"/>
                    <a:pt x="31433" y="0"/>
                  </a:cubicBezTo>
                  <a:lnTo>
                    <a:pt x="31433" y="0"/>
                  </a:lnTo>
                  <a:cubicBezTo>
                    <a:pt x="48577" y="0"/>
                    <a:pt x="62865" y="14288"/>
                    <a:pt x="62865" y="31432"/>
                  </a:cubicBezTo>
                  <a:lnTo>
                    <a:pt x="62865" y="87630"/>
                  </a:lnTo>
                  <a:cubicBezTo>
                    <a:pt x="62865" y="70485"/>
                    <a:pt x="77152" y="56198"/>
                    <a:pt x="94298" y="56198"/>
                  </a:cubicBezTo>
                  <a:lnTo>
                    <a:pt x="94298" y="56198"/>
                  </a:lnTo>
                  <a:cubicBezTo>
                    <a:pt x="111442" y="56198"/>
                    <a:pt x="125730" y="70485"/>
                    <a:pt x="125730" y="87630"/>
                  </a:cubicBezTo>
                  <a:cubicBezTo>
                    <a:pt x="125730" y="87630"/>
                    <a:pt x="128588" y="195263"/>
                    <a:pt x="111442" y="245745"/>
                  </a:cubicBezTo>
                  <a:cubicBezTo>
                    <a:pt x="94298" y="296228"/>
                    <a:pt x="79058" y="337185"/>
                    <a:pt x="79058" y="33718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1F72EAF8-3B95-4346-9C76-F0B57BB1B743}"/>
                </a:ext>
              </a:extLst>
            </p:cNvPr>
            <p:cNvSpPr/>
            <p:nvPr/>
          </p:nvSpPr>
          <p:spPr>
            <a:xfrm>
              <a:off x="5796464" y="5475190"/>
              <a:ext cx="247649" cy="97155"/>
            </a:xfrm>
            <a:custGeom>
              <a:avLst/>
              <a:gdLst>
                <a:gd name="connsiteX0" fmla="*/ 0 w 247649"/>
                <a:gd name="connsiteY0" fmla="*/ 0 h 97155"/>
                <a:gd name="connsiteX1" fmla="*/ 247650 w 247649"/>
                <a:gd name="connsiteY1" fmla="*/ 0 h 97155"/>
                <a:gd name="connsiteX2" fmla="*/ 247650 w 247649"/>
                <a:gd name="connsiteY2" fmla="*/ 97155 h 97155"/>
                <a:gd name="connsiteX3" fmla="*/ 0 w 247649"/>
                <a:gd name="connsiteY3" fmla="*/ 97155 h 97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7649" h="97155">
                  <a:moveTo>
                    <a:pt x="0" y="0"/>
                  </a:moveTo>
                  <a:lnTo>
                    <a:pt x="247650" y="0"/>
                  </a:lnTo>
                  <a:lnTo>
                    <a:pt x="247650" y="97155"/>
                  </a:lnTo>
                  <a:lnTo>
                    <a:pt x="0" y="971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C10FA08B-D141-4401-9F98-1FA4CE3F9C43}"/>
                </a:ext>
              </a:extLst>
            </p:cNvPr>
            <p:cNvSpPr/>
            <p:nvPr/>
          </p:nvSpPr>
          <p:spPr>
            <a:xfrm>
              <a:off x="6010777" y="5224682"/>
              <a:ext cx="9525" cy="28575"/>
            </a:xfrm>
            <a:custGeom>
              <a:avLst/>
              <a:gdLst>
                <a:gd name="connsiteX0" fmla="*/ 0 w 9525"/>
                <a:gd name="connsiteY0" fmla="*/ 0 h 28575"/>
                <a:gd name="connsiteX1" fmla="*/ 0 w 9525"/>
                <a:gd name="connsiteY1" fmla="*/ 2857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575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2" name="Graphic 65">
            <a:extLst>
              <a:ext uri="{FF2B5EF4-FFF2-40B4-BE49-F238E27FC236}">
                <a16:creationId xmlns:a16="http://schemas.microsoft.com/office/drawing/2014/main" id="{6578F4C8-8A26-449C-BAB4-2395DD8E89D2}"/>
              </a:ext>
            </a:extLst>
          </p:cNvPr>
          <p:cNvGrpSpPr/>
          <p:nvPr/>
        </p:nvGrpSpPr>
        <p:grpSpPr>
          <a:xfrm>
            <a:off x="7779278" y="5085166"/>
            <a:ext cx="665079" cy="678293"/>
            <a:chOff x="7779278" y="5085166"/>
            <a:chExt cx="665079" cy="678293"/>
          </a:xfrm>
        </p:grpSpPr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F175535D-9C23-4927-96A5-2DB5B66EE244}"/>
                </a:ext>
              </a:extLst>
            </p:cNvPr>
            <p:cNvSpPr/>
            <p:nvPr/>
          </p:nvSpPr>
          <p:spPr>
            <a:xfrm rot="-2700000">
              <a:off x="8226884" y="5167078"/>
              <a:ext cx="35242" cy="240980"/>
            </a:xfrm>
            <a:custGeom>
              <a:avLst/>
              <a:gdLst>
                <a:gd name="connsiteX0" fmla="*/ 0 w 35242"/>
                <a:gd name="connsiteY0" fmla="*/ 0 h 240980"/>
                <a:gd name="connsiteX1" fmla="*/ 35242 w 35242"/>
                <a:gd name="connsiteY1" fmla="*/ 0 h 240980"/>
                <a:gd name="connsiteX2" fmla="*/ 35242 w 35242"/>
                <a:gd name="connsiteY2" fmla="*/ 240980 h 240980"/>
                <a:gd name="connsiteX3" fmla="*/ 0 w 35242"/>
                <a:gd name="connsiteY3" fmla="*/ 240980 h 24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242" h="240980">
                  <a:moveTo>
                    <a:pt x="0" y="0"/>
                  </a:moveTo>
                  <a:lnTo>
                    <a:pt x="35242" y="0"/>
                  </a:lnTo>
                  <a:lnTo>
                    <a:pt x="35242" y="240980"/>
                  </a:lnTo>
                  <a:lnTo>
                    <a:pt x="0" y="2409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2BE6100B-6C45-49B6-A78F-B22EF7A795FD}"/>
                </a:ext>
              </a:extLst>
            </p:cNvPr>
            <p:cNvSpPr/>
            <p:nvPr/>
          </p:nvSpPr>
          <p:spPr>
            <a:xfrm rot="-2700000">
              <a:off x="7954927" y="5440397"/>
              <a:ext cx="35242" cy="240980"/>
            </a:xfrm>
            <a:custGeom>
              <a:avLst/>
              <a:gdLst>
                <a:gd name="connsiteX0" fmla="*/ 0 w 35242"/>
                <a:gd name="connsiteY0" fmla="*/ 0 h 240980"/>
                <a:gd name="connsiteX1" fmla="*/ 35242 w 35242"/>
                <a:gd name="connsiteY1" fmla="*/ 0 h 240980"/>
                <a:gd name="connsiteX2" fmla="*/ 35242 w 35242"/>
                <a:gd name="connsiteY2" fmla="*/ 240980 h 240980"/>
                <a:gd name="connsiteX3" fmla="*/ 0 w 35242"/>
                <a:gd name="connsiteY3" fmla="*/ 240980 h 24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242" h="240980">
                  <a:moveTo>
                    <a:pt x="0" y="0"/>
                  </a:moveTo>
                  <a:lnTo>
                    <a:pt x="35242" y="0"/>
                  </a:lnTo>
                  <a:lnTo>
                    <a:pt x="35242" y="240980"/>
                  </a:lnTo>
                  <a:lnTo>
                    <a:pt x="0" y="2409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1092A446-431F-4C9B-ACBC-C3BBA3E8A7DC}"/>
                </a:ext>
              </a:extLst>
            </p:cNvPr>
            <p:cNvSpPr/>
            <p:nvPr/>
          </p:nvSpPr>
          <p:spPr>
            <a:xfrm>
              <a:off x="7899527" y="5215716"/>
              <a:ext cx="247650" cy="247650"/>
            </a:xfrm>
            <a:custGeom>
              <a:avLst/>
              <a:gdLst>
                <a:gd name="connsiteX0" fmla="*/ 247650 w 247650"/>
                <a:gd name="connsiteY0" fmla="*/ 0 h 247650"/>
                <a:gd name="connsiteX1" fmla="*/ 194310 w 247650"/>
                <a:gd name="connsiteY1" fmla="*/ 169545 h 247650"/>
                <a:gd name="connsiteX2" fmla="*/ 193358 w 247650"/>
                <a:gd name="connsiteY2" fmla="*/ 193358 h 247650"/>
                <a:gd name="connsiteX3" fmla="*/ 169545 w 247650"/>
                <a:gd name="connsiteY3" fmla="*/ 194310 h 247650"/>
                <a:gd name="connsiteX4" fmla="*/ 0 w 247650"/>
                <a:gd name="connsiteY4" fmla="*/ 24765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" h="247650">
                  <a:moveTo>
                    <a:pt x="247650" y="0"/>
                  </a:moveTo>
                  <a:cubicBezTo>
                    <a:pt x="247650" y="0"/>
                    <a:pt x="162878" y="76200"/>
                    <a:pt x="194310" y="169545"/>
                  </a:cubicBezTo>
                  <a:cubicBezTo>
                    <a:pt x="199073" y="182880"/>
                    <a:pt x="197168" y="189547"/>
                    <a:pt x="193358" y="193358"/>
                  </a:cubicBezTo>
                  <a:cubicBezTo>
                    <a:pt x="189548" y="197167"/>
                    <a:pt x="182880" y="199072"/>
                    <a:pt x="169545" y="194310"/>
                  </a:cubicBezTo>
                  <a:cubicBezTo>
                    <a:pt x="76200" y="162877"/>
                    <a:pt x="0" y="247650"/>
                    <a:pt x="0" y="24765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3945F731-FB49-42FF-94C9-5DAC6FD91A72}"/>
                </a:ext>
              </a:extLst>
            </p:cNvPr>
            <p:cNvSpPr/>
            <p:nvPr/>
          </p:nvSpPr>
          <p:spPr>
            <a:xfrm>
              <a:off x="8070025" y="5385261"/>
              <a:ext cx="247649" cy="247649"/>
            </a:xfrm>
            <a:custGeom>
              <a:avLst/>
              <a:gdLst>
                <a:gd name="connsiteX0" fmla="*/ 247650 w 247649"/>
                <a:gd name="connsiteY0" fmla="*/ 0 h 247649"/>
                <a:gd name="connsiteX1" fmla="*/ 78105 w 247649"/>
                <a:gd name="connsiteY1" fmla="*/ 53340 h 247649"/>
                <a:gd name="connsiteX2" fmla="*/ 54293 w 247649"/>
                <a:gd name="connsiteY2" fmla="*/ 54293 h 247649"/>
                <a:gd name="connsiteX3" fmla="*/ 53340 w 247649"/>
                <a:gd name="connsiteY3" fmla="*/ 78105 h 247649"/>
                <a:gd name="connsiteX4" fmla="*/ 0 w 247649"/>
                <a:gd name="connsiteY4" fmla="*/ 247650 h 247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49" h="247649">
                  <a:moveTo>
                    <a:pt x="247650" y="0"/>
                  </a:moveTo>
                  <a:cubicBezTo>
                    <a:pt x="247650" y="0"/>
                    <a:pt x="171450" y="84772"/>
                    <a:pt x="78105" y="53340"/>
                  </a:cubicBezTo>
                  <a:cubicBezTo>
                    <a:pt x="64770" y="48577"/>
                    <a:pt x="58102" y="50482"/>
                    <a:pt x="54293" y="54293"/>
                  </a:cubicBezTo>
                  <a:cubicBezTo>
                    <a:pt x="50482" y="58102"/>
                    <a:pt x="48577" y="64770"/>
                    <a:pt x="53340" y="78105"/>
                  </a:cubicBezTo>
                  <a:cubicBezTo>
                    <a:pt x="84772" y="171450"/>
                    <a:pt x="0" y="247650"/>
                    <a:pt x="0" y="24765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2EEDACF7-7D20-4E8E-A49D-83753E495129}"/>
                </a:ext>
              </a:extLst>
            </p:cNvPr>
            <p:cNvSpPr/>
            <p:nvPr/>
          </p:nvSpPr>
          <p:spPr>
            <a:xfrm>
              <a:off x="7779278" y="5085166"/>
              <a:ext cx="635551" cy="678293"/>
            </a:xfrm>
            <a:custGeom>
              <a:avLst/>
              <a:gdLst>
                <a:gd name="connsiteX0" fmla="*/ 593642 w 635551"/>
                <a:gd name="connsiteY0" fmla="*/ 563937 h 678293"/>
                <a:gd name="connsiteX1" fmla="*/ 114534 w 635551"/>
                <a:gd name="connsiteY1" fmla="*/ 593464 h 678293"/>
                <a:gd name="connsiteX2" fmla="*/ 85959 w 635551"/>
                <a:gd name="connsiteY2" fmla="*/ 114357 h 678293"/>
                <a:gd name="connsiteX3" fmla="*/ 564114 w 635551"/>
                <a:gd name="connsiteY3" fmla="*/ 84829 h 678293"/>
                <a:gd name="connsiteX4" fmla="*/ 635552 w 635551"/>
                <a:gd name="connsiteY4" fmla="*/ 174364 h 678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5551" h="678293">
                  <a:moveTo>
                    <a:pt x="593642" y="563937"/>
                  </a:moveTo>
                  <a:cubicBezTo>
                    <a:pt x="469817" y="703954"/>
                    <a:pt x="255504" y="717289"/>
                    <a:pt x="114534" y="593464"/>
                  </a:cubicBezTo>
                  <a:cubicBezTo>
                    <a:pt x="-26436" y="469639"/>
                    <a:pt x="-38818" y="254374"/>
                    <a:pt x="85959" y="114357"/>
                  </a:cubicBezTo>
                  <a:cubicBezTo>
                    <a:pt x="210737" y="-25661"/>
                    <a:pt x="424097" y="-38996"/>
                    <a:pt x="564114" y="84829"/>
                  </a:cubicBezTo>
                  <a:cubicBezTo>
                    <a:pt x="592689" y="110547"/>
                    <a:pt x="617454" y="140074"/>
                    <a:pt x="635552" y="174364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7240A2E2-7C60-4A31-8EFD-2D5CD2A4BEA2}"/>
                </a:ext>
              </a:extLst>
            </p:cNvPr>
            <p:cNvSpPr/>
            <p:nvPr/>
          </p:nvSpPr>
          <p:spPr>
            <a:xfrm>
              <a:off x="8375778" y="5233813"/>
              <a:ext cx="68579" cy="75247"/>
            </a:xfrm>
            <a:custGeom>
              <a:avLst/>
              <a:gdLst>
                <a:gd name="connsiteX0" fmla="*/ 0 w 68579"/>
                <a:gd name="connsiteY0" fmla="*/ 32385 h 75247"/>
                <a:gd name="connsiteX1" fmla="*/ 61913 w 68579"/>
                <a:gd name="connsiteY1" fmla="*/ 75248 h 75247"/>
                <a:gd name="connsiteX2" fmla="*/ 68580 w 68579"/>
                <a:gd name="connsiteY2" fmla="*/ 0 h 7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579" h="75247">
                  <a:moveTo>
                    <a:pt x="0" y="32385"/>
                  </a:moveTo>
                  <a:lnTo>
                    <a:pt x="61913" y="75248"/>
                  </a:lnTo>
                  <a:lnTo>
                    <a:pt x="68580" y="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102EAAD0-76A8-4F56-9598-B937B19FBEFB}"/>
              </a:ext>
            </a:extLst>
          </p:cNvPr>
          <p:cNvGrpSpPr/>
          <p:nvPr/>
        </p:nvGrpSpPr>
        <p:grpSpPr>
          <a:xfrm>
            <a:off x="7833897" y="1742652"/>
            <a:ext cx="532682" cy="475187"/>
            <a:chOff x="7833897" y="1742652"/>
            <a:chExt cx="532682" cy="475187"/>
          </a:xfrm>
        </p:grpSpPr>
        <p:grpSp>
          <p:nvGrpSpPr>
            <p:cNvPr id="65" name="Graphic 47">
              <a:extLst>
                <a:ext uri="{FF2B5EF4-FFF2-40B4-BE49-F238E27FC236}">
                  <a16:creationId xmlns:a16="http://schemas.microsoft.com/office/drawing/2014/main" id="{CC1FCA30-EE4F-49F5-A3A9-E404A4BB9612}"/>
                </a:ext>
              </a:extLst>
            </p:cNvPr>
            <p:cNvGrpSpPr/>
            <p:nvPr/>
          </p:nvGrpSpPr>
          <p:grpSpPr>
            <a:xfrm>
              <a:off x="7833897" y="1742652"/>
              <a:ext cx="450532" cy="450532"/>
              <a:chOff x="7833897" y="1742652"/>
              <a:chExt cx="450532" cy="450532"/>
            </a:xfrm>
            <a:noFill/>
          </p:grpSpPr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092FDE3E-6D7C-4894-897D-0243ABDDBC98}"/>
                  </a:ext>
                </a:extLst>
              </p:cNvPr>
              <p:cNvSpPr/>
              <p:nvPr/>
            </p:nvSpPr>
            <p:spPr>
              <a:xfrm>
                <a:off x="7833897" y="1742652"/>
                <a:ext cx="450532" cy="450532"/>
              </a:xfrm>
              <a:custGeom>
                <a:avLst/>
                <a:gdLst>
                  <a:gd name="connsiteX0" fmla="*/ 328612 w 450532"/>
                  <a:gd name="connsiteY0" fmla="*/ 450533 h 450532"/>
                  <a:gd name="connsiteX1" fmla="*/ 0 w 450532"/>
                  <a:gd name="connsiteY1" fmla="*/ 450533 h 450532"/>
                  <a:gd name="connsiteX2" fmla="*/ 0 w 450532"/>
                  <a:gd name="connsiteY2" fmla="*/ 0 h 450532"/>
                  <a:gd name="connsiteX3" fmla="*/ 450533 w 450532"/>
                  <a:gd name="connsiteY3" fmla="*/ 0 h 450532"/>
                  <a:gd name="connsiteX4" fmla="*/ 450533 w 450532"/>
                  <a:gd name="connsiteY4" fmla="*/ 128588 h 450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0532" h="450532">
                    <a:moveTo>
                      <a:pt x="328612" y="450533"/>
                    </a:moveTo>
                    <a:lnTo>
                      <a:pt x="0" y="450533"/>
                    </a:lnTo>
                    <a:lnTo>
                      <a:pt x="0" y="0"/>
                    </a:lnTo>
                    <a:lnTo>
                      <a:pt x="450533" y="0"/>
                    </a:lnTo>
                    <a:lnTo>
                      <a:pt x="450533" y="128588"/>
                    </a:lnTo>
                  </a:path>
                </a:pathLst>
              </a:custGeom>
              <a:noFill/>
              <a:ln w="21431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7C6CA1BA-F87B-479F-9616-398E099AFB77}"/>
                  </a:ext>
                </a:extLst>
              </p:cNvPr>
              <p:cNvSpPr/>
              <p:nvPr/>
            </p:nvSpPr>
            <p:spPr>
              <a:xfrm>
                <a:off x="7939624" y="1742652"/>
                <a:ext cx="239077" cy="146685"/>
              </a:xfrm>
              <a:custGeom>
                <a:avLst/>
                <a:gdLst>
                  <a:gd name="connsiteX0" fmla="*/ 0 w 239077"/>
                  <a:gd name="connsiteY0" fmla="*/ 0 h 146685"/>
                  <a:gd name="connsiteX1" fmla="*/ 239078 w 239077"/>
                  <a:gd name="connsiteY1" fmla="*/ 0 h 146685"/>
                  <a:gd name="connsiteX2" fmla="*/ 239078 w 239077"/>
                  <a:gd name="connsiteY2" fmla="*/ 146685 h 146685"/>
                  <a:gd name="connsiteX3" fmla="*/ 0 w 239077"/>
                  <a:gd name="connsiteY3" fmla="*/ 146685 h 1466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077" h="146685">
                    <a:moveTo>
                      <a:pt x="0" y="0"/>
                    </a:moveTo>
                    <a:lnTo>
                      <a:pt x="239078" y="0"/>
                    </a:lnTo>
                    <a:lnTo>
                      <a:pt x="239078" y="146685"/>
                    </a:lnTo>
                    <a:lnTo>
                      <a:pt x="0" y="146685"/>
                    </a:lnTo>
                    <a:close/>
                  </a:path>
                </a:pathLst>
              </a:custGeom>
              <a:noFill/>
              <a:ln w="21431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0174DB2C-1263-4F9B-9CD3-732EE0F9A6D4}"/>
                  </a:ext>
                </a:extLst>
              </p:cNvPr>
              <p:cNvSpPr/>
              <p:nvPr/>
            </p:nvSpPr>
            <p:spPr>
              <a:xfrm>
                <a:off x="7998679" y="2072217"/>
                <a:ext cx="120014" cy="120967"/>
              </a:xfrm>
              <a:custGeom>
                <a:avLst/>
                <a:gdLst>
                  <a:gd name="connsiteX0" fmla="*/ 0 w 120014"/>
                  <a:gd name="connsiteY0" fmla="*/ 0 h 120967"/>
                  <a:gd name="connsiteX1" fmla="*/ 120015 w 120014"/>
                  <a:gd name="connsiteY1" fmla="*/ 0 h 120967"/>
                  <a:gd name="connsiteX2" fmla="*/ 120015 w 120014"/>
                  <a:gd name="connsiteY2" fmla="*/ 120968 h 120967"/>
                  <a:gd name="connsiteX3" fmla="*/ 0 w 120014"/>
                  <a:gd name="connsiteY3" fmla="*/ 120968 h 120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0014" h="120967">
                    <a:moveTo>
                      <a:pt x="0" y="0"/>
                    </a:moveTo>
                    <a:lnTo>
                      <a:pt x="120015" y="0"/>
                    </a:lnTo>
                    <a:lnTo>
                      <a:pt x="120015" y="120968"/>
                    </a:lnTo>
                    <a:lnTo>
                      <a:pt x="0" y="120968"/>
                    </a:lnTo>
                    <a:close/>
                  </a:path>
                </a:pathLst>
              </a:custGeom>
              <a:noFill/>
              <a:ln w="21431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CD111777-A2B0-4266-9234-D666F2065CD8}"/>
                  </a:ext>
                </a:extLst>
              </p:cNvPr>
              <p:cNvSpPr/>
              <p:nvPr/>
            </p:nvSpPr>
            <p:spPr>
              <a:xfrm>
                <a:off x="7998679" y="2133177"/>
                <a:ext cx="60007" cy="9525"/>
              </a:xfrm>
              <a:custGeom>
                <a:avLst/>
                <a:gdLst>
                  <a:gd name="connsiteX0" fmla="*/ 0 w 60007"/>
                  <a:gd name="connsiteY0" fmla="*/ 0 h 9525"/>
                  <a:gd name="connsiteX1" fmla="*/ 60007 w 60007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007" h="9525">
                    <a:moveTo>
                      <a:pt x="0" y="0"/>
                    </a:moveTo>
                    <a:lnTo>
                      <a:pt x="60007" y="0"/>
                    </a:lnTo>
                  </a:path>
                </a:pathLst>
              </a:custGeom>
              <a:ln w="21431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BAE87584-C796-47E6-A075-D0E344228AA7}"/>
                </a:ext>
              </a:extLst>
            </p:cNvPr>
            <p:cNvGrpSpPr/>
            <p:nvPr/>
          </p:nvGrpSpPr>
          <p:grpSpPr>
            <a:xfrm>
              <a:off x="8199892" y="1940662"/>
              <a:ext cx="166687" cy="277177"/>
              <a:chOff x="9015661" y="2531322"/>
              <a:chExt cx="166687" cy="277177"/>
            </a:xfrm>
          </p:grpSpPr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5C35844A-6EA4-45B6-8380-734E7427F622}"/>
                  </a:ext>
                </a:extLst>
              </p:cNvPr>
              <p:cNvSpPr/>
              <p:nvPr/>
            </p:nvSpPr>
            <p:spPr>
              <a:xfrm>
                <a:off x="9101386" y="2531322"/>
                <a:ext cx="9525" cy="277177"/>
              </a:xfrm>
              <a:custGeom>
                <a:avLst/>
                <a:gdLst>
                  <a:gd name="connsiteX0" fmla="*/ 0 w 9525"/>
                  <a:gd name="connsiteY0" fmla="*/ 0 h 277177"/>
                  <a:gd name="connsiteX1" fmla="*/ 0 w 9525"/>
                  <a:gd name="connsiteY1" fmla="*/ 277178 h 277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277177">
                    <a:moveTo>
                      <a:pt x="0" y="0"/>
                    </a:moveTo>
                    <a:lnTo>
                      <a:pt x="0" y="277178"/>
                    </a:lnTo>
                  </a:path>
                </a:pathLst>
              </a:custGeom>
              <a:ln w="21431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65" name="Freeform: Shape 164">
                <a:extLst>
                  <a:ext uri="{FF2B5EF4-FFF2-40B4-BE49-F238E27FC236}">
                    <a16:creationId xmlns:a16="http://schemas.microsoft.com/office/drawing/2014/main" id="{CC61F8E5-6776-41E9-842D-A72D9A818506}"/>
                  </a:ext>
                </a:extLst>
              </p:cNvPr>
              <p:cNvSpPr/>
              <p:nvPr/>
            </p:nvSpPr>
            <p:spPr>
              <a:xfrm>
                <a:off x="9101386" y="2727537"/>
                <a:ext cx="80962" cy="80962"/>
              </a:xfrm>
              <a:custGeom>
                <a:avLst/>
                <a:gdLst>
                  <a:gd name="connsiteX0" fmla="*/ 0 w 80962"/>
                  <a:gd name="connsiteY0" fmla="*/ 80962 h 80962"/>
                  <a:gd name="connsiteX1" fmla="*/ 80963 w 80962"/>
                  <a:gd name="connsiteY1" fmla="*/ 0 h 80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0962" h="80962">
                    <a:moveTo>
                      <a:pt x="0" y="80962"/>
                    </a:moveTo>
                    <a:lnTo>
                      <a:pt x="80963" y="0"/>
                    </a:lnTo>
                  </a:path>
                </a:pathLst>
              </a:custGeom>
              <a:ln w="21431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  <p:sp>
            <p:nvSpPr>
              <p:cNvPr id="166" name="Freeform: Shape 165">
                <a:extLst>
                  <a:ext uri="{FF2B5EF4-FFF2-40B4-BE49-F238E27FC236}">
                    <a16:creationId xmlns:a16="http://schemas.microsoft.com/office/drawing/2014/main" id="{017610B5-530B-4A7B-A35C-7E6DD5845858}"/>
                  </a:ext>
                </a:extLst>
              </p:cNvPr>
              <p:cNvSpPr/>
              <p:nvPr/>
            </p:nvSpPr>
            <p:spPr>
              <a:xfrm>
                <a:off x="9015661" y="2722774"/>
                <a:ext cx="85725" cy="85725"/>
              </a:xfrm>
              <a:custGeom>
                <a:avLst/>
                <a:gdLst>
                  <a:gd name="connsiteX0" fmla="*/ 85725 w 85725"/>
                  <a:gd name="connsiteY0" fmla="*/ 85725 h 85725"/>
                  <a:gd name="connsiteX1" fmla="*/ 0 w 85725"/>
                  <a:gd name="connsiteY1" fmla="*/ 0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5725" h="85725">
                    <a:moveTo>
                      <a:pt x="85725" y="85725"/>
                    </a:moveTo>
                    <a:lnTo>
                      <a:pt x="0" y="0"/>
                    </a:lnTo>
                  </a:path>
                </a:pathLst>
              </a:custGeom>
              <a:ln w="21431" cap="rnd">
                <a:solidFill>
                  <a:srgbClr val="40404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A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33260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6E6A65F-2BDF-4F1B-8191-E415C5BBDF0D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BCE3FEC-6075-40D4-9B99-3A89455FF1D6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D199F944-514B-4A20-8CAF-2B30919CA96D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60BC0A17-B700-429A-B1D8-3FF2F7254924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9A3E2060-61DE-40FB-A960-45457072EF74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5D29680F-D42B-4080-8ADA-B515189C4D25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9CA14F17-E847-4C3C-9579-F395377CF661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B07F3135-4845-4219-AE0E-063468A6D446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E7A3E3EA-79AF-4121-B6C3-6484B112D3DE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D98ED606-2DF2-4565-A8B0-35BECDB43C05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DB795877-3935-40AA-BA08-986B47C762E8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6" name="Freeform: Shape 155">
            <a:extLst>
              <a:ext uri="{FF2B5EF4-FFF2-40B4-BE49-F238E27FC236}">
                <a16:creationId xmlns:a16="http://schemas.microsoft.com/office/drawing/2014/main" id="{880D2E38-0A2C-4DAA-9C3F-DFF572DA66C4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7" name="Freeform: Shape 166">
            <a:extLst>
              <a:ext uri="{FF2B5EF4-FFF2-40B4-BE49-F238E27FC236}">
                <a16:creationId xmlns:a16="http://schemas.microsoft.com/office/drawing/2014/main" id="{F75FC29E-8DB6-4E1A-85D7-CE29A869120D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79" name="Freeform: Shape 178">
            <a:extLst>
              <a:ext uri="{FF2B5EF4-FFF2-40B4-BE49-F238E27FC236}">
                <a16:creationId xmlns:a16="http://schemas.microsoft.com/office/drawing/2014/main" id="{9B8E8023-E42B-4F43-B72F-AF9116C0B4CD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84" name="Freeform: Shape 183">
            <a:extLst>
              <a:ext uri="{FF2B5EF4-FFF2-40B4-BE49-F238E27FC236}">
                <a16:creationId xmlns:a16="http://schemas.microsoft.com/office/drawing/2014/main" id="{2F56D138-FE9C-4770-99C6-55D2D92AD012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Energy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E76FCA-1537-42E0-A389-F043CC79885E}"/>
              </a:ext>
            </a:extLst>
          </p:cNvPr>
          <p:cNvGrpSpPr/>
          <p:nvPr/>
        </p:nvGrpSpPr>
        <p:grpSpPr>
          <a:xfrm>
            <a:off x="1070789" y="4308283"/>
            <a:ext cx="9662124" cy="318924"/>
            <a:chOff x="1070789" y="4308283"/>
            <a:chExt cx="9662124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CFDAD64-CEEA-40D6-8CA4-1233CCF91B50}"/>
                </a:ext>
              </a:extLst>
            </p:cNvPr>
            <p:cNvSpPr txBox="1"/>
            <p:nvPr/>
          </p:nvSpPr>
          <p:spPr>
            <a:xfrm>
              <a:off x="1070789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ENERGY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WIND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A717A78-3A0E-4276-A8E7-B2C3EBC263D2}"/>
                </a:ext>
              </a:extLst>
            </p:cNvPr>
            <p:cNvSpPr txBox="1"/>
            <p:nvPr/>
          </p:nvSpPr>
          <p:spPr>
            <a:xfrm>
              <a:off x="3234292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ENERGY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ANEW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668FBC8-7590-48F3-9183-6AA39A26819D}"/>
                </a:ext>
              </a:extLst>
            </p:cNvPr>
            <p:cNvSpPr txBox="1"/>
            <p:nvPr/>
          </p:nvSpPr>
          <p:spPr>
            <a:xfrm>
              <a:off x="5397795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ENERGY TURN BATTERY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039FFB8-07A3-4AE4-ACC9-99F08207DE5C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ENERGY TURN BULB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B3668C1-DE3D-499C-9BA9-F0A289AD8F35}"/>
                </a:ext>
              </a:extLst>
            </p:cNvPr>
            <p:cNvSpPr txBox="1"/>
            <p:nvPr/>
          </p:nvSpPr>
          <p:spPr>
            <a:xfrm>
              <a:off x="9724801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ENERGY TURN CYCLE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E1EE340-F154-4049-A5C9-D54D4FEC28C9}"/>
              </a:ext>
            </a:extLst>
          </p:cNvPr>
          <p:cNvGrpSpPr/>
          <p:nvPr/>
        </p:nvGrpSpPr>
        <p:grpSpPr>
          <a:xfrm>
            <a:off x="1070789" y="6004974"/>
            <a:ext cx="9662124" cy="345834"/>
            <a:chOff x="1070789" y="6004974"/>
            <a:chExt cx="9662124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9855236-A3FC-4FBB-8D31-DE841DA852CB}"/>
                </a:ext>
              </a:extLst>
            </p:cNvPr>
            <p:cNvSpPr txBox="1"/>
            <p:nvPr/>
          </p:nvSpPr>
          <p:spPr>
            <a:xfrm>
              <a:off x="1070789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ENERGY TURN ELECTRICITY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BB77FE4-185C-4CB7-9EE5-C498FD5E7A34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ENERGY TURN GLOBAL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9E484CE-09DC-4F7F-AED8-B1DED7AC07C3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ENERGY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GREEN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36B5734-3BCC-4C91-999D-6E3FB6CC9911}"/>
                </a:ext>
              </a:extLst>
            </p:cNvPr>
            <p:cNvSpPr txBox="1"/>
            <p:nvPr/>
          </p:nvSpPr>
          <p:spPr>
            <a:xfrm>
              <a:off x="7561298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ENERGY GROWTH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074AF78-4F4B-4404-8E6C-6E3F611C854B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ENERGY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H2O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3994ED5-9A73-4E47-8AEF-2B1DCAA66571}"/>
              </a:ext>
            </a:extLst>
          </p:cNvPr>
          <p:cNvGrpSpPr/>
          <p:nvPr/>
        </p:nvGrpSpPr>
        <p:grpSpPr>
          <a:xfrm>
            <a:off x="1070789" y="2562167"/>
            <a:ext cx="9743855" cy="318924"/>
            <a:chOff x="1070789" y="2562167"/>
            <a:chExt cx="9743855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7494211-E61B-43C9-9FB1-2D341BE9AA46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ENERGY INDUSTRY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B3E8D1D-D642-4918-A587-9131E0E234C4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ENERGY NATURE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89A57FA-6C1A-4D68-8B42-A2F41511D15B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ENERGY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PLANT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873908C-78F0-4502-AE79-5EC4AD9B5C1C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ENERGY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POINTS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6FE0C36-058B-469E-BDA3-5DCA461B180E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ENERGY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RECYCLE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E33E887F-87E2-4397-B112-7AC81FDF9C80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" name="Graphic 47">
            <a:extLst>
              <a:ext uri="{FF2B5EF4-FFF2-40B4-BE49-F238E27FC236}">
                <a16:creationId xmlns:a16="http://schemas.microsoft.com/office/drawing/2014/main" id="{75BB3B8A-6015-471E-B66A-908EB0F54FD4}"/>
              </a:ext>
            </a:extLst>
          </p:cNvPr>
          <p:cNvGrpSpPr/>
          <p:nvPr/>
        </p:nvGrpSpPr>
        <p:grpSpPr>
          <a:xfrm>
            <a:off x="9921200" y="1675977"/>
            <a:ext cx="610552" cy="595312"/>
            <a:chOff x="9921200" y="1675977"/>
            <a:chExt cx="610552" cy="595312"/>
          </a:xfrm>
          <a:noFill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8523D5D-1044-4623-A30D-E246B7CC254C}"/>
                </a:ext>
              </a:extLst>
            </p:cNvPr>
            <p:cNvSpPr/>
            <p:nvPr/>
          </p:nvSpPr>
          <p:spPr>
            <a:xfrm>
              <a:off x="10168850" y="1675977"/>
              <a:ext cx="261937" cy="236219"/>
            </a:xfrm>
            <a:custGeom>
              <a:avLst/>
              <a:gdLst>
                <a:gd name="connsiteX0" fmla="*/ 0 w 261937"/>
                <a:gd name="connsiteY0" fmla="*/ 0 h 236219"/>
                <a:gd name="connsiteX1" fmla="*/ 146685 w 261937"/>
                <a:gd name="connsiteY1" fmla="*/ 0 h 236219"/>
                <a:gd name="connsiteX2" fmla="*/ 224790 w 261937"/>
                <a:gd name="connsiteY2" fmla="*/ 120015 h 236219"/>
                <a:gd name="connsiteX3" fmla="*/ 261937 w 261937"/>
                <a:gd name="connsiteY3" fmla="*/ 92393 h 236219"/>
                <a:gd name="connsiteX4" fmla="*/ 221933 w 261937"/>
                <a:gd name="connsiteY4" fmla="*/ 236220 h 236219"/>
                <a:gd name="connsiteX5" fmla="*/ 80963 w 261937"/>
                <a:gd name="connsiteY5" fmla="*/ 217170 h 236219"/>
                <a:gd name="connsiteX6" fmla="*/ 121920 w 261937"/>
                <a:gd name="connsiteY6" fmla="*/ 188595 h 236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937" h="236219">
                  <a:moveTo>
                    <a:pt x="0" y="0"/>
                  </a:moveTo>
                  <a:lnTo>
                    <a:pt x="146685" y="0"/>
                  </a:lnTo>
                  <a:lnTo>
                    <a:pt x="224790" y="120015"/>
                  </a:lnTo>
                  <a:lnTo>
                    <a:pt x="261937" y="92393"/>
                  </a:lnTo>
                  <a:lnTo>
                    <a:pt x="221933" y="236220"/>
                  </a:lnTo>
                  <a:lnTo>
                    <a:pt x="80963" y="217170"/>
                  </a:lnTo>
                  <a:lnTo>
                    <a:pt x="121920" y="18859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792F3E7-2F06-4DBD-8B67-DC6378A1322C}"/>
                </a:ext>
              </a:extLst>
            </p:cNvPr>
            <p:cNvSpPr/>
            <p:nvPr/>
          </p:nvSpPr>
          <p:spPr>
            <a:xfrm>
              <a:off x="10056455" y="1700742"/>
              <a:ext cx="155257" cy="195262"/>
            </a:xfrm>
            <a:custGeom>
              <a:avLst/>
              <a:gdLst>
                <a:gd name="connsiteX0" fmla="*/ 80010 w 155257"/>
                <a:gd name="connsiteY0" fmla="*/ 0 h 195262"/>
                <a:gd name="connsiteX1" fmla="*/ 155258 w 155257"/>
                <a:gd name="connsiteY1" fmla="*/ 119063 h 195262"/>
                <a:gd name="connsiteX2" fmla="*/ 100965 w 155257"/>
                <a:gd name="connsiteY2" fmla="*/ 195263 h 195262"/>
                <a:gd name="connsiteX3" fmla="*/ 0 w 155257"/>
                <a:gd name="connsiteY3" fmla="*/ 131445 h 195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57" h="195262">
                  <a:moveTo>
                    <a:pt x="80010" y="0"/>
                  </a:moveTo>
                  <a:lnTo>
                    <a:pt x="155258" y="119063"/>
                  </a:lnTo>
                  <a:lnTo>
                    <a:pt x="100965" y="195263"/>
                  </a:lnTo>
                  <a:lnTo>
                    <a:pt x="0" y="13144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E56B61B-12EF-42FA-8B32-5FCA67D3AE46}"/>
                </a:ext>
              </a:extLst>
            </p:cNvPr>
            <p:cNvSpPr/>
            <p:nvPr/>
          </p:nvSpPr>
          <p:spPr>
            <a:xfrm>
              <a:off x="10212664" y="2053167"/>
              <a:ext cx="319087" cy="218122"/>
            </a:xfrm>
            <a:custGeom>
              <a:avLst/>
              <a:gdLst>
                <a:gd name="connsiteX0" fmla="*/ 319088 w 319087"/>
                <a:gd name="connsiteY0" fmla="*/ 49530 h 218122"/>
                <a:gd name="connsiteX1" fmla="*/ 239078 w 319087"/>
                <a:gd name="connsiteY1" fmla="*/ 172402 h 218122"/>
                <a:gd name="connsiteX2" fmla="*/ 95250 w 319087"/>
                <a:gd name="connsiteY2" fmla="*/ 172402 h 218122"/>
                <a:gd name="connsiteX3" fmla="*/ 99060 w 319087"/>
                <a:gd name="connsiteY3" fmla="*/ 218122 h 218122"/>
                <a:gd name="connsiteX4" fmla="*/ 0 w 319087"/>
                <a:gd name="connsiteY4" fmla="*/ 107632 h 218122"/>
                <a:gd name="connsiteX5" fmla="*/ 93345 w 319087"/>
                <a:gd name="connsiteY5" fmla="*/ 0 h 218122"/>
                <a:gd name="connsiteX6" fmla="*/ 94297 w 319087"/>
                <a:gd name="connsiteY6" fmla="*/ 49530 h 21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9087" h="218122">
                  <a:moveTo>
                    <a:pt x="319088" y="49530"/>
                  </a:moveTo>
                  <a:lnTo>
                    <a:pt x="239078" y="172402"/>
                  </a:lnTo>
                  <a:lnTo>
                    <a:pt x="95250" y="172402"/>
                  </a:lnTo>
                  <a:lnTo>
                    <a:pt x="99060" y="218122"/>
                  </a:lnTo>
                  <a:lnTo>
                    <a:pt x="0" y="107632"/>
                  </a:lnTo>
                  <a:lnTo>
                    <a:pt x="93345" y="0"/>
                  </a:lnTo>
                  <a:lnTo>
                    <a:pt x="94297" y="4953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07EA9D5-D1E3-45A5-8494-1EF6E60363E4}"/>
                </a:ext>
              </a:extLst>
            </p:cNvPr>
            <p:cNvSpPr/>
            <p:nvPr/>
          </p:nvSpPr>
          <p:spPr>
            <a:xfrm>
              <a:off x="10353634" y="1923627"/>
              <a:ext cx="173355" cy="137159"/>
            </a:xfrm>
            <a:custGeom>
              <a:avLst/>
              <a:gdLst>
                <a:gd name="connsiteX0" fmla="*/ 173355 w 173355"/>
                <a:gd name="connsiteY0" fmla="*/ 136208 h 137159"/>
                <a:gd name="connsiteX1" fmla="*/ 34290 w 173355"/>
                <a:gd name="connsiteY1" fmla="*/ 137160 h 137159"/>
                <a:gd name="connsiteX2" fmla="*/ 0 w 173355"/>
                <a:gd name="connsiteY2" fmla="*/ 49530 h 137159"/>
                <a:gd name="connsiteX3" fmla="*/ 108585 w 173355"/>
                <a:gd name="connsiteY3" fmla="*/ 0 h 13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355" h="137159">
                  <a:moveTo>
                    <a:pt x="173355" y="136208"/>
                  </a:moveTo>
                  <a:lnTo>
                    <a:pt x="34290" y="137160"/>
                  </a:lnTo>
                  <a:lnTo>
                    <a:pt x="0" y="49530"/>
                  </a:lnTo>
                  <a:lnTo>
                    <a:pt x="108585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CFBE985-1B5D-4E3A-B533-2C0C5E979007}"/>
                </a:ext>
              </a:extLst>
            </p:cNvPr>
            <p:cNvSpPr/>
            <p:nvPr/>
          </p:nvSpPr>
          <p:spPr>
            <a:xfrm>
              <a:off x="9921200" y="2106507"/>
              <a:ext cx="254317" cy="129539"/>
            </a:xfrm>
            <a:custGeom>
              <a:avLst/>
              <a:gdLst>
                <a:gd name="connsiteX0" fmla="*/ 254318 w 254317"/>
                <a:gd name="connsiteY0" fmla="*/ 0 h 129539"/>
                <a:gd name="connsiteX1" fmla="*/ 254318 w 254317"/>
                <a:gd name="connsiteY1" fmla="*/ 129540 h 129539"/>
                <a:gd name="connsiteX2" fmla="*/ 107632 w 254317"/>
                <a:gd name="connsiteY2" fmla="*/ 129540 h 129539"/>
                <a:gd name="connsiteX3" fmla="*/ 0 w 254317"/>
                <a:gd name="connsiteY3" fmla="*/ 0 h 12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317" h="129539">
                  <a:moveTo>
                    <a:pt x="254318" y="0"/>
                  </a:moveTo>
                  <a:lnTo>
                    <a:pt x="254318" y="129540"/>
                  </a:lnTo>
                  <a:lnTo>
                    <a:pt x="107632" y="12954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4C28E6-2BC4-424D-B125-F623861A23FE}"/>
                </a:ext>
              </a:extLst>
            </p:cNvPr>
            <p:cNvSpPr/>
            <p:nvPr/>
          </p:nvSpPr>
          <p:spPr>
            <a:xfrm>
              <a:off x="9937392" y="1896004"/>
              <a:ext cx="197167" cy="163830"/>
            </a:xfrm>
            <a:custGeom>
              <a:avLst/>
              <a:gdLst>
                <a:gd name="connsiteX0" fmla="*/ 0 w 197167"/>
                <a:gd name="connsiteY0" fmla="*/ 163830 h 163830"/>
                <a:gd name="connsiteX1" fmla="*/ 140017 w 197167"/>
                <a:gd name="connsiteY1" fmla="*/ 163830 h 163830"/>
                <a:gd name="connsiteX2" fmla="*/ 172403 w 197167"/>
                <a:gd name="connsiteY2" fmla="*/ 111443 h 163830"/>
                <a:gd name="connsiteX3" fmla="*/ 197167 w 197167"/>
                <a:gd name="connsiteY3" fmla="*/ 128588 h 163830"/>
                <a:gd name="connsiteX4" fmla="*/ 147638 w 197167"/>
                <a:gd name="connsiteY4" fmla="*/ 0 h 163830"/>
                <a:gd name="connsiteX5" fmla="*/ 17145 w 197167"/>
                <a:gd name="connsiteY5" fmla="*/ 40957 h 163830"/>
                <a:gd name="connsiteX6" fmla="*/ 54292 w 197167"/>
                <a:gd name="connsiteY6" fmla="*/ 58103 h 163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167" h="163830">
                  <a:moveTo>
                    <a:pt x="0" y="163830"/>
                  </a:moveTo>
                  <a:lnTo>
                    <a:pt x="140017" y="163830"/>
                  </a:lnTo>
                  <a:lnTo>
                    <a:pt x="172403" y="111443"/>
                  </a:lnTo>
                  <a:lnTo>
                    <a:pt x="197167" y="128588"/>
                  </a:lnTo>
                  <a:lnTo>
                    <a:pt x="147638" y="0"/>
                  </a:lnTo>
                  <a:lnTo>
                    <a:pt x="17145" y="40957"/>
                  </a:lnTo>
                  <a:lnTo>
                    <a:pt x="54292" y="5810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" name="Graphic 39">
            <a:extLst>
              <a:ext uri="{FF2B5EF4-FFF2-40B4-BE49-F238E27FC236}">
                <a16:creationId xmlns:a16="http://schemas.microsoft.com/office/drawing/2014/main" id="{1DBAB3A5-B744-4410-9561-9A5EB9DB6DD0}"/>
              </a:ext>
            </a:extLst>
          </p:cNvPr>
          <p:cNvGrpSpPr/>
          <p:nvPr/>
        </p:nvGrpSpPr>
        <p:grpSpPr>
          <a:xfrm>
            <a:off x="1267188" y="1666452"/>
            <a:ext cx="605790" cy="601980"/>
            <a:chOff x="1267188" y="1666452"/>
            <a:chExt cx="605790" cy="601980"/>
          </a:xfrm>
          <a:noFill/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EE6CF7D-9CDC-4434-9E50-4283F4B04AD8}"/>
                </a:ext>
              </a:extLst>
            </p:cNvPr>
            <p:cNvSpPr/>
            <p:nvPr/>
          </p:nvSpPr>
          <p:spPr>
            <a:xfrm>
              <a:off x="1267188" y="1666452"/>
              <a:ext cx="605790" cy="601980"/>
            </a:xfrm>
            <a:custGeom>
              <a:avLst/>
              <a:gdLst>
                <a:gd name="connsiteX0" fmla="*/ 250508 w 605790"/>
                <a:gd name="connsiteY0" fmla="*/ 517208 h 601980"/>
                <a:gd name="connsiteX1" fmla="*/ 269558 w 605790"/>
                <a:gd name="connsiteY1" fmla="*/ 600075 h 601980"/>
                <a:gd name="connsiteX2" fmla="*/ 303847 w 605790"/>
                <a:gd name="connsiteY2" fmla="*/ 601980 h 601980"/>
                <a:gd name="connsiteX3" fmla="*/ 311468 w 605790"/>
                <a:gd name="connsiteY3" fmla="*/ 601980 h 601980"/>
                <a:gd name="connsiteX4" fmla="*/ 340043 w 605790"/>
                <a:gd name="connsiteY4" fmla="*/ 521018 h 601980"/>
                <a:gd name="connsiteX5" fmla="*/ 408622 w 605790"/>
                <a:gd name="connsiteY5" fmla="*/ 499110 h 601980"/>
                <a:gd name="connsiteX6" fmla="*/ 475297 w 605790"/>
                <a:gd name="connsiteY6" fmla="*/ 549593 h 601980"/>
                <a:gd name="connsiteX7" fmla="*/ 509587 w 605790"/>
                <a:gd name="connsiteY7" fmla="*/ 521970 h 601980"/>
                <a:gd name="connsiteX8" fmla="*/ 480060 w 605790"/>
                <a:gd name="connsiteY8" fmla="*/ 444818 h 601980"/>
                <a:gd name="connsiteX9" fmla="*/ 519112 w 605790"/>
                <a:gd name="connsiteY9" fmla="*/ 385762 h 601980"/>
                <a:gd name="connsiteX10" fmla="*/ 596265 w 605790"/>
                <a:gd name="connsiteY10" fmla="*/ 381953 h 601980"/>
                <a:gd name="connsiteX11" fmla="*/ 605790 w 605790"/>
                <a:gd name="connsiteY11" fmla="*/ 335280 h 601980"/>
                <a:gd name="connsiteX12" fmla="*/ 540068 w 605790"/>
                <a:gd name="connsiteY12" fmla="*/ 299085 h 601980"/>
                <a:gd name="connsiteX13" fmla="*/ 540068 w 605790"/>
                <a:gd name="connsiteY13" fmla="*/ 287655 h 601980"/>
                <a:gd name="connsiteX14" fmla="*/ 532448 w 605790"/>
                <a:gd name="connsiteY14" fmla="*/ 226695 h 601980"/>
                <a:gd name="connsiteX15" fmla="*/ 583883 w 605790"/>
                <a:gd name="connsiteY15" fmla="*/ 179070 h 601980"/>
                <a:gd name="connsiteX16" fmla="*/ 560070 w 605790"/>
                <a:gd name="connsiteY16" fmla="*/ 134302 h 601980"/>
                <a:gd name="connsiteX17" fmla="*/ 494347 w 605790"/>
                <a:gd name="connsiteY17" fmla="*/ 146685 h 601980"/>
                <a:gd name="connsiteX18" fmla="*/ 439103 w 605790"/>
                <a:gd name="connsiteY18" fmla="*/ 93345 h 601980"/>
                <a:gd name="connsiteX19" fmla="*/ 446722 w 605790"/>
                <a:gd name="connsiteY19" fmla="*/ 29527 h 601980"/>
                <a:gd name="connsiteX20" fmla="*/ 399097 w 605790"/>
                <a:gd name="connsiteY20" fmla="*/ 8572 h 601980"/>
                <a:gd name="connsiteX21" fmla="*/ 360045 w 605790"/>
                <a:gd name="connsiteY21" fmla="*/ 57150 h 601980"/>
                <a:gd name="connsiteX22" fmla="*/ 303847 w 605790"/>
                <a:gd name="connsiteY22" fmla="*/ 50482 h 601980"/>
                <a:gd name="connsiteX23" fmla="*/ 280035 w 605790"/>
                <a:gd name="connsiteY23" fmla="*/ 51435 h 601980"/>
                <a:gd name="connsiteX24" fmla="*/ 245745 w 605790"/>
                <a:gd name="connsiteY24" fmla="*/ 0 h 601980"/>
                <a:gd name="connsiteX25" fmla="*/ 197168 w 605790"/>
                <a:gd name="connsiteY25" fmla="*/ 13335 h 601980"/>
                <a:gd name="connsiteX26" fmla="*/ 198120 w 605790"/>
                <a:gd name="connsiteY26" fmla="*/ 76200 h 601980"/>
                <a:gd name="connsiteX27" fmla="*/ 131445 w 605790"/>
                <a:gd name="connsiteY27" fmla="*/ 125730 h 601980"/>
                <a:gd name="connsiteX28" fmla="*/ 68580 w 605790"/>
                <a:gd name="connsiteY28" fmla="*/ 105727 h 601980"/>
                <a:gd name="connsiteX29" fmla="*/ 41910 w 605790"/>
                <a:gd name="connsiteY29" fmla="*/ 144780 h 601980"/>
                <a:gd name="connsiteX30" fmla="*/ 85725 w 605790"/>
                <a:gd name="connsiteY30" fmla="*/ 196215 h 601980"/>
                <a:gd name="connsiteX31" fmla="*/ 67627 w 605790"/>
                <a:gd name="connsiteY31" fmla="*/ 276225 h 601980"/>
                <a:gd name="connsiteX32" fmla="*/ 0 w 605790"/>
                <a:gd name="connsiteY32" fmla="*/ 304800 h 601980"/>
                <a:gd name="connsiteX33" fmla="*/ 3810 w 605790"/>
                <a:gd name="connsiteY33" fmla="*/ 348615 h 601980"/>
                <a:gd name="connsiteX34" fmla="*/ 79057 w 605790"/>
                <a:gd name="connsiteY34" fmla="*/ 360997 h 601980"/>
                <a:gd name="connsiteX35" fmla="*/ 116205 w 605790"/>
                <a:gd name="connsiteY35" fmla="*/ 431483 h 601980"/>
                <a:gd name="connsiteX36" fmla="*/ 79057 w 605790"/>
                <a:gd name="connsiteY36" fmla="*/ 503872 h 601980"/>
                <a:gd name="connsiteX37" fmla="*/ 109538 w 605790"/>
                <a:gd name="connsiteY37" fmla="*/ 532448 h 601980"/>
                <a:gd name="connsiteX38" fmla="*/ 180975 w 605790"/>
                <a:gd name="connsiteY38" fmla="*/ 489585 h 601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05790" h="601980">
                  <a:moveTo>
                    <a:pt x="250508" y="517208"/>
                  </a:moveTo>
                  <a:lnTo>
                    <a:pt x="269558" y="600075"/>
                  </a:lnTo>
                  <a:cubicBezTo>
                    <a:pt x="280988" y="601028"/>
                    <a:pt x="292418" y="601980"/>
                    <a:pt x="303847" y="601980"/>
                  </a:cubicBezTo>
                  <a:lnTo>
                    <a:pt x="311468" y="601980"/>
                  </a:lnTo>
                  <a:lnTo>
                    <a:pt x="340043" y="521018"/>
                  </a:lnTo>
                  <a:cubicBezTo>
                    <a:pt x="363855" y="517208"/>
                    <a:pt x="386715" y="510540"/>
                    <a:pt x="408622" y="499110"/>
                  </a:cubicBezTo>
                  <a:lnTo>
                    <a:pt x="475297" y="549593"/>
                  </a:lnTo>
                  <a:cubicBezTo>
                    <a:pt x="487680" y="541020"/>
                    <a:pt x="499110" y="532448"/>
                    <a:pt x="509587" y="521970"/>
                  </a:cubicBezTo>
                  <a:lnTo>
                    <a:pt x="480060" y="444818"/>
                  </a:lnTo>
                  <a:cubicBezTo>
                    <a:pt x="496253" y="426720"/>
                    <a:pt x="508635" y="406718"/>
                    <a:pt x="519112" y="385762"/>
                  </a:cubicBezTo>
                  <a:lnTo>
                    <a:pt x="596265" y="381953"/>
                  </a:lnTo>
                  <a:cubicBezTo>
                    <a:pt x="601028" y="366712"/>
                    <a:pt x="603885" y="351472"/>
                    <a:pt x="605790" y="335280"/>
                  </a:cubicBezTo>
                  <a:lnTo>
                    <a:pt x="540068" y="299085"/>
                  </a:lnTo>
                  <a:cubicBezTo>
                    <a:pt x="540068" y="295275"/>
                    <a:pt x="540068" y="291465"/>
                    <a:pt x="540068" y="287655"/>
                  </a:cubicBezTo>
                  <a:cubicBezTo>
                    <a:pt x="540068" y="266700"/>
                    <a:pt x="537210" y="246697"/>
                    <a:pt x="532448" y="226695"/>
                  </a:cubicBezTo>
                  <a:lnTo>
                    <a:pt x="583883" y="179070"/>
                  </a:lnTo>
                  <a:cubicBezTo>
                    <a:pt x="577215" y="163830"/>
                    <a:pt x="569595" y="148590"/>
                    <a:pt x="560070" y="134302"/>
                  </a:cubicBezTo>
                  <a:lnTo>
                    <a:pt x="494347" y="146685"/>
                  </a:lnTo>
                  <a:cubicBezTo>
                    <a:pt x="479108" y="125730"/>
                    <a:pt x="460058" y="107632"/>
                    <a:pt x="439103" y="93345"/>
                  </a:cubicBezTo>
                  <a:lnTo>
                    <a:pt x="446722" y="29527"/>
                  </a:lnTo>
                  <a:cubicBezTo>
                    <a:pt x="431483" y="20955"/>
                    <a:pt x="415290" y="14288"/>
                    <a:pt x="399097" y="8572"/>
                  </a:cubicBezTo>
                  <a:lnTo>
                    <a:pt x="360045" y="57150"/>
                  </a:lnTo>
                  <a:cubicBezTo>
                    <a:pt x="341947" y="52388"/>
                    <a:pt x="322897" y="50482"/>
                    <a:pt x="303847" y="50482"/>
                  </a:cubicBezTo>
                  <a:cubicBezTo>
                    <a:pt x="296228" y="50482"/>
                    <a:pt x="287655" y="50482"/>
                    <a:pt x="280035" y="51435"/>
                  </a:cubicBezTo>
                  <a:lnTo>
                    <a:pt x="245745" y="0"/>
                  </a:lnTo>
                  <a:cubicBezTo>
                    <a:pt x="229552" y="2857"/>
                    <a:pt x="213360" y="7620"/>
                    <a:pt x="197168" y="13335"/>
                  </a:cubicBezTo>
                  <a:lnTo>
                    <a:pt x="198120" y="76200"/>
                  </a:lnTo>
                  <a:cubicBezTo>
                    <a:pt x="173355" y="88582"/>
                    <a:pt x="150495" y="105727"/>
                    <a:pt x="131445" y="125730"/>
                  </a:cubicBezTo>
                  <a:lnTo>
                    <a:pt x="68580" y="105727"/>
                  </a:lnTo>
                  <a:cubicBezTo>
                    <a:pt x="58102" y="118110"/>
                    <a:pt x="49530" y="131445"/>
                    <a:pt x="41910" y="144780"/>
                  </a:cubicBezTo>
                  <a:lnTo>
                    <a:pt x="85725" y="196215"/>
                  </a:lnTo>
                  <a:cubicBezTo>
                    <a:pt x="75247" y="221933"/>
                    <a:pt x="68580" y="248602"/>
                    <a:pt x="67627" y="276225"/>
                  </a:cubicBezTo>
                  <a:lnTo>
                    <a:pt x="0" y="304800"/>
                  </a:lnTo>
                  <a:cubicBezTo>
                    <a:pt x="0" y="319088"/>
                    <a:pt x="1905" y="334328"/>
                    <a:pt x="3810" y="348615"/>
                  </a:cubicBezTo>
                  <a:lnTo>
                    <a:pt x="79057" y="360997"/>
                  </a:lnTo>
                  <a:cubicBezTo>
                    <a:pt x="87630" y="386715"/>
                    <a:pt x="100013" y="410528"/>
                    <a:pt x="116205" y="431483"/>
                  </a:cubicBezTo>
                  <a:lnTo>
                    <a:pt x="79057" y="503872"/>
                  </a:lnTo>
                  <a:cubicBezTo>
                    <a:pt x="88582" y="514350"/>
                    <a:pt x="99060" y="523875"/>
                    <a:pt x="109538" y="532448"/>
                  </a:cubicBezTo>
                  <a:lnTo>
                    <a:pt x="180975" y="48958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5CA89FE-3D1F-4A54-8A8B-BAF464E093CA}"/>
                </a:ext>
              </a:extLst>
            </p:cNvPr>
            <p:cNvSpPr/>
            <p:nvPr/>
          </p:nvSpPr>
          <p:spPr>
            <a:xfrm>
              <a:off x="1417871" y="1837902"/>
              <a:ext cx="53151" cy="230505"/>
            </a:xfrm>
            <a:custGeom>
              <a:avLst/>
              <a:gdLst>
                <a:gd name="connsiteX0" fmla="*/ 51247 w 53151"/>
                <a:gd name="connsiteY0" fmla="*/ 230505 h 230505"/>
                <a:gd name="connsiteX1" fmla="*/ 37912 w 53151"/>
                <a:gd name="connsiteY1" fmla="*/ 15240 h 230505"/>
                <a:gd name="connsiteX2" fmla="*/ 53152 w 53151"/>
                <a:gd name="connsiteY2" fmla="*/ 0 h 230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151" h="230505">
                  <a:moveTo>
                    <a:pt x="51247" y="230505"/>
                  </a:moveTo>
                  <a:cubicBezTo>
                    <a:pt x="-11618" y="174308"/>
                    <a:pt x="-17333" y="78105"/>
                    <a:pt x="37912" y="15240"/>
                  </a:cubicBezTo>
                  <a:cubicBezTo>
                    <a:pt x="42674" y="9525"/>
                    <a:pt x="47437" y="4763"/>
                    <a:pt x="53152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7E6D9D8-3F6A-4637-BAAF-44A6F679B884}"/>
                </a:ext>
              </a:extLst>
            </p:cNvPr>
            <p:cNvSpPr/>
            <p:nvPr/>
          </p:nvSpPr>
          <p:spPr>
            <a:xfrm>
              <a:off x="1571035" y="1934104"/>
              <a:ext cx="151447" cy="172402"/>
            </a:xfrm>
            <a:custGeom>
              <a:avLst/>
              <a:gdLst>
                <a:gd name="connsiteX0" fmla="*/ 149543 w 151447"/>
                <a:gd name="connsiteY0" fmla="*/ 0 h 172402"/>
                <a:gd name="connsiteX1" fmla="*/ 151448 w 151447"/>
                <a:gd name="connsiteY1" fmla="*/ 20955 h 172402"/>
                <a:gd name="connsiteX2" fmla="*/ 0 w 151447"/>
                <a:gd name="connsiteY2" fmla="*/ 172403 h 172402"/>
                <a:gd name="connsiteX3" fmla="*/ 0 w 151447"/>
                <a:gd name="connsiteY3" fmla="*/ 172403 h 17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447" h="172402">
                  <a:moveTo>
                    <a:pt x="149543" y="0"/>
                  </a:moveTo>
                  <a:cubicBezTo>
                    <a:pt x="150495" y="6668"/>
                    <a:pt x="151448" y="14288"/>
                    <a:pt x="151448" y="20955"/>
                  </a:cubicBezTo>
                  <a:cubicBezTo>
                    <a:pt x="151448" y="104775"/>
                    <a:pt x="83820" y="172403"/>
                    <a:pt x="0" y="172403"/>
                  </a:cubicBezTo>
                  <a:lnTo>
                    <a:pt x="0" y="17240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013213-B842-4D4B-8CAD-22C39BCDC429}"/>
                </a:ext>
              </a:extLst>
            </p:cNvPr>
            <p:cNvSpPr/>
            <p:nvPr/>
          </p:nvSpPr>
          <p:spPr>
            <a:xfrm>
              <a:off x="1654855" y="1828377"/>
              <a:ext cx="37147" cy="36194"/>
            </a:xfrm>
            <a:custGeom>
              <a:avLst/>
              <a:gdLst>
                <a:gd name="connsiteX0" fmla="*/ 0 w 37147"/>
                <a:gd name="connsiteY0" fmla="*/ 0 h 36194"/>
                <a:gd name="connsiteX1" fmla="*/ 37148 w 37147"/>
                <a:gd name="connsiteY1" fmla="*/ 36195 h 3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147" h="36194">
                  <a:moveTo>
                    <a:pt x="0" y="0"/>
                  </a:moveTo>
                  <a:cubicBezTo>
                    <a:pt x="14288" y="9525"/>
                    <a:pt x="27623" y="21907"/>
                    <a:pt x="37148" y="3619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7010A07-21A1-4E47-8595-DA375F438145}"/>
                </a:ext>
              </a:extLst>
            </p:cNvPr>
            <p:cNvSpPr/>
            <p:nvPr/>
          </p:nvSpPr>
          <p:spPr>
            <a:xfrm>
              <a:off x="1456735" y="1769322"/>
              <a:ext cx="252412" cy="396239"/>
            </a:xfrm>
            <a:custGeom>
              <a:avLst/>
              <a:gdLst>
                <a:gd name="connsiteX0" fmla="*/ 91440 w 252412"/>
                <a:gd name="connsiteY0" fmla="*/ 0 h 396239"/>
                <a:gd name="connsiteX1" fmla="*/ 192405 w 252412"/>
                <a:gd name="connsiteY1" fmla="*/ 0 h 396239"/>
                <a:gd name="connsiteX2" fmla="*/ 129540 w 252412"/>
                <a:gd name="connsiteY2" fmla="*/ 127635 h 396239"/>
                <a:gd name="connsiteX3" fmla="*/ 252413 w 252412"/>
                <a:gd name="connsiteY3" fmla="*/ 129540 h 396239"/>
                <a:gd name="connsiteX4" fmla="*/ 17145 w 252412"/>
                <a:gd name="connsiteY4" fmla="*/ 396240 h 396239"/>
                <a:gd name="connsiteX5" fmla="*/ 84773 w 252412"/>
                <a:gd name="connsiteY5" fmla="*/ 198120 h 396239"/>
                <a:gd name="connsiteX6" fmla="*/ 0 w 252412"/>
                <a:gd name="connsiteY6" fmla="*/ 198120 h 396239"/>
                <a:gd name="connsiteX7" fmla="*/ 61913 w 252412"/>
                <a:gd name="connsiteY7" fmla="*/ 38100 h 396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2412" h="396239">
                  <a:moveTo>
                    <a:pt x="91440" y="0"/>
                  </a:moveTo>
                  <a:lnTo>
                    <a:pt x="192405" y="0"/>
                  </a:lnTo>
                  <a:lnTo>
                    <a:pt x="129540" y="127635"/>
                  </a:lnTo>
                  <a:lnTo>
                    <a:pt x="252413" y="129540"/>
                  </a:lnTo>
                  <a:lnTo>
                    <a:pt x="17145" y="396240"/>
                  </a:lnTo>
                  <a:lnTo>
                    <a:pt x="84773" y="198120"/>
                  </a:lnTo>
                  <a:lnTo>
                    <a:pt x="0" y="198120"/>
                  </a:lnTo>
                  <a:lnTo>
                    <a:pt x="61913" y="3810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41" name="Graphic 41">
            <a:extLst>
              <a:ext uri="{FF2B5EF4-FFF2-40B4-BE49-F238E27FC236}">
                <a16:creationId xmlns:a16="http://schemas.microsoft.com/office/drawing/2014/main" id="{0DC2A1FD-74B7-4C54-A860-A174D58C6202}"/>
              </a:ext>
            </a:extLst>
          </p:cNvPr>
          <p:cNvGrpSpPr/>
          <p:nvPr/>
        </p:nvGrpSpPr>
        <p:grpSpPr>
          <a:xfrm>
            <a:off x="3459266" y="1723602"/>
            <a:ext cx="559117" cy="501967"/>
            <a:chOff x="3459266" y="1723602"/>
            <a:chExt cx="559117" cy="501967"/>
          </a:xfrm>
          <a:noFill/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A498DFC-2004-49FD-977C-F84AB6CBE837}"/>
                </a:ext>
              </a:extLst>
            </p:cNvPr>
            <p:cNvSpPr/>
            <p:nvPr/>
          </p:nvSpPr>
          <p:spPr>
            <a:xfrm>
              <a:off x="3459266" y="1723602"/>
              <a:ext cx="342900" cy="342900"/>
            </a:xfrm>
            <a:custGeom>
              <a:avLst/>
              <a:gdLst>
                <a:gd name="connsiteX0" fmla="*/ 342900 w 342900"/>
                <a:gd name="connsiteY0" fmla="*/ 171450 h 342900"/>
                <a:gd name="connsiteX1" fmla="*/ 171450 w 342900"/>
                <a:gd name="connsiteY1" fmla="*/ 342900 h 342900"/>
                <a:gd name="connsiteX2" fmla="*/ 0 w 342900"/>
                <a:gd name="connsiteY2" fmla="*/ 171450 h 342900"/>
                <a:gd name="connsiteX3" fmla="*/ 171450 w 342900"/>
                <a:gd name="connsiteY3" fmla="*/ 0 h 342900"/>
                <a:gd name="connsiteX4" fmla="*/ 342900 w 342900"/>
                <a:gd name="connsiteY4" fmla="*/ 17145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342900">
                  <a:moveTo>
                    <a:pt x="342900" y="171450"/>
                  </a:moveTo>
                  <a:cubicBezTo>
                    <a:pt x="342900" y="266139"/>
                    <a:pt x="266139" y="342900"/>
                    <a:pt x="171450" y="342900"/>
                  </a:cubicBezTo>
                  <a:cubicBezTo>
                    <a:pt x="76761" y="342900"/>
                    <a:pt x="0" y="266139"/>
                    <a:pt x="0" y="171450"/>
                  </a:cubicBezTo>
                  <a:cubicBezTo>
                    <a:pt x="0" y="76761"/>
                    <a:pt x="76761" y="0"/>
                    <a:pt x="171450" y="0"/>
                  </a:cubicBezTo>
                  <a:cubicBezTo>
                    <a:pt x="266139" y="0"/>
                    <a:pt x="342900" y="76761"/>
                    <a:pt x="342900" y="17145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EF943A0-58D8-4913-ABC4-BB46735E8409}"/>
                </a:ext>
              </a:extLst>
            </p:cNvPr>
            <p:cNvSpPr/>
            <p:nvPr/>
          </p:nvSpPr>
          <p:spPr>
            <a:xfrm>
              <a:off x="3630716" y="1895052"/>
              <a:ext cx="9525" cy="294322"/>
            </a:xfrm>
            <a:custGeom>
              <a:avLst/>
              <a:gdLst>
                <a:gd name="connsiteX0" fmla="*/ 0 w 9525"/>
                <a:gd name="connsiteY0" fmla="*/ 294322 h 294322"/>
                <a:gd name="connsiteX1" fmla="*/ 0 w 9525"/>
                <a:gd name="connsiteY1" fmla="*/ 171450 h 294322"/>
                <a:gd name="connsiteX2" fmla="*/ 0 w 9525"/>
                <a:gd name="connsiteY2" fmla="*/ 120968 h 294322"/>
                <a:gd name="connsiteX3" fmla="*/ 0 w 9525"/>
                <a:gd name="connsiteY3" fmla="*/ 79057 h 294322"/>
                <a:gd name="connsiteX4" fmla="*/ 0 w 9525"/>
                <a:gd name="connsiteY4" fmla="*/ 0 h 29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94322">
                  <a:moveTo>
                    <a:pt x="0" y="294322"/>
                  </a:moveTo>
                  <a:lnTo>
                    <a:pt x="0" y="171450"/>
                  </a:lnTo>
                  <a:lnTo>
                    <a:pt x="0" y="120968"/>
                  </a:lnTo>
                  <a:lnTo>
                    <a:pt x="0" y="79057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1BA437C-77DD-469A-83E0-F062EBF78529}"/>
                </a:ext>
              </a:extLst>
            </p:cNvPr>
            <p:cNvSpPr/>
            <p:nvPr/>
          </p:nvSpPr>
          <p:spPr>
            <a:xfrm>
              <a:off x="3630716" y="1914102"/>
              <a:ext cx="44767" cy="60007"/>
            </a:xfrm>
            <a:custGeom>
              <a:avLst/>
              <a:gdLst>
                <a:gd name="connsiteX0" fmla="*/ 0 w 44767"/>
                <a:gd name="connsiteY0" fmla="*/ 60008 h 60007"/>
                <a:gd name="connsiteX1" fmla="*/ 44768 w 44767"/>
                <a:gd name="connsiteY1" fmla="*/ 0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767" h="60007">
                  <a:moveTo>
                    <a:pt x="0" y="60008"/>
                  </a:moveTo>
                  <a:lnTo>
                    <a:pt x="4476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FC6ED7E-0132-48C9-B21A-772D79970C4C}"/>
                </a:ext>
              </a:extLst>
            </p:cNvPr>
            <p:cNvSpPr/>
            <p:nvPr/>
          </p:nvSpPr>
          <p:spPr>
            <a:xfrm>
              <a:off x="3586901" y="1944582"/>
              <a:ext cx="43815" cy="71437"/>
            </a:xfrm>
            <a:custGeom>
              <a:avLst/>
              <a:gdLst>
                <a:gd name="connsiteX0" fmla="*/ 43815 w 43815"/>
                <a:gd name="connsiteY0" fmla="*/ 71438 h 71437"/>
                <a:gd name="connsiteX1" fmla="*/ 0 w 43815"/>
                <a:gd name="connsiteY1" fmla="*/ 0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815" h="71437">
                  <a:moveTo>
                    <a:pt x="43815" y="7143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A111567-ACF4-4C8E-AF87-A0C99D0BFAC7}"/>
                </a:ext>
              </a:extLst>
            </p:cNvPr>
            <p:cNvSpPr/>
            <p:nvPr/>
          </p:nvSpPr>
          <p:spPr>
            <a:xfrm>
              <a:off x="3729775" y="1759797"/>
              <a:ext cx="261055" cy="361950"/>
            </a:xfrm>
            <a:custGeom>
              <a:avLst/>
              <a:gdLst>
                <a:gd name="connsiteX0" fmla="*/ 59055 w 261055"/>
                <a:gd name="connsiteY0" fmla="*/ 67627 h 361950"/>
                <a:gd name="connsiteX1" fmla="*/ 131445 w 261055"/>
                <a:gd name="connsiteY1" fmla="*/ 0 h 361950"/>
                <a:gd name="connsiteX2" fmla="*/ 211455 w 261055"/>
                <a:gd name="connsiteY2" fmla="*/ 107632 h 361950"/>
                <a:gd name="connsiteX3" fmla="*/ 174308 w 261055"/>
                <a:gd name="connsiteY3" fmla="*/ 106680 h 361950"/>
                <a:gd name="connsiteX4" fmla="*/ 237173 w 261055"/>
                <a:gd name="connsiteY4" fmla="*/ 223838 h 361950"/>
                <a:gd name="connsiteX5" fmla="*/ 187643 w 261055"/>
                <a:gd name="connsiteY5" fmla="*/ 222885 h 361950"/>
                <a:gd name="connsiteX6" fmla="*/ 260985 w 261055"/>
                <a:gd name="connsiteY6" fmla="*/ 361950 h 361950"/>
                <a:gd name="connsiteX7" fmla="*/ 0 w 261055"/>
                <a:gd name="connsiteY7" fmla="*/ 361950 h 361950"/>
                <a:gd name="connsiteX8" fmla="*/ 71438 w 261055"/>
                <a:gd name="connsiteY8" fmla="*/ 222885 h 361950"/>
                <a:gd name="connsiteX9" fmla="*/ 47625 w 261055"/>
                <a:gd name="connsiteY9" fmla="*/ 222885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1055" h="361950">
                  <a:moveTo>
                    <a:pt x="59055" y="67627"/>
                  </a:moveTo>
                  <a:cubicBezTo>
                    <a:pt x="77152" y="35243"/>
                    <a:pt x="115252" y="0"/>
                    <a:pt x="131445" y="0"/>
                  </a:cubicBezTo>
                  <a:cubicBezTo>
                    <a:pt x="155258" y="0"/>
                    <a:pt x="225743" y="74295"/>
                    <a:pt x="211455" y="107632"/>
                  </a:cubicBezTo>
                  <a:lnTo>
                    <a:pt x="174308" y="106680"/>
                  </a:lnTo>
                  <a:cubicBezTo>
                    <a:pt x="205740" y="137160"/>
                    <a:pt x="239077" y="188595"/>
                    <a:pt x="237173" y="223838"/>
                  </a:cubicBezTo>
                  <a:lnTo>
                    <a:pt x="187643" y="222885"/>
                  </a:lnTo>
                  <a:cubicBezTo>
                    <a:pt x="225743" y="260985"/>
                    <a:pt x="262890" y="320040"/>
                    <a:pt x="260985" y="361950"/>
                  </a:cubicBezTo>
                  <a:cubicBezTo>
                    <a:pt x="130493" y="359092"/>
                    <a:pt x="130493" y="359092"/>
                    <a:pt x="0" y="361950"/>
                  </a:cubicBezTo>
                  <a:cubicBezTo>
                    <a:pt x="1905" y="314325"/>
                    <a:pt x="36195" y="258127"/>
                    <a:pt x="71438" y="222885"/>
                  </a:cubicBezTo>
                  <a:lnTo>
                    <a:pt x="47625" y="22288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E6005FE-A917-4FF9-97E9-66E33BD9DD19}"/>
                </a:ext>
              </a:extLst>
            </p:cNvPr>
            <p:cNvSpPr/>
            <p:nvPr/>
          </p:nvSpPr>
          <p:spPr>
            <a:xfrm>
              <a:off x="3800261" y="1867429"/>
              <a:ext cx="16192" cy="15240"/>
            </a:xfrm>
            <a:custGeom>
              <a:avLst/>
              <a:gdLst>
                <a:gd name="connsiteX0" fmla="*/ 0 w 16192"/>
                <a:gd name="connsiteY0" fmla="*/ 0 h 15240"/>
                <a:gd name="connsiteX1" fmla="*/ 16192 w 16192"/>
                <a:gd name="connsiteY1" fmla="*/ 0 h 15240"/>
                <a:gd name="connsiteX2" fmla="*/ 1905 w 16192"/>
                <a:gd name="connsiteY2" fmla="*/ 15240 h 15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92" h="15240">
                  <a:moveTo>
                    <a:pt x="0" y="0"/>
                  </a:moveTo>
                  <a:cubicBezTo>
                    <a:pt x="5715" y="0"/>
                    <a:pt x="11430" y="0"/>
                    <a:pt x="16192" y="0"/>
                  </a:cubicBezTo>
                  <a:cubicBezTo>
                    <a:pt x="11430" y="4763"/>
                    <a:pt x="6667" y="9525"/>
                    <a:pt x="1905" y="1524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530EE30-3926-422B-893F-22E2627F3973}"/>
                </a:ext>
              </a:extLst>
            </p:cNvPr>
            <p:cNvSpPr/>
            <p:nvPr/>
          </p:nvSpPr>
          <p:spPr>
            <a:xfrm>
              <a:off x="3826931" y="2119842"/>
              <a:ext cx="67627" cy="67627"/>
            </a:xfrm>
            <a:custGeom>
              <a:avLst/>
              <a:gdLst>
                <a:gd name="connsiteX0" fmla="*/ 34290 w 67627"/>
                <a:gd name="connsiteY0" fmla="*/ 67627 h 67627"/>
                <a:gd name="connsiteX1" fmla="*/ 67627 w 67627"/>
                <a:gd name="connsiteY1" fmla="*/ 67627 h 67627"/>
                <a:gd name="connsiteX2" fmla="*/ 67627 w 67627"/>
                <a:gd name="connsiteY2" fmla="*/ 0 h 67627"/>
                <a:gd name="connsiteX3" fmla="*/ 0 w 67627"/>
                <a:gd name="connsiteY3" fmla="*/ 0 h 67627"/>
                <a:gd name="connsiteX4" fmla="*/ 0 w 67627"/>
                <a:gd name="connsiteY4" fmla="*/ 63817 h 67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627" h="67627">
                  <a:moveTo>
                    <a:pt x="34290" y="67627"/>
                  </a:moveTo>
                  <a:lnTo>
                    <a:pt x="67627" y="67627"/>
                  </a:lnTo>
                  <a:lnTo>
                    <a:pt x="67627" y="0"/>
                  </a:lnTo>
                  <a:lnTo>
                    <a:pt x="0" y="0"/>
                  </a:lnTo>
                  <a:lnTo>
                    <a:pt x="0" y="6381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672212D-8D5E-4D61-8C03-47B7FBC90C98}"/>
                </a:ext>
              </a:extLst>
            </p:cNvPr>
            <p:cNvSpPr/>
            <p:nvPr/>
          </p:nvSpPr>
          <p:spPr>
            <a:xfrm>
              <a:off x="3479268" y="2181396"/>
              <a:ext cx="539115" cy="44173"/>
            </a:xfrm>
            <a:custGeom>
              <a:avLst/>
              <a:gdLst>
                <a:gd name="connsiteX0" fmla="*/ 0 w 539115"/>
                <a:gd name="connsiteY0" fmla="*/ 44173 h 44173"/>
                <a:gd name="connsiteX1" fmla="*/ 539115 w 539115"/>
                <a:gd name="connsiteY1" fmla="*/ 42268 h 44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9115" h="44173">
                  <a:moveTo>
                    <a:pt x="0" y="44173"/>
                  </a:moveTo>
                  <a:cubicBezTo>
                    <a:pt x="0" y="44173"/>
                    <a:pt x="247650" y="-53934"/>
                    <a:pt x="539115" y="4226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63" name="Graphic 43">
            <a:extLst>
              <a:ext uri="{FF2B5EF4-FFF2-40B4-BE49-F238E27FC236}">
                <a16:creationId xmlns:a16="http://schemas.microsoft.com/office/drawing/2014/main" id="{C059D5CD-BDE8-4AF5-B150-C8AF14D7CB2B}"/>
              </a:ext>
            </a:extLst>
          </p:cNvPr>
          <p:cNvGrpSpPr/>
          <p:nvPr/>
        </p:nvGrpSpPr>
        <p:grpSpPr>
          <a:xfrm>
            <a:off x="5641790" y="1714321"/>
            <a:ext cx="523903" cy="512200"/>
            <a:chOff x="5641790" y="1714321"/>
            <a:chExt cx="523903" cy="512200"/>
          </a:xfrm>
          <a:noFill/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632E5B0-2AEB-4EBB-BEC2-F58C790B1637}"/>
                </a:ext>
              </a:extLst>
            </p:cNvPr>
            <p:cNvSpPr/>
            <p:nvPr/>
          </p:nvSpPr>
          <p:spPr>
            <a:xfrm>
              <a:off x="5641790" y="2108306"/>
              <a:ext cx="481040" cy="118216"/>
            </a:xfrm>
            <a:custGeom>
              <a:avLst/>
              <a:gdLst>
                <a:gd name="connsiteX0" fmla="*/ 28 w 481040"/>
                <a:gd name="connsiteY0" fmla="*/ 118216 h 118216"/>
                <a:gd name="connsiteX1" fmla="*/ 481041 w 481040"/>
                <a:gd name="connsiteY1" fmla="*/ 118216 h 118216"/>
                <a:gd name="connsiteX2" fmla="*/ 425796 w 481040"/>
                <a:gd name="connsiteY2" fmla="*/ 28681 h 118216"/>
                <a:gd name="connsiteX3" fmla="*/ 331498 w 481040"/>
                <a:gd name="connsiteY3" fmla="*/ 59162 h 118216"/>
                <a:gd name="connsiteX4" fmla="*/ 210531 w 481040"/>
                <a:gd name="connsiteY4" fmla="*/ 106 h 118216"/>
                <a:gd name="connsiteX5" fmla="*/ 92421 w 481040"/>
                <a:gd name="connsiteY5" fmla="*/ 59162 h 118216"/>
                <a:gd name="connsiteX6" fmla="*/ 28 w 481040"/>
                <a:gd name="connsiteY6" fmla="*/ 118216 h 11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1040" h="118216">
                  <a:moveTo>
                    <a:pt x="28" y="118216"/>
                  </a:moveTo>
                  <a:lnTo>
                    <a:pt x="481041" y="118216"/>
                  </a:lnTo>
                  <a:cubicBezTo>
                    <a:pt x="481041" y="118216"/>
                    <a:pt x="477231" y="44874"/>
                    <a:pt x="425796" y="28681"/>
                  </a:cubicBezTo>
                  <a:cubicBezTo>
                    <a:pt x="374361" y="12489"/>
                    <a:pt x="331498" y="59162"/>
                    <a:pt x="331498" y="59162"/>
                  </a:cubicBezTo>
                  <a:cubicBezTo>
                    <a:pt x="331498" y="59162"/>
                    <a:pt x="284826" y="2012"/>
                    <a:pt x="210531" y="106"/>
                  </a:cubicBezTo>
                  <a:cubicBezTo>
                    <a:pt x="136236" y="-1799"/>
                    <a:pt x="116233" y="22014"/>
                    <a:pt x="92421" y="59162"/>
                  </a:cubicBezTo>
                  <a:cubicBezTo>
                    <a:pt x="92421" y="59162"/>
                    <a:pt x="-1877" y="65829"/>
                    <a:pt x="28" y="118216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A96164B-8C59-443F-8A4C-65E8039CD6A8}"/>
                </a:ext>
              </a:extLst>
            </p:cNvPr>
            <p:cNvSpPr/>
            <p:nvPr/>
          </p:nvSpPr>
          <p:spPr>
            <a:xfrm>
              <a:off x="5830948" y="1843617"/>
              <a:ext cx="66140" cy="265107"/>
            </a:xfrm>
            <a:custGeom>
              <a:avLst/>
              <a:gdLst>
                <a:gd name="connsiteX0" fmla="*/ 21373 w 66140"/>
                <a:gd name="connsiteY0" fmla="*/ 264795 h 265107"/>
                <a:gd name="connsiteX1" fmla="*/ 66141 w 66140"/>
                <a:gd name="connsiteY1" fmla="*/ 0 h 265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140" h="265107">
                  <a:moveTo>
                    <a:pt x="21373" y="264795"/>
                  </a:moveTo>
                  <a:cubicBezTo>
                    <a:pt x="15658" y="273368"/>
                    <a:pt x="-44349" y="103823"/>
                    <a:pt x="66141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F7B6E8D3-163F-49E5-BB71-96D74B2D318F}"/>
                </a:ext>
              </a:extLst>
            </p:cNvPr>
            <p:cNvSpPr/>
            <p:nvPr/>
          </p:nvSpPr>
          <p:spPr>
            <a:xfrm>
              <a:off x="5833271" y="1950873"/>
              <a:ext cx="187642" cy="94673"/>
            </a:xfrm>
            <a:custGeom>
              <a:avLst/>
              <a:gdLst>
                <a:gd name="connsiteX0" fmla="*/ 0 w 187642"/>
                <a:gd name="connsiteY0" fmla="*/ 94674 h 94673"/>
                <a:gd name="connsiteX1" fmla="*/ 187643 w 187642"/>
                <a:gd name="connsiteY1" fmla="*/ 4186 h 9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7642" h="94673">
                  <a:moveTo>
                    <a:pt x="0" y="94674"/>
                  </a:moveTo>
                  <a:cubicBezTo>
                    <a:pt x="0" y="94674"/>
                    <a:pt x="58103" y="-23436"/>
                    <a:pt x="187643" y="4186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97E19BB-5DB0-4519-A5B5-EDDDA2ADE1F2}"/>
                </a:ext>
              </a:extLst>
            </p:cNvPr>
            <p:cNvSpPr/>
            <p:nvPr/>
          </p:nvSpPr>
          <p:spPr>
            <a:xfrm>
              <a:off x="5741831" y="1864572"/>
              <a:ext cx="89534" cy="112394"/>
            </a:xfrm>
            <a:custGeom>
              <a:avLst/>
              <a:gdLst>
                <a:gd name="connsiteX0" fmla="*/ 0 w 89534"/>
                <a:gd name="connsiteY0" fmla="*/ 0 h 112394"/>
                <a:gd name="connsiteX1" fmla="*/ 89535 w 89534"/>
                <a:gd name="connsiteY1" fmla="*/ 112395 h 11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9534" h="112394">
                  <a:moveTo>
                    <a:pt x="0" y="0"/>
                  </a:moveTo>
                  <a:cubicBezTo>
                    <a:pt x="0" y="0"/>
                    <a:pt x="0" y="61913"/>
                    <a:pt x="89535" y="11239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013D4EEA-A705-4CEA-82A8-A4450D8514D5}"/>
                </a:ext>
              </a:extLst>
            </p:cNvPr>
            <p:cNvSpPr/>
            <p:nvPr/>
          </p:nvSpPr>
          <p:spPr>
            <a:xfrm>
              <a:off x="5919949" y="1902466"/>
              <a:ext cx="245744" cy="129663"/>
            </a:xfrm>
            <a:custGeom>
              <a:avLst/>
              <a:gdLst>
                <a:gd name="connsiteX0" fmla="*/ 0 w 245744"/>
                <a:gd name="connsiteY0" fmla="*/ 51641 h 129663"/>
                <a:gd name="connsiteX1" fmla="*/ 245745 w 245744"/>
                <a:gd name="connsiteY1" fmla="*/ 100219 h 129663"/>
                <a:gd name="connsiteX2" fmla="*/ 0 w 245744"/>
                <a:gd name="connsiteY2" fmla="*/ 51641 h 12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5744" h="129663">
                  <a:moveTo>
                    <a:pt x="0" y="51641"/>
                  </a:moveTo>
                  <a:cubicBezTo>
                    <a:pt x="0" y="51641"/>
                    <a:pt x="112395" y="-92187"/>
                    <a:pt x="245745" y="100219"/>
                  </a:cubicBezTo>
                  <a:cubicBezTo>
                    <a:pt x="138113" y="130698"/>
                    <a:pt x="84773" y="164036"/>
                    <a:pt x="0" y="51641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F250518-4EDE-4618-A958-38D469921DDA}"/>
                </a:ext>
              </a:extLst>
            </p:cNvPr>
            <p:cNvSpPr/>
            <p:nvPr/>
          </p:nvSpPr>
          <p:spPr>
            <a:xfrm>
              <a:off x="5696150" y="1735985"/>
              <a:ext cx="89222" cy="183832"/>
            </a:xfrm>
            <a:custGeom>
              <a:avLst/>
              <a:gdLst>
                <a:gd name="connsiteX0" fmla="*/ 68540 w 89222"/>
                <a:gd name="connsiteY0" fmla="*/ 183833 h 183832"/>
                <a:gd name="connsiteX1" fmla="*/ 31393 w 89222"/>
                <a:gd name="connsiteY1" fmla="*/ 0 h 183832"/>
                <a:gd name="connsiteX2" fmla="*/ 68540 w 89222"/>
                <a:gd name="connsiteY2" fmla="*/ 183833 h 183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222" h="183832">
                  <a:moveTo>
                    <a:pt x="68540" y="183833"/>
                  </a:moveTo>
                  <a:cubicBezTo>
                    <a:pt x="68540" y="183833"/>
                    <a:pt x="134263" y="98107"/>
                    <a:pt x="31393" y="0"/>
                  </a:cubicBezTo>
                  <a:cubicBezTo>
                    <a:pt x="-23852" y="107632"/>
                    <a:pt x="-2897" y="146685"/>
                    <a:pt x="68540" y="18383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9926E109-9F3E-4C9C-88B1-A5E1C1BD05B3}"/>
                </a:ext>
              </a:extLst>
            </p:cNvPr>
            <p:cNvSpPr/>
            <p:nvPr/>
          </p:nvSpPr>
          <p:spPr>
            <a:xfrm>
              <a:off x="5847235" y="1714321"/>
              <a:ext cx="205110" cy="187692"/>
            </a:xfrm>
            <a:custGeom>
              <a:avLst/>
              <a:gdLst>
                <a:gd name="connsiteX0" fmla="*/ 9848 w 205110"/>
                <a:gd name="connsiteY0" fmla="*/ 187398 h 187692"/>
                <a:gd name="connsiteX1" fmla="*/ 134626 w 205110"/>
                <a:gd name="connsiteY1" fmla="*/ 137868 h 187692"/>
                <a:gd name="connsiteX2" fmla="*/ 205111 w 205110"/>
                <a:gd name="connsiteY2" fmla="*/ 2613 h 187692"/>
                <a:gd name="connsiteX3" fmla="*/ 41281 w 205110"/>
                <a:gd name="connsiteY3" fmla="*/ 43571 h 187692"/>
                <a:gd name="connsiteX4" fmla="*/ 1276 w 205110"/>
                <a:gd name="connsiteY4" fmla="*/ 185493 h 187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110" h="187692">
                  <a:moveTo>
                    <a:pt x="9848" y="187398"/>
                  </a:moveTo>
                  <a:cubicBezTo>
                    <a:pt x="56521" y="190256"/>
                    <a:pt x="103193" y="172158"/>
                    <a:pt x="134626" y="137868"/>
                  </a:cubicBezTo>
                  <a:cubicBezTo>
                    <a:pt x="168916" y="98816"/>
                    <a:pt x="192728" y="53096"/>
                    <a:pt x="205111" y="2613"/>
                  </a:cubicBezTo>
                  <a:cubicBezTo>
                    <a:pt x="205111" y="2613"/>
                    <a:pt x="93668" y="-15484"/>
                    <a:pt x="41281" y="43571"/>
                  </a:cubicBezTo>
                  <a:cubicBezTo>
                    <a:pt x="-11107" y="102626"/>
                    <a:pt x="1276" y="185493"/>
                    <a:pt x="1276" y="18549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6" name="Graphic 45">
            <a:extLst>
              <a:ext uri="{FF2B5EF4-FFF2-40B4-BE49-F238E27FC236}">
                <a16:creationId xmlns:a16="http://schemas.microsoft.com/office/drawing/2014/main" id="{0C64116C-B1C7-47DE-8919-A1574A54F900}"/>
              </a:ext>
            </a:extLst>
          </p:cNvPr>
          <p:cNvGrpSpPr/>
          <p:nvPr/>
        </p:nvGrpSpPr>
        <p:grpSpPr>
          <a:xfrm>
            <a:off x="7786272" y="1695027"/>
            <a:ext cx="545782" cy="545782"/>
            <a:chOff x="7786272" y="1695027"/>
            <a:chExt cx="545782" cy="545782"/>
          </a:xfrm>
          <a:noFill/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C702CB85-4C1D-414E-8045-24E01990919E}"/>
                </a:ext>
              </a:extLst>
            </p:cNvPr>
            <p:cNvSpPr/>
            <p:nvPr/>
          </p:nvSpPr>
          <p:spPr>
            <a:xfrm>
              <a:off x="7786272" y="1695027"/>
              <a:ext cx="545782" cy="545782"/>
            </a:xfrm>
            <a:custGeom>
              <a:avLst/>
              <a:gdLst>
                <a:gd name="connsiteX0" fmla="*/ 0 w 545782"/>
                <a:gd name="connsiteY0" fmla="*/ 0 h 545782"/>
                <a:gd name="connsiteX1" fmla="*/ 545783 w 545782"/>
                <a:gd name="connsiteY1" fmla="*/ 0 h 545782"/>
                <a:gd name="connsiteX2" fmla="*/ 545783 w 545782"/>
                <a:gd name="connsiteY2" fmla="*/ 545783 h 545782"/>
                <a:gd name="connsiteX3" fmla="*/ 0 w 545782"/>
                <a:gd name="connsiteY3" fmla="*/ 545783 h 545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5782" h="545782">
                  <a:moveTo>
                    <a:pt x="0" y="0"/>
                  </a:moveTo>
                  <a:lnTo>
                    <a:pt x="545783" y="0"/>
                  </a:lnTo>
                  <a:lnTo>
                    <a:pt x="545783" y="545783"/>
                  </a:lnTo>
                  <a:lnTo>
                    <a:pt x="0" y="54578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861C371-02D1-44D1-8032-DB5C1F47FEF2}"/>
                </a:ext>
              </a:extLst>
            </p:cNvPr>
            <p:cNvSpPr/>
            <p:nvPr/>
          </p:nvSpPr>
          <p:spPr>
            <a:xfrm>
              <a:off x="7859614" y="1768370"/>
              <a:ext cx="398144" cy="398144"/>
            </a:xfrm>
            <a:custGeom>
              <a:avLst/>
              <a:gdLst>
                <a:gd name="connsiteX0" fmla="*/ 398145 w 398144"/>
                <a:gd name="connsiteY0" fmla="*/ 199073 h 398144"/>
                <a:gd name="connsiteX1" fmla="*/ 199072 w 398144"/>
                <a:gd name="connsiteY1" fmla="*/ 398145 h 398144"/>
                <a:gd name="connsiteX2" fmla="*/ 0 w 398144"/>
                <a:gd name="connsiteY2" fmla="*/ 199072 h 398144"/>
                <a:gd name="connsiteX3" fmla="*/ 199072 w 398144"/>
                <a:gd name="connsiteY3" fmla="*/ 0 h 398144"/>
                <a:gd name="connsiteX4" fmla="*/ 398145 w 398144"/>
                <a:gd name="connsiteY4" fmla="*/ 199073 h 398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144" h="398144">
                  <a:moveTo>
                    <a:pt x="398145" y="199073"/>
                  </a:moveTo>
                  <a:cubicBezTo>
                    <a:pt x="398145" y="309017"/>
                    <a:pt x="309017" y="398145"/>
                    <a:pt x="199072" y="398145"/>
                  </a:cubicBezTo>
                  <a:cubicBezTo>
                    <a:pt x="89128" y="398145"/>
                    <a:pt x="0" y="309017"/>
                    <a:pt x="0" y="199072"/>
                  </a:cubicBezTo>
                  <a:cubicBezTo>
                    <a:pt x="0" y="89128"/>
                    <a:pt x="89128" y="0"/>
                    <a:pt x="199072" y="0"/>
                  </a:cubicBezTo>
                  <a:cubicBezTo>
                    <a:pt x="309017" y="0"/>
                    <a:pt x="398145" y="89128"/>
                    <a:pt x="398145" y="19907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25981A5-F473-4193-AA6F-568D8974203E}"/>
                </a:ext>
              </a:extLst>
            </p:cNvPr>
            <p:cNvSpPr/>
            <p:nvPr/>
          </p:nvSpPr>
          <p:spPr>
            <a:xfrm>
              <a:off x="8122504" y="1935057"/>
              <a:ext cx="64770" cy="64770"/>
            </a:xfrm>
            <a:custGeom>
              <a:avLst/>
              <a:gdLst>
                <a:gd name="connsiteX0" fmla="*/ 64770 w 64770"/>
                <a:gd name="connsiteY0" fmla="*/ 32385 h 64770"/>
                <a:gd name="connsiteX1" fmla="*/ 32385 w 64770"/>
                <a:gd name="connsiteY1" fmla="*/ 64770 h 64770"/>
                <a:gd name="connsiteX2" fmla="*/ 0 w 64770"/>
                <a:gd name="connsiteY2" fmla="*/ 32385 h 64770"/>
                <a:gd name="connsiteX3" fmla="*/ 32385 w 64770"/>
                <a:gd name="connsiteY3" fmla="*/ 0 h 64770"/>
                <a:gd name="connsiteX4" fmla="*/ 64770 w 64770"/>
                <a:gd name="connsiteY4" fmla="*/ 32385 h 64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70" h="64770">
                  <a:moveTo>
                    <a:pt x="64770" y="32385"/>
                  </a:moveTo>
                  <a:cubicBezTo>
                    <a:pt x="64770" y="50271"/>
                    <a:pt x="50271" y="64770"/>
                    <a:pt x="32385" y="64770"/>
                  </a:cubicBezTo>
                  <a:cubicBezTo>
                    <a:pt x="14499" y="64770"/>
                    <a:pt x="0" y="50271"/>
                    <a:pt x="0" y="32385"/>
                  </a:cubicBezTo>
                  <a:cubicBezTo>
                    <a:pt x="0" y="14499"/>
                    <a:pt x="14499" y="0"/>
                    <a:pt x="32385" y="0"/>
                  </a:cubicBezTo>
                  <a:cubicBezTo>
                    <a:pt x="50271" y="0"/>
                    <a:pt x="64770" y="14499"/>
                    <a:pt x="64770" y="3238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C07FD78-07E2-4025-88BE-E1AF0EB6730C}"/>
                </a:ext>
              </a:extLst>
            </p:cNvPr>
            <p:cNvSpPr/>
            <p:nvPr/>
          </p:nvSpPr>
          <p:spPr>
            <a:xfrm>
              <a:off x="7931052" y="1935057"/>
              <a:ext cx="64769" cy="64770"/>
            </a:xfrm>
            <a:custGeom>
              <a:avLst/>
              <a:gdLst>
                <a:gd name="connsiteX0" fmla="*/ 64770 w 64769"/>
                <a:gd name="connsiteY0" fmla="*/ 32385 h 64770"/>
                <a:gd name="connsiteX1" fmla="*/ 32385 w 64769"/>
                <a:gd name="connsiteY1" fmla="*/ 64770 h 64770"/>
                <a:gd name="connsiteX2" fmla="*/ 0 w 64769"/>
                <a:gd name="connsiteY2" fmla="*/ 32385 h 64770"/>
                <a:gd name="connsiteX3" fmla="*/ 32385 w 64769"/>
                <a:gd name="connsiteY3" fmla="*/ 0 h 64770"/>
                <a:gd name="connsiteX4" fmla="*/ 64770 w 64769"/>
                <a:gd name="connsiteY4" fmla="*/ 32385 h 64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69" h="64770">
                  <a:moveTo>
                    <a:pt x="64770" y="32385"/>
                  </a:moveTo>
                  <a:cubicBezTo>
                    <a:pt x="64770" y="50271"/>
                    <a:pt x="50271" y="64770"/>
                    <a:pt x="32385" y="64770"/>
                  </a:cubicBezTo>
                  <a:cubicBezTo>
                    <a:pt x="14499" y="64770"/>
                    <a:pt x="0" y="50271"/>
                    <a:pt x="0" y="32385"/>
                  </a:cubicBezTo>
                  <a:cubicBezTo>
                    <a:pt x="0" y="14499"/>
                    <a:pt x="14499" y="0"/>
                    <a:pt x="32385" y="0"/>
                  </a:cubicBezTo>
                  <a:cubicBezTo>
                    <a:pt x="50271" y="0"/>
                    <a:pt x="64770" y="14499"/>
                    <a:pt x="64770" y="3238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3" name="Graphic 57">
            <a:extLst>
              <a:ext uri="{FF2B5EF4-FFF2-40B4-BE49-F238E27FC236}">
                <a16:creationId xmlns:a16="http://schemas.microsoft.com/office/drawing/2014/main" id="{A56006A5-4FF1-460C-A9FA-0ACAA1ED47A9}"/>
              </a:ext>
            </a:extLst>
          </p:cNvPr>
          <p:cNvGrpSpPr/>
          <p:nvPr/>
        </p:nvGrpSpPr>
        <p:grpSpPr>
          <a:xfrm>
            <a:off x="9902150" y="3476480"/>
            <a:ext cx="641984" cy="457729"/>
            <a:chOff x="9902150" y="3476480"/>
            <a:chExt cx="641984" cy="457729"/>
          </a:xfrm>
          <a:noFill/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86C10C4-B8BE-4205-9856-D7746015B7CB}"/>
                </a:ext>
              </a:extLst>
            </p:cNvPr>
            <p:cNvSpPr/>
            <p:nvPr/>
          </p:nvSpPr>
          <p:spPr>
            <a:xfrm>
              <a:off x="9902150" y="3739900"/>
              <a:ext cx="195262" cy="194310"/>
            </a:xfrm>
            <a:custGeom>
              <a:avLst/>
              <a:gdLst>
                <a:gd name="connsiteX0" fmla="*/ 195263 w 195262"/>
                <a:gd name="connsiteY0" fmla="*/ 97155 h 194310"/>
                <a:gd name="connsiteX1" fmla="*/ 98107 w 195262"/>
                <a:gd name="connsiteY1" fmla="*/ 194310 h 194310"/>
                <a:gd name="connsiteX2" fmla="*/ 0 w 195262"/>
                <a:gd name="connsiteY2" fmla="*/ 97155 h 194310"/>
                <a:gd name="connsiteX3" fmla="*/ 97155 w 195262"/>
                <a:gd name="connsiteY3" fmla="*/ 0 h 194310"/>
                <a:gd name="connsiteX4" fmla="*/ 97155 w 195262"/>
                <a:gd name="connsiteY4" fmla="*/ 0 h 194310"/>
                <a:gd name="connsiteX5" fmla="*/ 195263 w 195262"/>
                <a:gd name="connsiteY5" fmla="*/ 97155 h 19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5262" h="194310">
                  <a:moveTo>
                    <a:pt x="195263" y="97155"/>
                  </a:moveTo>
                  <a:cubicBezTo>
                    <a:pt x="195263" y="150495"/>
                    <a:pt x="151447" y="194310"/>
                    <a:pt x="98107" y="194310"/>
                  </a:cubicBezTo>
                  <a:cubicBezTo>
                    <a:pt x="44767" y="194310"/>
                    <a:pt x="0" y="151448"/>
                    <a:pt x="0" y="97155"/>
                  </a:cubicBezTo>
                  <a:cubicBezTo>
                    <a:pt x="0" y="42863"/>
                    <a:pt x="43815" y="0"/>
                    <a:pt x="97155" y="0"/>
                  </a:cubicBezTo>
                  <a:lnTo>
                    <a:pt x="97155" y="0"/>
                  </a:lnTo>
                  <a:cubicBezTo>
                    <a:pt x="151447" y="0"/>
                    <a:pt x="195263" y="43815"/>
                    <a:pt x="195263" y="9715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313B312-7CCB-4DE9-A015-B7B0C1127589}"/>
                </a:ext>
              </a:extLst>
            </p:cNvPr>
            <p:cNvSpPr/>
            <p:nvPr/>
          </p:nvSpPr>
          <p:spPr>
            <a:xfrm>
              <a:off x="10349825" y="3739900"/>
              <a:ext cx="194310" cy="194310"/>
            </a:xfrm>
            <a:custGeom>
              <a:avLst/>
              <a:gdLst>
                <a:gd name="connsiteX0" fmla="*/ 194310 w 194310"/>
                <a:gd name="connsiteY0" fmla="*/ 97155 h 194310"/>
                <a:gd name="connsiteX1" fmla="*/ 97155 w 194310"/>
                <a:gd name="connsiteY1" fmla="*/ 194310 h 194310"/>
                <a:gd name="connsiteX2" fmla="*/ 0 w 194310"/>
                <a:gd name="connsiteY2" fmla="*/ 97155 h 194310"/>
                <a:gd name="connsiteX3" fmla="*/ 97155 w 194310"/>
                <a:gd name="connsiteY3" fmla="*/ 0 h 194310"/>
                <a:gd name="connsiteX4" fmla="*/ 194310 w 194310"/>
                <a:gd name="connsiteY4" fmla="*/ 97155 h 19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310" h="194310">
                  <a:moveTo>
                    <a:pt x="194310" y="97155"/>
                  </a:moveTo>
                  <a:cubicBezTo>
                    <a:pt x="194310" y="150812"/>
                    <a:pt x="150812" y="194310"/>
                    <a:pt x="97155" y="194310"/>
                  </a:cubicBezTo>
                  <a:cubicBezTo>
                    <a:pt x="43498" y="194310"/>
                    <a:pt x="0" y="150812"/>
                    <a:pt x="0" y="97155"/>
                  </a:cubicBezTo>
                  <a:cubicBezTo>
                    <a:pt x="0" y="43498"/>
                    <a:pt x="43498" y="0"/>
                    <a:pt x="97155" y="0"/>
                  </a:cubicBezTo>
                  <a:cubicBezTo>
                    <a:pt x="150812" y="0"/>
                    <a:pt x="194310" y="43498"/>
                    <a:pt x="194310" y="9715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979160BE-C07F-45C8-A21A-F48341CA46C8}"/>
                </a:ext>
              </a:extLst>
            </p:cNvPr>
            <p:cNvSpPr/>
            <p:nvPr/>
          </p:nvSpPr>
          <p:spPr>
            <a:xfrm>
              <a:off x="9999305" y="3616075"/>
              <a:ext cx="397192" cy="220979"/>
            </a:xfrm>
            <a:custGeom>
              <a:avLst/>
              <a:gdLst>
                <a:gd name="connsiteX0" fmla="*/ 397192 w 397192"/>
                <a:gd name="connsiteY0" fmla="*/ 0 h 220979"/>
                <a:gd name="connsiteX1" fmla="*/ 136208 w 397192"/>
                <a:gd name="connsiteY1" fmla="*/ 57150 h 220979"/>
                <a:gd name="connsiteX2" fmla="*/ 132397 w 397192"/>
                <a:gd name="connsiteY2" fmla="*/ 61913 h 220979"/>
                <a:gd name="connsiteX3" fmla="*/ 0 w 397192"/>
                <a:gd name="connsiteY3" fmla="*/ 220980 h 220979"/>
                <a:gd name="connsiteX4" fmla="*/ 189547 w 397192"/>
                <a:gd name="connsiteY4" fmla="*/ 220980 h 220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7192" h="220979">
                  <a:moveTo>
                    <a:pt x="397192" y="0"/>
                  </a:moveTo>
                  <a:lnTo>
                    <a:pt x="136208" y="57150"/>
                  </a:lnTo>
                  <a:lnTo>
                    <a:pt x="132397" y="61913"/>
                  </a:lnTo>
                  <a:lnTo>
                    <a:pt x="0" y="220980"/>
                  </a:lnTo>
                  <a:lnTo>
                    <a:pt x="189547" y="22098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624D3557-C2DA-4B28-BE61-EA23D8833018}"/>
                </a:ext>
              </a:extLst>
            </p:cNvPr>
            <p:cNvSpPr/>
            <p:nvPr/>
          </p:nvSpPr>
          <p:spPr>
            <a:xfrm>
              <a:off x="10086934" y="3607502"/>
              <a:ext cx="121920" cy="193357"/>
            </a:xfrm>
            <a:custGeom>
              <a:avLst/>
              <a:gdLst>
                <a:gd name="connsiteX0" fmla="*/ 121920 w 121920"/>
                <a:gd name="connsiteY0" fmla="*/ 193358 h 193357"/>
                <a:gd name="connsiteX1" fmla="*/ 44768 w 121920"/>
                <a:gd name="connsiteY1" fmla="*/ 70485 h 193357"/>
                <a:gd name="connsiteX2" fmla="*/ 0 w 121920"/>
                <a:gd name="connsiteY2" fmla="*/ 0 h 193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920" h="193357">
                  <a:moveTo>
                    <a:pt x="121920" y="193358"/>
                  </a:moveTo>
                  <a:lnTo>
                    <a:pt x="44768" y="70485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907A1BC-4A71-491A-B337-C46A9E1EB3EA}"/>
                </a:ext>
              </a:extLst>
            </p:cNvPr>
            <p:cNvSpPr/>
            <p:nvPr/>
          </p:nvSpPr>
          <p:spPr>
            <a:xfrm>
              <a:off x="10009782" y="3558925"/>
              <a:ext cx="153352" cy="48577"/>
            </a:xfrm>
            <a:custGeom>
              <a:avLst/>
              <a:gdLst>
                <a:gd name="connsiteX0" fmla="*/ 20002 w 153352"/>
                <a:gd name="connsiteY0" fmla="*/ 0 h 48577"/>
                <a:gd name="connsiteX1" fmla="*/ 134302 w 153352"/>
                <a:gd name="connsiteY1" fmla="*/ 0 h 48577"/>
                <a:gd name="connsiteX2" fmla="*/ 153352 w 153352"/>
                <a:gd name="connsiteY2" fmla="*/ 20002 h 48577"/>
                <a:gd name="connsiteX3" fmla="*/ 153352 w 153352"/>
                <a:gd name="connsiteY3" fmla="*/ 28575 h 48577"/>
                <a:gd name="connsiteX4" fmla="*/ 134302 w 153352"/>
                <a:gd name="connsiteY4" fmla="*/ 48577 h 48577"/>
                <a:gd name="connsiteX5" fmla="*/ 20002 w 153352"/>
                <a:gd name="connsiteY5" fmla="*/ 48577 h 48577"/>
                <a:gd name="connsiteX6" fmla="*/ 0 w 153352"/>
                <a:gd name="connsiteY6" fmla="*/ 28575 h 48577"/>
                <a:gd name="connsiteX7" fmla="*/ 0 w 153352"/>
                <a:gd name="connsiteY7" fmla="*/ 20002 h 48577"/>
                <a:gd name="connsiteX8" fmla="*/ 20002 w 153352"/>
                <a:gd name="connsiteY8" fmla="*/ 0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352" h="48577">
                  <a:moveTo>
                    <a:pt x="20002" y="0"/>
                  </a:moveTo>
                  <a:lnTo>
                    <a:pt x="134302" y="0"/>
                  </a:lnTo>
                  <a:cubicBezTo>
                    <a:pt x="144780" y="0"/>
                    <a:pt x="153352" y="8572"/>
                    <a:pt x="153352" y="20002"/>
                  </a:cubicBezTo>
                  <a:lnTo>
                    <a:pt x="153352" y="28575"/>
                  </a:lnTo>
                  <a:cubicBezTo>
                    <a:pt x="153352" y="39052"/>
                    <a:pt x="144780" y="48577"/>
                    <a:pt x="134302" y="48577"/>
                  </a:cubicBezTo>
                  <a:lnTo>
                    <a:pt x="20002" y="48577"/>
                  </a:lnTo>
                  <a:cubicBezTo>
                    <a:pt x="9525" y="48577"/>
                    <a:pt x="0" y="40005"/>
                    <a:pt x="0" y="28575"/>
                  </a:cubicBezTo>
                  <a:lnTo>
                    <a:pt x="0" y="20002"/>
                  </a:lnTo>
                  <a:cubicBezTo>
                    <a:pt x="0" y="8572"/>
                    <a:pt x="9525" y="0"/>
                    <a:pt x="20002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F876D16-B8B9-40D1-BCAC-7CCBC70E9C6D}"/>
                </a:ext>
              </a:extLst>
            </p:cNvPr>
            <p:cNvSpPr/>
            <p:nvPr/>
          </p:nvSpPr>
          <p:spPr>
            <a:xfrm>
              <a:off x="10188852" y="3794192"/>
              <a:ext cx="85725" cy="85725"/>
            </a:xfrm>
            <a:custGeom>
              <a:avLst/>
              <a:gdLst>
                <a:gd name="connsiteX0" fmla="*/ 85725 w 85725"/>
                <a:gd name="connsiteY0" fmla="*/ 42862 h 85725"/>
                <a:gd name="connsiteX1" fmla="*/ 42863 w 85725"/>
                <a:gd name="connsiteY1" fmla="*/ 85725 h 85725"/>
                <a:gd name="connsiteX2" fmla="*/ 0 w 85725"/>
                <a:gd name="connsiteY2" fmla="*/ 42862 h 85725"/>
                <a:gd name="connsiteX3" fmla="*/ 42863 w 85725"/>
                <a:gd name="connsiteY3" fmla="*/ 0 h 85725"/>
                <a:gd name="connsiteX4" fmla="*/ 85725 w 85725"/>
                <a:gd name="connsiteY4" fmla="*/ 4286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85725">
                  <a:moveTo>
                    <a:pt x="85725" y="42862"/>
                  </a:moveTo>
                  <a:cubicBezTo>
                    <a:pt x="85725" y="66535"/>
                    <a:pt x="66535" y="85725"/>
                    <a:pt x="42863" y="85725"/>
                  </a:cubicBezTo>
                  <a:cubicBezTo>
                    <a:pt x="19190" y="85725"/>
                    <a:pt x="0" y="66535"/>
                    <a:pt x="0" y="42862"/>
                  </a:cubicBezTo>
                  <a:cubicBezTo>
                    <a:pt x="0" y="19190"/>
                    <a:pt x="19190" y="0"/>
                    <a:pt x="42863" y="0"/>
                  </a:cubicBezTo>
                  <a:cubicBezTo>
                    <a:pt x="66535" y="0"/>
                    <a:pt x="85725" y="19190"/>
                    <a:pt x="85725" y="4286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9AFFE5EF-AC3E-47EC-8EE8-32B77C7172AB}"/>
                </a:ext>
              </a:extLst>
            </p:cNvPr>
            <p:cNvSpPr/>
            <p:nvPr/>
          </p:nvSpPr>
          <p:spPr>
            <a:xfrm>
              <a:off x="10312677" y="3476480"/>
              <a:ext cx="134302" cy="361526"/>
            </a:xfrm>
            <a:custGeom>
              <a:avLst/>
              <a:gdLst>
                <a:gd name="connsiteX0" fmla="*/ 0 w 134302"/>
                <a:gd name="connsiteY0" fmla="*/ 18627 h 361526"/>
                <a:gd name="connsiteX1" fmla="*/ 60960 w 134302"/>
                <a:gd name="connsiteY1" fmla="*/ 18627 h 361526"/>
                <a:gd name="connsiteX2" fmla="*/ 134302 w 134302"/>
                <a:gd name="connsiteY2" fmla="*/ 361527 h 36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4302" h="361526">
                  <a:moveTo>
                    <a:pt x="0" y="18627"/>
                  </a:moveTo>
                  <a:cubicBezTo>
                    <a:pt x="0" y="18627"/>
                    <a:pt x="37147" y="-23283"/>
                    <a:pt x="60960" y="18627"/>
                  </a:cubicBezTo>
                  <a:cubicBezTo>
                    <a:pt x="79057" y="50059"/>
                    <a:pt x="134302" y="361527"/>
                    <a:pt x="134302" y="36152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0A037E3-EE29-4905-91AC-70EDE1BDBAC8}"/>
                </a:ext>
              </a:extLst>
            </p:cNvPr>
            <p:cNvSpPr/>
            <p:nvPr/>
          </p:nvSpPr>
          <p:spPr>
            <a:xfrm>
              <a:off x="10262195" y="3783715"/>
              <a:ext cx="51435" cy="23812"/>
            </a:xfrm>
            <a:custGeom>
              <a:avLst/>
              <a:gdLst>
                <a:gd name="connsiteX0" fmla="*/ 0 w 51435"/>
                <a:gd name="connsiteY0" fmla="*/ 23813 h 23812"/>
                <a:gd name="connsiteX1" fmla="*/ 23813 w 51435"/>
                <a:gd name="connsiteY1" fmla="*/ 0 h 23812"/>
                <a:gd name="connsiteX2" fmla="*/ 51435 w 51435"/>
                <a:gd name="connsiteY2" fmla="*/ 0 h 23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435" h="23812">
                  <a:moveTo>
                    <a:pt x="0" y="23813"/>
                  </a:moveTo>
                  <a:lnTo>
                    <a:pt x="23813" y="0"/>
                  </a:lnTo>
                  <a:lnTo>
                    <a:pt x="5143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0D307D74-F3C0-4417-86D1-2DCBA11402E5}"/>
                </a:ext>
              </a:extLst>
            </p:cNvPr>
            <p:cNvSpPr/>
            <p:nvPr/>
          </p:nvSpPr>
          <p:spPr>
            <a:xfrm>
              <a:off x="10149800" y="3867535"/>
              <a:ext cx="51434" cy="23812"/>
            </a:xfrm>
            <a:custGeom>
              <a:avLst/>
              <a:gdLst>
                <a:gd name="connsiteX0" fmla="*/ 51435 w 51434"/>
                <a:gd name="connsiteY0" fmla="*/ 0 h 23812"/>
                <a:gd name="connsiteX1" fmla="*/ 27622 w 51434"/>
                <a:gd name="connsiteY1" fmla="*/ 23813 h 23812"/>
                <a:gd name="connsiteX2" fmla="*/ 0 w 51434"/>
                <a:gd name="connsiteY2" fmla="*/ 23813 h 23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434" h="23812">
                  <a:moveTo>
                    <a:pt x="51435" y="0"/>
                  </a:moveTo>
                  <a:lnTo>
                    <a:pt x="27622" y="23813"/>
                  </a:lnTo>
                  <a:lnTo>
                    <a:pt x="0" y="2381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5" name="Graphic 49">
            <a:extLst>
              <a:ext uri="{FF2B5EF4-FFF2-40B4-BE49-F238E27FC236}">
                <a16:creationId xmlns:a16="http://schemas.microsoft.com/office/drawing/2014/main" id="{1C7DC357-1CCA-48F3-B551-D6218EF51131}"/>
              </a:ext>
            </a:extLst>
          </p:cNvPr>
          <p:cNvGrpSpPr/>
          <p:nvPr/>
        </p:nvGrpSpPr>
        <p:grpSpPr>
          <a:xfrm>
            <a:off x="1286238" y="3399857"/>
            <a:ext cx="567690" cy="605334"/>
            <a:chOff x="1286238" y="3399857"/>
            <a:chExt cx="567690" cy="605334"/>
          </a:xfrm>
          <a:noFill/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99545BB-308B-4301-BC35-A15CFC151038}"/>
                </a:ext>
              </a:extLst>
            </p:cNvPr>
            <p:cNvSpPr/>
            <p:nvPr/>
          </p:nvSpPr>
          <p:spPr>
            <a:xfrm>
              <a:off x="1521505" y="3399857"/>
              <a:ext cx="97154" cy="305752"/>
            </a:xfrm>
            <a:custGeom>
              <a:avLst/>
              <a:gdLst>
                <a:gd name="connsiteX0" fmla="*/ 97155 w 97154"/>
                <a:gd name="connsiteY0" fmla="*/ 192405 h 305752"/>
                <a:gd name="connsiteX1" fmla="*/ 48577 w 97154"/>
                <a:gd name="connsiteY1" fmla="*/ 305753 h 305752"/>
                <a:gd name="connsiteX2" fmla="*/ 0 w 97154"/>
                <a:gd name="connsiteY2" fmla="*/ 192405 h 305752"/>
                <a:gd name="connsiteX3" fmla="*/ 49530 w 97154"/>
                <a:gd name="connsiteY3" fmla="*/ 0 h 305752"/>
                <a:gd name="connsiteX4" fmla="*/ 97155 w 97154"/>
                <a:gd name="connsiteY4" fmla="*/ 192405 h 305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154" h="305752">
                  <a:moveTo>
                    <a:pt x="97155" y="192405"/>
                  </a:moveTo>
                  <a:cubicBezTo>
                    <a:pt x="97155" y="277178"/>
                    <a:pt x="75247" y="305753"/>
                    <a:pt x="48577" y="305753"/>
                  </a:cubicBezTo>
                  <a:cubicBezTo>
                    <a:pt x="21907" y="305753"/>
                    <a:pt x="0" y="277178"/>
                    <a:pt x="0" y="192405"/>
                  </a:cubicBezTo>
                  <a:cubicBezTo>
                    <a:pt x="0" y="107632"/>
                    <a:pt x="49530" y="0"/>
                    <a:pt x="49530" y="0"/>
                  </a:cubicBezTo>
                  <a:cubicBezTo>
                    <a:pt x="49530" y="0"/>
                    <a:pt x="97155" y="108585"/>
                    <a:pt x="97155" y="19240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D77B5260-995D-4064-883B-8EBD06706B3A}"/>
                </a:ext>
              </a:extLst>
            </p:cNvPr>
            <p:cNvSpPr/>
            <p:nvPr/>
          </p:nvSpPr>
          <p:spPr>
            <a:xfrm>
              <a:off x="1585511" y="3726525"/>
              <a:ext cx="268416" cy="170536"/>
            </a:xfrm>
            <a:custGeom>
              <a:avLst/>
              <a:gdLst>
                <a:gd name="connsiteX0" fmla="*/ 77916 w 268416"/>
                <a:gd name="connsiteY0" fmla="*/ 115292 h 170536"/>
                <a:gd name="connsiteX1" fmla="*/ 4574 w 268416"/>
                <a:gd name="connsiteY1" fmla="*/ 17184 h 170536"/>
                <a:gd name="connsiteX2" fmla="*/ 126494 w 268416"/>
                <a:gd name="connsiteY2" fmla="*/ 32424 h 170536"/>
                <a:gd name="connsiteX3" fmla="*/ 268416 w 268416"/>
                <a:gd name="connsiteY3" fmla="*/ 170537 h 170536"/>
                <a:gd name="connsiteX4" fmla="*/ 77916 w 268416"/>
                <a:gd name="connsiteY4" fmla="*/ 115292 h 170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416" h="170536">
                  <a:moveTo>
                    <a:pt x="77916" y="115292"/>
                  </a:moveTo>
                  <a:cubicBezTo>
                    <a:pt x="4574" y="73382"/>
                    <a:pt x="-8761" y="40044"/>
                    <a:pt x="4574" y="17184"/>
                  </a:cubicBezTo>
                  <a:cubicBezTo>
                    <a:pt x="17909" y="-5676"/>
                    <a:pt x="53151" y="-10438"/>
                    <a:pt x="126494" y="32424"/>
                  </a:cubicBezTo>
                  <a:cubicBezTo>
                    <a:pt x="199836" y="75287"/>
                    <a:pt x="268416" y="170537"/>
                    <a:pt x="268416" y="170537"/>
                  </a:cubicBezTo>
                  <a:cubicBezTo>
                    <a:pt x="268416" y="170537"/>
                    <a:pt x="150306" y="158154"/>
                    <a:pt x="77916" y="11529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7F2A9BEE-CD7A-4D36-93BB-9F0A6600902F}"/>
                </a:ext>
              </a:extLst>
            </p:cNvPr>
            <p:cNvSpPr/>
            <p:nvPr/>
          </p:nvSpPr>
          <p:spPr>
            <a:xfrm>
              <a:off x="1286238" y="3725479"/>
              <a:ext cx="269262" cy="169677"/>
            </a:xfrm>
            <a:custGeom>
              <a:avLst/>
              <a:gdLst>
                <a:gd name="connsiteX0" fmla="*/ 142875 w 269262"/>
                <a:gd name="connsiteY0" fmla="*/ 31565 h 169677"/>
                <a:gd name="connsiteX1" fmla="*/ 264795 w 269262"/>
                <a:gd name="connsiteY1" fmla="*/ 17278 h 169677"/>
                <a:gd name="connsiteX2" fmla="*/ 191452 w 269262"/>
                <a:gd name="connsiteY2" fmla="*/ 115385 h 169677"/>
                <a:gd name="connsiteX3" fmla="*/ 0 w 269262"/>
                <a:gd name="connsiteY3" fmla="*/ 169678 h 169677"/>
                <a:gd name="connsiteX4" fmla="*/ 142875 w 269262"/>
                <a:gd name="connsiteY4" fmla="*/ 31565 h 169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262" h="169677">
                  <a:moveTo>
                    <a:pt x="142875" y="31565"/>
                  </a:moveTo>
                  <a:cubicBezTo>
                    <a:pt x="216218" y="-10345"/>
                    <a:pt x="251460" y="-5582"/>
                    <a:pt x="264795" y="17278"/>
                  </a:cubicBezTo>
                  <a:cubicBezTo>
                    <a:pt x="278130" y="40138"/>
                    <a:pt x="263843" y="73475"/>
                    <a:pt x="191452" y="115385"/>
                  </a:cubicBezTo>
                  <a:cubicBezTo>
                    <a:pt x="119063" y="157295"/>
                    <a:pt x="0" y="169678"/>
                    <a:pt x="0" y="169678"/>
                  </a:cubicBezTo>
                  <a:cubicBezTo>
                    <a:pt x="0" y="169678"/>
                    <a:pt x="70485" y="73475"/>
                    <a:pt x="142875" y="315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CBBBF40-140A-47BF-BD7A-557FB0AC9AB9}"/>
                </a:ext>
              </a:extLst>
            </p:cNvPr>
            <p:cNvSpPr/>
            <p:nvPr/>
          </p:nvSpPr>
          <p:spPr>
            <a:xfrm>
              <a:off x="1749153" y="3507490"/>
              <a:ext cx="102456" cy="315277"/>
            </a:xfrm>
            <a:custGeom>
              <a:avLst/>
              <a:gdLst>
                <a:gd name="connsiteX0" fmla="*/ 0 w 102456"/>
                <a:gd name="connsiteY0" fmla="*/ 0 h 315277"/>
                <a:gd name="connsiteX1" fmla="*/ 84772 w 102456"/>
                <a:gd name="connsiteY1" fmla="*/ 315278 h 315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456" h="315277">
                  <a:moveTo>
                    <a:pt x="0" y="0"/>
                  </a:moveTo>
                  <a:cubicBezTo>
                    <a:pt x="92392" y="76200"/>
                    <a:pt x="126682" y="202883"/>
                    <a:pt x="84772" y="31527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A9B04035-6C2C-44EA-A86C-1CF79ED51208}"/>
                </a:ext>
              </a:extLst>
            </p:cNvPr>
            <p:cNvSpPr/>
            <p:nvPr/>
          </p:nvSpPr>
          <p:spPr>
            <a:xfrm>
              <a:off x="1365295" y="3917065"/>
              <a:ext cx="320039" cy="88126"/>
            </a:xfrm>
            <a:custGeom>
              <a:avLst/>
              <a:gdLst>
                <a:gd name="connsiteX0" fmla="*/ 320040 w 320039"/>
                <a:gd name="connsiteY0" fmla="*/ 63817 h 88126"/>
                <a:gd name="connsiteX1" fmla="*/ 0 w 320039"/>
                <a:gd name="connsiteY1" fmla="*/ 0 h 88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0039" h="88126">
                  <a:moveTo>
                    <a:pt x="320040" y="63817"/>
                  </a:moveTo>
                  <a:cubicBezTo>
                    <a:pt x="210502" y="112395"/>
                    <a:pt x="81915" y="86677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C9AF4AF-9425-4553-A580-CA3254F7FB26}"/>
                </a:ext>
              </a:extLst>
            </p:cNvPr>
            <p:cNvSpPr/>
            <p:nvPr/>
          </p:nvSpPr>
          <p:spPr>
            <a:xfrm>
              <a:off x="1291000" y="3449387"/>
              <a:ext cx="220027" cy="240982"/>
            </a:xfrm>
            <a:custGeom>
              <a:avLst/>
              <a:gdLst>
                <a:gd name="connsiteX0" fmla="*/ 0 w 220027"/>
                <a:gd name="connsiteY0" fmla="*/ 240983 h 240982"/>
                <a:gd name="connsiteX1" fmla="*/ 220027 w 220027"/>
                <a:gd name="connsiteY1" fmla="*/ 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0027" h="240982">
                  <a:moveTo>
                    <a:pt x="0" y="240983"/>
                  </a:moveTo>
                  <a:cubicBezTo>
                    <a:pt x="15240" y="121920"/>
                    <a:pt x="102870" y="25717"/>
                    <a:pt x="220027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9BFBDB0-A355-464B-801A-3A97AF9B77A0}"/>
                </a:ext>
              </a:extLst>
            </p:cNvPr>
            <p:cNvSpPr/>
            <p:nvPr/>
          </p:nvSpPr>
          <p:spPr>
            <a:xfrm>
              <a:off x="1780585" y="3651317"/>
              <a:ext cx="12364" cy="129539"/>
            </a:xfrm>
            <a:custGeom>
              <a:avLst/>
              <a:gdLst>
                <a:gd name="connsiteX0" fmla="*/ 0 w 12364"/>
                <a:gd name="connsiteY0" fmla="*/ 0 h 129539"/>
                <a:gd name="connsiteX1" fmla="*/ 5715 w 12364"/>
                <a:gd name="connsiteY1" fmla="*/ 129540 h 12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364" h="129539">
                  <a:moveTo>
                    <a:pt x="0" y="0"/>
                  </a:moveTo>
                  <a:cubicBezTo>
                    <a:pt x="14288" y="41910"/>
                    <a:pt x="16193" y="86677"/>
                    <a:pt x="5715" y="12954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629EEA7-D864-48B9-994A-65DE7B55EC75}"/>
                </a:ext>
              </a:extLst>
            </p:cNvPr>
            <p:cNvSpPr/>
            <p:nvPr/>
          </p:nvSpPr>
          <p:spPr>
            <a:xfrm>
              <a:off x="1423397" y="3892300"/>
              <a:ext cx="118110" cy="53339"/>
            </a:xfrm>
            <a:custGeom>
              <a:avLst/>
              <a:gdLst>
                <a:gd name="connsiteX0" fmla="*/ 118110 w 118110"/>
                <a:gd name="connsiteY0" fmla="*/ 53340 h 53339"/>
                <a:gd name="connsiteX1" fmla="*/ 46673 w 118110"/>
                <a:gd name="connsiteY1" fmla="*/ 31432 h 53339"/>
                <a:gd name="connsiteX2" fmla="*/ 0 w 118110"/>
                <a:gd name="connsiteY2" fmla="*/ 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8110" h="53339">
                  <a:moveTo>
                    <a:pt x="118110" y="53340"/>
                  </a:moveTo>
                  <a:cubicBezTo>
                    <a:pt x="93345" y="50482"/>
                    <a:pt x="68580" y="42863"/>
                    <a:pt x="46673" y="31432"/>
                  </a:cubicBezTo>
                  <a:cubicBezTo>
                    <a:pt x="30480" y="22860"/>
                    <a:pt x="14288" y="12382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1F9DA657-0F72-4EEA-AFCA-8952A4774826}"/>
                </a:ext>
              </a:extLst>
            </p:cNvPr>
            <p:cNvSpPr/>
            <p:nvPr/>
          </p:nvSpPr>
          <p:spPr>
            <a:xfrm>
              <a:off x="1394822" y="3512252"/>
              <a:ext cx="105727" cy="75247"/>
            </a:xfrm>
            <a:custGeom>
              <a:avLst/>
              <a:gdLst>
                <a:gd name="connsiteX0" fmla="*/ 0 w 105727"/>
                <a:gd name="connsiteY0" fmla="*/ 75248 h 75247"/>
                <a:gd name="connsiteX1" fmla="*/ 105728 w 105727"/>
                <a:gd name="connsiteY1" fmla="*/ 0 h 7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727" h="75247">
                  <a:moveTo>
                    <a:pt x="0" y="75248"/>
                  </a:moveTo>
                  <a:cubicBezTo>
                    <a:pt x="26670" y="40005"/>
                    <a:pt x="63818" y="14288"/>
                    <a:pt x="105728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7" name="Graphic 51">
            <a:extLst>
              <a:ext uri="{FF2B5EF4-FFF2-40B4-BE49-F238E27FC236}">
                <a16:creationId xmlns:a16="http://schemas.microsoft.com/office/drawing/2014/main" id="{51A1BE73-140F-4C36-A03F-14FBA1AAC9E1}"/>
              </a:ext>
            </a:extLst>
          </p:cNvPr>
          <p:cNvGrpSpPr/>
          <p:nvPr/>
        </p:nvGrpSpPr>
        <p:grpSpPr>
          <a:xfrm>
            <a:off x="3442120" y="3431199"/>
            <a:ext cx="595190" cy="547302"/>
            <a:chOff x="3442120" y="3431199"/>
            <a:chExt cx="595190" cy="547302"/>
          </a:xfrm>
          <a:noFill/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F321DFB-08A5-4729-8474-7CC39E287E6B}"/>
                </a:ext>
              </a:extLst>
            </p:cNvPr>
            <p:cNvSpPr/>
            <p:nvPr/>
          </p:nvSpPr>
          <p:spPr>
            <a:xfrm>
              <a:off x="3442120" y="3749425"/>
              <a:ext cx="595190" cy="229076"/>
            </a:xfrm>
            <a:custGeom>
              <a:avLst/>
              <a:gdLst>
                <a:gd name="connsiteX0" fmla="*/ 282893 w 595190"/>
                <a:gd name="connsiteY0" fmla="*/ 89535 h 229076"/>
                <a:gd name="connsiteX1" fmla="*/ 357188 w 595190"/>
                <a:gd name="connsiteY1" fmla="*/ 130492 h 229076"/>
                <a:gd name="connsiteX2" fmla="*/ 563880 w 595190"/>
                <a:gd name="connsiteY2" fmla="*/ 2857 h 229076"/>
                <a:gd name="connsiteX3" fmla="*/ 571500 w 595190"/>
                <a:gd name="connsiteY3" fmla="*/ 0 h 229076"/>
                <a:gd name="connsiteX4" fmla="*/ 592455 w 595190"/>
                <a:gd name="connsiteY4" fmla="*/ 16192 h 229076"/>
                <a:gd name="connsiteX5" fmla="*/ 594360 w 595190"/>
                <a:gd name="connsiteY5" fmla="*/ 24765 h 229076"/>
                <a:gd name="connsiteX6" fmla="*/ 583883 w 595190"/>
                <a:gd name="connsiteY6" fmla="*/ 53340 h 229076"/>
                <a:gd name="connsiteX7" fmla="*/ 365760 w 595190"/>
                <a:gd name="connsiteY7" fmla="*/ 215265 h 229076"/>
                <a:gd name="connsiteX8" fmla="*/ 345757 w 595190"/>
                <a:gd name="connsiteY8" fmla="*/ 224790 h 229076"/>
                <a:gd name="connsiteX9" fmla="*/ 335280 w 595190"/>
                <a:gd name="connsiteY9" fmla="*/ 227648 h 229076"/>
                <a:gd name="connsiteX10" fmla="*/ 314325 w 595190"/>
                <a:gd name="connsiteY10" fmla="*/ 227648 h 229076"/>
                <a:gd name="connsiteX11" fmla="*/ 99060 w 595190"/>
                <a:gd name="connsiteY11" fmla="*/ 156210 h 229076"/>
                <a:gd name="connsiteX12" fmla="*/ 69533 w 595190"/>
                <a:gd name="connsiteY12" fmla="*/ 158115 h 229076"/>
                <a:gd name="connsiteX13" fmla="*/ 0 w 595190"/>
                <a:gd name="connsiteY13" fmla="*/ 192405 h 22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5190" h="229076">
                  <a:moveTo>
                    <a:pt x="282893" y="89535"/>
                  </a:moveTo>
                  <a:lnTo>
                    <a:pt x="357188" y="130492"/>
                  </a:lnTo>
                  <a:lnTo>
                    <a:pt x="563880" y="2857"/>
                  </a:lnTo>
                  <a:cubicBezTo>
                    <a:pt x="565785" y="952"/>
                    <a:pt x="568643" y="0"/>
                    <a:pt x="571500" y="0"/>
                  </a:cubicBezTo>
                  <a:cubicBezTo>
                    <a:pt x="581978" y="0"/>
                    <a:pt x="590550" y="6667"/>
                    <a:pt x="592455" y="16192"/>
                  </a:cubicBezTo>
                  <a:lnTo>
                    <a:pt x="594360" y="24765"/>
                  </a:lnTo>
                  <a:cubicBezTo>
                    <a:pt x="597218" y="35242"/>
                    <a:pt x="592455" y="46673"/>
                    <a:pt x="583883" y="53340"/>
                  </a:cubicBezTo>
                  <a:lnTo>
                    <a:pt x="365760" y="215265"/>
                  </a:lnTo>
                  <a:cubicBezTo>
                    <a:pt x="360045" y="220027"/>
                    <a:pt x="352425" y="222885"/>
                    <a:pt x="345757" y="224790"/>
                  </a:cubicBezTo>
                  <a:lnTo>
                    <a:pt x="335280" y="227648"/>
                  </a:lnTo>
                  <a:cubicBezTo>
                    <a:pt x="328613" y="229552"/>
                    <a:pt x="320993" y="229552"/>
                    <a:pt x="314325" y="227648"/>
                  </a:cubicBezTo>
                  <a:lnTo>
                    <a:pt x="99060" y="156210"/>
                  </a:lnTo>
                  <a:cubicBezTo>
                    <a:pt x="89535" y="153352"/>
                    <a:pt x="78105" y="153352"/>
                    <a:pt x="69533" y="158115"/>
                  </a:cubicBezTo>
                  <a:lnTo>
                    <a:pt x="0" y="19240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BE427860-EAA0-4CE3-9BA5-FFEB81239564}"/>
                </a:ext>
              </a:extLst>
            </p:cNvPr>
            <p:cNvSpPr/>
            <p:nvPr/>
          </p:nvSpPr>
          <p:spPr>
            <a:xfrm>
              <a:off x="3459266" y="3750956"/>
              <a:ext cx="412512" cy="88956"/>
            </a:xfrm>
            <a:custGeom>
              <a:avLst/>
              <a:gdLst>
                <a:gd name="connsiteX0" fmla="*/ 0 w 412512"/>
                <a:gd name="connsiteY0" fmla="*/ 49904 h 88956"/>
                <a:gd name="connsiteX1" fmla="*/ 139065 w 412512"/>
                <a:gd name="connsiteY1" fmla="*/ 2279 h 88956"/>
                <a:gd name="connsiteX2" fmla="*/ 157163 w 412512"/>
                <a:gd name="connsiteY2" fmla="*/ 374 h 88956"/>
                <a:gd name="connsiteX3" fmla="*/ 395287 w 412512"/>
                <a:gd name="connsiteY3" fmla="*/ 30854 h 88956"/>
                <a:gd name="connsiteX4" fmla="*/ 412433 w 412512"/>
                <a:gd name="connsiteY4" fmla="*/ 52761 h 88956"/>
                <a:gd name="connsiteX5" fmla="*/ 411480 w 412512"/>
                <a:gd name="connsiteY5" fmla="*/ 65144 h 88956"/>
                <a:gd name="connsiteX6" fmla="*/ 389572 w 412512"/>
                <a:gd name="connsiteY6" fmla="*/ 86099 h 88956"/>
                <a:gd name="connsiteX7" fmla="*/ 265747 w 412512"/>
                <a:gd name="connsiteY7" fmla="*/ 88956 h 88956"/>
                <a:gd name="connsiteX8" fmla="*/ 215265 w 412512"/>
                <a:gd name="connsiteY8" fmla="*/ 87051 h 88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2512" h="88956">
                  <a:moveTo>
                    <a:pt x="0" y="49904"/>
                  </a:moveTo>
                  <a:lnTo>
                    <a:pt x="139065" y="2279"/>
                  </a:lnTo>
                  <a:cubicBezTo>
                    <a:pt x="144780" y="374"/>
                    <a:pt x="151447" y="-579"/>
                    <a:pt x="157163" y="374"/>
                  </a:cubicBezTo>
                  <a:lnTo>
                    <a:pt x="395287" y="30854"/>
                  </a:lnTo>
                  <a:cubicBezTo>
                    <a:pt x="405765" y="31806"/>
                    <a:pt x="413385" y="41331"/>
                    <a:pt x="412433" y="52761"/>
                  </a:cubicBezTo>
                  <a:lnTo>
                    <a:pt x="411480" y="65144"/>
                  </a:lnTo>
                  <a:cubicBezTo>
                    <a:pt x="410528" y="76574"/>
                    <a:pt x="401003" y="86099"/>
                    <a:pt x="389572" y="86099"/>
                  </a:cubicBezTo>
                  <a:lnTo>
                    <a:pt x="265747" y="88956"/>
                  </a:lnTo>
                  <a:lnTo>
                    <a:pt x="215265" y="87051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94110CB-C794-44EF-85A7-77DB31DACEDE}"/>
                </a:ext>
              </a:extLst>
            </p:cNvPr>
            <p:cNvSpPr/>
            <p:nvPr/>
          </p:nvSpPr>
          <p:spPr>
            <a:xfrm>
              <a:off x="3845028" y="3742281"/>
              <a:ext cx="126682" cy="38576"/>
            </a:xfrm>
            <a:custGeom>
              <a:avLst/>
              <a:gdLst>
                <a:gd name="connsiteX0" fmla="*/ 0 w 126682"/>
                <a:gd name="connsiteY0" fmla="*/ 38576 h 38576"/>
                <a:gd name="connsiteX1" fmla="*/ 92393 w 126682"/>
                <a:gd name="connsiteY1" fmla="*/ 1429 h 38576"/>
                <a:gd name="connsiteX2" fmla="*/ 107633 w 126682"/>
                <a:gd name="connsiteY2" fmla="*/ 1429 h 38576"/>
                <a:gd name="connsiteX3" fmla="*/ 107633 w 126682"/>
                <a:gd name="connsiteY3" fmla="*/ 1429 h 38576"/>
                <a:gd name="connsiteX4" fmla="*/ 126683 w 126682"/>
                <a:gd name="connsiteY4" fmla="*/ 28099 h 38576"/>
                <a:gd name="connsiteX5" fmla="*/ 126683 w 126682"/>
                <a:gd name="connsiteY5" fmla="*/ 30956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682" h="38576">
                  <a:moveTo>
                    <a:pt x="0" y="38576"/>
                  </a:moveTo>
                  <a:lnTo>
                    <a:pt x="92393" y="1429"/>
                  </a:lnTo>
                  <a:cubicBezTo>
                    <a:pt x="97155" y="-476"/>
                    <a:pt x="102870" y="-476"/>
                    <a:pt x="107633" y="1429"/>
                  </a:cubicBezTo>
                  <a:lnTo>
                    <a:pt x="107633" y="1429"/>
                  </a:lnTo>
                  <a:cubicBezTo>
                    <a:pt x="119063" y="5239"/>
                    <a:pt x="126683" y="15716"/>
                    <a:pt x="126683" y="28099"/>
                  </a:cubicBezTo>
                  <a:lnTo>
                    <a:pt x="126683" y="30956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0492C28A-8483-4B01-A780-A08D8FB0CD9E}"/>
                </a:ext>
              </a:extLst>
            </p:cNvPr>
            <p:cNvSpPr/>
            <p:nvPr/>
          </p:nvSpPr>
          <p:spPr>
            <a:xfrm>
              <a:off x="3539275" y="3538922"/>
              <a:ext cx="312420" cy="19182"/>
            </a:xfrm>
            <a:custGeom>
              <a:avLst/>
              <a:gdLst>
                <a:gd name="connsiteX0" fmla="*/ 0 w 312420"/>
                <a:gd name="connsiteY0" fmla="*/ 0 h 19182"/>
                <a:gd name="connsiteX1" fmla="*/ 312420 w 312420"/>
                <a:gd name="connsiteY1" fmla="*/ 5715 h 1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420" h="19182">
                  <a:moveTo>
                    <a:pt x="0" y="0"/>
                  </a:moveTo>
                  <a:cubicBezTo>
                    <a:pt x="0" y="0"/>
                    <a:pt x="165735" y="39053"/>
                    <a:pt x="312420" y="571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B15C172-1992-479F-BE3A-5B74595F08A6}"/>
                </a:ext>
              </a:extLst>
            </p:cNvPr>
            <p:cNvSpPr/>
            <p:nvPr/>
          </p:nvSpPr>
          <p:spPr>
            <a:xfrm>
              <a:off x="3665958" y="3557972"/>
              <a:ext cx="108585" cy="57150"/>
            </a:xfrm>
            <a:custGeom>
              <a:avLst/>
              <a:gdLst>
                <a:gd name="connsiteX0" fmla="*/ 0 w 108585"/>
                <a:gd name="connsiteY0" fmla="*/ 0 h 57150"/>
                <a:gd name="connsiteX1" fmla="*/ 108585 w 108585"/>
                <a:gd name="connsiteY1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8585" h="57150">
                  <a:moveTo>
                    <a:pt x="0" y="0"/>
                  </a:moveTo>
                  <a:cubicBezTo>
                    <a:pt x="0" y="0"/>
                    <a:pt x="41910" y="54293"/>
                    <a:pt x="108585" y="5715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A84318CD-B54C-45C7-AE9C-B8D483CAF4E6}"/>
                </a:ext>
              </a:extLst>
            </p:cNvPr>
            <p:cNvSpPr/>
            <p:nvPr/>
          </p:nvSpPr>
          <p:spPr>
            <a:xfrm>
              <a:off x="3704058" y="3497012"/>
              <a:ext cx="84772" cy="60959"/>
            </a:xfrm>
            <a:custGeom>
              <a:avLst/>
              <a:gdLst>
                <a:gd name="connsiteX0" fmla="*/ 0 w 84772"/>
                <a:gd name="connsiteY0" fmla="*/ 60960 h 60959"/>
                <a:gd name="connsiteX1" fmla="*/ 84773 w 84772"/>
                <a:gd name="connsiteY1" fmla="*/ 0 h 60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4772" h="60959">
                  <a:moveTo>
                    <a:pt x="0" y="60960"/>
                  </a:moveTo>
                  <a:cubicBezTo>
                    <a:pt x="0" y="60960"/>
                    <a:pt x="44767" y="10477"/>
                    <a:pt x="84773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9DF1A3D-CEBD-4B55-9166-E9A464111718}"/>
                </a:ext>
              </a:extLst>
            </p:cNvPr>
            <p:cNvSpPr/>
            <p:nvPr/>
          </p:nvSpPr>
          <p:spPr>
            <a:xfrm>
              <a:off x="3591663" y="3431199"/>
              <a:ext cx="381000" cy="254184"/>
            </a:xfrm>
            <a:custGeom>
              <a:avLst/>
              <a:gdLst>
                <a:gd name="connsiteX0" fmla="*/ 0 w 381000"/>
                <a:gd name="connsiteY0" fmla="*/ 123916 h 254184"/>
                <a:gd name="connsiteX1" fmla="*/ 126683 w 381000"/>
                <a:gd name="connsiteY1" fmla="*/ 1043 h 254184"/>
                <a:gd name="connsiteX2" fmla="*/ 381000 w 381000"/>
                <a:gd name="connsiteY2" fmla="*/ 52478 h 254184"/>
                <a:gd name="connsiteX3" fmla="*/ 215265 w 381000"/>
                <a:gd name="connsiteY3" fmla="*/ 236311 h 254184"/>
                <a:gd name="connsiteX4" fmla="*/ 0 w 381000"/>
                <a:gd name="connsiteY4" fmla="*/ 123916 h 254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0" h="254184">
                  <a:moveTo>
                    <a:pt x="0" y="123916"/>
                  </a:moveTo>
                  <a:cubicBezTo>
                    <a:pt x="0" y="123916"/>
                    <a:pt x="9525" y="-13244"/>
                    <a:pt x="126683" y="1043"/>
                  </a:cubicBezTo>
                  <a:cubicBezTo>
                    <a:pt x="250508" y="16283"/>
                    <a:pt x="313373" y="66766"/>
                    <a:pt x="381000" y="52478"/>
                  </a:cubicBezTo>
                  <a:cubicBezTo>
                    <a:pt x="359093" y="137251"/>
                    <a:pt x="297180" y="204878"/>
                    <a:pt x="215265" y="236311"/>
                  </a:cubicBezTo>
                  <a:cubicBezTo>
                    <a:pt x="96203" y="281078"/>
                    <a:pt x="20003" y="241073"/>
                    <a:pt x="0" y="123916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7" name="Graphic 53">
            <a:extLst>
              <a:ext uri="{FF2B5EF4-FFF2-40B4-BE49-F238E27FC236}">
                <a16:creationId xmlns:a16="http://schemas.microsoft.com/office/drawing/2014/main" id="{6568EAF3-784B-4C49-BAC1-25D5DB8EF179}"/>
              </a:ext>
            </a:extLst>
          </p:cNvPr>
          <p:cNvGrpSpPr/>
          <p:nvPr/>
        </p:nvGrpSpPr>
        <p:grpSpPr>
          <a:xfrm>
            <a:off x="5765644" y="3428342"/>
            <a:ext cx="272415" cy="548802"/>
            <a:chOff x="5765644" y="3428342"/>
            <a:chExt cx="272415" cy="548802"/>
          </a:xfrm>
          <a:noFill/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7E74859F-9894-4100-971E-628E3BE3AA9C}"/>
                </a:ext>
              </a:extLst>
            </p:cNvPr>
            <p:cNvSpPr/>
            <p:nvPr/>
          </p:nvSpPr>
          <p:spPr>
            <a:xfrm>
              <a:off x="5765644" y="3466532"/>
              <a:ext cx="272415" cy="510612"/>
            </a:xfrm>
            <a:custGeom>
              <a:avLst/>
              <a:gdLst>
                <a:gd name="connsiteX0" fmla="*/ 0 w 272415"/>
                <a:gd name="connsiteY0" fmla="*/ 492443 h 510612"/>
                <a:gd name="connsiteX1" fmla="*/ 0 w 272415"/>
                <a:gd name="connsiteY1" fmla="*/ 19050 h 510612"/>
                <a:gd name="connsiteX2" fmla="*/ 19050 w 272415"/>
                <a:gd name="connsiteY2" fmla="*/ 0 h 510612"/>
                <a:gd name="connsiteX3" fmla="*/ 253365 w 272415"/>
                <a:gd name="connsiteY3" fmla="*/ 0 h 510612"/>
                <a:gd name="connsiteX4" fmla="*/ 272415 w 272415"/>
                <a:gd name="connsiteY4" fmla="*/ 19050 h 510612"/>
                <a:gd name="connsiteX5" fmla="*/ 272415 w 272415"/>
                <a:gd name="connsiteY5" fmla="*/ 491490 h 510612"/>
                <a:gd name="connsiteX6" fmla="*/ 253365 w 272415"/>
                <a:gd name="connsiteY6" fmla="*/ 510540 h 510612"/>
                <a:gd name="connsiteX7" fmla="*/ 19050 w 272415"/>
                <a:gd name="connsiteY7" fmla="*/ 510540 h 510612"/>
                <a:gd name="connsiteX8" fmla="*/ 0 w 272415"/>
                <a:gd name="connsiteY8" fmla="*/ 492443 h 510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2415" h="510612">
                  <a:moveTo>
                    <a:pt x="0" y="492443"/>
                  </a:moveTo>
                  <a:lnTo>
                    <a:pt x="0" y="19050"/>
                  </a:lnTo>
                  <a:cubicBezTo>
                    <a:pt x="0" y="8572"/>
                    <a:pt x="8572" y="0"/>
                    <a:pt x="19050" y="0"/>
                  </a:cubicBezTo>
                  <a:lnTo>
                    <a:pt x="253365" y="0"/>
                  </a:lnTo>
                  <a:cubicBezTo>
                    <a:pt x="263843" y="0"/>
                    <a:pt x="272415" y="8572"/>
                    <a:pt x="272415" y="19050"/>
                  </a:cubicBezTo>
                  <a:lnTo>
                    <a:pt x="272415" y="491490"/>
                  </a:lnTo>
                  <a:cubicBezTo>
                    <a:pt x="272415" y="501968"/>
                    <a:pt x="263843" y="510540"/>
                    <a:pt x="253365" y="510540"/>
                  </a:cubicBezTo>
                  <a:lnTo>
                    <a:pt x="19050" y="510540"/>
                  </a:lnTo>
                  <a:cubicBezTo>
                    <a:pt x="8572" y="511493"/>
                    <a:pt x="0" y="502920"/>
                    <a:pt x="0" y="49244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5469B089-0EBF-4F41-B83F-05886B6BC1C9}"/>
                </a:ext>
              </a:extLst>
            </p:cNvPr>
            <p:cNvSpPr/>
            <p:nvPr/>
          </p:nvSpPr>
          <p:spPr>
            <a:xfrm>
              <a:off x="5838033" y="3428342"/>
              <a:ext cx="126682" cy="39142"/>
            </a:xfrm>
            <a:custGeom>
              <a:avLst/>
              <a:gdLst>
                <a:gd name="connsiteX0" fmla="*/ 0 w 126682"/>
                <a:gd name="connsiteY0" fmla="*/ 39143 h 39142"/>
                <a:gd name="connsiteX1" fmla="*/ 0 w 126682"/>
                <a:gd name="connsiteY1" fmla="*/ 15330 h 39142"/>
                <a:gd name="connsiteX2" fmla="*/ 18098 w 126682"/>
                <a:gd name="connsiteY2" fmla="*/ 90 h 39142"/>
                <a:gd name="connsiteX3" fmla="*/ 108585 w 126682"/>
                <a:gd name="connsiteY3" fmla="*/ 90 h 39142"/>
                <a:gd name="connsiteX4" fmla="*/ 126682 w 126682"/>
                <a:gd name="connsiteY4" fmla="*/ 15330 h 39142"/>
                <a:gd name="connsiteX5" fmla="*/ 126682 w 126682"/>
                <a:gd name="connsiteY5" fmla="*/ 15330 h 39142"/>
                <a:gd name="connsiteX6" fmla="*/ 126682 w 126682"/>
                <a:gd name="connsiteY6" fmla="*/ 39143 h 39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682" h="39142">
                  <a:moveTo>
                    <a:pt x="0" y="39143"/>
                  </a:moveTo>
                  <a:lnTo>
                    <a:pt x="0" y="15330"/>
                  </a:lnTo>
                  <a:cubicBezTo>
                    <a:pt x="953" y="5805"/>
                    <a:pt x="8573" y="-862"/>
                    <a:pt x="18098" y="90"/>
                  </a:cubicBezTo>
                  <a:lnTo>
                    <a:pt x="108585" y="90"/>
                  </a:lnTo>
                  <a:cubicBezTo>
                    <a:pt x="118110" y="-862"/>
                    <a:pt x="125730" y="5805"/>
                    <a:pt x="126682" y="15330"/>
                  </a:cubicBezTo>
                  <a:lnTo>
                    <a:pt x="126682" y="15330"/>
                  </a:lnTo>
                  <a:lnTo>
                    <a:pt x="126682" y="3914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B027C6CA-9DAB-412C-8E09-94A272019ED2}"/>
                </a:ext>
              </a:extLst>
            </p:cNvPr>
            <p:cNvSpPr/>
            <p:nvPr/>
          </p:nvSpPr>
          <p:spPr>
            <a:xfrm>
              <a:off x="5860894" y="3917065"/>
              <a:ext cx="81914" cy="9525"/>
            </a:xfrm>
            <a:custGeom>
              <a:avLst/>
              <a:gdLst>
                <a:gd name="connsiteX0" fmla="*/ 0 w 81914"/>
                <a:gd name="connsiteY0" fmla="*/ 0 h 9525"/>
                <a:gd name="connsiteX1" fmla="*/ 81915 w 8191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914" h="9525">
                  <a:moveTo>
                    <a:pt x="0" y="0"/>
                  </a:moveTo>
                  <a:lnTo>
                    <a:pt x="8191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7E96185-1BF9-425B-A692-FB929F65EED7}"/>
                </a:ext>
              </a:extLst>
            </p:cNvPr>
            <p:cNvSpPr/>
            <p:nvPr/>
          </p:nvSpPr>
          <p:spPr>
            <a:xfrm>
              <a:off x="5901851" y="3527492"/>
              <a:ext cx="9525" cy="81915"/>
            </a:xfrm>
            <a:custGeom>
              <a:avLst/>
              <a:gdLst>
                <a:gd name="connsiteX0" fmla="*/ 0 w 9525"/>
                <a:gd name="connsiteY0" fmla="*/ 81915 h 81915"/>
                <a:gd name="connsiteX1" fmla="*/ 0 w 9525"/>
                <a:gd name="connsiteY1" fmla="*/ 0 h 8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1915">
                  <a:moveTo>
                    <a:pt x="0" y="8191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B955A518-9E0D-4313-AA62-B29C7958B7BD}"/>
                </a:ext>
              </a:extLst>
            </p:cNvPr>
            <p:cNvSpPr/>
            <p:nvPr/>
          </p:nvSpPr>
          <p:spPr>
            <a:xfrm>
              <a:off x="5860894" y="3568450"/>
              <a:ext cx="81914" cy="9525"/>
            </a:xfrm>
            <a:custGeom>
              <a:avLst/>
              <a:gdLst>
                <a:gd name="connsiteX0" fmla="*/ 0 w 81914"/>
                <a:gd name="connsiteY0" fmla="*/ 0 h 9525"/>
                <a:gd name="connsiteX1" fmla="*/ 81915 w 8191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914" h="9525">
                  <a:moveTo>
                    <a:pt x="0" y="0"/>
                  </a:moveTo>
                  <a:lnTo>
                    <a:pt x="8191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45538C0-B742-45C0-BE3F-CC5EC2D150FD}"/>
                </a:ext>
              </a:extLst>
            </p:cNvPr>
            <p:cNvSpPr/>
            <p:nvPr/>
          </p:nvSpPr>
          <p:spPr>
            <a:xfrm>
              <a:off x="5838986" y="3659890"/>
              <a:ext cx="125729" cy="204787"/>
            </a:xfrm>
            <a:custGeom>
              <a:avLst/>
              <a:gdLst>
                <a:gd name="connsiteX0" fmla="*/ 53340 w 125729"/>
                <a:gd name="connsiteY0" fmla="*/ 0 h 204787"/>
                <a:gd name="connsiteX1" fmla="*/ 125730 w 125729"/>
                <a:gd name="connsiteY1" fmla="*/ 0 h 204787"/>
                <a:gd name="connsiteX2" fmla="*/ 76200 w 125729"/>
                <a:gd name="connsiteY2" fmla="*/ 82867 h 204787"/>
                <a:gd name="connsiteX3" fmla="*/ 125730 w 125729"/>
                <a:gd name="connsiteY3" fmla="*/ 82867 h 204787"/>
                <a:gd name="connsiteX4" fmla="*/ 19050 w 125729"/>
                <a:gd name="connsiteY4" fmla="*/ 204788 h 204787"/>
                <a:gd name="connsiteX5" fmla="*/ 41910 w 125729"/>
                <a:gd name="connsiteY5" fmla="*/ 101917 h 204787"/>
                <a:gd name="connsiteX6" fmla="*/ 0 w 125729"/>
                <a:gd name="connsiteY6" fmla="*/ 101917 h 20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729" h="204787">
                  <a:moveTo>
                    <a:pt x="53340" y="0"/>
                  </a:moveTo>
                  <a:lnTo>
                    <a:pt x="125730" y="0"/>
                  </a:lnTo>
                  <a:lnTo>
                    <a:pt x="76200" y="82867"/>
                  </a:lnTo>
                  <a:lnTo>
                    <a:pt x="125730" y="82867"/>
                  </a:lnTo>
                  <a:lnTo>
                    <a:pt x="19050" y="204788"/>
                  </a:lnTo>
                  <a:lnTo>
                    <a:pt x="41910" y="101917"/>
                  </a:lnTo>
                  <a:lnTo>
                    <a:pt x="0" y="10191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6" name="Graphic 55">
            <a:extLst>
              <a:ext uri="{FF2B5EF4-FFF2-40B4-BE49-F238E27FC236}">
                <a16:creationId xmlns:a16="http://schemas.microsoft.com/office/drawing/2014/main" id="{B91B77FF-BCCE-4A01-9634-F7CB8D7B5281}"/>
              </a:ext>
            </a:extLst>
          </p:cNvPr>
          <p:cNvGrpSpPr/>
          <p:nvPr/>
        </p:nvGrpSpPr>
        <p:grpSpPr>
          <a:xfrm>
            <a:off x="7786272" y="3399857"/>
            <a:ext cx="561975" cy="601129"/>
            <a:chOff x="7786272" y="3399857"/>
            <a:chExt cx="561975" cy="601129"/>
          </a:xfrm>
          <a:noFill/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1A7DF75-1CDF-465D-9C3C-15BF3ADC7735}"/>
                </a:ext>
              </a:extLst>
            </p:cNvPr>
            <p:cNvSpPr/>
            <p:nvPr/>
          </p:nvSpPr>
          <p:spPr>
            <a:xfrm>
              <a:off x="7976772" y="3920875"/>
              <a:ext cx="171450" cy="9525"/>
            </a:xfrm>
            <a:custGeom>
              <a:avLst/>
              <a:gdLst>
                <a:gd name="connsiteX0" fmla="*/ 0 w 171450"/>
                <a:gd name="connsiteY0" fmla="*/ 0 h 9525"/>
                <a:gd name="connsiteX1" fmla="*/ 171450 w 1714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1450" h="9525">
                  <a:moveTo>
                    <a:pt x="0" y="0"/>
                  </a:moveTo>
                  <a:lnTo>
                    <a:pt x="17145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D6006842-8610-4B73-84B2-B45D1FA23185}"/>
                </a:ext>
              </a:extLst>
            </p:cNvPr>
            <p:cNvSpPr/>
            <p:nvPr/>
          </p:nvSpPr>
          <p:spPr>
            <a:xfrm>
              <a:off x="7976772" y="3955165"/>
              <a:ext cx="171450" cy="9525"/>
            </a:xfrm>
            <a:custGeom>
              <a:avLst/>
              <a:gdLst>
                <a:gd name="connsiteX0" fmla="*/ 0 w 171450"/>
                <a:gd name="connsiteY0" fmla="*/ 0 h 9525"/>
                <a:gd name="connsiteX1" fmla="*/ 171450 w 1714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1450" h="9525">
                  <a:moveTo>
                    <a:pt x="0" y="0"/>
                  </a:moveTo>
                  <a:lnTo>
                    <a:pt x="17145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C88EBC8C-CC80-4F88-BB1F-A45D70463AC4}"/>
                </a:ext>
              </a:extLst>
            </p:cNvPr>
            <p:cNvSpPr/>
            <p:nvPr/>
          </p:nvSpPr>
          <p:spPr>
            <a:xfrm>
              <a:off x="7975819" y="3887537"/>
              <a:ext cx="172402" cy="113449"/>
            </a:xfrm>
            <a:custGeom>
              <a:avLst/>
              <a:gdLst>
                <a:gd name="connsiteX0" fmla="*/ 172402 w 172402"/>
                <a:gd name="connsiteY0" fmla="*/ 0 h 113449"/>
                <a:gd name="connsiteX1" fmla="*/ 172402 w 172402"/>
                <a:gd name="connsiteY1" fmla="*/ 67627 h 113449"/>
                <a:gd name="connsiteX2" fmla="*/ 142875 w 172402"/>
                <a:gd name="connsiteY2" fmla="*/ 96202 h 113449"/>
                <a:gd name="connsiteX3" fmla="*/ 85725 w 172402"/>
                <a:gd name="connsiteY3" fmla="*/ 113348 h 113449"/>
                <a:gd name="connsiteX4" fmla="*/ 29528 w 172402"/>
                <a:gd name="connsiteY4" fmla="*/ 96202 h 113449"/>
                <a:gd name="connsiteX5" fmla="*/ 0 w 172402"/>
                <a:gd name="connsiteY5" fmla="*/ 67627 h 113449"/>
                <a:gd name="connsiteX6" fmla="*/ 0 w 172402"/>
                <a:gd name="connsiteY6" fmla="*/ 0 h 113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402" h="113449">
                  <a:moveTo>
                    <a:pt x="172402" y="0"/>
                  </a:moveTo>
                  <a:lnTo>
                    <a:pt x="172402" y="67627"/>
                  </a:lnTo>
                  <a:lnTo>
                    <a:pt x="142875" y="96202"/>
                  </a:lnTo>
                  <a:cubicBezTo>
                    <a:pt x="126683" y="108585"/>
                    <a:pt x="106680" y="114300"/>
                    <a:pt x="85725" y="113348"/>
                  </a:cubicBezTo>
                  <a:cubicBezTo>
                    <a:pt x="65723" y="114300"/>
                    <a:pt x="45720" y="108585"/>
                    <a:pt x="29528" y="96202"/>
                  </a:cubicBezTo>
                  <a:lnTo>
                    <a:pt x="0" y="67627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3A05405F-2AFA-4858-9CF5-B5C4E7D55C40}"/>
                </a:ext>
              </a:extLst>
            </p:cNvPr>
            <p:cNvSpPr/>
            <p:nvPr/>
          </p:nvSpPr>
          <p:spPr>
            <a:xfrm>
              <a:off x="7900288" y="3522729"/>
              <a:ext cx="324416" cy="364807"/>
            </a:xfrm>
            <a:custGeom>
              <a:avLst/>
              <a:gdLst>
                <a:gd name="connsiteX0" fmla="*/ 76483 w 324416"/>
                <a:gd name="connsiteY0" fmla="*/ 364808 h 364807"/>
                <a:gd name="connsiteX1" fmla="*/ 76483 w 324416"/>
                <a:gd name="connsiteY1" fmla="*/ 345758 h 364807"/>
                <a:gd name="connsiteX2" fmla="*/ 56481 w 324416"/>
                <a:gd name="connsiteY2" fmla="*/ 281940 h 364807"/>
                <a:gd name="connsiteX3" fmla="*/ 283 w 324416"/>
                <a:gd name="connsiteY3" fmla="*/ 161925 h 364807"/>
                <a:gd name="connsiteX4" fmla="*/ 162208 w 324416"/>
                <a:gd name="connsiteY4" fmla="*/ 0 h 364807"/>
                <a:gd name="connsiteX5" fmla="*/ 324133 w 324416"/>
                <a:gd name="connsiteY5" fmla="*/ 161925 h 364807"/>
                <a:gd name="connsiteX6" fmla="*/ 267936 w 324416"/>
                <a:gd name="connsiteY6" fmla="*/ 281940 h 364807"/>
                <a:gd name="connsiteX7" fmla="*/ 247933 w 324416"/>
                <a:gd name="connsiteY7" fmla="*/ 345758 h 364807"/>
                <a:gd name="connsiteX8" fmla="*/ 247933 w 324416"/>
                <a:gd name="connsiteY8" fmla="*/ 364808 h 364807"/>
                <a:gd name="connsiteX9" fmla="*/ 76483 w 324416"/>
                <a:gd name="connsiteY9" fmla="*/ 36480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4416" h="364807">
                  <a:moveTo>
                    <a:pt x="76483" y="364808"/>
                  </a:moveTo>
                  <a:cubicBezTo>
                    <a:pt x="77436" y="358140"/>
                    <a:pt x="77436" y="352425"/>
                    <a:pt x="76483" y="345758"/>
                  </a:cubicBezTo>
                  <a:cubicBezTo>
                    <a:pt x="75531" y="340043"/>
                    <a:pt x="73626" y="301943"/>
                    <a:pt x="56481" y="281940"/>
                  </a:cubicBezTo>
                  <a:cubicBezTo>
                    <a:pt x="-7337" y="210502"/>
                    <a:pt x="283" y="161925"/>
                    <a:pt x="283" y="161925"/>
                  </a:cubicBezTo>
                  <a:cubicBezTo>
                    <a:pt x="283" y="72390"/>
                    <a:pt x="72673" y="0"/>
                    <a:pt x="162208" y="0"/>
                  </a:cubicBezTo>
                  <a:cubicBezTo>
                    <a:pt x="251743" y="0"/>
                    <a:pt x="324133" y="72390"/>
                    <a:pt x="324133" y="161925"/>
                  </a:cubicBezTo>
                  <a:cubicBezTo>
                    <a:pt x="324133" y="161925"/>
                    <a:pt x="331753" y="210502"/>
                    <a:pt x="267936" y="281940"/>
                  </a:cubicBezTo>
                  <a:cubicBezTo>
                    <a:pt x="250791" y="301943"/>
                    <a:pt x="248886" y="340043"/>
                    <a:pt x="247933" y="345758"/>
                  </a:cubicBezTo>
                  <a:cubicBezTo>
                    <a:pt x="246981" y="352425"/>
                    <a:pt x="246981" y="358140"/>
                    <a:pt x="247933" y="364808"/>
                  </a:cubicBezTo>
                  <a:lnTo>
                    <a:pt x="76483" y="36480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E2BF68B-EA3B-4D25-8910-32F7C56232CA}"/>
                </a:ext>
              </a:extLst>
            </p:cNvPr>
            <p:cNvSpPr/>
            <p:nvPr/>
          </p:nvSpPr>
          <p:spPr>
            <a:xfrm>
              <a:off x="7955817" y="3580832"/>
              <a:ext cx="106680" cy="106680"/>
            </a:xfrm>
            <a:custGeom>
              <a:avLst/>
              <a:gdLst>
                <a:gd name="connsiteX0" fmla="*/ 0 w 106680"/>
                <a:gd name="connsiteY0" fmla="*/ 106680 h 106680"/>
                <a:gd name="connsiteX1" fmla="*/ 106680 w 106680"/>
                <a:gd name="connsiteY1" fmla="*/ 0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6680" h="106680">
                  <a:moveTo>
                    <a:pt x="0" y="106680"/>
                  </a:moveTo>
                  <a:cubicBezTo>
                    <a:pt x="952" y="47625"/>
                    <a:pt x="47625" y="0"/>
                    <a:pt x="10668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488F2CA0-6789-42FC-87B8-3384022A42CF}"/>
                </a:ext>
              </a:extLst>
            </p:cNvPr>
            <p:cNvSpPr/>
            <p:nvPr/>
          </p:nvSpPr>
          <p:spPr>
            <a:xfrm>
              <a:off x="8069164" y="3399857"/>
              <a:ext cx="9525" cy="72389"/>
            </a:xfrm>
            <a:custGeom>
              <a:avLst/>
              <a:gdLst>
                <a:gd name="connsiteX0" fmla="*/ 0 w 9525"/>
                <a:gd name="connsiteY0" fmla="*/ 0 h 72389"/>
                <a:gd name="connsiteX1" fmla="*/ 0 w 9525"/>
                <a:gd name="connsiteY1" fmla="*/ 72390 h 72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2389">
                  <a:moveTo>
                    <a:pt x="0" y="0"/>
                  </a:moveTo>
                  <a:lnTo>
                    <a:pt x="0" y="7239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49BBE7B-0103-435E-B0C9-52A4E083463C}"/>
                </a:ext>
              </a:extLst>
            </p:cNvPr>
            <p:cNvSpPr/>
            <p:nvPr/>
          </p:nvSpPr>
          <p:spPr>
            <a:xfrm>
              <a:off x="8215849" y="3483677"/>
              <a:ext cx="51435" cy="51434"/>
            </a:xfrm>
            <a:custGeom>
              <a:avLst/>
              <a:gdLst>
                <a:gd name="connsiteX0" fmla="*/ 51435 w 51435"/>
                <a:gd name="connsiteY0" fmla="*/ 0 h 51434"/>
                <a:gd name="connsiteX1" fmla="*/ 0 w 51435"/>
                <a:gd name="connsiteY1" fmla="*/ 51435 h 5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435" h="51434">
                  <a:moveTo>
                    <a:pt x="51435" y="0"/>
                  </a:moveTo>
                  <a:lnTo>
                    <a:pt x="0" y="5143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2A92BFD3-D551-48BF-B0EA-5C3568CAAEBB}"/>
                </a:ext>
              </a:extLst>
            </p:cNvPr>
            <p:cNvSpPr/>
            <p:nvPr/>
          </p:nvSpPr>
          <p:spPr>
            <a:xfrm>
              <a:off x="8274904" y="3682750"/>
              <a:ext cx="73342" cy="9525"/>
            </a:xfrm>
            <a:custGeom>
              <a:avLst/>
              <a:gdLst>
                <a:gd name="connsiteX0" fmla="*/ 73342 w 73342"/>
                <a:gd name="connsiteY0" fmla="*/ 0 h 9525"/>
                <a:gd name="connsiteX1" fmla="*/ 0 w 7334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342" h="9525">
                  <a:moveTo>
                    <a:pt x="73342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5BB8E4B-BC7A-4924-9505-53A708E3F0E0}"/>
                </a:ext>
              </a:extLst>
            </p:cNvPr>
            <p:cNvSpPr/>
            <p:nvPr/>
          </p:nvSpPr>
          <p:spPr>
            <a:xfrm>
              <a:off x="8212992" y="3829435"/>
              <a:ext cx="51435" cy="51435"/>
            </a:xfrm>
            <a:custGeom>
              <a:avLst/>
              <a:gdLst>
                <a:gd name="connsiteX0" fmla="*/ 51435 w 51435"/>
                <a:gd name="connsiteY0" fmla="*/ 51435 h 51435"/>
                <a:gd name="connsiteX1" fmla="*/ 0 w 51435"/>
                <a:gd name="connsiteY1" fmla="*/ 0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435" h="51435">
                  <a:moveTo>
                    <a:pt x="51435" y="5143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BC16F23C-E424-4B50-B18C-092427AC0C6B}"/>
                </a:ext>
              </a:extLst>
            </p:cNvPr>
            <p:cNvSpPr/>
            <p:nvPr/>
          </p:nvSpPr>
          <p:spPr>
            <a:xfrm>
              <a:off x="7867234" y="3826577"/>
              <a:ext cx="51434" cy="51435"/>
            </a:xfrm>
            <a:custGeom>
              <a:avLst/>
              <a:gdLst>
                <a:gd name="connsiteX0" fmla="*/ 0 w 51434"/>
                <a:gd name="connsiteY0" fmla="*/ 51435 h 51435"/>
                <a:gd name="connsiteX1" fmla="*/ 51435 w 51434"/>
                <a:gd name="connsiteY1" fmla="*/ 0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434" h="51435">
                  <a:moveTo>
                    <a:pt x="0" y="51435"/>
                  </a:moveTo>
                  <a:lnTo>
                    <a:pt x="5143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D14F8BB1-9687-410F-935A-777B06F08D36}"/>
                </a:ext>
              </a:extLst>
            </p:cNvPr>
            <p:cNvSpPr/>
            <p:nvPr/>
          </p:nvSpPr>
          <p:spPr>
            <a:xfrm>
              <a:off x="7786272" y="3678940"/>
              <a:ext cx="72389" cy="9525"/>
            </a:xfrm>
            <a:custGeom>
              <a:avLst/>
              <a:gdLst>
                <a:gd name="connsiteX0" fmla="*/ 0 w 72389"/>
                <a:gd name="connsiteY0" fmla="*/ 0 h 9525"/>
                <a:gd name="connsiteX1" fmla="*/ 72390 w 7238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89" h="9525">
                  <a:moveTo>
                    <a:pt x="0" y="0"/>
                  </a:moveTo>
                  <a:lnTo>
                    <a:pt x="7239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C087EA3A-CEDB-4188-A8E0-4E6371A6B28A}"/>
                </a:ext>
              </a:extLst>
            </p:cNvPr>
            <p:cNvSpPr/>
            <p:nvPr/>
          </p:nvSpPr>
          <p:spPr>
            <a:xfrm>
              <a:off x="7870092" y="3480820"/>
              <a:ext cx="51434" cy="51434"/>
            </a:xfrm>
            <a:custGeom>
              <a:avLst/>
              <a:gdLst>
                <a:gd name="connsiteX0" fmla="*/ 0 w 51434"/>
                <a:gd name="connsiteY0" fmla="*/ 0 h 51434"/>
                <a:gd name="connsiteX1" fmla="*/ 51435 w 51434"/>
                <a:gd name="connsiteY1" fmla="*/ 51435 h 5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434" h="51434">
                  <a:moveTo>
                    <a:pt x="0" y="0"/>
                  </a:moveTo>
                  <a:lnTo>
                    <a:pt x="51435" y="5143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1" name="Graphic 67">
            <a:extLst>
              <a:ext uri="{FF2B5EF4-FFF2-40B4-BE49-F238E27FC236}">
                <a16:creationId xmlns:a16="http://schemas.microsoft.com/office/drawing/2014/main" id="{8719AF96-5C78-4294-B95F-1922A8F2E210}"/>
              </a:ext>
            </a:extLst>
          </p:cNvPr>
          <p:cNvGrpSpPr/>
          <p:nvPr/>
        </p:nvGrpSpPr>
        <p:grpSpPr>
          <a:xfrm>
            <a:off x="9978350" y="5161837"/>
            <a:ext cx="503872" cy="558165"/>
            <a:chOff x="9978350" y="5161837"/>
            <a:chExt cx="503872" cy="558165"/>
          </a:xfrm>
          <a:noFill/>
        </p:grpSpPr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429BE024-6C0B-4334-9B35-DD7FA0164F14}"/>
                </a:ext>
              </a:extLst>
            </p:cNvPr>
            <p:cNvSpPr/>
            <p:nvPr/>
          </p:nvSpPr>
          <p:spPr>
            <a:xfrm>
              <a:off x="10073600" y="5161837"/>
              <a:ext cx="295316" cy="456288"/>
            </a:xfrm>
            <a:custGeom>
              <a:avLst/>
              <a:gdLst>
                <a:gd name="connsiteX0" fmla="*/ 295275 w 295316"/>
                <a:gd name="connsiteY0" fmla="*/ 304800 h 456288"/>
                <a:gd name="connsiteX1" fmla="*/ 151447 w 295316"/>
                <a:gd name="connsiteY1" fmla="*/ 456247 h 456288"/>
                <a:gd name="connsiteX2" fmla="*/ 0 w 295316"/>
                <a:gd name="connsiteY2" fmla="*/ 312420 h 456288"/>
                <a:gd name="connsiteX3" fmla="*/ 0 w 295316"/>
                <a:gd name="connsiteY3" fmla="*/ 304800 h 456288"/>
                <a:gd name="connsiteX4" fmla="*/ 147638 w 295316"/>
                <a:gd name="connsiteY4" fmla="*/ 0 h 456288"/>
                <a:gd name="connsiteX5" fmla="*/ 295275 w 295316"/>
                <a:gd name="connsiteY5" fmla="*/ 304800 h 456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316" h="456288">
                  <a:moveTo>
                    <a:pt x="295275" y="304800"/>
                  </a:moveTo>
                  <a:cubicBezTo>
                    <a:pt x="297180" y="385762"/>
                    <a:pt x="233362" y="454343"/>
                    <a:pt x="151447" y="456247"/>
                  </a:cubicBezTo>
                  <a:cubicBezTo>
                    <a:pt x="69532" y="458153"/>
                    <a:pt x="2857" y="393383"/>
                    <a:pt x="0" y="312420"/>
                  </a:cubicBezTo>
                  <a:cubicBezTo>
                    <a:pt x="0" y="309562"/>
                    <a:pt x="0" y="307658"/>
                    <a:pt x="0" y="304800"/>
                  </a:cubicBezTo>
                  <a:cubicBezTo>
                    <a:pt x="0" y="223838"/>
                    <a:pt x="147638" y="0"/>
                    <a:pt x="147638" y="0"/>
                  </a:cubicBezTo>
                  <a:cubicBezTo>
                    <a:pt x="147638" y="0"/>
                    <a:pt x="295275" y="223838"/>
                    <a:pt x="295275" y="30480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F36BCEFA-292D-4574-A669-8E4C3BF52876}"/>
                </a:ext>
              </a:extLst>
            </p:cNvPr>
            <p:cNvSpPr/>
            <p:nvPr/>
          </p:nvSpPr>
          <p:spPr>
            <a:xfrm>
              <a:off x="10125987" y="5468542"/>
              <a:ext cx="94297" cy="94297"/>
            </a:xfrm>
            <a:custGeom>
              <a:avLst/>
              <a:gdLst>
                <a:gd name="connsiteX0" fmla="*/ 94297 w 94297"/>
                <a:gd name="connsiteY0" fmla="*/ 94298 h 94297"/>
                <a:gd name="connsiteX1" fmla="*/ 0 w 94297"/>
                <a:gd name="connsiteY1" fmla="*/ 0 h 94297"/>
                <a:gd name="connsiteX2" fmla="*/ 0 w 94297"/>
                <a:gd name="connsiteY2" fmla="*/ 0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297" h="94297">
                  <a:moveTo>
                    <a:pt x="94297" y="94298"/>
                  </a:moveTo>
                  <a:cubicBezTo>
                    <a:pt x="41910" y="94298"/>
                    <a:pt x="0" y="52388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28758CBC-759B-4D9C-87FB-2220EFDEB0E3}"/>
                </a:ext>
              </a:extLst>
            </p:cNvPr>
            <p:cNvSpPr/>
            <p:nvPr/>
          </p:nvSpPr>
          <p:spPr>
            <a:xfrm>
              <a:off x="10037405" y="5579032"/>
              <a:ext cx="368617" cy="88582"/>
            </a:xfrm>
            <a:custGeom>
              <a:avLst/>
              <a:gdLst>
                <a:gd name="connsiteX0" fmla="*/ 325755 w 368617"/>
                <a:gd name="connsiteY0" fmla="*/ 0 h 88582"/>
                <a:gd name="connsiteX1" fmla="*/ 368617 w 368617"/>
                <a:gd name="connsiteY1" fmla="*/ 34290 h 88582"/>
                <a:gd name="connsiteX2" fmla="*/ 184785 w 368617"/>
                <a:gd name="connsiteY2" fmla="*/ 88583 h 88582"/>
                <a:gd name="connsiteX3" fmla="*/ 0 w 368617"/>
                <a:gd name="connsiteY3" fmla="*/ 35242 h 88582"/>
                <a:gd name="connsiteX4" fmla="*/ 36195 w 368617"/>
                <a:gd name="connsiteY4" fmla="*/ 2858 h 8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617" h="88582">
                  <a:moveTo>
                    <a:pt x="325755" y="0"/>
                  </a:moveTo>
                  <a:cubicBezTo>
                    <a:pt x="352425" y="9525"/>
                    <a:pt x="368617" y="21908"/>
                    <a:pt x="368617" y="34290"/>
                  </a:cubicBezTo>
                  <a:cubicBezTo>
                    <a:pt x="368617" y="63817"/>
                    <a:pt x="285750" y="88583"/>
                    <a:pt x="184785" y="88583"/>
                  </a:cubicBezTo>
                  <a:cubicBezTo>
                    <a:pt x="83820" y="88583"/>
                    <a:pt x="0" y="64770"/>
                    <a:pt x="0" y="35242"/>
                  </a:cubicBezTo>
                  <a:cubicBezTo>
                    <a:pt x="0" y="22860"/>
                    <a:pt x="13335" y="11430"/>
                    <a:pt x="36195" y="285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9640040E-D2E2-46E4-99A3-28E2DB18369B}"/>
                </a:ext>
              </a:extLst>
            </p:cNvPr>
            <p:cNvSpPr/>
            <p:nvPr/>
          </p:nvSpPr>
          <p:spPr>
            <a:xfrm>
              <a:off x="9978350" y="5539027"/>
              <a:ext cx="59055" cy="37147"/>
            </a:xfrm>
            <a:custGeom>
              <a:avLst/>
              <a:gdLst>
                <a:gd name="connsiteX0" fmla="*/ 0 w 59055"/>
                <a:gd name="connsiteY0" fmla="*/ 37147 h 37147"/>
                <a:gd name="connsiteX1" fmla="*/ 59055 w 59055"/>
                <a:gd name="connsiteY1" fmla="*/ 0 h 37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055" h="37147">
                  <a:moveTo>
                    <a:pt x="0" y="37147"/>
                  </a:moveTo>
                  <a:cubicBezTo>
                    <a:pt x="17145" y="20955"/>
                    <a:pt x="37147" y="8572"/>
                    <a:pt x="59055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8FBAB066-8C8C-4C4E-96CC-5342725EDFF8}"/>
                </a:ext>
              </a:extLst>
            </p:cNvPr>
            <p:cNvSpPr/>
            <p:nvPr/>
          </p:nvSpPr>
          <p:spPr>
            <a:xfrm>
              <a:off x="10107889" y="5709524"/>
              <a:ext cx="171450" cy="10477"/>
            </a:xfrm>
            <a:custGeom>
              <a:avLst/>
              <a:gdLst>
                <a:gd name="connsiteX0" fmla="*/ 171450 w 171450"/>
                <a:gd name="connsiteY0" fmla="*/ 7620 h 10477"/>
                <a:gd name="connsiteX1" fmla="*/ 114300 w 171450"/>
                <a:gd name="connsiteY1" fmla="*/ 10478 h 10477"/>
                <a:gd name="connsiteX2" fmla="*/ 0 w 171450"/>
                <a:gd name="connsiteY2" fmla="*/ 0 h 10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50" h="10477">
                  <a:moveTo>
                    <a:pt x="171450" y="7620"/>
                  </a:moveTo>
                  <a:cubicBezTo>
                    <a:pt x="153353" y="9525"/>
                    <a:pt x="133350" y="10478"/>
                    <a:pt x="114300" y="10478"/>
                  </a:cubicBezTo>
                  <a:cubicBezTo>
                    <a:pt x="76200" y="10478"/>
                    <a:pt x="38100" y="6668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051D987C-3893-42EB-A2DF-7E7D132FC8CE}"/>
                </a:ext>
              </a:extLst>
            </p:cNvPr>
            <p:cNvSpPr/>
            <p:nvPr/>
          </p:nvSpPr>
          <p:spPr>
            <a:xfrm>
              <a:off x="10400307" y="5537122"/>
              <a:ext cx="81914" cy="131445"/>
            </a:xfrm>
            <a:custGeom>
              <a:avLst/>
              <a:gdLst>
                <a:gd name="connsiteX0" fmla="*/ 0 w 81914"/>
                <a:gd name="connsiteY0" fmla="*/ 0 h 131445"/>
                <a:gd name="connsiteX1" fmla="*/ 81915 w 81914"/>
                <a:gd name="connsiteY1" fmla="*/ 77152 h 131445"/>
                <a:gd name="connsiteX2" fmla="*/ 45720 w 81914"/>
                <a:gd name="connsiteY2" fmla="*/ 131445 h 13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1914" h="131445">
                  <a:moveTo>
                    <a:pt x="0" y="0"/>
                  </a:moveTo>
                  <a:cubicBezTo>
                    <a:pt x="50483" y="19050"/>
                    <a:pt x="81915" y="46673"/>
                    <a:pt x="81915" y="77152"/>
                  </a:cubicBezTo>
                  <a:cubicBezTo>
                    <a:pt x="81915" y="97155"/>
                    <a:pt x="68580" y="115252"/>
                    <a:pt x="45720" y="13144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0" name="Graphic 59">
            <a:extLst>
              <a:ext uri="{FF2B5EF4-FFF2-40B4-BE49-F238E27FC236}">
                <a16:creationId xmlns:a16="http://schemas.microsoft.com/office/drawing/2014/main" id="{5387C22F-6BC8-4FB8-8C60-B80A95F4CD5D}"/>
              </a:ext>
            </a:extLst>
          </p:cNvPr>
          <p:cNvGrpSpPr/>
          <p:nvPr/>
        </p:nvGrpSpPr>
        <p:grpSpPr>
          <a:xfrm>
            <a:off x="1238613" y="5162020"/>
            <a:ext cx="668655" cy="558750"/>
            <a:chOff x="1238613" y="5162020"/>
            <a:chExt cx="668655" cy="558750"/>
          </a:xfrm>
        </p:grpSpPr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E11EB62-119D-4713-B20E-BD59D10451BC}"/>
                </a:ext>
              </a:extLst>
            </p:cNvPr>
            <p:cNvSpPr/>
            <p:nvPr/>
          </p:nvSpPr>
          <p:spPr>
            <a:xfrm>
              <a:off x="1471022" y="5257087"/>
              <a:ext cx="251460" cy="395287"/>
            </a:xfrm>
            <a:custGeom>
              <a:avLst/>
              <a:gdLst>
                <a:gd name="connsiteX0" fmla="*/ 91440 w 251460"/>
                <a:gd name="connsiteY0" fmla="*/ 0 h 395287"/>
                <a:gd name="connsiteX1" fmla="*/ 192405 w 251460"/>
                <a:gd name="connsiteY1" fmla="*/ 0 h 395287"/>
                <a:gd name="connsiteX2" fmla="*/ 129540 w 251460"/>
                <a:gd name="connsiteY2" fmla="*/ 127635 h 395287"/>
                <a:gd name="connsiteX3" fmla="*/ 251460 w 251460"/>
                <a:gd name="connsiteY3" fmla="*/ 128588 h 395287"/>
                <a:gd name="connsiteX4" fmla="*/ 17145 w 251460"/>
                <a:gd name="connsiteY4" fmla="*/ 395287 h 395287"/>
                <a:gd name="connsiteX5" fmla="*/ 83820 w 251460"/>
                <a:gd name="connsiteY5" fmla="*/ 198120 h 395287"/>
                <a:gd name="connsiteX6" fmla="*/ 0 w 251460"/>
                <a:gd name="connsiteY6" fmla="*/ 198120 h 395287"/>
                <a:gd name="connsiteX7" fmla="*/ 61913 w 251460"/>
                <a:gd name="connsiteY7" fmla="*/ 37147 h 395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460" h="395287">
                  <a:moveTo>
                    <a:pt x="91440" y="0"/>
                  </a:moveTo>
                  <a:lnTo>
                    <a:pt x="192405" y="0"/>
                  </a:lnTo>
                  <a:lnTo>
                    <a:pt x="129540" y="127635"/>
                  </a:lnTo>
                  <a:lnTo>
                    <a:pt x="251460" y="128588"/>
                  </a:lnTo>
                  <a:lnTo>
                    <a:pt x="17145" y="395287"/>
                  </a:lnTo>
                  <a:lnTo>
                    <a:pt x="83820" y="198120"/>
                  </a:lnTo>
                  <a:lnTo>
                    <a:pt x="0" y="198120"/>
                  </a:lnTo>
                  <a:lnTo>
                    <a:pt x="61913" y="3714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D129CFB3-708A-44B3-B8DA-575634EDF2B5}"/>
                </a:ext>
              </a:extLst>
            </p:cNvPr>
            <p:cNvSpPr/>
            <p:nvPr/>
          </p:nvSpPr>
          <p:spPr>
            <a:xfrm>
              <a:off x="1452925" y="5162020"/>
              <a:ext cx="399630" cy="425584"/>
            </a:xfrm>
            <a:custGeom>
              <a:avLst/>
              <a:gdLst>
                <a:gd name="connsiteX0" fmla="*/ 0 w 399630"/>
                <a:gd name="connsiteY0" fmla="*/ 27439 h 425584"/>
                <a:gd name="connsiteX1" fmla="*/ 372428 w 399630"/>
                <a:gd name="connsiteY1" fmla="*/ 158884 h 425584"/>
                <a:gd name="connsiteX2" fmla="*/ 358140 w 399630"/>
                <a:gd name="connsiteY2" fmla="*/ 425584 h 425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9630" h="425584">
                  <a:moveTo>
                    <a:pt x="0" y="27439"/>
                  </a:moveTo>
                  <a:cubicBezTo>
                    <a:pt x="139065" y="-39236"/>
                    <a:pt x="305753" y="19819"/>
                    <a:pt x="372428" y="158884"/>
                  </a:cubicBezTo>
                  <a:cubicBezTo>
                    <a:pt x="413385" y="244609"/>
                    <a:pt x="407670" y="345574"/>
                    <a:pt x="358140" y="425584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4DC3240E-2873-425B-985B-6FC001D94E9A}"/>
                </a:ext>
              </a:extLst>
            </p:cNvPr>
            <p:cNvSpPr/>
            <p:nvPr/>
          </p:nvSpPr>
          <p:spPr>
            <a:xfrm>
              <a:off x="1771060" y="5489497"/>
              <a:ext cx="136207" cy="115252"/>
            </a:xfrm>
            <a:custGeom>
              <a:avLst/>
              <a:gdLst>
                <a:gd name="connsiteX0" fmla="*/ 0 w 136207"/>
                <a:gd name="connsiteY0" fmla="*/ 4763 h 115252"/>
                <a:gd name="connsiteX1" fmla="*/ 18098 w 136207"/>
                <a:gd name="connsiteY1" fmla="*/ 0 h 115252"/>
                <a:gd name="connsiteX2" fmla="*/ 40958 w 136207"/>
                <a:gd name="connsiteY2" fmla="*/ 91440 h 115252"/>
                <a:gd name="connsiteX3" fmla="*/ 130493 w 136207"/>
                <a:gd name="connsiteY3" fmla="*/ 61913 h 115252"/>
                <a:gd name="connsiteX4" fmla="*/ 136208 w 136207"/>
                <a:gd name="connsiteY4" fmla="*/ 80010 h 115252"/>
                <a:gd name="connsiteX5" fmla="*/ 27623 w 136207"/>
                <a:gd name="connsiteY5" fmla="*/ 115252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207" h="115252">
                  <a:moveTo>
                    <a:pt x="0" y="4763"/>
                  </a:moveTo>
                  <a:lnTo>
                    <a:pt x="18098" y="0"/>
                  </a:lnTo>
                  <a:lnTo>
                    <a:pt x="40958" y="91440"/>
                  </a:lnTo>
                  <a:lnTo>
                    <a:pt x="130493" y="61913"/>
                  </a:lnTo>
                  <a:lnTo>
                    <a:pt x="136208" y="80010"/>
                  </a:lnTo>
                  <a:lnTo>
                    <a:pt x="27623" y="115252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EC10BF0C-1EB1-4E28-8954-50671F56C8AA}"/>
                </a:ext>
              </a:extLst>
            </p:cNvPr>
            <p:cNvSpPr/>
            <p:nvPr/>
          </p:nvSpPr>
          <p:spPr>
            <a:xfrm>
              <a:off x="1294277" y="5294234"/>
              <a:ext cx="399630" cy="426536"/>
            </a:xfrm>
            <a:custGeom>
              <a:avLst/>
              <a:gdLst>
                <a:gd name="connsiteX0" fmla="*/ 399631 w 399630"/>
                <a:gd name="connsiteY0" fmla="*/ 399098 h 426536"/>
                <a:gd name="connsiteX1" fmla="*/ 27203 w 399630"/>
                <a:gd name="connsiteY1" fmla="*/ 267653 h 426536"/>
                <a:gd name="connsiteX2" fmla="*/ 41491 w 399630"/>
                <a:gd name="connsiteY2" fmla="*/ 0 h 42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9630" h="426536">
                  <a:moveTo>
                    <a:pt x="399631" y="399098"/>
                  </a:moveTo>
                  <a:cubicBezTo>
                    <a:pt x="260566" y="465773"/>
                    <a:pt x="93878" y="406718"/>
                    <a:pt x="27203" y="267653"/>
                  </a:cubicBezTo>
                  <a:cubicBezTo>
                    <a:pt x="-13754" y="181927"/>
                    <a:pt x="-8039" y="80963"/>
                    <a:pt x="41491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AE33351D-ACC9-4CF9-A5E0-AA557B1C5682}"/>
                </a:ext>
              </a:extLst>
            </p:cNvPr>
            <p:cNvSpPr/>
            <p:nvPr/>
          </p:nvSpPr>
          <p:spPr>
            <a:xfrm>
              <a:off x="1238613" y="5277089"/>
              <a:ext cx="136207" cy="115252"/>
            </a:xfrm>
            <a:custGeom>
              <a:avLst/>
              <a:gdLst>
                <a:gd name="connsiteX0" fmla="*/ 136208 w 136207"/>
                <a:gd name="connsiteY0" fmla="*/ 110490 h 115252"/>
                <a:gd name="connsiteX1" fmla="*/ 118110 w 136207"/>
                <a:gd name="connsiteY1" fmla="*/ 115253 h 115252"/>
                <a:gd name="connsiteX2" fmla="*/ 95250 w 136207"/>
                <a:gd name="connsiteY2" fmla="*/ 23813 h 115252"/>
                <a:gd name="connsiteX3" fmla="*/ 5715 w 136207"/>
                <a:gd name="connsiteY3" fmla="*/ 53340 h 115252"/>
                <a:gd name="connsiteX4" fmla="*/ 0 w 136207"/>
                <a:gd name="connsiteY4" fmla="*/ 35243 h 115252"/>
                <a:gd name="connsiteX5" fmla="*/ 108585 w 136207"/>
                <a:gd name="connsiteY5" fmla="*/ 0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207" h="115252">
                  <a:moveTo>
                    <a:pt x="136208" y="110490"/>
                  </a:moveTo>
                  <a:lnTo>
                    <a:pt x="118110" y="115253"/>
                  </a:lnTo>
                  <a:lnTo>
                    <a:pt x="95250" y="23813"/>
                  </a:lnTo>
                  <a:lnTo>
                    <a:pt x="5715" y="53340"/>
                  </a:lnTo>
                  <a:lnTo>
                    <a:pt x="0" y="35243"/>
                  </a:lnTo>
                  <a:lnTo>
                    <a:pt x="108585" y="0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8" name="Graphic 61">
            <a:extLst>
              <a:ext uri="{FF2B5EF4-FFF2-40B4-BE49-F238E27FC236}">
                <a16:creationId xmlns:a16="http://schemas.microsoft.com/office/drawing/2014/main" id="{CB6C8E55-D775-4A16-9B06-BD392D2BC05C}"/>
              </a:ext>
            </a:extLst>
          </p:cNvPr>
          <p:cNvGrpSpPr/>
          <p:nvPr/>
        </p:nvGrpSpPr>
        <p:grpSpPr>
          <a:xfrm>
            <a:off x="3440216" y="5104687"/>
            <a:ext cx="595190" cy="663315"/>
            <a:chOff x="3440216" y="5104687"/>
            <a:chExt cx="595190" cy="663315"/>
          </a:xfrm>
          <a:noFill/>
        </p:grpSpPr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EA6755C0-E40B-4747-8205-869BF5AEF3A2}"/>
                </a:ext>
              </a:extLst>
            </p:cNvPr>
            <p:cNvSpPr/>
            <p:nvPr/>
          </p:nvSpPr>
          <p:spPr>
            <a:xfrm>
              <a:off x="3532608" y="5104687"/>
              <a:ext cx="400050" cy="400049"/>
            </a:xfrm>
            <a:custGeom>
              <a:avLst/>
              <a:gdLst>
                <a:gd name="connsiteX0" fmla="*/ 200025 w 400050"/>
                <a:gd name="connsiteY0" fmla="*/ 400050 h 400049"/>
                <a:gd name="connsiteX1" fmla="*/ 0 w 400050"/>
                <a:gd name="connsiteY1" fmla="*/ 200025 h 400049"/>
                <a:gd name="connsiteX2" fmla="*/ 200025 w 400050"/>
                <a:gd name="connsiteY2" fmla="*/ 0 h 400049"/>
                <a:gd name="connsiteX3" fmla="*/ 200025 w 400050"/>
                <a:gd name="connsiteY3" fmla="*/ 0 h 400049"/>
                <a:gd name="connsiteX4" fmla="*/ 400050 w 400050"/>
                <a:gd name="connsiteY4" fmla="*/ 200025 h 400049"/>
                <a:gd name="connsiteX5" fmla="*/ 200025 w 400050"/>
                <a:gd name="connsiteY5" fmla="*/ 400050 h 400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50" h="400049">
                  <a:moveTo>
                    <a:pt x="200025" y="400050"/>
                  </a:moveTo>
                  <a:cubicBezTo>
                    <a:pt x="89535" y="400050"/>
                    <a:pt x="0" y="310515"/>
                    <a:pt x="0" y="200025"/>
                  </a:cubicBezTo>
                  <a:cubicBezTo>
                    <a:pt x="0" y="89535"/>
                    <a:pt x="89535" y="0"/>
                    <a:pt x="200025" y="0"/>
                  </a:cubicBezTo>
                  <a:lnTo>
                    <a:pt x="200025" y="0"/>
                  </a:lnTo>
                  <a:cubicBezTo>
                    <a:pt x="310515" y="0"/>
                    <a:pt x="400050" y="89535"/>
                    <a:pt x="400050" y="200025"/>
                  </a:cubicBezTo>
                  <a:cubicBezTo>
                    <a:pt x="400050" y="310515"/>
                    <a:pt x="310515" y="400050"/>
                    <a:pt x="200025" y="40005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A98F6366-C539-408A-8302-FF0FD9C0AA92}"/>
                </a:ext>
              </a:extLst>
            </p:cNvPr>
            <p:cNvSpPr/>
            <p:nvPr/>
          </p:nvSpPr>
          <p:spPr>
            <a:xfrm>
              <a:off x="3619286" y="5104687"/>
              <a:ext cx="226694" cy="400050"/>
            </a:xfrm>
            <a:custGeom>
              <a:avLst/>
              <a:gdLst>
                <a:gd name="connsiteX0" fmla="*/ 226695 w 226694"/>
                <a:gd name="connsiteY0" fmla="*/ 200025 h 400050"/>
                <a:gd name="connsiteX1" fmla="*/ 113348 w 226694"/>
                <a:gd name="connsiteY1" fmla="*/ 400050 h 400050"/>
                <a:gd name="connsiteX2" fmla="*/ 0 w 226694"/>
                <a:gd name="connsiteY2" fmla="*/ 200025 h 400050"/>
                <a:gd name="connsiteX3" fmla="*/ 113348 w 226694"/>
                <a:gd name="connsiteY3" fmla="*/ 0 h 400050"/>
                <a:gd name="connsiteX4" fmla="*/ 226695 w 226694"/>
                <a:gd name="connsiteY4" fmla="*/ 20002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694" h="400050">
                  <a:moveTo>
                    <a:pt x="226695" y="200025"/>
                  </a:moveTo>
                  <a:cubicBezTo>
                    <a:pt x="226695" y="310496"/>
                    <a:pt x="175948" y="400050"/>
                    <a:pt x="113348" y="400050"/>
                  </a:cubicBezTo>
                  <a:cubicBezTo>
                    <a:pt x="50747" y="400050"/>
                    <a:pt x="0" y="310496"/>
                    <a:pt x="0" y="200025"/>
                  </a:cubicBezTo>
                  <a:cubicBezTo>
                    <a:pt x="0" y="89554"/>
                    <a:pt x="50747" y="0"/>
                    <a:pt x="113348" y="0"/>
                  </a:cubicBezTo>
                  <a:cubicBezTo>
                    <a:pt x="175948" y="0"/>
                    <a:pt x="226695" y="89554"/>
                    <a:pt x="226695" y="20002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E6574DBF-7275-4822-8309-19E5B1921B46}"/>
                </a:ext>
              </a:extLst>
            </p:cNvPr>
            <p:cNvSpPr/>
            <p:nvPr/>
          </p:nvSpPr>
          <p:spPr>
            <a:xfrm>
              <a:off x="3732633" y="5104687"/>
              <a:ext cx="9525" cy="400050"/>
            </a:xfrm>
            <a:custGeom>
              <a:avLst/>
              <a:gdLst>
                <a:gd name="connsiteX0" fmla="*/ 0 w 9525"/>
                <a:gd name="connsiteY0" fmla="*/ 0 h 400050"/>
                <a:gd name="connsiteX1" fmla="*/ 0 w 9525"/>
                <a:gd name="connsiteY1" fmla="*/ 400050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00050">
                  <a:moveTo>
                    <a:pt x="0" y="0"/>
                  </a:moveTo>
                  <a:lnTo>
                    <a:pt x="0" y="40005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A0476156-8A25-4E52-89AD-F29D36150444}"/>
                </a:ext>
              </a:extLst>
            </p:cNvPr>
            <p:cNvSpPr/>
            <p:nvPr/>
          </p:nvSpPr>
          <p:spPr>
            <a:xfrm>
              <a:off x="3881223" y="5304712"/>
              <a:ext cx="50482" cy="9525"/>
            </a:xfrm>
            <a:custGeom>
              <a:avLst/>
              <a:gdLst>
                <a:gd name="connsiteX0" fmla="*/ 0 w 50482"/>
                <a:gd name="connsiteY0" fmla="*/ 0 h 9525"/>
                <a:gd name="connsiteX1" fmla="*/ 50483 w 5048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" h="9525">
                  <a:moveTo>
                    <a:pt x="0" y="0"/>
                  </a:moveTo>
                  <a:lnTo>
                    <a:pt x="5048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649BD4B5-FD36-40B3-8877-E223CA9FAD96}"/>
                </a:ext>
              </a:extLst>
            </p:cNvPr>
            <p:cNvSpPr/>
            <p:nvPr/>
          </p:nvSpPr>
          <p:spPr>
            <a:xfrm>
              <a:off x="3532608" y="5304712"/>
              <a:ext cx="400050" cy="9525"/>
            </a:xfrm>
            <a:custGeom>
              <a:avLst/>
              <a:gdLst>
                <a:gd name="connsiteX0" fmla="*/ 0 w 400050"/>
                <a:gd name="connsiteY0" fmla="*/ 0 h 9525"/>
                <a:gd name="connsiteX1" fmla="*/ 400050 w 400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0050" h="9525">
                  <a:moveTo>
                    <a:pt x="0" y="0"/>
                  </a:moveTo>
                  <a:lnTo>
                    <a:pt x="40005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7B411DF7-44D1-4744-8051-129DA3FF7F16}"/>
                </a:ext>
              </a:extLst>
            </p:cNvPr>
            <p:cNvSpPr/>
            <p:nvPr/>
          </p:nvSpPr>
          <p:spPr>
            <a:xfrm>
              <a:off x="3440216" y="5539027"/>
              <a:ext cx="595190" cy="228975"/>
            </a:xfrm>
            <a:custGeom>
              <a:avLst/>
              <a:gdLst>
                <a:gd name="connsiteX0" fmla="*/ 282893 w 595190"/>
                <a:gd name="connsiteY0" fmla="*/ 88582 h 228975"/>
                <a:gd name="connsiteX1" fmla="*/ 357187 w 595190"/>
                <a:gd name="connsiteY1" fmla="*/ 129540 h 228975"/>
                <a:gd name="connsiteX2" fmla="*/ 563880 w 595190"/>
                <a:gd name="connsiteY2" fmla="*/ 1905 h 228975"/>
                <a:gd name="connsiteX3" fmla="*/ 571500 w 595190"/>
                <a:gd name="connsiteY3" fmla="*/ 0 h 228975"/>
                <a:gd name="connsiteX4" fmla="*/ 592455 w 595190"/>
                <a:gd name="connsiteY4" fmla="*/ 16192 h 228975"/>
                <a:gd name="connsiteX5" fmla="*/ 594360 w 595190"/>
                <a:gd name="connsiteY5" fmla="*/ 24765 h 228975"/>
                <a:gd name="connsiteX6" fmla="*/ 583883 w 595190"/>
                <a:gd name="connsiteY6" fmla="*/ 53340 h 228975"/>
                <a:gd name="connsiteX7" fmla="*/ 365760 w 595190"/>
                <a:gd name="connsiteY7" fmla="*/ 215265 h 228975"/>
                <a:gd name="connsiteX8" fmla="*/ 345758 w 595190"/>
                <a:gd name="connsiteY8" fmla="*/ 224790 h 228975"/>
                <a:gd name="connsiteX9" fmla="*/ 335280 w 595190"/>
                <a:gd name="connsiteY9" fmla="*/ 227647 h 228975"/>
                <a:gd name="connsiteX10" fmla="*/ 314325 w 595190"/>
                <a:gd name="connsiteY10" fmla="*/ 226695 h 228975"/>
                <a:gd name="connsiteX11" fmla="*/ 98107 w 595190"/>
                <a:gd name="connsiteY11" fmla="*/ 155257 h 228975"/>
                <a:gd name="connsiteX12" fmla="*/ 68580 w 595190"/>
                <a:gd name="connsiteY12" fmla="*/ 157163 h 228975"/>
                <a:gd name="connsiteX13" fmla="*/ 0 w 595190"/>
                <a:gd name="connsiteY13" fmla="*/ 191452 h 228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5190" h="228975">
                  <a:moveTo>
                    <a:pt x="282893" y="88582"/>
                  </a:moveTo>
                  <a:lnTo>
                    <a:pt x="357187" y="129540"/>
                  </a:lnTo>
                  <a:lnTo>
                    <a:pt x="563880" y="1905"/>
                  </a:lnTo>
                  <a:cubicBezTo>
                    <a:pt x="566737" y="0"/>
                    <a:pt x="568643" y="0"/>
                    <a:pt x="571500" y="0"/>
                  </a:cubicBezTo>
                  <a:cubicBezTo>
                    <a:pt x="581978" y="0"/>
                    <a:pt x="590550" y="6667"/>
                    <a:pt x="592455" y="16192"/>
                  </a:cubicBezTo>
                  <a:lnTo>
                    <a:pt x="594360" y="24765"/>
                  </a:lnTo>
                  <a:cubicBezTo>
                    <a:pt x="597218" y="35242"/>
                    <a:pt x="592455" y="46672"/>
                    <a:pt x="583883" y="53340"/>
                  </a:cubicBezTo>
                  <a:lnTo>
                    <a:pt x="365760" y="215265"/>
                  </a:lnTo>
                  <a:cubicBezTo>
                    <a:pt x="360045" y="220027"/>
                    <a:pt x="352425" y="222885"/>
                    <a:pt x="345758" y="224790"/>
                  </a:cubicBezTo>
                  <a:lnTo>
                    <a:pt x="335280" y="227647"/>
                  </a:lnTo>
                  <a:cubicBezTo>
                    <a:pt x="328612" y="229552"/>
                    <a:pt x="320993" y="229552"/>
                    <a:pt x="314325" y="226695"/>
                  </a:cubicBezTo>
                  <a:lnTo>
                    <a:pt x="98107" y="155257"/>
                  </a:lnTo>
                  <a:cubicBezTo>
                    <a:pt x="88582" y="152400"/>
                    <a:pt x="77152" y="152400"/>
                    <a:pt x="68580" y="157163"/>
                  </a:cubicBezTo>
                  <a:lnTo>
                    <a:pt x="0" y="1914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DE3A330-656B-4770-9F2C-721B2F3BBB4E}"/>
                </a:ext>
              </a:extLst>
            </p:cNvPr>
            <p:cNvSpPr/>
            <p:nvPr/>
          </p:nvSpPr>
          <p:spPr>
            <a:xfrm>
              <a:off x="3457361" y="5538653"/>
              <a:ext cx="412512" cy="88003"/>
            </a:xfrm>
            <a:custGeom>
              <a:avLst/>
              <a:gdLst>
                <a:gd name="connsiteX0" fmla="*/ 0 w 412512"/>
                <a:gd name="connsiteY0" fmla="*/ 49904 h 88003"/>
                <a:gd name="connsiteX1" fmla="*/ 139065 w 412512"/>
                <a:gd name="connsiteY1" fmla="*/ 2279 h 88003"/>
                <a:gd name="connsiteX2" fmla="*/ 157163 w 412512"/>
                <a:gd name="connsiteY2" fmla="*/ 374 h 88003"/>
                <a:gd name="connsiteX3" fmla="*/ 395288 w 412512"/>
                <a:gd name="connsiteY3" fmla="*/ 30854 h 88003"/>
                <a:gd name="connsiteX4" fmla="*/ 412433 w 412512"/>
                <a:gd name="connsiteY4" fmla="*/ 52761 h 88003"/>
                <a:gd name="connsiteX5" fmla="*/ 411480 w 412512"/>
                <a:gd name="connsiteY5" fmla="*/ 65144 h 88003"/>
                <a:gd name="connsiteX6" fmla="*/ 389573 w 412512"/>
                <a:gd name="connsiteY6" fmla="*/ 86099 h 88003"/>
                <a:gd name="connsiteX7" fmla="*/ 265748 w 412512"/>
                <a:gd name="connsiteY7" fmla="*/ 88004 h 88003"/>
                <a:gd name="connsiteX8" fmla="*/ 215265 w 412512"/>
                <a:gd name="connsiteY8" fmla="*/ 86099 h 88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2512" h="88003">
                  <a:moveTo>
                    <a:pt x="0" y="49904"/>
                  </a:moveTo>
                  <a:lnTo>
                    <a:pt x="139065" y="2279"/>
                  </a:lnTo>
                  <a:cubicBezTo>
                    <a:pt x="144780" y="374"/>
                    <a:pt x="151448" y="-579"/>
                    <a:pt x="157163" y="374"/>
                  </a:cubicBezTo>
                  <a:lnTo>
                    <a:pt x="395288" y="30854"/>
                  </a:lnTo>
                  <a:cubicBezTo>
                    <a:pt x="405765" y="31806"/>
                    <a:pt x="413385" y="42284"/>
                    <a:pt x="412433" y="52761"/>
                  </a:cubicBezTo>
                  <a:lnTo>
                    <a:pt x="411480" y="65144"/>
                  </a:lnTo>
                  <a:cubicBezTo>
                    <a:pt x="410528" y="76574"/>
                    <a:pt x="401003" y="86099"/>
                    <a:pt x="389573" y="86099"/>
                  </a:cubicBezTo>
                  <a:lnTo>
                    <a:pt x="265748" y="88004"/>
                  </a:lnTo>
                  <a:lnTo>
                    <a:pt x="215265" y="86099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79C62C-4946-466E-914E-099F3C85124B}"/>
                </a:ext>
              </a:extLst>
            </p:cNvPr>
            <p:cNvSpPr/>
            <p:nvPr/>
          </p:nvSpPr>
          <p:spPr>
            <a:xfrm>
              <a:off x="3843123" y="5529978"/>
              <a:ext cx="126682" cy="38576"/>
            </a:xfrm>
            <a:custGeom>
              <a:avLst/>
              <a:gdLst>
                <a:gd name="connsiteX0" fmla="*/ 0 w 126682"/>
                <a:gd name="connsiteY0" fmla="*/ 38576 h 38576"/>
                <a:gd name="connsiteX1" fmla="*/ 92392 w 126682"/>
                <a:gd name="connsiteY1" fmla="*/ 1429 h 38576"/>
                <a:gd name="connsiteX2" fmla="*/ 107633 w 126682"/>
                <a:gd name="connsiteY2" fmla="*/ 1429 h 38576"/>
                <a:gd name="connsiteX3" fmla="*/ 107633 w 126682"/>
                <a:gd name="connsiteY3" fmla="*/ 1429 h 38576"/>
                <a:gd name="connsiteX4" fmla="*/ 126683 w 126682"/>
                <a:gd name="connsiteY4" fmla="*/ 28099 h 38576"/>
                <a:gd name="connsiteX5" fmla="*/ 126683 w 126682"/>
                <a:gd name="connsiteY5" fmla="*/ 31909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682" h="38576">
                  <a:moveTo>
                    <a:pt x="0" y="38576"/>
                  </a:moveTo>
                  <a:lnTo>
                    <a:pt x="92392" y="1429"/>
                  </a:lnTo>
                  <a:cubicBezTo>
                    <a:pt x="97155" y="-476"/>
                    <a:pt x="102870" y="-476"/>
                    <a:pt x="107633" y="1429"/>
                  </a:cubicBezTo>
                  <a:lnTo>
                    <a:pt x="107633" y="1429"/>
                  </a:lnTo>
                  <a:cubicBezTo>
                    <a:pt x="119063" y="5239"/>
                    <a:pt x="126683" y="15716"/>
                    <a:pt x="126683" y="28099"/>
                  </a:cubicBezTo>
                  <a:lnTo>
                    <a:pt x="126683" y="31909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9" name="Graphic 63">
            <a:extLst>
              <a:ext uri="{FF2B5EF4-FFF2-40B4-BE49-F238E27FC236}">
                <a16:creationId xmlns:a16="http://schemas.microsoft.com/office/drawing/2014/main" id="{64C43E74-319E-49D5-99D3-610A67F1CA2B}"/>
              </a:ext>
            </a:extLst>
          </p:cNvPr>
          <p:cNvGrpSpPr/>
          <p:nvPr/>
        </p:nvGrpSpPr>
        <p:grpSpPr>
          <a:xfrm>
            <a:off x="5603719" y="5152312"/>
            <a:ext cx="592455" cy="562927"/>
            <a:chOff x="5603719" y="5152312"/>
            <a:chExt cx="592455" cy="562927"/>
          </a:xfrm>
          <a:noFill/>
        </p:grpSpPr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DEA65FBD-1E56-4A32-8AAE-A53F88EB01DB}"/>
                </a:ext>
              </a:extLst>
            </p:cNvPr>
            <p:cNvSpPr/>
            <p:nvPr/>
          </p:nvSpPr>
          <p:spPr>
            <a:xfrm>
              <a:off x="5899946" y="5461875"/>
              <a:ext cx="9525" cy="206692"/>
            </a:xfrm>
            <a:custGeom>
              <a:avLst/>
              <a:gdLst>
                <a:gd name="connsiteX0" fmla="*/ 0 w 9525"/>
                <a:gd name="connsiteY0" fmla="*/ 0 h 206692"/>
                <a:gd name="connsiteX1" fmla="*/ 0 w 9525"/>
                <a:gd name="connsiteY1" fmla="*/ 206693 h 206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6692">
                  <a:moveTo>
                    <a:pt x="0" y="0"/>
                  </a:moveTo>
                  <a:lnTo>
                    <a:pt x="0" y="20669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821ED610-E00A-46C4-84D0-F03D85BDA7CC}"/>
                </a:ext>
              </a:extLst>
            </p:cNvPr>
            <p:cNvSpPr/>
            <p:nvPr/>
          </p:nvSpPr>
          <p:spPr>
            <a:xfrm>
              <a:off x="5899946" y="5516167"/>
              <a:ext cx="72390" cy="60959"/>
            </a:xfrm>
            <a:custGeom>
              <a:avLst/>
              <a:gdLst>
                <a:gd name="connsiteX0" fmla="*/ 0 w 72390"/>
                <a:gd name="connsiteY0" fmla="*/ 60960 h 60959"/>
                <a:gd name="connsiteX1" fmla="*/ 72390 w 72390"/>
                <a:gd name="connsiteY1" fmla="*/ 0 h 60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0" h="60959">
                  <a:moveTo>
                    <a:pt x="0" y="60960"/>
                  </a:moveTo>
                  <a:lnTo>
                    <a:pt x="7239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3C317672-76A3-48C8-BF07-F78D42C30817}"/>
                </a:ext>
              </a:extLst>
            </p:cNvPr>
            <p:cNvSpPr/>
            <p:nvPr/>
          </p:nvSpPr>
          <p:spPr>
            <a:xfrm>
              <a:off x="5837081" y="5513310"/>
              <a:ext cx="62864" cy="52387"/>
            </a:xfrm>
            <a:custGeom>
              <a:avLst/>
              <a:gdLst>
                <a:gd name="connsiteX0" fmla="*/ 62865 w 62864"/>
                <a:gd name="connsiteY0" fmla="*/ 52387 h 52387"/>
                <a:gd name="connsiteX1" fmla="*/ 0 w 62864"/>
                <a:gd name="connsiteY1" fmla="*/ 0 h 5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864" h="52387">
                  <a:moveTo>
                    <a:pt x="62865" y="52387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4ECE1ED8-1DC9-4E58-9A8C-A75A06270B72}"/>
                </a:ext>
              </a:extLst>
            </p:cNvPr>
            <p:cNvSpPr/>
            <p:nvPr/>
          </p:nvSpPr>
          <p:spPr>
            <a:xfrm>
              <a:off x="5765644" y="5362814"/>
              <a:ext cx="270509" cy="283844"/>
            </a:xfrm>
            <a:custGeom>
              <a:avLst/>
              <a:gdLst>
                <a:gd name="connsiteX0" fmla="*/ 134302 w 270509"/>
                <a:gd name="connsiteY0" fmla="*/ 249555 h 283844"/>
                <a:gd name="connsiteX1" fmla="*/ 81915 w 270509"/>
                <a:gd name="connsiteY1" fmla="*/ 283845 h 283844"/>
                <a:gd name="connsiteX2" fmla="*/ 41910 w 270509"/>
                <a:gd name="connsiteY2" fmla="*/ 263843 h 283844"/>
                <a:gd name="connsiteX3" fmla="*/ 67627 w 270509"/>
                <a:gd name="connsiteY3" fmla="*/ 235268 h 283844"/>
                <a:gd name="connsiteX4" fmla="*/ 0 w 270509"/>
                <a:gd name="connsiteY4" fmla="*/ 184785 h 283844"/>
                <a:gd name="connsiteX5" fmla="*/ 0 w 270509"/>
                <a:gd name="connsiteY5" fmla="*/ 89535 h 283844"/>
                <a:gd name="connsiteX6" fmla="*/ 81915 w 270509"/>
                <a:gd name="connsiteY6" fmla="*/ 105728 h 283844"/>
                <a:gd name="connsiteX7" fmla="*/ 62865 w 270509"/>
                <a:gd name="connsiteY7" fmla="*/ 44768 h 283844"/>
                <a:gd name="connsiteX8" fmla="*/ 135255 w 270509"/>
                <a:gd name="connsiteY8" fmla="*/ 0 h 283844"/>
                <a:gd name="connsiteX9" fmla="*/ 207645 w 270509"/>
                <a:gd name="connsiteY9" fmla="*/ 44768 h 283844"/>
                <a:gd name="connsiteX10" fmla="*/ 188595 w 270509"/>
                <a:gd name="connsiteY10" fmla="*/ 104775 h 283844"/>
                <a:gd name="connsiteX11" fmla="*/ 270510 w 270509"/>
                <a:gd name="connsiteY11" fmla="*/ 88582 h 283844"/>
                <a:gd name="connsiteX12" fmla="*/ 270510 w 270509"/>
                <a:gd name="connsiteY12" fmla="*/ 183833 h 283844"/>
                <a:gd name="connsiteX13" fmla="*/ 202883 w 270509"/>
                <a:gd name="connsiteY13" fmla="*/ 234315 h 283844"/>
                <a:gd name="connsiteX14" fmla="*/ 228600 w 270509"/>
                <a:gd name="connsiteY14" fmla="*/ 262890 h 283844"/>
                <a:gd name="connsiteX15" fmla="*/ 188595 w 270509"/>
                <a:gd name="connsiteY15" fmla="*/ 282893 h 283844"/>
                <a:gd name="connsiteX16" fmla="*/ 134302 w 270509"/>
                <a:gd name="connsiteY16" fmla="*/ 249555 h 28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70509" h="283844">
                  <a:moveTo>
                    <a:pt x="134302" y="249555"/>
                  </a:moveTo>
                  <a:cubicBezTo>
                    <a:pt x="111443" y="225743"/>
                    <a:pt x="87630" y="283845"/>
                    <a:pt x="81915" y="283845"/>
                  </a:cubicBezTo>
                  <a:cubicBezTo>
                    <a:pt x="74295" y="261938"/>
                    <a:pt x="41910" y="263843"/>
                    <a:pt x="41910" y="263843"/>
                  </a:cubicBezTo>
                  <a:cubicBezTo>
                    <a:pt x="41910" y="263843"/>
                    <a:pt x="62865" y="247650"/>
                    <a:pt x="67627" y="235268"/>
                  </a:cubicBezTo>
                  <a:cubicBezTo>
                    <a:pt x="80963" y="196215"/>
                    <a:pt x="0" y="184785"/>
                    <a:pt x="0" y="184785"/>
                  </a:cubicBezTo>
                  <a:cubicBezTo>
                    <a:pt x="29527" y="148590"/>
                    <a:pt x="0" y="89535"/>
                    <a:pt x="0" y="89535"/>
                  </a:cubicBezTo>
                  <a:cubicBezTo>
                    <a:pt x="0" y="89535"/>
                    <a:pt x="63818" y="127635"/>
                    <a:pt x="81915" y="105728"/>
                  </a:cubicBezTo>
                  <a:cubicBezTo>
                    <a:pt x="100013" y="83820"/>
                    <a:pt x="62865" y="44768"/>
                    <a:pt x="62865" y="44768"/>
                  </a:cubicBezTo>
                  <a:cubicBezTo>
                    <a:pt x="93345" y="43815"/>
                    <a:pt x="120968" y="26670"/>
                    <a:pt x="135255" y="0"/>
                  </a:cubicBezTo>
                  <a:cubicBezTo>
                    <a:pt x="149543" y="26670"/>
                    <a:pt x="177165" y="43815"/>
                    <a:pt x="207645" y="44768"/>
                  </a:cubicBezTo>
                  <a:cubicBezTo>
                    <a:pt x="207645" y="44768"/>
                    <a:pt x="170497" y="82868"/>
                    <a:pt x="188595" y="104775"/>
                  </a:cubicBezTo>
                  <a:cubicBezTo>
                    <a:pt x="206693" y="126682"/>
                    <a:pt x="270510" y="88582"/>
                    <a:pt x="270510" y="88582"/>
                  </a:cubicBezTo>
                  <a:cubicBezTo>
                    <a:pt x="270510" y="88582"/>
                    <a:pt x="240030" y="147638"/>
                    <a:pt x="270510" y="183833"/>
                  </a:cubicBezTo>
                  <a:cubicBezTo>
                    <a:pt x="270510" y="183833"/>
                    <a:pt x="189547" y="195263"/>
                    <a:pt x="202883" y="234315"/>
                  </a:cubicBezTo>
                  <a:cubicBezTo>
                    <a:pt x="207645" y="247650"/>
                    <a:pt x="228600" y="262890"/>
                    <a:pt x="228600" y="262890"/>
                  </a:cubicBezTo>
                  <a:cubicBezTo>
                    <a:pt x="228600" y="262890"/>
                    <a:pt x="195262" y="260985"/>
                    <a:pt x="188595" y="282893"/>
                  </a:cubicBezTo>
                  <a:cubicBezTo>
                    <a:pt x="180975" y="283845"/>
                    <a:pt x="157163" y="225743"/>
                    <a:pt x="134302" y="24955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356F18F3-9D24-4438-8E8B-BCCB931113CF}"/>
                </a:ext>
              </a:extLst>
            </p:cNvPr>
            <p:cNvSpPr/>
            <p:nvPr/>
          </p:nvSpPr>
          <p:spPr>
            <a:xfrm>
              <a:off x="5603719" y="5152312"/>
              <a:ext cx="592455" cy="341947"/>
            </a:xfrm>
            <a:custGeom>
              <a:avLst/>
              <a:gdLst>
                <a:gd name="connsiteX0" fmla="*/ 592455 w 592455"/>
                <a:gd name="connsiteY0" fmla="*/ 296228 h 341947"/>
                <a:gd name="connsiteX1" fmla="*/ 341947 w 592455"/>
                <a:gd name="connsiteY1" fmla="*/ 45720 h 341947"/>
                <a:gd name="connsiteX2" fmla="*/ 341947 w 592455"/>
                <a:gd name="connsiteY2" fmla="*/ 45720 h 341947"/>
                <a:gd name="connsiteX3" fmla="*/ 296228 w 592455"/>
                <a:gd name="connsiteY3" fmla="*/ 0 h 341947"/>
                <a:gd name="connsiteX4" fmla="*/ 296228 w 592455"/>
                <a:gd name="connsiteY4" fmla="*/ 0 h 341947"/>
                <a:gd name="connsiteX5" fmla="*/ 296228 w 592455"/>
                <a:gd name="connsiteY5" fmla="*/ 0 h 341947"/>
                <a:gd name="connsiteX6" fmla="*/ 250508 w 592455"/>
                <a:gd name="connsiteY6" fmla="*/ 45720 h 341947"/>
                <a:gd name="connsiteX7" fmla="*/ 250508 w 592455"/>
                <a:gd name="connsiteY7" fmla="*/ 45720 h 341947"/>
                <a:gd name="connsiteX8" fmla="*/ 0 w 592455"/>
                <a:gd name="connsiteY8" fmla="*/ 296228 h 341947"/>
                <a:gd name="connsiteX9" fmla="*/ 45720 w 592455"/>
                <a:gd name="connsiteY9" fmla="*/ 341947 h 341947"/>
                <a:gd name="connsiteX10" fmla="*/ 296228 w 592455"/>
                <a:gd name="connsiteY10" fmla="*/ 92393 h 341947"/>
                <a:gd name="connsiteX11" fmla="*/ 546735 w 592455"/>
                <a:gd name="connsiteY11" fmla="*/ 341947 h 341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92455" h="341947">
                  <a:moveTo>
                    <a:pt x="592455" y="296228"/>
                  </a:moveTo>
                  <a:lnTo>
                    <a:pt x="341947" y="45720"/>
                  </a:lnTo>
                  <a:lnTo>
                    <a:pt x="341947" y="45720"/>
                  </a:lnTo>
                  <a:lnTo>
                    <a:pt x="296228" y="0"/>
                  </a:lnTo>
                  <a:lnTo>
                    <a:pt x="296228" y="0"/>
                  </a:lnTo>
                  <a:lnTo>
                    <a:pt x="296228" y="0"/>
                  </a:lnTo>
                  <a:lnTo>
                    <a:pt x="250508" y="45720"/>
                  </a:lnTo>
                  <a:lnTo>
                    <a:pt x="250508" y="45720"/>
                  </a:lnTo>
                  <a:lnTo>
                    <a:pt x="0" y="296228"/>
                  </a:lnTo>
                  <a:lnTo>
                    <a:pt x="45720" y="341947"/>
                  </a:lnTo>
                  <a:lnTo>
                    <a:pt x="296228" y="92393"/>
                  </a:lnTo>
                  <a:lnTo>
                    <a:pt x="546735" y="34194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C2027ABB-F3D4-46A7-BEC5-FADAE83046E7}"/>
                </a:ext>
              </a:extLst>
            </p:cNvPr>
            <p:cNvSpPr/>
            <p:nvPr/>
          </p:nvSpPr>
          <p:spPr>
            <a:xfrm>
              <a:off x="5671346" y="5472352"/>
              <a:ext cx="9525" cy="242887"/>
            </a:xfrm>
            <a:custGeom>
              <a:avLst/>
              <a:gdLst>
                <a:gd name="connsiteX0" fmla="*/ 0 w 9525"/>
                <a:gd name="connsiteY0" fmla="*/ 242888 h 242887"/>
                <a:gd name="connsiteX1" fmla="*/ 0 w 9525"/>
                <a:gd name="connsiteY1" fmla="*/ 0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2887">
                  <a:moveTo>
                    <a:pt x="0" y="24288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0DE4FC6E-C6A3-40CA-A03C-8482925AAF35}"/>
                </a:ext>
              </a:extLst>
            </p:cNvPr>
            <p:cNvSpPr/>
            <p:nvPr/>
          </p:nvSpPr>
          <p:spPr>
            <a:xfrm>
              <a:off x="6128546" y="5472352"/>
              <a:ext cx="9525" cy="242887"/>
            </a:xfrm>
            <a:custGeom>
              <a:avLst/>
              <a:gdLst>
                <a:gd name="connsiteX0" fmla="*/ 0 w 9525"/>
                <a:gd name="connsiteY0" fmla="*/ 0 h 242887"/>
                <a:gd name="connsiteX1" fmla="*/ 0 w 9525"/>
                <a:gd name="connsiteY1" fmla="*/ 242888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2887">
                  <a:moveTo>
                    <a:pt x="0" y="0"/>
                  </a:moveTo>
                  <a:lnTo>
                    <a:pt x="0" y="24288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8A26BBE0-7204-4CE6-93A2-D413AFDFBB24}"/>
                </a:ext>
              </a:extLst>
            </p:cNvPr>
            <p:cNvSpPr/>
            <p:nvPr/>
          </p:nvSpPr>
          <p:spPr>
            <a:xfrm>
              <a:off x="6018056" y="5178030"/>
              <a:ext cx="99060" cy="191452"/>
            </a:xfrm>
            <a:custGeom>
              <a:avLst/>
              <a:gdLst>
                <a:gd name="connsiteX0" fmla="*/ 0 w 99060"/>
                <a:gd name="connsiteY0" fmla="*/ 93345 h 191452"/>
                <a:gd name="connsiteX1" fmla="*/ 0 w 99060"/>
                <a:gd name="connsiteY1" fmla="*/ 0 h 191452"/>
                <a:gd name="connsiteX2" fmla="*/ 99060 w 99060"/>
                <a:gd name="connsiteY2" fmla="*/ 0 h 191452"/>
                <a:gd name="connsiteX3" fmla="*/ 99060 w 99060"/>
                <a:gd name="connsiteY3" fmla="*/ 191452 h 191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060" h="191452">
                  <a:moveTo>
                    <a:pt x="0" y="93345"/>
                  </a:moveTo>
                  <a:lnTo>
                    <a:pt x="0" y="0"/>
                  </a:lnTo>
                  <a:lnTo>
                    <a:pt x="99060" y="0"/>
                  </a:lnTo>
                  <a:lnTo>
                    <a:pt x="99060" y="1914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05689A71-777B-4873-ABE9-8CCC3E2D641F}"/>
                </a:ext>
              </a:extLst>
            </p:cNvPr>
            <p:cNvSpPr/>
            <p:nvPr/>
          </p:nvSpPr>
          <p:spPr>
            <a:xfrm>
              <a:off x="5629436" y="5715240"/>
              <a:ext cx="541020" cy="9525"/>
            </a:xfrm>
            <a:custGeom>
              <a:avLst/>
              <a:gdLst>
                <a:gd name="connsiteX0" fmla="*/ 0 w 541020"/>
                <a:gd name="connsiteY0" fmla="*/ 0 h 9525"/>
                <a:gd name="connsiteX1" fmla="*/ 541020 w 54102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1020" h="9525">
                  <a:moveTo>
                    <a:pt x="0" y="0"/>
                  </a:moveTo>
                  <a:lnTo>
                    <a:pt x="54102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81" name="Graphic 65">
            <a:extLst>
              <a:ext uri="{FF2B5EF4-FFF2-40B4-BE49-F238E27FC236}">
                <a16:creationId xmlns:a16="http://schemas.microsoft.com/office/drawing/2014/main" id="{D843B9F6-02C9-4557-89DF-BE2FBD20ED1C}"/>
              </a:ext>
            </a:extLst>
          </p:cNvPr>
          <p:cNvGrpSpPr/>
          <p:nvPr/>
        </p:nvGrpSpPr>
        <p:grpSpPr>
          <a:xfrm>
            <a:off x="7767356" y="5123957"/>
            <a:ext cx="595177" cy="636050"/>
            <a:chOff x="7767356" y="5123957"/>
            <a:chExt cx="595177" cy="636050"/>
          </a:xfrm>
          <a:noFill/>
        </p:grpSpPr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6B940ABE-3C00-4ADA-B3D8-3FD973260711}"/>
                </a:ext>
              </a:extLst>
            </p:cNvPr>
            <p:cNvSpPr/>
            <p:nvPr/>
          </p:nvSpPr>
          <p:spPr>
            <a:xfrm>
              <a:off x="7905334" y="5300902"/>
              <a:ext cx="259080" cy="459105"/>
            </a:xfrm>
            <a:custGeom>
              <a:avLst/>
              <a:gdLst>
                <a:gd name="connsiteX0" fmla="*/ 129540 w 259080"/>
                <a:gd name="connsiteY0" fmla="*/ 459105 h 459105"/>
                <a:gd name="connsiteX1" fmla="*/ 0 w 259080"/>
                <a:gd name="connsiteY1" fmla="*/ 212408 h 459105"/>
                <a:gd name="connsiteX2" fmla="*/ 113347 w 259080"/>
                <a:gd name="connsiteY2" fmla="*/ 245745 h 459105"/>
                <a:gd name="connsiteX3" fmla="*/ 145733 w 259080"/>
                <a:gd name="connsiteY3" fmla="*/ 0 h 459105"/>
                <a:gd name="connsiteX4" fmla="*/ 160020 w 259080"/>
                <a:gd name="connsiteY4" fmla="*/ 209550 h 459105"/>
                <a:gd name="connsiteX5" fmla="*/ 259080 w 259080"/>
                <a:gd name="connsiteY5" fmla="*/ 89535 h 459105"/>
                <a:gd name="connsiteX6" fmla="*/ 191453 w 259080"/>
                <a:gd name="connsiteY6" fmla="*/ 318135 h 459105"/>
                <a:gd name="connsiteX7" fmla="*/ 202883 w 259080"/>
                <a:gd name="connsiteY7" fmla="*/ 458153 h 459105"/>
                <a:gd name="connsiteX8" fmla="*/ 129540 w 259080"/>
                <a:gd name="connsiteY8" fmla="*/ 459105 h 459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9080" h="459105">
                  <a:moveTo>
                    <a:pt x="129540" y="459105"/>
                  </a:moveTo>
                  <a:cubicBezTo>
                    <a:pt x="129540" y="459105"/>
                    <a:pt x="144780" y="297180"/>
                    <a:pt x="0" y="212408"/>
                  </a:cubicBezTo>
                  <a:cubicBezTo>
                    <a:pt x="0" y="212408"/>
                    <a:pt x="84772" y="175260"/>
                    <a:pt x="113347" y="245745"/>
                  </a:cubicBezTo>
                  <a:cubicBezTo>
                    <a:pt x="113347" y="245745"/>
                    <a:pt x="51435" y="84773"/>
                    <a:pt x="145733" y="0"/>
                  </a:cubicBezTo>
                  <a:cubicBezTo>
                    <a:pt x="145733" y="0"/>
                    <a:pt x="87630" y="131445"/>
                    <a:pt x="160020" y="209550"/>
                  </a:cubicBezTo>
                  <a:cubicBezTo>
                    <a:pt x="160020" y="209550"/>
                    <a:pt x="165735" y="140018"/>
                    <a:pt x="259080" y="89535"/>
                  </a:cubicBezTo>
                  <a:cubicBezTo>
                    <a:pt x="259080" y="89535"/>
                    <a:pt x="170497" y="240983"/>
                    <a:pt x="191453" y="318135"/>
                  </a:cubicBezTo>
                  <a:cubicBezTo>
                    <a:pt x="203835" y="363855"/>
                    <a:pt x="207645" y="411480"/>
                    <a:pt x="202883" y="458153"/>
                  </a:cubicBezTo>
                  <a:lnTo>
                    <a:pt x="129540" y="45910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4E6D3013-B7F3-4FCA-8DCB-58F3D042AA1D}"/>
                </a:ext>
              </a:extLst>
            </p:cNvPr>
            <p:cNvSpPr/>
            <p:nvPr/>
          </p:nvSpPr>
          <p:spPr>
            <a:xfrm>
              <a:off x="7767356" y="5123957"/>
              <a:ext cx="595177" cy="509743"/>
            </a:xfrm>
            <a:custGeom>
              <a:avLst/>
              <a:gdLst>
                <a:gd name="connsiteX0" fmla="*/ 188460 w 595177"/>
                <a:gd name="connsiteY0" fmla="*/ 507463 h 509743"/>
                <a:gd name="connsiteX1" fmla="*/ 818 w 595177"/>
                <a:gd name="connsiteY1" fmla="*/ 368398 h 509743"/>
                <a:gd name="connsiteX2" fmla="*/ 153218 w 595177"/>
                <a:gd name="connsiteY2" fmla="*/ 260765 h 509743"/>
                <a:gd name="connsiteX3" fmla="*/ 148455 w 595177"/>
                <a:gd name="connsiteY3" fmla="*/ 84553 h 509743"/>
                <a:gd name="connsiteX4" fmla="*/ 357053 w 595177"/>
                <a:gd name="connsiteY4" fmla="*/ 8353 h 509743"/>
                <a:gd name="connsiteX5" fmla="*/ 484688 w 595177"/>
                <a:gd name="connsiteY5" fmla="*/ 150275 h 509743"/>
                <a:gd name="connsiteX6" fmla="*/ 437063 w 595177"/>
                <a:gd name="connsiteY6" fmla="*/ 221713 h 509743"/>
                <a:gd name="connsiteX7" fmla="*/ 595178 w 595177"/>
                <a:gd name="connsiteY7" fmla="*/ 337918 h 509743"/>
                <a:gd name="connsiteX8" fmla="*/ 445635 w 595177"/>
                <a:gd name="connsiteY8" fmla="*/ 478888 h 509743"/>
                <a:gd name="connsiteX9" fmla="*/ 368483 w 595177"/>
                <a:gd name="connsiteY9" fmla="*/ 496033 h 509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5177" h="509743">
                  <a:moveTo>
                    <a:pt x="188460" y="507463"/>
                  </a:moveTo>
                  <a:cubicBezTo>
                    <a:pt x="188460" y="507463"/>
                    <a:pt x="-14422" y="538895"/>
                    <a:pt x="818" y="368398"/>
                  </a:cubicBezTo>
                  <a:cubicBezTo>
                    <a:pt x="6533" y="308390"/>
                    <a:pt x="71303" y="235048"/>
                    <a:pt x="153218" y="260765"/>
                  </a:cubicBezTo>
                  <a:cubicBezTo>
                    <a:pt x="153218" y="260765"/>
                    <a:pt x="108450" y="175040"/>
                    <a:pt x="148455" y="84553"/>
                  </a:cubicBezTo>
                  <a:cubicBezTo>
                    <a:pt x="185603" y="733"/>
                    <a:pt x="290378" y="-11650"/>
                    <a:pt x="357053" y="8353"/>
                  </a:cubicBezTo>
                  <a:cubicBezTo>
                    <a:pt x="458970" y="38833"/>
                    <a:pt x="483735" y="112175"/>
                    <a:pt x="484688" y="150275"/>
                  </a:cubicBezTo>
                  <a:cubicBezTo>
                    <a:pt x="486593" y="181708"/>
                    <a:pt x="467543" y="211235"/>
                    <a:pt x="437063" y="221713"/>
                  </a:cubicBezTo>
                  <a:cubicBezTo>
                    <a:pt x="437063" y="221713"/>
                    <a:pt x="595178" y="232190"/>
                    <a:pt x="595178" y="337918"/>
                  </a:cubicBezTo>
                  <a:cubicBezTo>
                    <a:pt x="595178" y="443645"/>
                    <a:pt x="481830" y="469363"/>
                    <a:pt x="445635" y="478888"/>
                  </a:cubicBezTo>
                  <a:cubicBezTo>
                    <a:pt x="409440" y="488413"/>
                    <a:pt x="368483" y="496033"/>
                    <a:pt x="368483" y="49603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4220052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704B4BC-5949-4548-9ECB-600F28B93C21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7F29F1D-7A48-4CE9-8682-90AE440C2A0A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FAB164FA-370F-4BA6-88E9-778F0120AD6A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8D089832-D4FF-4079-A522-7520C996182F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23EF3CAE-70C2-439C-9057-911EA3658BC7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CC86579D-29AC-4E16-A122-20CC8D2842DE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99BD96F4-8CD7-49DC-ABFC-85C6F9DF0BDC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20E9E2E5-C3CF-4CAA-8629-CE554C66560B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A8E9DF25-77BE-4B56-8BD1-54BFDDAFE25D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3" name="Freeform: Shape 122">
            <a:extLst>
              <a:ext uri="{FF2B5EF4-FFF2-40B4-BE49-F238E27FC236}">
                <a16:creationId xmlns:a16="http://schemas.microsoft.com/office/drawing/2014/main" id="{96115997-A53F-4B38-A703-298B1BCD113F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8EBBB987-1EDC-432C-B1D3-A97821524E71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176585D9-DDEF-4143-BA0A-144787504EA0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5DBAED94-7682-4D1B-B0A0-7522B801611A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8" name="Freeform: Shape 157">
            <a:extLst>
              <a:ext uri="{FF2B5EF4-FFF2-40B4-BE49-F238E27FC236}">
                <a16:creationId xmlns:a16="http://schemas.microsoft.com/office/drawing/2014/main" id="{9B2B0566-BE5F-4231-A8E4-845F3286420C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4" name="Freeform: Shape 163">
            <a:extLst>
              <a:ext uri="{FF2B5EF4-FFF2-40B4-BE49-F238E27FC236}">
                <a16:creationId xmlns:a16="http://schemas.microsoft.com/office/drawing/2014/main" id="{EC11F8D0-0A67-4654-9BAB-77AB17910570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Focus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C836E00-E2B7-43A5-95F6-7184677F054F}"/>
              </a:ext>
            </a:extLst>
          </p:cNvPr>
          <p:cNvGrpSpPr/>
          <p:nvPr/>
        </p:nvGrpSpPr>
        <p:grpSpPr>
          <a:xfrm>
            <a:off x="1070789" y="4308283"/>
            <a:ext cx="9662124" cy="318924"/>
            <a:chOff x="1070789" y="4308283"/>
            <a:chExt cx="9662124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972D0F2-EA3F-48A5-A884-4A00C60D240B}"/>
                </a:ext>
              </a:extLst>
            </p:cNvPr>
            <p:cNvSpPr txBox="1"/>
            <p:nvPr/>
          </p:nvSpPr>
          <p:spPr>
            <a:xfrm>
              <a:off x="1070789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FOCUS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CIRCLE SIGHT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350796E-0160-4F11-9EAD-570C78E84A78}"/>
                </a:ext>
              </a:extLst>
            </p:cNvPr>
            <p:cNvSpPr txBox="1"/>
            <p:nvPr/>
          </p:nvSpPr>
          <p:spPr>
            <a:xfrm>
              <a:off x="3234292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FOCUS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TARGET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D1E6633-6470-4709-A88F-FA5D0798284B}"/>
                </a:ext>
              </a:extLst>
            </p:cNvPr>
            <p:cNvSpPr txBox="1"/>
            <p:nvPr/>
          </p:nvSpPr>
          <p:spPr>
            <a:xfrm>
              <a:off x="5397795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FOCUS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CIRCLE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E0BFDE7-008B-4EDD-8774-6DBD1F251366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FOCUS TURN FLAG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69CA0B2-A4FB-47D2-9296-6627E7A327A1}"/>
                </a:ext>
              </a:extLst>
            </p:cNvPr>
            <p:cNvSpPr txBox="1"/>
            <p:nvPr/>
          </p:nvSpPr>
          <p:spPr>
            <a:xfrm>
              <a:off x="9724801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FOCUS TURN GAME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1F094F0-A414-4773-92C4-739573B807CF}"/>
              </a:ext>
            </a:extLst>
          </p:cNvPr>
          <p:cNvGrpSpPr/>
          <p:nvPr/>
        </p:nvGrpSpPr>
        <p:grpSpPr>
          <a:xfrm>
            <a:off x="1070789" y="6004974"/>
            <a:ext cx="9662124" cy="345834"/>
            <a:chOff x="1070789" y="6004974"/>
            <a:chExt cx="9662124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24C13BA-6210-400D-8178-00919B095754}"/>
                </a:ext>
              </a:extLst>
            </p:cNvPr>
            <p:cNvSpPr txBox="1"/>
            <p:nvPr/>
          </p:nvSpPr>
          <p:spPr>
            <a:xfrm>
              <a:off x="1070789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FOCUS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GRID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5D0932E-02BD-4450-B8F0-BFF2AB78C15D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FOCUS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IN SIGHT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264D508-72B4-47DD-9069-E93DEC8BD47F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FOCUS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LOCATE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72117C3-56F2-43FA-A1F4-AB544C2DBE8E}"/>
                </a:ext>
              </a:extLst>
            </p:cNvPr>
            <p:cNvSpPr txBox="1"/>
            <p:nvPr/>
          </p:nvSpPr>
          <p:spPr>
            <a:xfrm>
              <a:off x="7561298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FOCUS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MAP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221C00A-40C9-447B-988A-F12104F1A1BE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FOCUS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PIN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40B8A14-ABCF-4CE0-9781-013478468ADA}"/>
              </a:ext>
            </a:extLst>
          </p:cNvPr>
          <p:cNvGrpSpPr/>
          <p:nvPr/>
        </p:nvGrpSpPr>
        <p:grpSpPr>
          <a:xfrm>
            <a:off x="1070789" y="2562167"/>
            <a:ext cx="9743855" cy="318924"/>
            <a:chOff x="1070789" y="2562167"/>
            <a:chExt cx="9743855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4587171-3474-4371-A1EB-F7CE3BB2E9AD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FOCUS SIGHT TARGET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8694DB1-3D19-45F4-980F-78E5AE51BE59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FOCUS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SIGHT 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C5BA32B-9A6B-47A6-A009-C53754ED421C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FOCUS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SINGLE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A09F6C2-C674-4443-81B7-F5ECA78AA7D0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FOCUS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SQUARE SIGHT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004425E-E882-4A37-9EE3-47506A296C61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FOCUS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SQUARE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1CEF5BDB-CA25-4FAA-9DED-97E1AE0716F9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" name="Graphic 47">
            <a:extLst>
              <a:ext uri="{FF2B5EF4-FFF2-40B4-BE49-F238E27FC236}">
                <a16:creationId xmlns:a16="http://schemas.microsoft.com/office/drawing/2014/main" id="{1E319516-F5F0-43A5-9337-A1179AB8F617}"/>
              </a:ext>
            </a:extLst>
          </p:cNvPr>
          <p:cNvGrpSpPr/>
          <p:nvPr/>
        </p:nvGrpSpPr>
        <p:grpSpPr>
          <a:xfrm>
            <a:off x="9940250" y="1685502"/>
            <a:ext cx="575309" cy="575309"/>
            <a:chOff x="9940250" y="1685502"/>
            <a:chExt cx="575309" cy="575309"/>
          </a:xfrm>
          <a:noFill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2E677AE-F48F-498D-832E-5DBE3C2AA2B1}"/>
                </a:ext>
              </a:extLst>
            </p:cNvPr>
            <p:cNvSpPr/>
            <p:nvPr/>
          </p:nvSpPr>
          <p:spPr>
            <a:xfrm>
              <a:off x="9940250" y="1685502"/>
              <a:ext cx="575309" cy="575309"/>
            </a:xfrm>
            <a:custGeom>
              <a:avLst/>
              <a:gdLst>
                <a:gd name="connsiteX0" fmla="*/ 575310 w 575309"/>
                <a:gd name="connsiteY0" fmla="*/ 287655 h 575309"/>
                <a:gd name="connsiteX1" fmla="*/ 287655 w 575309"/>
                <a:gd name="connsiteY1" fmla="*/ 575310 h 575309"/>
                <a:gd name="connsiteX2" fmla="*/ 0 w 575309"/>
                <a:gd name="connsiteY2" fmla="*/ 287655 h 575309"/>
                <a:gd name="connsiteX3" fmla="*/ 287655 w 575309"/>
                <a:gd name="connsiteY3" fmla="*/ 0 h 575309"/>
                <a:gd name="connsiteX4" fmla="*/ 575310 w 575309"/>
                <a:gd name="connsiteY4" fmla="*/ 287655 h 575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309" h="575309">
                  <a:moveTo>
                    <a:pt x="575310" y="287655"/>
                  </a:moveTo>
                  <a:cubicBezTo>
                    <a:pt x="575310" y="446523"/>
                    <a:pt x="446522" y="575310"/>
                    <a:pt x="287655" y="575310"/>
                  </a:cubicBezTo>
                  <a:cubicBezTo>
                    <a:pt x="128787" y="575310"/>
                    <a:pt x="0" y="446522"/>
                    <a:pt x="0" y="287655"/>
                  </a:cubicBezTo>
                  <a:cubicBezTo>
                    <a:pt x="0" y="128787"/>
                    <a:pt x="128787" y="0"/>
                    <a:pt x="287655" y="0"/>
                  </a:cubicBezTo>
                  <a:cubicBezTo>
                    <a:pt x="446522" y="0"/>
                    <a:pt x="575310" y="128787"/>
                    <a:pt x="575310" y="28765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7FAC554-B040-46EE-A3F2-53D8D11087F4}"/>
                </a:ext>
              </a:extLst>
            </p:cNvPr>
            <p:cNvSpPr/>
            <p:nvPr/>
          </p:nvSpPr>
          <p:spPr>
            <a:xfrm>
              <a:off x="10025022" y="2082695"/>
              <a:ext cx="93344" cy="94297"/>
            </a:xfrm>
            <a:custGeom>
              <a:avLst/>
              <a:gdLst>
                <a:gd name="connsiteX0" fmla="*/ 0 w 93344"/>
                <a:gd name="connsiteY0" fmla="*/ 94298 h 94297"/>
                <a:gd name="connsiteX1" fmla="*/ 93345 w 93344"/>
                <a:gd name="connsiteY1" fmla="*/ 0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3344" h="94297">
                  <a:moveTo>
                    <a:pt x="0" y="94298"/>
                  </a:moveTo>
                  <a:lnTo>
                    <a:pt x="9334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965B13A-3C1D-43B6-9E3F-163E10879E7B}"/>
                </a:ext>
              </a:extLst>
            </p:cNvPr>
            <p:cNvSpPr/>
            <p:nvPr/>
          </p:nvSpPr>
          <p:spPr>
            <a:xfrm>
              <a:off x="10336490" y="1770275"/>
              <a:ext cx="95250" cy="95250"/>
            </a:xfrm>
            <a:custGeom>
              <a:avLst/>
              <a:gdLst>
                <a:gd name="connsiteX0" fmla="*/ 0 w 95250"/>
                <a:gd name="connsiteY0" fmla="*/ 95250 h 95250"/>
                <a:gd name="connsiteX1" fmla="*/ 95250 w 95250"/>
                <a:gd name="connsiteY1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0" h="95250">
                  <a:moveTo>
                    <a:pt x="0" y="95250"/>
                  </a:moveTo>
                  <a:lnTo>
                    <a:pt x="9525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0D4900D-5322-4C5F-A99C-E6C4A607FD4D}"/>
                </a:ext>
              </a:extLst>
            </p:cNvPr>
            <p:cNvSpPr/>
            <p:nvPr/>
          </p:nvSpPr>
          <p:spPr>
            <a:xfrm>
              <a:off x="10025022" y="1770275"/>
              <a:ext cx="100012" cy="99059"/>
            </a:xfrm>
            <a:custGeom>
              <a:avLst/>
              <a:gdLst>
                <a:gd name="connsiteX0" fmla="*/ 100012 w 100012"/>
                <a:gd name="connsiteY0" fmla="*/ 99060 h 99059"/>
                <a:gd name="connsiteX1" fmla="*/ 0 w 100012"/>
                <a:gd name="connsiteY1" fmla="*/ 0 h 99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012" h="99059">
                  <a:moveTo>
                    <a:pt x="100012" y="9906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537A5D4-B82A-4F76-8D5A-2C6B295FA75A}"/>
                </a:ext>
              </a:extLst>
            </p:cNvPr>
            <p:cNvSpPr/>
            <p:nvPr/>
          </p:nvSpPr>
          <p:spPr>
            <a:xfrm>
              <a:off x="10330775" y="2075075"/>
              <a:ext cx="100964" cy="101917"/>
            </a:xfrm>
            <a:custGeom>
              <a:avLst/>
              <a:gdLst>
                <a:gd name="connsiteX0" fmla="*/ 100965 w 100964"/>
                <a:gd name="connsiteY0" fmla="*/ 101918 h 101917"/>
                <a:gd name="connsiteX1" fmla="*/ 0 w 100964"/>
                <a:gd name="connsiteY1" fmla="*/ 0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964" h="101917">
                  <a:moveTo>
                    <a:pt x="100965" y="10191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5958348-6F6D-4A08-B848-BFD49890264B}"/>
                </a:ext>
              </a:extLst>
            </p:cNvPr>
            <p:cNvSpPr/>
            <p:nvPr/>
          </p:nvSpPr>
          <p:spPr>
            <a:xfrm>
              <a:off x="10193615" y="1938867"/>
              <a:ext cx="68580" cy="68580"/>
            </a:xfrm>
            <a:custGeom>
              <a:avLst/>
              <a:gdLst>
                <a:gd name="connsiteX0" fmla="*/ 0 w 68580"/>
                <a:gd name="connsiteY0" fmla="*/ 0 h 68580"/>
                <a:gd name="connsiteX1" fmla="*/ 68580 w 68580"/>
                <a:gd name="connsiteY1" fmla="*/ 0 h 68580"/>
                <a:gd name="connsiteX2" fmla="*/ 68580 w 68580"/>
                <a:gd name="connsiteY2" fmla="*/ 68580 h 68580"/>
                <a:gd name="connsiteX3" fmla="*/ 0 w 68580"/>
                <a:gd name="connsiteY3" fmla="*/ 6858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" h="68580">
                  <a:moveTo>
                    <a:pt x="0" y="0"/>
                  </a:moveTo>
                  <a:lnTo>
                    <a:pt x="68580" y="0"/>
                  </a:lnTo>
                  <a:lnTo>
                    <a:pt x="68580" y="68580"/>
                  </a:lnTo>
                  <a:lnTo>
                    <a:pt x="0" y="685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" name="Graphic 39">
            <a:extLst>
              <a:ext uri="{FF2B5EF4-FFF2-40B4-BE49-F238E27FC236}">
                <a16:creationId xmlns:a16="http://schemas.microsoft.com/office/drawing/2014/main" id="{46B7E04D-867E-4075-ABD7-4F71CB5570F0}"/>
              </a:ext>
            </a:extLst>
          </p:cNvPr>
          <p:cNvGrpSpPr/>
          <p:nvPr/>
        </p:nvGrpSpPr>
        <p:grpSpPr>
          <a:xfrm>
            <a:off x="1238613" y="1637877"/>
            <a:ext cx="672464" cy="672464"/>
            <a:chOff x="1238613" y="1637877"/>
            <a:chExt cx="672464" cy="672464"/>
          </a:xfrm>
          <a:noFill/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0CD7CAD-A207-4E9F-8525-156805C5A99F}"/>
                </a:ext>
              </a:extLst>
            </p:cNvPr>
            <p:cNvSpPr/>
            <p:nvPr/>
          </p:nvSpPr>
          <p:spPr>
            <a:xfrm>
              <a:off x="1533888" y="1933152"/>
              <a:ext cx="81914" cy="81914"/>
            </a:xfrm>
            <a:custGeom>
              <a:avLst/>
              <a:gdLst>
                <a:gd name="connsiteX0" fmla="*/ 81915 w 81914"/>
                <a:gd name="connsiteY0" fmla="*/ 40958 h 81914"/>
                <a:gd name="connsiteX1" fmla="*/ 40958 w 81914"/>
                <a:gd name="connsiteY1" fmla="*/ 81915 h 81914"/>
                <a:gd name="connsiteX2" fmla="*/ 0 w 81914"/>
                <a:gd name="connsiteY2" fmla="*/ 40958 h 81914"/>
                <a:gd name="connsiteX3" fmla="*/ 40958 w 81914"/>
                <a:gd name="connsiteY3" fmla="*/ 0 h 81914"/>
                <a:gd name="connsiteX4" fmla="*/ 81915 w 81914"/>
                <a:gd name="connsiteY4" fmla="*/ 40958 h 8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14" h="81914">
                  <a:moveTo>
                    <a:pt x="81915" y="40958"/>
                  </a:moveTo>
                  <a:cubicBezTo>
                    <a:pt x="81915" y="63578"/>
                    <a:pt x="63578" y="81915"/>
                    <a:pt x="40958" y="81915"/>
                  </a:cubicBezTo>
                  <a:cubicBezTo>
                    <a:pt x="18337" y="81915"/>
                    <a:pt x="0" y="63578"/>
                    <a:pt x="0" y="40958"/>
                  </a:cubicBezTo>
                  <a:cubicBezTo>
                    <a:pt x="0" y="18337"/>
                    <a:pt x="18337" y="0"/>
                    <a:pt x="40958" y="0"/>
                  </a:cubicBezTo>
                  <a:cubicBezTo>
                    <a:pt x="63578" y="0"/>
                    <a:pt x="81915" y="18337"/>
                    <a:pt x="81915" y="4095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88B02F0-AE27-46B1-BF83-09CEA44801E4}"/>
                </a:ext>
              </a:extLst>
            </p:cNvPr>
            <p:cNvSpPr/>
            <p:nvPr/>
          </p:nvSpPr>
          <p:spPr>
            <a:xfrm>
              <a:off x="1533888" y="1933152"/>
              <a:ext cx="81914" cy="81914"/>
            </a:xfrm>
            <a:custGeom>
              <a:avLst/>
              <a:gdLst>
                <a:gd name="connsiteX0" fmla="*/ 81915 w 81914"/>
                <a:gd name="connsiteY0" fmla="*/ 40958 h 81914"/>
                <a:gd name="connsiteX1" fmla="*/ 40958 w 81914"/>
                <a:gd name="connsiteY1" fmla="*/ 81915 h 81914"/>
                <a:gd name="connsiteX2" fmla="*/ 0 w 81914"/>
                <a:gd name="connsiteY2" fmla="*/ 40958 h 81914"/>
                <a:gd name="connsiteX3" fmla="*/ 40958 w 81914"/>
                <a:gd name="connsiteY3" fmla="*/ 0 h 81914"/>
                <a:gd name="connsiteX4" fmla="*/ 81915 w 81914"/>
                <a:gd name="connsiteY4" fmla="*/ 40958 h 8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14" h="81914">
                  <a:moveTo>
                    <a:pt x="81915" y="40958"/>
                  </a:moveTo>
                  <a:cubicBezTo>
                    <a:pt x="81915" y="63578"/>
                    <a:pt x="63578" y="81915"/>
                    <a:pt x="40958" y="81915"/>
                  </a:cubicBezTo>
                  <a:cubicBezTo>
                    <a:pt x="18337" y="81915"/>
                    <a:pt x="0" y="63578"/>
                    <a:pt x="0" y="40958"/>
                  </a:cubicBezTo>
                  <a:cubicBezTo>
                    <a:pt x="0" y="18337"/>
                    <a:pt x="18337" y="0"/>
                    <a:pt x="40958" y="0"/>
                  </a:cubicBezTo>
                  <a:cubicBezTo>
                    <a:pt x="63578" y="0"/>
                    <a:pt x="81915" y="18337"/>
                    <a:pt x="81915" y="4095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21A438A-3EF1-41F1-ADBA-7BF85F58CA0A}"/>
                </a:ext>
              </a:extLst>
            </p:cNvPr>
            <p:cNvSpPr/>
            <p:nvPr/>
          </p:nvSpPr>
          <p:spPr>
            <a:xfrm>
              <a:off x="1455783" y="1855047"/>
              <a:ext cx="238125" cy="238125"/>
            </a:xfrm>
            <a:custGeom>
              <a:avLst/>
              <a:gdLst>
                <a:gd name="connsiteX0" fmla="*/ 238125 w 238125"/>
                <a:gd name="connsiteY0" fmla="*/ 119063 h 238125"/>
                <a:gd name="connsiteX1" fmla="*/ 119063 w 238125"/>
                <a:gd name="connsiteY1" fmla="*/ 238125 h 238125"/>
                <a:gd name="connsiteX2" fmla="*/ 0 w 238125"/>
                <a:gd name="connsiteY2" fmla="*/ 119063 h 238125"/>
                <a:gd name="connsiteX3" fmla="*/ 119063 w 238125"/>
                <a:gd name="connsiteY3" fmla="*/ 0 h 238125"/>
                <a:gd name="connsiteX4" fmla="*/ 238125 w 238125"/>
                <a:gd name="connsiteY4" fmla="*/ 119063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238125">
                  <a:moveTo>
                    <a:pt x="238125" y="119063"/>
                  </a:moveTo>
                  <a:cubicBezTo>
                    <a:pt x="238125" y="184819"/>
                    <a:pt x="184819" y="238125"/>
                    <a:pt x="119063" y="238125"/>
                  </a:cubicBezTo>
                  <a:cubicBezTo>
                    <a:pt x="53306" y="238125"/>
                    <a:pt x="0" y="184819"/>
                    <a:pt x="0" y="119063"/>
                  </a:cubicBezTo>
                  <a:cubicBezTo>
                    <a:pt x="0" y="53306"/>
                    <a:pt x="53306" y="0"/>
                    <a:pt x="119063" y="0"/>
                  </a:cubicBezTo>
                  <a:cubicBezTo>
                    <a:pt x="184819" y="0"/>
                    <a:pt x="238125" y="53306"/>
                    <a:pt x="238125" y="11906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2CF9F17-C35C-472A-8D9C-6F34C5E05C3A}"/>
                </a:ext>
              </a:extLst>
            </p:cNvPr>
            <p:cNvSpPr/>
            <p:nvPr/>
          </p:nvSpPr>
          <p:spPr>
            <a:xfrm>
              <a:off x="1372915" y="1772180"/>
              <a:ext cx="403860" cy="403860"/>
            </a:xfrm>
            <a:custGeom>
              <a:avLst/>
              <a:gdLst>
                <a:gd name="connsiteX0" fmla="*/ 403860 w 403860"/>
                <a:gd name="connsiteY0" fmla="*/ 201930 h 403860"/>
                <a:gd name="connsiteX1" fmla="*/ 201930 w 403860"/>
                <a:gd name="connsiteY1" fmla="*/ 403860 h 403860"/>
                <a:gd name="connsiteX2" fmla="*/ 0 w 403860"/>
                <a:gd name="connsiteY2" fmla="*/ 201930 h 403860"/>
                <a:gd name="connsiteX3" fmla="*/ 201930 w 403860"/>
                <a:gd name="connsiteY3" fmla="*/ 0 h 403860"/>
                <a:gd name="connsiteX4" fmla="*/ 403860 w 403860"/>
                <a:gd name="connsiteY4" fmla="*/ 201930 h 403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3860" h="403860">
                  <a:moveTo>
                    <a:pt x="403860" y="201930"/>
                  </a:moveTo>
                  <a:cubicBezTo>
                    <a:pt x="403860" y="313453"/>
                    <a:pt x="313453" y="403860"/>
                    <a:pt x="201930" y="403860"/>
                  </a:cubicBezTo>
                  <a:cubicBezTo>
                    <a:pt x="90407" y="403860"/>
                    <a:pt x="0" y="313453"/>
                    <a:pt x="0" y="201930"/>
                  </a:cubicBezTo>
                  <a:cubicBezTo>
                    <a:pt x="0" y="90407"/>
                    <a:pt x="90407" y="0"/>
                    <a:pt x="201930" y="0"/>
                  </a:cubicBezTo>
                  <a:cubicBezTo>
                    <a:pt x="313453" y="0"/>
                    <a:pt x="403860" y="90407"/>
                    <a:pt x="403860" y="20193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83630EF-3B7E-4C02-A6ED-E0717B7546DA}"/>
                </a:ext>
              </a:extLst>
            </p:cNvPr>
            <p:cNvSpPr/>
            <p:nvPr/>
          </p:nvSpPr>
          <p:spPr>
            <a:xfrm>
              <a:off x="1287190" y="1686455"/>
              <a:ext cx="575310" cy="575310"/>
            </a:xfrm>
            <a:custGeom>
              <a:avLst/>
              <a:gdLst>
                <a:gd name="connsiteX0" fmla="*/ 575310 w 575310"/>
                <a:gd name="connsiteY0" fmla="*/ 287655 h 575310"/>
                <a:gd name="connsiteX1" fmla="*/ 287655 w 575310"/>
                <a:gd name="connsiteY1" fmla="*/ 575310 h 575310"/>
                <a:gd name="connsiteX2" fmla="*/ 0 w 575310"/>
                <a:gd name="connsiteY2" fmla="*/ 287655 h 575310"/>
                <a:gd name="connsiteX3" fmla="*/ 287655 w 575310"/>
                <a:gd name="connsiteY3" fmla="*/ 0 h 575310"/>
                <a:gd name="connsiteX4" fmla="*/ 575310 w 575310"/>
                <a:gd name="connsiteY4" fmla="*/ 287655 h 57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310" h="575310">
                  <a:moveTo>
                    <a:pt x="575310" y="287655"/>
                  </a:moveTo>
                  <a:cubicBezTo>
                    <a:pt x="575310" y="446522"/>
                    <a:pt x="446522" y="575310"/>
                    <a:pt x="287655" y="575310"/>
                  </a:cubicBezTo>
                  <a:cubicBezTo>
                    <a:pt x="128787" y="575310"/>
                    <a:pt x="0" y="446522"/>
                    <a:pt x="0" y="287655"/>
                  </a:cubicBezTo>
                  <a:cubicBezTo>
                    <a:pt x="0" y="128787"/>
                    <a:pt x="128787" y="0"/>
                    <a:pt x="287655" y="0"/>
                  </a:cubicBezTo>
                  <a:cubicBezTo>
                    <a:pt x="446522" y="0"/>
                    <a:pt x="575310" y="128787"/>
                    <a:pt x="575310" y="28765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F7E53EA-068C-4946-84FC-B8A106AB7451}"/>
                </a:ext>
              </a:extLst>
            </p:cNvPr>
            <p:cNvSpPr/>
            <p:nvPr/>
          </p:nvSpPr>
          <p:spPr>
            <a:xfrm>
              <a:off x="1574845" y="2055072"/>
              <a:ext cx="9525" cy="255269"/>
            </a:xfrm>
            <a:custGeom>
              <a:avLst/>
              <a:gdLst>
                <a:gd name="connsiteX0" fmla="*/ 0 w 9525"/>
                <a:gd name="connsiteY0" fmla="*/ 0 h 255269"/>
                <a:gd name="connsiteX1" fmla="*/ 0 w 9525"/>
                <a:gd name="connsiteY1" fmla="*/ 255270 h 255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55269">
                  <a:moveTo>
                    <a:pt x="0" y="0"/>
                  </a:moveTo>
                  <a:lnTo>
                    <a:pt x="0" y="25527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0066E01-8D60-409B-8967-449188C8DDD7}"/>
                </a:ext>
              </a:extLst>
            </p:cNvPr>
            <p:cNvSpPr/>
            <p:nvPr/>
          </p:nvSpPr>
          <p:spPr>
            <a:xfrm>
              <a:off x="1574845" y="1637877"/>
              <a:ext cx="9525" cy="257175"/>
            </a:xfrm>
            <a:custGeom>
              <a:avLst/>
              <a:gdLst>
                <a:gd name="connsiteX0" fmla="*/ 0 w 9525"/>
                <a:gd name="connsiteY0" fmla="*/ 0 h 257175"/>
                <a:gd name="connsiteX1" fmla="*/ 0 w 9525"/>
                <a:gd name="connsiteY1" fmla="*/ 25717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57175">
                  <a:moveTo>
                    <a:pt x="0" y="0"/>
                  </a:moveTo>
                  <a:lnTo>
                    <a:pt x="0" y="25717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00D9D93-6497-4651-BF6E-A01F7F459861}"/>
                </a:ext>
              </a:extLst>
            </p:cNvPr>
            <p:cNvSpPr/>
            <p:nvPr/>
          </p:nvSpPr>
          <p:spPr>
            <a:xfrm>
              <a:off x="1238613" y="1974110"/>
              <a:ext cx="255270" cy="9525"/>
            </a:xfrm>
            <a:custGeom>
              <a:avLst/>
              <a:gdLst>
                <a:gd name="connsiteX0" fmla="*/ 255270 w 255270"/>
                <a:gd name="connsiteY0" fmla="*/ 0 h 9525"/>
                <a:gd name="connsiteX1" fmla="*/ 0 w 25527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5270" h="9525">
                  <a:moveTo>
                    <a:pt x="25527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F617605-27CF-4851-B215-26D9E0365CE0}"/>
                </a:ext>
              </a:extLst>
            </p:cNvPr>
            <p:cNvSpPr/>
            <p:nvPr/>
          </p:nvSpPr>
          <p:spPr>
            <a:xfrm>
              <a:off x="1654855" y="1974110"/>
              <a:ext cx="256222" cy="9525"/>
            </a:xfrm>
            <a:custGeom>
              <a:avLst/>
              <a:gdLst>
                <a:gd name="connsiteX0" fmla="*/ 256223 w 256222"/>
                <a:gd name="connsiteY0" fmla="*/ 0 h 9525"/>
                <a:gd name="connsiteX1" fmla="*/ 0 w 2562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6222" h="9525">
                  <a:moveTo>
                    <a:pt x="256223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49" name="Graphic 41">
            <a:extLst>
              <a:ext uri="{FF2B5EF4-FFF2-40B4-BE49-F238E27FC236}">
                <a16:creationId xmlns:a16="http://schemas.microsoft.com/office/drawing/2014/main" id="{FE3BEB64-4943-4532-8E17-6858FD7D2831}"/>
              </a:ext>
            </a:extLst>
          </p:cNvPr>
          <p:cNvGrpSpPr/>
          <p:nvPr/>
        </p:nvGrpSpPr>
        <p:grpSpPr>
          <a:xfrm>
            <a:off x="3468791" y="1704552"/>
            <a:ext cx="527684" cy="527684"/>
            <a:chOff x="3468791" y="1704552"/>
            <a:chExt cx="527684" cy="527684"/>
          </a:xfrm>
          <a:noFill/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E9B4A7C-A3F8-490C-982A-F6C5471339E5}"/>
                </a:ext>
              </a:extLst>
            </p:cNvPr>
            <p:cNvSpPr/>
            <p:nvPr/>
          </p:nvSpPr>
          <p:spPr>
            <a:xfrm>
              <a:off x="3605951" y="1841712"/>
              <a:ext cx="253365" cy="253365"/>
            </a:xfrm>
            <a:custGeom>
              <a:avLst/>
              <a:gdLst>
                <a:gd name="connsiteX0" fmla="*/ 253365 w 253365"/>
                <a:gd name="connsiteY0" fmla="*/ 126683 h 253365"/>
                <a:gd name="connsiteX1" fmla="*/ 126682 w 253365"/>
                <a:gd name="connsiteY1" fmla="*/ 253365 h 253365"/>
                <a:gd name="connsiteX2" fmla="*/ 0 w 253365"/>
                <a:gd name="connsiteY2" fmla="*/ 126683 h 253365"/>
                <a:gd name="connsiteX3" fmla="*/ 126682 w 253365"/>
                <a:gd name="connsiteY3" fmla="*/ 0 h 253365"/>
                <a:gd name="connsiteX4" fmla="*/ 253365 w 253365"/>
                <a:gd name="connsiteY4" fmla="*/ 126683 h 253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5" h="253365">
                  <a:moveTo>
                    <a:pt x="253365" y="126683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3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2CEC8AE-32F6-4822-90DB-C86E6685A1AC}"/>
                </a:ext>
              </a:extLst>
            </p:cNvPr>
            <p:cNvSpPr/>
            <p:nvPr/>
          </p:nvSpPr>
          <p:spPr>
            <a:xfrm>
              <a:off x="3468791" y="1968395"/>
              <a:ext cx="527684" cy="9525"/>
            </a:xfrm>
            <a:custGeom>
              <a:avLst/>
              <a:gdLst>
                <a:gd name="connsiteX0" fmla="*/ 0 w 527684"/>
                <a:gd name="connsiteY0" fmla="*/ 0 h 9525"/>
                <a:gd name="connsiteX1" fmla="*/ 527685 w 52768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7684" h="9525">
                  <a:moveTo>
                    <a:pt x="0" y="0"/>
                  </a:moveTo>
                  <a:lnTo>
                    <a:pt x="52768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9D798A4-EEE6-4806-9C5E-4C4BB432FE6A}"/>
                </a:ext>
              </a:extLst>
            </p:cNvPr>
            <p:cNvSpPr/>
            <p:nvPr/>
          </p:nvSpPr>
          <p:spPr>
            <a:xfrm>
              <a:off x="3732633" y="1704552"/>
              <a:ext cx="9525" cy="527684"/>
            </a:xfrm>
            <a:custGeom>
              <a:avLst/>
              <a:gdLst>
                <a:gd name="connsiteX0" fmla="*/ 0 w 9525"/>
                <a:gd name="connsiteY0" fmla="*/ 0 h 527684"/>
                <a:gd name="connsiteX1" fmla="*/ 0 w 9525"/>
                <a:gd name="connsiteY1" fmla="*/ 527685 h 52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7684">
                  <a:moveTo>
                    <a:pt x="0" y="0"/>
                  </a:moveTo>
                  <a:lnTo>
                    <a:pt x="0" y="52768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61" name="Graphic 43">
            <a:extLst>
              <a:ext uri="{FF2B5EF4-FFF2-40B4-BE49-F238E27FC236}">
                <a16:creationId xmlns:a16="http://schemas.microsoft.com/office/drawing/2014/main" id="{A76A3B5E-F834-48F2-BA07-DABB408083B9}"/>
              </a:ext>
            </a:extLst>
          </p:cNvPr>
          <p:cNvGrpSpPr/>
          <p:nvPr/>
        </p:nvGrpSpPr>
        <p:grpSpPr>
          <a:xfrm>
            <a:off x="5613244" y="1685502"/>
            <a:ext cx="575309" cy="575309"/>
            <a:chOff x="5613244" y="1685502"/>
            <a:chExt cx="575309" cy="575309"/>
          </a:xfrm>
          <a:noFill/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BCDD507-609C-41A0-8E9B-753F268D9477}"/>
                </a:ext>
              </a:extLst>
            </p:cNvPr>
            <p:cNvSpPr/>
            <p:nvPr/>
          </p:nvSpPr>
          <p:spPr>
            <a:xfrm>
              <a:off x="5613244" y="1685502"/>
              <a:ext cx="575309" cy="575309"/>
            </a:xfrm>
            <a:custGeom>
              <a:avLst/>
              <a:gdLst>
                <a:gd name="connsiteX0" fmla="*/ 575310 w 575309"/>
                <a:gd name="connsiteY0" fmla="*/ 287655 h 575309"/>
                <a:gd name="connsiteX1" fmla="*/ 287655 w 575309"/>
                <a:gd name="connsiteY1" fmla="*/ 575310 h 575309"/>
                <a:gd name="connsiteX2" fmla="*/ 0 w 575309"/>
                <a:gd name="connsiteY2" fmla="*/ 287655 h 575309"/>
                <a:gd name="connsiteX3" fmla="*/ 287655 w 575309"/>
                <a:gd name="connsiteY3" fmla="*/ 0 h 575309"/>
                <a:gd name="connsiteX4" fmla="*/ 575310 w 575309"/>
                <a:gd name="connsiteY4" fmla="*/ 287655 h 575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309" h="575309">
                  <a:moveTo>
                    <a:pt x="575310" y="287655"/>
                  </a:moveTo>
                  <a:cubicBezTo>
                    <a:pt x="575310" y="446523"/>
                    <a:pt x="446522" y="575310"/>
                    <a:pt x="287655" y="575310"/>
                  </a:cubicBezTo>
                  <a:cubicBezTo>
                    <a:pt x="128787" y="575310"/>
                    <a:pt x="0" y="446522"/>
                    <a:pt x="0" y="287655"/>
                  </a:cubicBezTo>
                  <a:cubicBezTo>
                    <a:pt x="0" y="128787"/>
                    <a:pt x="128787" y="0"/>
                    <a:pt x="287655" y="0"/>
                  </a:cubicBezTo>
                  <a:cubicBezTo>
                    <a:pt x="446522" y="0"/>
                    <a:pt x="575310" y="128787"/>
                    <a:pt x="575310" y="28765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CA34BEDB-220F-464B-A1FD-89E97D20EFF4}"/>
                </a:ext>
              </a:extLst>
            </p:cNvPr>
            <p:cNvSpPr/>
            <p:nvPr/>
          </p:nvSpPr>
          <p:spPr>
            <a:xfrm>
              <a:off x="5864703" y="1936962"/>
              <a:ext cx="72389" cy="72389"/>
            </a:xfrm>
            <a:custGeom>
              <a:avLst/>
              <a:gdLst>
                <a:gd name="connsiteX0" fmla="*/ 72390 w 72389"/>
                <a:gd name="connsiteY0" fmla="*/ 36195 h 72389"/>
                <a:gd name="connsiteX1" fmla="*/ 36195 w 72389"/>
                <a:gd name="connsiteY1" fmla="*/ 72390 h 72389"/>
                <a:gd name="connsiteX2" fmla="*/ 0 w 72389"/>
                <a:gd name="connsiteY2" fmla="*/ 36195 h 72389"/>
                <a:gd name="connsiteX3" fmla="*/ 36195 w 72389"/>
                <a:gd name="connsiteY3" fmla="*/ 0 h 72389"/>
                <a:gd name="connsiteX4" fmla="*/ 36195 w 72389"/>
                <a:gd name="connsiteY4" fmla="*/ 0 h 72389"/>
                <a:gd name="connsiteX5" fmla="*/ 72390 w 72389"/>
                <a:gd name="connsiteY5" fmla="*/ 36195 h 72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389" h="72389">
                  <a:moveTo>
                    <a:pt x="72390" y="36195"/>
                  </a:moveTo>
                  <a:cubicBezTo>
                    <a:pt x="72390" y="56198"/>
                    <a:pt x="56198" y="72390"/>
                    <a:pt x="36195" y="72390"/>
                  </a:cubicBezTo>
                  <a:cubicBezTo>
                    <a:pt x="16193" y="72390"/>
                    <a:pt x="0" y="56198"/>
                    <a:pt x="0" y="36195"/>
                  </a:cubicBezTo>
                  <a:cubicBezTo>
                    <a:pt x="0" y="16193"/>
                    <a:pt x="16193" y="0"/>
                    <a:pt x="36195" y="0"/>
                  </a:cubicBezTo>
                  <a:lnTo>
                    <a:pt x="36195" y="0"/>
                  </a:lnTo>
                  <a:cubicBezTo>
                    <a:pt x="56198" y="0"/>
                    <a:pt x="72390" y="16193"/>
                    <a:pt x="72390" y="3619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0" name="Graphic 45">
            <a:extLst>
              <a:ext uri="{FF2B5EF4-FFF2-40B4-BE49-F238E27FC236}">
                <a16:creationId xmlns:a16="http://schemas.microsoft.com/office/drawing/2014/main" id="{54A34E9A-73C5-4911-87B5-9053C6F6E646}"/>
              </a:ext>
            </a:extLst>
          </p:cNvPr>
          <p:cNvGrpSpPr/>
          <p:nvPr/>
        </p:nvGrpSpPr>
        <p:grpSpPr>
          <a:xfrm>
            <a:off x="7729122" y="1637877"/>
            <a:ext cx="672464" cy="672464"/>
            <a:chOff x="7729122" y="1637877"/>
            <a:chExt cx="672464" cy="672464"/>
          </a:xfrm>
          <a:noFill/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2BE77956-A4CE-476B-856A-8D0173E6107E}"/>
                </a:ext>
              </a:extLst>
            </p:cNvPr>
            <p:cNvSpPr/>
            <p:nvPr/>
          </p:nvSpPr>
          <p:spPr>
            <a:xfrm>
              <a:off x="8024397" y="1933152"/>
              <a:ext cx="81914" cy="81914"/>
            </a:xfrm>
            <a:custGeom>
              <a:avLst/>
              <a:gdLst>
                <a:gd name="connsiteX0" fmla="*/ 81915 w 81914"/>
                <a:gd name="connsiteY0" fmla="*/ 40958 h 81914"/>
                <a:gd name="connsiteX1" fmla="*/ 40958 w 81914"/>
                <a:gd name="connsiteY1" fmla="*/ 81915 h 81914"/>
                <a:gd name="connsiteX2" fmla="*/ 0 w 81914"/>
                <a:gd name="connsiteY2" fmla="*/ 40958 h 81914"/>
                <a:gd name="connsiteX3" fmla="*/ 40958 w 81914"/>
                <a:gd name="connsiteY3" fmla="*/ 0 h 81914"/>
                <a:gd name="connsiteX4" fmla="*/ 81915 w 81914"/>
                <a:gd name="connsiteY4" fmla="*/ 40958 h 8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14" h="81914">
                  <a:moveTo>
                    <a:pt x="81915" y="40958"/>
                  </a:moveTo>
                  <a:cubicBezTo>
                    <a:pt x="81915" y="63578"/>
                    <a:pt x="63578" y="81915"/>
                    <a:pt x="40958" y="81915"/>
                  </a:cubicBezTo>
                  <a:cubicBezTo>
                    <a:pt x="18337" y="81915"/>
                    <a:pt x="0" y="63578"/>
                    <a:pt x="0" y="40958"/>
                  </a:cubicBezTo>
                  <a:cubicBezTo>
                    <a:pt x="0" y="18337"/>
                    <a:pt x="18337" y="0"/>
                    <a:pt x="40958" y="0"/>
                  </a:cubicBezTo>
                  <a:cubicBezTo>
                    <a:pt x="63578" y="0"/>
                    <a:pt x="81915" y="18337"/>
                    <a:pt x="81915" y="4095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A83EDC9-6C15-407B-8929-28B9D5F2EEB6}"/>
                </a:ext>
              </a:extLst>
            </p:cNvPr>
            <p:cNvSpPr/>
            <p:nvPr/>
          </p:nvSpPr>
          <p:spPr>
            <a:xfrm>
              <a:off x="8024397" y="1933152"/>
              <a:ext cx="81914" cy="81914"/>
            </a:xfrm>
            <a:custGeom>
              <a:avLst/>
              <a:gdLst>
                <a:gd name="connsiteX0" fmla="*/ 81915 w 81914"/>
                <a:gd name="connsiteY0" fmla="*/ 40958 h 81914"/>
                <a:gd name="connsiteX1" fmla="*/ 40958 w 81914"/>
                <a:gd name="connsiteY1" fmla="*/ 81915 h 81914"/>
                <a:gd name="connsiteX2" fmla="*/ 0 w 81914"/>
                <a:gd name="connsiteY2" fmla="*/ 40958 h 81914"/>
                <a:gd name="connsiteX3" fmla="*/ 40958 w 81914"/>
                <a:gd name="connsiteY3" fmla="*/ 0 h 81914"/>
                <a:gd name="connsiteX4" fmla="*/ 81915 w 81914"/>
                <a:gd name="connsiteY4" fmla="*/ 40958 h 8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14" h="81914">
                  <a:moveTo>
                    <a:pt x="81915" y="40958"/>
                  </a:moveTo>
                  <a:cubicBezTo>
                    <a:pt x="81915" y="63578"/>
                    <a:pt x="63578" y="81915"/>
                    <a:pt x="40958" y="81915"/>
                  </a:cubicBezTo>
                  <a:cubicBezTo>
                    <a:pt x="18337" y="81915"/>
                    <a:pt x="0" y="63578"/>
                    <a:pt x="0" y="40958"/>
                  </a:cubicBezTo>
                  <a:cubicBezTo>
                    <a:pt x="0" y="18337"/>
                    <a:pt x="18337" y="0"/>
                    <a:pt x="40958" y="0"/>
                  </a:cubicBezTo>
                  <a:cubicBezTo>
                    <a:pt x="63578" y="0"/>
                    <a:pt x="81915" y="18337"/>
                    <a:pt x="81915" y="4095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D2FB6916-6F99-42D4-AE92-96D07165500C}"/>
                </a:ext>
              </a:extLst>
            </p:cNvPr>
            <p:cNvSpPr/>
            <p:nvPr/>
          </p:nvSpPr>
          <p:spPr>
            <a:xfrm>
              <a:off x="8065354" y="2055072"/>
              <a:ext cx="9525" cy="255269"/>
            </a:xfrm>
            <a:custGeom>
              <a:avLst/>
              <a:gdLst>
                <a:gd name="connsiteX0" fmla="*/ 0 w 9525"/>
                <a:gd name="connsiteY0" fmla="*/ 0 h 255269"/>
                <a:gd name="connsiteX1" fmla="*/ 0 w 9525"/>
                <a:gd name="connsiteY1" fmla="*/ 255270 h 255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55269">
                  <a:moveTo>
                    <a:pt x="0" y="0"/>
                  </a:moveTo>
                  <a:lnTo>
                    <a:pt x="0" y="25527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FCB86A4-A1D3-422E-A4F8-FC8DB52DA58C}"/>
                </a:ext>
              </a:extLst>
            </p:cNvPr>
            <p:cNvSpPr/>
            <p:nvPr/>
          </p:nvSpPr>
          <p:spPr>
            <a:xfrm>
              <a:off x="8065354" y="1637877"/>
              <a:ext cx="9525" cy="257175"/>
            </a:xfrm>
            <a:custGeom>
              <a:avLst/>
              <a:gdLst>
                <a:gd name="connsiteX0" fmla="*/ 0 w 9525"/>
                <a:gd name="connsiteY0" fmla="*/ 0 h 257175"/>
                <a:gd name="connsiteX1" fmla="*/ 0 w 9525"/>
                <a:gd name="connsiteY1" fmla="*/ 25717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57175">
                  <a:moveTo>
                    <a:pt x="0" y="0"/>
                  </a:moveTo>
                  <a:lnTo>
                    <a:pt x="0" y="25717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A2D0909-B4D5-4091-8E23-66A8F73E1DB3}"/>
                </a:ext>
              </a:extLst>
            </p:cNvPr>
            <p:cNvSpPr/>
            <p:nvPr/>
          </p:nvSpPr>
          <p:spPr>
            <a:xfrm>
              <a:off x="7729122" y="1974110"/>
              <a:ext cx="255270" cy="9525"/>
            </a:xfrm>
            <a:custGeom>
              <a:avLst/>
              <a:gdLst>
                <a:gd name="connsiteX0" fmla="*/ 255270 w 255270"/>
                <a:gd name="connsiteY0" fmla="*/ 0 h 9525"/>
                <a:gd name="connsiteX1" fmla="*/ 0 w 25527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5270" h="9525">
                  <a:moveTo>
                    <a:pt x="25527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AA1EDDD-0509-4624-B187-9430ACEF15FB}"/>
                </a:ext>
              </a:extLst>
            </p:cNvPr>
            <p:cNvSpPr/>
            <p:nvPr/>
          </p:nvSpPr>
          <p:spPr>
            <a:xfrm>
              <a:off x="8145364" y="1974110"/>
              <a:ext cx="256222" cy="9525"/>
            </a:xfrm>
            <a:custGeom>
              <a:avLst/>
              <a:gdLst>
                <a:gd name="connsiteX0" fmla="*/ 256223 w 256222"/>
                <a:gd name="connsiteY0" fmla="*/ 0 h 9525"/>
                <a:gd name="connsiteX1" fmla="*/ 0 w 2562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6222" h="9525">
                  <a:moveTo>
                    <a:pt x="256223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B34946C-0807-450E-AC78-F281D5178E64}"/>
                </a:ext>
              </a:extLst>
            </p:cNvPr>
            <p:cNvSpPr/>
            <p:nvPr/>
          </p:nvSpPr>
          <p:spPr>
            <a:xfrm>
              <a:off x="7814847" y="1723602"/>
              <a:ext cx="501967" cy="501967"/>
            </a:xfrm>
            <a:custGeom>
              <a:avLst/>
              <a:gdLst>
                <a:gd name="connsiteX0" fmla="*/ 0 w 501967"/>
                <a:gd name="connsiteY0" fmla="*/ 0 h 501967"/>
                <a:gd name="connsiteX1" fmla="*/ 501968 w 501967"/>
                <a:gd name="connsiteY1" fmla="*/ 0 h 501967"/>
                <a:gd name="connsiteX2" fmla="*/ 501968 w 501967"/>
                <a:gd name="connsiteY2" fmla="*/ 501968 h 501967"/>
                <a:gd name="connsiteX3" fmla="*/ 0 w 501967"/>
                <a:gd name="connsiteY3" fmla="*/ 501968 h 50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967" h="501967">
                  <a:moveTo>
                    <a:pt x="0" y="0"/>
                  </a:moveTo>
                  <a:lnTo>
                    <a:pt x="501968" y="0"/>
                  </a:lnTo>
                  <a:lnTo>
                    <a:pt x="501968" y="501968"/>
                  </a:lnTo>
                  <a:lnTo>
                    <a:pt x="0" y="50196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0" name="Graphic 57">
            <a:extLst>
              <a:ext uri="{FF2B5EF4-FFF2-40B4-BE49-F238E27FC236}">
                <a16:creationId xmlns:a16="http://schemas.microsoft.com/office/drawing/2014/main" id="{C53BB678-5B26-48D1-8466-599DC5EE7804}"/>
              </a:ext>
            </a:extLst>
          </p:cNvPr>
          <p:cNvGrpSpPr/>
          <p:nvPr/>
        </p:nvGrpSpPr>
        <p:grpSpPr>
          <a:xfrm>
            <a:off x="9940250" y="3418907"/>
            <a:ext cx="575309" cy="575309"/>
            <a:chOff x="9940250" y="3418907"/>
            <a:chExt cx="575309" cy="575309"/>
          </a:xfrm>
          <a:noFill/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B2B590C-2CBB-4D10-A5EE-1674BF370EF5}"/>
                </a:ext>
              </a:extLst>
            </p:cNvPr>
            <p:cNvSpPr/>
            <p:nvPr/>
          </p:nvSpPr>
          <p:spPr>
            <a:xfrm>
              <a:off x="10186947" y="3665605"/>
              <a:ext cx="81915" cy="81915"/>
            </a:xfrm>
            <a:custGeom>
              <a:avLst/>
              <a:gdLst>
                <a:gd name="connsiteX0" fmla="*/ 81915 w 81915"/>
                <a:gd name="connsiteY0" fmla="*/ 40958 h 81915"/>
                <a:gd name="connsiteX1" fmla="*/ 40957 w 81915"/>
                <a:gd name="connsiteY1" fmla="*/ 81915 h 81915"/>
                <a:gd name="connsiteX2" fmla="*/ 0 w 81915"/>
                <a:gd name="connsiteY2" fmla="*/ 40958 h 81915"/>
                <a:gd name="connsiteX3" fmla="*/ 40957 w 81915"/>
                <a:gd name="connsiteY3" fmla="*/ 0 h 81915"/>
                <a:gd name="connsiteX4" fmla="*/ 81915 w 81915"/>
                <a:gd name="connsiteY4" fmla="*/ 40958 h 8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15" h="81915">
                  <a:moveTo>
                    <a:pt x="81915" y="40958"/>
                  </a:moveTo>
                  <a:cubicBezTo>
                    <a:pt x="81915" y="63578"/>
                    <a:pt x="63578" y="81915"/>
                    <a:pt x="40957" y="81915"/>
                  </a:cubicBezTo>
                  <a:cubicBezTo>
                    <a:pt x="18337" y="81915"/>
                    <a:pt x="0" y="63578"/>
                    <a:pt x="0" y="40958"/>
                  </a:cubicBezTo>
                  <a:cubicBezTo>
                    <a:pt x="0" y="18337"/>
                    <a:pt x="18337" y="0"/>
                    <a:pt x="40957" y="0"/>
                  </a:cubicBezTo>
                  <a:cubicBezTo>
                    <a:pt x="63578" y="0"/>
                    <a:pt x="81915" y="18337"/>
                    <a:pt x="81915" y="4095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94726FF-0D51-42E7-9604-307B4AB2AF6A}"/>
                </a:ext>
              </a:extLst>
            </p:cNvPr>
            <p:cNvSpPr/>
            <p:nvPr/>
          </p:nvSpPr>
          <p:spPr>
            <a:xfrm>
              <a:off x="10186947" y="3665605"/>
              <a:ext cx="81915" cy="81915"/>
            </a:xfrm>
            <a:custGeom>
              <a:avLst/>
              <a:gdLst>
                <a:gd name="connsiteX0" fmla="*/ 81915 w 81915"/>
                <a:gd name="connsiteY0" fmla="*/ 40958 h 81915"/>
                <a:gd name="connsiteX1" fmla="*/ 40957 w 81915"/>
                <a:gd name="connsiteY1" fmla="*/ 81915 h 81915"/>
                <a:gd name="connsiteX2" fmla="*/ 0 w 81915"/>
                <a:gd name="connsiteY2" fmla="*/ 40958 h 81915"/>
                <a:gd name="connsiteX3" fmla="*/ 40957 w 81915"/>
                <a:gd name="connsiteY3" fmla="*/ 0 h 81915"/>
                <a:gd name="connsiteX4" fmla="*/ 81915 w 81915"/>
                <a:gd name="connsiteY4" fmla="*/ 40958 h 8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15" h="81915">
                  <a:moveTo>
                    <a:pt x="81915" y="40958"/>
                  </a:moveTo>
                  <a:cubicBezTo>
                    <a:pt x="81915" y="63578"/>
                    <a:pt x="63578" y="81915"/>
                    <a:pt x="40957" y="81915"/>
                  </a:cubicBezTo>
                  <a:cubicBezTo>
                    <a:pt x="18337" y="81915"/>
                    <a:pt x="0" y="63578"/>
                    <a:pt x="0" y="40958"/>
                  </a:cubicBezTo>
                  <a:cubicBezTo>
                    <a:pt x="0" y="18337"/>
                    <a:pt x="18337" y="0"/>
                    <a:pt x="40957" y="0"/>
                  </a:cubicBezTo>
                  <a:cubicBezTo>
                    <a:pt x="63578" y="0"/>
                    <a:pt x="81915" y="18337"/>
                    <a:pt x="81915" y="4095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5534D54-3447-43E6-BB81-2B8E762C8484}"/>
                </a:ext>
              </a:extLst>
            </p:cNvPr>
            <p:cNvSpPr/>
            <p:nvPr/>
          </p:nvSpPr>
          <p:spPr>
            <a:xfrm>
              <a:off x="10108842" y="3587500"/>
              <a:ext cx="238125" cy="238125"/>
            </a:xfrm>
            <a:custGeom>
              <a:avLst/>
              <a:gdLst>
                <a:gd name="connsiteX0" fmla="*/ 238125 w 238125"/>
                <a:gd name="connsiteY0" fmla="*/ 119063 h 238125"/>
                <a:gd name="connsiteX1" fmla="*/ 119063 w 238125"/>
                <a:gd name="connsiteY1" fmla="*/ 238125 h 238125"/>
                <a:gd name="connsiteX2" fmla="*/ 0 w 238125"/>
                <a:gd name="connsiteY2" fmla="*/ 119063 h 238125"/>
                <a:gd name="connsiteX3" fmla="*/ 119063 w 238125"/>
                <a:gd name="connsiteY3" fmla="*/ 0 h 238125"/>
                <a:gd name="connsiteX4" fmla="*/ 238125 w 238125"/>
                <a:gd name="connsiteY4" fmla="*/ 119063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238125">
                  <a:moveTo>
                    <a:pt x="238125" y="119063"/>
                  </a:moveTo>
                  <a:cubicBezTo>
                    <a:pt x="238125" y="184819"/>
                    <a:pt x="184819" y="238125"/>
                    <a:pt x="119063" y="238125"/>
                  </a:cubicBezTo>
                  <a:cubicBezTo>
                    <a:pt x="53306" y="238125"/>
                    <a:pt x="0" y="184819"/>
                    <a:pt x="0" y="119063"/>
                  </a:cubicBezTo>
                  <a:cubicBezTo>
                    <a:pt x="0" y="53306"/>
                    <a:pt x="53306" y="0"/>
                    <a:pt x="119063" y="0"/>
                  </a:cubicBezTo>
                  <a:cubicBezTo>
                    <a:pt x="184819" y="0"/>
                    <a:pt x="238125" y="53306"/>
                    <a:pt x="238125" y="11906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74DEC28-ACD6-49DC-86F4-6E4737B0BC02}"/>
                </a:ext>
              </a:extLst>
            </p:cNvPr>
            <p:cNvSpPr/>
            <p:nvPr/>
          </p:nvSpPr>
          <p:spPr>
            <a:xfrm>
              <a:off x="10025975" y="3504632"/>
              <a:ext cx="403859" cy="403859"/>
            </a:xfrm>
            <a:custGeom>
              <a:avLst/>
              <a:gdLst>
                <a:gd name="connsiteX0" fmla="*/ 403860 w 403859"/>
                <a:gd name="connsiteY0" fmla="*/ 201930 h 403859"/>
                <a:gd name="connsiteX1" fmla="*/ 201930 w 403859"/>
                <a:gd name="connsiteY1" fmla="*/ 403860 h 403859"/>
                <a:gd name="connsiteX2" fmla="*/ 0 w 403859"/>
                <a:gd name="connsiteY2" fmla="*/ 201930 h 403859"/>
                <a:gd name="connsiteX3" fmla="*/ 201930 w 403859"/>
                <a:gd name="connsiteY3" fmla="*/ 0 h 403859"/>
                <a:gd name="connsiteX4" fmla="*/ 403860 w 403859"/>
                <a:gd name="connsiteY4" fmla="*/ 201930 h 40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3859" h="403859">
                  <a:moveTo>
                    <a:pt x="403860" y="201930"/>
                  </a:moveTo>
                  <a:cubicBezTo>
                    <a:pt x="403860" y="313453"/>
                    <a:pt x="313453" y="403860"/>
                    <a:pt x="201930" y="403860"/>
                  </a:cubicBezTo>
                  <a:cubicBezTo>
                    <a:pt x="90407" y="403860"/>
                    <a:pt x="0" y="313453"/>
                    <a:pt x="0" y="201930"/>
                  </a:cubicBezTo>
                  <a:cubicBezTo>
                    <a:pt x="0" y="90407"/>
                    <a:pt x="90407" y="0"/>
                    <a:pt x="201930" y="0"/>
                  </a:cubicBezTo>
                  <a:cubicBezTo>
                    <a:pt x="313453" y="0"/>
                    <a:pt x="403860" y="90407"/>
                    <a:pt x="403860" y="20193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EBC82AD-AC86-44CE-804C-4913D1725CC9}"/>
                </a:ext>
              </a:extLst>
            </p:cNvPr>
            <p:cNvSpPr/>
            <p:nvPr/>
          </p:nvSpPr>
          <p:spPr>
            <a:xfrm>
              <a:off x="9940250" y="3418907"/>
              <a:ext cx="575309" cy="575309"/>
            </a:xfrm>
            <a:custGeom>
              <a:avLst/>
              <a:gdLst>
                <a:gd name="connsiteX0" fmla="*/ 575310 w 575309"/>
                <a:gd name="connsiteY0" fmla="*/ 287655 h 575309"/>
                <a:gd name="connsiteX1" fmla="*/ 287655 w 575309"/>
                <a:gd name="connsiteY1" fmla="*/ 575310 h 575309"/>
                <a:gd name="connsiteX2" fmla="*/ 0 w 575309"/>
                <a:gd name="connsiteY2" fmla="*/ 287655 h 575309"/>
                <a:gd name="connsiteX3" fmla="*/ 287655 w 575309"/>
                <a:gd name="connsiteY3" fmla="*/ 0 h 575309"/>
                <a:gd name="connsiteX4" fmla="*/ 575310 w 575309"/>
                <a:gd name="connsiteY4" fmla="*/ 287655 h 575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309" h="575309">
                  <a:moveTo>
                    <a:pt x="575310" y="287655"/>
                  </a:moveTo>
                  <a:cubicBezTo>
                    <a:pt x="575310" y="446523"/>
                    <a:pt x="446522" y="575310"/>
                    <a:pt x="287655" y="575310"/>
                  </a:cubicBezTo>
                  <a:cubicBezTo>
                    <a:pt x="128787" y="575310"/>
                    <a:pt x="0" y="446522"/>
                    <a:pt x="0" y="287655"/>
                  </a:cubicBezTo>
                  <a:cubicBezTo>
                    <a:pt x="0" y="128787"/>
                    <a:pt x="128787" y="0"/>
                    <a:pt x="287655" y="0"/>
                  </a:cubicBezTo>
                  <a:cubicBezTo>
                    <a:pt x="446522" y="0"/>
                    <a:pt x="575310" y="128787"/>
                    <a:pt x="575310" y="28765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8" name="Graphic 49">
            <a:extLst>
              <a:ext uri="{FF2B5EF4-FFF2-40B4-BE49-F238E27FC236}">
                <a16:creationId xmlns:a16="http://schemas.microsoft.com/office/drawing/2014/main" id="{A22B79F7-5D56-4BFF-9AED-1FB268D10353}"/>
              </a:ext>
            </a:extLst>
          </p:cNvPr>
          <p:cNvGrpSpPr/>
          <p:nvPr/>
        </p:nvGrpSpPr>
        <p:grpSpPr>
          <a:xfrm>
            <a:off x="1238613" y="3371282"/>
            <a:ext cx="672464" cy="672464"/>
            <a:chOff x="1238613" y="3371282"/>
            <a:chExt cx="672464" cy="672464"/>
          </a:xfrm>
          <a:noFill/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372D325-60D5-4272-969F-475A6FF26CEC}"/>
                </a:ext>
              </a:extLst>
            </p:cNvPr>
            <p:cNvSpPr/>
            <p:nvPr/>
          </p:nvSpPr>
          <p:spPr>
            <a:xfrm>
              <a:off x="1533888" y="3666557"/>
              <a:ext cx="81914" cy="81914"/>
            </a:xfrm>
            <a:custGeom>
              <a:avLst/>
              <a:gdLst>
                <a:gd name="connsiteX0" fmla="*/ 81915 w 81914"/>
                <a:gd name="connsiteY0" fmla="*/ 40958 h 81914"/>
                <a:gd name="connsiteX1" fmla="*/ 40958 w 81914"/>
                <a:gd name="connsiteY1" fmla="*/ 81915 h 81914"/>
                <a:gd name="connsiteX2" fmla="*/ 0 w 81914"/>
                <a:gd name="connsiteY2" fmla="*/ 40958 h 81914"/>
                <a:gd name="connsiteX3" fmla="*/ 40958 w 81914"/>
                <a:gd name="connsiteY3" fmla="*/ 0 h 81914"/>
                <a:gd name="connsiteX4" fmla="*/ 81915 w 81914"/>
                <a:gd name="connsiteY4" fmla="*/ 40958 h 8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14" h="81914">
                  <a:moveTo>
                    <a:pt x="81915" y="40958"/>
                  </a:moveTo>
                  <a:cubicBezTo>
                    <a:pt x="81915" y="63578"/>
                    <a:pt x="63578" y="81915"/>
                    <a:pt x="40958" y="81915"/>
                  </a:cubicBezTo>
                  <a:cubicBezTo>
                    <a:pt x="18337" y="81915"/>
                    <a:pt x="0" y="63578"/>
                    <a:pt x="0" y="40958"/>
                  </a:cubicBezTo>
                  <a:cubicBezTo>
                    <a:pt x="0" y="18337"/>
                    <a:pt x="18337" y="0"/>
                    <a:pt x="40958" y="0"/>
                  </a:cubicBezTo>
                  <a:cubicBezTo>
                    <a:pt x="63578" y="0"/>
                    <a:pt x="81915" y="18337"/>
                    <a:pt x="81915" y="4095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AC9CDE7-006B-486C-9DFD-7AA94895D23F}"/>
                </a:ext>
              </a:extLst>
            </p:cNvPr>
            <p:cNvSpPr/>
            <p:nvPr/>
          </p:nvSpPr>
          <p:spPr>
            <a:xfrm>
              <a:off x="1533888" y="3666557"/>
              <a:ext cx="81914" cy="81914"/>
            </a:xfrm>
            <a:custGeom>
              <a:avLst/>
              <a:gdLst>
                <a:gd name="connsiteX0" fmla="*/ 81915 w 81914"/>
                <a:gd name="connsiteY0" fmla="*/ 40958 h 81914"/>
                <a:gd name="connsiteX1" fmla="*/ 40958 w 81914"/>
                <a:gd name="connsiteY1" fmla="*/ 81915 h 81914"/>
                <a:gd name="connsiteX2" fmla="*/ 0 w 81914"/>
                <a:gd name="connsiteY2" fmla="*/ 40958 h 81914"/>
                <a:gd name="connsiteX3" fmla="*/ 40958 w 81914"/>
                <a:gd name="connsiteY3" fmla="*/ 0 h 81914"/>
                <a:gd name="connsiteX4" fmla="*/ 81915 w 81914"/>
                <a:gd name="connsiteY4" fmla="*/ 40958 h 8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14" h="81914">
                  <a:moveTo>
                    <a:pt x="81915" y="40958"/>
                  </a:moveTo>
                  <a:cubicBezTo>
                    <a:pt x="81915" y="63578"/>
                    <a:pt x="63578" y="81915"/>
                    <a:pt x="40958" y="81915"/>
                  </a:cubicBezTo>
                  <a:cubicBezTo>
                    <a:pt x="18337" y="81915"/>
                    <a:pt x="0" y="63578"/>
                    <a:pt x="0" y="40958"/>
                  </a:cubicBezTo>
                  <a:cubicBezTo>
                    <a:pt x="0" y="18337"/>
                    <a:pt x="18337" y="0"/>
                    <a:pt x="40958" y="0"/>
                  </a:cubicBezTo>
                  <a:cubicBezTo>
                    <a:pt x="63578" y="0"/>
                    <a:pt x="81915" y="18337"/>
                    <a:pt x="81915" y="4095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BB3E778-ED3F-4509-B1E0-745DBC9C9FB1}"/>
                </a:ext>
              </a:extLst>
            </p:cNvPr>
            <p:cNvSpPr/>
            <p:nvPr/>
          </p:nvSpPr>
          <p:spPr>
            <a:xfrm>
              <a:off x="1287190" y="3419860"/>
              <a:ext cx="575310" cy="575310"/>
            </a:xfrm>
            <a:custGeom>
              <a:avLst/>
              <a:gdLst>
                <a:gd name="connsiteX0" fmla="*/ 575310 w 575310"/>
                <a:gd name="connsiteY0" fmla="*/ 287655 h 575310"/>
                <a:gd name="connsiteX1" fmla="*/ 287655 w 575310"/>
                <a:gd name="connsiteY1" fmla="*/ 575310 h 575310"/>
                <a:gd name="connsiteX2" fmla="*/ 0 w 575310"/>
                <a:gd name="connsiteY2" fmla="*/ 287655 h 575310"/>
                <a:gd name="connsiteX3" fmla="*/ 287655 w 575310"/>
                <a:gd name="connsiteY3" fmla="*/ 0 h 575310"/>
                <a:gd name="connsiteX4" fmla="*/ 575310 w 575310"/>
                <a:gd name="connsiteY4" fmla="*/ 287655 h 57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310" h="575310">
                  <a:moveTo>
                    <a:pt x="575310" y="287655"/>
                  </a:moveTo>
                  <a:cubicBezTo>
                    <a:pt x="575310" y="446522"/>
                    <a:pt x="446522" y="575310"/>
                    <a:pt x="287655" y="575310"/>
                  </a:cubicBezTo>
                  <a:cubicBezTo>
                    <a:pt x="128787" y="575310"/>
                    <a:pt x="0" y="446522"/>
                    <a:pt x="0" y="287655"/>
                  </a:cubicBezTo>
                  <a:cubicBezTo>
                    <a:pt x="0" y="128787"/>
                    <a:pt x="128787" y="0"/>
                    <a:pt x="287655" y="0"/>
                  </a:cubicBezTo>
                  <a:cubicBezTo>
                    <a:pt x="446522" y="0"/>
                    <a:pt x="575310" y="128787"/>
                    <a:pt x="575310" y="28765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0572D77-7D37-401C-B107-C57909B2F449}"/>
                </a:ext>
              </a:extLst>
            </p:cNvPr>
            <p:cNvSpPr/>
            <p:nvPr/>
          </p:nvSpPr>
          <p:spPr>
            <a:xfrm>
              <a:off x="1574845" y="3788477"/>
              <a:ext cx="9525" cy="255269"/>
            </a:xfrm>
            <a:custGeom>
              <a:avLst/>
              <a:gdLst>
                <a:gd name="connsiteX0" fmla="*/ 0 w 9525"/>
                <a:gd name="connsiteY0" fmla="*/ 0 h 255269"/>
                <a:gd name="connsiteX1" fmla="*/ 0 w 9525"/>
                <a:gd name="connsiteY1" fmla="*/ 255270 h 255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55269">
                  <a:moveTo>
                    <a:pt x="0" y="0"/>
                  </a:moveTo>
                  <a:lnTo>
                    <a:pt x="0" y="25527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9676138-E3E7-4152-AAF0-B203129F8852}"/>
                </a:ext>
              </a:extLst>
            </p:cNvPr>
            <p:cNvSpPr/>
            <p:nvPr/>
          </p:nvSpPr>
          <p:spPr>
            <a:xfrm>
              <a:off x="1574845" y="3371282"/>
              <a:ext cx="9525" cy="257175"/>
            </a:xfrm>
            <a:custGeom>
              <a:avLst/>
              <a:gdLst>
                <a:gd name="connsiteX0" fmla="*/ 0 w 9525"/>
                <a:gd name="connsiteY0" fmla="*/ 0 h 257175"/>
                <a:gd name="connsiteX1" fmla="*/ 0 w 9525"/>
                <a:gd name="connsiteY1" fmla="*/ 25717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57175">
                  <a:moveTo>
                    <a:pt x="0" y="0"/>
                  </a:moveTo>
                  <a:lnTo>
                    <a:pt x="0" y="25717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967DB35-F290-4758-AB11-835957E7C955}"/>
                </a:ext>
              </a:extLst>
            </p:cNvPr>
            <p:cNvSpPr/>
            <p:nvPr/>
          </p:nvSpPr>
          <p:spPr>
            <a:xfrm>
              <a:off x="1238613" y="3707515"/>
              <a:ext cx="255270" cy="9525"/>
            </a:xfrm>
            <a:custGeom>
              <a:avLst/>
              <a:gdLst>
                <a:gd name="connsiteX0" fmla="*/ 255270 w 255270"/>
                <a:gd name="connsiteY0" fmla="*/ 0 h 9525"/>
                <a:gd name="connsiteX1" fmla="*/ 0 w 25527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5270" h="9525">
                  <a:moveTo>
                    <a:pt x="25527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180C943-2605-467B-9255-424184FFED6D}"/>
                </a:ext>
              </a:extLst>
            </p:cNvPr>
            <p:cNvSpPr/>
            <p:nvPr/>
          </p:nvSpPr>
          <p:spPr>
            <a:xfrm>
              <a:off x="1654855" y="3707515"/>
              <a:ext cx="256222" cy="9525"/>
            </a:xfrm>
            <a:custGeom>
              <a:avLst/>
              <a:gdLst>
                <a:gd name="connsiteX0" fmla="*/ 256223 w 256222"/>
                <a:gd name="connsiteY0" fmla="*/ 0 h 9525"/>
                <a:gd name="connsiteX1" fmla="*/ 0 w 2562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6222" h="9525">
                  <a:moveTo>
                    <a:pt x="256223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8" name="Graphic 51">
            <a:extLst>
              <a:ext uri="{FF2B5EF4-FFF2-40B4-BE49-F238E27FC236}">
                <a16:creationId xmlns:a16="http://schemas.microsoft.com/office/drawing/2014/main" id="{ACB85FCF-61F4-426F-8734-E2D8D7F4F05D}"/>
              </a:ext>
            </a:extLst>
          </p:cNvPr>
          <p:cNvGrpSpPr/>
          <p:nvPr/>
        </p:nvGrpSpPr>
        <p:grpSpPr>
          <a:xfrm>
            <a:off x="3478316" y="3437957"/>
            <a:ext cx="510539" cy="538785"/>
            <a:chOff x="3478316" y="3437957"/>
            <a:chExt cx="510539" cy="538785"/>
          </a:xfrm>
          <a:noFill/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C666E76A-DF04-4B8B-A623-79D6A4660F0A}"/>
                </a:ext>
              </a:extLst>
            </p:cNvPr>
            <p:cNvSpPr/>
            <p:nvPr/>
          </p:nvSpPr>
          <p:spPr>
            <a:xfrm>
              <a:off x="3697391" y="3657032"/>
              <a:ext cx="72390" cy="72390"/>
            </a:xfrm>
            <a:custGeom>
              <a:avLst/>
              <a:gdLst>
                <a:gd name="connsiteX0" fmla="*/ 36195 w 72390"/>
                <a:gd name="connsiteY0" fmla="*/ 72390 h 72390"/>
                <a:gd name="connsiteX1" fmla="*/ 0 w 72390"/>
                <a:gd name="connsiteY1" fmla="*/ 36195 h 72390"/>
                <a:gd name="connsiteX2" fmla="*/ 36195 w 72390"/>
                <a:gd name="connsiteY2" fmla="*/ 0 h 72390"/>
                <a:gd name="connsiteX3" fmla="*/ 72390 w 72390"/>
                <a:gd name="connsiteY3" fmla="*/ 36195 h 72390"/>
                <a:gd name="connsiteX4" fmla="*/ 72390 w 72390"/>
                <a:gd name="connsiteY4" fmla="*/ 36195 h 72390"/>
                <a:gd name="connsiteX5" fmla="*/ 36195 w 72390"/>
                <a:gd name="connsiteY5" fmla="*/ 72390 h 72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390" h="72390">
                  <a:moveTo>
                    <a:pt x="36195" y="72390"/>
                  </a:moveTo>
                  <a:cubicBezTo>
                    <a:pt x="16193" y="72390"/>
                    <a:pt x="0" y="56197"/>
                    <a:pt x="0" y="36195"/>
                  </a:cubicBezTo>
                  <a:cubicBezTo>
                    <a:pt x="0" y="16193"/>
                    <a:pt x="16193" y="0"/>
                    <a:pt x="36195" y="0"/>
                  </a:cubicBezTo>
                  <a:cubicBezTo>
                    <a:pt x="56197" y="0"/>
                    <a:pt x="72390" y="16193"/>
                    <a:pt x="72390" y="36195"/>
                  </a:cubicBezTo>
                  <a:lnTo>
                    <a:pt x="72390" y="36195"/>
                  </a:lnTo>
                  <a:cubicBezTo>
                    <a:pt x="72390" y="56197"/>
                    <a:pt x="56197" y="72390"/>
                    <a:pt x="36195" y="7239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5076C091-0DF7-4A83-98B8-0AC25B97C1D9}"/>
                </a:ext>
              </a:extLst>
            </p:cNvPr>
            <p:cNvSpPr/>
            <p:nvPr/>
          </p:nvSpPr>
          <p:spPr>
            <a:xfrm>
              <a:off x="3697391" y="3657032"/>
              <a:ext cx="72390" cy="72390"/>
            </a:xfrm>
            <a:custGeom>
              <a:avLst/>
              <a:gdLst>
                <a:gd name="connsiteX0" fmla="*/ 36195 w 72390"/>
                <a:gd name="connsiteY0" fmla="*/ 72390 h 72390"/>
                <a:gd name="connsiteX1" fmla="*/ 0 w 72390"/>
                <a:gd name="connsiteY1" fmla="*/ 36195 h 72390"/>
                <a:gd name="connsiteX2" fmla="*/ 36195 w 72390"/>
                <a:gd name="connsiteY2" fmla="*/ 0 h 72390"/>
                <a:gd name="connsiteX3" fmla="*/ 72390 w 72390"/>
                <a:gd name="connsiteY3" fmla="*/ 36195 h 72390"/>
                <a:gd name="connsiteX4" fmla="*/ 72390 w 72390"/>
                <a:gd name="connsiteY4" fmla="*/ 36195 h 72390"/>
                <a:gd name="connsiteX5" fmla="*/ 36195 w 72390"/>
                <a:gd name="connsiteY5" fmla="*/ 72390 h 72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390" h="72390">
                  <a:moveTo>
                    <a:pt x="36195" y="72390"/>
                  </a:moveTo>
                  <a:cubicBezTo>
                    <a:pt x="16193" y="72390"/>
                    <a:pt x="0" y="56197"/>
                    <a:pt x="0" y="36195"/>
                  </a:cubicBezTo>
                  <a:cubicBezTo>
                    <a:pt x="0" y="16193"/>
                    <a:pt x="16193" y="0"/>
                    <a:pt x="36195" y="0"/>
                  </a:cubicBezTo>
                  <a:cubicBezTo>
                    <a:pt x="56197" y="0"/>
                    <a:pt x="72390" y="16193"/>
                    <a:pt x="72390" y="36195"/>
                  </a:cubicBezTo>
                  <a:lnTo>
                    <a:pt x="72390" y="36195"/>
                  </a:lnTo>
                  <a:cubicBezTo>
                    <a:pt x="72390" y="56197"/>
                    <a:pt x="56197" y="72390"/>
                    <a:pt x="36195" y="7239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91E79DA-40FA-4F32-B259-DC5571D0DBEE}"/>
                </a:ext>
              </a:extLst>
            </p:cNvPr>
            <p:cNvSpPr/>
            <p:nvPr/>
          </p:nvSpPr>
          <p:spPr>
            <a:xfrm>
              <a:off x="3627858" y="3587500"/>
              <a:ext cx="211454" cy="211454"/>
            </a:xfrm>
            <a:custGeom>
              <a:avLst/>
              <a:gdLst>
                <a:gd name="connsiteX0" fmla="*/ 211455 w 211454"/>
                <a:gd name="connsiteY0" fmla="*/ 105728 h 211454"/>
                <a:gd name="connsiteX1" fmla="*/ 105728 w 211454"/>
                <a:gd name="connsiteY1" fmla="*/ 211455 h 211454"/>
                <a:gd name="connsiteX2" fmla="*/ 0 w 211454"/>
                <a:gd name="connsiteY2" fmla="*/ 105728 h 211454"/>
                <a:gd name="connsiteX3" fmla="*/ 105728 w 211454"/>
                <a:gd name="connsiteY3" fmla="*/ 0 h 211454"/>
                <a:gd name="connsiteX4" fmla="*/ 211455 w 211454"/>
                <a:gd name="connsiteY4" fmla="*/ 105728 h 211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454" h="211454">
                  <a:moveTo>
                    <a:pt x="211455" y="105728"/>
                  </a:moveTo>
                  <a:cubicBezTo>
                    <a:pt x="211455" y="164119"/>
                    <a:pt x="164119" y="211455"/>
                    <a:pt x="105728" y="211455"/>
                  </a:cubicBezTo>
                  <a:cubicBezTo>
                    <a:pt x="47336" y="211455"/>
                    <a:pt x="0" y="164119"/>
                    <a:pt x="0" y="105728"/>
                  </a:cubicBezTo>
                  <a:cubicBezTo>
                    <a:pt x="0" y="47336"/>
                    <a:pt x="47336" y="0"/>
                    <a:pt x="105728" y="0"/>
                  </a:cubicBezTo>
                  <a:cubicBezTo>
                    <a:pt x="164119" y="0"/>
                    <a:pt x="211455" y="47336"/>
                    <a:pt x="211455" y="10572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0787C716-A6F7-4E3D-A4A1-A74F98F14413}"/>
                </a:ext>
              </a:extLst>
            </p:cNvPr>
            <p:cNvSpPr/>
            <p:nvPr/>
          </p:nvSpPr>
          <p:spPr>
            <a:xfrm>
              <a:off x="3554516" y="3514157"/>
              <a:ext cx="358139" cy="358139"/>
            </a:xfrm>
            <a:custGeom>
              <a:avLst/>
              <a:gdLst>
                <a:gd name="connsiteX0" fmla="*/ 358140 w 358139"/>
                <a:gd name="connsiteY0" fmla="*/ 179070 h 358139"/>
                <a:gd name="connsiteX1" fmla="*/ 179070 w 358139"/>
                <a:gd name="connsiteY1" fmla="*/ 358140 h 358139"/>
                <a:gd name="connsiteX2" fmla="*/ 0 w 358139"/>
                <a:gd name="connsiteY2" fmla="*/ 179070 h 358139"/>
                <a:gd name="connsiteX3" fmla="*/ 179070 w 358139"/>
                <a:gd name="connsiteY3" fmla="*/ 0 h 358139"/>
                <a:gd name="connsiteX4" fmla="*/ 358140 w 358139"/>
                <a:gd name="connsiteY4" fmla="*/ 179070 h 358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8139" h="358139">
                  <a:moveTo>
                    <a:pt x="358140" y="179070"/>
                  </a:moveTo>
                  <a:cubicBezTo>
                    <a:pt x="358140" y="277968"/>
                    <a:pt x="277968" y="358140"/>
                    <a:pt x="179070" y="358140"/>
                  </a:cubicBezTo>
                  <a:cubicBezTo>
                    <a:pt x="80172" y="358140"/>
                    <a:pt x="0" y="277968"/>
                    <a:pt x="0" y="179070"/>
                  </a:cubicBezTo>
                  <a:cubicBezTo>
                    <a:pt x="0" y="80172"/>
                    <a:pt x="80172" y="0"/>
                    <a:pt x="179070" y="0"/>
                  </a:cubicBezTo>
                  <a:cubicBezTo>
                    <a:pt x="277968" y="0"/>
                    <a:pt x="358140" y="80172"/>
                    <a:pt x="358140" y="17907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85DED78-0171-4423-A918-66144DEB7920}"/>
                </a:ext>
              </a:extLst>
            </p:cNvPr>
            <p:cNvSpPr/>
            <p:nvPr/>
          </p:nvSpPr>
          <p:spPr>
            <a:xfrm>
              <a:off x="3478316" y="3437957"/>
              <a:ext cx="510539" cy="510539"/>
            </a:xfrm>
            <a:custGeom>
              <a:avLst/>
              <a:gdLst>
                <a:gd name="connsiteX0" fmla="*/ 510540 w 510539"/>
                <a:gd name="connsiteY0" fmla="*/ 255270 h 510539"/>
                <a:gd name="connsiteX1" fmla="*/ 255270 w 510539"/>
                <a:gd name="connsiteY1" fmla="*/ 510540 h 510539"/>
                <a:gd name="connsiteX2" fmla="*/ 0 w 510539"/>
                <a:gd name="connsiteY2" fmla="*/ 255270 h 510539"/>
                <a:gd name="connsiteX3" fmla="*/ 255270 w 510539"/>
                <a:gd name="connsiteY3" fmla="*/ 0 h 510539"/>
                <a:gd name="connsiteX4" fmla="*/ 510540 w 510539"/>
                <a:gd name="connsiteY4" fmla="*/ 255270 h 510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0539" h="510539">
                  <a:moveTo>
                    <a:pt x="510540" y="255270"/>
                  </a:moveTo>
                  <a:cubicBezTo>
                    <a:pt x="510540" y="396252"/>
                    <a:pt x="396252" y="510540"/>
                    <a:pt x="255270" y="510540"/>
                  </a:cubicBezTo>
                  <a:cubicBezTo>
                    <a:pt x="114288" y="510540"/>
                    <a:pt x="0" y="396252"/>
                    <a:pt x="0" y="255270"/>
                  </a:cubicBezTo>
                  <a:cubicBezTo>
                    <a:pt x="0" y="114288"/>
                    <a:pt x="114288" y="0"/>
                    <a:pt x="255270" y="0"/>
                  </a:cubicBezTo>
                  <a:cubicBezTo>
                    <a:pt x="396252" y="0"/>
                    <a:pt x="510540" y="114288"/>
                    <a:pt x="510540" y="25527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0B640902-F474-4EDD-BAA9-40CEC539942F}"/>
                </a:ext>
              </a:extLst>
            </p:cNvPr>
            <p:cNvSpPr/>
            <p:nvPr/>
          </p:nvSpPr>
          <p:spPr>
            <a:xfrm>
              <a:off x="3514045" y="3857057"/>
              <a:ext cx="87142" cy="119685"/>
            </a:xfrm>
            <a:custGeom>
              <a:avLst/>
              <a:gdLst>
                <a:gd name="connsiteX0" fmla="*/ 24278 w 87142"/>
                <a:gd name="connsiteY0" fmla="*/ 0 h 119685"/>
                <a:gd name="connsiteX1" fmla="*/ 6180 w 87142"/>
                <a:gd name="connsiteY1" fmla="*/ 114300 h 119685"/>
                <a:gd name="connsiteX2" fmla="*/ 87143 w 87142"/>
                <a:gd name="connsiteY2" fmla="*/ 54293 h 1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142" h="119685">
                  <a:moveTo>
                    <a:pt x="24278" y="0"/>
                  </a:moveTo>
                  <a:cubicBezTo>
                    <a:pt x="24278" y="0"/>
                    <a:pt x="-14775" y="86678"/>
                    <a:pt x="6180" y="114300"/>
                  </a:cubicBezTo>
                  <a:cubicBezTo>
                    <a:pt x="27135" y="141923"/>
                    <a:pt x="87143" y="54293"/>
                    <a:pt x="87143" y="5429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8EA5F90-3928-46BF-AA7C-1856058ABD1D}"/>
                </a:ext>
              </a:extLst>
            </p:cNvPr>
            <p:cNvSpPr/>
            <p:nvPr/>
          </p:nvSpPr>
          <p:spPr>
            <a:xfrm>
              <a:off x="3865983" y="3857057"/>
              <a:ext cx="87142" cy="119685"/>
            </a:xfrm>
            <a:custGeom>
              <a:avLst/>
              <a:gdLst>
                <a:gd name="connsiteX0" fmla="*/ 62865 w 87142"/>
                <a:gd name="connsiteY0" fmla="*/ 0 h 119685"/>
                <a:gd name="connsiteX1" fmla="*/ 80963 w 87142"/>
                <a:gd name="connsiteY1" fmla="*/ 114300 h 119685"/>
                <a:gd name="connsiteX2" fmla="*/ 0 w 87142"/>
                <a:gd name="connsiteY2" fmla="*/ 54293 h 1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142" h="119685">
                  <a:moveTo>
                    <a:pt x="62865" y="0"/>
                  </a:moveTo>
                  <a:cubicBezTo>
                    <a:pt x="62865" y="0"/>
                    <a:pt x="101917" y="86678"/>
                    <a:pt x="80963" y="114300"/>
                  </a:cubicBezTo>
                  <a:cubicBezTo>
                    <a:pt x="60007" y="141923"/>
                    <a:pt x="0" y="54293"/>
                    <a:pt x="0" y="5429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8" name="Graphic 53">
            <a:extLst>
              <a:ext uri="{FF2B5EF4-FFF2-40B4-BE49-F238E27FC236}">
                <a16:creationId xmlns:a16="http://schemas.microsoft.com/office/drawing/2014/main" id="{0B20F3C9-EBD0-43FB-85D8-C9ADFA0D63A5}"/>
              </a:ext>
            </a:extLst>
          </p:cNvPr>
          <p:cNvGrpSpPr/>
          <p:nvPr/>
        </p:nvGrpSpPr>
        <p:grpSpPr>
          <a:xfrm>
            <a:off x="5616101" y="3417002"/>
            <a:ext cx="575310" cy="575310"/>
            <a:chOff x="5616101" y="3417002"/>
            <a:chExt cx="575310" cy="575310"/>
          </a:xfrm>
          <a:noFill/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CAD71B2-2B52-4504-AA42-1E64B924C979}"/>
                </a:ext>
              </a:extLst>
            </p:cNvPr>
            <p:cNvSpPr/>
            <p:nvPr/>
          </p:nvSpPr>
          <p:spPr>
            <a:xfrm>
              <a:off x="5862799" y="3663700"/>
              <a:ext cx="81914" cy="81914"/>
            </a:xfrm>
            <a:custGeom>
              <a:avLst/>
              <a:gdLst>
                <a:gd name="connsiteX0" fmla="*/ 81915 w 81914"/>
                <a:gd name="connsiteY0" fmla="*/ 40958 h 81914"/>
                <a:gd name="connsiteX1" fmla="*/ 40958 w 81914"/>
                <a:gd name="connsiteY1" fmla="*/ 81915 h 81914"/>
                <a:gd name="connsiteX2" fmla="*/ 0 w 81914"/>
                <a:gd name="connsiteY2" fmla="*/ 40958 h 81914"/>
                <a:gd name="connsiteX3" fmla="*/ 40958 w 81914"/>
                <a:gd name="connsiteY3" fmla="*/ 0 h 81914"/>
                <a:gd name="connsiteX4" fmla="*/ 81915 w 81914"/>
                <a:gd name="connsiteY4" fmla="*/ 40958 h 8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14" h="81914">
                  <a:moveTo>
                    <a:pt x="81915" y="40958"/>
                  </a:moveTo>
                  <a:cubicBezTo>
                    <a:pt x="81915" y="63578"/>
                    <a:pt x="63578" y="81915"/>
                    <a:pt x="40958" y="81915"/>
                  </a:cubicBezTo>
                  <a:cubicBezTo>
                    <a:pt x="18337" y="81915"/>
                    <a:pt x="0" y="63578"/>
                    <a:pt x="0" y="40958"/>
                  </a:cubicBezTo>
                  <a:cubicBezTo>
                    <a:pt x="0" y="18337"/>
                    <a:pt x="18337" y="0"/>
                    <a:pt x="40958" y="0"/>
                  </a:cubicBezTo>
                  <a:cubicBezTo>
                    <a:pt x="63578" y="0"/>
                    <a:pt x="81915" y="18337"/>
                    <a:pt x="81915" y="4095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17788390-63FA-450A-9B2A-C0B59DB4B084}"/>
                </a:ext>
              </a:extLst>
            </p:cNvPr>
            <p:cNvSpPr/>
            <p:nvPr/>
          </p:nvSpPr>
          <p:spPr>
            <a:xfrm>
              <a:off x="5862799" y="3663700"/>
              <a:ext cx="81914" cy="81914"/>
            </a:xfrm>
            <a:custGeom>
              <a:avLst/>
              <a:gdLst>
                <a:gd name="connsiteX0" fmla="*/ 81915 w 81914"/>
                <a:gd name="connsiteY0" fmla="*/ 40958 h 81914"/>
                <a:gd name="connsiteX1" fmla="*/ 40958 w 81914"/>
                <a:gd name="connsiteY1" fmla="*/ 81915 h 81914"/>
                <a:gd name="connsiteX2" fmla="*/ 0 w 81914"/>
                <a:gd name="connsiteY2" fmla="*/ 40958 h 81914"/>
                <a:gd name="connsiteX3" fmla="*/ 40958 w 81914"/>
                <a:gd name="connsiteY3" fmla="*/ 0 h 81914"/>
                <a:gd name="connsiteX4" fmla="*/ 81915 w 81914"/>
                <a:gd name="connsiteY4" fmla="*/ 40958 h 8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14" h="81914">
                  <a:moveTo>
                    <a:pt x="81915" y="40958"/>
                  </a:moveTo>
                  <a:cubicBezTo>
                    <a:pt x="81915" y="63578"/>
                    <a:pt x="63578" y="81915"/>
                    <a:pt x="40958" y="81915"/>
                  </a:cubicBezTo>
                  <a:cubicBezTo>
                    <a:pt x="18337" y="81915"/>
                    <a:pt x="0" y="63578"/>
                    <a:pt x="0" y="40958"/>
                  </a:cubicBezTo>
                  <a:cubicBezTo>
                    <a:pt x="0" y="18337"/>
                    <a:pt x="18337" y="0"/>
                    <a:pt x="40958" y="0"/>
                  </a:cubicBezTo>
                  <a:cubicBezTo>
                    <a:pt x="63578" y="0"/>
                    <a:pt x="81915" y="18337"/>
                    <a:pt x="81915" y="4095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4CB9549A-1591-44A4-8498-AE509B945B7E}"/>
                </a:ext>
              </a:extLst>
            </p:cNvPr>
            <p:cNvSpPr/>
            <p:nvPr/>
          </p:nvSpPr>
          <p:spPr>
            <a:xfrm>
              <a:off x="5616101" y="3417002"/>
              <a:ext cx="575310" cy="575310"/>
            </a:xfrm>
            <a:custGeom>
              <a:avLst/>
              <a:gdLst>
                <a:gd name="connsiteX0" fmla="*/ 575310 w 575310"/>
                <a:gd name="connsiteY0" fmla="*/ 287655 h 575310"/>
                <a:gd name="connsiteX1" fmla="*/ 287655 w 575310"/>
                <a:gd name="connsiteY1" fmla="*/ 575310 h 575310"/>
                <a:gd name="connsiteX2" fmla="*/ 0 w 575310"/>
                <a:gd name="connsiteY2" fmla="*/ 287655 h 575310"/>
                <a:gd name="connsiteX3" fmla="*/ 287655 w 575310"/>
                <a:gd name="connsiteY3" fmla="*/ 0 h 575310"/>
                <a:gd name="connsiteX4" fmla="*/ 575310 w 575310"/>
                <a:gd name="connsiteY4" fmla="*/ 287655 h 57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310" h="575310">
                  <a:moveTo>
                    <a:pt x="575310" y="287655"/>
                  </a:moveTo>
                  <a:cubicBezTo>
                    <a:pt x="575310" y="446522"/>
                    <a:pt x="446522" y="575310"/>
                    <a:pt x="287655" y="575310"/>
                  </a:cubicBezTo>
                  <a:cubicBezTo>
                    <a:pt x="128788" y="575310"/>
                    <a:pt x="0" y="446522"/>
                    <a:pt x="0" y="287655"/>
                  </a:cubicBezTo>
                  <a:cubicBezTo>
                    <a:pt x="0" y="128788"/>
                    <a:pt x="128788" y="0"/>
                    <a:pt x="287655" y="0"/>
                  </a:cubicBezTo>
                  <a:cubicBezTo>
                    <a:pt x="446522" y="0"/>
                    <a:pt x="575310" y="128788"/>
                    <a:pt x="575310" y="28765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86D3CAF-2C4E-4814-B1C2-B78D8EAC5195}"/>
                </a:ext>
              </a:extLst>
            </p:cNvPr>
            <p:cNvSpPr/>
            <p:nvPr/>
          </p:nvSpPr>
          <p:spPr>
            <a:xfrm>
              <a:off x="5903756" y="3812290"/>
              <a:ext cx="9525" cy="180022"/>
            </a:xfrm>
            <a:custGeom>
              <a:avLst/>
              <a:gdLst>
                <a:gd name="connsiteX0" fmla="*/ 0 w 9525"/>
                <a:gd name="connsiteY0" fmla="*/ 180023 h 180022"/>
                <a:gd name="connsiteX1" fmla="*/ 0 w 9525"/>
                <a:gd name="connsiteY1" fmla="*/ 0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80022">
                  <a:moveTo>
                    <a:pt x="0" y="180023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5E7087DB-2D05-4FE8-8CAB-1D5F40A8AA1C}"/>
                </a:ext>
              </a:extLst>
            </p:cNvPr>
            <p:cNvSpPr/>
            <p:nvPr/>
          </p:nvSpPr>
          <p:spPr>
            <a:xfrm>
              <a:off x="5903756" y="3417002"/>
              <a:ext cx="9525" cy="181927"/>
            </a:xfrm>
            <a:custGeom>
              <a:avLst/>
              <a:gdLst>
                <a:gd name="connsiteX0" fmla="*/ 0 w 9525"/>
                <a:gd name="connsiteY0" fmla="*/ 181927 h 181927"/>
                <a:gd name="connsiteX1" fmla="*/ 0 w 9525"/>
                <a:gd name="connsiteY1" fmla="*/ 0 h 181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81927">
                  <a:moveTo>
                    <a:pt x="0" y="181927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7581AB45-BCA5-440D-9962-9A288D44DFD1}"/>
                </a:ext>
              </a:extLst>
            </p:cNvPr>
            <p:cNvSpPr/>
            <p:nvPr/>
          </p:nvSpPr>
          <p:spPr>
            <a:xfrm>
              <a:off x="5616101" y="3704657"/>
              <a:ext cx="186690" cy="9525"/>
            </a:xfrm>
            <a:custGeom>
              <a:avLst/>
              <a:gdLst>
                <a:gd name="connsiteX0" fmla="*/ 186690 w 186690"/>
                <a:gd name="connsiteY0" fmla="*/ 0 h 9525"/>
                <a:gd name="connsiteX1" fmla="*/ 0 w 18669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6690" h="9525">
                  <a:moveTo>
                    <a:pt x="18669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A2CBCA85-94AD-4C10-8C27-E3C81C9101BA}"/>
                </a:ext>
              </a:extLst>
            </p:cNvPr>
            <p:cNvSpPr/>
            <p:nvPr/>
          </p:nvSpPr>
          <p:spPr>
            <a:xfrm>
              <a:off x="6003769" y="3704657"/>
              <a:ext cx="187642" cy="9525"/>
            </a:xfrm>
            <a:custGeom>
              <a:avLst/>
              <a:gdLst>
                <a:gd name="connsiteX0" fmla="*/ 187643 w 187642"/>
                <a:gd name="connsiteY0" fmla="*/ 0 h 9525"/>
                <a:gd name="connsiteX1" fmla="*/ 0 w 18764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7642" h="9525">
                  <a:moveTo>
                    <a:pt x="187643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8" name="Graphic 55">
            <a:extLst>
              <a:ext uri="{FF2B5EF4-FFF2-40B4-BE49-F238E27FC236}">
                <a16:creationId xmlns:a16="http://schemas.microsoft.com/office/drawing/2014/main" id="{633BBDA2-0371-47CB-8A78-8BF52C4425C6}"/>
              </a:ext>
            </a:extLst>
          </p:cNvPr>
          <p:cNvGrpSpPr/>
          <p:nvPr/>
        </p:nvGrpSpPr>
        <p:grpSpPr>
          <a:xfrm>
            <a:off x="7805322" y="3427987"/>
            <a:ext cx="519111" cy="557657"/>
            <a:chOff x="7805322" y="3427987"/>
            <a:chExt cx="519111" cy="557657"/>
          </a:xfrm>
          <a:noFill/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327B61F7-872D-43B7-8D9A-2C36DAEA1799}"/>
                </a:ext>
              </a:extLst>
            </p:cNvPr>
            <p:cNvSpPr/>
            <p:nvPr/>
          </p:nvSpPr>
          <p:spPr>
            <a:xfrm>
              <a:off x="7805322" y="3430337"/>
              <a:ext cx="9525" cy="555307"/>
            </a:xfrm>
            <a:custGeom>
              <a:avLst/>
              <a:gdLst>
                <a:gd name="connsiteX0" fmla="*/ 0 w 9525"/>
                <a:gd name="connsiteY0" fmla="*/ 555308 h 555307"/>
                <a:gd name="connsiteX1" fmla="*/ 0 w 9525"/>
                <a:gd name="connsiteY1" fmla="*/ 0 h 555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55307">
                  <a:moveTo>
                    <a:pt x="0" y="55530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A4D46020-8346-4BCA-A010-C4C5B786C77A}"/>
                </a:ext>
              </a:extLst>
            </p:cNvPr>
            <p:cNvSpPr/>
            <p:nvPr/>
          </p:nvSpPr>
          <p:spPr>
            <a:xfrm>
              <a:off x="7805322" y="3427987"/>
              <a:ext cx="333621" cy="257620"/>
            </a:xfrm>
            <a:custGeom>
              <a:avLst/>
              <a:gdLst>
                <a:gd name="connsiteX0" fmla="*/ 0 w 333621"/>
                <a:gd name="connsiteY0" fmla="*/ 5208 h 257620"/>
                <a:gd name="connsiteX1" fmla="*/ 330518 w 333621"/>
                <a:gd name="connsiteY1" fmla="*/ 42355 h 257620"/>
                <a:gd name="connsiteX2" fmla="*/ 318135 w 333621"/>
                <a:gd name="connsiteY2" fmla="*/ 189040 h 257620"/>
                <a:gd name="connsiteX3" fmla="*/ 207645 w 333621"/>
                <a:gd name="connsiteY3" fmla="*/ 157608 h 257620"/>
                <a:gd name="connsiteX4" fmla="*/ 0 w 333621"/>
                <a:gd name="connsiteY4" fmla="*/ 257620 h 25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3621" h="257620">
                  <a:moveTo>
                    <a:pt x="0" y="5208"/>
                  </a:moveTo>
                  <a:cubicBezTo>
                    <a:pt x="0" y="5208"/>
                    <a:pt x="319087" y="-20510"/>
                    <a:pt x="330518" y="42355"/>
                  </a:cubicBezTo>
                  <a:cubicBezTo>
                    <a:pt x="341947" y="105220"/>
                    <a:pt x="318135" y="189040"/>
                    <a:pt x="318135" y="189040"/>
                  </a:cubicBezTo>
                  <a:cubicBezTo>
                    <a:pt x="318135" y="189040"/>
                    <a:pt x="336233" y="105220"/>
                    <a:pt x="207645" y="157608"/>
                  </a:cubicBezTo>
                  <a:cubicBezTo>
                    <a:pt x="136208" y="187135"/>
                    <a:pt x="66675" y="220473"/>
                    <a:pt x="0" y="25762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DF57451-5D7C-468C-BF10-907091DE3B0B}"/>
                </a:ext>
              </a:extLst>
            </p:cNvPr>
            <p:cNvSpPr/>
            <p:nvPr/>
          </p:nvSpPr>
          <p:spPr>
            <a:xfrm>
              <a:off x="8062497" y="3569402"/>
              <a:ext cx="60959" cy="126682"/>
            </a:xfrm>
            <a:custGeom>
              <a:avLst/>
              <a:gdLst>
                <a:gd name="connsiteX0" fmla="*/ 8572 w 60959"/>
                <a:gd name="connsiteY0" fmla="*/ 0 h 126682"/>
                <a:gd name="connsiteX1" fmla="*/ 0 w 60959"/>
                <a:gd name="connsiteY1" fmla="*/ 126682 h 126682"/>
                <a:gd name="connsiteX2" fmla="*/ 60960 w 60959"/>
                <a:gd name="connsiteY2" fmla="*/ 47625 h 12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0959" h="126682">
                  <a:moveTo>
                    <a:pt x="8572" y="0"/>
                  </a:moveTo>
                  <a:lnTo>
                    <a:pt x="0" y="126682"/>
                  </a:lnTo>
                  <a:cubicBezTo>
                    <a:pt x="0" y="126682"/>
                    <a:pt x="52387" y="82868"/>
                    <a:pt x="60960" y="4762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CC48F45A-A7C6-4099-9F9E-8DB5B63D6E4C}"/>
                </a:ext>
              </a:extLst>
            </p:cNvPr>
            <p:cNvSpPr/>
            <p:nvPr/>
          </p:nvSpPr>
          <p:spPr>
            <a:xfrm>
              <a:off x="8061544" y="3529397"/>
              <a:ext cx="262889" cy="166687"/>
            </a:xfrm>
            <a:custGeom>
              <a:avLst/>
              <a:gdLst>
                <a:gd name="connsiteX0" fmla="*/ 77152 w 262889"/>
                <a:gd name="connsiteY0" fmla="*/ 49530 h 166687"/>
                <a:gd name="connsiteX1" fmla="*/ 262890 w 262889"/>
                <a:gd name="connsiteY1" fmla="*/ 0 h 166687"/>
                <a:gd name="connsiteX2" fmla="*/ 0 w 262889"/>
                <a:gd name="connsiteY2" fmla="*/ 166688 h 16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2889" h="166687">
                  <a:moveTo>
                    <a:pt x="77152" y="49530"/>
                  </a:moveTo>
                  <a:cubicBezTo>
                    <a:pt x="77152" y="49530"/>
                    <a:pt x="189548" y="73343"/>
                    <a:pt x="262890" y="0"/>
                  </a:cubicBezTo>
                  <a:cubicBezTo>
                    <a:pt x="262890" y="0"/>
                    <a:pt x="178118" y="158115"/>
                    <a:pt x="0" y="16668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5" name="Graphic 67">
            <a:extLst>
              <a:ext uri="{FF2B5EF4-FFF2-40B4-BE49-F238E27FC236}">
                <a16:creationId xmlns:a16="http://schemas.microsoft.com/office/drawing/2014/main" id="{34BD17C2-21CE-48F9-94CA-CBBEBA1230F7}"/>
              </a:ext>
            </a:extLst>
          </p:cNvPr>
          <p:cNvGrpSpPr/>
          <p:nvPr/>
        </p:nvGrpSpPr>
        <p:grpSpPr>
          <a:xfrm>
            <a:off x="10054550" y="5142787"/>
            <a:ext cx="344804" cy="592455"/>
            <a:chOff x="10054550" y="5142787"/>
            <a:chExt cx="344804" cy="592455"/>
          </a:xfrm>
          <a:noFill/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32FD156B-9CBC-41BB-B4BA-F3A11D89200C}"/>
                </a:ext>
              </a:extLst>
            </p:cNvPr>
            <p:cNvSpPr/>
            <p:nvPr/>
          </p:nvSpPr>
          <p:spPr>
            <a:xfrm>
              <a:off x="10207902" y="5142787"/>
              <a:ext cx="9525" cy="556259"/>
            </a:xfrm>
            <a:custGeom>
              <a:avLst/>
              <a:gdLst>
                <a:gd name="connsiteX0" fmla="*/ 0 w 9525"/>
                <a:gd name="connsiteY0" fmla="*/ 556260 h 556259"/>
                <a:gd name="connsiteX1" fmla="*/ 0 w 9525"/>
                <a:gd name="connsiteY1" fmla="*/ 0 h 5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56259">
                  <a:moveTo>
                    <a:pt x="0" y="55626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39B4432-16F8-4234-B8AF-21D82C077F23}"/>
                </a:ext>
              </a:extLst>
            </p:cNvPr>
            <p:cNvSpPr/>
            <p:nvPr/>
          </p:nvSpPr>
          <p:spPr>
            <a:xfrm>
              <a:off x="10207902" y="5142787"/>
              <a:ext cx="191452" cy="220980"/>
            </a:xfrm>
            <a:custGeom>
              <a:avLst/>
              <a:gdLst>
                <a:gd name="connsiteX0" fmla="*/ 0 w 191452"/>
                <a:gd name="connsiteY0" fmla="*/ 0 h 220980"/>
                <a:gd name="connsiteX1" fmla="*/ 191453 w 191452"/>
                <a:gd name="connsiteY1" fmla="*/ 110490 h 220980"/>
                <a:gd name="connsiteX2" fmla="*/ 0 w 191452"/>
                <a:gd name="connsiteY2" fmla="*/ 220980 h 2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1452" h="220980">
                  <a:moveTo>
                    <a:pt x="0" y="0"/>
                  </a:moveTo>
                  <a:lnTo>
                    <a:pt x="191453" y="110490"/>
                  </a:lnTo>
                  <a:lnTo>
                    <a:pt x="0" y="22098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AD21241-E7E6-432B-9F9D-A055CBB73BFF}"/>
                </a:ext>
              </a:extLst>
            </p:cNvPr>
            <p:cNvSpPr/>
            <p:nvPr/>
          </p:nvSpPr>
          <p:spPr>
            <a:xfrm>
              <a:off x="10054550" y="5663805"/>
              <a:ext cx="306705" cy="71437"/>
            </a:xfrm>
            <a:custGeom>
              <a:avLst/>
              <a:gdLst>
                <a:gd name="connsiteX0" fmla="*/ 190500 w 306705"/>
                <a:gd name="connsiteY0" fmla="*/ 0 h 71437"/>
                <a:gd name="connsiteX1" fmla="*/ 306705 w 306705"/>
                <a:gd name="connsiteY1" fmla="*/ 35242 h 71437"/>
                <a:gd name="connsiteX2" fmla="*/ 153352 w 306705"/>
                <a:gd name="connsiteY2" fmla="*/ 71438 h 71437"/>
                <a:gd name="connsiteX3" fmla="*/ 0 w 306705"/>
                <a:gd name="connsiteY3" fmla="*/ 35242 h 71437"/>
                <a:gd name="connsiteX4" fmla="*/ 106680 w 306705"/>
                <a:gd name="connsiteY4" fmla="*/ 952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6705" h="71437">
                  <a:moveTo>
                    <a:pt x="190500" y="0"/>
                  </a:moveTo>
                  <a:cubicBezTo>
                    <a:pt x="257175" y="3810"/>
                    <a:pt x="306705" y="18098"/>
                    <a:pt x="306705" y="35242"/>
                  </a:cubicBezTo>
                  <a:cubicBezTo>
                    <a:pt x="306705" y="55245"/>
                    <a:pt x="238125" y="71438"/>
                    <a:pt x="153352" y="71438"/>
                  </a:cubicBezTo>
                  <a:cubicBezTo>
                    <a:pt x="68580" y="71438"/>
                    <a:pt x="0" y="55245"/>
                    <a:pt x="0" y="35242"/>
                  </a:cubicBezTo>
                  <a:cubicBezTo>
                    <a:pt x="0" y="19050"/>
                    <a:pt x="44768" y="5715"/>
                    <a:pt x="106680" y="952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1" name="Graphic 59">
            <a:extLst>
              <a:ext uri="{FF2B5EF4-FFF2-40B4-BE49-F238E27FC236}">
                <a16:creationId xmlns:a16="http://schemas.microsoft.com/office/drawing/2014/main" id="{7FCCA652-622F-4DCF-A179-410EEA23F8D9}"/>
              </a:ext>
            </a:extLst>
          </p:cNvPr>
          <p:cNvGrpSpPr/>
          <p:nvPr/>
        </p:nvGrpSpPr>
        <p:grpSpPr>
          <a:xfrm>
            <a:off x="1305288" y="5171362"/>
            <a:ext cx="527685" cy="527685"/>
            <a:chOff x="1305288" y="5171362"/>
            <a:chExt cx="527685" cy="527685"/>
          </a:xfrm>
          <a:noFill/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150C160-12A6-461C-BAB1-8C78001A5124}"/>
                </a:ext>
              </a:extLst>
            </p:cNvPr>
            <p:cNvSpPr/>
            <p:nvPr/>
          </p:nvSpPr>
          <p:spPr>
            <a:xfrm>
              <a:off x="1667237" y="5533312"/>
              <a:ext cx="126682" cy="126682"/>
            </a:xfrm>
            <a:custGeom>
              <a:avLst/>
              <a:gdLst>
                <a:gd name="connsiteX0" fmla="*/ 126683 w 126682"/>
                <a:gd name="connsiteY0" fmla="*/ 0 h 126682"/>
                <a:gd name="connsiteX1" fmla="*/ 126683 w 126682"/>
                <a:gd name="connsiteY1" fmla="*/ 126683 h 126682"/>
                <a:gd name="connsiteX2" fmla="*/ 0 w 126682"/>
                <a:gd name="connsiteY2" fmla="*/ 126683 h 12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682" h="126682">
                  <a:moveTo>
                    <a:pt x="126683" y="0"/>
                  </a:moveTo>
                  <a:lnTo>
                    <a:pt x="126683" y="126683"/>
                  </a:lnTo>
                  <a:lnTo>
                    <a:pt x="0" y="12668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A727E65A-C740-4045-9251-91F14935D40C}"/>
                </a:ext>
              </a:extLst>
            </p:cNvPr>
            <p:cNvSpPr/>
            <p:nvPr/>
          </p:nvSpPr>
          <p:spPr>
            <a:xfrm>
              <a:off x="1344340" y="5210414"/>
              <a:ext cx="126682" cy="126682"/>
            </a:xfrm>
            <a:custGeom>
              <a:avLst/>
              <a:gdLst>
                <a:gd name="connsiteX0" fmla="*/ 0 w 126682"/>
                <a:gd name="connsiteY0" fmla="*/ 126682 h 126682"/>
                <a:gd name="connsiteX1" fmla="*/ 0 w 126682"/>
                <a:gd name="connsiteY1" fmla="*/ 0 h 126682"/>
                <a:gd name="connsiteX2" fmla="*/ 126682 w 126682"/>
                <a:gd name="connsiteY2" fmla="*/ 0 h 12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682" h="126682">
                  <a:moveTo>
                    <a:pt x="0" y="126682"/>
                  </a:moveTo>
                  <a:lnTo>
                    <a:pt x="0" y="0"/>
                  </a:lnTo>
                  <a:lnTo>
                    <a:pt x="126682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C6CCDCAE-7314-4978-9045-A4D0C9BD0515}"/>
                </a:ext>
              </a:extLst>
            </p:cNvPr>
            <p:cNvSpPr/>
            <p:nvPr/>
          </p:nvSpPr>
          <p:spPr>
            <a:xfrm>
              <a:off x="1667237" y="5210414"/>
              <a:ext cx="126682" cy="126682"/>
            </a:xfrm>
            <a:custGeom>
              <a:avLst/>
              <a:gdLst>
                <a:gd name="connsiteX0" fmla="*/ 0 w 126682"/>
                <a:gd name="connsiteY0" fmla="*/ 0 h 126682"/>
                <a:gd name="connsiteX1" fmla="*/ 126683 w 126682"/>
                <a:gd name="connsiteY1" fmla="*/ 0 h 126682"/>
                <a:gd name="connsiteX2" fmla="*/ 126683 w 126682"/>
                <a:gd name="connsiteY2" fmla="*/ 126682 h 12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682" h="126682">
                  <a:moveTo>
                    <a:pt x="0" y="0"/>
                  </a:moveTo>
                  <a:lnTo>
                    <a:pt x="126683" y="0"/>
                  </a:lnTo>
                  <a:lnTo>
                    <a:pt x="126683" y="12668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3D646E7-9F63-439E-BD22-7716CB3158A3}"/>
                </a:ext>
              </a:extLst>
            </p:cNvPr>
            <p:cNvSpPr/>
            <p:nvPr/>
          </p:nvSpPr>
          <p:spPr>
            <a:xfrm>
              <a:off x="1344340" y="5533312"/>
              <a:ext cx="126682" cy="126682"/>
            </a:xfrm>
            <a:custGeom>
              <a:avLst/>
              <a:gdLst>
                <a:gd name="connsiteX0" fmla="*/ 0 w 126682"/>
                <a:gd name="connsiteY0" fmla="*/ 0 h 126682"/>
                <a:gd name="connsiteX1" fmla="*/ 0 w 126682"/>
                <a:gd name="connsiteY1" fmla="*/ 126683 h 126682"/>
                <a:gd name="connsiteX2" fmla="*/ 126682 w 126682"/>
                <a:gd name="connsiteY2" fmla="*/ 126683 h 12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682" h="126682">
                  <a:moveTo>
                    <a:pt x="0" y="0"/>
                  </a:moveTo>
                  <a:lnTo>
                    <a:pt x="0" y="126683"/>
                  </a:lnTo>
                  <a:lnTo>
                    <a:pt x="126682" y="12668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AD5F1733-081F-4236-982D-3011C44B72E0}"/>
                </a:ext>
              </a:extLst>
            </p:cNvPr>
            <p:cNvSpPr/>
            <p:nvPr/>
          </p:nvSpPr>
          <p:spPr>
            <a:xfrm>
              <a:off x="1442448" y="5308522"/>
              <a:ext cx="253365" cy="253365"/>
            </a:xfrm>
            <a:custGeom>
              <a:avLst/>
              <a:gdLst>
                <a:gd name="connsiteX0" fmla="*/ 253365 w 253365"/>
                <a:gd name="connsiteY0" fmla="*/ 126683 h 253365"/>
                <a:gd name="connsiteX1" fmla="*/ 126682 w 253365"/>
                <a:gd name="connsiteY1" fmla="*/ 253365 h 253365"/>
                <a:gd name="connsiteX2" fmla="*/ 0 w 253365"/>
                <a:gd name="connsiteY2" fmla="*/ 126683 h 253365"/>
                <a:gd name="connsiteX3" fmla="*/ 126682 w 253365"/>
                <a:gd name="connsiteY3" fmla="*/ 0 h 253365"/>
                <a:gd name="connsiteX4" fmla="*/ 253365 w 253365"/>
                <a:gd name="connsiteY4" fmla="*/ 126683 h 253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5" h="253365">
                  <a:moveTo>
                    <a:pt x="253365" y="126683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3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A3AC33E4-8D52-4630-8709-C277941567C2}"/>
                </a:ext>
              </a:extLst>
            </p:cNvPr>
            <p:cNvSpPr/>
            <p:nvPr/>
          </p:nvSpPr>
          <p:spPr>
            <a:xfrm>
              <a:off x="1613898" y="5435205"/>
              <a:ext cx="219075" cy="9525"/>
            </a:xfrm>
            <a:custGeom>
              <a:avLst/>
              <a:gdLst>
                <a:gd name="connsiteX0" fmla="*/ 0 w 219075"/>
                <a:gd name="connsiteY0" fmla="*/ 0 h 9525"/>
                <a:gd name="connsiteX1" fmla="*/ 219075 w 2190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9075" h="9525">
                  <a:moveTo>
                    <a:pt x="0" y="0"/>
                  </a:moveTo>
                  <a:lnTo>
                    <a:pt x="21907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A4CD243-1AAC-413A-9109-96C28D8BF699}"/>
                </a:ext>
              </a:extLst>
            </p:cNvPr>
            <p:cNvSpPr/>
            <p:nvPr/>
          </p:nvSpPr>
          <p:spPr>
            <a:xfrm>
              <a:off x="1305288" y="5435205"/>
              <a:ext cx="211454" cy="9525"/>
            </a:xfrm>
            <a:custGeom>
              <a:avLst/>
              <a:gdLst>
                <a:gd name="connsiteX0" fmla="*/ 0 w 211454"/>
                <a:gd name="connsiteY0" fmla="*/ 0 h 9525"/>
                <a:gd name="connsiteX1" fmla="*/ 211455 w 21145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1454" h="9525">
                  <a:moveTo>
                    <a:pt x="0" y="0"/>
                  </a:moveTo>
                  <a:lnTo>
                    <a:pt x="21145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888620B9-B1A4-45CF-9E57-BE349380A15E}"/>
                </a:ext>
              </a:extLst>
            </p:cNvPr>
            <p:cNvSpPr/>
            <p:nvPr/>
          </p:nvSpPr>
          <p:spPr>
            <a:xfrm>
              <a:off x="1569130" y="5488545"/>
              <a:ext cx="9525" cy="210502"/>
            </a:xfrm>
            <a:custGeom>
              <a:avLst/>
              <a:gdLst>
                <a:gd name="connsiteX0" fmla="*/ 0 w 9525"/>
                <a:gd name="connsiteY0" fmla="*/ 0 h 210502"/>
                <a:gd name="connsiteX1" fmla="*/ 0 w 9525"/>
                <a:gd name="connsiteY1" fmla="*/ 210502 h 210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10502">
                  <a:moveTo>
                    <a:pt x="0" y="0"/>
                  </a:moveTo>
                  <a:lnTo>
                    <a:pt x="0" y="21050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4614C1F2-27DF-4506-82E5-9F0529335B23}"/>
                </a:ext>
              </a:extLst>
            </p:cNvPr>
            <p:cNvSpPr/>
            <p:nvPr/>
          </p:nvSpPr>
          <p:spPr>
            <a:xfrm>
              <a:off x="1569130" y="5171362"/>
              <a:ext cx="9525" cy="215264"/>
            </a:xfrm>
            <a:custGeom>
              <a:avLst/>
              <a:gdLst>
                <a:gd name="connsiteX0" fmla="*/ 0 w 9525"/>
                <a:gd name="connsiteY0" fmla="*/ 0 h 215264"/>
                <a:gd name="connsiteX1" fmla="*/ 0 w 9525"/>
                <a:gd name="connsiteY1" fmla="*/ 215265 h 215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15264">
                  <a:moveTo>
                    <a:pt x="0" y="0"/>
                  </a:moveTo>
                  <a:lnTo>
                    <a:pt x="0" y="21526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3" name="Graphic 61">
            <a:extLst>
              <a:ext uri="{FF2B5EF4-FFF2-40B4-BE49-F238E27FC236}">
                <a16:creationId xmlns:a16="http://schemas.microsoft.com/office/drawing/2014/main" id="{A983123F-5EE1-4296-B8A9-0E7E21D6372F}"/>
              </a:ext>
            </a:extLst>
          </p:cNvPr>
          <p:cNvGrpSpPr/>
          <p:nvPr/>
        </p:nvGrpSpPr>
        <p:grpSpPr>
          <a:xfrm>
            <a:off x="3402116" y="5104687"/>
            <a:ext cx="672464" cy="672464"/>
            <a:chOff x="3402116" y="5104687"/>
            <a:chExt cx="672464" cy="672464"/>
          </a:xfrm>
          <a:noFill/>
        </p:grpSpPr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6CEAA5B8-442F-4C38-AA15-26049363A167}"/>
                </a:ext>
              </a:extLst>
            </p:cNvPr>
            <p:cNvSpPr/>
            <p:nvPr/>
          </p:nvSpPr>
          <p:spPr>
            <a:xfrm>
              <a:off x="3697391" y="5399962"/>
              <a:ext cx="81914" cy="81914"/>
            </a:xfrm>
            <a:custGeom>
              <a:avLst/>
              <a:gdLst>
                <a:gd name="connsiteX0" fmla="*/ 81915 w 81914"/>
                <a:gd name="connsiteY0" fmla="*/ 40958 h 81914"/>
                <a:gd name="connsiteX1" fmla="*/ 40958 w 81914"/>
                <a:gd name="connsiteY1" fmla="*/ 81915 h 81914"/>
                <a:gd name="connsiteX2" fmla="*/ 0 w 81914"/>
                <a:gd name="connsiteY2" fmla="*/ 40958 h 81914"/>
                <a:gd name="connsiteX3" fmla="*/ 40958 w 81914"/>
                <a:gd name="connsiteY3" fmla="*/ 0 h 81914"/>
                <a:gd name="connsiteX4" fmla="*/ 81915 w 81914"/>
                <a:gd name="connsiteY4" fmla="*/ 40958 h 8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14" h="81914">
                  <a:moveTo>
                    <a:pt x="81915" y="40958"/>
                  </a:moveTo>
                  <a:cubicBezTo>
                    <a:pt x="81915" y="63578"/>
                    <a:pt x="63578" y="81915"/>
                    <a:pt x="40958" y="81915"/>
                  </a:cubicBezTo>
                  <a:cubicBezTo>
                    <a:pt x="18337" y="81915"/>
                    <a:pt x="0" y="63578"/>
                    <a:pt x="0" y="40958"/>
                  </a:cubicBezTo>
                  <a:cubicBezTo>
                    <a:pt x="0" y="18337"/>
                    <a:pt x="18337" y="0"/>
                    <a:pt x="40958" y="0"/>
                  </a:cubicBezTo>
                  <a:cubicBezTo>
                    <a:pt x="63578" y="0"/>
                    <a:pt x="81915" y="18337"/>
                    <a:pt x="81915" y="4095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870F87AC-F2F0-426C-9116-C84C2C855648}"/>
                </a:ext>
              </a:extLst>
            </p:cNvPr>
            <p:cNvSpPr/>
            <p:nvPr/>
          </p:nvSpPr>
          <p:spPr>
            <a:xfrm>
              <a:off x="3697391" y="5399962"/>
              <a:ext cx="81914" cy="81914"/>
            </a:xfrm>
            <a:custGeom>
              <a:avLst/>
              <a:gdLst>
                <a:gd name="connsiteX0" fmla="*/ 81915 w 81914"/>
                <a:gd name="connsiteY0" fmla="*/ 40958 h 81914"/>
                <a:gd name="connsiteX1" fmla="*/ 40958 w 81914"/>
                <a:gd name="connsiteY1" fmla="*/ 81915 h 81914"/>
                <a:gd name="connsiteX2" fmla="*/ 0 w 81914"/>
                <a:gd name="connsiteY2" fmla="*/ 40958 h 81914"/>
                <a:gd name="connsiteX3" fmla="*/ 40958 w 81914"/>
                <a:gd name="connsiteY3" fmla="*/ 0 h 81914"/>
                <a:gd name="connsiteX4" fmla="*/ 81915 w 81914"/>
                <a:gd name="connsiteY4" fmla="*/ 40958 h 8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14" h="81914">
                  <a:moveTo>
                    <a:pt x="81915" y="40958"/>
                  </a:moveTo>
                  <a:cubicBezTo>
                    <a:pt x="81915" y="63578"/>
                    <a:pt x="63578" y="81915"/>
                    <a:pt x="40958" y="81915"/>
                  </a:cubicBezTo>
                  <a:cubicBezTo>
                    <a:pt x="18337" y="81915"/>
                    <a:pt x="0" y="63578"/>
                    <a:pt x="0" y="40958"/>
                  </a:cubicBezTo>
                  <a:cubicBezTo>
                    <a:pt x="0" y="18337"/>
                    <a:pt x="18337" y="0"/>
                    <a:pt x="40958" y="0"/>
                  </a:cubicBezTo>
                  <a:cubicBezTo>
                    <a:pt x="63578" y="0"/>
                    <a:pt x="81915" y="18337"/>
                    <a:pt x="81915" y="4095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DCF8833F-0ED5-429F-A2D7-BE79146A5300}"/>
                </a:ext>
              </a:extLst>
            </p:cNvPr>
            <p:cNvSpPr/>
            <p:nvPr/>
          </p:nvSpPr>
          <p:spPr>
            <a:xfrm>
              <a:off x="3619286" y="5321857"/>
              <a:ext cx="238125" cy="238125"/>
            </a:xfrm>
            <a:custGeom>
              <a:avLst/>
              <a:gdLst>
                <a:gd name="connsiteX0" fmla="*/ 238125 w 238125"/>
                <a:gd name="connsiteY0" fmla="*/ 119063 h 238125"/>
                <a:gd name="connsiteX1" fmla="*/ 119063 w 238125"/>
                <a:gd name="connsiteY1" fmla="*/ 238125 h 238125"/>
                <a:gd name="connsiteX2" fmla="*/ 0 w 238125"/>
                <a:gd name="connsiteY2" fmla="*/ 119063 h 238125"/>
                <a:gd name="connsiteX3" fmla="*/ 119063 w 238125"/>
                <a:gd name="connsiteY3" fmla="*/ 0 h 238125"/>
                <a:gd name="connsiteX4" fmla="*/ 238125 w 238125"/>
                <a:gd name="connsiteY4" fmla="*/ 119063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238125">
                  <a:moveTo>
                    <a:pt x="238125" y="119063"/>
                  </a:moveTo>
                  <a:cubicBezTo>
                    <a:pt x="238125" y="184819"/>
                    <a:pt x="184819" y="238125"/>
                    <a:pt x="119063" y="238125"/>
                  </a:cubicBezTo>
                  <a:cubicBezTo>
                    <a:pt x="53306" y="238125"/>
                    <a:pt x="0" y="184819"/>
                    <a:pt x="0" y="119063"/>
                  </a:cubicBezTo>
                  <a:cubicBezTo>
                    <a:pt x="0" y="53306"/>
                    <a:pt x="53306" y="0"/>
                    <a:pt x="119063" y="0"/>
                  </a:cubicBezTo>
                  <a:cubicBezTo>
                    <a:pt x="184819" y="0"/>
                    <a:pt x="238125" y="53306"/>
                    <a:pt x="238125" y="11906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778EE7F6-9813-4A5A-97B6-C84EA09C8F70}"/>
                </a:ext>
              </a:extLst>
            </p:cNvPr>
            <p:cNvSpPr/>
            <p:nvPr/>
          </p:nvSpPr>
          <p:spPr>
            <a:xfrm>
              <a:off x="3450693" y="5153265"/>
              <a:ext cx="575310" cy="575310"/>
            </a:xfrm>
            <a:custGeom>
              <a:avLst/>
              <a:gdLst>
                <a:gd name="connsiteX0" fmla="*/ 575310 w 575310"/>
                <a:gd name="connsiteY0" fmla="*/ 287655 h 575310"/>
                <a:gd name="connsiteX1" fmla="*/ 287655 w 575310"/>
                <a:gd name="connsiteY1" fmla="*/ 575310 h 575310"/>
                <a:gd name="connsiteX2" fmla="*/ 0 w 575310"/>
                <a:gd name="connsiteY2" fmla="*/ 287655 h 575310"/>
                <a:gd name="connsiteX3" fmla="*/ 287655 w 575310"/>
                <a:gd name="connsiteY3" fmla="*/ 0 h 575310"/>
                <a:gd name="connsiteX4" fmla="*/ 575310 w 575310"/>
                <a:gd name="connsiteY4" fmla="*/ 287655 h 57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310" h="575310">
                  <a:moveTo>
                    <a:pt x="575310" y="287655"/>
                  </a:moveTo>
                  <a:cubicBezTo>
                    <a:pt x="575310" y="446522"/>
                    <a:pt x="446522" y="575310"/>
                    <a:pt x="287655" y="575310"/>
                  </a:cubicBezTo>
                  <a:cubicBezTo>
                    <a:pt x="128787" y="575310"/>
                    <a:pt x="0" y="446522"/>
                    <a:pt x="0" y="287655"/>
                  </a:cubicBezTo>
                  <a:cubicBezTo>
                    <a:pt x="0" y="128787"/>
                    <a:pt x="128787" y="0"/>
                    <a:pt x="287655" y="0"/>
                  </a:cubicBezTo>
                  <a:cubicBezTo>
                    <a:pt x="446522" y="0"/>
                    <a:pt x="575310" y="128787"/>
                    <a:pt x="575310" y="28765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6F437325-DA72-4DE3-A2E4-D86F6A395435}"/>
                </a:ext>
              </a:extLst>
            </p:cNvPr>
            <p:cNvSpPr/>
            <p:nvPr/>
          </p:nvSpPr>
          <p:spPr>
            <a:xfrm>
              <a:off x="3738348" y="5521882"/>
              <a:ext cx="9525" cy="255269"/>
            </a:xfrm>
            <a:custGeom>
              <a:avLst/>
              <a:gdLst>
                <a:gd name="connsiteX0" fmla="*/ 0 w 9525"/>
                <a:gd name="connsiteY0" fmla="*/ 0 h 255269"/>
                <a:gd name="connsiteX1" fmla="*/ 0 w 9525"/>
                <a:gd name="connsiteY1" fmla="*/ 255270 h 255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55269">
                  <a:moveTo>
                    <a:pt x="0" y="0"/>
                  </a:moveTo>
                  <a:lnTo>
                    <a:pt x="0" y="25527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3D96CB9F-EFA7-4260-9FF6-027D0632E82D}"/>
                </a:ext>
              </a:extLst>
            </p:cNvPr>
            <p:cNvSpPr/>
            <p:nvPr/>
          </p:nvSpPr>
          <p:spPr>
            <a:xfrm>
              <a:off x="3738348" y="5104687"/>
              <a:ext cx="9525" cy="257175"/>
            </a:xfrm>
            <a:custGeom>
              <a:avLst/>
              <a:gdLst>
                <a:gd name="connsiteX0" fmla="*/ 0 w 9525"/>
                <a:gd name="connsiteY0" fmla="*/ 0 h 257175"/>
                <a:gd name="connsiteX1" fmla="*/ 0 w 9525"/>
                <a:gd name="connsiteY1" fmla="*/ 25717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57175">
                  <a:moveTo>
                    <a:pt x="0" y="0"/>
                  </a:moveTo>
                  <a:lnTo>
                    <a:pt x="0" y="25717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42FA69EB-267A-4542-A89B-A3F65010152A}"/>
                </a:ext>
              </a:extLst>
            </p:cNvPr>
            <p:cNvSpPr/>
            <p:nvPr/>
          </p:nvSpPr>
          <p:spPr>
            <a:xfrm>
              <a:off x="3402116" y="5440920"/>
              <a:ext cx="255270" cy="9525"/>
            </a:xfrm>
            <a:custGeom>
              <a:avLst/>
              <a:gdLst>
                <a:gd name="connsiteX0" fmla="*/ 255270 w 255270"/>
                <a:gd name="connsiteY0" fmla="*/ 0 h 9525"/>
                <a:gd name="connsiteX1" fmla="*/ 0 w 25527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5270" h="9525">
                  <a:moveTo>
                    <a:pt x="25527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B898D67B-2A88-4D01-884D-4F18AF998D7F}"/>
                </a:ext>
              </a:extLst>
            </p:cNvPr>
            <p:cNvSpPr/>
            <p:nvPr/>
          </p:nvSpPr>
          <p:spPr>
            <a:xfrm>
              <a:off x="3818358" y="5440920"/>
              <a:ext cx="256222" cy="9525"/>
            </a:xfrm>
            <a:custGeom>
              <a:avLst/>
              <a:gdLst>
                <a:gd name="connsiteX0" fmla="*/ 256223 w 256222"/>
                <a:gd name="connsiteY0" fmla="*/ 0 h 9525"/>
                <a:gd name="connsiteX1" fmla="*/ 0 w 2562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6222" h="9525">
                  <a:moveTo>
                    <a:pt x="256223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4" name="Graphic 63">
            <a:extLst>
              <a:ext uri="{FF2B5EF4-FFF2-40B4-BE49-F238E27FC236}">
                <a16:creationId xmlns:a16="http://schemas.microsoft.com/office/drawing/2014/main" id="{7C804346-30AD-43C4-B2EB-5AA90DF42B92}"/>
              </a:ext>
            </a:extLst>
          </p:cNvPr>
          <p:cNvGrpSpPr/>
          <p:nvPr/>
        </p:nvGrpSpPr>
        <p:grpSpPr>
          <a:xfrm>
            <a:off x="5613244" y="5171362"/>
            <a:ext cx="572452" cy="526732"/>
            <a:chOff x="5613244" y="5171362"/>
            <a:chExt cx="572452" cy="526732"/>
          </a:xfrm>
          <a:noFill/>
        </p:grpSpPr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FA69195B-C1D4-4E2A-96A2-81CA7F944F3F}"/>
                </a:ext>
              </a:extLst>
            </p:cNvPr>
            <p:cNvSpPr/>
            <p:nvPr/>
          </p:nvSpPr>
          <p:spPr>
            <a:xfrm>
              <a:off x="5756119" y="5171362"/>
              <a:ext cx="285754" cy="452437"/>
            </a:xfrm>
            <a:custGeom>
              <a:avLst/>
              <a:gdLst>
                <a:gd name="connsiteX0" fmla="*/ 142875 w 285754"/>
                <a:gd name="connsiteY0" fmla="*/ 452437 h 452437"/>
                <a:gd name="connsiteX1" fmla="*/ 0 w 285754"/>
                <a:gd name="connsiteY1" fmla="*/ 158115 h 452437"/>
                <a:gd name="connsiteX2" fmla="*/ 142875 w 285754"/>
                <a:gd name="connsiteY2" fmla="*/ 0 h 452437"/>
                <a:gd name="connsiteX3" fmla="*/ 285750 w 285754"/>
                <a:gd name="connsiteY3" fmla="*/ 158115 h 452437"/>
                <a:gd name="connsiteX4" fmla="*/ 142875 w 285754"/>
                <a:gd name="connsiteY4" fmla="*/ 452437 h 452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4" h="452437">
                  <a:moveTo>
                    <a:pt x="142875" y="452437"/>
                  </a:moveTo>
                  <a:cubicBezTo>
                    <a:pt x="142875" y="452437"/>
                    <a:pt x="0" y="317183"/>
                    <a:pt x="0" y="158115"/>
                  </a:cubicBezTo>
                  <a:cubicBezTo>
                    <a:pt x="0" y="79057"/>
                    <a:pt x="37147" y="0"/>
                    <a:pt x="142875" y="0"/>
                  </a:cubicBezTo>
                  <a:cubicBezTo>
                    <a:pt x="248603" y="0"/>
                    <a:pt x="285750" y="79057"/>
                    <a:pt x="285750" y="158115"/>
                  </a:cubicBezTo>
                  <a:cubicBezTo>
                    <a:pt x="286703" y="317183"/>
                    <a:pt x="142875" y="452437"/>
                    <a:pt x="142875" y="45243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48F406F-42CB-4EDC-8C36-493A7B4A8D77}"/>
                </a:ext>
              </a:extLst>
            </p:cNvPr>
            <p:cNvSpPr/>
            <p:nvPr/>
          </p:nvSpPr>
          <p:spPr>
            <a:xfrm>
              <a:off x="5821841" y="5267564"/>
              <a:ext cx="154305" cy="123825"/>
            </a:xfrm>
            <a:custGeom>
              <a:avLst/>
              <a:gdLst>
                <a:gd name="connsiteX0" fmla="*/ 0 w 154305"/>
                <a:gd name="connsiteY0" fmla="*/ 53340 h 123825"/>
                <a:gd name="connsiteX1" fmla="*/ 52388 w 154305"/>
                <a:gd name="connsiteY1" fmla="*/ 123825 h 123825"/>
                <a:gd name="connsiteX2" fmla="*/ 154305 w 154305"/>
                <a:gd name="connsiteY2" fmla="*/ 0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305" h="123825">
                  <a:moveTo>
                    <a:pt x="0" y="53340"/>
                  </a:moveTo>
                  <a:lnTo>
                    <a:pt x="52388" y="123825"/>
                  </a:lnTo>
                  <a:lnTo>
                    <a:pt x="15430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92329140-D820-4AC9-AF71-71E895228E7E}"/>
                </a:ext>
              </a:extLst>
            </p:cNvPr>
            <p:cNvSpPr/>
            <p:nvPr/>
          </p:nvSpPr>
          <p:spPr>
            <a:xfrm>
              <a:off x="5613244" y="5554267"/>
              <a:ext cx="572452" cy="143827"/>
            </a:xfrm>
            <a:custGeom>
              <a:avLst/>
              <a:gdLst>
                <a:gd name="connsiteX0" fmla="*/ 388620 w 572452"/>
                <a:gd name="connsiteY0" fmla="*/ 0 h 143827"/>
                <a:gd name="connsiteX1" fmla="*/ 572453 w 572452"/>
                <a:gd name="connsiteY1" fmla="*/ 69532 h 143827"/>
                <a:gd name="connsiteX2" fmla="*/ 286703 w 572452"/>
                <a:gd name="connsiteY2" fmla="*/ 143827 h 143827"/>
                <a:gd name="connsiteX3" fmla="*/ 0 w 572452"/>
                <a:gd name="connsiteY3" fmla="*/ 69532 h 143827"/>
                <a:gd name="connsiteX4" fmla="*/ 184785 w 572452"/>
                <a:gd name="connsiteY4" fmla="*/ 0 h 143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2452" h="143827">
                  <a:moveTo>
                    <a:pt x="388620" y="0"/>
                  </a:moveTo>
                  <a:cubicBezTo>
                    <a:pt x="496253" y="10477"/>
                    <a:pt x="572453" y="38100"/>
                    <a:pt x="572453" y="69532"/>
                  </a:cubicBezTo>
                  <a:cubicBezTo>
                    <a:pt x="572453" y="110490"/>
                    <a:pt x="444818" y="143827"/>
                    <a:pt x="286703" y="143827"/>
                  </a:cubicBezTo>
                  <a:cubicBezTo>
                    <a:pt x="128588" y="143827"/>
                    <a:pt x="0" y="110490"/>
                    <a:pt x="0" y="69532"/>
                  </a:cubicBezTo>
                  <a:cubicBezTo>
                    <a:pt x="0" y="38100"/>
                    <a:pt x="77152" y="10477"/>
                    <a:pt x="184785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0" name="Graphic 65">
            <a:extLst>
              <a:ext uri="{FF2B5EF4-FFF2-40B4-BE49-F238E27FC236}">
                <a16:creationId xmlns:a16="http://schemas.microsoft.com/office/drawing/2014/main" id="{B7D52BFF-C103-4348-B798-C6DF6F3C7A84}"/>
              </a:ext>
            </a:extLst>
          </p:cNvPr>
          <p:cNvGrpSpPr/>
          <p:nvPr/>
        </p:nvGrpSpPr>
        <p:grpSpPr>
          <a:xfrm>
            <a:off x="7795797" y="5209462"/>
            <a:ext cx="541972" cy="460057"/>
            <a:chOff x="7795797" y="5209462"/>
            <a:chExt cx="541972" cy="460057"/>
          </a:xfrm>
          <a:noFill/>
        </p:grpSpPr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32D6C0FD-06F4-4DBA-B0BD-3A8E0F53E409}"/>
                </a:ext>
              </a:extLst>
            </p:cNvPr>
            <p:cNvSpPr/>
            <p:nvPr/>
          </p:nvSpPr>
          <p:spPr>
            <a:xfrm>
              <a:off x="7951985" y="5209462"/>
              <a:ext cx="230526" cy="364807"/>
            </a:xfrm>
            <a:custGeom>
              <a:avLst/>
              <a:gdLst>
                <a:gd name="connsiteX0" fmla="*/ 115274 w 230526"/>
                <a:gd name="connsiteY0" fmla="*/ 364808 h 364807"/>
                <a:gd name="connsiteX1" fmla="*/ 22 w 230526"/>
                <a:gd name="connsiteY1" fmla="*/ 127635 h 364807"/>
                <a:gd name="connsiteX2" fmla="*/ 115274 w 230526"/>
                <a:gd name="connsiteY2" fmla="*/ 0 h 364807"/>
                <a:gd name="connsiteX3" fmla="*/ 230527 w 230526"/>
                <a:gd name="connsiteY3" fmla="*/ 127635 h 364807"/>
                <a:gd name="connsiteX4" fmla="*/ 115274 w 230526"/>
                <a:gd name="connsiteY4" fmla="*/ 36480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26" h="364807">
                  <a:moveTo>
                    <a:pt x="115274" y="364808"/>
                  </a:moveTo>
                  <a:cubicBezTo>
                    <a:pt x="115274" y="364808"/>
                    <a:pt x="22" y="256222"/>
                    <a:pt x="22" y="127635"/>
                  </a:cubicBezTo>
                  <a:cubicBezTo>
                    <a:pt x="-931" y="63818"/>
                    <a:pt x="29549" y="0"/>
                    <a:pt x="115274" y="0"/>
                  </a:cubicBezTo>
                  <a:cubicBezTo>
                    <a:pt x="200999" y="0"/>
                    <a:pt x="230527" y="63818"/>
                    <a:pt x="230527" y="127635"/>
                  </a:cubicBezTo>
                  <a:cubicBezTo>
                    <a:pt x="230527" y="255270"/>
                    <a:pt x="115274" y="364808"/>
                    <a:pt x="115274" y="36480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248496E8-CD7E-4A42-9DBE-39DC04C24E61}"/>
                </a:ext>
              </a:extLst>
            </p:cNvPr>
            <p:cNvSpPr/>
            <p:nvPr/>
          </p:nvSpPr>
          <p:spPr>
            <a:xfrm>
              <a:off x="7999631" y="5266612"/>
              <a:ext cx="135255" cy="136207"/>
            </a:xfrm>
            <a:custGeom>
              <a:avLst/>
              <a:gdLst>
                <a:gd name="connsiteX0" fmla="*/ 135255 w 135255"/>
                <a:gd name="connsiteY0" fmla="*/ 68580 h 136207"/>
                <a:gd name="connsiteX1" fmla="*/ 67628 w 135255"/>
                <a:gd name="connsiteY1" fmla="*/ 136208 h 136207"/>
                <a:gd name="connsiteX2" fmla="*/ 0 w 135255"/>
                <a:gd name="connsiteY2" fmla="*/ 68580 h 136207"/>
                <a:gd name="connsiteX3" fmla="*/ 67628 w 135255"/>
                <a:gd name="connsiteY3" fmla="*/ 0 h 136207"/>
                <a:gd name="connsiteX4" fmla="*/ 67628 w 135255"/>
                <a:gd name="connsiteY4" fmla="*/ 0 h 136207"/>
                <a:gd name="connsiteX5" fmla="*/ 135255 w 135255"/>
                <a:gd name="connsiteY5" fmla="*/ 68580 h 13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255" h="136207">
                  <a:moveTo>
                    <a:pt x="135255" y="68580"/>
                  </a:moveTo>
                  <a:cubicBezTo>
                    <a:pt x="135255" y="105727"/>
                    <a:pt x="104775" y="136208"/>
                    <a:pt x="67628" y="136208"/>
                  </a:cubicBezTo>
                  <a:cubicBezTo>
                    <a:pt x="30480" y="136208"/>
                    <a:pt x="0" y="105727"/>
                    <a:pt x="0" y="68580"/>
                  </a:cubicBezTo>
                  <a:cubicBezTo>
                    <a:pt x="0" y="31432"/>
                    <a:pt x="29528" y="0"/>
                    <a:pt x="67628" y="0"/>
                  </a:cubicBezTo>
                  <a:lnTo>
                    <a:pt x="67628" y="0"/>
                  </a:lnTo>
                  <a:cubicBezTo>
                    <a:pt x="104775" y="0"/>
                    <a:pt x="135255" y="30480"/>
                    <a:pt x="135255" y="6858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FD865CF9-18E6-4D61-A069-71D6C2DDCA8F}"/>
                </a:ext>
              </a:extLst>
            </p:cNvPr>
            <p:cNvSpPr/>
            <p:nvPr/>
          </p:nvSpPr>
          <p:spPr>
            <a:xfrm>
              <a:off x="7795797" y="5376150"/>
              <a:ext cx="541972" cy="293369"/>
            </a:xfrm>
            <a:custGeom>
              <a:avLst/>
              <a:gdLst>
                <a:gd name="connsiteX0" fmla="*/ 414337 w 541972"/>
                <a:gd name="connsiteY0" fmla="*/ 0 h 293369"/>
                <a:gd name="connsiteX1" fmla="*/ 458153 w 541972"/>
                <a:gd name="connsiteY1" fmla="*/ 0 h 293369"/>
                <a:gd name="connsiteX2" fmla="*/ 541973 w 541972"/>
                <a:gd name="connsiteY2" fmla="*/ 293370 h 293369"/>
                <a:gd name="connsiteX3" fmla="*/ 0 w 541972"/>
                <a:gd name="connsiteY3" fmla="*/ 293370 h 293369"/>
                <a:gd name="connsiteX4" fmla="*/ 83820 w 541972"/>
                <a:gd name="connsiteY4" fmla="*/ 0 h 293369"/>
                <a:gd name="connsiteX5" fmla="*/ 123825 w 541972"/>
                <a:gd name="connsiteY5" fmla="*/ 0 h 293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972" h="293369">
                  <a:moveTo>
                    <a:pt x="414337" y="0"/>
                  </a:moveTo>
                  <a:lnTo>
                    <a:pt x="458153" y="0"/>
                  </a:lnTo>
                  <a:lnTo>
                    <a:pt x="541973" y="293370"/>
                  </a:lnTo>
                  <a:lnTo>
                    <a:pt x="0" y="293370"/>
                  </a:lnTo>
                  <a:lnTo>
                    <a:pt x="83820" y="0"/>
                  </a:lnTo>
                  <a:lnTo>
                    <a:pt x="12382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1359796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47AEFDA-5867-40F6-B149-11C753C2E4AF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153E813-A025-45E9-8EF2-C14897721BF0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7356784D-9ADF-46A8-8C4D-475D33389110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E3EA005F-F5A6-4653-9980-AB019BBD14EF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F5C93772-02DF-4A4E-A378-5A9E89F6DD44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2BDA5F28-B82B-43FD-8A61-96B3DCA4EBAB}"/>
              </a:ext>
            </a:extLst>
          </p:cNvPr>
          <p:cNvSpPr/>
          <p:nvPr/>
        </p:nvSpPr>
        <p:spPr>
          <a:xfrm>
            <a:off x="1036683" y="3165593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B18E6F53-2726-4D44-9623-04441FD89AAE}"/>
              </a:ext>
            </a:extLst>
          </p:cNvPr>
          <p:cNvSpPr/>
          <p:nvPr/>
        </p:nvSpPr>
        <p:spPr>
          <a:xfrm>
            <a:off x="3200186" y="3165593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ECAEED56-32F1-4471-BA43-C43510DFC610}"/>
              </a:ext>
            </a:extLst>
          </p:cNvPr>
          <p:cNvSpPr/>
          <p:nvPr/>
        </p:nvSpPr>
        <p:spPr>
          <a:xfrm>
            <a:off x="5363689" y="3165593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40F42141-CF91-45BF-A6F8-9488B5445626}"/>
              </a:ext>
            </a:extLst>
          </p:cNvPr>
          <p:cNvSpPr/>
          <p:nvPr/>
        </p:nvSpPr>
        <p:spPr>
          <a:xfrm>
            <a:off x="7527192" y="3165593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ECB4A25E-D079-4104-912A-584A573FB763}"/>
              </a:ext>
            </a:extLst>
          </p:cNvPr>
          <p:cNvSpPr/>
          <p:nvPr/>
        </p:nvSpPr>
        <p:spPr>
          <a:xfrm>
            <a:off x="9690695" y="3165593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83AC7D01-843B-45BE-B790-7EB9BEBC9012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ED964CA4-43FE-49E5-AED7-ECA391F87FF8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3" name="Freeform: Shape 142">
            <a:extLst>
              <a:ext uri="{FF2B5EF4-FFF2-40B4-BE49-F238E27FC236}">
                <a16:creationId xmlns:a16="http://schemas.microsoft.com/office/drawing/2014/main" id="{5DE41187-174C-4969-A31F-A73645AB6E58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443CAD48-2893-45F9-A703-BA86B059358F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9" name="Freeform: Shape 158">
            <a:extLst>
              <a:ext uri="{FF2B5EF4-FFF2-40B4-BE49-F238E27FC236}">
                <a16:creationId xmlns:a16="http://schemas.microsoft.com/office/drawing/2014/main" id="{54BD420A-ED95-46B5-89B5-4225C831522B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Funnel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080EBAC-67E4-419D-9748-DE7731D08B09}"/>
              </a:ext>
            </a:extLst>
          </p:cNvPr>
          <p:cNvGrpSpPr/>
          <p:nvPr/>
        </p:nvGrpSpPr>
        <p:grpSpPr>
          <a:xfrm>
            <a:off x="1070789" y="4308283"/>
            <a:ext cx="9662124" cy="318924"/>
            <a:chOff x="1070789" y="4308283"/>
            <a:chExt cx="9662124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D81D604-622E-4B76-86FA-BBB698D26B53}"/>
                </a:ext>
              </a:extLst>
            </p:cNvPr>
            <p:cNvSpPr txBox="1"/>
            <p:nvPr/>
          </p:nvSpPr>
          <p:spPr>
            <a:xfrm>
              <a:off x="1070789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FUNNEL EXCHANGE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5744E0F-5CE4-4651-BC60-F853DA20F89B}"/>
                </a:ext>
              </a:extLst>
            </p:cNvPr>
            <p:cNvSpPr txBox="1"/>
            <p:nvPr/>
          </p:nvSpPr>
          <p:spPr>
            <a:xfrm>
              <a:off x="3234292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FUNNEL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FILE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018382A-B356-43B1-ACCF-51113E4A9945}"/>
                </a:ext>
              </a:extLst>
            </p:cNvPr>
            <p:cNvSpPr txBox="1"/>
            <p:nvPr/>
          </p:nvSpPr>
          <p:spPr>
            <a:xfrm>
              <a:off x="5397795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FUNNEL LOCKED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83FE424-9BF2-4F42-BF3B-68D608ABB674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FUNNEL MONITOR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323CAC5-8B5C-47D5-9439-539CACBD062D}"/>
                </a:ext>
              </a:extLst>
            </p:cNvPr>
            <p:cNvSpPr txBox="1"/>
            <p:nvPr/>
          </p:nvSpPr>
          <p:spPr>
            <a:xfrm>
              <a:off x="9724801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FUNNEL MULTIPLY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C17CC03-8B89-416F-A1BB-D2249641FC6A}"/>
              </a:ext>
            </a:extLst>
          </p:cNvPr>
          <p:cNvGrpSpPr/>
          <p:nvPr/>
        </p:nvGrpSpPr>
        <p:grpSpPr>
          <a:xfrm>
            <a:off x="1070789" y="6004974"/>
            <a:ext cx="9662124" cy="345834"/>
            <a:chOff x="1070789" y="6004974"/>
            <a:chExt cx="9662124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664CBCB-56C7-4C4A-B2BF-28ECFFB57040}"/>
                </a:ext>
              </a:extLst>
            </p:cNvPr>
            <p:cNvSpPr txBox="1"/>
            <p:nvPr/>
          </p:nvSpPr>
          <p:spPr>
            <a:xfrm>
              <a:off x="1070789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FUNNEL SECURITY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A73292C-6FCF-4AF0-9C40-85EFF7AD9BD6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FUNNEL STORAGE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66CF28F-4662-4E40-8702-B7432EAD4D8F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FUNNEL SUBTRACT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AACC4B5-C181-45B8-A41F-5CF696C24852}"/>
                </a:ext>
              </a:extLst>
            </p:cNvPr>
            <p:cNvSpPr txBox="1"/>
            <p:nvPr/>
          </p:nvSpPr>
          <p:spPr>
            <a:xfrm>
              <a:off x="7561298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FUNNEL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TICK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61FFF0E-DDB8-4FC1-BC56-074DDE2091DA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FUNNEL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UP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03B106C-1D0D-46CE-BF20-02E2C53C67F9}"/>
              </a:ext>
            </a:extLst>
          </p:cNvPr>
          <p:cNvGrpSpPr/>
          <p:nvPr/>
        </p:nvGrpSpPr>
        <p:grpSpPr>
          <a:xfrm>
            <a:off x="1070789" y="2562167"/>
            <a:ext cx="9743855" cy="318924"/>
            <a:chOff x="1070789" y="2562167"/>
            <a:chExt cx="9743855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ED7D7BE-FCE0-4A9E-977A-1376DF7E28F5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FUNNEL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ADD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A4F3FC9-1B46-4FB3-A3F5-957CB15B2E70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FUNNEL CHART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1EA8539-295C-465B-A12A-64F5F0DFE099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FUNNEL CLOUD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AAEEB34-6C0D-4103-8578-6E1F38BB9413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FUNNEL SINGLE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F4719F3-1216-4D33-B0A2-446B5B48B13D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FUNNEL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DOWN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6C07E1EC-C9B7-49D9-B479-D3DA76A21B71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" name="Graphic 47">
            <a:extLst>
              <a:ext uri="{FF2B5EF4-FFF2-40B4-BE49-F238E27FC236}">
                <a16:creationId xmlns:a16="http://schemas.microsoft.com/office/drawing/2014/main" id="{53B95441-CCDD-4DF6-934B-72B55B0FCB60}"/>
              </a:ext>
            </a:extLst>
          </p:cNvPr>
          <p:cNvGrpSpPr/>
          <p:nvPr/>
        </p:nvGrpSpPr>
        <p:grpSpPr>
          <a:xfrm>
            <a:off x="10035500" y="1647402"/>
            <a:ext cx="389572" cy="642937"/>
            <a:chOff x="10035500" y="1647402"/>
            <a:chExt cx="389572" cy="642937"/>
          </a:xfrm>
          <a:noFill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27A072D-250F-4199-8FAF-D43F04D0E606}"/>
                </a:ext>
              </a:extLst>
            </p:cNvPr>
            <p:cNvSpPr/>
            <p:nvPr/>
          </p:nvSpPr>
          <p:spPr>
            <a:xfrm>
              <a:off x="10035500" y="1834092"/>
              <a:ext cx="389572" cy="83819"/>
            </a:xfrm>
            <a:custGeom>
              <a:avLst/>
              <a:gdLst>
                <a:gd name="connsiteX0" fmla="*/ 285750 w 389572"/>
                <a:gd name="connsiteY0" fmla="*/ 0 h 83819"/>
                <a:gd name="connsiteX1" fmla="*/ 389572 w 389572"/>
                <a:gd name="connsiteY1" fmla="*/ 39053 h 83819"/>
                <a:gd name="connsiteX2" fmla="*/ 194310 w 389572"/>
                <a:gd name="connsiteY2" fmla="*/ 83820 h 83819"/>
                <a:gd name="connsiteX3" fmla="*/ 0 w 389572"/>
                <a:gd name="connsiteY3" fmla="*/ 40005 h 83819"/>
                <a:gd name="connsiteX4" fmla="*/ 101918 w 389572"/>
                <a:gd name="connsiteY4" fmla="*/ 953 h 83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9572" h="83819">
                  <a:moveTo>
                    <a:pt x="285750" y="0"/>
                  </a:moveTo>
                  <a:cubicBezTo>
                    <a:pt x="347662" y="7620"/>
                    <a:pt x="389572" y="21907"/>
                    <a:pt x="389572" y="39053"/>
                  </a:cubicBezTo>
                  <a:cubicBezTo>
                    <a:pt x="389572" y="63818"/>
                    <a:pt x="301943" y="83820"/>
                    <a:pt x="194310" y="83820"/>
                  </a:cubicBezTo>
                  <a:cubicBezTo>
                    <a:pt x="86677" y="83820"/>
                    <a:pt x="0" y="63818"/>
                    <a:pt x="0" y="40005"/>
                  </a:cubicBezTo>
                  <a:cubicBezTo>
                    <a:pt x="0" y="22860"/>
                    <a:pt x="40957" y="8573"/>
                    <a:pt x="101918" y="95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89E1BE5-C3D6-4332-9076-6238D6B8B209}"/>
                </a:ext>
              </a:extLst>
            </p:cNvPr>
            <p:cNvSpPr/>
            <p:nvPr/>
          </p:nvSpPr>
          <p:spPr>
            <a:xfrm>
              <a:off x="10035500" y="1874097"/>
              <a:ext cx="388699" cy="416242"/>
            </a:xfrm>
            <a:custGeom>
              <a:avLst/>
              <a:gdLst>
                <a:gd name="connsiteX0" fmla="*/ 0 w 388699"/>
                <a:gd name="connsiteY0" fmla="*/ 0 h 416242"/>
                <a:gd name="connsiteX1" fmla="*/ 0 w 388699"/>
                <a:gd name="connsiteY1" fmla="*/ 65723 h 416242"/>
                <a:gd name="connsiteX2" fmla="*/ 20002 w 388699"/>
                <a:gd name="connsiteY2" fmla="*/ 122873 h 416242"/>
                <a:gd name="connsiteX3" fmla="*/ 149543 w 388699"/>
                <a:gd name="connsiteY3" fmla="*/ 245745 h 416242"/>
                <a:gd name="connsiteX4" fmla="*/ 149543 w 388699"/>
                <a:gd name="connsiteY4" fmla="*/ 394335 h 416242"/>
                <a:gd name="connsiteX5" fmla="*/ 194310 w 388699"/>
                <a:gd name="connsiteY5" fmla="*/ 416242 h 416242"/>
                <a:gd name="connsiteX6" fmla="*/ 239078 w 388699"/>
                <a:gd name="connsiteY6" fmla="*/ 394335 h 416242"/>
                <a:gd name="connsiteX7" fmla="*/ 239078 w 388699"/>
                <a:gd name="connsiteY7" fmla="*/ 245745 h 416242"/>
                <a:gd name="connsiteX8" fmla="*/ 368618 w 388699"/>
                <a:gd name="connsiteY8" fmla="*/ 122873 h 416242"/>
                <a:gd name="connsiteX9" fmla="*/ 388620 w 388699"/>
                <a:gd name="connsiteY9" fmla="*/ 65723 h 416242"/>
                <a:gd name="connsiteX10" fmla="*/ 388620 w 388699"/>
                <a:gd name="connsiteY10" fmla="*/ 0 h 416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8699" h="416242">
                  <a:moveTo>
                    <a:pt x="0" y="0"/>
                  </a:moveTo>
                  <a:lnTo>
                    <a:pt x="0" y="65723"/>
                  </a:lnTo>
                  <a:cubicBezTo>
                    <a:pt x="0" y="86677"/>
                    <a:pt x="6668" y="106680"/>
                    <a:pt x="20002" y="122873"/>
                  </a:cubicBezTo>
                  <a:lnTo>
                    <a:pt x="149543" y="245745"/>
                  </a:lnTo>
                  <a:lnTo>
                    <a:pt x="149543" y="394335"/>
                  </a:lnTo>
                  <a:cubicBezTo>
                    <a:pt x="160972" y="406717"/>
                    <a:pt x="177165" y="415290"/>
                    <a:pt x="194310" y="416242"/>
                  </a:cubicBezTo>
                  <a:cubicBezTo>
                    <a:pt x="211455" y="415290"/>
                    <a:pt x="227647" y="407670"/>
                    <a:pt x="239078" y="394335"/>
                  </a:cubicBezTo>
                  <a:lnTo>
                    <a:pt x="239078" y="245745"/>
                  </a:lnTo>
                  <a:lnTo>
                    <a:pt x="368618" y="122873"/>
                  </a:lnTo>
                  <a:cubicBezTo>
                    <a:pt x="381953" y="106680"/>
                    <a:pt x="389572" y="86677"/>
                    <a:pt x="388620" y="65723"/>
                  </a:cubicBezTo>
                  <a:lnTo>
                    <a:pt x="38862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51A5742-3108-4292-9088-48115025F296}"/>
                </a:ext>
              </a:extLst>
            </p:cNvPr>
            <p:cNvSpPr/>
            <p:nvPr/>
          </p:nvSpPr>
          <p:spPr>
            <a:xfrm>
              <a:off x="10157420" y="1647402"/>
              <a:ext cx="143827" cy="237172"/>
            </a:xfrm>
            <a:custGeom>
              <a:avLst/>
              <a:gdLst>
                <a:gd name="connsiteX0" fmla="*/ 31432 w 143827"/>
                <a:gd name="connsiteY0" fmla="*/ 0 h 237172"/>
                <a:gd name="connsiteX1" fmla="*/ 31432 w 143827"/>
                <a:gd name="connsiteY1" fmla="*/ 153352 h 237172"/>
                <a:gd name="connsiteX2" fmla="*/ 0 w 143827"/>
                <a:gd name="connsiteY2" fmla="*/ 153352 h 237172"/>
                <a:gd name="connsiteX3" fmla="*/ 71438 w 143827"/>
                <a:gd name="connsiteY3" fmla="*/ 237172 h 237172"/>
                <a:gd name="connsiteX4" fmla="*/ 143827 w 143827"/>
                <a:gd name="connsiteY4" fmla="*/ 153352 h 237172"/>
                <a:gd name="connsiteX5" fmla="*/ 111442 w 143827"/>
                <a:gd name="connsiteY5" fmla="*/ 153352 h 237172"/>
                <a:gd name="connsiteX6" fmla="*/ 111442 w 143827"/>
                <a:gd name="connsiteY6" fmla="*/ 0 h 2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827" h="237172">
                  <a:moveTo>
                    <a:pt x="31432" y="0"/>
                  </a:moveTo>
                  <a:lnTo>
                    <a:pt x="31432" y="153352"/>
                  </a:lnTo>
                  <a:lnTo>
                    <a:pt x="0" y="153352"/>
                  </a:lnTo>
                  <a:lnTo>
                    <a:pt x="71438" y="237172"/>
                  </a:lnTo>
                  <a:lnTo>
                    <a:pt x="143827" y="153352"/>
                  </a:lnTo>
                  <a:lnTo>
                    <a:pt x="111442" y="153352"/>
                  </a:lnTo>
                  <a:lnTo>
                    <a:pt x="111442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" name="Graphic 39">
            <a:extLst>
              <a:ext uri="{FF2B5EF4-FFF2-40B4-BE49-F238E27FC236}">
                <a16:creationId xmlns:a16="http://schemas.microsoft.com/office/drawing/2014/main" id="{CFA908C3-100E-4094-A181-853DE1B7B3DE}"/>
              </a:ext>
            </a:extLst>
          </p:cNvPr>
          <p:cNvGrpSpPr/>
          <p:nvPr/>
        </p:nvGrpSpPr>
        <p:grpSpPr>
          <a:xfrm>
            <a:off x="1324338" y="1675977"/>
            <a:ext cx="504825" cy="587692"/>
            <a:chOff x="1324338" y="1675977"/>
            <a:chExt cx="504825" cy="587692"/>
          </a:xfrm>
          <a:noFill/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E7E611D-767F-4D9E-A091-11B5F06AD7D6}"/>
                </a:ext>
              </a:extLst>
            </p:cNvPr>
            <p:cNvSpPr/>
            <p:nvPr/>
          </p:nvSpPr>
          <p:spPr>
            <a:xfrm>
              <a:off x="1324338" y="1675977"/>
              <a:ext cx="487680" cy="110489"/>
            </a:xfrm>
            <a:custGeom>
              <a:avLst/>
              <a:gdLst>
                <a:gd name="connsiteX0" fmla="*/ 487680 w 487680"/>
                <a:gd name="connsiteY0" fmla="*/ 55245 h 110489"/>
                <a:gd name="connsiteX1" fmla="*/ 243840 w 487680"/>
                <a:gd name="connsiteY1" fmla="*/ 110490 h 110489"/>
                <a:gd name="connsiteX2" fmla="*/ 0 w 487680"/>
                <a:gd name="connsiteY2" fmla="*/ 55245 h 110489"/>
                <a:gd name="connsiteX3" fmla="*/ 243840 w 487680"/>
                <a:gd name="connsiteY3" fmla="*/ 0 h 110489"/>
                <a:gd name="connsiteX4" fmla="*/ 487680 w 487680"/>
                <a:gd name="connsiteY4" fmla="*/ 55245 h 11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7680" h="110489">
                  <a:moveTo>
                    <a:pt x="487680" y="55245"/>
                  </a:moveTo>
                  <a:cubicBezTo>
                    <a:pt x="487680" y="85756"/>
                    <a:pt x="378509" y="110490"/>
                    <a:pt x="243840" y="110490"/>
                  </a:cubicBezTo>
                  <a:cubicBezTo>
                    <a:pt x="109171" y="110490"/>
                    <a:pt x="0" y="85756"/>
                    <a:pt x="0" y="55245"/>
                  </a:cubicBezTo>
                  <a:cubicBezTo>
                    <a:pt x="0" y="24734"/>
                    <a:pt x="109171" y="0"/>
                    <a:pt x="243840" y="0"/>
                  </a:cubicBezTo>
                  <a:cubicBezTo>
                    <a:pt x="378509" y="0"/>
                    <a:pt x="487680" y="24734"/>
                    <a:pt x="487680" y="5524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EA001B6-2535-4EAD-9E17-A093AA153705}"/>
                </a:ext>
              </a:extLst>
            </p:cNvPr>
            <p:cNvSpPr/>
            <p:nvPr/>
          </p:nvSpPr>
          <p:spPr>
            <a:xfrm>
              <a:off x="1688193" y="1731222"/>
              <a:ext cx="123825" cy="246697"/>
            </a:xfrm>
            <a:custGeom>
              <a:avLst/>
              <a:gdLst>
                <a:gd name="connsiteX0" fmla="*/ 0 w 123825"/>
                <a:gd name="connsiteY0" fmla="*/ 246698 h 246697"/>
                <a:gd name="connsiteX1" fmla="*/ 98107 w 123825"/>
                <a:gd name="connsiteY1" fmla="*/ 153352 h 246697"/>
                <a:gd name="connsiteX2" fmla="*/ 123825 w 123825"/>
                <a:gd name="connsiteY2" fmla="*/ 81915 h 246697"/>
                <a:gd name="connsiteX3" fmla="*/ 123825 w 123825"/>
                <a:gd name="connsiteY3" fmla="*/ 0 h 24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246697">
                  <a:moveTo>
                    <a:pt x="0" y="246698"/>
                  </a:moveTo>
                  <a:lnTo>
                    <a:pt x="98107" y="153352"/>
                  </a:lnTo>
                  <a:cubicBezTo>
                    <a:pt x="115252" y="133350"/>
                    <a:pt x="123825" y="107632"/>
                    <a:pt x="123825" y="81915"/>
                  </a:cubicBezTo>
                  <a:lnTo>
                    <a:pt x="12382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712BE97-6DEB-41D8-929E-A10E270CFED6}"/>
                </a:ext>
              </a:extLst>
            </p:cNvPr>
            <p:cNvSpPr/>
            <p:nvPr/>
          </p:nvSpPr>
          <p:spPr>
            <a:xfrm>
              <a:off x="1324338" y="1731222"/>
              <a:ext cx="261937" cy="521017"/>
            </a:xfrm>
            <a:custGeom>
              <a:avLst/>
              <a:gdLst>
                <a:gd name="connsiteX0" fmla="*/ 0 w 261937"/>
                <a:gd name="connsiteY0" fmla="*/ 0 h 521017"/>
                <a:gd name="connsiteX1" fmla="*/ 0 w 261937"/>
                <a:gd name="connsiteY1" fmla="*/ 81915 h 521017"/>
                <a:gd name="connsiteX2" fmla="*/ 25718 w 261937"/>
                <a:gd name="connsiteY2" fmla="*/ 153352 h 521017"/>
                <a:gd name="connsiteX3" fmla="*/ 187643 w 261937"/>
                <a:gd name="connsiteY3" fmla="*/ 307658 h 521017"/>
                <a:gd name="connsiteX4" fmla="*/ 187643 w 261937"/>
                <a:gd name="connsiteY4" fmla="*/ 493395 h 521017"/>
                <a:gd name="connsiteX5" fmla="*/ 243840 w 261937"/>
                <a:gd name="connsiteY5" fmla="*/ 521017 h 521017"/>
                <a:gd name="connsiteX6" fmla="*/ 261938 w 261937"/>
                <a:gd name="connsiteY6" fmla="*/ 518160 h 52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937" h="521017">
                  <a:moveTo>
                    <a:pt x="0" y="0"/>
                  </a:moveTo>
                  <a:lnTo>
                    <a:pt x="0" y="81915"/>
                  </a:lnTo>
                  <a:cubicBezTo>
                    <a:pt x="0" y="107632"/>
                    <a:pt x="8572" y="133350"/>
                    <a:pt x="25718" y="153352"/>
                  </a:cubicBezTo>
                  <a:lnTo>
                    <a:pt x="187643" y="307658"/>
                  </a:lnTo>
                  <a:lnTo>
                    <a:pt x="187643" y="493395"/>
                  </a:lnTo>
                  <a:cubicBezTo>
                    <a:pt x="201930" y="509588"/>
                    <a:pt x="221933" y="519113"/>
                    <a:pt x="243840" y="521017"/>
                  </a:cubicBezTo>
                  <a:cubicBezTo>
                    <a:pt x="249555" y="521017"/>
                    <a:pt x="256222" y="520065"/>
                    <a:pt x="261938" y="51816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7DE604B-A25A-4A86-AB9A-4C447EDC4442}"/>
                </a:ext>
              </a:extLst>
            </p:cNvPr>
            <p:cNvSpPr/>
            <p:nvPr/>
          </p:nvSpPr>
          <p:spPr>
            <a:xfrm>
              <a:off x="1575798" y="2010305"/>
              <a:ext cx="253364" cy="253364"/>
            </a:xfrm>
            <a:custGeom>
              <a:avLst/>
              <a:gdLst>
                <a:gd name="connsiteX0" fmla="*/ 253365 w 253364"/>
                <a:gd name="connsiteY0" fmla="*/ 126682 h 253364"/>
                <a:gd name="connsiteX1" fmla="*/ 126682 w 253364"/>
                <a:gd name="connsiteY1" fmla="*/ 253365 h 253364"/>
                <a:gd name="connsiteX2" fmla="*/ 0 w 253364"/>
                <a:gd name="connsiteY2" fmla="*/ 126682 h 253364"/>
                <a:gd name="connsiteX3" fmla="*/ 126682 w 253364"/>
                <a:gd name="connsiteY3" fmla="*/ 0 h 253364"/>
                <a:gd name="connsiteX4" fmla="*/ 253365 w 253364"/>
                <a:gd name="connsiteY4" fmla="*/ 126682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2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2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4508BB8-46DC-40CD-AF90-30895BD7B39E}"/>
                </a:ext>
              </a:extLst>
            </p:cNvPr>
            <p:cNvSpPr/>
            <p:nvPr/>
          </p:nvSpPr>
          <p:spPr>
            <a:xfrm>
              <a:off x="1702480" y="2070312"/>
              <a:ext cx="9525" cy="133350"/>
            </a:xfrm>
            <a:custGeom>
              <a:avLst/>
              <a:gdLst>
                <a:gd name="connsiteX0" fmla="*/ 0 w 9525"/>
                <a:gd name="connsiteY0" fmla="*/ 0 h 133350"/>
                <a:gd name="connsiteX1" fmla="*/ 0 w 9525"/>
                <a:gd name="connsiteY1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3350">
                  <a:moveTo>
                    <a:pt x="0" y="0"/>
                  </a:moveTo>
                  <a:lnTo>
                    <a:pt x="0" y="13335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21E1FE7-BA68-474B-8847-366547610370}"/>
                </a:ext>
              </a:extLst>
            </p:cNvPr>
            <p:cNvSpPr/>
            <p:nvPr/>
          </p:nvSpPr>
          <p:spPr>
            <a:xfrm>
              <a:off x="1635805" y="2136987"/>
              <a:ext cx="133350" cy="9525"/>
            </a:xfrm>
            <a:custGeom>
              <a:avLst/>
              <a:gdLst>
                <a:gd name="connsiteX0" fmla="*/ 133350 w 133350"/>
                <a:gd name="connsiteY0" fmla="*/ 0 h 9525"/>
                <a:gd name="connsiteX1" fmla="*/ 0 w 1333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350" h="9525">
                  <a:moveTo>
                    <a:pt x="13335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9" name="Graphic 41">
            <a:extLst>
              <a:ext uri="{FF2B5EF4-FFF2-40B4-BE49-F238E27FC236}">
                <a16:creationId xmlns:a16="http://schemas.microsoft.com/office/drawing/2014/main" id="{0B7E083C-6A7B-4936-B940-1D85CF010814}"/>
              </a:ext>
            </a:extLst>
          </p:cNvPr>
          <p:cNvGrpSpPr/>
          <p:nvPr/>
        </p:nvGrpSpPr>
        <p:grpSpPr>
          <a:xfrm>
            <a:off x="3516416" y="1628352"/>
            <a:ext cx="434340" cy="687705"/>
            <a:chOff x="3516416" y="1628352"/>
            <a:chExt cx="434340" cy="687705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46F5680-B647-4156-8ECE-43DBDC601551}"/>
                </a:ext>
              </a:extLst>
            </p:cNvPr>
            <p:cNvSpPr/>
            <p:nvPr/>
          </p:nvSpPr>
          <p:spPr>
            <a:xfrm>
              <a:off x="3516416" y="1813137"/>
              <a:ext cx="433387" cy="88582"/>
            </a:xfrm>
            <a:custGeom>
              <a:avLst/>
              <a:gdLst>
                <a:gd name="connsiteX0" fmla="*/ 349568 w 433387"/>
                <a:gd name="connsiteY0" fmla="*/ 0 h 88582"/>
                <a:gd name="connsiteX1" fmla="*/ 433387 w 433387"/>
                <a:gd name="connsiteY1" fmla="*/ 39053 h 88582"/>
                <a:gd name="connsiteX2" fmla="*/ 217170 w 433387"/>
                <a:gd name="connsiteY2" fmla="*/ 88583 h 88582"/>
                <a:gd name="connsiteX3" fmla="*/ 0 w 433387"/>
                <a:gd name="connsiteY3" fmla="*/ 39053 h 88582"/>
                <a:gd name="connsiteX4" fmla="*/ 83820 w 433387"/>
                <a:gd name="connsiteY4" fmla="*/ 0 h 8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3387" h="88582">
                  <a:moveTo>
                    <a:pt x="349568" y="0"/>
                  </a:moveTo>
                  <a:cubicBezTo>
                    <a:pt x="401003" y="9525"/>
                    <a:pt x="433387" y="23813"/>
                    <a:pt x="433387" y="39053"/>
                  </a:cubicBezTo>
                  <a:cubicBezTo>
                    <a:pt x="433387" y="66675"/>
                    <a:pt x="336233" y="88583"/>
                    <a:pt x="217170" y="88583"/>
                  </a:cubicBezTo>
                  <a:cubicBezTo>
                    <a:pt x="98107" y="88583"/>
                    <a:pt x="0" y="66675"/>
                    <a:pt x="0" y="39053"/>
                  </a:cubicBezTo>
                  <a:cubicBezTo>
                    <a:pt x="0" y="22860"/>
                    <a:pt x="32385" y="8573"/>
                    <a:pt x="8382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C8536AE-D6A5-4CD9-93AB-A44ED0CBA51B}"/>
                </a:ext>
              </a:extLst>
            </p:cNvPr>
            <p:cNvSpPr/>
            <p:nvPr/>
          </p:nvSpPr>
          <p:spPr>
            <a:xfrm>
              <a:off x="3516416" y="1851237"/>
              <a:ext cx="434340" cy="464820"/>
            </a:xfrm>
            <a:custGeom>
              <a:avLst/>
              <a:gdLst>
                <a:gd name="connsiteX0" fmla="*/ 0 w 434340"/>
                <a:gd name="connsiteY0" fmla="*/ 953 h 464820"/>
                <a:gd name="connsiteX1" fmla="*/ 0 w 434340"/>
                <a:gd name="connsiteY1" fmla="*/ 74295 h 464820"/>
                <a:gd name="connsiteX2" fmla="*/ 22860 w 434340"/>
                <a:gd name="connsiteY2" fmla="*/ 138113 h 464820"/>
                <a:gd name="connsiteX3" fmla="*/ 166688 w 434340"/>
                <a:gd name="connsiteY3" fmla="*/ 275273 h 464820"/>
                <a:gd name="connsiteX4" fmla="*/ 166688 w 434340"/>
                <a:gd name="connsiteY4" fmla="*/ 441008 h 464820"/>
                <a:gd name="connsiteX5" fmla="*/ 217170 w 434340"/>
                <a:gd name="connsiteY5" fmla="*/ 464820 h 464820"/>
                <a:gd name="connsiteX6" fmla="*/ 267653 w 434340"/>
                <a:gd name="connsiteY6" fmla="*/ 441008 h 464820"/>
                <a:gd name="connsiteX7" fmla="*/ 267653 w 434340"/>
                <a:gd name="connsiteY7" fmla="*/ 274320 h 464820"/>
                <a:gd name="connsiteX8" fmla="*/ 411480 w 434340"/>
                <a:gd name="connsiteY8" fmla="*/ 137160 h 464820"/>
                <a:gd name="connsiteX9" fmla="*/ 434340 w 434340"/>
                <a:gd name="connsiteY9" fmla="*/ 73343 h 464820"/>
                <a:gd name="connsiteX10" fmla="*/ 434340 w 434340"/>
                <a:gd name="connsiteY10" fmla="*/ 0 h 464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4340" h="464820">
                  <a:moveTo>
                    <a:pt x="0" y="953"/>
                  </a:moveTo>
                  <a:lnTo>
                    <a:pt x="0" y="74295"/>
                  </a:lnTo>
                  <a:cubicBezTo>
                    <a:pt x="0" y="97155"/>
                    <a:pt x="7620" y="120015"/>
                    <a:pt x="22860" y="138113"/>
                  </a:cubicBezTo>
                  <a:lnTo>
                    <a:pt x="166688" y="275273"/>
                  </a:lnTo>
                  <a:lnTo>
                    <a:pt x="166688" y="441008"/>
                  </a:lnTo>
                  <a:cubicBezTo>
                    <a:pt x="180022" y="455295"/>
                    <a:pt x="197168" y="463868"/>
                    <a:pt x="217170" y="464820"/>
                  </a:cubicBezTo>
                  <a:cubicBezTo>
                    <a:pt x="236220" y="463868"/>
                    <a:pt x="254318" y="455295"/>
                    <a:pt x="267653" y="441008"/>
                  </a:cubicBezTo>
                  <a:lnTo>
                    <a:pt x="267653" y="274320"/>
                  </a:lnTo>
                  <a:lnTo>
                    <a:pt x="411480" y="137160"/>
                  </a:lnTo>
                  <a:cubicBezTo>
                    <a:pt x="426720" y="119063"/>
                    <a:pt x="434340" y="97155"/>
                    <a:pt x="434340" y="73343"/>
                  </a:cubicBezTo>
                  <a:lnTo>
                    <a:pt x="43434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E55B44A-8B8A-4F13-A7A6-677F4372CED6}"/>
                </a:ext>
              </a:extLst>
            </p:cNvPr>
            <p:cNvSpPr/>
            <p:nvPr/>
          </p:nvSpPr>
          <p:spPr>
            <a:xfrm>
              <a:off x="3600236" y="1716935"/>
              <a:ext cx="63817" cy="140017"/>
            </a:xfrm>
            <a:custGeom>
              <a:avLst/>
              <a:gdLst>
                <a:gd name="connsiteX0" fmla="*/ 0 w 63817"/>
                <a:gd name="connsiteY0" fmla="*/ 0 h 140017"/>
                <a:gd name="connsiteX1" fmla="*/ 63818 w 63817"/>
                <a:gd name="connsiteY1" fmla="*/ 0 h 140017"/>
                <a:gd name="connsiteX2" fmla="*/ 63818 w 63817"/>
                <a:gd name="connsiteY2" fmla="*/ 140018 h 140017"/>
                <a:gd name="connsiteX3" fmla="*/ 0 w 63817"/>
                <a:gd name="connsiteY3" fmla="*/ 140018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817" h="140017">
                  <a:moveTo>
                    <a:pt x="0" y="0"/>
                  </a:moveTo>
                  <a:lnTo>
                    <a:pt x="63818" y="0"/>
                  </a:lnTo>
                  <a:lnTo>
                    <a:pt x="63818" y="140018"/>
                  </a:lnTo>
                  <a:lnTo>
                    <a:pt x="0" y="14001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3584F5C-5058-4215-BA81-87E59164A9F9}"/>
                </a:ext>
              </a:extLst>
            </p:cNvPr>
            <p:cNvSpPr/>
            <p:nvPr/>
          </p:nvSpPr>
          <p:spPr>
            <a:xfrm>
              <a:off x="3701201" y="1678835"/>
              <a:ext cx="63817" cy="178117"/>
            </a:xfrm>
            <a:custGeom>
              <a:avLst/>
              <a:gdLst>
                <a:gd name="connsiteX0" fmla="*/ 0 w 63817"/>
                <a:gd name="connsiteY0" fmla="*/ 0 h 178117"/>
                <a:gd name="connsiteX1" fmla="*/ 63817 w 63817"/>
                <a:gd name="connsiteY1" fmla="*/ 0 h 178117"/>
                <a:gd name="connsiteX2" fmla="*/ 63817 w 63817"/>
                <a:gd name="connsiteY2" fmla="*/ 178118 h 178117"/>
                <a:gd name="connsiteX3" fmla="*/ 0 w 63817"/>
                <a:gd name="connsiteY3" fmla="*/ 178118 h 178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817" h="178117">
                  <a:moveTo>
                    <a:pt x="0" y="0"/>
                  </a:moveTo>
                  <a:lnTo>
                    <a:pt x="63817" y="0"/>
                  </a:lnTo>
                  <a:lnTo>
                    <a:pt x="63817" y="178118"/>
                  </a:lnTo>
                  <a:lnTo>
                    <a:pt x="0" y="17811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7D95F41-8584-45A2-8144-B5477A3CADF0}"/>
                </a:ext>
              </a:extLst>
            </p:cNvPr>
            <p:cNvSpPr/>
            <p:nvPr/>
          </p:nvSpPr>
          <p:spPr>
            <a:xfrm>
              <a:off x="3802166" y="1628352"/>
              <a:ext cx="63817" cy="228600"/>
            </a:xfrm>
            <a:custGeom>
              <a:avLst/>
              <a:gdLst>
                <a:gd name="connsiteX0" fmla="*/ 0 w 63817"/>
                <a:gd name="connsiteY0" fmla="*/ 0 h 228600"/>
                <a:gd name="connsiteX1" fmla="*/ 63817 w 63817"/>
                <a:gd name="connsiteY1" fmla="*/ 0 h 228600"/>
                <a:gd name="connsiteX2" fmla="*/ 63817 w 63817"/>
                <a:gd name="connsiteY2" fmla="*/ 228600 h 228600"/>
                <a:gd name="connsiteX3" fmla="*/ 0 w 63817"/>
                <a:gd name="connsiteY3" fmla="*/ 2286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817" h="228600">
                  <a:moveTo>
                    <a:pt x="0" y="0"/>
                  </a:moveTo>
                  <a:lnTo>
                    <a:pt x="63817" y="0"/>
                  </a:lnTo>
                  <a:lnTo>
                    <a:pt x="63817" y="228600"/>
                  </a:lnTo>
                  <a:lnTo>
                    <a:pt x="0" y="22860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53" name="Graphic 43">
            <a:extLst>
              <a:ext uri="{FF2B5EF4-FFF2-40B4-BE49-F238E27FC236}">
                <a16:creationId xmlns:a16="http://schemas.microsoft.com/office/drawing/2014/main" id="{1920DB69-662E-4125-8E6D-6899DBEE096C}"/>
              </a:ext>
            </a:extLst>
          </p:cNvPr>
          <p:cNvGrpSpPr/>
          <p:nvPr/>
        </p:nvGrpSpPr>
        <p:grpSpPr>
          <a:xfrm>
            <a:off x="5651344" y="1685130"/>
            <a:ext cx="495299" cy="572824"/>
            <a:chOff x="5651344" y="1685130"/>
            <a:chExt cx="495299" cy="572824"/>
          </a:xfrm>
          <a:noFill/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33A4FAE-3A19-4611-924F-F9414224BCE5}"/>
                </a:ext>
              </a:extLst>
            </p:cNvPr>
            <p:cNvSpPr/>
            <p:nvPr/>
          </p:nvSpPr>
          <p:spPr>
            <a:xfrm>
              <a:off x="5651344" y="1685130"/>
              <a:ext cx="355282" cy="194682"/>
            </a:xfrm>
            <a:custGeom>
              <a:avLst/>
              <a:gdLst>
                <a:gd name="connsiteX0" fmla="*/ 288608 w 355282"/>
                <a:gd name="connsiteY0" fmla="*/ 194682 h 194682"/>
                <a:gd name="connsiteX1" fmla="*/ 320040 w 355282"/>
                <a:gd name="connsiteY1" fmla="*/ 194682 h 194682"/>
                <a:gd name="connsiteX2" fmla="*/ 355283 w 355282"/>
                <a:gd name="connsiteY2" fmla="*/ 159440 h 194682"/>
                <a:gd name="connsiteX3" fmla="*/ 333375 w 355282"/>
                <a:gd name="connsiteY3" fmla="*/ 127055 h 194682"/>
                <a:gd name="connsiteX4" fmla="*/ 334328 w 355282"/>
                <a:gd name="connsiteY4" fmla="*/ 116577 h 194682"/>
                <a:gd name="connsiteX5" fmla="*/ 265747 w 355282"/>
                <a:gd name="connsiteY5" fmla="*/ 47997 h 194682"/>
                <a:gd name="connsiteX6" fmla="*/ 238125 w 355282"/>
                <a:gd name="connsiteY6" fmla="*/ 53712 h 194682"/>
                <a:gd name="connsiteX7" fmla="*/ 122872 w 355282"/>
                <a:gd name="connsiteY7" fmla="*/ 7040 h 194682"/>
                <a:gd name="connsiteX8" fmla="*/ 74295 w 355282"/>
                <a:gd name="connsiteY8" fmla="*/ 57522 h 194682"/>
                <a:gd name="connsiteX9" fmla="*/ 68580 w 355282"/>
                <a:gd name="connsiteY9" fmla="*/ 57522 h 194682"/>
                <a:gd name="connsiteX10" fmla="*/ 0 w 355282"/>
                <a:gd name="connsiteY10" fmla="*/ 126102 h 194682"/>
                <a:gd name="connsiteX11" fmla="*/ 68580 w 355282"/>
                <a:gd name="connsiteY11" fmla="*/ 194682 h 194682"/>
                <a:gd name="connsiteX12" fmla="*/ 215265 w 355282"/>
                <a:gd name="connsiteY12" fmla="*/ 194682 h 194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55282" h="194682">
                  <a:moveTo>
                    <a:pt x="288608" y="194682"/>
                  </a:moveTo>
                  <a:lnTo>
                    <a:pt x="320040" y="194682"/>
                  </a:lnTo>
                  <a:cubicBezTo>
                    <a:pt x="339090" y="194682"/>
                    <a:pt x="355283" y="178490"/>
                    <a:pt x="355283" y="159440"/>
                  </a:cubicBezTo>
                  <a:cubicBezTo>
                    <a:pt x="355283" y="145152"/>
                    <a:pt x="346710" y="131817"/>
                    <a:pt x="333375" y="127055"/>
                  </a:cubicBezTo>
                  <a:cubicBezTo>
                    <a:pt x="334328" y="123245"/>
                    <a:pt x="334328" y="120387"/>
                    <a:pt x="334328" y="116577"/>
                  </a:cubicBezTo>
                  <a:cubicBezTo>
                    <a:pt x="334328" y="78477"/>
                    <a:pt x="303847" y="47997"/>
                    <a:pt x="265747" y="47997"/>
                  </a:cubicBezTo>
                  <a:cubicBezTo>
                    <a:pt x="256222" y="47997"/>
                    <a:pt x="246697" y="49902"/>
                    <a:pt x="238125" y="53712"/>
                  </a:cubicBezTo>
                  <a:cubicBezTo>
                    <a:pt x="219075" y="8945"/>
                    <a:pt x="167640" y="-12010"/>
                    <a:pt x="122872" y="7040"/>
                  </a:cubicBezTo>
                  <a:cubicBezTo>
                    <a:pt x="100965" y="16565"/>
                    <a:pt x="82868" y="34662"/>
                    <a:pt x="74295" y="57522"/>
                  </a:cubicBezTo>
                  <a:lnTo>
                    <a:pt x="68580" y="57522"/>
                  </a:lnTo>
                  <a:cubicBezTo>
                    <a:pt x="30480" y="57522"/>
                    <a:pt x="0" y="88002"/>
                    <a:pt x="0" y="126102"/>
                  </a:cubicBezTo>
                  <a:cubicBezTo>
                    <a:pt x="0" y="164202"/>
                    <a:pt x="30480" y="194682"/>
                    <a:pt x="68580" y="194682"/>
                  </a:cubicBezTo>
                  <a:lnTo>
                    <a:pt x="215265" y="19468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83F1E9D-D94B-4639-ACF5-52C9E48C9CEF}"/>
                </a:ext>
              </a:extLst>
            </p:cNvPr>
            <p:cNvSpPr/>
            <p:nvPr/>
          </p:nvSpPr>
          <p:spPr>
            <a:xfrm>
              <a:off x="5755166" y="1932199"/>
              <a:ext cx="133350" cy="184785"/>
            </a:xfrm>
            <a:custGeom>
              <a:avLst/>
              <a:gdLst>
                <a:gd name="connsiteX0" fmla="*/ 133350 w 133350"/>
                <a:gd name="connsiteY0" fmla="*/ 184785 h 184785"/>
                <a:gd name="connsiteX1" fmla="*/ 85725 w 133350"/>
                <a:gd name="connsiteY1" fmla="*/ 184785 h 184785"/>
                <a:gd name="connsiteX2" fmla="*/ 0 w 133350"/>
                <a:gd name="connsiteY2" fmla="*/ 99060 h 184785"/>
                <a:gd name="connsiteX3" fmla="*/ 0 w 133350"/>
                <a:gd name="connsiteY3" fmla="*/ 0 h 184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184785">
                  <a:moveTo>
                    <a:pt x="133350" y="184785"/>
                  </a:moveTo>
                  <a:lnTo>
                    <a:pt x="85725" y="184785"/>
                  </a:lnTo>
                  <a:cubicBezTo>
                    <a:pt x="38100" y="184785"/>
                    <a:pt x="0" y="146685"/>
                    <a:pt x="0" y="99060"/>
                  </a:cubicBez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C90C067-9577-4CE4-B65C-F0EE2E378A0F}"/>
                </a:ext>
              </a:extLst>
            </p:cNvPr>
            <p:cNvSpPr/>
            <p:nvPr/>
          </p:nvSpPr>
          <p:spPr>
            <a:xfrm>
              <a:off x="6027581" y="1752177"/>
              <a:ext cx="119062" cy="211455"/>
            </a:xfrm>
            <a:custGeom>
              <a:avLst/>
              <a:gdLst>
                <a:gd name="connsiteX0" fmla="*/ 0 w 119062"/>
                <a:gd name="connsiteY0" fmla="*/ 0 h 211455"/>
                <a:gd name="connsiteX1" fmla="*/ 33338 w 119062"/>
                <a:gd name="connsiteY1" fmla="*/ 0 h 211455"/>
                <a:gd name="connsiteX2" fmla="*/ 119063 w 119062"/>
                <a:gd name="connsiteY2" fmla="*/ 85725 h 211455"/>
                <a:gd name="connsiteX3" fmla="*/ 119063 w 119062"/>
                <a:gd name="connsiteY3" fmla="*/ 211455 h 21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062" h="211455">
                  <a:moveTo>
                    <a:pt x="0" y="0"/>
                  </a:moveTo>
                  <a:lnTo>
                    <a:pt x="33338" y="0"/>
                  </a:lnTo>
                  <a:cubicBezTo>
                    <a:pt x="80963" y="0"/>
                    <a:pt x="119063" y="38100"/>
                    <a:pt x="119063" y="85725"/>
                  </a:cubicBezTo>
                  <a:lnTo>
                    <a:pt x="119063" y="21145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44D6589-9B74-4DB8-B16B-CB70DDDA419B}"/>
                </a:ext>
              </a:extLst>
            </p:cNvPr>
            <p:cNvSpPr/>
            <p:nvPr/>
          </p:nvSpPr>
          <p:spPr>
            <a:xfrm>
              <a:off x="5923758" y="1994112"/>
              <a:ext cx="222884" cy="51435"/>
            </a:xfrm>
            <a:custGeom>
              <a:avLst/>
              <a:gdLst>
                <a:gd name="connsiteX0" fmla="*/ 111443 w 222884"/>
                <a:gd name="connsiteY0" fmla="*/ 51435 h 51435"/>
                <a:gd name="connsiteX1" fmla="*/ 0 w 222884"/>
                <a:gd name="connsiteY1" fmla="*/ 25718 h 51435"/>
                <a:gd name="connsiteX2" fmla="*/ 111443 w 222884"/>
                <a:gd name="connsiteY2" fmla="*/ 0 h 51435"/>
                <a:gd name="connsiteX3" fmla="*/ 222885 w 222884"/>
                <a:gd name="connsiteY3" fmla="*/ 25718 h 51435"/>
                <a:gd name="connsiteX4" fmla="*/ 111443 w 222884"/>
                <a:gd name="connsiteY4" fmla="*/ 5143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884" h="51435">
                  <a:moveTo>
                    <a:pt x="111443" y="51435"/>
                  </a:moveTo>
                  <a:cubicBezTo>
                    <a:pt x="49530" y="51435"/>
                    <a:pt x="0" y="40005"/>
                    <a:pt x="0" y="25718"/>
                  </a:cubicBezTo>
                  <a:cubicBezTo>
                    <a:pt x="0" y="11430"/>
                    <a:pt x="49530" y="0"/>
                    <a:pt x="111443" y="0"/>
                  </a:cubicBezTo>
                  <a:cubicBezTo>
                    <a:pt x="173355" y="0"/>
                    <a:pt x="222885" y="11430"/>
                    <a:pt x="222885" y="25718"/>
                  </a:cubicBezTo>
                  <a:cubicBezTo>
                    <a:pt x="222885" y="40005"/>
                    <a:pt x="173355" y="51435"/>
                    <a:pt x="111443" y="5143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73EFBD0-5735-421A-9211-C0446C0C1765}"/>
                </a:ext>
              </a:extLst>
            </p:cNvPr>
            <p:cNvSpPr/>
            <p:nvPr/>
          </p:nvSpPr>
          <p:spPr>
            <a:xfrm>
              <a:off x="5923758" y="2019830"/>
              <a:ext cx="222884" cy="238125"/>
            </a:xfrm>
            <a:custGeom>
              <a:avLst/>
              <a:gdLst>
                <a:gd name="connsiteX0" fmla="*/ 0 w 222884"/>
                <a:gd name="connsiteY0" fmla="*/ 0 h 238125"/>
                <a:gd name="connsiteX1" fmla="*/ 0 w 222884"/>
                <a:gd name="connsiteY1" fmla="*/ 37147 h 238125"/>
                <a:gd name="connsiteX2" fmla="*/ 11430 w 222884"/>
                <a:gd name="connsiteY2" fmla="*/ 69532 h 238125"/>
                <a:gd name="connsiteX3" fmla="*/ 85725 w 222884"/>
                <a:gd name="connsiteY3" fmla="*/ 140017 h 238125"/>
                <a:gd name="connsiteX4" fmla="*/ 85725 w 222884"/>
                <a:gd name="connsiteY4" fmla="*/ 225742 h 238125"/>
                <a:gd name="connsiteX5" fmla="*/ 111443 w 222884"/>
                <a:gd name="connsiteY5" fmla="*/ 238125 h 238125"/>
                <a:gd name="connsiteX6" fmla="*/ 137160 w 222884"/>
                <a:gd name="connsiteY6" fmla="*/ 225742 h 238125"/>
                <a:gd name="connsiteX7" fmla="*/ 137160 w 222884"/>
                <a:gd name="connsiteY7" fmla="*/ 140970 h 238125"/>
                <a:gd name="connsiteX8" fmla="*/ 211455 w 222884"/>
                <a:gd name="connsiteY8" fmla="*/ 70485 h 238125"/>
                <a:gd name="connsiteX9" fmla="*/ 222885 w 222884"/>
                <a:gd name="connsiteY9" fmla="*/ 37147 h 238125"/>
                <a:gd name="connsiteX10" fmla="*/ 222885 w 222884"/>
                <a:gd name="connsiteY10" fmla="*/ 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2884" h="238125">
                  <a:moveTo>
                    <a:pt x="0" y="0"/>
                  </a:moveTo>
                  <a:lnTo>
                    <a:pt x="0" y="37147"/>
                  </a:lnTo>
                  <a:cubicBezTo>
                    <a:pt x="0" y="49530"/>
                    <a:pt x="3810" y="60960"/>
                    <a:pt x="11430" y="69532"/>
                  </a:cubicBezTo>
                  <a:lnTo>
                    <a:pt x="85725" y="140017"/>
                  </a:lnTo>
                  <a:lnTo>
                    <a:pt x="85725" y="225742"/>
                  </a:lnTo>
                  <a:cubicBezTo>
                    <a:pt x="92393" y="233363"/>
                    <a:pt x="101918" y="237172"/>
                    <a:pt x="111443" y="238125"/>
                  </a:cubicBezTo>
                  <a:cubicBezTo>
                    <a:pt x="120968" y="237172"/>
                    <a:pt x="130493" y="233363"/>
                    <a:pt x="137160" y="225742"/>
                  </a:cubicBezTo>
                  <a:lnTo>
                    <a:pt x="137160" y="140970"/>
                  </a:lnTo>
                  <a:lnTo>
                    <a:pt x="211455" y="70485"/>
                  </a:lnTo>
                  <a:cubicBezTo>
                    <a:pt x="219075" y="60960"/>
                    <a:pt x="222885" y="49530"/>
                    <a:pt x="222885" y="37147"/>
                  </a:cubicBezTo>
                  <a:lnTo>
                    <a:pt x="22288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69" name="Graphic 45">
            <a:extLst>
              <a:ext uri="{FF2B5EF4-FFF2-40B4-BE49-F238E27FC236}">
                <a16:creationId xmlns:a16="http://schemas.microsoft.com/office/drawing/2014/main" id="{B41238EA-A59B-4BEB-A356-F71D7E2D81AC}"/>
              </a:ext>
            </a:extLst>
          </p:cNvPr>
          <p:cNvGrpSpPr/>
          <p:nvPr/>
        </p:nvGrpSpPr>
        <p:grpSpPr>
          <a:xfrm>
            <a:off x="7814847" y="1685502"/>
            <a:ext cx="487680" cy="576262"/>
            <a:chOff x="7814847" y="1685502"/>
            <a:chExt cx="487680" cy="576262"/>
          </a:xfrm>
          <a:noFill/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9732ACC-182C-4B40-BDF7-B4EEEB9C461A}"/>
                </a:ext>
              </a:extLst>
            </p:cNvPr>
            <p:cNvSpPr/>
            <p:nvPr/>
          </p:nvSpPr>
          <p:spPr>
            <a:xfrm>
              <a:off x="7814847" y="1685502"/>
              <a:ext cx="487680" cy="110489"/>
            </a:xfrm>
            <a:custGeom>
              <a:avLst/>
              <a:gdLst>
                <a:gd name="connsiteX0" fmla="*/ 487680 w 487680"/>
                <a:gd name="connsiteY0" fmla="*/ 55245 h 110489"/>
                <a:gd name="connsiteX1" fmla="*/ 243840 w 487680"/>
                <a:gd name="connsiteY1" fmla="*/ 110490 h 110489"/>
                <a:gd name="connsiteX2" fmla="*/ 0 w 487680"/>
                <a:gd name="connsiteY2" fmla="*/ 55245 h 110489"/>
                <a:gd name="connsiteX3" fmla="*/ 243840 w 487680"/>
                <a:gd name="connsiteY3" fmla="*/ 0 h 110489"/>
                <a:gd name="connsiteX4" fmla="*/ 487680 w 487680"/>
                <a:gd name="connsiteY4" fmla="*/ 55245 h 11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7680" h="110489">
                  <a:moveTo>
                    <a:pt x="487680" y="55245"/>
                  </a:moveTo>
                  <a:cubicBezTo>
                    <a:pt x="487680" y="85756"/>
                    <a:pt x="378509" y="110490"/>
                    <a:pt x="243840" y="110490"/>
                  </a:cubicBezTo>
                  <a:cubicBezTo>
                    <a:pt x="109171" y="110490"/>
                    <a:pt x="0" y="85756"/>
                    <a:pt x="0" y="55245"/>
                  </a:cubicBezTo>
                  <a:cubicBezTo>
                    <a:pt x="0" y="24734"/>
                    <a:pt x="109171" y="0"/>
                    <a:pt x="243840" y="0"/>
                  </a:cubicBezTo>
                  <a:cubicBezTo>
                    <a:pt x="378509" y="0"/>
                    <a:pt x="487680" y="24734"/>
                    <a:pt x="487680" y="5524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02DC0E73-61E2-411A-A9F8-A65A2FED3C70}"/>
                </a:ext>
              </a:extLst>
            </p:cNvPr>
            <p:cNvSpPr/>
            <p:nvPr/>
          </p:nvSpPr>
          <p:spPr>
            <a:xfrm>
              <a:off x="7814847" y="1740747"/>
              <a:ext cx="487680" cy="521017"/>
            </a:xfrm>
            <a:custGeom>
              <a:avLst/>
              <a:gdLst>
                <a:gd name="connsiteX0" fmla="*/ 0 w 487680"/>
                <a:gd name="connsiteY0" fmla="*/ 0 h 521017"/>
                <a:gd name="connsiteX1" fmla="*/ 0 w 487680"/>
                <a:gd name="connsiteY1" fmla="*/ 81915 h 521017"/>
                <a:gd name="connsiteX2" fmla="*/ 25718 w 487680"/>
                <a:gd name="connsiteY2" fmla="*/ 153352 h 521017"/>
                <a:gd name="connsiteX3" fmla="*/ 187643 w 487680"/>
                <a:gd name="connsiteY3" fmla="*/ 307658 h 521017"/>
                <a:gd name="connsiteX4" fmla="*/ 187643 w 487680"/>
                <a:gd name="connsiteY4" fmla="*/ 493395 h 521017"/>
                <a:gd name="connsiteX5" fmla="*/ 243840 w 487680"/>
                <a:gd name="connsiteY5" fmla="*/ 521017 h 521017"/>
                <a:gd name="connsiteX6" fmla="*/ 300037 w 487680"/>
                <a:gd name="connsiteY6" fmla="*/ 493395 h 521017"/>
                <a:gd name="connsiteX7" fmla="*/ 300037 w 487680"/>
                <a:gd name="connsiteY7" fmla="*/ 307658 h 521017"/>
                <a:gd name="connsiteX8" fmla="*/ 461962 w 487680"/>
                <a:gd name="connsiteY8" fmla="*/ 153352 h 521017"/>
                <a:gd name="connsiteX9" fmla="*/ 487680 w 487680"/>
                <a:gd name="connsiteY9" fmla="*/ 81915 h 521017"/>
                <a:gd name="connsiteX10" fmla="*/ 487680 w 487680"/>
                <a:gd name="connsiteY10" fmla="*/ 0 h 52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7680" h="521017">
                  <a:moveTo>
                    <a:pt x="0" y="0"/>
                  </a:moveTo>
                  <a:lnTo>
                    <a:pt x="0" y="81915"/>
                  </a:lnTo>
                  <a:cubicBezTo>
                    <a:pt x="0" y="107632"/>
                    <a:pt x="8572" y="133350"/>
                    <a:pt x="25718" y="153352"/>
                  </a:cubicBezTo>
                  <a:lnTo>
                    <a:pt x="187643" y="307658"/>
                  </a:lnTo>
                  <a:lnTo>
                    <a:pt x="187643" y="493395"/>
                  </a:lnTo>
                  <a:cubicBezTo>
                    <a:pt x="201930" y="509588"/>
                    <a:pt x="221933" y="519113"/>
                    <a:pt x="243840" y="521017"/>
                  </a:cubicBezTo>
                  <a:cubicBezTo>
                    <a:pt x="265747" y="520065"/>
                    <a:pt x="285750" y="509588"/>
                    <a:pt x="300037" y="493395"/>
                  </a:cubicBezTo>
                  <a:lnTo>
                    <a:pt x="300037" y="307658"/>
                  </a:lnTo>
                  <a:lnTo>
                    <a:pt x="461962" y="153352"/>
                  </a:lnTo>
                  <a:cubicBezTo>
                    <a:pt x="479108" y="133350"/>
                    <a:pt x="487680" y="107632"/>
                    <a:pt x="487680" y="81915"/>
                  </a:cubicBezTo>
                  <a:lnTo>
                    <a:pt x="48768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4" name="Graphic 49">
            <a:extLst>
              <a:ext uri="{FF2B5EF4-FFF2-40B4-BE49-F238E27FC236}">
                <a16:creationId xmlns:a16="http://schemas.microsoft.com/office/drawing/2014/main" id="{C10D64E1-B9C6-45E5-837D-9460B934F160}"/>
              </a:ext>
            </a:extLst>
          </p:cNvPr>
          <p:cNvGrpSpPr/>
          <p:nvPr/>
        </p:nvGrpSpPr>
        <p:grpSpPr>
          <a:xfrm>
            <a:off x="1267392" y="3381810"/>
            <a:ext cx="602806" cy="636269"/>
            <a:chOff x="1267392" y="3381810"/>
            <a:chExt cx="602806" cy="636269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9302289-CBD3-40E3-9657-65FB7DCCB741}"/>
                </a:ext>
              </a:extLst>
            </p:cNvPr>
            <p:cNvSpPr/>
            <p:nvPr/>
          </p:nvSpPr>
          <p:spPr>
            <a:xfrm>
              <a:off x="1417683" y="3562785"/>
              <a:ext cx="300989" cy="68580"/>
            </a:xfrm>
            <a:custGeom>
              <a:avLst/>
              <a:gdLst>
                <a:gd name="connsiteX0" fmla="*/ 150495 w 300989"/>
                <a:gd name="connsiteY0" fmla="*/ 68580 h 68580"/>
                <a:gd name="connsiteX1" fmla="*/ 0 w 300989"/>
                <a:gd name="connsiteY1" fmla="*/ 34290 h 68580"/>
                <a:gd name="connsiteX2" fmla="*/ 150495 w 300989"/>
                <a:gd name="connsiteY2" fmla="*/ 0 h 68580"/>
                <a:gd name="connsiteX3" fmla="*/ 300990 w 300989"/>
                <a:gd name="connsiteY3" fmla="*/ 34290 h 68580"/>
                <a:gd name="connsiteX4" fmla="*/ 150495 w 300989"/>
                <a:gd name="connsiteY4" fmla="*/ 6858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989" h="68580">
                  <a:moveTo>
                    <a:pt x="150495" y="68580"/>
                  </a:moveTo>
                  <a:cubicBezTo>
                    <a:pt x="67627" y="68580"/>
                    <a:pt x="0" y="53340"/>
                    <a:pt x="0" y="34290"/>
                  </a:cubicBezTo>
                  <a:cubicBezTo>
                    <a:pt x="0" y="15240"/>
                    <a:pt x="67627" y="0"/>
                    <a:pt x="150495" y="0"/>
                  </a:cubicBezTo>
                  <a:cubicBezTo>
                    <a:pt x="233363" y="0"/>
                    <a:pt x="300990" y="15240"/>
                    <a:pt x="300990" y="34290"/>
                  </a:cubicBezTo>
                  <a:cubicBezTo>
                    <a:pt x="300990" y="53340"/>
                    <a:pt x="234315" y="68580"/>
                    <a:pt x="150495" y="6858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D0B17176-4B42-4E90-89E4-932113A326B9}"/>
                </a:ext>
              </a:extLst>
            </p:cNvPr>
            <p:cNvSpPr/>
            <p:nvPr/>
          </p:nvSpPr>
          <p:spPr>
            <a:xfrm>
              <a:off x="1417683" y="3597075"/>
              <a:ext cx="301942" cy="321944"/>
            </a:xfrm>
            <a:custGeom>
              <a:avLst/>
              <a:gdLst>
                <a:gd name="connsiteX0" fmla="*/ 0 w 301942"/>
                <a:gd name="connsiteY0" fmla="*/ 0 h 321944"/>
                <a:gd name="connsiteX1" fmla="*/ 0 w 301942"/>
                <a:gd name="connsiteY1" fmla="*/ 50482 h 321944"/>
                <a:gd name="connsiteX2" fmla="*/ 15240 w 301942"/>
                <a:gd name="connsiteY2" fmla="*/ 94298 h 321944"/>
                <a:gd name="connsiteX3" fmla="*/ 115252 w 301942"/>
                <a:gd name="connsiteY3" fmla="*/ 189547 h 321944"/>
                <a:gd name="connsiteX4" fmla="*/ 115252 w 301942"/>
                <a:gd name="connsiteY4" fmla="*/ 304800 h 321944"/>
                <a:gd name="connsiteX5" fmla="*/ 150495 w 301942"/>
                <a:gd name="connsiteY5" fmla="*/ 321945 h 321944"/>
                <a:gd name="connsiteX6" fmla="*/ 185738 w 301942"/>
                <a:gd name="connsiteY6" fmla="*/ 304800 h 321944"/>
                <a:gd name="connsiteX7" fmla="*/ 185738 w 301942"/>
                <a:gd name="connsiteY7" fmla="*/ 189547 h 321944"/>
                <a:gd name="connsiteX8" fmla="*/ 285750 w 301942"/>
                <a:gd name="connsiteY8" fmla="*/ 94298 h 321944"/>
                <a:gd name="connsiteX9" fmla="*/ 301942 w 301942"/>
                <a:gd name="connsiteY9" fmla="*/ 50482 h 321944"/>
                <a:gd name="connsiteX10" fmla="*/ 301942 w 301942"/>
                <a:gd name="connsiteY10" fmla="*/ 0 h 321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1942" h="321944">
                  <a:moveTo>
                    <a:pt x="0" y="0"/>
                  </a:moveTo>
                  <a:lnTo>
                    <a:pt x="0" y="50482"/>
                  </a:lnTo>
                  <a:cubicBezTo>
                    <a:pt x="0" y="66675"/>
                    <a:pt x="5715" y="81915"/>
                    <a:pt x="15240" y="94298"/>
                  </a:cubicBezTo>
                  <a:lnTo>
                    <a:pt x="115252" y="189547"/>
                  </a:lnTo>
                  <a:lnTo>
                    <a:pt x="115252" y="304800"/>
                  </a:lnTo>
                  <a:cubicBezTo>
                    <a:pt x="123825" y="314325"/>
                    <a:pt x="136208" y="320993"/>
                    <a:pt x="150495" y="321945"/>
                  </a:cubicBezTo>
                  <a:cubicBezTo>
                    <a:pt x="163830" y="320993"/>
                    <a:pt x="176213" y="315278"/>
                    <a:pt x="185738" y="304800"/>
                  </a:cubicBezTo>
                  <a:lnTo>
                    <a:pt x="185738" y="189547"/>
                  </a:lnTo>
                  <a:lnTo>
                    <a:pt x="285750" y="94298"/>
                  </a:lnTo>
                  <a:cubicBezTo>
                    <a:pt x="296228" y="81915"/>
                    <a:pt x="301942" y="66675"/>
                    <a:pt x="301942" y="50482"/>
                  </a:cubicBezTo>
                  <a:lnTo>
                    <a:pt x="301942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AE7EF16-7DBC-4C1C-A938-3283292C04BC}"/>
                </a:ext>
              </a:extLst>
            </p:cNvPr>
            <p:cNvSpPr/>
            <p:nvPr/>
          </p:nvSpPr>
          <p:spPr>
            <a:xfrm>
              <a:off x="1267392" y="3412433"/>
              <a:ext cx="469377" cy="340852"/>
            </a:xfrm>
            <a:custGeom>
              <a:avLst/>
              <a:gdLst>
                <a:gd name="connsiteX0" fmla="*/ 2653 w 469377"/>
                <a:gd name="connsiteY0" fmla="*/ 340852 h 340852"/>
                <a:gd name="connsiteX1" fmla="*/ 261733 w 469377"/>
                <a:gd name="connsiteY1" fmla="*/ 2715 h 340852"/>
                <a:gd name="connsiteX2" fmla="*/ 424610 w 469377"/>
                <a:gd name="connsiteY2" fmla="*/ 26527 h 340852"/>
                <a:gd name="connsiteX3" fmla="*/ 469378 w 469377"/>
                <a:gd name="connsiteY3" fmla="*/ 51292 h 340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9377" h="340852">
                  <a:moveTo>
                    <a:pt x="2653" y="340852"/>
                  </a:moveTo>
                  <a:cubicBezTo>
                    <a:pt x="-19255" y="176070"/>
                    <a:pt x="96950" y="24622"/>
                    <a:pt x="261733" y="2715"/>
                  </a:cubicBezTo>
                  <a:cubicBezTo>
                    <a:pt x="316978" y="-4905"/>
                    <a:pt x="374128" y="3667"/>
                    <a:pt x="424610" y="26527"/>
                  </a:cubicBezTo>
                  <a:cubicBezTo>
                    <a:pt x="440803" y="33195"/>
                    <a:pt x="455090" y="41767"/>
                    <a:pt x="469378" y="51292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A8F03DF4-6948-44C3-BFA3-7EFF29E87031}"/>
                </a:ext>
              </a:extLst>
            </p:cNvPr>
            <p:cNvSpPr/>
            <p:nvPr/>
          </p:nvSpPr>
          <p:spPr>
            <a:xfrm>
              <a:off x="1654855" y="3381810"/>
              <a:ext cx="96202" cy="111442"/>
            </a:xfrm>
            <a:custGeom>
              <a:avLst/>
              <a:gdLst>
                <a:gd name="connsiteX0" fmla="*/ 2857 w 96202"/>
                <a:gd name="connsiteY0" fmla="*/ 111443 h 111442"/>
                <a:gd name="connsiteX1" fmla="*/ 0 w 96202"/>
                <a:gd name="connsiteY1" fmla="*/ 95250 h 111442"/>
                <a:gd name="connsiteX2" fmla="*/ 77152 w 96202"/>
                <a:gd name="connsiteY2" fmla="*/ 80010 h 111442"/>
                <a:gd name="connsiteX3" fmla="*/ 55245 w 96202"/>
                <a:gd name="connsiteY3" fmla="*/ 3810 h 111442"/>
                <a:gd name="connsiteX4" fmla="*/ 70485 w 96202"/>
                <a:gd name="connsiteY4" fmla="*/ 0 h 111442"/>
                <a:gd name="connsiteX5" fmla="*/ 96202 w 96202"/>
                <a:gd name="connsiteY5" fmla="*/ 92393 h 111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202" h="111442">
                  <a:moveTo>
                    <a:pt x="2857" y="111443"/>
                  </a:moveTo>
                  <a:lnTo>
                    <a:pt x="0" y="95250"/>
                  </a:lnTo>
                  <a:lnTo>
                    <a:pt x="77152" y="80010"/>
                  </a:lnTo>
                  <a:lnTo>
                    <a:pt x="55245" y="3810"/>
                  </a:lnTo>
                  <a:lnTo>
                    <a:pt x="70485" y="0"/>
                  </a:lnTo>
                  <a:lnTo>
                    <a:pt x="96202" y="92393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6ACD0E9A-9210-476D-9956-5187A388F116}"/>
                </a:ext>
              </a:extLst>
            </p:cNvPr>
            <p:cNvSpPr/>
            <p:nvPr/>
          </p:nvSpPr>
          <p:spPr>
            <a:xfrm>
              <a:off x="1365295" y="3658987"/>
              <a:ext cx="504903" cy="355506"/>
            </a:xfrm>
            <a:custGeom>
              <a:avLst/>
              <a:gdLst>
                <a:gd name="connsiteX0" fmla="*/ 500063 w 504903"/>
                <a:gd name="connsiteY0" fmla="*/ 0 h 355506"/>
                <a:gd name="connsiteX1" fmla="*/ 257175 w 504903"/>
                <a:gd name="connsiteY1" fmla="*/ 350520 h 355506"/>
                <a:gd name="connsiteX2" fmla="*/ 0 w 504903"/>
                <a:gd name="connsiteY2" fmla="*/ 276225 h 355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4903" h="355506">
                  <a:moveTo>
                    <a:pt x="500063" y="0"/>
                  </a:moveTo>
                  <a:cubicBezTo>
                    <a:pt x="529590" y="163830"/>
                    <a:pt x="421005" y="320993"/>
                    <a:pt x="257175" y="350520"/>
                  </a:cubicBezTo>
                  <a:cubicBezTo>
                    <a:pt x="164783" y="367665"/>
                    <a:pt x="69532" y="340043"/>
                    <a:pt x="0" y="27622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5D17E34-F788-494D-83CB-38EAD9C627C8}"/>
                </a:ext>
              </a:extLst>
            </p:cNvPr>
            <p:cNvSpPr/>
            <p:nvPr/>
          </p:nvSpPr>
          <p:spPr>
            <a:xfrm>
              <a:off x="1352913" y="3919020"/>
              <a:ext cx="96202" cy="99060"/>
            </a:xfrm>
            <a:custGeom>
              <a:avLst/>
              <a:gdLst>
                <a:gd name="connsiteX0" fmla="*/ 95250 w 96202"/>
                <a:gd name="connsiteY0" fmla="*/ 0 h 99060"/>
                <a:gd name="connsiteX1" fmla="*/ 96202 w 96202"/>
                <a:gd name="connsiteY1" fmla="*/ 15240 h 99060"/>
                <a:gd name="connsiteX2" fmla="*/ 18097 w 96202"/>
                <a:gd name="connsiteY2" fmla="*/ 20002 h 99060"/>
                <a:gd name="connsiteX3" fmla="*/ 27622 w 96202"/>
                <a:gd name="connsiteY3" fmla="*/ 97155 h 99060"/>
                <a:gd name="connsiteX4" fmla="*/ 11430 w 96202"/>
                <a:gd name="connsiteY4" fmla="*/ 99060 h 99060"/>
                <a:gd name="connsiteX5" fmla="*/ 0 w 96202"/>
                <a:gd name="connsiteY5" fmla="*/ 4763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202" h="99060">
                  <a:moveTo>
                    <a:pt x="95250" y="0"/>
                  </a:moveTo>
                  <a:lnTo>
                    <a:pt x="96202" y="15240"/>
                  </a:lnTo>
                  <a:lnTo>
                    <a:pt x="18097" y="20002"/>
                  </a:lnTo>
                  <a:lnTo>
                    <a:pt x="27622" y="97155"/>
                  </a:lnTo>
                  <a:lnTo>
                    <a:pt x="11430" y="99060"/>
                  </a:lnTo>
                  <a:lnTo>
                    <a:pt x="0" y="4763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3" name="Graphic 51">
            <a:extLst>
              <a:ext uri="{FF2B5EF4-FFF2-40B4-BE49-F238E27FC236}">
                <a16:creationId xmlns:a16="http://schemas.microsoft.com/office/drawing/2014/main" id="{FEC307B0-BF2D-431E-B558-31E24E00DEA5}"/>
              </a:ext>
            </a:extLst>
          </p:cNvPr>
          <p:cNvGrpSpPr/>
          <p:nvPr/>
        </p:nvGrpSpPr>
        <p:grpSpPr>
          <a:xfrm>
            <a:off x="3516416" y="3400860"/>
            <a:ext cx="434340" cy="611505"/>
            <a:chOff x="3516416" y="3400860"/>
            <a:chExt cx="434340" cy="611505"/>
          </a:xfrm>
          <a:noFill/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B64B3F7-5F1F-4BE8-93E0-9036FCC0A455}"/>
                </a:ext>
              </a:extLst>
            </p:cNvPr>
            <p:cNvSpPr/>
            <p:nvPr/>
          </p:nvSpPr>
          <p:spPr>
            <a:xfrm>
              <a:off x="3516416" y="3509445"/>
              <a:ext cx="433387" cy="88582"/>
            </a:xfrm>
            <a:custGeom>
              <a:avLst/>
              <a:gdLst>
                <a:gd name="connsiteX0" fmla="*/ 347662 w 433387"/>
                <a:gd name="connsiteY0" fmla="*/ 0 h 88582"/>
                <a:gd name="connsiteX1" fmla="*/ 433387 w 433387"/>
                <a:gd name="connsiteY1" fmla="*/ 39053 h 88582"/>
                <a:gd name="connsiteX2" fmla="*/ 217170 w 433387"/>
                <a:gd name="connsiteY2" fmla="*/ 88583 h 88582"/>
                <a:gd name="connsiteX3" fmla="*/ 0 w 433387"/>
                <a:gd name="connsiteY3" fmla="*/ 39053 h 88582"/>
                <a:gd name="connsiteX4" fmla="*/ 85725 w 433387"/>
                <a:gd name="connsiteY4" fmla="*/ 0 h 8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3387" h="88582">
                  <a:moveTo>
                    <a:pt x="347662" y="0"/>
                  </a:moveTo>
                  <a:cubicBezTo>
                    <a:pt x="400050" y="8573"/>
                    <a:pt x="433387" y="22860"/>
                    <a:pt x="433387" y="39053"/>
                  </a:cubicBezTo>
                  <a:cubicBezTo>
                    <a:pt x="433387" y="66675"/>
                    <a:pt x="336233" y="88583"/>
                    <a:pt x="217170" y="88583"/>
                  </a:cubicBezTo>
                  <a:cubicBezTo>
                    <a:pt x="98107" y="88583"/>
                    <a:pt x="0" y="66675"/>
                    <a:pt x="0" y="39053"/>
                  </a:cubicBezTo>
                  <a:cubicBezTo>
                    <a:pt x="0" y="22860"/>
                    <a:pt x="33338" y="8573"/>
                    <a:pt x="85725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25296F1-AC96-4704-8C79-7CA92F704BC2}"/>
                </a:ext>
              </a:extLst>
            </p:cNvPr>
            <p:cNvSpPr/>
            <p:nvPr/>
          </p:nvSpPr>
          <p:spPr>
            <a:xfrm>
              <a:off x="3516416" y="3548498"/>
              <a:ext cx="434340" cy="463867"/>
            </a:xfrm>
            <a:custGeom>
              <a:avLst/>
              <a:gdLst>
                <a:gd name="connsiteX0" fmla="*/ 0 w 434340"/>
                <a:gd name="connsiteY0" fmla="*/ 0 h 463867"/>
                <a:gd name="connsiteX1" fmla="*/ 0 w 434340"/>
                <a:gd name="connsiteY1" fmla="*/ 73343 h 463867"/>
                <a:gd name="connsiteX2" fmla="*/ 22860 w 434340"/>
                <a:gd name="connsiteY2" fmla="*/ 137160 h 463867"/>
                <a:gd name="connsiteX3" fmla="*/ 166688 w 434340"/>
                <a:gd name="connsiteY3" fmla="*/ 274320 h 463867"/>
                <a:gd name="connsiteX4" fmla="*/ 166688 w 434340"/>
                <a:gd name="connsiteY4" fmla="*/ 440055 h 463867"/>
                <a:gd name="connsiteX5" fmla="*/ 217170 w 434340"/>
                <a:gd name="connsiteY5" fmla="*/ 463868 h 463867"/>
                <a:gd name="connsiteX6" fmla="*/ 267653 w 434340"/>
                <a:gd name="connsiteY6" fmla="*/ 440055 h 463867"/>
                <a:gd name="connsiteX7" fmla="*/ 267653 w 434340"/>
                <a:gd name="connsiteY7" fmla="*/ 274320 h 463867"/>
                <a:gd name="connsiteX8" fmla="*/ 411480 w 434340"/>
                <a:gd name="connsiteY8" fmla="*/ 137160 h 463867"/>
                <a:gd name="connsiteX9" fmla="*/ 434340 w 434340"/>
                <a:gd name="connsiteY9" fmla="*/ 73343 h 463867"/>
                <a:gd name="connsiteX10" fmla="*/ 434340 w 434340"/>
                <a:gd name="connsiteY10" fmla="*/ 0 h 46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4340" h="463867">
                  <a:moveTo>
                    <a:pt x="0" y="0"/>
                  </a:moveTo>
                  <a:lnTo>
                    <a:pt x="0" y="73343"/>
                  </a:lnTo>
                  <a:cubicBezTo>
                    <a:pt x="0" y="96202"/>
                    <a:pt x="7620" y="119063"/>
                    <a:pt x="22860" y="137160"/>
                  </a:cubicBezTo>
                  <a:lnTo>
                    <a:pt x="166688" y="274320"/>
                  </a:lnTo>
                  <a:lnTo>
                    <a:pt x="166688" y="440055"/>
                  </a:lnTo>
                  <a:cubicBezTo>
                    <a:pt x="180022" y="454343"/>
                    <a:pt x="197168" y="462915"/>
                    <a:pt x="217170" y="463868"/>
                  </a:cubicBezTo>
                  <a:cubicBezTo>
                    <a:pt x="236220" y="462915"/>
                    <a:pt x="254318" y="454343"/>
                    <a:pt x="267653" y="440055"/>
                  </a:cubicBezTo>
                  <a:lnTo>
                    <a:pt x="267653" y="274320"/>
                  </a:lnTo>
                  <a:lnTo>
                    <a:pt x="411480" y="137160"/>
                  </a:lnTo>
                  <a:cubicBezTo>
                    <a:pt x="426720" y="119063"/>
                    <a:pt x="434340" y="97155"/>
                    <a:pt x="434340" y="73343"/>
                  </a:cubicBezTo>
                  <a:lnTo>
                    <a:pt x="43434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501CD89-FD19-4C1D-AA65-E0F6F5EBA7B2}"/>
                </a:ext>
              </a:extLst>
            </p:cNvPr>
            <p:cNvSpPr/>
            <p:nvPr/>
          </p:nvSpPr>
          <p:spPr>
            <a:xfrm>
              <a:off x="3602141" y="3400860"/>
              <a:ext cx="261937" cy="187642"/>
            </a:xfrm>
            <a:custGeom>
              <a:avLst/>
              <a:gdLst>
                <a:gd name="connsiteX0" fmla="*/ 0 w 261937"/>
                <a:gd name="connsiteY0" fmla="*/ 187643 h 187642"/>
                <a:gd name="connsiteX1" fmla="*/ 0 w 261937"/>
                <a:gd name="connsiteY1" fmla="*/ 0 h 187642"/>
                <a:gd name="connsiteX2" fmla="*/ 261937 w 261937"/>
                <a:gd name="connsiteY2" fmla="*/ 0 h 187642"/>
                <a:gd name="connsiteX3" fmla="*/ 261937 w 261937"/>
                <a:gd name="connsiteY3" fmla="*/ 187643 h 18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1937" h="187642">
                  <a:moveTo>
                    <a:pt x="0" y="187643"/>
                  </a:moveTo>
                  <a:lnTo>
                    <a:pt x="0" y="0"/>
                  </a:lnTo>
                  <a:lnTo>
                    <a:pt x="261937" y="0"/>
                  </a:lnTo>
                  <a:lnTo>
                    <a:pt x="261937" y="18764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602A91AD-3CFB-49BF-88F8-E20ABC3EAFBE}"/>
                </a:ext>
              </a:extLst>
            </p:cNvPr>
            <p:cNvSpPr/>
            <p:nvPr/>
          </p:nvSpPr>
          <p:spPr>
            <a:xfrm>
              <a:off x="3640241" y="3457058"/>
              <a:ext cx="179069" cy="9525"/>
            </a:xfrm>
            <a:custGeom>
              <a:avLst/>
              <a:gdLst>
                <a:gd name="connsiteX0" fmla="*/ 0 w 179069"/>
                <a:gd name="connsiteY0" fmla="*/ 0 h 9525"/>
                <a:gd name="connsiteX1" fmla="*/ 179070 w 17906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9069" h="9525">
                  <a:moveTo>
                    <a:pt x="0" y="0"/>
                  </a:moveTo>
                  <a:lnTo>
                    <a:pt x="17907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34317AC-2DB4-4A77-94B8-4C3CE0191DD2}"/>
                </a:ext>
              </a:extLst>
            </p:cNvPr>
            <p:cNvSpPr/>
            <p:nvPr/>
          </p:nvSpPr>
          <p:spPr>
            <a:xfrm>
              <a:off x="3640241" y="3500873"/>
              <a:ext cx="179069" cy="9525"/>
            </a:xfrm>
            <a:custGeom>
              <a:avLst/>
              <a:gdLst>
                <a:gd name="connsiteX0" fmla="*/ 0 w 179069"/>
                <a:gd name="connsiteY0" fmla="*/ 0 h 9525"/>
                <a:gd name="connsiteX1" fmla="*/ 179070 w 17906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9069" h="9525">
                  <a:moveTo>
                    <a:pt x="0" y="0"/>
                  </a:moveTo>
                  <a:lnTo>
                    <a:pt x="17907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43F9351-22F8-41DB-856E-1B8F1EE7196B}"/>
                </a:ext>
              </a:extLst>
            </p:cNvPr>
            <p:cNvSpPr/>
            <p:nvPr/>
          </p:nvSpPr>
          <p:spPr>
            <a:xfrm>
              <a:off x="3640241" y="3544688"/>
              <a:ext cx="179069" cy="9525"/>
            </a:xfrm>
            <a:custGeom>
              <a:avLst/>
              <a:gdLst>
                <a:gd name="connsiteX0" fmla="*/ 0 w 179069"/>
                <a:gd name="connsiteY0" fmla="*/ 0 h 9525"/>
                <a:gd name="connsiteX1" fmla="*/ 179070 w 17906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9069" h="9525">
                  <a:moveTo>
                    <a:pt x="0" y="0"/>
                  </a:moveTo>
                  <a:lnTo>
                    <a:pt x="17907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2" name="Graphic 53">
            <a:extLst>
              <a:ext uri="{FF2B5EF4-FFF2-40B4-BE49-F238E27FC236}">
                <a16:creationId xmlns:a16="http://schemas.microsoft.com/office/drawing/2014/main" id="{E043E86B-3432-47CD-BF61-741D8714403E}"/>
              </a:ext>
            </a:extLst>
          </p:cNvPr>
          <p:cNvGrpSpPr/>
          <p:nvPr/>
        </p:nvGrpSpPr>
        <p:grpSpPr>
          <a:xfrm>
            <a:off x="5647533" y="3417053"/>
            <a:ext cx="512444" cy="576262"/>
            <a:chOff x="5647533" y="3417053"/>
            <a:chExt cx="512444" cy="576262"/>
          </a:xfrm>
          <a:noFill/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EA35AA9-832A-4CB7-8AB2-499203CD60A9}"/>
                </a:ext>
              </a:extLst>
            </p:cNvPr>
            <p:cNvSpPr/>
            <p:nvPr/>
          </p:nvSpPr>
          <p:spPr>
            <a:xfrm>
              <a:off x="5924711" y="3762810"/>
              <a:ext cx="235267" cy="229552"/>
            </a:xfrm>
            <a:custGeom>
              <a:avLst/>
              <a:gdLst>
                <a:gd name="connsiteX0" fmla="*/ 20002 w 235267"/>
                <a:gd name="connsiteY0" fmla="*/ 0 h 229552"/>
                <a:gd name="connsiteX1" fmla="*/ 215265 w 235267"/>
                <a:gd name="connsiteY1" fmla="*/ 0 h 229552"/>
                <a:gd name="connsiteX2" fmla="*/ 235267 w 235267"/>
                <a:gd name="connsiteY2" fmla="*/ 20003 h 229552"/>
                <a:gd name="connsiteX3" fmla="*/ 235267 w 235267"/>
                <a:gd name="connsiteY3" fmla="*/ 209550 h 229552"/>
                <a:gd name="connsiteX4" fmla="*/ 215265 w 235267"/>
                <a:gd name="connsiteY4" fmla="*/ 229553 h 229552"/>
                <a:gd name="connsiteX5" fmla="*/ 20002 w 235267"/>
                <a:gd name="connsiteY5" fmla="*/ 229553 h 229552"/>
                <a:gd name="connsiteX6" fmla="*/ 0 w 235267"/>
                <a:gd name="connsiteY6" fmla="*/ 209550 h 229552"/>
                <a:gd name="connsiteX7" fmla="*/ 0 w 235267"/>
                <a:gd name="connsiteY7" fmla="*/ 20955 h 229552"/>
                <a:gd name="connsiteX8" fmla="*/ 20002 w 235267"/>
                <a:gd name="connsiteY8" fmla="*/ 0 h 22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267" h="229552">
                  <a:moveTo>
                    <a:pt x="20002" y="0"/>
                  </a:moveTo>
                  <a:lnTo>
                    <a:pt x="215265" y="0"/>
                  </a:lnTo>
                  <a:cubicBezTo>
                    <a:pt x="226695" y="0"/>
                    <a:pt x="235267" y="9525"/>
                    <a:pt x="235267" y="20003"/>
                  </a:cubicBezTo>
                  <a:lnTo>
                    <a:pt x="235267" y="209550"/>
                  </a:lnTo>
                  <a:cubicBezTo>
                    <a:pt x="235267" y="220980"/>
                    <a:pt x="225742" y="229553"/>
                    <a:pt x="215265" y="229553"/>
                  </a:cubicBezTo>
                  <a:lnTo>
                    <a:pt x="20002" y="229553"/>
                  </a:lnTo>
                  <a:cubicBezTo>
                    <a:pt x="8573" y="229553"/>
                    <a:pt x="0" y="220028"/>
                    <a:pt x="0" y="209550"/>
                  </a:cubicBezTo>
                  <a:lnTo>
                    <a:pt x="0" y="20955"/>
                  </a:lnTo>
                  <a:cubicBezTo>
                    <a:pt x="0" y="9525"/>
                    <a:pt x="8573" y="0"/>
                    <a:pt x="20002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FFC5F3FC-2B5C-41AE-8E31-0F0B0EF18F92}"/>
                </a:ext>
              </a:extLst>
            </p:cNvPr>
            <p:cNvSpPr/>
            <p:nvPr/>
          </p:nvSpPr>
          <p:spPr>
            <a:xfrm>
              <a:off x="5952334" y="3633270"/>
              <a:ext cx="180975" cy="129539"/>
            </a:xfrm>
            <a:custGeom>
              <a:avLst/>
              <a:gdLst>
                <a:gd name="connsiteX0" fmla="*/ 0 w 180975"/>
                <a:gd name="connsiteY0" fmla="*/ 129540 h 129539"/>
                <a:gd name="connsiteX1" fmla="*/ 0 w 180975"/>
                <a:gd name="connsiteY1" fmla="*/ 79058 h 129539"/>
                <a:gd name="connsiteX2" fmla="*/ 90488 w 180975"/>
                <a:gd name="connsiteY2" fmla="*/ 0 h 129539"/>
                <a:gd name="connsiteX3" fmla="*/ 90488 w 180975"/>
                <a:gd name="connsiteY3" fmla="*/ 0 h 129539"/>
                <a:gd name="connsiteX4" fmla="*/ 180975 w 180975"/>
                <a:gd name="connsiteY4" fmla="*/ 79058 h 129539"/>
                <a:gd name="connsiteX5" fmla="*/ 180975 w 180975"/>
                <a:gd name="connsiteY5" fmla="*/ 129540 h 129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975" h="129539">
                  <a:moveTo>
                    <a:pt x="0" y="129540"/>
                  </a:moveTo>
                  <a:lnTo>
                    <a:pt x="0" y="79058"/>
                  </a:lnTo>
                  <a:cubicBezTo>
                    <a:pt x="0" y="36195"/>
                    <a:pt x="40957" y="0"/>
                    <a:pt x="90488" y="0"/>
                  </a:cubicBezTo>
                  <a:lnTo>
                    <a:pt x="90488" y="0"/>
                  </a:lnTo>
                  <a:cubicBezTo>
                    <a:pt x="140017" y="0"/>
                    <a:pt x="180975" y="35243"/>
                    <a:pt x="180975" y="79058"/>
                  </a:cubicBezTo>
                  <a:lnTo>
                    <a:pt x="180975" y="12954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E16CCB0D-57AB-4610-8F0C-155B6FF82609}"/>
                </a:ext>
              </a:extLst>
            </p:cNvPr>
            <p:cNvSpPr/>
            <p:nvPr/>
          </p:nvSpPr>
          <p:spPr>
            <a:xfrm>
              <a:off x="6006626" y="3834199"/>
              <a:ext cx="70485" cy="87884"/>
            </a:xfrm>
            <a:custGeom>
              <a:avLst/>
              <a:gdLst>
                <a:gd name="connsiteX0" fmla="*/ 70485 w 70485"/>
                <a:gd name="connsiteY0" fmla="*/ 30528 h 87884"/>
                <a:gd name="connsiteX1" fmla="*/ 35242 w 70485"/>
                <a:gd name="connsiteY1" fmla="*/ 48 h 87884"/>
                <a:gd name="connsiteX2" fmla="*/ 0 w 70485"/>
                <a:gd name="connsiteY2" fmla="*/ 30528 h 87884"/>
                <a:gd name="connsiteX3" fmla="*/ 7620 w 70485"/>
                <a:gd name="connsiteY3" fmla="*/ 49578 h 87884"/>
                <a:gd name="connsiteX4" fmla="*/ 4763 w 70485"/>
                <a:gd name="connsiteY4" fmla="*/ 61008 h 87884"/>
                <a:gd name="connsiteX5" fmla="*/ 39052 w 70485"/>
                <a:gd name="connsiteY5" fmla="*/ 87678 h 87884"/>
                <a:gd name="connsiteX6" fmla="*/ 65723 w 70485"/>
                <a:gd name="connsiteY6" fmla="*/ 61008 h 87884"/>
                <a:gd name="connsiteX7" fmla="*/ 62865 w 70485"/>
                <a:gd name="connsiteY7" fmla="*/ 49578 h 87884"/>
                <a:gd name="connsiteX8" fmla="*/ 70485 w 70485"/>
                <a:gd name="connsiteY8" fmla="*/ 30528 h 87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485" h="87884">
                  <a:moveTo>
                    <a:pt x="70485" y="30528"/>
                  </a:moveTo>
                  <a:cubicBezTo>
                    <a:pt x="69533" y="12431"/>
                    <a:pt x="53340" y="-905"/>
                    <a:pt x="35242" y="48"/>
                  </a:cubicBezTo>
                  <a:cubicBezTo>
                    <a:pt x="17145" y="-905"/>
                    <a:pt x="1905" y="12431"/>
                    <a:pt x="0" y="30528"/>
                  </a:cubicBezTo>
                  <a:cubicBezTo>
                    <a:pt x="952" y="37195"/>
                    <a:pt x="3810" y="43863"/>
                    <a:pt x="7620" y="49578"/>
                  </a:cubicBezTo>
                  <a:cubicBezTo>
                    <a:pt x="5715" y="53388"/>
                    <a:pt x="4763" y="57198"/>
                    <a:pt x="4763" y="61008"/>
                  </a:cubicBezTo>
                  <a:cubicBezTo>
                    <a:pt x="6667" y="78153"/>
                    <a:pt x="22860" y="89583"/>
                    <a:pt x="39052" y="87678"/>
                  </a:cubicBezTo>
                  <a:cubicBezTo>
                    <a:pt x="52388" y="85773"/>
                    <a:pt x="63817" y="75296"/>
                    <a:pt x="65723" y="61008"/>
                  </a:cubicBezTo>
                  <a:cubicBezTo>
                    <a:pt x="65723" y="57198"/>
                    <a:pt x="63817" y="53388"/>
                    <a:pt x="62865" y="49578"/>
                  </a:cubicBezTo>
                  <a:cubicBezTo>
                    <a:pt x="66675" y="43863"/>
                    <a:pt x="69533" y="37195"/>
                    <a:pt x="70485" y="3052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82B41A0-87A5-4604-8837-B1974A05E5B9}"/>
                </a:ext>
              </a:extLst>
            </p:cNvPr>
            <p:cNvSpPr/>
            <p:nvPr/>
          </p:nvSpPr>
          <p:spPr>
            <a:xfrm>
              <a:off x="5647534" y="3417053"/>
              <a:ext cx="487680" cy="110489"/>
            </a:xfrm>
            <a:custGeom>
              <a:avLst/>
              <a:gdLst>
                <a:gd name="connsiteX0" fmla="*/ 487680 w 487680"/>
                <a:gd name="connsiteY0" fmla="*/ 55245 h 110489"/>
                <a:gd name="connsiteX1" fmla="*/ 243840 w 487680"/>
                <a:gd name="connsiteY1" fmla="*/ 110490 h 110489"/>
                <a:gd name="connsiteX2" fmla="*/ 0 w 487680"/>
                <a:gd name="connsiteY2" fmla="*/ 55245 h 110489"/>
                <a:gd name="connsiteX3" fmla="*/ 243840 w 487680"/>
                <a:gd name="connsiteY3" fmla="*/ 0 h 110489"/>
                <a:gd name="connsiteX4" fmla="*/ 487680 w 487680"/>
                <a:gd name="connsiteY4" fmla="*/ 55245 h 11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7680" h="110489">
                  <a:moveTo>
                    <a:pt x="487680" y="55245"/>
                  </a:moveTo>
                  <a:cubicBezTo>
                    <a:pt x="487680" y="85756"/>
                    <a:pt x="378509" y="110490"/>
                    <a:pt x="243840" y="110490"/>
                  </a:cubicBezTo>
                  <a:cubicBezTo>
                    <a:pt x="109171" y="110490"/>
                    <a:pt x="0" y="85756"/>
                    <a:pt x="0" y="55245"/>
                  </a:cubicBezTo>
                  <a:cubicBezTo>
                    <a:pt x="0" y="24734"/>
                    <a:pt x="109171" y="0"/>
                    <a:pt x="243840" y="0"/>
                  </a:cubicBezTo>
                  <a:cubicBezTo>
                    <a:pt x="378509" y="0"/>
                    <a:pt x="487680" y="24734"/>
                    <a:pt x="487680" y="5524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0DCF842-5D71-4C29-87F2-6BEA86C00084}"/>
                </a:ext>
              </a:extLst>
            </p:cNvPr>
            <p:cNvSpPr/>
            <p:nvPr/>
          </p:nvSpPr>
          <p:spPr>
            <a:xfrm>
              <a:off x="6119974" y="3472298"/>
              <a:ext cx="15239" cy="139064"/>
            </a:xfrm>
            <a:custGeom>
              <a:avLst/>
              <a:gdLst>
                <a:gd name="connsiteX0" fmla="*/ 0 w 15239"/>
                <a:gd name="connsiteY0" fmla="*/ 139065 h 139064"/>
                <a:gd name="connsiteX1" fmla="*/ 15240 w 15239"/>
                <a:gd name="connsiteY1" fmla="*/ 81915 h 139064"/>
                <a:gd name="connsiteX2" fmla="*/ 15240 w 15239"/>
                <a:gd name="connsiteY2" fmla="*/ 0 h 13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39" h="139064">
                  <a:moveTo>
                    <a:pt x="0" y="139065"/>
                  </a:moveTo>
                  <a:cubicBezTo>
                    <a:pt x="10477" y="121920"/>
                    <a:pt x="15240" y="101918"/>
                    <a:pt x="15240" y="81915"/>
                  </a:cubicBezTo>
                  <a:lnTo>
                    <a:pt x="1524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57186183-AC26-43F7-BBDC-7DB6E8BD518E}"/>
                </a:ext>
              </a:extLst>
            </p:cNvPr>
            <p:cNvSpPr/>
            <p:nvPr/>
          </p:nvSpPr>
          <p:spPr>
            <a:xfrm>
              <a:off x="5997101" y="3671370"/>
              <a:ext cx="64769" cy="61912"/>
            </a:xfrm>
            <a:custGeom>
              <a:avLst/>
              <a:gdLst>
                <a:gd name="connsiteX0" fmla="*/ 0 w 64769"/>
                <a:gd name="connsiteY0" fmla="*/ 61912 h 61912"/>
                <a:gd name="connsiteX1" fmla="*/ 64770 w 64769"/>
                <a:gd name="connsiteY1" fmla="*/ 0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769" h="61912">
                  <a:moveTo>
                    <a:pt x="0" y="61912"/>
                  </a:moveTo>
                  <a:lnTo>
                    <a:pt x="6477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5800553-B80A-4484-822C-3E8DF14154AC}"/>
                </a:ext>
              </a:extLst>
            </p:cNvPr>
            <p:cNvSpPr/>
            <p:nvPr/>
          </p:nvSpPr>
          <p:spPr>
            <a:xfrm>
              <a:off x="5647533" y="3472298"/>
              <a:ext cx="243840" cy="521017"/>
            </a:xfrm>
            <a:custGeom>
              <a:avLst/>
              <a:gdLst>
                <a:gd name="connsiteX0" fmla="*/ 0 w 243840"/>
                <a:gd name="connsiteY0" fmla="*/ 0 h 521017"/>
                <a:gd name="connsiteX1" fmla="*/ 0 w 243840"/>
                <a:gd name="connsiteY1" fmla="*/ 81915 h 521017"/>
                <a:gd name="connsiteX2" fmla="*/ 25718 w 243840"/>
                <a:gd name="connsiteY2" fmla="*/ 153352 h 521017"/>
                <a:gd name="connsiteX3" fmla="*/ 187643 w 243840"/>
                <a:gd name="connsiteY3" fmla="*/ 307658 h 521017"/>
                <a:gd name="connsiteX4" fmla="*/ 187643 w 243840"/>
                <a:gd name="connsiteY4" fmla="*/ 493395 h 521017"/>
                <a:gd name="connsiteX5" fmla="*/ 243840 w 243840"/>
                <a:gd name="connsiteY5" fmla="*/ 521018 h 52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840" h="521017">
                  <a:moveTo>
                    <a:pt x="0" y="0"/>
                  </a:moveTo>
                  <a:lnTo>
                    <a:pt x="0" y="81915"/>
                  </a:lnTo>
                  <a:cubicBezTo>
                    <a:pt x="0" y="107632"/>
                    <a:pt x="8573" y="133350"/>
                    <a:pt x="25718" y="153352"/>
                  </a:cubicBezTo>
                  <a:lnTo>
                    <a:pt x="187643" y="307658"/>
                  </a:lnTo>
                  <a:lnTo>
                    <a:pt x="187643" y="493395"/>
                  </a:lnTo>
                  <a:cubicBezTo>
                    <a:pt x="201930" y="509587"/>
                    <a:pt x="221933" y="519112"/>
                    <a:pt x="243840" y="52101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2" name="Graphic 55">
            <a:extLst>
              <a:ext uri="{FF2B5EF4-FFF2-40B4-BE49-F238E27FC236}">
                <a16:creationId xmlns:a16="http://schemas.microsoft.com/office/drawing/2014/main" id="{BB50C3F9-5B62-4007-A0C8-E48C01013F58}"/>
              </a:ext>
            </a:extLst>
          </p:cNvPr>
          <p:cNvGrpSpPr/>
          <p:nvPr/>
        </p:nvGrpSpPr>
        <p:grpSpPr>
          <a:xfrm>
            <a:off x="7825324" y="3420862"/>
            <a:ext cx="483869" cy="575309"/>
            <a:chOff x="7825324" y="3420862"/>
            <a:chExt cx="483869" cy="575309"/>
          </a:xfrm>
          <a:noFill/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4F785E8C-91E9-48E0-B8F4-82AE660C2FA8}"/>
                </a:ext>
              </a:extLst>
            </p:cNvPr>
            <p:cNvSpPr/>
            <p:nvPr/>
          </p:nvSpPr>
          <p:spPr>
            <a:xfrm>
              <a:off x="7825324" y="3420862"/>
              <a:ext cx="294322" cy="207644"/>
            </a:xfrm>
            <a:custGeom>
              <a:avLst/>
              <a:gdLst>
                <a:gd name="connsiteX0" fmla="*/ 28575 w 294322"/>
                <a:gd name="connsiteY0" fmla="*/ 0 h 207644"/>
                <a:gd name="connsiteX1" fmla="*/ 265747 w 294322"/>
                <a:gd name="connsiteY1" fmla="*/ 0 h 207644"/>
                <a:gd name="connsiteX2" fmla="*/ 294322 w 294322"/>
                <a:gd name="connsiteY2" fmla="*/ 28575 h 207644"/>
                <a:gd name="connsiteX3" fmla="*/ 294322 w 294322"/>
                <a:gd name="connsiteY3" fmla="*/ 179070 h 207644"/>
                <a:gd name="connsiteX4" fmla="*/ 265747 w 294322"/>
                <a:gd name="connsiteY4" fmla="*/ 207645 h 207644"/>
                <a:gd name="connsiteX5" fmla="*/ 28575 w 294322"/>
                <a:gd name="connsiteY5" fmla="*/ 207645 h 207644"/>
                <a:gd name="connsiteX6" fmla="*/ 0 w 294322"/>
                <a:gd name="connsiteY6" fmla="*/ 179070 h 207644"/>
                <a:gd name="connsiteX7" fmla="*/ 0 w 294322"/>
                <a:gd name="connsiteY7" fmla="*/ 28575 h 207644"/>
                <a:gd name="connsiteX8" fmla="*/ 28575 w 294322"/>
                <a:gd name="connsiteY8" fmla="*/ 0 h 207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4322" h="207644">
                  <a:moveTo>
                    <a:pt x="28575" y="0"/>
                  </a:moveTo>
                  <a:lnTo>
                    <a:pt x="265747" y="0"/>
                  </a:lnTo>
                  <a:cubicBezTo>
                    <a:pt x="281940" y="0"/>
                    <a:pt x="294322" y="12382"/>
                    <a:pt x="294322" y="28575"/>
                  </a:cubicBezTo>
                  <a:lnTo>
                    <a:pt x="294322" y="179070"/>
                  </a:lnTo>
                  <a:cubicBezTo>
                    <a:pt x="294322" y="195263"/>
                    <a:pt x="281940" y="207645"/>
                    <a:pt x="265747" y="207645"/>
                  </a:cubicBezTo>
                  <a:lnTo>
                    <a:pt x="28575" y="207645"/>
                  </a:lnTo>
                  <a:cubicBezTo>
                    <a:pt x="12382" y="207645"/>
                    <a:pt x="0" y="195263"/>
                    <a:pt x="0" y="179070"/>
                  </a:cubicBezTo>
                  <a:lnTo>
                    <a:pt x="0" y="28575"/>
                  </a:lnTo>
                  <a:cubicBezTo>
                    <a:pt x="0" y="12382"/>
                    <a:pt x="12382" y="0"/>
                    <a:pt x="28575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DD785879-4CD2-48A5-BA17-6A243F8610F6}"/>
                </a:ext>
              </a:extLst>
            </p:cNvPr>
            <p:cNvSpPr/>
            <p:nvPr/>
          </p:nvSpPr>
          <p:spPr>
            <a:xfrm>
              <a:off x="7825324" y="3591360"/>
              <a:ext cx="294322" cy="9525"/>
            </a:xfrm>
            <a:custGeom>
              <a:avLst/>
              <a:gdLst>
                <a:gd name="connsiteX0" fmla="*/ 0 w 294322"/>
                <a:gd name="connsiteY0" fmla="*/ 0 h 9525"/>
                <a:gd name="connsiteX1" fmla="*/ 294322 w 2943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4322" h="9525">
                  <a:moveTo>
                    <a:pt x="0" y="0"/>
                  </a:moveTo>
                  <a:lnTo>
                    <a:pt x="29432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2D828E5E-FC6A-44B8-8AC0-C8FB0F48A7B7}"/>
                </a:ext>
              </a:extLst>
            </p:cNvPr>
            <p:cNvSpPr/>
            <p:nvPr/>
          </p:nvSpPr>
          <p:spPr>
            <a:xfrm>
              <a:off x="7958674" y="3445628"/>
              <a:ext cx="30480" cy="9525"/>
            </a:xfrm>
            <a:custGeom>
              <a:avLst/>
              <a:gdLst>
                <a:gd name="connsiteX0" fmla="*/ 0 w 30480"/>
                <a:gd name="connsiteY0" fmla="*/ 0 h 9525"/>
                <a:gd name="connsiteX1" fmla="*/ 30480 w 3048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" h="9525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A893CDB9-F5D7-40C7-A1F4-27A25018FEE1}"/>
                </a:ext>
              </a:extLst>
            </p:cNvPr>
            <p:cNvSpPr/>
            <p:nvPr/>
          </p:nvSpPr>
          <p:spPr>
            <a:xfrm>
              <a:off x="7893904" y="3627555"/>
              <a:ext cx="157162" cy="66675"/>
            </a:xfrm>
            <a:custGeom>
              <a:avLst/>
              <a:gdLst>
                <a:gd name="connsiteX0" fmla="*/ 146685 w 157162"/>
                <a:gd name="connsiteY0" fmla="*/ 36195 h 66675"/>
                <a:gd name="connsiteX1" fmla="*/ 95250 w 157162"/>
                <a:gd name="connsiteY1" fmla="*/ 36195 h 66675"/>
                <a:gd name="connsiteX2" fmla="*/ 95250 w 157162"/>
                <a:gd name="connsiteY2" fmla="*/ 0 h 66675"/>
                <a:gd name="connsiteX3" fmla="*/ 63818 w 157162"/>
                <a:gd name="connsiteY3" fmla="*/ 0 h 66675"/>
                <a:gd name="connsiteX4" fmla="*/ 63818 w 157162"/>
                <a:gd name="connsiteY4" fmla="*/ 36195 h 66675"/>
                <a:gd name="connsiteX5" fmla="*/ 10477 w 157162"/>
                <a:gd name="connsiteY5" fmla="*/ 36195 h 66675"/>
                <a:gd name="connsiteX6" fmla="*/ 0 w 157162"/>
                <a:gd name="connsiteY6" fmla="*/ 46673 h 66675"/>
                <a:gd name="connsiteX7" fmla="*/ 10477 w 157162"/>
                <a:gd name="connsiteY7" fmla="*/ 66675 h 66675"/>
                <a:gd name="connsiteX8" fmla="*/ 146685 w 157162"/>
                <a:gd name="connsiteY8" fmla="*/ 66675 h 66675"/>
                <a:gd name="connsiteX9" fmla="*/ 157163 w 157162"/>
                <a:gd name="connsiteY9" fmla="*/ 46673 h 66675"/>
                <a:gd name="connsiteX10" fmla="*/ 146685 w 157162"/>
                <a:gd name="connsiteY10" fmla="*/ 3619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7162" h="66675">
                  <a:moveTo>
                    <a:pt x="146685" y="36195"/>
                  </a:moveTo>
                  <a:lnTo>
                    <a:pt x="95250" y="36195"/>
                  </a:lnTo>
                  <a:lnTo>
                    <a:pt x="95250" y="0"/>
                  </a:lnTo>
                  <a:lnTo>
                    <a:pt x="63818" y="0"/>
                  </a:lnTo>
                  <a:lnTo>
                    <a:pt x="63818" y="36195"/>
                  </a:lnTo>
                  <a:lnTo>
                    <a:pt x="10477" y="36195"/>
                  </a:lnTo>
                  <a:cubicBezTo>
                    <a:pt x="4763" y="36195"/>
                    <a:pt x="0" y="40957"/>
                    <a:pt x="0" y="46673"/>
                  </a:cubicBezTo>
                  <a:cubicBezTo>
                    <a:pt x="0" y="52388"/>
                    <a:pt x="4763" y="66675"/>
                    <a:pt x="10477" y="66675"/>
                  </a:cubicBezTo>
                  <a:lnTo>
                    <a:pt x="146685" y="66675"/>
                  </a:lnTo>
                  <a:cubicBezTo>
                    <a:pt x="152400" y="66675"/>
                    <a:pt x="157163" y="52388"/>
                    <a:pt x="157163" y="46673"/>
                  </a:cubicBezTo>
                  <a:cubicBezTo>
                    <a:pt x="157163" y="40957"/>
                    <a:pt x="152400" y="36195"/>
                    <a:pt x="146685" y="3619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B82EC0E-3407-47D4-9D7A-5411F5CA29BF}"/>
                </a:ext>
              </a:extLst>
            </p:cNvPr>
            <p:cNvSpPr/>
            <p:nvPr/>
          </p:nvSpPr>
          <p:spPr>
            <a:xfrm>
              <a:off x="7894856" y="3733282"/>
              <a:ext cx="191452" cy="154305"/>
            </a:xfrm>
            <a:custGeom>
              <a:avLst/>
              <a:gdLst>
                <a:gd name="connsiteX0" fmla="*/ 191453 w 191452"/>
                <a:gd name="connsiteY0" fmla="*/ 154305 h 154305"/>
                <a:gd name="connsiteX1" fmla="*/ 85725 w 191452"/>
                <a:gd name="connsiteY1" fmla="*/ 154305 h 154305"/>
                <a:gd name="connsiteX2" fmla="*/ 0 w 191452"/>
                <a:gd name="connsiteY2" fmla="*/ 68580 h 154305"/>
                <a:gd name="connsiteX3" fmla="*/ 0 w 191452"/>
                <a:gd name="connsiteY3" fmla="*/ 0 h 154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1452" h="154305">
                  <a:moveTo>
                    <a:pt x="191453" y="154305"/>
                  </a:moveTo>
                  <a:lnTo>
                    <a:pt x="85725" y="154305"/>
                  </a:lnTo>
                  <a:cubicBezTo>
                    <a:pt x="38100" y="154305"/>
                    <a:pt x="0" y="116205"/>
                    <a:pt x="0" y="68580"/>
                  </a:cubicBez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4BE1F7F-967A-4F47-A4EA-71DA9E15CA20}"/>
                </a:ext>
              </a:extLst>
            </p:cNvPr>
            <p:cNvSpPr/>
            <p:nvPr/>
          </p:nvSpPr>
          <p:spPr>
            <a:xfrm>
              <a:off x="8168224" y="3522780"/>
              <a:ext cx="119062" cy="172402"/>
            </a:xfrm>
            <a:custGeom>
              <a:avLst/>
              <a:gdLst>
                <a:gd name="connsiteX0" fmla="*/ 0 w 119062"/>
                <a:gd name="connsiteY0" fmla="*/ 0 h 172402"/>
                <a:gd name="connsiteX1" fmla="*/ 33338 w 119062"/>
                <a:gd name="connsiteY1" fmla="*/ 0 h 172402"/>
                <a:gd name="connsiteX2" fmla="*/ 119063 w 119062"/>
                <a:gd name="connsiteY2" fmla="*/ 85725 h 172402"/>
                <a:gd name="connsiteX3" fmla="*/ 119063 w 119062"/>
                <a:gd name="connsiteY3" fmla="*/ 172402 h 17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062" h="172402">
                  <a:moveTo>
                    <a:pt x="0" y="0"/>
                  </a:moveTo>
                  <a:lnTo>
                    <a:pt x="33338" y="0"/>
                  </a:lnTo>
                  <a:cubicBezTo>
                    <a:pt x="80963" y="0"/>
                    <a:pt x="119063" y="38100"/>
                    <a:pt x="119063" y="85725"/>
                  </a:cubicBezTo>
                  <a:lnTo>
                    <a:pt x="119063" y="17240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A235F61-BFEB-4467-8C8C-25B202BE2D35}"/>
                </a:ext>
              </a:extLst>
            </p:cNvPr>
            <p:cNvSpPr/>
            <p:nvPr/>
          </p:nvSpPr>
          <p:spPr>
            <a:xfrm>
              <a:off x="8086309" y="3733282"/>
              <a:ext cx="222884" cy="51435"/>
            </a:xfrm>
            <a:custGeom>
              <a:avLst/>
              <a:gdLst>
                <a:gd name="connsiteX0" fmla="*/ 111443 w 222884"/>
                <a:gd name="connsiteY0" fmla="*/ 51435 h 51435"/>
                <a:gd name="connsiteX1" fmla="*/ 0 w 222884"/>
                <a:gd name="connsiteY1" fmla="*/ 25718 h 51435"/>
                <a:gd name="connsiteX2" fmla="*/ 111443 w 222884"/>
                <a:gd name="connsiteY2" fmla="*/ 0 h 51435"/>
                <a:gd name="connsiteX3" fmla="*/ 222885 w 222884"/>
                <a:gd name="connsiteY3" fmla="*/ 25718 h 51435"/>
                <a:gd name="connsiteX4" fmla="*/ 111443 w 222884"/>
                <a:gd name="connsiteY4" fmla="*/ 5143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884" h="51435">
                  <a:moveTo>
                    <a:pt x="111443" y="51435"/>
                  </a:moveTo>
                  <a:cubicBezTo>
                    <a:pt x="49530" y="51435"/>
                    <a:pt x="0" y="40005"/>
                    <a:pt x="0" y="25718"/>
                  </a:cubicBezTo>
                  <a:cubicBezTo>
                    <a:pt x="0" y="11430"/>
                    <a:pt x="49530" y="0"/>
                    <a:pt x="111443" y="0"/>
                  </a:cubicBezTo>
                  <a:cubicBezTo>
                    <a:pt x="173355" y="0"/>
                    <a:pt x="222885" y="11430"/>
                    <a:pt x="222885" y="25718"/>
                  </a:cubicBezTo>
                  <a:cubicBezTo>
                    <a:pt x="222885" y="40005"/>
                    <a:pt x="173355" y="51435"/>
                    <a:pt x="111443" y="5143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10EC4A11-7F19-4FF6-B0E0-A97F2BB76708}"/>
                </a:ext>
              </a:extLst>
            </p:cNvPr>
            <p:cNvSpPr/>
            <p:nvPr/>
          </p:nvSpPr>
          <p:spPr>
            <a:xfrm>
              <a:off x="8086309" y="3759000"/>
              <a:ext cx="222884" cy="237172"/>
            </a:xfrm>
            <a:custGeom>
              <a:avLst/>
              <a:gdLst>
                <a:gd name="connsiteX0" fmla="*/ 0 w 222884"/>
                <a:gd name="connsiteY0" fmla="*/ 0 h 237172"/>
                <a:gd name="connsiteX1" fmla="*/ 0 w 222884"/>
                <a:gd name="connsiteY1" fmla="*/ 37147 h 237172"/>
                <a:gd name="connsiteX2" fmla="*/ 11430 w 222884"/>
                <a:gd name="connsiteY2" fmla="*/ 69532 h 237172"/>
                <a:gd name="connsiteX3" fmla="*/ 85725 w 222884"/>
                <a:gd name="connsiteY3" fmla="*/ 140017 h 237172"/>
                <a:gd name="connsiteX4" fmla="*/ 85725 w 222884"/>
                <a:gd name="connsiteY4" fmla="*/ 224790 h 237172"/>
                <a:gd name="connsiteX5" fmla="*/ 111443 w 222884"/>
                <a:gd name="connsiteY5" fmla="*/ 237172 h 237172"/>
                <a:gd name="connsiteX6" fmla="*/ 137160 w 222884"/>
                <a:gd name="connsiteY6" fmla="*/ 224790 h 237172"/>
                <a:gd name="connsiteX7" fmla="*/ 137160 w 222884"/>
                <a:gd name="connsiteY7" fmla="*/ 140017 h 237172"/>
                <a:gd name="connsiteX8" fmla="*/ 211455 w 222884"/>
                <a:gd name="connsiteY8" fmla="*/ 69532 h 237172"/>
                <a:gd name="connsiteX9" fmla="*/ 222885 w 222884"/>
                <a:gd name="connsiteY9" fmla="*/ 37147 h 237172"/>
                <a:gd name="connsiteX10" fmla="*/ 222885 w 222884"/>
                <a:gd name="connsiteY10" fmla="*/ 0 h 2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2884" h="237172">
                  <a:moveTo>
                    <a:pt x="0" y="0"/>
                  </a:moveTo>
                  <a:lnTo>
                    <a:pt x="0" y="37147"/>
                  </a:lnTo>
                  <a:cubicBezTo>
                    <a:pt x="0" y="49530"/>
                    <a:pt x="3810" y="60960"/>
                    <a:pt x="11430" y="69532"/>
                  </a:cubicBezTo>
                  <a:lnTo>
                    <a:pt x="85725" y="140017"/>
                  </a:lnTo>
                  <a:lnTo>
                    <a:pt x="85725" y="224790"/>
                  </a:lnTo>
                  <a:cubicBezTo>
                    <a:pt x="92393" y="232410"/>
                    <a:pt x="101918" y="236220"/>
                    <a:pt x="111443" y="237172"/>
                  </a:cubicBezTo>
                  <a:cubicBezTo>
                    <a:pt x="120968" y="236220"/>
                    <a:pt x="130493" y="232410"/>
                    <a:pt x="137160" y="224790"/>
                  </a:cubicBezTo>
                  <a:lnTo>
                    <a:pt x="137160" y="140017"/>
                  </a:lnTo>
                  <a:lnTo>
                    <a:pt x="211455" y="69532"/>
                  </a:lnTo>
                  <a:cubicBezTo>
                    <a:pt x="219075" y="60007"/>
                    <a:pt x="222885" y="48577"/>
                    <a:pt x="222885" y="37147"/>
                  </a:cubicBezTo>
                  <a:lnTo>
                    <a:pt x="22288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3" name="Graphic 57">
            <a:extLst>
              <a:ext uri="{FF2B5EF4-FFF2-40B4-BE49-F238E27FC236}">
                <a16:creationId xmlns:a16="http://schemas.microsoft.com/office/drawing/2014/main" id="{A429B0F2-BCCF-4356-A15C-19BA5B512BD4}"/>
              </a:ext>
            </a:extLst>
          </p:cNvPr>
          <p:cNvGrpSpPr/>
          <p:nvPr/>
        </p:nvGrpSpPr>
        <p:grpSpPr>
          <a:xfrm>
            <a:off x="9978350" y="3410385"/>
            <a:ext cx="504825" cy="587692"/>
            <a:chOff x="9978350" y="3410385"/>
            <a:chExt cx="504825" cy="587692"/>
          </a:xfrm>
          <a:noFill/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BC9CE45B-FA72-4F95-9139-BC4756CAE707}"/>
                </a:ext>
              </a:extLst>
            </p:cNvPr>
            <p:cNvSpPr/>
            <p:nvPr/>
          </p:nvSpPr>
          <p:spPr>
            <a:xfrm>
              <a:off x="9978350" y="3410385"/>
              <a:ext cx="487680" cy="110489"/>
            </a:xfrm>
            <a:custGeom>
              <a:avLst/>
              <a:gdLst>
                <a:gd name="connsiteX0" fmla="*/ 487680 w 487680"/>
                <a:gd name="connsiteY0" fmla="*/ 55245 h 110489"/>
                <a:gd name="connsiteX1" fmla="*/ 243840 w 487680"/>
                <a:gd name="connsiteY1" fmla="*/ 110490 h 110489"/>
                <a:gd name="connsiteX2" fmla="*/ 0 w 487680"/>
                <a:gd name="connsiteY2" fmla="*/ 55245 h 110489"/>
                <a:gd name="connsiteX3" fmla="*/ 243840 w 487680"/>
                <a:gd name="connsiteY3" fmla="*/ 0 h 110489"/>
                <a:gd name="connsiteX4" fmla="*/ 487680 w 487680"/>
                <a:gd name="connsiteY4" fmla="*/ 55245 h 11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7680" h="110489">
                  <a:moveTo>
                    <a:pt x="487680" y="55245"/>
                  </a:moveTo>
                  <a:cubicBezTo>
                    <a:pt x="487680" y="85756"/>
                    <a:pt x="378509" y="110490"/>
                    <a:pt x="243840" y="110490"/>
                  </a:cubicBezTo>
                  <a:cubicBezTo>
                    <a:pt x="109171" y="110490"/>
                    <a:pt x="0" y="85756"/>
                    <a:pt x="0" y="55245"/>
                  </a:cubicBezTo>
                  <a:cubicBezTo>
                    <a:pt x="0" y="24734"/>
                    <a:pt x="109171" y="0"/>
                    <a:pt x="243840" y="0"/>
                  </a:cubicBezTo>
                  <a:cubicBezTo>
                    <a:pt x="378509" y="0"/>
                    <a:pt x="487680" y="24734"/>
                    <a:pt x="487680" y="5524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AD16F1D-7C57-4175-9BEB-E0634B868C49}"/>
                </a:ext>
              </a:extLst>
            </p:cNvPr>
            <p:cNvSpPr/>
            <p:nvPr/>
          </p:nvSpPr>
          <p:spPr>
            <a:xfrm>
              <a:off x="10342205" y="3465630"/>
              <a:ext cx="123825" cy="246697"/>
            </a:xfrm>
            <a:custGeom>
              <a:avLst/>
              <a:gdLst>
                <a:gd name="connsiteX0" fmla="*/ 0 w 123825"/>
                <a:gd name="connsiteY0" fmla="*/ 246698 h 246697"/>
                <a:gd name="connsiteX1" fmla="*/ 98107 w 123825"/>
                <a:gd name="connsiteY1" fmla="*/ 153352 h 246697"/>
                <a:gd name="connsiteX2" fmla="*/ 123825 w 123825"/>
                <a:gd name="connsiteY2" fmla="*/ 81915 h 246697"/>
                <a:gd name="connsiteX3" fmla="*/ 123825 w 123825"/>
                <a:gd name="connsiteY3" fmla="*/ 0 h 24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246697">
                  <a:moveTo>
                    <a:pt x="0" y="246698"/>
                  </a:moveTo>
                  <a:lnTo>
                    <a:pt x="98107" y="153352"/>
                  </a:lnTo>
                  <a:cubicBezTo>
                    <a:pt x="115252" y="133350"/>
                    <a:pt x="123825" y="107632"/>
                    <a:pt x="123825" y="81915"/>
                  </a:cubicBezTo>
                  <a:lnTo>
                    <a:pt x="12382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11E81BCA-7CA5-4162-B4EA-13045E83CEE4}"/>
                </a:ext>
              </a:extLst>
            </p:cNvPr>
            <p:cNvSpPr/>
            <p:nvPr/>
          </p:nvSpPr>
          <p:spPr>
            <a:xfrm>
              <a:off x="9978350" y="3465630"/>
              <a:ext cx="261937" cy="521017"/>
            </a:xfrm>
            <a:custGeom>
              <a:avLst/>
              <a:gdLst>
                <a:gd name="connsiteX0" fmla="*/ 0 w 261937"/>
                <a:gd name="connsiteY0" fmla="*/ 0 h 521017"/>
                <a:gd name="connsiteX1" fmla="*/ 0 w 261937"/>
                <a:gd name="connsiteY1" fmla="*/ 81915 h 521017"/>
                <a:gd name="connsiteX2" fmla="*/ 25718 w 261937"/>
                <a:gd name="connsiteY2" fmla="*/ 153352 h 521017"/>
                <a:gd name="connsiteX3" fmla="*/ 187643 w 261937"/>
                <a:gd name="connsiteY3" fmla="*/ 307658 h 521017"/>
                <a:gd name="connsiteX4" fmla="*/ 187643 w 261937"/>
                <a:gd name="connsiteY4" fmla="*/ 493395 h 521017"/>
                <a:gd name="connsiteX5" fmla="*/ 243840 w 261937"/>
                <a:gd name="connsiteY5" fmla="*/ 521017 h 521017"/>
                <a:gd name="connsiteX6" fmla="*/ 261938 w 261937"/>
                <a:gd name="connsiteY6" fmla="*/ 518160 h 52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937" h="521017">
                  <a:moveTo>
                    <a:pt x="0" y="0"/>
                  </a:moveTo>
                  <a:lnTo>
                    <a:pt x="0" y="81915"/>
                  </a:lnTo>
                  <a:cubicBezTo>
                    <a:pt x="0" y="107632"/>
                    <a:pt x="8572" y="133350"/>
                    <a:pt x="25718" y="153352"/>
                  </a:cubicBezTo>
                  <a:lnTo>
                    <a:pt x="187643" y="307658"/>
                  </a:lnTo>
                  <a:lnTo>
                    <a:pt x="187643" y="493395"/>
                  </a:lnTo>
                  <a:cubicBezTo>
                    <a:pt x="201930" y="509588"/>
                    <a:pt x="221933" y="519113"/>
                    <a:pt x="243840" y="521017"/>
                  </a:cubicBezTo>
                  <a:cubicBezTo>
                    <a:pt x="249555" y="521017"/>
                    <a:pt x="256222" y="520065"/>
                    <a:pt x="261938" y="51816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20A2625C-4610-4F52-860C-E3FC72B963A3}"/>
                </a:ext>
              </a:extLst>
            </p:cNvPr>
            <p:cNvSpPr/>
            <p:nvPr/>
          </p:nvSpPr>
          <p:spPr>
            <a:xfrm>
              <a:off x="10229810" y="3744713"/>
              <a:ext cx="253364" cy="253364"/>
            </a:xfrm>
            <a:custGeom>
              <a:avLst/>
              <a:gdLst>
                <a:gd name="connsiteX0" fmla="*/ 253365 w 253364"/>
                <a:gd name="connsiteY0" fmla="*/ 126682 h 253364"/>
                <a:gd name="connsiteX1" fmla="*/ 126682 w 253364"/>
                <a:gd name="connsiteY1" fmla="*/ 253365 h 253364"/>
                <a:gd name="connsiteX2" fmla="*/ 0 w 253364"/>
                <a:gd name="connsiteY2" fmla="*/ 126682 h 253364"/>
                <a:gd name="connsiteX3" fmla="*/ 126682 w 253364"/>
                <a:gd name="connsiteY3" fmla="*/ 0 h 253364"/>
                <a:gd name="connsiteX4" fmla="*/ 253365 w 253364"/>
                <a:gd name="connsiteY4" fmla="*/ 126682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2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2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539DCDE-77F6-45D3-9784-E45E8917E237}"/>
                </a:ext>
              </a:extLst>
            </p:cNvPr>
            <p:cNvSpPr/>
            <p:nvPr/>
          </p:nvSpPr>
          <p:spPr>
            <a:xfrm>
              <a:off x="10309820" y="3824723"/>
              <a:ext cx="94297" cy="94297"/>
            </a:xfrm>
            <a:custGeom>
              <a:avLst/>
              <a:gdLst>
                <a:gd name="connsiteX0" fmla="*/ 94298 w 94297"/>
                <a:gd name="connsiteY0" fmla="*/ 0 h 94297"/>
                <a:gd name="connsiteX1" fmla="*/ 0 w 94297"/>
                <a:gd name="connsiteY1" fmla="*/ 94297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97" h="94297">
                  <a:moveTo>
                    <a:pt x="94298" y="0"/>
                  </a:moveTo>
                  <a:lnTo>
                    <a:pt x="0" y="9429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9EB30A4D-CE3B-4DC3-8FE3-3AD4D6533611}"/>
                </a:ext>
              </a:extLst>
            </p:cNvPr>
            <p:cNvSpPr/>
            <p:nvPr/>
          </p:nvSpPr>
          <p:spPr>
            <a:xfrm>
              <a:off x="10309820" y="3824723"/>
              <a:ext cx="94297" cy="94297"/>
            </a:xfrm>
            <a:custGeom>
              <a:avLst/>
              <a:gdLst>
                <a:gd name="connsiteX0" fmla="*/ 94298 w 94297"/>
                <a:gd name="connsiteY0" fmla="*/ 94297 h 94297"/>
                <a:gd name="connsiteX1" fmla="*/ 0 w 94297"/>
                <a:gd name="connsiteY1" fmla="*/ 0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97" h="94297">
                  <a:moveTo>
                    <a:pt x="94298" y="94297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2" name="Graphic 67">
            <a:extLst>
              <a:ext uri="{FF2B5EF4-FFF2-40B4-BE49-F238E27FC236}">
                <a16:creationId xmlns:a16="http://schemas.microsoft.com/office/drawing/2014/main" id="{0CFC2893-4275-47F5-A74A-9DF3A131F330}"/>
              </a:ext>
            </a:extLst>
          </p:cNvPr>
          <p:cNvGrpSpPr/>
          <p:nvPr/>
        </p:nvGrpSpPr>
        <p:grpSpPr>
          <a:xfrm>
            <a:off x="10035500" y="5133262"/>
            <a:ext cx="389572" cy="613409"/>
            <a:chOff x="10035500" y="5133262"/>
            <a:chExt cx="389572" cy="613409"/>
          </a:xfrm>
          <a:noFill/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0C3DE31-3E49-42AB-96FB-6E0B8B3D66AB}"/>
                </a:ext>
              </a:extLst>
            </p:cNvPr>
            <p:cNvSpPr/>
            <p:nvPr/>
          </p:nvSpPr>
          <p:spPr>
            <a:xfrm>
              <a:off x="10035500" y="5289472"/>
              <a:ext cx="389572" cy="85725"/>
            </a:xfrm>
            <a:custGeom>
              <a:avLst/>
              <a:gdLst>
                <a:gd name="connsiteX0" fmla="*/ 266700 w 389572"/>
                <a:gd name="connsiteY0" fmla="*/ 0 h 85725"/>
                <a:gd name="connsiteX1" fmla="*/ 389572 w 389572"/>
                <a:gd name="connsiteY1" fmla="*/ 40958 h 85725"/>
                <a:gd name="connsiteX2" fmla="*/ 194310 w 389572"/>
                <a:gd name="connsiteY2" fmla="*/ 85725 h 85725"/>
                <a:gd name="connsiteX3" fmla="*/ 0 w 389572"/>
                <a:gd name="connsiteY3" fmla="*/ 40958 h 85725"/>
                <a:gd name="connsiteX4" fmla="*/ 122872 w 389572"/>
                <a:gd name="connsiteY4" fmla="*/ 0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9572" h="85725">
                  <a:moveTo>
                    <a:pt x="266700" y="0"/>
                  </a:moveTo>
                  <a:cubicBezTo>
                    <a:pt x="339090" y="6668"/>
                    <a:pt x="389572" y="22860"/>
                    <a:pt x="389572" y="40958"/>
                  </a:cubicBezTo>
                  <a:cubicBezTo>
                    <a:pt x="389572" y="65723"/>
                    <a:pt x="301943" y="85725"/>
                    <a:pt x="194310" y="85725"/>
                  </a:cubicBezTo>
                  <a:cubicBezTo>
                    <a:pt x="86677" y="85725"/>
                    <a:pt x="0" y="65723"/>
                    <a:pt x="0" y="40958"/>
                  </a:cubicBezTo>
                  <a:cubicBezTo>
                    <a:pt x="0" y="21908"/>
                    <a:pt x="50482" y="5715"/>
                    <a:pt x="122872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C0D4BFA-AC55-4B9E-BDF6-2283A5EB2A7A}"/>
                </a:ext>
              </a:extLst>
            </p:cNvPr>
            <p:cNvSpPr/>
            <p:nvPr/>
          </p:nvSpPr>
          <p:spPr>
            <a:xfrm>
              <a:off x="10035500" y="5330430"/>
              <a:ext cx="388699" cy="416242"/>
            </a:xfrm>
            <a:custGeom>
              <a:avLst/>
              <a:gdLst>
                <a:gd name="connsiteX0" fmla="*/ 0 w 388699"/>
                <a:gd name="connsiteY0" fmla="*/ 0 h 416242"/>
                <a:gd name="connsiteX1" fmla="*/ 0 w 388699"/>
                <a:gd name="connsiteY1" fmla="*/ 65722 h 416242"/>
                <a:gd name="connsiteX2" fmla="*/ 20002 w 388699"/>
                <a:gd name="connsiteY2" fmla="*/ 122872 h 416242"/>
                <a:gd name="connsiteX3" fmla="*/ 149543 w 388699"/>
                <a:gd name="connsiteY3" fmla="*/ 245745 h 416242"/>
                <a:gd name="connsiteX4" fmla="*/ 149543 w 388699"/>
                <a:gd name="connsiteY4" fmla="*/ 394335 h 416242"/>
                <a:gd name="connsiteX5" fmla="*/ 194310 w 388699"/>
                <a:gd name="connsiteY5" fmla="*/ 416242 h 416242"/>
                <a:gd name="connsiteX6" fmla="*/ 239078 w 388699"/>
                <a:gd name="connsiteY6" fmla="*/ 394335 h 416242"/>
                <a:gd name="connsiteX7" fmla="*/ 239078 w 388699"/>
                <a:gd name="connsiteY7" fmla="*/ 245745 h 416242"/>
                <a:gd name="connsiteX8" fmla="*/ 368618 w 388699"/>
                <a:gd name="connsiteY8" fmla="*/ 122872 h 416242"/>
                <a:gd name="connsiteX9" fmla="*/ 388620 w 388699"/>
                <a:gd name="connsiteY9" fmla="*/ 65722 h 416242"/>
                <a:gd name="connsiteX10" fmla="*/ 388620 w 388699"/>
                <a:gd name="connsiteY10" fmla="*/ 0 h 416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8699" h="416242">
                  <a:moveTo>
                    <a:pt x="0" y="0"/>
                  </a:moveTo>
                  <a:lnTo>
                    <a:pt x="0" y="65722"/>
                  </a:lnTo>
                  <a:cubicBezTo>
                    <a:pt x="0" y="86677"/>
                    <a:pt x="6668" y="106680"/>
                    <a:pt x="20002" y="122872"/>
                  </a:cubicBezTo>
                  <a:lnTo>
                    <a:pt x="149543" y="245745"/>
                  </a:lnTo>
                  <a:lnTo>
                    <a:pt x="149543" y="394335"/>
                  </a:lnTo>
                  <a:cubicBezTo>
                    <a:pt x="160972" y="406717"/>
                    <a:pt x="177165" y="415290"/>
                    <a:pt x="194310" y="416242"/>
                  </a:cubicBezTo>
                  <a:cubicBezTo>
                    <a:pt x="211455" y="415290"/>
                    <a:pt x="227647" y="407670"/>
                    <a:pt x="239078" y="394335"/>
                  </a:cubicBezTo>
                  <a:lnTo>
                    <a:pt x="239078" y="245745"/>
                  </a:lnTo>
                  <a:lnTo>
                    <a:pt x="368618" y="122872"/>
                  </a:lnTo>
                  <a:cubicBezTo>
                    <a:pt x="381953" y="106680"/>
                    <a:pt x="389572" y="86677"/>
                    <a:pt x="388620" y="65722"/>
                  </a:cubicBezTo>
                  <a:lnTo>
                    <a:pt x="38862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7C789822-9C83-41E7-AA81-A0221AC7E9EB}"/>
                </a:ext>
              </a:extLst>
            </p:cNvPr>
            <p:cNvSpPr/>
            <p:nvPr/>
          </p:nvSpPr>
          <p:spPr>
            <a:xfrm>
              <a:off x="10158372" y="5133262"/>
              <a:ext cx="143827" cy="210502"/>
            </a:xfrm>
            <a:custGeom>
              <a:avLst/>
              <a:gdLst>
                <a:gd name="connsiteX0" fmla="*/ 112395 w 143827"/>
                <a:gd name="connsiteY0" fmla="*/ 210502 h 210502"/>
                <a:gd name="connsiteX1" fmla="*/ 112395 w 143827"/>
                <a:gd name="connsiteY1" fmla="*/ 83820 h 210502"/>
                <a:gd name="connsiteX2" fmla="*/ 143827 w 143827"/>
                <a:gd name="connsiteY2" fmla="*/ 83820 h 210502"/>
                <a:gd name="connsiteX3" fmla="*/ 72390 w 143827"/>
                <a:gd name="connsiteY3" fmla="*/ 0 h 210502"/>
                <a:gd name="connsiteX4" fmla="*/ 0 w 143827"/>
                <a:gd name="connsiteY4" fmla="*/ 83820 h 210502"/>
                <a:gd name="connsiteX5" fmla="*/ 32385 w 143827"/>
                <a:gd name="connsiteY5" fmla="*/ 83820 h 210502"/>
                <a:gd name="connsiteX6" fmla="*/ 32385 w 143827"/>
                <a:gd name="connsiteY6" fmla="*/ 210502 h 210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827" h="210502">
                  <a:moveTo>
                    <a:pt x="112395" y="210502"/>
                  </a:moveTo>
                  <a:lnTo>
                    <a:pt x="112395" y="83820"/>
                  </a:lnTo>
                  <a:lnTo>
                    <a:pt x="143827" y="83820"/>
                  </a:lnTo>
                  <a:lnTo>
                    <a:pt x="72390" y="0"/>
                  </a:lnTo>
                  <a:lnTo>
                    <a:pt x="0" y="83820"/>
                  </a:lnTo>
                  <a:lnTo>
                    <a:pt x="32385" y="83820"/>
                  </a:lnTo>
                  <a:lnTo>
                    <a:pt x="32385" y="21050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8" name="Graphic 59">
            <a:extLst>
              <a:ext uri="{FF2B5EF4-FFF2-40B4-BE49-F238E27FC236}">
                <a16:creationId xmlns:a16="http://schemas.microsoft.com/office/drawing/2014/main" id="{E47D790D-F836-4C68-89CF-EA08883074CB}"/>
              </a:ext>
            </a:extLst>
          </p:cNvPr>
          <p:cNvGrpSpPr/>
          <p:nvPr/>
        </p:nvGrpSpPr>
        <p:grpSpPr>
          <a:xfrm>
            <a:off x="1295763" y="5152312"/>
            <a:ext cx="544204" cy="581977"/>
            <a:chOff x="1295763" y="5152312"/>
            <a:chExt cx="544204" cy="581977"/>
          </a:xfrm>
          <a:noFill/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7D45610-F86B-4256-92CB-021143931FD2}"/>
                </a:ext>
              </a:extLst>
            </p:cNvPr>
            <p:cNvSpPr/>
            <p:nvPr/>
          </p:nvSpPr>
          <p:spPr>
            <a:xfrm>
              <a:off x="1295763" y="5152312"/>
              <a:ext cx="491489" cy="112394"/>
            </a:xfrm>
            <a:custGeom>
              <a:avLst/>
              <a:gdLst>
                <a:gd name="connsiteX0" fmla="*/ 491490 w 491489"/>
                <a:gd name="connsiteY0" fmla="*/ 56197 h 112394"/>
                <a:gd name="connsiteX1" fmla="*/ 245745 w 491489"/>
                <a:gd name="connsiteY1" fmla="*/ 112395 h 112394"/>
                <a:gd name="connsiteX2" fmla="*/ 0 w 491489"/>
                <a:gd name="connsiteY2" fmla="*/ 56197 h 112394"/>
                <a:gd name="connsiteX3" fmla="*/ 245745 w 491489"/>
                <a:gd name="connsiteY3" fmla="*/ 0 h 112394"/>
                <a:gd name="connsiteX4" fmla="*/ 491490 w 491489"/>
                <a:gd name="connsiteY4" fmla="*/ 56197 h 11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1489" h="112394">
                  <a:moveTo>
                    <a:pt x="491490" y="56197"/>
                  </a:moveTo>
                  <a:cubicBezTo>
                    <a:pt x="491490" y="87235"/>
                    <a:pt x="381466" y="112395"/>
                    <a:pt x="245745" y="112395"/>
                  </a:cubicBezTo>
                  <a:cubicBezTo>
                    <a:pt x="110024" y="112395"/>
                    <a:pt x="0" y="87235"/>
                    <a:pt x="0" y="56197"/>
                  </a:cubicBezTo>
                  <a:cubicBezTo>
                    <a:pt x="0" y="25160"/>
                    <a:pt x="110024" y="0"/>
                    <a:pt x="245745" y="0"/>
                  </a:cubicBezTo>
                  <a:cubicBezTo>
                    <a:pt x="381466" y="0"/>
                    <a:pt x="491490" y="25160"/>
                    <a:pt x="491490" y="5619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11E9878-CED5-4109-A2B8-26A3E44B0642}"/>
                </a:ext>
              </a:extLst>
            </p:cNvPr>
            <p:cNvSpPr/>
            <p:nvPr/>
          </p:nvSpPr>
          <p:spPr>
            <a:xfrm>
              <a:off x="1760583" y="5208509"/>
              <a:ext cx="25717" cy="154305"/>
            </a:xfrm>
            <a:custGeom>
              <a:avLst/>
              <a:gdLst>
                <a:gd name="connsiteX0" fmla="*/ 0 w 25717"/>
                <a:gd name="connsiteY0" fmla="*/ 154305 h 154305"/>
                <a:gd name="connsiteX1" fmla="*/ 25717 w 25717"/>
                <a:gd name="connsiteY1" fmla="*/ 81915 h 154305"/>
                <a:gd name="connsiteX2" fmla="*/ 25717 w 25717"/>
                <a:gd name="connsiteY2" fmla="*/ 0 h 154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17" h="154305">
                  <a:moveTo>
                    <a:pt x="0" y="154305"/>
                  </a:moveTo>
                  <a:cubicBezTo>
                    <a:pt x="17145" y="134303"/>
                    <a:pt x="25717" y="108585"/>
                    <a:pt x="25717" y="81915"/>
                  </a:cubicBezTo>
                  <a:lnTo>
                    <a:pt x="25717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0058325B-795A-4E38-A83D-FF31CDBA60D4}"/>
                </a:ext>
              </a:extLst>
            </p:cNvPr>
            <p:cNvSpPr/>
            <p:nvPr/>
          </p:nvSpPr>
          <p:spPr>
            <a:xfrm>
              <a:off x="1295763" y="5208509"/>
              <a:ext cx="280034" cy="525780"/>
            </a:xfrm>
            <a:custGeom>
              <a:avLst/>
              <a:gdLst>
                <a:gd name="connsiteX0" fmla="*/ 0 w 280034"/>
                <a:gd name="connsiteY0" fmla="*/ 0 h 525780"/>
                <a:gd name="connsiteX1" fmla="*/ 0 w 280034"/>
                <a:gd name="connsiteY1" fmla="*/ 82868 h 525780"/>
                <a:gd name="connsiteX2" fmla="*/ 25718 w 280034"/>
                <a:gd name="connsiteY2" fmla="*/ 155258 h 525780"/>
                <a:gd name="connsiteX3" fmla="*/ 188595 w 280034"/>
                <a:gd name="connsiteY3" fmla="*/ 310515 h 525780"/>
                <a:gd name="connsiteX4" fmla="*/ 188595 w 280034"/>
                <a:gd name="connsiteY4" fmla="*/ 498158 h 525780"/>
                <a:gd name="connsiteX5" fmla="*/ 245745 w 280034"/>
                <a:gd name="connsiteY5" fmla="*/ 525780 h 525780"/>
                <a:gd name="connsiteX6" fmla="*/ 280035 w 280034"/>
                <a:gd name="connsiteY6" fmla="*/ 516255 h 5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0034" h="525780">
                  <a:moveTo>
                    <a:pt x="0" y="0"/>
                  </a:moveTo>
                  <a:lnTo>
                    <a:pt x="0" y="82868"/>
                  </a:lnTo>
                  <a:cubicBezTo>
                    <a:pt x="0" y="109538"/>
                    <a:pt x="8572" y="134303"/>
                    <a:pt x="25718" y="155258"/>
                  </a:cubicBezTo>
                  <a:lnTo>
                    <a:pt x="188595" y="310515"/>
                  </a:lnTo>
                  <a:lnTo>
                    <a:pt x="188595" y="498158"/>
                  </a:lnTo>
                  <a:cubicBezTo>
                    <a:pt x="202883" y="514350"/>
                    <a:pt x="223838" y="523875"/>
                    <a:pt x="245745" y="525780"/>
                  </a:cubicBezTo>
                  <a:cubicBezTo>
                    <a:pt x="258127" y="525780"/>
                    <a:pt x="269558" y="521970"/>
                    <a:pt x="280035" y="51625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8A8DFFDC-DA4B-4E02-B0D3-42938B06269D}"/>
                </a:ext>
              </a:extLst>
            </p:cNvPr>
            <p:cNvSpPr/>
            <p:nvPr/>
          </p:nvSpPr>
          <p:spPr>
            <a:xfrm>
              <a:off x="1547646" y="5392342"/>
              <a:ext cx="292321" cy="338137"/>
            </a:xfrm>
            <a:custGeom>
              <a:avLst/>
              <a:gdLst>
                <a:gd name="connsiteX0" fmla="*/ 146262 w 292321"/>
                <a:gd name="connsiteY0" fmla="*/ 0 h 338137"/>
                <a:gd name="connsiteX1" fmla="*/ 281517 w 292321"/>
                <a:gd name="connsiteY1" fmla="*/ 22860 h 338137"/>
                <a:gd name="connsiteX2" fmla="*/ 281517 w 292321"/>
                <a:gd name="connsiteY2" fmla="*/ 140017 h 338137"/>
                <a:gd name="connsiteX3" fmla="*/ 290089 w 292321"/>
                <a:gd name="connsiteY3" fmla="*/ 258127 h 338137"/>
                <a:gd name="connsiteX4" fmla="*/ 146262 w 292321"/>
                <a:gd name="connsiteY4" fmla="*/ 338138 h 338137"/>
                <a:gd name="connsiteX5" fmla="*/ 2434 w 292321"/>
                <a:gd name="connsiteY5" fmla="*/ 258127 h 338137"/>
                <a:gd name="connsiteX6" fmla="*/ 11007 w 292321"/>
                <a:gd name="connsiteY6" fmla="*/ 140017 h 338137"/>
                <a:gd name="connsiteX7" fmla="*/ 11007 w 292321"/>
                <a:gd name="connsiteY7" fmla="*/ 22860 h 338137"/>
                <a:gd name="connsiteX8" fmla="*/ 146262 w 292321"/>
                <a:gd name="connsiteY8" fmla="*/ 0 h 33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321" h="338137">
                  <a:moveTo>
                    <a:pt x="146262" y="0"/>
                  </a:moveTo>
                  <a:cubicBezTo>
                    <a:pt x="146262" y="0"/>
                    <a:pt x="150072" y="22860"/>
                    <a:pt x="281517" y="22860"/>
                  </a:cubicBezTo>
                  <a:cubicBezTo>
                    <a:pt x="271039" y="60960"/>
                    <a:pt x="271039" y="101917"/>
                    <a:pt x="281517" y="140017"/>
                  </a:cubicBezTo>
                  <a:cubicBezTo>
                    <a:pt x="291994" y="178117"/>
                    <a:pt x="294852" y="219075"/>
                    <a:pt x="290089" y="258127"/>
                  </a:cubicBezTo>
                  <a:cubicBezTo>
                    <a:pt x="290089" y="258127"/>
                    <a:pt x="223414" y="314325"/>
                    <a:pt x="146262" y="338138"/>
                  </a:cubicBezTo>
                  <a:cubicBezTo>
                    <a:pt x="69109" y="314325"/>
                    <a:pt x="2434" y="258127"/>
                    <a:pt x="2434" y="258127"/>
                  </a:cubicBezTo>
                  <a:cubicBezTo>
                    <a:pt x="-2328" y="218123"/>
                    <a:pt x="-423" y="178117"/>
                    <a:pt x="11007" y="140017"/>
                  </a:cubicBezTo>
                  <a:cubicBezTo>
                    <a:pt x="21484" y="101917"/>
                    <a:pt x="21484" y="60960"/>
                    <a:pt x="11007" y="22860"/>
                  </a:cubicBezTo>
                  <a:cubicBezTo>
                    <a:pt x="142452" y="22860"/>
                    <a:pt x="146262" y="0"/>
                    <a:pt x="146262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5" name="Graphic 61">
            <a:extLst>
              <a:ext uri="{FF2B5EF4-FFF2-40B4-BE49-F238E27FC236}">
                <a16:creationId xmlns:a16="http://schemas.microsoft.com/office/drawing/2014/main" id="{FB8AE39D-1851-49FD-A1A1-B2D61A5F2DBC}"/>
              </a:ext>
            </a:extLst>
          </p:cNvPr>
          <p:cNvGrpSpPr/>
          <p:nvPr/>
        </p:nvGrpSpPr>
        <p:grpSpPr>
          <a:xfrm>
            <a:off x="3449741" y="5152312"/>
            <a:ext cx="575309" cy="576262"/>
            <a:chOff x="3449741" y="5152312"/>
            <a:chExt cx="575309" cy="576262"/>
          </a:xfrm>
          <a:noFill/>
        </p:grpSpPr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224B7865-B5A0-41C4-A69E-3E9CC29AC34D}"/>
                </a:ext>
              </a:extLst>
            </p:cNvPr>
            <p:cNvSpPr/>
            <p:nvPr/>
          </p:nvSpPr>
          <p:spPr>
            <a:xfrm>
              <a:off x="3449741" y="5152312"/>
              <a:ext cx="363855" cy="120014"/>
            </a:xfrm>
            <a:custGeom>
              <a:avLst/>
              <a:gdLst>
                <a:gd name="connsiteX0" fmla="*/ 363855 w 363855"/>
                <a:gd name="connsiteY0" fmla="*/ 60007 h 120014"/>
                <a:gd name="connsiteX1" fmla="*/ 181927 w 363855"/>
                <a:gd name="connsiteY1" fmla="*/ 120015 h 120014"/>
                <a:gd name="connsiteX2" fmla="*/ 0 w 363855"/>
                <a:gd name="connsiteY2" fmla="*/ 60007 h 120014"/>
                <a:gd name="connsiteX3" fmla="*/ 181927 w 363855"/>
                <a:gd name="connsiteY3" fmla="*/ 0 h 120014"/>
                <a:gd name="connsiteX4" fmla="*/ 363855 w 363855"/>
                <a:gd name="connsiteY4" fmla="*/ 60007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855" h="120014">
                  <a:moveTo>
                    <a:pt x="363855" y="60007"/>
                  </a:moveTo>
                  <a:cubicBezTo>
                    <a:pt x="363855" y="93345"/>
                    <a:pt x="282893" y="120015"/>
                    <a:pt x="181927" y="120015"/>
                  </a:cubicBezTo>
                  <a:cubicBezTo>
                    <a:pt x="80963" y="120015"/>
                    <a:pt x="0" y="93345"/>
                    <a:pt x="0" y="60007"/>
                  </a:cubicBezTo>
                  <a:cubicBezTo>
                    <a:pt x="0" y="26670"/>
                    <a:pt x="81915" y="0"/>
                    <a:pt x="181927" y="0"/>
                  </a:cubicBezTo>
                  <a:cubicBezTo>
                    <a:pt x="281940" y="0"/>
                    <a:pt x="363855" y="26670"/>
                    <a:pt x="363855" y="6000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06DBF541-C0C9-4C31-8BE6-6F84EEEB12DF}"/>
                </a:ext>
              </a:extLst>
            </p:cNvPr>
            <p:cNvSpPr/>
            <p:nvPr/>
          </p:nvSpPr>
          <p:spPr>
            <a:xfrm>
              <a:off x="3449741" y="5332334"/>
              <a:ext cx="181927" cy="60007"/>
            </a:xfrm>
            <a:custGeom>
              <a:avLst/>
              <a:gdLst>
                <a:gd name="connsiteX0" fmla="*/ 181927 w 181927"/>
                <a:gd name="connsiteY0" fmla="*/ 60008 h 60007"/>
                <a:gd name="connsiteX1" fmla="*/ 0 w 181927"/>
                <a:gd name="connsiteY1" fmla="*/ 0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" h="60007">
                  <a:moveTo>
                    <a:pt x="181927" y="60008"/>
                  </a:moveTo>
                  <a:cubicBezTo>
                    <a:pt x="81915" y="60008"/>
                    <a:pt x="0" y="33338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FE78F54-45F2-4EAE-9888-272906784AE0}"/>
                </a:ext>
              </a:extLst>
            </p:cNvPr>
            <p:cNvSpPr/>
            <p:nvPr/>
          </p:nvSpPr>
          <p:spPr>
            <a:xfrm>
              <a:off x="3449741" y="5452350"/>
              <a:ext cx="227647" cy="60007"/>
            </a:xfrm>
            <a:custGeom>
              <a:avLst/>
              <a:gdLst>
                <a:gd name="connsiteX0" fmla="*/ 227647 w 227647"/>
                <a:gd name="connsiteY0" fmla="*/ 58103 h 60007"/>
                <a:gd name="connsiteX1" fmla="*/ 181927 w 227647"/>
                <a:gd name="connsiteY1" fmla="*/ 60007 h 60007"/>
                <a:gd name="connsiteX2" fmla="*/ 0 w 227647"/>
                <a:gd name="connsiteY2" fmla="*/ 0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647" h="60007">
                  <a:moveTo>
                    <a:pt x="227647" y="58103"/>
                  </a:moveTo>
                  <a:cubicBezTo>
                    <a:pt x="213360" y="59055"/>
                    <a:pt x="197168" y="60007"/>
                    <a:pt x="181927" y="60007"/>
                  </a:cubicBezTo>
                  <a:cubicBezTo>
                    <a:pt x="81915" y="60007"/>
                    <a:pt x="0" y="33337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B861D2AF-D81B-466A-BC3B-DD5E1269EB13}"/>
                </a:ext>
              </a:extLst>
            </p:cNvPr>
            <p:cNvSpPr/>
            <p:nvPr/>
          </p:nvSpPr>
          <p:spPr>
            <a:xfrm>
              <a:off x="3813596" y="5212320"/>
              <a:ext cx="9525" cy="70484"/>
            </a:xfrm>
            <a:custGeom>
              <a:avLst/>
              <a:gdLst>
                <a:gd name="connsiteX0" fmla="*/ 0 w 9525"/>
                <a:gd name="connsiteY0" fmla="*/ 70485 h 70484"/>
                <a:gd name="connsiteX1" fmla="*/ 0 w 9525"/>
                <a:gd name="connsiteY1" fmla="*/ 0 h 7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0484">
                  <a:moveTo>
                    <a:pt x="0" y="7048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85BF4FA8-7DDA-4180-8C2B-F0795AB54485}"/>
                </a:ext>
              </a:extLst>
            </p:cNvPr>
            <p:cNvSpPr/>
            <p:nvPr/>
          </p:nvSpPr>
          <p:spPr>
            <a:xfrm>
              <a:off x="3449741" y="5212320"/>
              <a:ext cx="332422" cy="420052"/>
            </a:xfrm>
            <a:custGeom>
              <a:avLst/>
              <a:gdLst>
                <a:gd name="connsiteX0" fmla="*/ 0 w 332422"/>
                <a:gd name="connsiteY0" fmla="*/ 0 h 420052"/>
                <a:gd name="connsiteX1" fmla="*/ 0 w 332422"/>
                <a:gd name="connsiteY1" fmla="*/ 360045 h 420052"/>
                <a:gd name="connsiteX2" fmla="*/ 181927 w 332422"/>
                <a:gd name="connsiteY2" fmla="*/ 420053 h 420052"/>
                <a:gd name="connsiteX3" fmla="*/ 332422 w 332422"/>
                <a:gd name="connsiteY3" fmla="*/ 393383 h 42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2422" h="420052">
                  <a:moveTo>
                    <a:pt x="0" y="0"/>
                  </a:moveTo>
                  <a:lnTo>
                    <a:pt x="0" y="360045"/>
                  </a:lnTo>
                  <a:cubicBezTo>
                    <a:pt x="0" y="393383"/>
                    <a:pt x="81915" y="420053"/>
                    <a:pt x="181927" y="420053"/>
                  </a:cubicBezTo>
                  <a:cubicBezTo>
                    <a:pt x="244793" y="420053"/>
                    <a:pt x="300038" y="409575"/>
                    <a:pt x="332422" y="39338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E46CA97E-DC06-42E2-9C2B-73779C4CF3D9}"/>
                </a:ext>
              </a:extLst>
            </p:cNvPr>
            <p:cNvSpPr/>
            <p:nvPr/>
          </p:nvSpPr>
          <p:spPr>
            <a:xfrm>
              <a:off x="3678341" y="5319000"/>
              <a:ext cx="346709" cy="79057"/>
            </a:xfrm>
            <a:custGeom>
              <a:avLst/>
              <a:gdLst>
                <a:gd name="connsiteX0" fmla="*/ 173355 w 346709"/>
                <a:gd name="connsiteY0" fmla="*/ 79057 h 79057"/>
                <a:gd name="connsiteX1" fmla="*/ 0 w 346709"/>
                <a:gd name="connsiteY1" fmla="*/ 39052 h 79057"/>
                <a:gd name="connsiteX2" fmla="*/ 173355 w 346709"/>
                <a:gd name="connsiteY2" fmla="*/ 0 h 79057"/>
                <a:gd name="connsiteX3" fmla="*/ 346710 w 346709"/>
                <a:gd name="connsiteY3" fmla="*/ 39052 h 79057"/>
                <a:gd name="connsiteX4" fmla="*/ 173355 w 346709"/>
                <a:gd name="connsiteY4" fmla="*/ 79057 h 79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6709" h="79057">
                  <a:moveTo>
                    <a:pt x="173355" y="79057"/>
                  </a:moveTo>
                  <a:cubicBezTo>
                    <a:pt x="77152" y="79057"/>
                    <a:pt x="0" y="60960"/>
                    <a:pt x="0" y="39052"/>
                  </a:cubicBezTo>
                  <a:cubicBezTo>
                    <a:pt x="0" y="17145"/>
                    <a:pt x="78105" y="0"/>
                    <a:pt x="173355" y="0"/>
                  </a:cubicBezTo>
                  <a:cubicBezTo>
                    <a:pt x="268605" y="0"/>
                    <a:pt x="346710" y="18097"/>
                    <a:pt x="346710" y="39052"/>
                  </a:cubicBezTo>
                  <a:cubicBezTo>
                    <a:pt x="346710" y="60007"/>
                    <a:pt x="268605" y="79057"/>
                    <a:pt x="173355" y="7905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C0F66C9C-C07A-4104-B7C4-C836688F6E03}"/>
                </a:ext>
              </a:extLst>
            </p:cNvPr>
            <p:cNvSpPr/>
            <p:nvPr/>
          </p:nvSpPr>
          <p:spPr>
            <a:xfrm>
              <a:off x="3677388" y="5358052"/>
              <a:ext cx="347662" cy="370522"/>
            </a:xfrm>
            <a:custGeom>
              <a:avLst/>
              <a:gdLst>
                <a:gd name="connsiteX0" fmla="*/ 0 w 347662"/>
                <a:gd name="connsiteY0" fmla="*/ 0 h 370522"/>
                <a:gd name="connsiteX1" fmla="*/ 0 w 347662"/>
                <a:gd name="connsiteY1" fmla="*/ 58103 h 370522"/>
                <a:gd name="connsiteX2" fmla="*/ 18098 w 347662"/>
                <a:gd name="connsiteY2" fmla="*/ 108585 h 370522"/>
                <a:gd name="connsiteX3" fmla="*/ 134302 w 347662"/>
                <a:gd name="connsiteY3" fmla="*/ 219075 h 370522"/>
                <a:gd name="connsiteX4" fmla="*/ 134302 w 347662"/>
                <a:gd name="connsiteY4" fmla="*/ 351472 h 370522"/>
                <a:gd name="connsiteX5" fmla="*/ 174308 w 347662"/>
                <a:gd name="connsiteY5" fmla="*/ 370522 h 370522"/>
                <a:gd name="connsiteX6" fmla="*/ 214313 w 347662"/>
                <a:gd name="connsiteY6" fmla="*/ 351472 h 370522"/>
                <a:gd name="connsiteX7" fmla="*/ 214313 w 347662"/>
                <a:gd name="connsiteY7" fmla="*/ 219075 h 370522"/>
                <a:gd name="connsiteX8" fmla="*/ 329565 w 347662"/>
                <a:gd name="connsiteY8" fmla="*/ 109538 h 370522"/>
                <a:gd name="connsiteX9" fmla="*/ 347663 w 347662"/>
                <a:gd name="connsiteY9" fmla="*/ 58103 h 370522"/>
                <a:gd name="connsiteX10" fmla="*/ 347663 w 347662"/>
                <a:gd name="connsiteY10" fmla="*/ 0 h 370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7662" h="370522">
                  <a:moveTo>
                    <a:pt x="0" y="0"/>
                  </a:moveTo>
                  <a:lnTo>
                    <a:pt x="0" y="58103"/>
                  </a:lnTo>
                  <a:cubicBezTo>
                    <a:pt x="0" y="77153"/>
                    <a:pt x="5715" y="95250"/>
                    <a:pt x="18098" y="108585"/>
                  </a:cubicBezTo>
                  <a:lnTo>
                    <a:pt x="134302" y="219075"/>
                  </a:lnTo>
                  <a:lnTo>
                    <a:pt x="134302" y="351472"/>
                  </a:lnTo>
                  <a:cubicBezTo>
                    <a:pt x="144780" y="362903"/>
                    <a:pt x="159068" y="369570"/>
                    <a:pt x="174308" y="370522"/>
                  </a:cubicBezTo>
                  <a:cubicBezTo>
                    <a:pt x="189548" y="369570"/>
                    <a:pt x="203835" y="362903"/>
                    <a:pt x="214313" y="351472"/>
                  </a:cubicBezTo>
                  <a:lnTo>
                    <a:pt x="214313" y="219075"/>
                  </a:lnTo>
                  <a:lnTo>
                    <a:pt x="329565" y="109538"/>
                  </a:lnTo>
                  <a:cubicBezTo>
                    <a:pt x="341948" y="95250"/>
                    <a:pt x="347663" y="77153"/>
                    <a:pt x="347663" y="58103"/>
                  </a:cubicBezTo>
                  <a:lnTo>
                    <a:pt x="347663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5" name="Graphic 63">
            <a:extLst>
              <a:ext uri="{FF2B5EF4-FFF2-40B4-BE49-F238E27FC236}">
                <a16:creationId xmlns:a16="http://schemas.microsoft.com/office/drawing/2014/main" id="{15C0C96B-AEEE-4C30-9431-2DCF0A1A54CE}"/>
              </a:ext>
            </a:extLst>
          </p:cNvPr>
          <p:cNvGrpSpPr/>
          <p:nvPr/>
        </p:nvGrpSpPr>
        <p:grpSpPr>
          <a:xfrm>
            <a:off x="5651344" y="5142787"/>
            <a:ext cx="504825" cy="587692"/>
            <a:chOff x="5651344" y="5142787"/>
            <a:chExt cx="504825" cy="587692"/>
          </a:xfrm>
          <a:noFill/>
        </p:grpSpPr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206AB334-7D00-42E3-B766-0D4A8B8CCED1}"/>
                </a:ext>
              </a:extLst>
            </p:cNvPr>
            <p:cNvSpPr/>
            <p:nvPr/>
          </p:nvSpPr>
          <p:spPr>
            <a:xfrm>
              <a:off x="5651344" y="5142787"/>
              <a:ext cx="487680" cy="110489"/>
            </a:xfrm>
            <a:custGeom>
              <a:avLst/>
              <a:gdLst>
                <a:gd name="connsiteX0" fmla="*/ 487680 w 487680"/>
                <a:gd name="connsiteY0" fmla="*/ 55245 h 110489"/>
                <a:gd name="connsiteX1" fmla="*/ 243840 w 487680"/>
                <a:gd name="connsiteY1" fmla="*/ 110490 h 110489"/>
                <a:gd name="connsiteX2" fmla="*/ 0 w 487680"/>
                <a:gd name="connsiteY2" fmla="*/ 55245 h 110489"/>
                <a:gd name="connsiteX3" fmla="*/ 243840 w 487680"/>
                <a:gd name="connsiteY3" fmla="*/ 0 h 110489"/>
                <a:gd name="connsiteX4" fmla="*/ 487680 w 487680"/>
                <a:gd name="connsiteY4" fmla="*/ 55245 h 11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7680" h="110489">
                  <a:moveTo>
                    <a:pt x="487680" y="55245"/>
                  </a:moveTo>
                  <a:cubicBezTo>
                    <a:pt x="487680" y="85756"/>
                    <a:pt x="378509" y="110490"/>
                    <a:pt x="243840" y="110490"/>
                  </a:cubicBezTo>
                  <a:cubicBezTo>
                    <a:pt x="109171" y="110490"/>
                    <a:pt x="0" y="85756"/>
                    <a:pt x="0" y="55245"/>
                  </a:cubicBezTo>
                  <a:cubicBezTo>
                    <a:pt x="0" y="24734"/>
                    <a:pt x="109171" y="0"/>
                    <a:pt x="243840" y="0"/>
                  </a:cubicBezTo>
                  <a:cubicBezTo>
                    <a:pt x="378509" y="0"/>
                    <a:pt x="487680" y="24734"/>
                    <a:pt x="487680" y="5524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8F019E53-3EE8-4E7B-B023-3952407C0273}"/>
                </a:ext>
              </a:extLst>
            </p:cNvPr>
            <p:cNvSpPr/>
            <p:nvPr/>
          </p:nvSpPr>
          <p:spPr>
            <a:xfrm>
              <a:off x="6015199" y="5198032"/>
              <a:ext cx="123825" cy="246697"/>
            </a:xfrm>
            <a:custGeom>
              <a:avLst/>
              <a:gdLst>
                <a:gd name="connsiteX0" fmla="*/ 0 w 123825"/>
                <a:gd name="connsiteY0" fmla="*/ 246698 h 246697"/>
                <a:gd name="connsiteX1" fmla="*/ 98107 w 123825"/>
                <a:gd name="connsiteY1" fmla="*/ 153352 h 246697"/>
                <a:gd name="connsiteX2" fmla="*/ 123825 w 123825"/>
                <a:gd name="connsiteY2" fmla="*/ 81915 h 246697"/>
                <a:gd name="connsiteX3" fmla="*/ 123825 w 123825"/>
                <a:gd name="connsiteY3" fmla="*/ 0 h 24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246697">
                  <a:moveTo>
                    <a:pt x="0" y="246698"/>
                  </a:moveTo>
                  <a:lnTo>
                    <a:pt x="98107" y="153352"/>
                  </a:lnTo>
                  <a:cubicBezTo>
                    <a:pt x="115252" y="133350"/>
                    <a:pt x="123825" y="107632"/>
                    <a:pt x="123825" y="81915"/>
                  </a:cubicBezTo>
                  <a:lnTo>
                    <a:pt x="12382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B5E5854D-FF5C-40B6-AD35-A6773142D1DB}"/>
                </a:ext>
              </a:extLst>
            </p:cNvPr>
            <p:cNvSpPr/>
            <p:nvPr/>
          </p:nvSpPr>
          <p:spPr>
            <a:xfrm>
              <a:off x="5651344" y="5198032"/>
              <a:ext cx="261937" cy="521017"/>
            </a:xfrm>
            <a:custGeom>
              <a:avLst/>
              <a:gdLst>
                <a:gd name="connsiteX0" fmla="*/ 0 w 261937"/>
                <a:gd name="connsiteY0" fmla="*/ 0 h 521017"/>
                <a:gd name="connsiteX1" fmla="*/ 0 w 261937"/>
                <a:gd name="connsiteY1" fmla="*/ 81915 h 521017"/>
                <a:gd name="connsiteX2" fmla="*/ 25718 w 261937"/>
                <a:gd name="connsiteY2" fmla="*/ 153352 h 521017"/>
                <a:gd name="connsiteX3" fmla="*/ 187643 w 261937"/>
                <a:gd name="connsiteY3" fmla="*/ 307658 h 521017"/>
                <a:gd name="connsiteX4" fmla="*/ 187643 w 261937"/>
                <a:gd name="connsiteY4" fmla="*/ 493395 h 521017"/>
                <a:gd name="connsiteX5" fmla="*/ 243840 w 261937"/>
                <a:gd name="connsiteY5" fmla="*/ 521017 h 521017"/>
                <a:gd name="connsiteX6" fmla="*/ 261938 w 261937"/>
                <a:gd name="connsiteY6" fmla="*/ 518160 h 52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937" h="521017">
                  <a:moveTo>
                    <a:pt x="0" y="0"/>
                  </a:moveTo>
                  <a:lnTo>
                    <a:pt x="0" y="81915"/>
                  </a:lnTo>
                  <a:cubicBezTo>
                    <a:pt x="0" y="107632"/>
                    <a:pt x="8572" y="133350"/>
                    <a:pt x="25718" y="153352"/>
                  </a:cubicBezTo>
                  <a:lnTo>
                    <a:pt x="187643" y="307658"/>
                  </a:lnTo>
                  <a:lnTo>
                    <a:pt x="187643" y="493395"/>
                  </a:lnTo>
                  <a:cubicBezTo>
                    <a:pt x="201930" y="509588"/>
                    <a:pt x="221933" y="519113"/>
                    <a:pt x="243840" y="521017"/>
                  </a:cubicBezTo>
                  <a:cubicBezTo>
                    <a:pt x="249555" y="521017"/>
                    <a:pt x="256222" y="520065"/>
                    <a:pt x="261938" y="51816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F1A20F0D-7657-42C5-B799-653B41161081}"/>
                </a:ext>
              </a:extLst>
            </p:cNvPr>
            <p:cNvSpPr/>
            <p:nvPr/>
          </p:nvSpPr>
          <p:spPr>
            <a:xfrm>
              <a:off x="5902804" y="5477115"/>
              <a:ext cx="253364" cy="253364"/>
            </a:xfrm>
            <a:custGeom>
              <a:avLst/>
              <a:gdLst>
                <a:gd name="connsiteX0" fmla="*/ 253365 w 253364"/>
                <a:gd name="connsiteY0" fmla="*/ 126682 h 253364"/>
                <a:gd name="connsiteX1" fmla="*/ 126682 w 253364"/>
                <a:gd name="connsiteY1" fmla="*/ 253365 h 253364"/>
                <a:gd name="connsiteX2" fmla="*/ 0 w 253364"/>
                <a:gd name="connsiteY2" fmla="*/ 126682 h 253364"/>
                <a:gd name="connsiteX3" fmla="*/ 126682 w 253364"/>
                <a:gd name="connsiteY3" fmla="*/ 0 h 253364"/>
                <a:gd name="connsiteX4" fmla="*/ 253365 w 253364"/>
                <a:gd name="connsiteY4" fmla="*/ 126682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2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2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B03E0A6-ECC5-4AA1-857D-6A3727074C8B}"/>
                </a:ext>
              </a:extLst>
            </p:cNvPr>
            <p:cNvSpPr/>
            <p:nvPr/>
          </p:nvSpPr>
          <p:spPr>
            <a:xfrm>
              <a:off x="5962811" y="5603797"/>
              <a:ext cx="133350" cy="9525"/>
            </a:xfrm>
            <a:custGeom>
              <a:avLst/>
              <a:gdLst>
                <a:gd name="connsiteX0" fmla="*/ 133350 w 133350"/>
                <a:gd name="connsiteY0" fmla="*/ 0 h 9525"/>
                <a:gd name="connsiteX1" fmla="*/ 0 w 1333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350" h="9525">
                  <a:moveTo>
                    <a:pt x="13335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3" name="Graphic 65">
            <a:extLst>
              <a:ext uri="{FF2B5EF4-FFF2-40B4-BE49-F238E27FC236}">
                <a16:creationId xmlns:a16="http://schemas.microsoft.com/office/drawing/2014/main" id="{D16A93F6-4BB4-4CD0-B202-C4975D05A780}"/>
              </a:ext>
            </a:extLst>
          </p:cNvPr>
          <p:cNvGrpSpPr/>
          <p:nvPr/>
        </p:nvGrpSpPr>
        <p:grpSpPr>
          <a:xfrm>
            <a:off x="7814847" y="5142787"/>
            <a:ext cx="504825" cy="587692"/>
            <a:chOff x="7814847" y="5142787"/>
            <a:chExt cx="504825" cy="587692"/>
          </a:xfrm>
          <a:noFill/>
        </p:grpSpPr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10629C7-DDBF-41D8-B05A-2350B603EC55}"/>
                </a:ext>
              </a:extLst>
            </p:cNvPr>
            <p:cNvSpPr/>
            <p:nvPr/>
          </p:nvSpPr>
          <p:spPr>
            <a:xfrm>
              <a:off x="7814847" y="5142787"/>
              <a:ext cx="487680" cy="110489"/>
            </a:xfrm>
            <a:custGeom>
              <a:avLst/>
              <a:gdLst>
                <a:gd name="connsiteX0" fmla="*/ 487680 w 487680"/>
                <a:gd name="connsiteY0" fmla="*/ 55245 h 110489"/>
                <a:gd name="connsiteX1" fmla="*/ 243840 w 487680"/>
                <a:gd name="connsiteY1" fmla="*/ 110490 h 110489"/>
                <a:gd name="connsiteX2" fmla="*/ 0 w 487680"/>
                <a:gd name="connsiteY2" fmla="*/ 55245 h 110489"/>
                <a:gd name="connsiteX3" fmla="*/ 243840 w 487680"/>
                <a:gd name="connsiteY3" fmla="*/ 0 h 110489"/>
                <a:gd name="connsiteX4" fmla="*/ 487680 w 487680"/>
                <a:gd name="connsiteY4" fmla="*/ 55245 h 11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7680" h="110489">
                  <a:moveTo>
                    <a:pt x="487680" y="55245"/>
                  </a:moveTo>
                  <a:cubicBezTo>
                    <a:pt x="487680" y="85756"/>
                    <a:pt x="378509" y="110490"/>
                    <a:pt x="243840" y="110490"/>
                  </a:cubicBezTo>
                  <a:cubicBezTo>
                    <a:pt x="109171" y="110490"/>
                    <a:pt x="0" y="85756"/>
                    <a:pt x="0" y="55245"/>
                  </a:cubicBezTo>
                  <a:cubicBezTo>
                    <a:pt x="0" y="24734"/>
                    <a:pt x="109171" y="0"/>
                    <a:pt x="243840" y="0"/>
                  </a:cubicBezTo>
                  <a:cubicBezTo>
                    <a:pt x="378509" y="0"/>
                    <a:pt x="487680" y="24734"/>
                    <a:pt x="487680" y="5524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56D914FE-2D2F-4FA5-BA61-F247272587F8}"/>
                </a:ext>
              </a:extLst>
            </p:cNvPr>
            <p:cNvSpPr/>
            <p:nvPr/>
          </p:nvSpPr>
          <p:spPr>
            <a:xfrm>
              <a:off x="8178702" y="5198032"/>
              <a:ext cx="123825" cy="246697"/>
            </a:xfrm>
            <a:custGeom>
              <a:avLst/>
              <a:gdLst>
                <a:gd name="connsiteX0" fmla="*/ 0 w 123825"/>
                <a:gd name="connsiteY0" fmla="*/ 246698 h 246697"/>
                <a:gd name="connsiteX1" fmla="*/ 98107 w 123825"/>
                <a:gd name="connsiteY1" fmla="*/ 153352 h 246697"/>
                <a:gd name="connsiteX2" fmla="*/ 123825 w 123825"/>
                <a:gd name="connsiteY2" fmla="*/ 81915 h 246697"/>
                <a:gd name="connsiteX3" fmla="*/ 123825 w 123825"/>
                <a:gd name="connsiteY3" fmla="*/ 0 h 24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246697">
                  <a:moveTo>
                    <a:pt x="0" y="246698"/>
                  </a:moveTo>
                  <a:lnTo>
                    <a:pt x="98107" y="153352"/>
                  </a:lnTo>
                  <a:cubicBezTo>
                    <a:pt x="115252" y="133350"/>
                    <a:pt x="123825" y="107632"/>
                    <a:pt x="123825" y="81915"/>
                  </a:cubicBezTo>
                  <a:lnTo>
                    <a:pt x="12382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53DE106-AED8-4164-B690-9BD06D6D1FB9}"/>
                </a:ext>
              </a:extLst>
            </p:cNvPr>
            <p:cNvSpPr/>
            <p:nvPr/>
          </p:nvSpPr>
          <p:spPr>
            <a:xfrm>
              <a:off x="7814847" y="5198032"/>
              <a:ext cx="261937" cy="521017"/>
            </a:xfrm>
            <a:custGeom>
              <a:avLst/>
              <a:gdLst>
                <a:gd name="connsiteX0" fmla="*/ 0 w 261937"/>
                <a:gd name="connsiteY0" fmla="*/ 0 h 521017"/>
                <a:gd name="connsiteX1" fmla="*/ 0 w 261937"/>
                <a:gd name="connsiteY1" fmla="*/ 81915 h 521017"/>
                <a:gd name="connsiteX2" fmla="*/ 25718 w 261937"/>
                <a:gd name="connsiteY2" fmla="*/ 153352 h 521017"/>
                <a:gd name="connsiteX3" fmla="*/ 187643 w 261937"/>
                <a:gd name="connsiteY3" fmla="*/ 307658 h 521017"/>
                <a:gd name="connsiteX4" fmla="*/ 187643 w 261937"/>
                <a:gd name="connsiteY4" fmla="*/ 493395 h 521017"/>
                <a:gd name="connsiteX5" fmla="*/ 243840 w 261937"/>
                <a:gd name="connsiteY5" fmla="*/ 521017 h 521017"/>
                <a:gd name="connsiteX6" fmla="*/ 261938 w 261937"/>
                <a:gd name="connsiteY6" fmla="*/ 518160 h 521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1937" h="521017">
                  <a:moveTo>
                    <a:pt x="0" y="0"/>
                  </a:moveTo>
                  <a:lnTo>
                    <a:pt x="0" y="81915"/>
                  </a:lnTo>
                  <a:cubicBezTo>
                    <a:pt x="0" y="107632"/>
                    <a:pt x="8572" y="133350"/>
                    <a:pt x="25718" y="153352"/>
                  </a:cubicBezTo>
                  <a:lnTo>
                    <a:pt x="187643" y="307658"/>
                  </a:lnTo>
                  <a:lnTo>
                    <a:pt x="187643" y="493395"/>
                  </a:lnTo>
                  <a:cubicBezTo>
                    <a:pt x="201930" y="509588"/>
                    <a:pt x="221933" y="519113"/>
                    <a:pt x="243840" y="521017"/>
                  </a:cubicBezTo>
                  <a:cubicBezTo>
                    <a:pt x="249555" y="521017"/>
                    <a:pt x="256222" y="520065"/>
                    <a:pt x="261938" y="51816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75546D1C-2ED6-48C0-A820-7310001D3426}"/>
                </a:ext>
              </a:extLst>
            </p:cNvPr>
            <p:cNvSpPr/>
            <p:nvPr/>
          </p:nvSpPr>
          <p:spPr>
            <a:xfrm>
              <a:off x="8066307" y="5477115"/>
              <a:ext cx="253364" cy="253364"/>
            </a:xfrm>
            <a:custGeom>
              <a:avLst/>
              <a:gdLst>
                <a:gd name="connsiteX0" fmla="*/ 253365 w 253364"/>
                <a:gd name="connsiteY0" fmla="*/ 126682 h 253364"/>
                <a:gd name="connsiteX1" fmla="*/ 126682 w 253364"/>
                <a:gd name="connsiteY1" fmla="*/ 253365 h 253364"/>
                <a:gd name="connsiteX2" fmla="*/ 0 w 253364"/>
                <a:gd name="connsiteY2" fmla="*/ 126682 h 253364"/>
                <a:gd name="connsiteX3" fmla="*/ 126682 w 253364"/>
                <a:gd name="connsiteY3" fmla="*/ 0 h 253364"/>
                <a:gd name="connsiteX4" fmla="*/ 253365 w 253364"/>
                <a:gd name="connsiteY4" fmla="*/ 126682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2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2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914A7D94-B69B-4E5D-889E-A9A7F2892B49}"/>
                </a:ext>
              </a:extLst>
            </p:cNvPr>
            <p:cNvSpPr/>
            <p:nvPr/>
          </p:nvSpPr>
          <p:spPr>
            <a:xfrm>
              <a:off x="8129171" y="5559982"/>
              <a:ext cx="127635" cy="110489"/>
            </a:xfrm>
            <a:custGeom>
              <a:avLst/>
              <a:gdLst>
                <a:gd name="connsiteX0" fmla="*/ 0 w 127635"/>
                <a:gd name="connsiteY0" fmla="*/ 43815 h 110489"/>
                <a:gd name="connsiteX1" fmla="*/ 43815 w 127635"/>
                <a:gd name="connsiteY1" fmla="*/ 110490 h 110489"/>
                <a:gd name="connsiteX2" fmla="*/ 127635 w 127635"/>
                <a:gd name="connsiteY2" fmla="*/ 0 h 11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635" h="110489">
                  <a:moveTo>
                    <a:pt x="0" y="43815"/>
                  </a:moveTo>
                  <a:lnTo>
                    <a:pt x="43815" y="110490"/>
                  </a:lnTo>
                  <a:lnTo>
                    <a:pt x="12763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1782855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B3FEA23-4B33-45B4-826B-D7282CC0A56D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9A642AE-22B5-44B5-9783-D35B1E0FD5BE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142B04D0-A2C1-488E-BE1E-07A4E0C3DFB3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AD8ED37B-191A-4918-A3F0-2025D93F8CDA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4F613326-E989-4BE5-831D-6CA51E2C8781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AA2ED800-5B89-41BF-995E-D4DB01FED590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FB02F7C6-8990-4BE6-A377-266F7094CCB3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7697979F-C72A-4426-9816-6396ECA0C831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9CA7B568-1B4D-4735-BC43-6DBF2DC8B4A8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B6273454-F37B-4BD0-A02C-44ED21B2493B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4" name="Freeform: Shape 143">
            <a:extLst>
              <a:ext uri="{FF2B5EF4-FFF2-40B4-BE49-F238E27FC236}">
                <a16:creationId xmlns:a16="http://schemas.microsoft.com/office/drawing/2014/main" id="{721215A4-D499-4AE8-AA6A-A7A7184AACB9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62FF654F-03EB-4646-9BD3-DA3C896202FC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8" name="Freeform: Shape 157">
            <a:extLst>
              <a:ext uri="{FF2B5EF4-FFF2-40B4-BE49-F238E27FC236}">
                <a16:creationId xmlns:a16="http://schemas.microsoft.com/office/drawing/2014/main" id="{DAA5C236-6780-4F79-8B4B-6A1196F58304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7" name="Freeform: Shape 166">
            <a:extLst>
              <a:ext uri="{FF2B5EF4-FFF2-40B4-BE49-F238E27FC236}">
                <a16:creationId xmlns:a16="http://schemas.microsoft.com/office/drawing/2014/main" id="{6E4A3DB9-9106-45E7-BF74-0F620B6CFDED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74" name="Freeform: Shape 173">
            <a:extLst>
              <a:ext uri="{FF2B5EF4-FFF2-40B4-BE49-F238E27FC236}">
                <a16:creationId xmlns:a16="http://schemas.microsoft.com/office/drawing/2014/main" id="{6C9FF427-D5C6-4ED5-97D2-9AC606140CBE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Gestures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D6A8AC4-90C8-45B0-B894-3A8E3EC3136A}"/>
              </a:ext>
            </a:extLst>
          </p:cNvPr>
          <p:cNvGrpSpPr/>
          <p:nvPr/>
        </p:nvGrpSpPr>
        <p:grpSpPr>
          <a:xfrm>
            <a:off x="1070789" y="4308283"/>
            <a:ext cx="9662124" cy="318924"/>
            <a:chOff x="1070789" y="4308283"/>
            <a:chExt cx="9662124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41AD336-B770-488F-993B-55FB802FA265}"/>
                </a:ext>
              </a:extLst>
            </p:cNvPr>
            <p:cNvSpPr txBox="1"/>
            <p:nvPr/>
          </p:nvSpPr>
          <p:spPr>
            <a:xfrm>
              <a:off x="1070789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GESTURES VERT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C05B618-7B30-414D-ADB8-46CEC930DD33}"/>
                </a:ext>
              </a:extLst>
            </p:cNvPr>
            <p:cNvSpPr txBox="1"/>
            <p:nvPr/>
          </p:nvSpPr>
          <p:spPr>
            <a:xfrm>
              <a:off x="3234292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GESTURES AWAY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C00DE25-565A-4D29-AB64-29F12FC9728A}"/>
                </a:ext>
              </a:extLst>
            </p:cNvPr>
            <p:cNvSpPr txBox="1"/>
            <p:nvPr/>
          </p:nvSpPr>
          <p:spPr>
            <a:xfrm>
              <a:off x="5397795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GESTURES HORIZ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71D7454-6593-40FB-A048-35194F27EFDD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GESTURES LEFT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3D7ADE0-7F19-474A-8186-443894C11B5B}"/>
                </a:ext>
              </a:extLst>
            </p:cNvPr>
            <p:cNvSpPr txBox="1"/>
            <p:nvPr/>
          </p:nvSpPr>
          <p:spPr>
            <a:xfrm>
              <a:off x="9724801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GESTURES MOVE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9169C1E-7B11-43F2-8160-13872F39CD88}"/>
              </a:ext>
            </a:extLst>
          </p:cNvPr>
          <p:cNvGrpSpPr/>
          <p:nvPr/>
        </p:nvGrpSpPr>
        <p:grpSpPr>
          <a:xfrm>
            <a:off x="1070789" y="6004974"/>
            <a:ext cx="9662124" cy="345834"/>
            <a:chOff x="1070789" y="6004974"/>
            <a:chExt cx="9662124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C7372D2-22AE-40AA-9A25-77AE9DCEE1B0}"/>
                </a:ext>
              </a:extLst>
            </p:cNvPr>
            <p:cNvSpPr txBox="1"/>
            <p:nvPr/>
          </p:nvSpPr>
          <p:spPr>
            <a:xfrm>
              <a:off x="1070789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GESTURES ONE WAIT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61DFC16-36BE-4D50-9A0E-25BDE5CE488E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GESTURES ONE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082DEFC-C38C-40EF-99CD-D3A4294072B6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GESTURES PINCH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06B940D-B307-4FE3-8C4C-FE443028E567}"/>
                </a:ext>
              </a:extLst>
            </p:cNvPr>
            <p:cNvSpPr txBox="1"/>
            <p:nvPr/>
          </p:nvSpPr>
          <p:spPr>
            <a:xfrm>
              <a:off x="7561298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GESTURES RIGHT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97C15F6-E3EF-4DAF-991A-D96B066ED25D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GESTURES SLIDE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8E0881B-0020-499C-A56E-2FFD2BEA7DBA}"/>
              </a:ext>
            </a:extLst>
          </p:cNvPr>
          <p:cNvGrpSpPr/>
          <p:nvPr/>
        </p:nvGrpSpPr>
        <p:grpSpPr>
          <a:xfrm>
            <a:off x="1070789" y="2562167"/>
            <a:ext cx="9743855" cy="318924"/>
            <a:chOff x="1070789" y="2562167"/>
            <a:chExt cx="9743855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CF7DAF1-4CB6-44EA-AFA6-F459CD9B2BBA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GESTURES SWIPE LEFT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CB52B30-989D-4436-8971-09E58D7AC021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GESTURES SWIPE RIGHT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0E3D976-E6D8-438B-AD5F-968FC0D9AEC7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GESTURES TOWARD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1362E9-6039-49EF-A228-DE9E06881BEF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GESTURES TWO WAIT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AB83D53-3B46-40AB-8B71-5AEA7F8D4093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GESTURES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TWO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16E29709-D7D2-4813-B3F8-CF9E22C8F7DF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" name="Graphic 47">
            <a:extLst>
              <a:ext uri="{FF2B5EF4-FFF2-40B4-BE49-F238E27FC236}">
                <a16:creationId xmlns:a16="http://schemas.microsoft.com/office/drawing/2014/main" id="{E392A0A7-7EE2-44ED-8C6F-3C5C9748C53D}"/>
              </a:ext>
            </a:extLst>
          </p:cNvPr>
          <p:cNvGrpSpPr/>
          <p:nvPr/>
        </p:nvGrpSpPr>
        <p:grpSpPr>
          <a:xfrm>
            <a:off x="10063615" y="1656927"/>
            <a:ext cx="317689" cy="637222"/>
            <a:chOff x="10063615" y="1656927"/>
            <a:chExt cx="317689" cy="637222"/>
          </a:xfrm>
          <a:noFill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092844A-788C-44D7-AFA6-78F7947AC518}"/>
                </a:ext>
              </a:extLst>
            </p:cNvPr>
            <p:cNvSpPr/>
            <p:nvPr/>
          </p:nvSpPr>
          <p:spPr>
            <a:xfrm>
              <a:off x="10125035" y="2195090"/>
              <a:ext cx="238124" cy="99060"/>
            </a:xfrm>
            <a:custGeom>
              <a:avLst/>
              <a:gdLst>
                <a:gd name="connsiteX0" fmla="*/ 0 w 238124"/>
                <a:gd name="connsiteY0" fmla="*/ 0 h 99060"/>
                <a:gd name="connsiteX1" fmla="*/ 238125 w 238124"/>
                <a:gd name="connsiteY1" fmla="*/ 0 h 99060"/>
                <a:gd name="connsiteX2" fmla="*/ 238125 w 238124"/>
                <a:gd name="connsiteY2" fmla="*/ 99060 h 99060"/>
                <a:gd name="connsiteX3" fmla="*/ 0 w 238124"/>
                <a:gd name="connsiteY3" fmla="*/ 99060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124" h="99060">
                  <a:moveTo>
                    <a:pt x="0" y="0"/>
                  </a:moveTo>
                  <a:lnTo>
                    <a:pt x="238125" y="0"/>
                  </a:lnTo>
                  <a:lnTo>
                    <a:pt x="238125" y="99060"/>
                  </a:lnTo>
                  <a:lnTo>
                    <a:pt x="0" y="9906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62292DA-94E3-42FF-A1F0-F5DC43E2ACFF}"/>
                </a:ext>
              </a:extLst>
            </p:cNvPr>
            <p:cNvSpPr/>
            <p:nvPr/>
          </p:nvSpPr>
          <p:spPr>
            <a:xfrm>
              <a:off x="10063615" y="1706457"/>
              <a:ext cx="317689" cy="487679"/>
            </a:xfrm>
            <a:custGeom>
              <a:avLst/>
              <a:gdLst>
                <a:gd name="connsiteX0" fmla="*/ 288114 w 317689"/>
                <a:gd name="connsiteY0" fmla="*/ 229552 h 487679"/>
                <a:gd name="connsiteX1" fmla="*/ 258587 w 317689"/>
                <a:gd name="connsiteY1" fmla="*/ 259080 h 487679"/>
                <a:gd name="connsiteX2" fmla="*/ 258587 w 317689"/>
                <a:gd name="connsiteY2" fmla="*/ 223838 h 487679"/>
                <a:gd name="connsiteX3" fmla="*/ 229059 w 317689"/>
                <a:gd name="connsiteY3" fmla="*/ 194310 h 487679"/>
                <a:gd name="connsiteX4" fmla="*/ 198579 w 317689"/>
                <a:gd name="connsiteY4" fmla="*/ 224790 h 487679"/>
                <a:gd name="connsiteX5" fmla="*/ 198579 w 317689"/>
                <a:gd name="connsiteY5" fmla="*/ 29527 h 487679"/>
                <a:gd name="connsiteX6" fmla="*/ 169052 w 317689"/>
                <a:gd name="connsiteY6" fmla="*/ 0 h 487679"/>
                <a:gd name="connsiteX7" fmla="*/ 139524 w 317689"/>
                <a:gd name="connsiteY7" fmla="*/ 29527 h 487679"/>
                <a:gd name="connsiteX8" fmla="*/ 139524 w 317689"/>
                <a:gd name="connsiteY8" fmla="*/ 72390 h 487679"/>
                <a:gd name="connsiteX9" fmla="*/ 107139 w 317689"/>
                <a:gd name="connsiteY9" fmla="*/ 44767 h 487679"/>
                <a:gd name="connsiteX10" fmla="*/ 79517 w 317689"/>
                <a:gd name="connsiteY10" fmla="*/ 74295 h 487679"/>
                <a:gd name="connsiteX11" fmla="*/ 79517 w 317689"/>
                <a:gd name="connsiteY11" fmla="*/ 267653 h 487679"/>
                <a:gd name="connsiteX12" fmla="*/ 55704 w 317689"/>
                <a:gd name="connsiteY12" fmla="*/ 227647 h 487679"/>
                <a:gd name="connsiteX13" fmla="*/ 14747 w 317689"/>
                <a:gd name="connsiteY13" fmla="*/ 217170 h 487679"/>
                <a:gd name="connsiteX14" fmla="*/ 4269 w 317689"/>
                <a:gd name="connsiteY14" fmla="*/ 258127 h 487679"/>
                <a:gd name="connsiteX15" fmla="*/ 4269 w 317689"/>
                <a:gd name="connsiteY15" fmla="*/ 258127 h 487679"/>
                <a:gd name="connsiteX16" fmla="*/ 117617 w 317689"/>
                <a:gd name="connsiteY16" fmla="*/ 487680 h 487679"/>
                <a:gd name="connsiteX17" fmla="*/ 224297 w 317689"/>
                <a:gd name="connsiteY17" fmla="*/ 487680 h 487679"/>
                <a:gd name="connsiteX18" fmla="*/ 317642 w 317689"/>
                <a:gd name="connsiteY18" fmla="*/ 378142 h 487679"/>
                <a:gd name="connsiteX19" fmla="*/ 317642 w 317689"/>
                <a:gd name="connsiteY19" fmla="*/ 259080 h 487679"/>
                <a:gd name="connsiteX20" fmla="*/ 288114 w 317689"/>
                <a:gd name="connsiteY20" fmla="*/ 229552 h 487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17689" h="487679">
                  <a:moveTo>
                    <a:pt x="288114" y="229552"/>
                  </a:moveTo>
                  <a:cubicBezTo>
                    <a:pt x="271922" y="229552"/>
                    <a:pt x="258587" y="242888"/>
                    <a:pt x="258587" y="259080"/>
                  </a:cubicBezTo>
                  <a:lnTo>
                    <a:pt x="258587" y="223838"/>
                  </a:lnTo>
                  <a:cubicBezTo>
                    <a:pt x="258587" y="207645"/>
                    <a:pt x="245252" y="194310"/>
                    <a:pt x="229059" y="194310"/>
                  </a:cubicBezTo>
                  <a:cubicBezTo>
                    <a:pt x="212867" y="194310"/>
                    <a:pt x="198579" y="207645"/>
                    <a:pt x="198579" y="224790"/>
                  </a:cubicBezTo>
                  <a:lnTo>
                    <a:pt x="198579" y="29527"/>
                  </a:lnTo>
                  <a:cubicBezTo>
                    <a:pt x="198579" y="13335"/>
                    <a:pt x="185244" y="0"/>
                    <a:pt x="169052" y="0"/>
                  </a:cubicBezTo>
                  <a:cubicBezTo>
                    <a:pt x="152859" y="0"/>
                    <a:pt x="139524" y="13335"/>
                    <a:pt x="139524" y="29527"/>
                  </a:cubicBezTo>
                  <a:lnTo>
                    <a:pt x="139524" y="72390"/>
                  </a:lnTo>
                  <a:cubicBezTo>
                    <a:pt x="138572" y="56197"/>
                    <a:pt x="124284" y="43815"/>
                    <a:pt x="107139" y="44767"/>
                  </a:cubicBezTo>
                  <a:cubicBezTo>
                    <a:pt x="91899" y="45720"/>
                    <a:pt x="79517" y="59055"/>
                    <a:pt x="79517" y="74295"/>
                  </a:cubicBezTo>
                  <a:lnTo>
                    <a:pt x="79517" y="267653"/>
                  </a:lnTo>
                  <a:lnTo>
                    <a:pt x="55704" y="227647"/>
                  </a:lnTo>
                  <a:cubicBezTo>
                    <a:pt x="47132" y="213360"/>
                    <a:pt x="29034" y="208597"/>
                    <a:pt x="14747" y="217170"/>
                  </a:cubicBezTo>
                  <a:cubicBezTo>
                    <a:pt x="459" y="225742"/>
                    <a:pt x="-4303" y="243840"/>
                    <a:pt x="4269" y="258127"/>
                  </a:cubicBezTo>
                  <a:lnTo>
                    <a:pt x="4269" y="258127"/>
                  </a:lnTo>
                  <a:cubicBezTo>
                    <a:pt x="4269" y="258127"/>
                    <a:pt x="66182" y="487680"/>
                    <a:pt x="117617" y="487680"/>
                  </a:cubicBezTo>
                  <a:lnTo>
                    <a:pt x="224297" y="487680"/>
                  </a:lnTo>
                  <a:cubicBezTo>
                    <a:pt x="275732" y="487680"/>
                    <a:pt x="317642" y="380048"/>
                    <a:pt x="317642" y="378142"/>
                  </a:cubicBezTo>
                  <a:lnTo>
                    <a:pt x="317642" y="259080"/>
                  </a:lnTo>
                  <a:cubicBezTo>
                    <a:pt x="318594" y="242888"/>
                    <a:pt x="305259" y="229552"/>
                    <a:pt x="288114" y="22955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6E70B13-033F-40F4-8F58-DDD1DB05BA65}"/>
                </a:ext>
              </a:extLst>
            </p:cNvPr>
            <p:cNvSpPr/>
            <p:nvPr/>
          </p:nvSpPr>
          <p:spPr>
            <a:xfrm>
              <a:off x="10202187" y="1778847"/>
              <a:ext cx="9525" cy="171450"/>
            </a:xfrm>
            <a:custGeom>
              <a:avLst/>
              <a:gdLst>
                <a:gd name="connsiteX0" fmla="*/ 0 w 9525"/>
                <a:gd name="connsiteY0" fmla="*/ 0 h 171450"/>
                <a:gd name="connsiteX1" fmla="*/ 0 w 9525"/>
                <a:gd name="connsiteY1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0" y="0"/>
                  </a:moveTo>
                  <a:lnTo>
                    <a:pt x="0" y="17145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0AEDAE5-6EC0-4FE7-B480-27C310FEC6A2}"/>
                </a:ext>
              </a:extLst>
            </p:cNvPr>
            <p:cNvSpPr/>
            <p:nvPr/>
          </p:nvSpPr>
          <p:spPr>
            <a:xfrm>
              <a:off x="10262195" y="1930295"/>
              <a:ext cx="9525" cy="28575"/>
            </a:xfrm>
            <a:custGeom>
              <a:avLst/>
              <a:gdLst>
                <a:gd name="connsiteX0" fmla="*/ 0 w 9525"/>
                <a:gd name="connsiteY0" fmla="*/ 0 h 28575"/>
                <a:gd name="connsiteX1" fmla="*/ 0 w 9525"/>
                <a:gd name="connsiteY1" fmla="*/ 2857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575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AA6A96D-B972-43AE-97B8-B93044C472BA}"/>
                </a:ext>
              </a:extLst>
            </p:cNvPr>
            <p:cNvSpPr/>
            <p:nvPr/>
          </p:nvSpPr>
          <p:spPr>
            <a:xfrm>
              <a:off x="10100270" y="1656927"/>
              <a:ext cx="204787" cy="102869"/>
            </a:xfrm>
            <a:custGeom>
              <a:avLst/>
              <a:gdLst>
                <a:gd name="connsiteX0" fmla="*/ 0 w 204787"/>
                <a:gd name="connsiteY0" fmla="*/ 102870 h 102869"/>
                <a:gd name="connsiteX1" fmla="*/ 101918 w 204787"/>
                <a:gd name="connsiteY1" fmla="*/ 0 h 102869"/>
                <a:gd name="connsiteX2" fmla="*/ 204788 w 204787"/>
                <a:gd name="connsiteY2" fmla="*/ 102870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787" h="102869">
                  <a:moveTo>
                    <a:pt x="0" y="102870"/>
                  </a:moveTo>
                  <a:cubicBezTo>
                    <a:pt x="0" y="45720"/>
                    <a:pt x="45720" y="0"/>
                    <a:pt x="101918" y="0"/>
                  </a:cubicBezTo>
                  <a:cubicBezTo>
                    <a:pt x="158115" y="0"/>
                    <a:pt x="204788" y="45720"/>
                    <a:pt x="204788" y="10287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" name="Graphic 39">
            <a:extLst>
              <a:ext uri="{FF2B5EF4-FFF2-40B4-BE49-F238E27FC236}">
                <a16:creationId xmlns:a16="http://schemas.microsoft.com/office/drawing/2014/main" id="{8EFAFE0D-597F-4F59-8D67-E9A7A04AF69C}"/>
              </a:ext>
            </a:extLst>
          </p:cNvPr>
          <p:cNvGrpSpPr/>
          <p:nvPr/>
        </p:nvGrpSpPr>
        <p:grpSpPr>
          <a:xfrm>
            <a:off x="1305288" y="1675960"/>
            <a:ext cx="521969" cy="593216"/>
            <a:chOff x="1305288" y="1675960"/>
            <a:chExt cx="521969" cy="593216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EEDDADC-9A84-4BDC-BA82-0999C97E94CA}"/>
                </a:ext>
              </a:extLst>
            </p:cNvPr>
            <p:cNvSpPr/>
            <p:nvPr/>
          </p:nvSpPr>
          <p:spPr>
            <a:xfrm>
              <a:off x="1443400" y="1796944"/>
              <a:ext cx="299600" cy="291465"/>
            </a:xfrm>
            <a:custGeom>
              <a:avLst/>
              <a:gdLst>
                <a:gd name="connsiteX0" fmla="*/ 77152 w 299600"/>
                <a:gd name="connsiteY0" fmla="*/ 118110 h 291465"/>
                <a:gd name="connsiteX1" fmla="*/ 8572 w 299600"/>
                <a:gd name="connsiteY1" fmla="*/ 50483 h 291465"/>
                <a:gd name="connsiteX2" fmla="*/ 8572 w 299600"/>
                <a:gd name="connsiteY2" fmla="*/ 8573 h 291465"/>
                <a:gd name="connsiteX3" fmla="*/ 8572 w 299600"/>
                <a:gd name="connsiteY3" fmla="*/ 8573 h 291465"/>
                <a:gd name="connsiteX4" fmla="*/ 50482 w 299600"/>
                <a:gd name="connsiteY4" fmla="*/ 8573 h 291465"/>
                <a:gd name="connsiteX5" fmla="*/ 201930 w 299600"/>
                <a:gd name="connsiteY5" fmla="*/ 160020 h 291465"/>
                <a:gd name="connsiteX6" fmla="*/ 240030 w 299600"/>
                <a:gd name="connsiteY6" fmla="*/ 150495 h 291465"/>
                <a:gd name="connsiteX7" fmla="*/ 247650 w 299600"/>
                <a:gd name="connsiteY7" fmla="*/ 74295 h 291465"/>
                <a:gd name="connsiteX8" fmla="*/ 282893 w 299600"/>
                <a:gd name="connsiteY8" fmla="*/ 68580 h 291465"/>
                <a:gd name="connsiteX9" fmla="*/ 299085 w 299600"/>
                <a:gd name="connsiteY9" fmla="*/ 146685 h 291465"/>
                <a:gd name="connsiteX10" fmla="*/ 295275 w 299600"/>
                <a:gd name="connsiteY10" fmla="*/ 291465 h 29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9600" h="291465">
                  <a:moveTo>
                    <a:pt x="77152" y="118110"/>
                  </a:moveTo>
                  <a:lnTo>
                    <a:pt x="8572" y="50483"/>
                  </a:lnTo>
                  <a:cubicBezTo>
                    <a:pt x="-2857" y="39053"/>
                    <a:pt x="-2857" y="20003"/>
                    <a:pt x="8572" y="8573"/>
                  </a:cubicBezTo>
                  <a:lnTo>
                    <a:pt x="8572" y="8573"/>
                  </a:lnTo>
                  <a:cubicBezTo>
                    <a:pt x="20002" y="-2858"/>
                    <a:pt x="39052" y="-2858"/>
                    <a:pt x="50482" y="8573"/>
                  </a:cubicBezTo>
                  <a:lnTo>
                    <a:pt x="201930" y="160020"/>
                  </a:lnTo>
                  <a:cubicBezTo>
                    <a:pt x="201930" y="160020"/>
                    <a:pt x="240030" y="204788"/>
                    <a:pt x="240030" y="150495"/>
                  </a:cubicBezTo>
                  <a:cubicBezTo>
                    <a:pt x="240030" y="96203"/>
                    <a:pt x="239078" y="81915"/>
                    <a:pt x="247650" y="74295"/>
                  </a:cubicBezTo>
                  <a:cubicBezTo>
                    <a:pt x="256222" y="66675"/>
                    <a:pt x="273368" y="55245"/>
                    <a:pt x="282893" y="68580"/>
                  </a:cubicBezTo>
                  <a:cubicBezTo>
                    <a:pt x="292418" y="81915"/>
                    <a:pt x="301943" y="106680"/>
                    <a:pt x="299085" y="146685"/>
                  </a:cubicBezTo>
                  <a:cubicBezTo>
                    <a:pt x="296228" y="186690"/>
                    <a:pt x="295275" y="291465"/>
                    <a:pt x="295275" y="29146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F2567D2-7F7C-4F0F-AD22-40E3819F1D33}"/>
                </a:ext>
              </a:extLst>
            </p:cNvPr>
            <p:cNvSpPr/>
            <p:nvPr/>
          </p:nvSpPr>
          <p:spPr>
            <a:xfrm>
              <a:off x="1470070" y="1906482"/>
              <a:ext cx="82867" cy="68579"/>
            </a:xfrm>
            <a:custGeom>
              <a:avLst/>
              <a:gdLst>
                <a:gd name="connsiteX0" fmla="*/ 82868 w 82867"/>
                <a:gd name="connsiteY0" fmla="*/ 40958 h 68579"/>
                <a:gd name="connsiteX1" fmla="*/ 50482 w 82867"/>
                <a:gd name="connsiteY1" fmla="*/ 8573 h 68579"/>
                <a:gd name="connsiteX2" fmla="*/ 8573 w 82867"/>
                <a:gd name="connsiteY2" fmla="*/ 8573 h 68579"/>
                <a:gd name="connsiteX3" fmla="*/ 8573 w 82867"/>
                <a:gd name="connsiteY3" fmla="*/ 8573 h 68579"/>
                <a:gd name="connsiteX4" fmla="*/ 8573 w 82867"/>
                <a:gd name="connsiteY4" fmla="*/ 50483 h 68579"/>
                <a:gd name="connsiteX5" fmla="*/ 26670 w 82867"/>
                <a:gd name="connsiteY5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867" h="68579">
                  <a:moveTo>
                    <a:pt x="82868" y="40958"/>
                  </a:moveTo>
                  <a:lnTo>
                    <a:pt x="50482" y="8573"/>
                  </a:lnTo>
                  <a:cubicBezTo>
                    <a:pt x="39052" y="-2858"/>
                    <a:pt x="20002" y="-2858"/>
                    <a:pt x="8573" y="8573"/>
                  </a:cubicBezTo>
                  <a:lnTo>
                    <a:pt x="8573" y="8573"/>
                  </a:lnTo>
                  <a:cubicBezTo>
                    <a:pt x="-2858" y="20003"/>
                    <a:pt x="-2858" y="39053"/>
                    <a:pt x="8573" y="50483"/>
                  </a:cubicBezTo>
                  <a:lnTo>
                    <a:pt x="26670" y="6858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310CC2F-49E1-4467-85AF-F30115EA69B1}"/>
                </a:ext>
              </a:extLst>
            </p:cNvPr>
            <p:cNvSpPr/>
            <p:nvPr/>
          </p:nvSpPr>
          <p:spPr>
            <a:xfrm>
              <a:off x="1446972" y="1967204"/>
              <a:ext cx="179308" cy="231695"/>
            </a:xfrm>
            <a:custGeom>
              <a:avLst/>
              <a:gdLst>
                <a:gd name="connsiteX0" fmla="*/ 64056 w 179308"/>
                <a:gd name="connsiteY0" fmla="*/ 22146 h 231695"/>
                <a:gd name="connsiteX1" fmla="*/ 49768 w 179308"/>
                <a:gd name="connsiteY1" fmla="*/ 7858 h 231695"/>
                <a:gd name="connsiteX2" fmla="*/ 12621 w 179308"/>
                <a:gd name="connsiteY2" fmla="*/ 7858 h 231695"/>
                <a:gd name="connsiteX3" fmla="*/ 12621 w 179308"/>
                <a:gd name="connsiteY3" fmla="*/ 7858 h 231695"/>
                <a:gd name="connsiteX4" fmla="*/ 12621 w 179308"/>
                <a:gd name="connsiteY4" fmla="*/ 45006 h 231695"/>
                <a:gd name="connsiteX5" fmla="*/ 45006 w 179308"/>
                <a:gd name="connsiteY5" fmla="*/ 77391 h 231695"/>
                <a:gd name="connsiteX6" fmla="*/ 7858 w 179308"/>
                <a:gd name="connsiteY6" fmla="*/ 77391 h 231695"/>
                <a:gd name="connsiteX7" fmla="*/ 7858 w 179308"/>
                <a:gd name="connsiteY7" fmla="*/ 77391 h 231695"/>
                <a:gd name="connsiteX8" fmla="*/ 7858 w 179308"/>
                <a:gd name="connsiteY8" fmla="*/ 114538 h 231695"/>
                <a:gd name="connsiteX9" fmla="*/ 107871 w 179308"/>
                <a:gd name="connsiteY9" fmla="*/ 197406 h 231695"/>
                <a:gd name="connsiteX10" fmla="*/ 179308 w 179308"/>
                <a:gd name="connsiteY10" fmla="*/ 231696 h 23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308" h="231695">
                  <a:moveTo>
                    <a:pt x="64056" y="22146"/>
                  </a:moveTo>
                  <a:lnTo>
                    <a:pt x="49768" y="7858"/>
                  </a:lnTo>
                  <a:cubicBezTo>
                    <a:pt x="39291" y="-2619"/>
                    <a:pt x="23098" y="-2619"/>
                    <a:pt x="12621" y="7858"/>
                  </a:cubicBezTo>
                  <a:lnTo>
                    <a:pt x="12621" y="7858"/>
                  </a:lnTo>
                  <a:cubicBezTo>
                    <a:pt x="2143" y="18336"/>
                    <a:pt x="2143" y="34528"/>
                    <a:pt x="12621" y="45006"/>
                  </a:cubicBezTo>
                  <a:lnTo>
                    <a:pt x="45006" y="77391"/>
                  </a:lnTo>
                  <a:cubicBezTo>
                    <a:pt x="34528" y="66913"/>
                    <a:pt x="18336" y="66913"/>
                    <a:pt x="7858" y="77391"/>
                  </a:cubicBezTo>
                  <a:lnTo>
                    <a:pt x="7858" y="77391"/>
                  </a:lnTo>
                  <a:cubicBezTo>
                    <a:pt x="-2619" y="87868"/>
                    <a:pt x="-2619" y="104061"/>
                    <a:pt x="7858" y="114538"/>
                  </a:cubicBezTo>
                  <a:cubicBezTo>
                    <a:pt x="7858" y="114538"/>
                    <a:pt x="67866" y="178356"/>
                    <a:pt x="107871" y="197406"/>
                  </a:cubicBezTo>
                  <a:cubicBezTo>
                    <a:pt x="147876" y="216456"/>
                    <a:pt x="179308" y="231696"/>
                    <a:pt x="179308" y="231696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C318892-A804-4283-B6EA-A9E32877EBB9}"/>
                </a:ext>
              </a:extLst>
            </p:cNvPr>
            <p:cNvSpPr/>
            <p:nvPr/>
          </p:nvSpPr>
          <p:spPr>
            <a:xfrm rot="-2700000">
              <a:off x="1610183" y="2127274"/>
              <a:ext cx="210500" cy="79056"/>
            </a:xfrm>
            <a:custGeom>
              <a:avLst/>
              <a:gdLst>
                <a:gd name="connsiteX0" fmla="*/ 0 w 210500"/>
                <a:gd name="connsiteY0" fmla="*/ 0 h 79056"/>
                <a:gd name="connsiteX1" fmla="*/ 210500 w 210500"/>
                <a:gd name="connsiteY1" fmla="*/ 0 h 79056"/>
                <a:gd name="connsiteX2" fmla="*/ 210500 w 210500"/>
                <a:gd name="connsiteY2" fmla="*/ 79057 h 79056"/>
                <a:gd name="connsiteX3" fmla="*/ 0 w 210500"/>
                <a:gd name="connsiteY3" fmla="*/ 79057 h 79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0500" h="79056">
                  <a:moveTo>
                    <a:pt x="0" y="0"/>
                  </a:moveTo>
                  <a:lnTo>
                    <a:pt x="210500" y="0"/>
                  </a:lnTo>
                  <a:lnTo>
                    <a:pt x="210500" y="79057"/>
                  </a:lnTo>
                  <a:lnTo>
                    <a:pt x="0" y="7905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194DCD6-1B7E-48BC-A2D1-D92B7F862E88}"/>
                </a:ext>
              </a:extLst>
            </p:cNvPr>
            <p:cNvSpPr/>
            <p:nvPr/>
          </p:nvSpPr>
          <p:spPr>
            <a:xfrm>
              <a:off x="1653878" y="1824542"/>
              <a:ext cx="120039" cy="66699"/>
            </a:xfrm>
            <a:custGeom>
              <a:avLst/>
              <a:gdLst>
                <a:gd name="connsiteX0" fmla="*/ 120040 w 120039"/>
                <a:gd name="connsiteY0" fmla="*/ 59080 h 66699"/>
                <a:gd name="connsiteX1" fmla="*/ 59080 w 120039"/>
                <a:gd name="connsiteY1" fmla="*/ 25 h 66699"/>
                <a:gd name="connsiteX2" fmla="*/ 25 w 120039"/>
                <a:gd name="connsiteY2" fmla="*/ 60985 h 66699"/>
                <a:gd name="connsiteX3" fmla="*/ 25 w 120039"/>
                <a:gd name="connsiteY3" fmla="*/ 66700 h 6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39" h="66699">
                  <a:moveTo>
                    <a:pt x="120040" y="59080"/>
                  </a:moveTo>
                  <a:cubicBezTo>
                    <a:pt x="120040" y="25742"/>
                    <a:pt x="92417" y="-928"/>
                    <a:pt x="59080" y="25"/>
                  </a:cubicBezTo>
                  <a:cubicBezTo>
                    <a:pt x="25742" y="977"/>
                    <a:pt x="-928" y="27647"/>
                    <a:pt x="25" y="60985"/>
                  </a:cubicBezTo>
                  <a:cubicBezTo>
                    <a:pt x="25" y="62890"/>
                    <a:pt x="25" y="64795"/>
                    <a:pt x="25" y="6670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50726AA-07F6-4B1B-86B4-BD49972E0781}"/>
                </a:ext>
              </a:extLst>
            </p:cNvPr>
            <p:cNvSpPr/>
            <p:nvPr/>
          </p:nvSpPr>
          <p:spPr>
            <a:xfrm>
              <a:off x="1413396" y="1764084"/>
              <a:ext cx="107156" cy="108108"/>
            </a:xfrm>
            <a:custGeom>
              <a:avLst/>
              <a:gdLst>
                <a:gd name="connsiteX0" fmla="*/ 107156 w 107156"/>
                <a:gd name="connsiteY0" fmla="*/ 15716 h 108108"/>
                <a:gd name="connsiteX1" fmla="*/ 15716 w 107156"/>
                <a:gd name="connsiteY1" fmla="*/ 23336 h 108108"/>
                <a:gd name="connsiteX2" fmla="*/ 15716 w 107156"/>
                <a:gd name="connsiteY2" fmla="*/ 108108 h 108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156" h="108108">
                  <a:moveTo>
                    <a:pt x="107156" y="15716"/>
                  </a:moveTo>
                  <a:cubicBezTo>
                    <a:pt x="79534" y="-8097"/>
                    <a:pt x="38576" y="-4287"/>
                    <a:pt x="15716" y="23336"/>
                  </a:cubicBezTo>
                  <a:cubicBezTo>
                    <a:pt x="-5239" y="48101"/>
                    <a:pt x="-5239" y="84296"/>
                    <a:pt x="15716" y="10810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9924E2F-BEF2-419C-BEF8-8410CB2F3FBC}"/>
                </a:ext>
              </a:extLst>
            </p:cNvPr>
            <p:cNvSpPr/>
            <p:nvPr/>
          </p:nvSpPr>
          <p:spPr>
            <a:xfrm>
              <a:off x="1339577" y="1675960"/>
              <a:ext cx="487680" cy="108602"/>
            </a:xfrm>
            <a:custGeom>
              <a:avLst/>
              <a:gdLst>
                <a:gd name="connsiteX0" fmla="*/ 487680 w 487680"/>
                <a:gd name="connsiteY0" fmla="*/ 108602 h 108602"/>
                <a:gd name="connsiteX1" fmla="*/ 0 w 487680"/>
                <a:gd name="connsiteY1" fmla="*/ 77170 h 10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7680" h="108602">
                  <a:moveTo>
                    <a:pt x="487680" y="108602"/>
                  </a:moveTo>
                  <a:cubicBezTo>
                    <a:pt x="356235" y="-23795"/>
                    <a:pt x="146685" y="-36178"/>
                    <a:pt x="0" y="7717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7EDC4B2-9F8C-4ACC-AC19-FA97E5B06461}"/>
                </a:ext>
              </a:extLst>
            </p:cNvPr>
            <p:cNvSpPr/>
            <p:nvPr/>
          </p:nvSpPr>
          <p:spPr>
            <a:xfrm>
              <a:off x="1305288" y="1714077"/>
              <a:ext cx="72389" cy="70484"/>
            </a:xfrm>
            <a:custGeom>
              <a:avLst/>
              <a:gdLst>
                <a:gd name="connsiteX0" fmla="*/ 0 w 72389"/>
                <a:gd name="connsiteY0" fmla="*/ 70485 h 70484"/>
                <a:gd name="connsiteX1" fmla="*/ 25718 w 72389"/>
                <a:gd name="connsiteY1" fmla="*/ 0 h 70484"/>
                <a:gd name="connsiteX2" fmla="*/ 39052 w 72389"/>
                <a:gd name="connsiteY2" fmla="*/ 36195 h 70484"/>
                <a:gd name="connsiteX3" fmla="*/ 72390 w 72389"/>
                <a:gd name="connsiteY3" fmla="*/ 55245 h 70484"/>
                <a:gd name="connsiteX4" fmla="*/ 0 w 72389"/>
                <a:gd name="connsiteY4" fmla="*/ 70485 h 7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70484">
                  <a:moveTo>
                    <a:pt x="0" y="70485"/>
                  </a:moveTo>
                  <a:cubicBezTo>
                    <a:pt x="12382" y="48577"/>
                    <a:pt x="20955" y="24765"/>
                    <a:pt x="25718" y="0"/>
                  </a:cubicBezTo>
                  <a:lnTo>
                    <a:pt x="39052" y="36195"/>
                  </a:lnTo>
                  <a:lnTo>
                    <a:pt x="72390" y="55245"/>
                  </a:lnTo>
                  <a:cubicBezTo>
                    <a:pt x="47625" y="56197"/>
                    <a:pt x="23813" y="60960"/>
                    <a:pt x="0" y="70485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45" name="Graphic 41">
            <a:extLst>
              <a:ext uri="{FF2B5EF4-FFF2-40B4-BE49-F238E27FC236}">
                <a16:creationId xmlns:a16="http://schemas.microsoft.com/office/drawing/2014/main" id="{00C09951-1324-44BB-8662-1DD8616A7591}"/>
              </a:ext>
            </a:extLst>
          </p:cNvPr>
          <p:cNvGrpSpPr/>
          <p:nvPr/>
        </p:nvGrpSpPr>
        <p:grpSpPr>
          <a:xfrm>
            <a:off x="3478316" y="1676113"/>
            <a:ext cx="521969" cy="593157"/>
            <a:chOff x="3478316" y="1676113"/>
            <a:chExt cx="521969" cy="593157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5E55CE5-06BA-43E6-AA68-64722CA13FD1}"/>
                </a:ext>
              </a:extLst>
            </p:cNvPr>
            <p:cNvSpPr/>
            <p:nvPr/>
          </p:nvSpPr>
          <p:spPr>
            <a:xfrm>
              <a:off x="3561579" y="1796944"/>
              <a:ext cx="299640" cy="290512"/>
            </a:xfrm>
            <a:custGeom>
              <a:avLst/>
              <a:gdLst>
                <a:gd name="connsiteX0" fmla="*/ 223441 w 299640"/>
                <a:gd name="connsiteY0" fmla="*/ 118110 h 290512"/>
                <a:gd name="connsiteX1" fmla="*/ 291069 w 299640"/>
                <a:gd name="connsiteY1" fmla="*/ 50483 h 290512"/>
                <a:gd name="connsiteX2" fmla="*/ 291069 w 299640"/>
                <a:gd name="connsiteY2" fmla="*/ 8573 h 290512"/>
                <a:gd name="connsiteX3" fmla="*/ 291069 w 299640"/>
                <a:gd name="connsiteY3" fmla="*/ 8573 h 290512"/>
                <a:gd name="connsiteX4" fmla="*/ 249159 w 299640"/>
                <a:gd name="connsiteY4" fmla="*/ 8573 h 290512"/>
                <a:gd name="connsiteX5" fmla="*/ 97711 w 299640"/>
                <a:gd name="connsiteY5" fmla="*/ 159068 h 290512"/>
                <a:gd name="connsiteX6" fmla="*/ 59611 w 299640"/>
                <a:gd name="connsiteY6" fmla="*/ 149543 h 290512"/>
                <a:gd name="connsiteX7" fmla="*/ 51991 w 299640"/>
                <a:gd name="connsiteY7" fmla="*/ 73343 h 290512"/>
                <a:gd name="connsiteX8" fmla="*/ 16749 w 299640"/>
                <a:gd name="connsiteY8" fmla="*/ 67628 h 290512"/>
                <a:gd name="connsiteX9" fmla="*/ 556 w 299640"/>
                <a:gd name="connsiteY9" fmla="*/ 145733 h 290512"/>
                <a:gd name="connsiteX10" fmla="*/ 4366 w 299640"/>
                <a:gd name="connsiteY10" fmla="*/ 290513 h 29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9640" h="290512">
                  <a:moveTo>
                    <a:pt x="223441" y="118110"/>
                  </a:moveTo>
                  <a:lnTo>
                    <a:pt x="291069" y="50483"/>
                  </a:lnTo>
                  <a:cubicBezTo>
                    <a:pt x="302498" y="39053"/>
                    <a:pt x="302498" y="20003"/>
                    <a:pt x="291069" y="8573"/>
                  </a:cubicBezTo>
                  <a:lnTo>
                    <a:pt x="291069" y="8573"/>
                  </a:lnTo>
                  <a:cubicBezTo>
                    <a:pt x="279639" y="-2858"/>
                    <a:pt x="260589" y="-2858"/>
                    <a:pt x="249159" y="8573"/>
                  </a:cubicBezTo>
                  <a:lnTo>
                    <a:pt x="97711" y="159068"/>
                  </a:lnTo>
                  <a:cubicBezTo>
                    <a:pt x="97711" y="159068"/>
                    <a:pt x="59611" y="202882"/>
                    <a:pt x="59611" y="149543"/>
                  </a:cubicBezTo>
                  <a:cubicBezTo>
                    <a:pt x="59611" y="96203"/>
                    <a:pt x="60564" y="80963"/>
                    <a:pt x="51991" y="73343"/>
                  </a:cubicBezTo>
                  <a:cubicBezTo>
                    <a:pt x="43419" y="65723"/>
                    <a:pt x="27226" y="54293"/>
                    <a:pt x="16749" y="67628"/>
                  </a:cubicBezTo>
                  <a:cubicBezTo>
                    <a:pt x="6271" y="80963"/>
                    <a:pt x="-2301" y="105728"/>
                    <a:pt x="556" y="145733"/>
                  </a:cubicBezTo>
                  <a:cubicBezTo>
                    <a:pt x="3414" y="185738"/>
                    <a:pt x="4366" y="290513"/>
                    <a:pt x="4366" y="29051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E16B1D3-FF52-42A6-8EC9-57EDB74B9979}"/>
                </a:ext>
              </a:extLst>
            </p:cNvPr>
            <p:cNvSpPr/>
            <p:nvPr/>
          </p:nvSpPr>
          <p:spPr>
            <a:xfrm>
              <a:off x="3752636" y="1906482"/>
              <a:ext cx="82867" cy="68579"/>
            </a:xfrm>
            <a:custGeom>
              <a:avLst/>
              <a:gdLst>
                <a:gd name="connsiteX0" fmla="*/ 0 w 82867"/>
                <a:gd name="connsiteY0" fmla="*/ 40958 h 68579"/>
                <a:gd name="connsiteX1" fmla="*/ 32385 w 82867"/>
                <a:gd name="connsiteY1" fmla="*/ 8573 h 68579"/>
                <a:gd name="connsiteX2" fmla="*/ 74295 w 82867"/>
                <a:gd name="connsiteY2" fmla="*/ 8573 h 68579"/>
                <a:gd name="connsiteX3" fmla="*/ 74295 w 82867"/>
                <a:gd name="connsiteY3" fmla="*/ 8573 h 68579"/>
                <a:gd name="connsiteX4" fmla="*/ 74295 w 82867"/>
                <a:gd name="connsiteY4" fmla="*/ 50483 h 68579"/>
                <a:gd name="connsiteX5" fmla="*/ 56198 w 82867"/>
                <a:gd name="connsiteY5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867" h="68579">
                  <a:moveTo>
                    <a:pt x="0" y="40958"/>
                  </a:moveTo>
                  <a:lnTo>
                    <a:pt x="32385" y="8573"/>
                  </a:lnTo>
                  <a:cubicBezTo>
                    <a:pt x="43815" y="-2858"/>
                    <a:pt x="62865" y="-2858"/>
                    <a:pt x="74295" y="8573"/>
                  </a:cubicBezTo>
                  <a:lnTo>
                    <a:pt x="74295" y="8573"/>
                  </a:lnTo>
                  <a:cubicBezTo>
                    <a:pt x="85725" y="20003"/>
                    <a:pt x="85725" y="39053"/>
                    <a:pt x="74295" y="50483"/>
                  </a:cubicBezTo>
                  <a:lnTo>
                    <a:pt x="56198" y="6858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C71895F-DE45-49D9-ACCB-946D772969DB}"/>
                </a:ext>
              </a:extLst>
            </p:cNvPr>
            <p:cNvSpPr/>
            <p:nvPr/>
          </p:nvSpPr>
          <p:spPr>
            <a:xfrm>
              <a:off x="3678341" y="1967204"/>
              <a:ext cx="180260" cy="231695"/>
            </a:xfrm>
            <a:custGeom>
              <a:avLst/>
              <a:gdLst>
                <a:gd name="connsiteX0" fmla="*/ 116205 w 180260"/>
                <a:gd name="connsiteY0" fmla="*/ 22146 h 231695"/>
                <a:gd name="connsiteX1" fmla="*/ 130493 w 180260"/>
                <a:gd name="connsiteY1" fmla="*/ 7858 h 231695"/>
                <a:gd name="connsiteX2" fmla="*/ 167640 w 180260"/>
                <a:gd name="connsiteY2" fmla="*/ 7858 h 231695"/>
                <a:gd name="connsiteX3" fmla="*/ 167640 w 180260"/>
                <a:gd name="connsiteY3" fmla="*/ 7858 h 231695"/>
                <a:gd name="connsiteX4" fmla="*/ 167640 w 180260"/>
                <a:gd name="connsiteY4" fmla="*/ 45006 h 231695"/>
                <a:gd name="connsiteX5" fmla="*/ 135255 w 180260"/>
                <a:gd name="connsiteY5" fmla="*/ 77391 h 231695"/>
                <a:gd name="connsiteX6" fmla="*/ 172403 w 180260"/>
                <a:gd name="connsiteY6" fmla="*/ 77391 h 231695"/>
                <a:gd name="connsiteX7" fmla="*/ 172403 w 180260"/>
                <a:gd name="connsiteY7" fmla="*/ 77391 h 231695"/>
                <a:gd name="connsiteX8" fmla="*/ 172403 w 180260"/>
                <a:gd name="connsiteY8" fmla="*/ 113586 h 231695"/>
                <a:gd name="connsiteX9" fmla="*/ 172403 w 180260"/>
                <a:gd name="connsiteY9" fmla="*/ 113586 h 231695"/>
                <a:gd name="connsiteX10" fmla="*/ 72390 w 180260"/>
                <a:gd name="connsiteY10" fmla="*/ 196453 h 231695"/>
                <a:gd name="connsiteX11" fmla="*/ 0 w 180260"/>
                <a:gd name="connsiteY11" fmla="*/ 231696 h 23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0260" h="231695">
                  <a:moveTo>
                    <a:pt x="116205" y="22146"/>
                  </a:moveTo>
                  <a:lnTo>
                    <a:pt x="130493" y="7858"/>
                  </a:lnTo>
                  <a:cubicBezTo>
                    <a:pt x="140970" y="-2619"/>
                    <a:pt x="157162" y="-2619"/>
                    <a:pt x="167640" y="7858"/>
                  </a:cubicBezTo>
                  <a:lnTo>
                    <a:pt x="167640" y="7858"/>
                  </a:lnTo>
                  <a:cubicBezTo>
                    <a:pt x="178118" y="18336"/>
                    <a:pt x="178118" y="34528"/>
                    <a:pt x="167640" y="45006"/>
                  </a:cubicBezTo>
                  <a:lnTo>
                    <a:pt x="135255" y="77391"/>
                  </a:lnTo>
                  <a:cubicBezTo>
                    <a:pt x="145733" y="66913"/>
                    <a:pt x="161925" y="66913"/>
                    <a:pt x="172403" y="77391"/>
                  </a:cubicBezTo>
                  <a:lnTo>
                    <a:pt x="172403" y="77391"/>
                  </a:lnTo>
                  <a:cubicBezTo>
                    <a:pt x="182880" y="87868"/>
                    <a:pt x="182880" y="104061"/>
                    <a:pt x="172403" y="113586"/>
                  </a:cubicBezTo>
                  <a:lnTo>
                    <a:pt x="172403" y="113586"/>
                  </a:lnTo>
                  <a:cubicBezTo>
                    <a:pt x="172403" y="113586"/>
                    <a:pt x="112395" y="177403"/>
                    <a:pt x="72390" y="196453"/>
                  </a:cubicBezTo>
                  <a:cubicBezTo>
                    <a:pt x="32385" y="215503"/>
                    <a:pt x="0" y="231696"/>
                    <a:pt x="0" y="231696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3662A15-9AF8-4C30-914F-3B1354996E21}"/>
                </a:ext>
              </a:extLst>
            </p:cNvPr>
            <p:cNvSpPr/>
            <p:nvPr/>
          </p:nvSpPr>
          <p:spPr>
            <a:xfrm rot="-2700000">
              <a:off x="3550590" y="2061646"/>
              <a:ext cx="79056" cy="210500"/>
            </a:xfrm>
            <a:custGeom>
              <a:avLst/>
              <a:gdLst>
                <a:gd name="connsiteX0" fmla="*/ 0 w 79056"/>
                <a:gd name="connsiteY0" fmla="*/ 0 h 210500"/>
                <a:gd name="connsiteX1" fmla="*/ 79057 w 79056"/>
                <a:gd name="connsiteY1" fmla="*/ 0 h 210500"/>
                <a:gd name="connsiteX2" fmla="*/ 79057 w 79056"/>
                <a:gd name="connsiteY2" fmla="*/ 210500 h 210500"/>
                <a:gd name="connsiteX3" fmla="*/ 0 w 79056"/>
                <a:gd name="connsiteY3" fmla="*/ 210500 h 21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056" h="210500">
                  <a:moveTo>
                    <a:pt x="0" y="0"/>
                  </a:moveTo>
                  <a:lnTo>
                    <a:pt x="79057" y="0"/>
                  </a:lnTo>
                  <a:lnTo>
                    <a:pt x="79057" y="210500"/>
                  </a:lnTo>
                  <a:lnTo>
                    <a:pt x="0" y="21050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5E9D60A2-9FDE-4818-B0DD-81EE14BDC2A4}"/>
                </a:ext>
              </a:extLst>
            </p:cNvPr>
            <p:cNvSpPr/>
            <p:nvPr/>
          </p:nvSpPr>
          <p:spPr>
            <a:xfrm>
              <a:off x="3531655" y="1824542"/>
              <a:ext cx="120039" cy="66699"/>
            </a:xfrm>
            <a:custGeom>
              <a:avLst/>
              <a:gdLst>
                <a:gd name="connsiteX0" fmla="*/ 0 w 120039"/>
                <a:gd name="connsiteY0" fmla="*/ 59080 h 66699"/>
                <a:gd name="connsiteX1" fmla="*/ 60960 w 120039"/>
                <a:gd name="connsiteY1" fmla="*/ 25 h 66699"/>
                <a:gd name="connsiteX2" fmla="*/ 120015 w 120039"/>
                <a:gd name="connsiteY2" fmla="*/ 60985 h 66699"/>
                <a:gd name="connsiteX3" fmla="*/ 120015 w 120039"/>
                <a:gd name="connsiteY3" fmla="*/ 66700 h 6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39" h="66699">
                  <a:moveTo>
                    <a:pt x="0" y="59080"/>
                  </a:moveTo>
                  <a:cubicBezTo>
                    <a:pt x="0" y="25742"/>
                    <a:pt x="27623" y="-928"/>
                    <a:pt x="60960" y="25"/>
                  </a:cubicBezTo>
                  <a:cubicBezTo>
                    <a:pt x="94298" y="977"/>
                    <a:pt x="120968" y="27647"/>
                    <a:pt x="120015" y="60985"/>
                  </a:cubicBezTo>
                  <a:cubicBezTo>
                    <a:pt x="120015" y="62890"/>
                    <a:pt x="120015" y="64795"/>
                    <a:pt x="120015" y="6670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1F990D3-E911-4B97-A06B-27BE1B68DA41}"/>
                </a:ext>
              </a:extLst>
            </p:cNvPr>
            <p:cNvSpPr/>
            <p:nvPr/>
          </p:nvSpPr>
          <p:spPr>
            <a:xfrm>
              <a:off x="3785021" y="1761806"/>
              <a:ext cx="110251" cy="109433"/>
            </a:xfrm>
            <a:custGeom>
              <a:avLst/>
              <a:gdLst>
                <a:gd name="connsiteX0" fmla="*/ 0 w 110251"/>
                <a:gd name="connsiteY0" fmla="*/ 17994 h 109433"/>
                <a:gd name="connsiteX1" fmla="*/ 92392 w 110251"/>
                <a:gd name="connsiteY1" fmla="*/ 19899 h 109433"/>
                <a:gd name="connsiteX2" fmla="*/ 92392 w 110251"/>
                <a:gd name="connsiteY2" fmla="*/ 109434 h 10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251" h="109433">
                  <a:moveTo>
                    <a:pt x="0" y="17994"/>
                  </a:moveTo>
                  <a:cubicBezTo>
                    <a:pt x="25717" y="-6771"/>
                    <a:pt x="67627" y="-5819"/>
                    <a:pt x="92392" y="19899"/>
                  </a:cubicBezTo>
                  <a:cubicBezTo>
                    <a:pt x="116205" y="44664"/>
                    <a:pt x="116205" y="84669"/>
                    <a:pt x="92392" y="109434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270C3DB-2085-464B-B41E-C95B4B80FC06}"/>
                </a:ext>
              </a:extLst>
            </p:cNvPr>
            <p:cNvSpPr/>
            <p:nvPr/>
          </p:nvSpPr>
          <p:spPr>
            <a:xfrm>
              <a:off x="3478316" y="1676113"/>
              <a:ext cx="487680" cy="108449"/>
            </a:xfrm>
            <a:custGeom>
              <a:avLst/>
              <a:gdLst>
                <a:gd name="connsiteX0" fmla="*/ 0 w 487680"/>
                <a:gd name="connsiteY0" fmla="*/ 108449 h 108449"/>
                <a:gd name="connsiteX1" fmla="*/ 487680 w 487680"/>
                <a:gd name="connsiteY1" fmla="*/ 77969 h 108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7680" h="108449">
                  <a:moveTo>
                    <a:pt x="0" y="108449"/>
                  </a:moveTo>
                  <a:cubicBezTo>
                    <a:pt x="131445" y="-23948"/>
                    <a:pt x="340995" y="-36331"/>
                    <a:pt x="487680" y="77969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30C9E64-D3A8-46A8-8B8A-B35374D6746E}"/>
                </a:ext>
              </a:extLst>
            </p:cNvPr>
            <p:cNvSpPr/>
            <p:nvPr/>
          </p:nvSpPr>
          <p:spPr>
            <a:xfrm>
              <a:off x="3926943" y="1714077"/>
              <a:ext cx="73342" cy="70484"/>
            </a:xfrm>
            <a:custGeom>
              <a:avLst/>
              <a:gdLst>
                <a:gd name="connsiteX0" fmla="*/ 73342 w 73342"/>
                <a:gd name="connsiteY0" fmla="*/ 70485 h 70484"/>
                <a:gd name="connsiteX1" fmla="*/ 0 w 73342"/>
                <a:gd name="connsiteY1" fmla="*/ 55245 h 70484"/>
                <a:gd name="connsiteX2" fmla="*/ 33338 w 73342"/>
                <a:gd name="connsiteY2" fmla="*/ 36195 h 70484"/>
                <a:gd name="connsiteX3" fmla="*/ 47625 w 73342"/>
                <a:gd name="connsiteY3" fmla="*/ 0 h 70484"/>
                <a:gd name="connsiteX4" fmla="*/ 73342 w 73342"/>
                <a:gd name="connsiteY4" fmla="*/ 70485 h 7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342" h="70484">
                  <a:moveTo>
                    <a:pt x="73342" y="70485"/>
                  </a:moveTo>
                  <a:cubicBezTo>
                    <a:pt x="49530" y="61913"/>
                    <a:pt x="25717" y="56197"/>
                    <a:pt x="0" y="55245"/>
                  </a:cubicBezTo>
                  <a:lnTo>
                    <a:pt x="33338" y="36195"/>
                  </a:lnTo>
                  <a:lnTo>
                    <a:pt x="47625" y="0"/>
                  </a:lnTo>
                  <a:cubicBezTo>
                    <a:pt x="52388" y="24765"/>
                    <a:pt x="60960" y="48577"/>
                    <a:pt x="73342" y="70485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67" name="Graphic 43">
            <a:extLst>
              <a:ext uri="{FF2B5EF4-FFF2-40B4-BE49-F238E27FC236}">
                <a16:creationId xmlns:a16="http://schemas.microsoft.com/office/drawing/2014/main" id="{A7BEEB56-3C0B-4B90-85ED-8B3BDA640AE5}"/>
              </a:ext>
            </a:extLst>
          </p:cNvPr>
          <p:cNvGrpSpPr/>
          <p:nvPr/>
        </p:nvGrpSpPr>
        <p:grpSpPr>
          <a:xfrm>
            <a:off x="5565619" y="1777895"/>
            <a:ext cx="658177" cy="392429"/>
            <a:chOff x="5565619" y="1777895"/>
            <a:chExt cx="658177" cy="392429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0AF9F025-8175-4C5B-9555-5B4B47B578E0}"/>
                </a:ext>
              </a:extLst>
            </p:cNvPr>
            <p:cNvSpPr/>
            <p:nvPr/>
          </p:nvSpPr>
          <p:spPr>
            <a:xfrm>
              <a:off x="5994207" y="1780752"/>
              <a:ext cx="229588" cy="319087"/>
            </a:xfrm>
            <a:custGeom>
              <a:avLst/>
              <a:gdLst>
                <a:gd name="connsiteX0" fmla="*/ 229589 w 229588"/>
                <a:gd name="connsiteY0" fmla="*/ 153352 h 319087"/>
                <a:gd name="connsiteX1" fmla="*/ 207681 w 229588"/>
                <a:gd name="connsiteY1" fmla="*/ 131445 h 319087"/>
                <a:gd name="connsiteX2" fmla="*/ 185774 w 229588"/>
                <a:gd name="connsiteY2" fmla="*/ 153352 h 319087"/>
                <a:gd name="connsiteX3" fmla="*/ 185774 w 229588"/>
                <a:gd name="connsiteY3" fmla="*/ 140970 h 319087"/>
                <a:gd name="connsiteX4" fmla="*/ 163866 w 229588"/>
                <a:gd name="connsiteY4" fmla="*/ 119063 h 319087"/>
                <a:gd name="connsiteX5" fmla="*/ 141959 w 229588"/>
                <a:gd name="connsiteY5" fmla="*/ 140970 h 319087"/>
                <a:gd name="connsiteX6" fmla="*/ 141959 w 229588"/>
                <a:gd name="connsiteY6" fmla="*/ 140970 h 319087"/>
                <a:gd name="connsiteX7" fmla="*/ 141959 w 229588"/>
                <a:gd name="connsiteY7" fmla="*/ 118110 h 319087"/>
                <a:gd name="connsiteX8" fmla="*/ 119099 w 229588"/>
                <a:gd name="connsiteY8" fmla="*/ 98107 h 319087"/>
                <a:gd name="connsiteX9" fmla="*/ 99096 w 229588"/>
                <a:gd name="connsiteY9" fmla="*/ 118110 h 319087"/>
                <a:gd name="connsiteX10" fmla="*/ 99096 w 229588"/>
                <a:gd name="connsiteY10" fmla="*/ 21907 h 319087"/>
                <a:gd name="connsiteX11" fmla="*/ 77189 w 229588"/>
                <a:gd name="connsiteY11" fmla="*/ 0 h 319087"/>
                <a:gd name="connsiteX12" fmla="*/ 57186 w 229588"/>
                <a:gd name="connsiteY12" fmla="*/ 21907 h 319087"/>
                <a:gd name="connsiteX13" fmla="*/ 57186 w 229588"/>
                <a:gd name="connsiteY13" fmla="*/ 160972 h 319087"/>
                <a:gd name="connsiteX14" fmla="*/ 40041 w 229588"/>
                <a:gd name="connsiteY14" fmla="*/ 132397 h 319087"/>
                <a:gd name="connsiteX15" fmla="*/ 10514 w 229588"/>
                <a:gd name="connsiteY15" fmla="*/ 124777 h 319087"/>
                <a:gd name="connsiteX16" fmla="*/ 2894 w 229588"/>
                <a:gd name="connsiteY16" fmla="*/ 154305 h 319087"/>
                <a:gd name="connsiteX17" fmla="*/ 84809 w 229588"/>
                <a:gd name="connsiteY17" fmla="*/ 319087 h 319087"/>
                <a:gd name="connsiteX18" fmla="*/ 161009 w 229588"/>
                <a:gd name="connsiteY18" fmla="*/ 319087 h 319087"/>
                <a:gd name="connsiteX19" fmla="*/ 227684 w 229588"/>
                <a:gd name="connsiteY19" fmla="*/ 240030 h 319087"/>
                <a:gd name="connsiteX20" fmla="*/ 229589 w 229588"/>
                <a:gd name="connsiteY20" fmla="*/ 153352 h 319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9588" h="319087">
                  <a:moveTo>
                    <a:pt x="229589" y="153352"/>
                  </a:moveTo>
                  <a:cubicBezTo>
                    <a:pt x="229589" y="141922"/>
                    <a:pt x="220064" y="131445"/>
                    <a:pt x="207681" y="131445"/>
                  </a:cubicBezTo>
                  <a:cubicBezTo>
                    <a:pt x="195299" y="131445"/>
                    <a:pt x="185774" y="140970"/>
                    <a:pt x="185774" y="153352"/>
                  </a:cubicBezTo>
                  <a:lnTo>
                    <a:pt x="185774" y="140970"/>
                  </a:lnTo>
                  <a:cubicBezTo>
                    <a:pt x="185774" y="129540"/>
                    <a:pt x="176249" y="119063"/>
                    <a:pt x="163866" y="119063"/>
                  </a:cubicBezTo>
                  <a:cubicBezTo>
                    <a:pt x="152436" y="119063"/>
                    <a:pt x="141959" y="128588"/>
                    <a:pt x="141959" y="140970"/>
                  </a:cubicBezTo>
                  <a:lnTo>
                    <a:pt x="141959" y="140970"/>
                  </a:lnTo>
                  <a:lnTo>
                    <a:pt x="141959" y="118110"/>
                  </a:lnTo>
                  <a:cubicBezTo>
                    <a:pt x="141006" y="106680"/>
                    <a:pt x="130529" y="97155"/>
                    <a:pt x="119099" y="98107"/>
                  </a:cubicBezTo>
                  <a:cubicBezTo>
                    <a:pt x="108621" y="99060"/>
                    <a:pt x="100049" y="107632"/>
                    <a:pt x="99096" y="118110"/>
                  </a:cubicBezTo>
                  <a:lnTo>
                    <a:pt x="99096" y="21907"/>
                  </a:lnTo>
                  <a:cubicBezTo>
                    <a:pt x="99096" y="10477"/>
                    <a:pt x="89571" y="0"/>
                    <a:pt x="77189" y="0"/>
                  </a:cubicBezTo>
                  <a:cubicBezTo>
                    <a:pt x="64806" y="0"/>
                    <a:pt x="57186" y="9525"/>
                    <a:pt x="57186" y="21907"/>
                  </a:cubicBezTo>
                  <a:lnTo>
                    <a:pt x="57186" y="160972"/>
                  </a:lnTo>
                  <a:lnTo>
                    <a:pt x="40041" y="132397"/>
                  </a:lnTo>
                  <a:cubicBezTo>
                    <a:pt x="34326" y="121920"/>
                    <a:pt x="20991" y="119063"/>
                    <a:pt x="10514" y="124777"/>
                  </a:cubicBezTo>
                  <a:cubicBezTo>
                    <a:pt x="36" y="130493"/>
                    <a:pt x="-2821" y="143827"/>
                    <a:pt x="2894" y="154305"/>
                  </a:cubicBezTo>
                  <a:cubicBezTo>
                    <a:pt x="2894" y="154305"/>
                    <a:pt x="47661" y="319087"/>
                    <a:pt x="84809" y="319087"/>
                  </a:cubicBezTo>
                  <a:lnTo>
                    <a:pt x="161009" y="319087"/>
                  </a:lnTo>
                  <a:cubicBezTo>
                    <a:pt x="198156" y="319087"/>
                    <a:pt x="227684" y="241935"/>
                    <a:pt x="227684" y="240030"/>
                  </a:cubicBezTo>
                  <a:lnTo>
                    <a:pt x="229589" y="15335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E37F283-CB9C-42BC-B731-414937F36A52}"/>
                </a:ext>
              </a:extLst>
            </p:cNvPr>
            <p:cNvSpPr/>
            <p:nvPr/>
          </p:nvSpPr>
          <p:spPr>
            <a:xfrm>
              <a:off x="6039011" y="2098887"/>
              <a:ext cx="170497" cy="71437"/>
            </a:xfrm>
            <a:custGeom>
              <a:avLst/>
              <a:gdLst>
                <a:gd name="connsiteX0" fmla="*/ 0 w 170497"/>
                <a:gd name="connsiteY0" fmla="*/ 0 h 71437"/>
                <a:gd name="connsiteX1" fmla="*/ 170498 w 170497"/>
                <a:gd name="connsiteY1" fmla="*/ 0 h 71437"/>
                <a:gd name="connsiteX2" fmla="*/ 170498 w 170497"/>
                <a:gd name="connsiteY2" fmla="*/ 71437 h 71437"/>
                <a:gd name="connsiteX3" fmla="*/ 0 w 170497"/>
                <a:gd name="connsiteY3" fmla="*/ 71437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497" h="71437">
                  <a:moveTo>
                    <a:pt x="0" y="0"/>
                  </a:moveTo>
                  <a:lnTo>
                    <a:pt x="170498" y="0"/>
                  </a:lnTo>
                  <a:lnTo>
                    <a:pt x="170498" y="71437"/>
                  </a:lnTo>
                  <a:lnTo>
                    <a:pt x="0" y="7143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C41485A-A44C-421D-901C-FF87035EC4BF}"/>
                </a:ext>
              </a:extLst>
            </p:cNvPr>
            <p:cNvSpPr/>
            <p:nvPr/>
          </p:nvSpPr>
          <p:spPr>
            <a:xfrm>
              <a:off x="5565619" y="1780752"/>
              <a:ext cx="228636" cy="319087"/>
            </a:xfrm>
            <a:custGeom>
              <a:avLst/>
              <a:gdLst>
                <a:gd name="connsiteX0" fmla="*/ 0 w 228636"/>
                <a:gd name="connsiteY0" fmla="*/ 153352 h 319087"/>
                <a:gd name="connsiteX1" fmla="*/ 21907 w 228636"/>
                <a:gd name="connsiteY1" fmla="*/ 131445 h 319087"/>
                <a:gd name="connsiteX2" fmla="*/ 43815 w 228636"/>
                <a:gd name="connsiteY2" fmla="*/ 153352 h 319087"/>
                <a:gd name="connsiteX3" fmla="*/ 43815 w 228636"/>
                <a:gd name="connsiteY3" fmla="*/ 140970 h 319087"/>
                <a:gd name="connsiteX4" fmla="*/ 66675 w 228636"/>
                <a:gd name="connsiteY4" fmla="*/ 120968 h 319087"/>
                <a:gd name="connsiteX5" fmla="*/ 86677 w 228636"/>
                <a:gd name="connsiteY5" fmla="*/ 140970 h 319087"/>
                <a:gd name="connsiteX6" fmla="*/ 86677 w 228636"/>
                <a:gd name="connsiteY6" fmla="*/ 118110 h 319087"/>
                <a:gd name="connsiteX7" fmla="*/ 108585 w 228636"/>
                <a:gd name="connsiteY7" fmla="*/ 96202 h 319087"/>
                <a:gd name="connsiteX8" fmla="*/ 130493 w 228636"/>
                <a:gd name="connsiteY8" fmla="*/ 118110 h 319087"/>
                <a:gd name="connsiteX9" fmla="*/ 130493 w 228636"/>
                <a:gd name="connsiteY9" fmla="*/ 21907 h 319087"/>
                <a:gd name="connsiteX10" fmla="*/ 152400 w 228636"/>
                <a:gd name="connsiteY10" fmla="*/ 0 h 319087"/>
                <a:gd name="connsiteX11" fmla="*/ 171450 w 228636"/>
                <a:gd name="connsiteY11" fmla="*/ 21907 h 319087"/>
                <a:gd name="connsiteX12" fmla="*/ 171450 w 228636"/>
                <a:gd name="connsiteY12" fmla="*/ 160972 h 319087"/>
                <a:gd name="connsiteX13" fmla="*/ 188595 w 228636"/>
                <a:gd name="connsiteY13" fmla="*/ 132397 h 319087"/>
                <a:gd name="connsiteX14" fmla="*/ 218122 w 228636"/>
                <a:gd name="connsiteY14" fmla="*/ 124777 h 319087"/>
                <a:gd name="connsiteX15" fmla="*/ 225743 w 228636"/>
                <a:gd name="connsiteY15" fmla="*/ 154305 h 319087"/>
                <a:gd name="connsiteX16" fmla="*/ 144780 w 228636"/>
                <a:gd name="connsiteY16" fmla="*/ 319087 h 319087"/>
                <a:gd name="connsiteX17" fmla="*/ 66675 w 228636"/>
                <a:gd name="connsiteY17" fmla="*/ 319087 h 319087"/>
                <a:gd name="connsiteX18" fmla="*/ 0 w 228636"/>
                <a:gd name="connsiteY18" fmla="*/ 240030 h 319087"/>
                <a:gd name="connsiteX19" fmla="*/ 0 w 228636"/>
                <a:gd name="connsiteY19" fmla="*/ 153352 h 319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8636" h="319087">
                  <a:moveTo>
                    <a:pt x="0" y="153352"/>
                  </a:moveTo>
                  <a:cubicBezTo>
                    <a:pt x="0" y="141922"/>
                    <a:pt x="9525" y="131445"/>
                    <a:pt x="21907" y="131445"/>
                  </a:cubicBezTo>
                  <a:cubicBezTo>
                    <a:pt x="34290" y="131445"/>
                    <a:pt x="43815" y="140970"/>
                    <a:pt x="43815" y="153352"/>
                  </a:cubicBezTo>
                  <a:lnTo>
                    <a:pt x="43815" y="140970"/>
                  </a:lnTo>
                  <a:cubicBezTo>
                    <a:pt x="44767" y="129540"/>
                    <a:pt x="55245" y="120015"/>
                    <a:pt x="66675" y="120968"/>
                  </a:cubicBezTo>
                  <a:cubicBezTo>
                    <a:pt x="77152" y="121920"/>
                    <a:pt x="85725" y="130493"/>
                    <a:pt x="86677" y="140970"/>
                  </a:cubicBezTo>
                  <a:lnTo>
                    <a:pt x="86677" y="118110"/>
                  </a:lnTo>
                  <a:cubicBezTo>
                    <a:pt x="86677" y="106680"/>
                    <a:pt x="96202" y="96202"/>
                    <a:pt x="108585" y="96202"/>
                  </a:cubicBezTo>
                  <a:cubicBezTo>
                    <a:pt x="120968" y="96202"/>
                    <a:pt x="130493" y="105727"/>
                    <a:pt x="130493" y="118110"/>
                  </a:cubicBezTo>
                  <a:lnTo>
                    <a:pt x="130493" y="21907"/>
                  </a:lnTo>
                  <a:cubicBezTo>
                    <a:pt x="130493" y="10477"/>
                    <a:pt x="140018" y="0"/>
                    <a:pt x="152400" y="0"/>
                  </a:cubicBezTo>
                  <a:cubicBezTo>
                    <a:pt x="164783" y="0"/>
                    <a:pt x="171450" y="9525"/>
                    <a:pt x="171450" y="21907"/>
                  </a:cubicBezTo>
                  <a:lnTo>
                    <a:pt x="171450" y="160972"/>
                  </a:lnTo>
                  <a:lnTo>
                    <a:pt x="188595" y="132397"/>
                  </a:lnTo>
                  <a:cubicBezTo>
                    <a:pt x="194310" y="121920"/>
                    <a:pt x="207645" y="119063"/>
                    <a:pt x="218122" y="124777"/>
                  </a:cubicBezTo>
                  <a:cubicBezTo>
                    <a:pt x="228600" y="130493"/>
                    <a:pt x="231458" y="143827"/>
                    <a:pt x="225743" y="154305"/>
                  </a:cubicBezTo>
                  <a:cubicBezTo>
                    <a:pt x="225743" y="154305"/>
                    <a:pt x="180975" y="319087"/>
                    <a:pt x="144780" y="319087"/>
                  </a:cubicBezTo>
                  <a:lnTo>
                    <a:pt x="66675" y="319087"/>
                  </a:lnTo>
                  <a:cubicBezTo>
                    <a:pt x="29527" y="319087"/>
                    <a:pt x="0" y="241935"/>
                    <a:pt x="0" y="240030"/>
                  </a:cubicBezTo>
                  <a:lnTo>
                    <a:pt x="0" y="15335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54AD266-D90A-424A-A1F0-27C9F8CD3B7E}"/>
                </a:ext>
              </a:extLst>
            </p:cNvPr>
            <p:cNvSpPr/>
            <p:nvPr/>
          </p:nvSpPr>
          <p:spPr>
            <a:xfrm>
              <a:off x="5578954" y="2098887"/>
              <a:ext cx="170497" cy="71437"/>
            </a:xfrm>
            <a:custGeom>
              <a:avLst/>
              <a:gdLst>
                <a:gd name="connsiteX0" fmla="*/ 0 w 170497"/>
                <a:gd name="connsiteY0" fmla="*/ 0 h 71437"/>
                <a:gd name="connsiteX1" fmla="*/ 170498 w 170497"/>
                <a:gd name="connsiteY1" fmla="*/ 0 h 71437"/>
                <a:gd name="connsiteX2" fmla="*/ 170498 w 170497"/>
                <a:gd name="connsiteY2" fmla="*/ 71437 h 71437"/>
                <a:gd name="connsiteX3" fmla="*/ 0 w 170497"/>
                <a:gd name="connsiteY3" fmla="*/ 71437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497" h="71437">
                  <a:moveTo>
                    <a:pt x="0" y="0"/>
                  </a:moveTo>
                  <a:lnTo>
                    <a:pt x="170498" y="0"/>
                  </a:lnTo>
                  <a:lnTo>
                    <a:pt x="170498" y="71437"/>
                  </a:lnTo>
                  <a:lnTo>
                    <a:pt x="0" y="7143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441D13D-3289-4C78-9431-5BCC6BDCA872}"/>
                </a:ext>
              </a:extLst>
            </p:cNvPr>
            <p:cNvSpPr/>
            <p:nvPr/>
          </p:nvSpPr>
          <p:spPr>
            <a:xfrm>
              <a:off x="5960906" y="1804565"/>
              <a:ext cx="49530" cy="9525"/>
            </a:xfrm>
            <a:custGeom>
              <a:avLst/>
              <a:gdLst>
                <a:gd name="connsiteX0" fmla="*/ 0 w 49530"/>
                <a:gd name="connsiteY0" fmla="*/ 0 h 9525"/>
                <a:gd name="connsiteX1" fmla="*/ 49530 w 4953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530" h="9525">
                  <a:moveTo>
                    <a:pt x="0" y="0"/>
                  </a:moveTo>
                  <a:lnTo>
                    <a:pt x="4953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12CEEA68-FA09-4CD7-92A0-80324C13F0C7}"/>
                </a:ext>
              </a:extLst>
            </p:cNvPr>
            <p:cNvSpPr/>
            <p:nvPr/>
          </p:nvSpPr>
          <p:spPr>
            <a:xfrm>
              <a:off x="5926616" y="1777895"/>
              <a:ext cx="48577" cy="53339"/>
            </a:xfrm>
            <a:custGeom>
              <a:avLst/>
              <a:gdLst>
                <a:gd name="connsiteX0" fmla="*/ 0 w 48577"/>
                <a:gd name="connsiteY0" fmla="*/ 26670 h 53339"/>
                <a:gd name="connsiteX1" fmla="*/ 48577 w 48577"/>
                <a:gd name="connsiteY1" fmla="*/ 53340 h 53339"/>
                <a:gd name="connsiteX2" fmla="*/ 39052 w 48577"/>
                <a:gd name="connsiteY2" fmla="*/ 26670 h 53339"/>
                <a:gd name="connsiteX3" fmla="*/ 48577 w 48577"/>
                <a:gd name="connsiteY3" fmla="*/ 0 h 53339"/>
                <a:gd name="connsiteX4" fmla="*/ 0 w 48577"/>
                <a:gd name="connsiteY4" fmla="*/ 2667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577" h="53339">
                  <a:moveTo>
                    <a:pt x="0" y="26670"/>
                  </a:moveTo>
                  <a:cubicBezTo>
                    <a:pt x="18098" y="33338"/>
                    <a:pt x="34290" y="41910"/>
                    <a:pt x="48577" y="53340"/>
                  </a:cubicBezTo>
                  <a:lnTo>
                    <a:pt x="39052" y="26670"/>
                  </a:lnTo>
                  <a:lnTo>
                    <a:pt x="48577" y="0"/>
                  </a:lnTo>
                  <a:cubicBezTo>
                    <a:pt x="34290" y="11430"/>
                    <a:pt x="18098" y="20002"/>
                    <a:pt x="0" y="26670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CE5A1C1-DE50-49BB-9F98-15D5B9A157BD}"/>
                </a:ext>
              </a:extLst>
            </p:cNvPr>
            <p:cNvSpPr/>
            <p:nvPr/>
          </p:nvSpPr>
          <p:spPr>
            <a:xfrm>
              <a:off x="5778026" y="1804565"/>
              <a:ext cx="57150" cy="9525"/>
            </a:xfrm>
            <a:custGeom>
              <a:avLst/>
              <a:gdLst>
                <a:gd name="connsiteX0" fmla="*/ 0 w 57150"/>
                <a:gd name="connsiteY0" fmla="*/ 0 h 9525"/>
                <a:gd name="connsiteX1" fmla="*/ 57150 w 571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31EF5B8E-CA73-4ECF-AF1B-95F3338B71AB}"/>
                </a:ext>
              </a:extLst>
            </p:cNvPr>
            <p:cNvSpPr/>
            <p:nvPr/>
          </p:nvSpPr>
          <p:spPr>
            <a:xfrm>
              <a:off x="5820889" y="1777895"/>
              <a:ext cx="48577" cy="53339"/>
            </a:xfrm>
            <a:custGeom>
              <a:avLst/>
              <a:gdLst>
                <a:gd name="connsiteX0" fmla="*/ 48577 w 48577"/>
                <a:gd name="connsiteY0" fmla="*/ 26670 h 53339"/>
                <a:gd name="connsiteX1" fmla="*/ 0 w 48577"/>
                <a:gd name="connsiteY1" fmla="*/ 53340 h 53339"/>
                <a:gd name="connsiteX2" fmla="*/ 9525 w 48577"/>
                <a:gd name="connsiteY2" fmla="*/ 26670 h 53339"/>
                <a:gd name="connsiteX3" fmla="*/ 0 w 48577"/>
                <a:gd name="connsiteY3" fmla="*/ 0 h 53339"/>
                <a:gd name="connsiteX4" fmla="*/ 48577 w 48577"/>
                <a:gd name="connsiteY4" fmla="*/ 2667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577" h="53339">
                  <a:moveTo>
                    <a:pt x="48577" y="26670"/>
                  </a:moveTo>
                  <a:cubicBezTo>
                    <a:pt x="30480" y="33338"/>
                    <a:pt x="14288" y="41910"/>
                    <a:pt x="0" y="53340"/>
                  </a:cubicBezTo>
                  <a:lnTo>
                    <a:pt x="9525" y="26670"/>
                  </a:lnTo>
                  <a:lnTo>
                    <a:pt x="0" y="0"/>
                  </a:lnTo>
                  <a:cubicBezTo>
                    <a:pt x="14288" y="11430"/>
                    <a:pt x="31432" y="20955"/>
                    <a:pt x="48577" y="26670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9" name="Graphic 45">
            <a:extLst>
              <a:ext uri="{FF2B5EF4-FFF2-40B4-BE49-F238E27FC236}">
                <a16:creationId xmlns:a16="http://schemas.microsoft.com/office/drawing/2014/main" id="{B0CA462E-E656-4E4D-AF32-31DF463546EC}"/>
              </a:ext>
            </a:extLst>
          </p:cNvPr>
          <p:cNvGrpSpPr/>
          <p:nvPr/>
        </p:nvGrpSpPr>
        <p:grpSpPr>
          <a:xfrm>
            <a:off x="7842962" y="1656927"/>
            <a:ext cx="446229" cy="637222"/>
            <a:chOff x="7842962" y="1656927"/>
            <a:chExt cx="446229" cy="637222"/>
          </a:xfrm>
          <a:noFill/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EABF02D-AF10-4E11-9B98-BC33FEA140C0}"/>
                </a:ext>
              </a:extLst>
            </p:cNvPr>
            <p:cNvSpPr/>
            <p:nvPr/>
          </p:nvSpPr>
          <p:spPr>
            <a:xfrm>
              <a:off x="7904382" y="2195090"/>
              <a:ext cx="238124" cy="99060"/>
            </a:xfrm>
            <a:custGeom>
              <a:avLst/>
              <a:gdLst>
                <a:gd name="connsiteX0" fmla="*/ 0 w 238124"/>
                <a:gd name="connsiteY0" fmla="*/ 0 h 99060"/>
                <a:gd name="connsiteX1" fmla="*/ 238125 w 238124"/>
                <a:gd name="connsiteY1" fmla="*/ 0 h 99060"/>
                <a:gd name="connsiteX2" fmla="*/ 238125 w 238124"/>
                <a:gd name="connsiteY2" fmla="*/ 99060 h 99060"/>
                <a:gd name="connsiteX3" fmla="*/ 0 w 238124"/>
                <a:gd name="connsiteY3" fmla="*/ 99060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124" h="99060">
                  <a:moveTo>
                    <a:pt x="0" y="0"/>
                  </a:moveTo>
                  <a:lnTo>
                    <a:pt x="238125" y="0"/>
                  </a:lnTo>
                  <a:lnTo>
                    <a:pt x="238125" y="99060"/>
                  </a:lnTo>
                  <a:lnTo>
                    <a:pt x="0" y="9906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94A316D0-5199-40A3-AB0A-27A9631CE173}"/>
                </a:ext>
              </a:extLst>
            </p:cNvPr>
            <p:cNvSpPr/>
            <p:nvPr/>
          </p:nvSpPr>
          <p:spPr>
            <a:xfrm>
              <a:off x="7842962" y="1706457"/>
              <a:ext cx="317689" cy="487679"/>
            </a:xfrm>
            <a:custGeom>
              <a:avLst/>
              <a:gdLst>
                <a:gd name="connsiteX0" fmla="*/ 288114 w 317689"/>
                <a:gd name="connsiteY0" fmla="*/ 229552 h 487679"/>
                <a:gd name="connsiteX1" fmla="*/ 258587 w 317689"/>
                <a:gd name="connsiteY1" fmla="*/ 259080 h 487679"/>
                <a:gd name="connsiteX2" fmla="*/ 258587 w 317689"/>
                <a:gd name="connsiteY2" fmla="*/ 223838 h 487679"/>
                <a:gd name="connsiteX3" fmla="*/ 229059 w 317689"/>
                <a:gd name="connsiteY3" fmla="*/ 194310 h 487679"/>
                <a:gd name="connsiteX4" fmla="*/ 198579 w 317689"/>
                <a:gd name="connsiteY4" fmla="*/ 224790 h 487679"/>
                <a:gd name="connsiteX5" fmla="*/ 198579 w 317689"/>
                <a:gd name="connsiteY5" fmla="*/ 29527 h 487679"/>
                <a:gd name="connsiteX6" fmla="*/ 169052 w 317689"/>
                <a:gd name="connsiteY6" fmla="*/ 0 h 487679"/>
                <a:gd name="connsiteX7" fmla="*/ 139524 w 317689"/>
                <a:gd name="connsiteY7" fmla="*/ 29527 h 487679"/>
                <a:gd name="connsiteX8" fmla="*/ 139524 w 317689"/>
                <a:gd name="connsiteY8" fmla="*/ 72390 h 487679"/>
                <a:gd name="connsiteX9" fmla="*/ 107139 w 317689"/>
                <a:gd name="connsiteY9" fmla="*/ 44767 h 487679"/>
                <a:gd name="connsiteX10" fmla="*/ 79517 w 317689"/>
                <a:gd name="connsiteY10" fmla="*/ 74295 h 487679"/>
                <a:gd name="connsiteX11" fmla="*/ 79517 w 317689"/>
                <a:gd name="connsiteY11" fmla="*/ 267653 h 487679"/>
                <a:gd name="connsiteX12" fmla="*/ 55704 w 317689"/>
                <a:gd name="connsiteY12" fmla="*/ 227647 h 487679"/>
                <a:gd name="connsiteX13" fmla="*/ 14747 w 317689"/>
                <a:gd name="connsiteY13" fmla="*/ 217170 h 487679"/>
                <a:gd name="connsiteX14" fmla="*/ 4269 w 317689"/>
                <a:gd name="connsiteY14" fmla="*/ 258127 h 487679"/>
                <a:gd name="connsiteX15" fmla="*/ 4269 w 317689"/>
                <a:gd name="connsiteY15" fmla="*/ 258127 h 487679"/>
                <a:gd name="connsiteX16" fmla="*/ 117617 w 317689"/>
                <a:gd name="connsiteY16" fmla="*/ 487680 h 487679"/>
                <a:gd name="connsiteX17" fmla="*/ 224297 w 317689"/>
                <a:gd name="connsiteY17" fmla="*/ 487680 h 487679"/>
                <a:gd name="connsiteX18" fmla="*/ 317642 w 317689"/>
                <a:gd name="connsiteY18" fmla="*/ 378142 h 487679"/>
                <a:gd name="connsiteX19" fmla="*/ 317642 w 317689"/>
                <a:gd name="connsiteY19" fmla="*/ 259080 h 487679"/>
                <a:gd name="connsiteX20" fmla="*/ 288114 w 317689"/>
                <a:gd name="connsiteY20" fmla="*/ 229552 h 487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17689" h="487679">
                  <a:moveTo>
                    <a:pt x="288114" y="229552"/>
                  </a:moveTo>
                  <a:cubicBezTo>
                    <a:pt x="271922" y="229552"/>
                    <a:pt x="258587" y="242888"/>
                    <a:pt x="258587" y="259080"/>
                  </a:cubicBezTo>
                  <a:lnTo>
                    <a:pt x="258587" y="223838"/>
                  </a:lnTo>
                  <a:cubicBezTo>
                    <a:pt x="258587" y="207645"/>
                    <a:pt x="245252" y="194310"/>
                    <a:pt x="229059" y="194310"/>
                  </a:cubicBezTo>
                  <a:cubicBezTo>
                    <a:pt x="212867" y="194310"/>
                    <a:pt x="198579" y="207645"/>
                    <a:pt x="198579" y="224790"/>
                  </a:cubicBezTo>
                  <a:lnTo>
                    <a:pt x="198579" y="29527"/>
                  </a:lnTo>
                  <a:cubicBezTo>
                    <a:pt x="198579" y="13335"/>
                    <a:pt x="185244" y="0"/>
                    <a:pt x="169052" y="0"/>
                  </a:cubicBezTo>
                  <a:cubicBezTo>
                    <a:pt x="152859" y="0"/>
                    <a:pt x="139524" y="13335"/>
                    <a:pt x="139524" y="29527"/>
                  </a:cubicBezTo>
                  <a:lnTo>
                    <a:pt x="139524" y="72390"/>
                  </a:lnTo>
                  <a:cubicBezTo>
                    <a:pt x="138572" y="56197"/>
                    <a:pt x="124284" y="43815"/>
                    <a:pt x="107139" y="44767"/>
                  </a:cubicBezTo>
                  <a:cubicBezTo>
                    <a:pt x="91899" y="45720"/>
                    <a:pt x="79517" y="59055"/>
                    <a:pt x="79517" y="74295"/>
                  </a:cubicBezTo>
                  <a:lnTo>
                    <a:pt x="79517" y="267653"/>
                  </a:lnTo>
                  <a:lnTo>
                    <a:pt x="55704" y="227647"/>
                  </a:lnTo>
                  <a:cubicBezTo>
                    <a:pt x="47132" y="213360"/>
                    <a:pt x="29034" y="208597"/>
                    <a:pt x="14747" y="217170"/>
                  </a:cubicBezTo>
                  <a:cubicBezTo>
                    <a:pt x="459" y="225742"/>
                    <a:pt x="-4303" y="243840"/>
                    <a:pt x="4269" y="258127"/>
                  </a:cubicBezTo>
                  <a:lnTo>
                    <a:pt x="4269" y="258127"/>
                  </a:lnTo>
                  <a:cubicBezTo>
                    <a:pt x="4269" y="258127"/>
                    <a:pt x="66182" y="487680"/>
                    <a:pt x="117617" y="487680"/>
                  </a:cubicBezTo>
                  <a:lnTo>
                    <a:pt x="224297" y="487680"/>
                  </a:lnTo>
                  <a:cubicBezTo>
                    <a:pt x="275732" y="487680"/>
                    <a:pt x="317642" y="380048"/>
                    <a:pt x="317642" y="378142"/>
                  </a:cubicBezTo>
                  <a:lnTo>
                    <a:pt x="317642" y="259080"/>
                  </a:lnTo>
                  <a:cubicBezTo>
                    <a:pt x="318594" y="242888"/>
                    <a:pt x="305259" y="229552"/>
                    <a:pt x="288114" y="22955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C098A16-1B77-4BBB-8140-F7D02EA61A0D}"/>
                </a:ext>
              </a:extLst>
            </p:cNvPr>
            <p:cNvSpPr/>
            <p:nvPr/>
          </p:nvSpPr>
          <p:spPr>
            <a:xfrm>
              <a:off x="7981534" y="1778847"/>
              <a:ext cx="9525" cy="171450"/>
            </a:xfrm>
            <a:custGeom>
              <a:avLst/>
              <a:gdLst>
                <a:gd name="connsiteX0" fmla="*/ 0 w 9525"/>
                <a:gd name="connsiteY0" fmla="*/ 0 h 171450"/>
                <a:gd name="connsiteX1" fmla="*/ 0 w 9525"/>
                <a:gd name="connsiteY1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0" y="0"/>
                  </a:moveTo>
                  <a:lnTo>
                    <a:pt x="0" y="17145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14F7B6D2-7949-4676-AC2C-BB4D54560539}"/>
                </a:ext>
              </a:extLst>
            </p:cNvPr>
            <p:cNvSpPr/>
            <p:nvPr/>
          </p:nvSpPr>
          <p:spPr>
            <a:xfrm>
              <a:off x="8041542" y="1930295"/>
              <a:ext cx="9525" cy="28575"/>
            </a:xfrm>
            <a:custGeom>
              <a:avLst/>
              <a:gdLst>
                <a:gd name="connsiteX0" fmla="*/ 0 w 9525"/>
                <a:gd name="connsiteY0" fmla="*/ 0 h 28575"/>
                <a:gd name="connsiteX1" fmla="*/ 0 w 9525"/>
                <a:gd name="connsiteY1" fmla="*/ 2857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575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9D52029E-240E-4CE3-8E7E-D132F9748760}"/>
                </a:ext>
              </a:extLst>
            </p:cNvPr>
            <p:cNvSpPr/>
            <p:nvPr/>
          </p:nvSpPr>
          <p:spPr>
            <a:xfrm>
              <a:off x="7879617" y="1656927"/>
              <a:ext cx="204787" cy="102869"/>
            </a:xfrm>
            <a:custGeom>
              <a:avLst/>
              <a:gdLst>
                <a:gd name="connsiteX0" fmla="*/ 0 w 204787"/>
                <a:gd name="connsiteY0" fmla="*/ 102870 h 102869"/>
                <a:gd name="connsiteX1" fmla="*/ 101918 w 204787"/>
                <a:gd name="connsiteY1" fmla="*/ 0 h 102869"/>
                <a:gd name="connsiteX2" fmla="*/ 204788 w 204787"/>
                <a:gd name="connsiteY2" fmla="*/ 102870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787" h="102869">
                  <a:moveTo>
                    <a:pt x="0" y="102870"/>
                  </a:moveTo>
                  <a:cubicBezTo>
                    <a:pt x="0" y="45720"/>
                    <a:pt x="45720" y="0"/>
                    <a:pt x="101918" y="0"/>
                  </a:cubicBezTo>
                  <a:cubicBezTo>
                    <a:pt x="158115" y="0"/>
                    <a:pt x="204788" y="45720"/>
                    <a:pt x="204788" y="10287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FE2C534-AF00-4AD4-8AD3-1162F6C3200B}"/>
                </a:ext>
              </a:extLst>
            </p:cNvPr>
            <p:cNvSpPr/>
            <p:nvPr/>
          </p:nvSpPr>
          <p:spPr>
            <a:xfrm>
              <a:off x="8117742" y="1718840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C4E070F-92A1-4A1F-A62F-C382BDEC5C03}"/>
                </a:ext>
              </a:extLst>
            </p:cNvPr>
            <p:cNvSpPr/>
            <p:nvPr/>
          </p:nvSpPr>
          <p:spPr>
            <a:xfrm>
              <a:off x="8203467" y="1757892"/>
              <a:ext cx="39052" cy="85725"/>
            </a:xfrm>
            <a:custGeom>
              <a:avLst/>
              <a:gdLst>
                <a:gd name="connsiteX0" fmla="*/ 0 w 39052"/>
                <a:gd name="connsiteY0" fmla="*/ 0 h 85725"/>
                <a:gd name="connsiteX1" fmla="*/ 0 w 39052"/>
                <a:gd name="connsiteY1" fmla="*/ 46673 h 85725"/>
                <a:gd name="connsiteX2" fmla="*/ 39052 w 39052"/>
                <a:gd name="connsiteY2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052" h="85725">
                  <a:moveTo>
                    <a:pt x="0" y="0"/>
                  </a:moveTo>
                  <a:lnTo>
                    <a:pt x="0" y="46673"/>
                  </a:lnTo>
                  <a:lnTo>
                    <a:pt x="39052" y="8572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9" name="Graphic 57">
            <a:extLst>
              <a:ext uri="{FF2B5EF4-FFF2-40B4-BE49-F238E27FC236}">
                <a16:creationId xmlns:a16="http://schemas.microsoft.com/office/drawing/2014/main" id="{9B3EE029-CCCC-4447-85EE-6825B399F633}"/>
              </a:ext>
            </a:extLst>
          </p:cNvPr>
          <p:cNvGrpSpPr/>
          <p:nvPr/>
        </p:nvGrpSpPr>
        <p:grpSpPr>
          <a:xfrm>
            <a:off x="10017166" y="3409382"/>
            <a:ext cx="418561" cy="587692"/>
            <a:chOff x="10017166" y="3409382"/>
            <a:chExt cx="418561" cy="587692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897BC74-8984-40F5-B1ED-1F2902909BC3}"/>
                </a:ext>
              </a:extLst>
            </p:cNvPr>
            <p:cNvSpPr/>
            <p:nvPr/>
          </p:nvSpPr>
          <p:spPr>
            <a:xfrm>
              <a:off x="10017166" y="3409382"/>
              <a:ext cx="221215" cy="489584"/>
            </a:xfrm>
            <a:custGeom>
              <a:avLst/>
              <a:gdLst>
                <a:gd name="connsiteX0" fmla="*/ 221216 w 221215"/>
                <a:gd name="connsiteY0" fmla="*/ 153352 h 489584"/>
                <a:gd name="connsiteX1" fmla="*/ 221216 w 221215"/>
                <a:gd name="connsiteY1" fmla="*/ 36195 h 489584"/>
                <a:gd name="connsiteX2" fmla="*/ 185021 w 221215"/>
                <a:gd name="connsiteY2" fmla="*/ 0 h 489584"/>
                <a:gd name="connsiteX3" fmla="*/ 185021 w 221215"/>
                <a:gd name="connsiteY3" fmla="*/ 0 h 489584"/>
                <a:gd name="connsiteX4" fmla="*/ 148826 w 221215"/>
                <a:gd name="connsiteY4" fmla="*/ 36195 h 489584"/>
                <a:gd name="connsiteX5" fmla="*/ 148826 w 221215"/>
                <a:gd name="connsiteY5" fmla="*/ 298133 h 489584"/>
                <a:gd name="connsiteX6" fmla="*/ 107868 w 221215"/>
                <a:gd name="connsiteY6" fmla="*/ 321945 h 489584"/>
                <a:gd name="connsiteX7" fmla="*/ 35478 w 221215"/>
                <a:gd name="connsiteY7" fmla="*/ 261938 h 489584"/>
                <a:gd name="connsiteX8" fmla="*/ 236 w 221215"/>
                <a:gd name="connsiteY8" fmla="*/ 286703 h 489584"/>
                <a:gd name="connsiteX9" fmla="*/ 54528 w 221215"/>
                <a:gd name="connsiteY9" fmla="*/ 367665 h 489584"/>
                <a:gd name="connsiteX10" fmla="*/ 183116 w 221215"/>
                <a:gd name="connsiteY10" fmla="*/ 489585 h 489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1215" h="489584">
                  <a:moveTo>
                    <a:pt x="221216" y="153352"/>
                  </a:moveTo>
                  <a:lnTo>
                    <a:pt x="221216" y="36195"/>
                  </a:lnTo>
                  <a:cubicBezTo>
                    <a:pt x="221216" y="16193"/>
                    <a:pt x="205023" y="0"/>
                    <a:pt x="185021" y="0"/>
                  </a:cubicBezTo>
                  <a:lnTo>
                    <a:pt x="185021" y="0"/>
                  </a:lnTo>
                  <a:cubicBezTo>
                    <a:pt x="165018" y="0"/>
                    <a:pt x="148826" y="16193"/>
                    <a:pt x="148826" y="36195"/>
                  </a:cubicBezTo>
                  <a:lnTo>
                    <a:pt x="148826" y="298133"/>
                  </a:lnTo>
                  <a:cubicBezTo>
                    <a:pt x="148826" y="298133"/>
                    <a:pt x="154541" y="368618"/>
                    <a:pt x="107868" y="321945"/>
                  </a:cubicBezTo>
                  <a:cubicBezTo>
                    <a:pt x="61196" y="275272"/>
                    <a:pt x="49766" y="261938"/>
                    <a:pt x="35478" y="261938"/>
                  </a:cubicBezTo>
                  <a:cubicBezTo>
                    <a:pt x="21191" y="261938"/>
                    <a:pt x="-2622" y="267653"/>
                    <a:pt x="236" y="286703"/>
                  </a:cubicBezTo>
                  <a:cubicBezTo>
                    <a:pt x="3093" y="305753"/>
                    <a:pt x="16428" y="336233"/>
                    <a:pt x="54528" y="367665"/>
                  </a:cubicBezTo>
                  <a:cubicBezTo>
                    <a:pt x="92628" y="399097"/>
                    <a:pt x="183116" y="489585"/>
                    <a:pt x="183116" y="48958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EA229CA-11A4-4C33-8CE6-EFC101F8DAEC}"/>
                </a:ext>
              </a:extLst>
            </p:cNvPr>
            <p:cNvSpPr/>
            <p:nvPr/>
          </p:nvSpPr>
          <p:spPr>
            <a:xfrm>
              <a:off x="10238382" y="3526540"/>
              <a:ext cx="72389" cy="92392"/>
            </a:xfrm>
            <a:custGeom>
              <a:avLst/>
              <a:gdLst>
                <a:gd name="connsiteX0" fmla="*/ 0 w 72389"/>
                <a:gd name="connsiteY0" fmla="*/ 92393 h 92392"/>
                <a:gd name="connsiteX1" fmla="*/ 0 w 72389"/>
                <a:gd name="connsiteY1" fmla="*/ 36195 h 92392"/>
                <a:gd name="connsiteX2" fmla="*/ 36195 w 72389"/>
                <a:gd name="connsiteY2" fmla="*/ 0 h 92392"/>
                <a:gd name="connsiteX3" fmla="*/ 36195 w 72389"/>
                <a:gd name="connsiteY3" fmla="*/ 0 h 92392"/>
                <a:gd name="connsiteX4" fmla="*/ 72390 w 72389"/>
                <a:gd name="connsiteY4" fmla="*/ 36195 h 92392"/>
                <a:gd name="connsiteX5" fmla="*/ 72390 w 72389"/>
                <a:gd name="connsiteY5" fmla="*/ 67627 h 9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389" h="92392">
                  <a:moveTo>
                    <a:pt x="0" y="92393"/>
                  </a:moveTo>
                  <a:lnTo>
                    <a:pt x="0" y="36195"/>
                  </a:lnTo>
                  <a:cubicBezTo>
                    <a:pt x="0" y="16193"/>
                    <a:pt x="16192" y="0"/>
                    <a:pt x="36195" y="0"/>
                  </a:cubicBezTo>
                  <a:lnTo>
                    <a:pt x="36195" y="0"/>
                  </a:lnTo>
                  <a:cubicBezTo>
                    <a:pt x="56198" y="0"/>
                    <a:pt x="72390" y="16193"/>
                    <a:pt x="72390" y="36195"/>
                  </a:cubicBezTo>
                  <a:lnTo>
                    <a:pt x="72390" y="6762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6A3A3B8-EF1B-4A5F-A1BD-574094ECBD68}"/>
                </a:ext>
              </a:extLst>
            </p:cNvPr>
            <p:cNvSpPr/>
            <p:nvPr/>
          </p:nvSpPr>
          <p:spPr>
            <a:xfrm>
              <a:off x="10310772" y="3563687"/>
              <a:ext cx="124956" cy="337185"/>
            </a:xfrm>
            <a:custGeom>
              <a:avLst/>
              <a:gdLst>
                <a:gd name="connsiteX0" fmla="*/ 0 w 124956"/>
                <a:gd name="connsiteY0" fmla="*/ 55245 h 337185"/>
                <a:gd name="connsiteX1" fmla="*/ 0 w 124956"/>
                <a:gd name="connsiteY1" fmla="*/ 31432 h 337185"/>
                <a:gd name="connsiteX2" fmla="*/ 31433 w 124956"/>
                <a:gd name="connsiteY2" fmla="*/ 0 h 337185"/>
                <a:gd name="connsiteX3" fmla="*/ 31433 w 124956"/>
                <a:gd name="connsiteY3" fmla="*/ 0 h 337185"/>
                <a:gd name="connsiteX4" fmla="*/ 62865 w 124956"/>
                <a:gd name="connsiteY4" fmla="*/ 31432 h 337185"/>
                <a:gd name="connsiteX5" fmla="*/ 61913 w 124956"/>
                <a:gd name="connsiteY5" fmla="*/ 87630 h 337185"/>
                <a:gd name="connsiteX6" fmla="*/ 93345 w 124956"/>
                <a:gd name="connsiteY6" fmla="*/ 56197 h 337185"/>
                <a:gd name="connsiteX7" fmla="*/ 93345 w 124956"/>
                <a:gd name="connsiteY7" fmla="*/ 56197 h 337185"/>
                <a:gd name="connsiteX8" fmla="*/ 124777 w 124956"/>
                <a:gd name="connsiteY8" fmla="*/ 87630 h 337185"/>
                <a:gd name="connsiteX9" fmla="*/ 110490 w 124956"/>
                <a:gd name="connsiteY9" fmla="*/ 245745 h 337185"/>
                <a:gd name="connsiteX10" fmla="*/ 78105 w 124956"/>
                <a:gd name="connsiteY10" fmla="*/ 337185 h 33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956" h="337185">
                  <a:moveTo>
                    <a:pt x="0" y="55245"/>
                  </a:moveTo>
                  <a:lnTo>
                    <a:pt x="0" y="31432"/>
                  </a:lnTo>
                  <a:cubicBezTo>
                    <a:pt x="0" y="14288"/>
                    <a:pt x="14288" y="0"/>
                    <a:pt x="31433" y="0"/>
                  </a:cubicBezTo>
                  <a:lnTo>
                    <a:pt x="31433" y="0"/>
                  </a:lnTo>
                  <a:cubicBezTo>
                    <a:pt x="48577" y="0"/>
                    <a:pt x="62865" y="14288"/>
                    <a:pt x="62865" y="31432"/>
                  </a:cubicBezTo>
                  <a:lnTo>
                    <a:pt x="61913" y="87630"/>
                  </a:lnTo>
                  <a:cubicBezTo>
                    <a:pt x="61913" y="70485"/>
                    <a:pt x="76200" y="56197"/>
                    <a:pt x="93345" y="56197"/>
                  </a:cubicBezTo>
                  <a:lnTo>
                    <a:pt x="93345" y="56197"/>
                  </a:lnTo>
                  <a:cubicBezTo>
                    <a:pt x="110490" y="56197"/>
                    <a:pt x="124777" y="70485"/>
                    <a:pt x="124777" y="87630"/>
                  </a:cubicBezTo>
                  <a:cubicBezTo>
                    <a:pt x="124777" y="87630"/>
                    <a:pt x="127635" y="195263"/>
                    <a:pt x="110490" y="245745"/>
                  </a:cubicBezTo>
                  <a:cubicBezTo>
                    <a:pt x="93345" y="296228"/>
                    <a:pt x="78105" y="337185"/>
                    <a:pt x="78105" y="33718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C1EED0C-6732-4E94-9E37-421F9622F93B}"/>
                </a:ext>
              </a:extLst>
            </p:cNvPr>
            <p:cNvSpPr/>
            <p:nvPr/>
          </p:nvSpPr>
          <p:spPr>
            <a:xfrm>
              <a:off x="10158372" y="3899920"/>
              <a:ext cx="257174" cy="97155"/>
            </a:xfrm>
            <a:custGeom>
              <a:avLst/>
              <a:gdLst>
                <a:gd name="connsiteX0" fmla="*/ 0 w 257174"/>
                <a:gd name="connsiteY0" fmla="*/ 0 h 97155"/>
                <a:gd name="connsiteX1" fmla="*/ 257175 w 257174"/>
                <a:gd name="connsiteY1" fmla="*/ 0 h 97155"/>
                <a:gd name="connsiteX2" fmla="*/ 257175 w 257174"/>
                <a:gd name="connsiteY2" fmla="*/ 97155 h 97155"/>
                <a:gd name="connsiteX3" fmla="*/ 0 w 257174"/>
                <a:gd name="connsiteY3" fmla="*/ 97155 h 97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174" h="97155">
                  <a:moveTo>
                    <a:pt x="0" y="0"/>
                  </a:moveTo>
                  <a:lnTo>
                    <a:pt x="257175" y="0"/>
                  </a:lnTo>
                  <a:lnTo>
                    <a:pt x="257175" y="97155"/>
                  </a:lnTo>
                  <a:lnTo>
                    <a:pt x="0" y="971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26C46C78-8EB2-43D8-967C-3AFC72BC8D43}"/>
                </a:ext>
              </a:extLst>
            </p:cNvPr>
            <p:cNvSpPr/>
            <p:nvPr/>
          </p:nvSpPr>
          <p:spPr>
            <a:xfrm>
              <a:off x="10094555" y="3450340"/>
              <a:ext cx="25717" cy="46672"/>
            </a:xfrm>
            <a:custGeom>
              <a:avLst/>
              <a:gdLst>
                <a:gd name="connsiteX0" fmla="*/ 0 w 25717"/>
                <a:gd name="connsiteY0" fmla="*/ 46673 h 46672"/>
                <a:gd name="connsiteX1" fmla="*/ 25717 w 25717"/>
                <a:gd name="connsiteY1" fmla="*/ 0 h 4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717" h="46672">
                  <a:moveTo>
                    <a:pt x="0" y="46673"/>
                  </a:moveTo>
                  <a:lnTo>
                    <a:pt x="25717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79827DBC-A610-416A-90E0-F87AEF91FB15}"/>
                </a:ext>
              </a:extLst>
            </p:cNvPr>
            <p:cNvSpPr/>
            <p:nvPr/>
          </p:nvSpPr>
          <p:spPr>
            <a:xfrm>
              <a:off x="10078362" y="3472247"/>
              <a:ext cx="47625" cy="55244"/>
            </a:xfrm>
            <a:custGeom>
              <a:avLst/>
              <a:gdLst>
                <a:gd name="connsiteX0" fmla="*/ 0 w 47625"/>
                <a:gd name="connsiteY0" fmla="*/ 55245 h 55244"/>
                <a:gd name="connsiteX1" fmla="*/ 47625 w 47625"/>
                <a:gd name="connsiteY1" fmla="*/ 25718 h 55244"/>
                <a:gd name="connsiteX2" fmla="*/ 19050 w 47625"/>
                <a:gd name="connsiteY2" fmla="*/ 21907 h 55244"/>
                <a:gd name="connsiteX3" fmla="*/ 0 w 47625"/>
                <a:gd name="connsiteY3" fmla="*/ 0 h 55244"/>
                <a:gd name="connsiteX4" fmla="*/ 0 w 47625"/>
                <a:gd name="connsiteY4" fmla="*/ 55245 h 5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55244">
                  <a:moveTo>
                    <a:pt x="0" y="55245"/>
                  </a:moveTo>
                  <a:cubicBezTo>
                    <a:pt x="14288" y="42863"/>
                    <a:pt x="29527" y="32385"/>
                    <a:pt x="47625" y="25718"/>
                  </a:cubicBezTo>
                  <a:lnTo>
                    <a:pt x="19050" y="21907"/>
                  </a:lnTo>
                  <a:lnTo>
                    <a:pt x="0" y="0"/>
                  </a:lnTo>
                  <a:cubicBezTo>
                    <a:pt x="2857" y="18098"/>
                    <a:pt x="2857" y="37148"/>
                    <a:pt x="0" y="55245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A1C19162-EADC-4FD3-A433-3A0278DE02E3}"/>
                </a:ext>
              </a:extLst>
            </p:cNvPr>
            <p:cNvSpPr/>
            <p:nvPr/>
          </p:nvSpPr>
          <p:spPr>
            <a:xfrm>
              <a:off x="10023117" y="3583690"/>
              <a:ext cx="24765" cy="46672"/>
            </a:xfrm>
            <a:custGeom>
              <a:avLst/>
              <a:gdLst>
                <a:gd name="connsiteX0" fmla="*/ 0 w 24765"/>
                <a:gd name="connsiteY0" fmla="*/ 46673 h 46672"/>
                <a:gd name="connsiteX1" fmla="*/ 24765 w 24765"/>
                <a:gd name="connsiteY1" fmla="*/ 0 h 4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765" h="46672">
                  <a:moveTo>
                    <a:pt x="0" y="46673"/>
                  </a:moveTo>
                  <a:lnTo>
                    <a:pt x="2476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04FBD8C4-A60A-41F2-8EC1-7826DF60DAAD}"/>
                </a:ext>
              </a:extLst>
            </p:cNvPr>
            <p:cNvSpPr/>
            <p:nvPr/>
          </p:nvSpPr>
          <p:spPr>
            <a:xfrm>
              <a:off x="10018355" y="3553209"/>
              <a:ext cx="47625" cy="56197"/>
            </a:xfrm>
            <a:custGeom>
              <a:avLst/>
              <a:gdLst>
                <a:gd name="connsiteX0" fmla="*/ 46672 w 47625"/>
                <a:gd name="connsiteY0" fmla="*/ 0 h 56197"/>
                <a:gd name="connsiteX1" fmla="*/ 47625 w 47625"/>
                <a:gd name="connsiteY1" fmla="*/ 56198 h 56197"/>
                <a:gd name="connsiteX2" fmla="*/ 28575 w 47625"/>
                <a:gd name="connsiteY2" fmla="*/ 34290 h 56197"/>
                <a:gd name="connsiteX3" fmla="*/ 0 w 47625"/>
                <a:gd name="connsiteY3" fmla="*/ 29528 h 56197"/>
                <a:gd name="connsiteX4" fmla="*/ 46672 w 47625"/>
                <a:gd name="connsiteY4" fmla="*/ 0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25" h="56197">
                  <a:moveTo>
                    <a:pt x="46672" y="0"/>
                  </a:moveTo>
                  <a:cubicBezTo>
                    <a:pt x="43815" y="19050"/>
                    <a:pt x="43815" y="38100"/>
                    <a:pt x="47625" y="56198"/>
                  </a:cubicBezTo>
                  <a:lnTo>
                    <a:pt x="28575" y="34290"/>
                  </a:lnTo>
                  <a:lnTo>
                    <a:pt x="0" y="29528"/>
                  </a:lnTo>
                  <a:cubicBezTo>
                    <a:pt x="16192" y="22860"/>
                    <a:pt x="32385" y="12382"/>
                    <a:pt x="46672" y="0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0" name="Graphic 49">
            <a:extLst>
              <a:ext uri="{FF2B5EF4-FFF2-40B4-BE49-F238E27FC236}">
                <a16:creationId xmlns:a16="http://schemas.microsoft.com/office/drawing/2014/main" id="{0BEB6012-4E50-4179-9B58-EB6DACF1B204}"/>
              </a:ext>
            </a:extLst>
          </p:cNvPr>
          <p:cNvGrpSpPr/>
          <p:nvPr/>
        </p:nvGrpSpPr>
        <p:grpSpPr>
          <a:xfrm>
            <a:off x="1400643" y="3390332"/>
            <a:ext cx="339936" cy="625792"/>
            <a:chOff x="1400643" y="3390332"/>
            <a:chExt cx="339936" cy="625792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A2D12172-4437-4918-838E-4CB9EFEF2E84}"/>
                </a:ext>
              </a:extLst>
            </p:cNvPr>
            <p:cNvSpPr/>
            <p:nvPr/>
          </p:nvSpPr>
          <p:spPr>
            <a:xfrm>
              <a:off x="1400643" y="3436957"/>
              <a:ext cx="339936" cy="473440"/>
            </a:xfrm>
            <a:custGeom>
              <a:avLst/>
              <a:gdLst>
                <a:gd name="connsiteX0" fmla="*/ 339937 w 339936"/>
                <a:gd name="connsiteY0" fmla="*/ 227696 h 473440"/>
                <a:gd name="connsiteX1" fmla="*/ 306599 w 339936"/>
                <a:gd name="connsiteY1" fmla="*/ 197215 h 473440"/>
                <a:gd name="connsiteX2" fmla="*/ 276119 w 339936"/>
                <a:gd name="connsiteY2" fmla="*/ 227696 h 473440"/>
                <a:gd name="connsiteX3" fmla="*/ 276119 w 339936"/>
                <a:gd name="connsiteY3" fmla="*/ 209598 h 473440"/>
                <a:gd name="connsiteX4" fmla="*/ 245639 w 339936"/>
                <a:gd name="connsiteY4" fmla="*/ 176260 h 473440"/>
                <a:gd name="connsiteX5" fmla="*/ 212302 w 339936"/>
                <a:gd name="connsiteY5" fmla="*/ 206740 h 473440"/>
                <a:gd name="connsiteX6" fmla="*/ 212302 w 339936"/>
                <a:gd name="connsiteY6" fmla="*/ 210551 h 473440"/>
                <a:gd name="connsiteX7" fmla="*/ 212302 w 339936"/>
                <a:gd name="connsiteY7" fmla="*/ 176260 h 473440"/>
                <a:gd name="connsiteX8" fmla="*/ 178964 w 339936"/>
                <a:gd name="connsiteY8" fmla="*/ 145781 h 473440"/>
                <a:gd name="connsiteX9" fmla="*/ 148484 w 339936"/>
                <a:gd name="connsiteY9" fmla="*/ 176260 h 473440"/>
                <a:gd name="connsiteX10" fmla="*/ 148484 w 339936"/>
                <a:gd name="connsiteY10" fmla="*/ 30528 h 473440"/>
                <a:gd name="connsiteX11" fmla="*/ 115147 w 339936"/>
                <a:gd name="connsiteY11" fmla="*/ 48 h 473440"/>
                <a:gd name="connsiteX12" fmla="*/ 84667 w 339936"/>
                <a:gd name="connsiteY12" fmla="*/ 30528 h 473440"/>
                <a:gd name="connsiteX13" fmla="*/ 84667 w 339936"/>
                <a:gd name="connsiteY13" fmla="*/ 238173 h 473440"/>
                <a:gd name="connsiteX14" fmla="*/ 59902 w 339936"/>
                <a:gd name="connsiteY14" fmla="*/ 195310 h 473440"/>
                <a:gd name="connsiteX15" fmla="*/ 16087 w 339936"/>
                <a:gd name="connsiteY15" fmla="*/ 183881 h 473440"/>
                <a:gd name="connsiteX16" fmla="*/ 4657 w 339936"/>
                <a:gd name="connsiteY16" fmla="*/ 227696 h 473440"/>
                <a:gd name="connsiteX17" fmla="*/ 125624 w 339936"/>
                <a:gd name="connsiteY17" fmla="*/ 473441 h 473440"/>
                <a:gd name="connsiteX18" fmla="*/ 239924 w 339936"/>
                <a:gd name="connsiteY18" fmla="*/ 473441 h 473440"/>
                <a:gd name="connsiteX19" fmla="*/ 339937 w 339936"/>
                <a:gd name="connsiteY19" fmla="*/ 356283 h 473440"/>
                <a:gd name="connsiteX20" fmla="*/ 339937 w 339936"/>
                <a:gd name="connsiteY20" fmla="*/ 227696 h 473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9936" h="473440">
                  <a:moveTo>
                    <a:pt x="339937" y="227696"/>
                  </a:moveTo>
                  <a:cubicBezTo>
                    <a:pt x="338984" y="209598"/>
                    <a:pt x="323744" y="196263"/>
                    <a:pt x="306599" y="197215"/>
                  </a:cubicBezTo>
                  <a:cubicBezTo>
                    <a:pt x="290407" y="198168"/>
                    <a:pt x="277072" y="211503"/>
                    <a:pt x="276119" y="227696"/>
                  </a:cubicBezTo>
                  <a:lnTo>
                    <a:pt x="276119" y="209598"/>
                  </a:lnTo>
                  <a:cubicBezTo>
                    <a:pt x="277072" y="191501"/>
                    <a:pt x="263737" y="177213"/>
                    <a:pt x="245639" y="176260"/>
                  </a:cubicBezTo>
                  <a:cubicBezTo>
                    <a:pt x="227542" y="175308"/>
                    <a:pt x="213254" y="188643"/>
                    <a:pt x="212302" y="206740"/>
                  </a:cubicBezTo>
                  <a:cubicBezTo>
                    <a:pt x="212302" y="207693"/>
                    <a:pt x="212302" y="208646"/>
                    <a:pt x="212302" y="210551"/>
                  </a:cubicBezTo>
                  <a:lnTo>
                    <a:pt x="212302" y="176260"/>
                  </a:lnTo>
                  <a:cubicBezTo>
                    <a:pt x="211349" y="158163"/>
                    <a:pt x="196109" y="144828"/>
                    <a:pt x="178964" y="145781"/>
                  </a:cubicBezTo>
                  <a:cubicBezTo>
                    <a:pt x="162772" y="146733"/>
                    <a:pt x="149437" y="160068"/>
                    <a:pt x="148484" y="176260"/>
                  </a:cubicBezTo>
                  <a:lnTo>
                    <a:pt x="148484" y="30528"/>
                  </a:lnTo>
                  <a:cubicBezTo>
                    <a:pt x="147532" y="12431"/>
                    <a:pt x="132292" y="-905"/>
                    <a:pt x="115147" y="48"/>
                  </a:cubicBezTo>
                  <a:cubicBezTo>
                    <a:pt x="98002" y="1001"/>
                    <a:pt x="85619" y="14335"/>
                    <a:pt x="84667" y="30528"/>
                  </a:cubicBezTo>
                  <a:lnTo>
                    <a:pt x="84667" y="238173"/>
                  </a:lnTo>
                  <a:lnTo>
                    <a:pt x="59902" y="195310"/>
                  </a:lnTo>
                  <a:cubicBezTo>
                    <a:pt x="51329" y="180071"/>
                    <a:pt x="31327" y="174356"/>
                    <a:pt x="16087" y="183881"/>
                  </a:cubicBezTo>
                  <a:cubicBezTo>
                    <a:pt x="847" y="193406"/>
                    <a:pt x="-4868" y="212456"/>
                    <a:pt x="4657" y="227696"/>
                  </a:cubicBezTo>
                  <a:cubicBezTo>
                    <a:pt x="4657" y="227696"/>
                    <a:pt x="71332" y="473441"/>
                    <a:pt x="125624" y="473441"/>
                  </a:cubicBezTo>
                  <a:lnTo>
                    <a:pt x="239924" y="473441"/>
                  </a:lnTo>
                  <a:cubicBezTo>
                    <a:pt x="295169" y="473441"/>
                    <a:pt x="339937" y="358188"/>
                    <a:pt x="339937" y="356283"/>
                  </a:cubicBezTo>
                  <a:lnTo>
                    <a:pt x="339937" y="227696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50D2696D-41FD-4618-8D51-5DFD638F8A96}"/>
                </a:ext>
              </a:extLst>
            </p:cNvPr>
            <p:cNvSpPr/>
            <p:nvPr/>
          </p:nvSpPr>
          <p:spPr>
            <a:xfrm>
              <a:off x="1466260" y="3909445"/>
              <a:ext cx="254317" cy="106680"/>
            </a:xfrm>
            <a:custGeom>
              <a:avLst/>
              <a:gdLst>
                <a:gd name="connsiteX0" fmla="*/ 0 w 254317"/>
                <a:gd name="connsiteY0" fmla="*/ 0 h 106680"/>
                <a:gd name="connsiteX1" fmla="*/ 254317 w 254317"/>
                <a:gd name="connsiteY1" fmla="*/ 0 h 106680"/>
                <a:gd name="connsiteX2" fmla="*/ 254317 w 254317"/>
                <a:gd name="connsiteY2" fmla="*/ 106680 h 106680"/>
                <a:gd name="connsiteX3" fmla="*/ 0 w 254317"/>
                <a:gd name="connsiteY3" fmla="*/ 106680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317" h="106680">
                  <a:moveTo>
                    <a:pt x="0" y="0"/>
                  </a:moveTo>
                  <a:lnTo>
                    <a:pt x="254317" y="0"/>
                  </a:lnTo>
                  <a:lnTo>
                    <a:pt x="254317" y="106680"/>
                  </a:lnTo>
                  <a:lnTo>
                    <a:pt x="0" y="1066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6C3A6507-D48B-4693-AC3E-5A2A386D02D0}"/>
                </a:ext>
              </a:extLst>
            </p:cNvPr>
            <p:cNvSpPr/>
            <p:nvPr/>
          </p:nvSpPr>
          <p:spPr>
            <a:xfrm>
              <a:off x="1440543" y="3396687"/>
              <a:ext cx="152400" cy="69845"/>
            </a:xfrm>
            <a:custGeom>
              <a:avLst/>
              <a:gdLst>
                <a:gd name="connsiteX0" fmla="*/ 0 w 152400"/>
                <a:gd name="connsiteY0" fmla="*/ 69845 h 69845"/>
                <a:gd name="connsiteX1" fmla="*/ 82867 w 152400"/>
                <a:gd name="connsiteY1" fmla="*/ 313 h 69845"/>
                <a:gd name="connsiteX2" fmla="*/ 152400 w 152400"/>
                <a:gd name="connsiteY2" fmla="*/ 69845 h 6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69845">
                  <a:moveTo>
                    <a:pt x="0" y="69845"/>
                  </a:moveTo>
                  <a:cubicBezTo>
                    <a:pt x="3810" y="27935"/>
                    <a:pt x="40957" y="-3497"/>
                    <a:pt x="82867" y="313"/>
                  </a:cubicBezTo>
                  <a:cubicBezTo>
                    <a:pt x="120015" y="3170"/>
                    <a:pt x="148590" y="32698"/>
                    <a:pt x="152400" y="6984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4642191E-E536-4054-B0D7-E4AD11B9BF11}"/>
                </a:ext>
              </a:extLst>
            </p:cNvPr>
            <p:cNvSpPr/>
            <p:nvPr/>
          </p:nvSpPr>
          <p:spPr>
            <a:xfrm>
              <a:off x="1666285" y="3424622"/>
              <a:ext cx="9525" cy="117157"/>
            </a:xfrm>
            <a:custGeom>
              <a:avLst/>
              <a:gdLst>
                <a:gd name="connsiteX0" fmla="*/ 0 w 9525"/>
                <a:gd name="connsiteY0" fmla="*/ 0 h 117157"/>
                <a:gd name="connsiteX1" fmla="*/ 0 w 9525"/>
                <a:gd name="connsiteY1" fmla="*/ 117157 h 11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17157">
                  <a:moveTo>
                    <a:pt x="0" y="0"/>
                  </a:moveTo>
                  <a:lnTo>
                    <a:pt x="0" y="11715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8123F93-02C1-4FEE-A740-3F394338BE65}"/>
                </a:ext>
              </a:extLst>
            </p:cNvPr>
            <p:cNvSpPr/>
            <p:nvPr/>
          </p:nvSpPr>
          <p:spPr>
            <a:xfrm>
              <a:off x="1638662" y="3390332"/>
              <a:ext cx="55245" cy="48577"/>
            </a:xfrm>
            <a:custGeom>
              <a:avLst/>
              <a:gdLst>
                <a:gd name="connsiteX0" fmla="*/ 27623 w 55245"/>
                <a:gd name="connsiteY0" fmla="*/ 0 h 48577"/>
                <a:gd name="connsiteX1" fmla="*/ 0 w 55245"/>
                <a:gd name="connsiteY1" fmla="*/ 48577 h 48577"/>
                <a:gd name="connsiteX2" fmla="*/ 27623 w 55245"/>
                <a:gd name="connsiteY2" fmla="*/ 39052 h 48577"/>
                <a:gd name="connsiteX3" fmla="*/ 55245 w 55245"/>
                <a:gd name="connsiteY3" fmla="*/ 48577 h 48577"/>
                <a:gd name="connsiteX4" fmla="*/ 27623 w 55245"/>
                <a:gd name="connsiteY4" fmla="*/ 0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245" h="48577">
                  <a:moveTo>
                    <a:pt x="27623" y="0"/>
                  </a:moveTo>
                  <a:cubicBezTo>
                    <a:pt x="20955" y="18097"/>
                    <a:pt x="12383" y="34290"/>
                    <a:pt x="0" y="48577"/>
                  </a:cubicBezTo>
                  <a:lnTo>
                    <a:pt x="27623" y="39052"/>
                  </a:lnTo>
                  <a:lnTo>
                    <a:pt x="55245" y="48577"/>
                  </a:lnTo>
                  <a:cubicBezTo>
                    <a:pt x="43815" y="34290"/>
                    <a:pt x="34290" y="18097"/>
                    <a:pt x="27623" y="0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A5371CDD-CFAC-448A-B20B-0FDB2BEA5196}"/>
                </a:ext>
              </a:extLst>
            </p:cNvPr>
            <p:cNvSpPr/>
            <p:nvPr/>
          </p:nvSpPr>
          <p:spPr>
            <a:xfrm>
              <a:off x="1638662" y="3527492"/>
              <a:ext cx="55245" cy="48577"/>
            </a:xfrm>
            <a:custGeom>
              <a:avLst/>
              <a:gdLst>
                <a:gd name="connsiteX0" fmla="*/ 27623 w 55245"/>
                <a:gd name="connsiteY0" fmla="*/ 48578 h 48577"/>
                <a:gd name="connsiteX1" fmla="*/ 0 w 55245"/>
                <a:gd name="connsiteY1" fmla="*/ 0 h 48577"/>
                <a:gd name="connsiteX2" fmla="*/ 27623 w 55245"/>
                <a:gd name="connsiteY2" fmla="*/ 9525 h 48577"/>
                <a:gd name="connsiteX3" fmla="*/ 55245 w 55245"/>
                <a:gd name="connsiteY3" fmla="*/ 0 h 48577"/>
                <a:gd name="connsiteX4" fmla="*/ 27623 w 55245"/>
                <a:gd name="connsiteY4" fmla="*/ 48578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245" h="48577">
                  <a:moveTo>
                    <a:pt x="27623" y="48578"/>
                  </a:moveTo>
                  <a:cubicBezTo>
                    <a:pt x="20955" y="30480"/>
                    <a:pt x="12383" y="14288"/>
                    <a:pt x="0" y="0"/>
                  </a:cubicBezTo>
                  <a:lnTo>
                    <a:pt x="27623" y="9525"/>
                  </a:lnTo>
                  <a:lnTo>
                    <a:pt x="55245" y="0"/>
                  </a:lnTo>
                  <a:cubicBezTo>
                    <a:pt x="43815" y="14288"/>
                    <a:pt x="34290" y="30480"/>
                    <a:pt x="27623" y="48578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9" name="Graphic 51">
            <a:extLst>
              <a:ext uri="{FF2B5EF4-FFF2-40B4-BE49-F238E27FC236}">
                <a16:creationId xmlns:a16="http://schemas.microsoft.com/office/drawing/2014/main" id="{2A247E69-0DA0-4EE3-A8AC-29BFC532211C}"/>
              </a:ext>
            </a:extLst>
          </p:cNvPr>
          <p:cNvGrpSpPr/>
          <p:nvPr/>
        </p:nvGrpSpPr>
        <p:grpSpPr>
          <a:xfrm>
            <a:off x="3402116" y="3511300"/>
            <a:ext cx="658177" cy="392429"/>
            <a:chOff x="3402116" y="3511300"/>
            <a:chExt cx="658177" cy="392429"/>
          </a:xfrm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47625B5-C368-4C12-A0BB-B58EC9B83937}"/>
                </a:ext>
              </a:extLst>
            </p:cNvPr>
            <p:cNvSpPr/>
            <p:nvPr/>
          </p:nvSpPr>
          <p:spPr>
            <a:xfrm>
              <a:off x="3830704" y="3514157"/>
              <a:ext cx="229588" cy="319087"/>
            </a:xfrm>
            <a:custGeom>
              <a:avLst/>
              <a:gdLst>
                <a:gd name="connsiteX0" fmla="*/ 229589 w 229588"/>
                <a:gd name="connsiteY0" fmla="*/ 153352 h 319087"/>
                <a:gd name="connsiteX1" fmla="*/ 207681 w 229588"/>
                <a:gd name="connsiteY1" fmla="*/ 131445 h 319087"/>
                <a:gd name="connsiteX2" fmla="*/ 185774 w 229588"/>
                <a:gd name="connsiteY2" fmla="*/ 153352 h 319087"/>
                <a:gd name="connsiteX3" fmla="*/ 185774 w 229588"/>
                <a:gd name="connsiteY3" fmla="*/ 140970 h 319087"/>
                <a:gd name="connsiteX4" fmla="*/ 163866 w 229588"/>
                <a:gd name="connsiteY4" fmla="*/ 119063 h 319087"/>
                <a:gd name="connsiteX5" fmla="*/ 141959 w 229588"/>
                <a:gd name="connsiteY5" fmla="*/ 140970 h 319087"/>
                <a:gd name="connsiteX6" fmla="*/ 141959 w 229588"/>
                <a:gd name="connsiteY6" fmla="*/ 140970 h 319087"/>
                <a:gd name="connsiteX7" fmla="*/ 141959 w 229588"/>
                <a:gd name="connsiteY7" fmla="*/ 118110 h 319087"/>
                <a:gd name="connsiteX8" fmla="*/ 119099 w 229588"/>
                <a:gd name="connsiteY8" fmla="*/ 98107 h 319087"/>
                <a:gd name="connsiteX9" fmla="*/ 99096 w 229588"/>
                <a:gd name="connsiteY9" fmla="*/ 118110 h 319087"/>
                <a:gd name="connsiteX10" fmla="*/ 99096 w 229588"/>
                <a:gd name="connsiteY10" fmla="*/ 21907 h 319087"/>
                <a:gd name="connsiteX11" fmla="*/ 77189 w 229588"/>
                <a:gd name="connsiteY11" fmla="*/ 0 h 319087"/>
                <a:gd name="connsiteX12" fmla="*/ 57186 w 229588"/>
                <a:gd name="connsiteY12" fmla="*/ 21907 h 319087"/>
                <a:gd name="connsiteX13" fmla="*/ 57186 w 229588"/>
                <a:gd name="connsiteY13" fmla="*/ 160972 h 319087"/>
                <a:gd name="connsiteX14" fmla="*/ 40041 w 229588"/>
                <a:gd name="connsiteY14" fmla="*/ 132397 h 319087"/>
                <a:gd name="connsiteX15" fmla="*/ 10514 w 229588"/>
                <a:gd name="connsiteY15" fmla="*/ 124777 h 319087"/>
                <a:gd name="connsiteX16" fmla="*/ 2894 w 229588"/>
                <a:gd name="connsiteY16" fmla="*/ 154305 h 319087"/>
                <a:gd name="connsiteX17" fmla="*/ 84809 w 229588"/>
                <a:gd name="connsiteY17" fmla="*/ 319087 h 319087"/>
                <a:gd name="connsiteX18" fmla="*/ 161009 w 229588"/>
                <a:gd name="connsiteY18" fmla="*/ 319087 h 319087"/>
                <a:gd name="connsiteX19" fmla="*/ 227684 w 229588"/>
                <a:gd name="connsiteY19" fmla="*/ 240030 h 319087"/>
                <a:gd name="connsiteX20" fmla="*/ 229589 w 229588"/>
                <a:gd name="connsiteY20" fmla="*/ 153352 h 319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9588" h="319087">
                  <a:moveTo>
                    <a:pt x="229589" y="153352"/>
                  </a:moveTo>
                  <a:cubicBezTo>
                    <a:pt x="229589" y="141922"/>
                    <a:pt x="220064" y="131445"/>
                    <a:pt x="207681" y="131445"/>
                  </a:cubicBezTo>
                  <a:cubicBezTo>
                    <a:pt x="195299" y="131445"/>
                    <a:pt x="185774" y="140970"/>
                    <a:pt x="185774" y="153352"/>
                  </a:cubicBezTo>
                  <a:lnTo>
                    <a:pt x="185774" y="140970"/>
                  </a:lnTo>
                  <a:cubicBezTo>
                    <a:pt x="185774" y="129540"/>
                    <a:pt x="176249" y="119063"/>
                    <a:pt x="163866" y="119063"/>
                  </a:cubicBezTo>
                  <a:cubicBezTo>
                    <a:pt x="152436" y="119063"/>
                    <a:pt x="141959" y="128588"/>
                    <a:pt x="141959" y="140970"/>
                  </a:cubicBezTo>
                  <a:lnTo>
                    <a:pt x="141959" y="140970"/>
                  </a:lnTo>
                  <a:lnTo>
                    <a:pt x="141959" y="118110"/>
                  </a:lnTo>
                  <a:cubicBezTo>
                    <a:pt x="141006" y="106680"/>
                    <a:pt x="130529" y="97155"/>
                    <a:pt x="119099" y="98107"/>
                  </a:cubicBezTo>
                  <a:cubicBezTo>
                    <a:pt x="108621" y="99060"/>
                    <a:pt x="100049" y="107632"/>
                    <a:pt x="99096" y="118110"/>
                  </a:cubicBezTo>
                  <a:lnTo>
                    <a:pt x="99096" y="21907"/>
                  </a:lnTo>
                  <a:cubicBezTo>
                    <a:pt x="99096" y="10477"/>
                    <a:pt x="89571" y="0"/>
                    <a:pt x="77189" y="0"/>
                  </a:cubicBezTo>
                  <a:cubicBezTo>
                    <a:pt x="64806" y="0"/>
                    <a:pt x="57186" y="9525"/>
                    <a:pt x="57186" y="21907"/>
                  </a:cubicBezTo>
                  <a:lnTo>
                    <a:pt x="57186" y="160972"/>
                  </a:lnTo>
                  <a:lnTo>
                    <a:pt x="40041" y="132397"/>
                  </a:lnTo>
                  <a:cubicBezTo>
                    <a:pt x="34326" y="121920"/>
                    <a:pt x="20991" y="119063"/>
                    <a:pt x="10514" y="124777"/>
                  </a:cubicBezTo>
                  <a:cubicBezTo>
                    <a:pt x="36" y="130493"/>
                    <a:pt x="-2821" y="143827"/>
                    <a:pt x="2894" y="154305"/>
                  </a:cubicBezTo>
                  <a:cubicBezTo>
                    <a:pt x="2894" y="154305"/>
                    <a:pt x="47661" y="319087"/>
                    <a:pt x="84809" y="319087"/>
                  </a:cubicBezTo>
                  <a:lnTo>
                    <a:pt x="161009" y="319087"/>
                  </a:lnTo>
                  <a:cubicBezTo>
                    <a:pt x="198156" y="319087"/>
                    <a:pt x="227684" y="241935"/>
                    <a:pt x="227684" y="240030"/>
                  </a:cubicBezTo>
                  <a:lnTo>
                    <a:pt x="229589" y="15335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796CE4E0-E653-45A6-88D3-DFBB111117D9}"/>
                </a:ext>
              </a:extLst>
            </p:cNvPr>
            <p:cNvSpPr/>
            <p:nvPr/>
          </p:nvSpPr>
          <p:spPr>
            <a:xfrm>
              <a:off x="3875508" y="3832292"/>
              <a:ext cx="170497" cy="71437"/>
            </a:xfrm>
            <a:custGeom>
              <a:avLst/>
              <a:gdLst>
                <a:gd name="connsiteX0" fmla="*/ 0 w 170497"/>
                <a:gd name="connsiteY0" fmla="*/ 0 h 71437"/>
                <a:gd name="connsiteX1" fmla="*/ 170498 w 170497"/>
                <a:gd name="connsiteY1" fmla="*/ 0 h 71437"/>
                <a:gd name="connsiteX2" fmla="*/ 170498 w 170497"/>
                <a:gd name="connsiteY2" fmla="*/ 71437 h 71437"/>
                <a:gd name="connsiteX3" fmla="*/ 0 w 170497"/>
                <a:gd name="connsiteY3" fmla="*/ 71437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497" h="71437">
                  <a:moveTo>
                    <a:pt x="0" y="0"/>
                  </a:moveTo>
                  <a:lnTo>
                    <a:pt x="170498" y="0"/>
                  </a:lnTo>
                  <a:lnTo>
                    <a:pt x="170498" y="71437"/>
                  </a:lnTo>
                  <a:lnTo>
                    <a:pt x="0" y="7143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0A482E73-42C7-411C-BA48-EFDEB7780DB9}"/>
                </a:ext>
              </a:extLst>
            </p:cNvPr>
            <p:cNvSpPr/>
            <p:nvPr/>
          </p:nvSpPr>
          <p:spPr>
            <a:xfrm>
              <a:off x="3402116" y="3514157"/>
              <a:ext cx="228636" cy="319087"/>
            </a:xfrm>
            <a:custGeom>
              <a:avLst/>
              <a:gdLst>
                <a:gd name="connsiteX0" fmla="*/ 0 w 228636"/>
                <a:gd name="connsiteY0" fmla="*/ 153352 h 319087"/>
                <a:gd name="connsiteX1" fmla="*/ 21907 w 228636"/>
                <a:gd name="connsiteY1" fmla="*/ 131445 h 319087"/>
                <a:gd name="connsiteX2" fmla="*/ 43815 w 228636"/>
                <a:gd name="connsiteY2" fmla="*/ 153352 h 319087"/>
                <a:gd name="connsiteX3" fmla="*/ 43815 w 228636"/>
                <a:gd name="connsiteY3" fmla="*/ 140970 h 319087"/>
                <a:gd name="connsiteX4" fmla="*/ 66675 w 228636"/>
                <a:gd name="connsiteY4" fmla="*/ 120968 h 319087"/>
                <a:gd name="connsiteX5" fmla="*/ 86677 w 228636"/>
                <a:gd name="connsiteY5" fmla="*/ 140970 h 319087"/>
                <a:gd name="connsiteX6" fmla="*/ 86677 w 228636"/>
                <a:gd name="connsiteY6" fmla="*/ 118110 h 319087"/>
                <a:gd name="connsiteX7" fmla="*/ 108585 w 228636"/>
                <a:gd name="connsiteY7" fmla="*/ 96202 h 319087"/>
                <a:gd name="connsiteX8" fmla="*/ 130493 w 228636"/>
                <a:gd name="connsiteY8" fmla="*/ 118110 h 319087"/>
                <a:gd name="connsiteX9" fmla="*/ 130493 w 228636"/>
                <a:gd name="connsiteY9" fmla="*/ 21907 h 319087"/>
                <a:gd name="connsiteX10" fmla="*/ 152400 w 228636"/>
                <a:gd name="connsiteY10" fmla="*/ 0 h 319087"/>
                <a:gd name="connsiteX11" fmla="*/ 171450 w 228636"/>
                <a:gd name="connsiteY11" fmla="*/ 21907 h 319087"/>
                <a:gd name="connsiteX12" fmla="*/ 171450 w 228636"/>
                <a:gd name="connsiteY12" fmla="*/ 160972 h 319087"/>
                <a:gd name="connsiteX13" fmla="*/ 188595 w 228636"/>
                <a:gd name="connsiteY13" fmla="*/ 132397 h 319087"/>
                <a:gd name="connsiteX14" fmla="*/ 218122 w 228636"/>
                <a:gd name="connsiteY14" fmla="*/ 124777 h 319087"/>
                <a:gd name="connsiteX15" fmla="*/ 225743 w 228636"/>
                <a:gd name="connsiteY15" fmla="*/ 154305 h 319087"/>
                <a:gd name="connsiteX16" fmla="*/ 144780 w 228636"/>
                <a:gd name="connsiteY16" fmla="*/ 319087 h 319087"/>
                <a:gd name="connsiteX17" fmla="*/ 66675 w 228636"/>
                <a:gd name="connsiteY17" fmla="*/ 319087 h 319087"/>
                <a:gd name="connsiteX18" fmla="*/ 0 w 228636"/>
                <a:gd name="connsiteY18" fmla="*/ 240030 h 319087"/>
                <a:gd name="connsiteX19" fmla="*/ 0 w 228636"/>
                <a:gd name="connsiteY19" fmla="*/ 153352 h 319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28636" h="319087">
                  <a:moveTo>
                    <a:pt x="0" y="153352"/>
                  </a:moveTo>
                  <a:cubicBezTo>
                    <a:pt x="0" y="141922"/>
                    <a:pt x="9525" y="131445"/>
                    <a:pt x="21907" y="131445"/>
                  </a:cubicBezTo>
                  <a:cubicBezTo>
                    <a:pt x="34290" y="131445"/>
                    <a:pt x="43815" y="140970"/>
                    <a:pt x="43815" y="153352"/>
                  </a:cubicBezTo>
                  <a:lnTo>
                    <a:pt x="43815" y="140970"/>
                  </a:lnTo>
                  <a:cubicBezTo>
                    <a:pt x="44767" y="129540"/>
                    <a:pt x="55245" y="120015"/>
                    <a:pt x="66675" y="120968"/>
                  </a:cubicBezTo>
                  <a:cubicBezTo>
                    <a:pt x="77152" y="121920"/>
                    <a:pt x="85725" y="130493"/>
                    <a:pt x="86677" y="140970"/>
                  </a:cubicBezTo>
                  <a:lnTo>
                    <a:pt x="86677" y="118110"/>
                  </a:lnTo>
                  <a:cubicBezTo>
                    <a:pt x="86677" y="106680"/>
                    <a:pt x="96202" y="96202"/>
                    <a:pt x="108585" y="96202"/>
                  </a:cubicBezTo>
                  <a:cubicBezTo>
                    <a:pt x="120968" y="96202"/>
                    <a:pt x="130493" y="105727"/>
                    <a:pt x="130493" y="118110"/>
                  </a:cubicBezTo>
                  <a:lnTo>
                    <a:pt x="130493" y="21907"/>
                  </a:lnTo>
                  <a:cubicBezTo>
                    <a:pt x="130493" y="10477"/>
                    <a:pt x="140018" y="0"/>
                    <a:pt x="152400" y="0"/>
                  </a:cubicBezTo>
                  <a:cubicBezTo>
                    <a:pt x="164783" y="0"/>
                    <a:pt x="171450" y="9525"/>
                    <a:pt x="171450" y="21907"/>
                  </a:cubicBezTo>
                  <a:lnTo>
                    <a:pt x="171450" y="160972"/>
                  </a:lnTo>
                  <a:lnTo>
                    <a:pt x="188595" y="132397"/>
                  </a:lnTo>
                  <a:cubicBezTo>
                    <a:pt x="194310" y="121920"/>
                    <a:pt x="207645" y="119063"/>
                    <a:pt x="218122" y="124777"/>
                  </a:cubicBezTo>
                  <a:cubicBezTo>
                    <a:pt x="228600" y="130493"/>
                    <a:pt x="231458" y="143827"/>
                    <a:pt x="225743" y="154305"/>
                  </a:cubicBezTo>
                  <a:cubicBezTo>
                    <a:pt x="225743" y="154305"/>
                    <a:pt x="180975" y="319087"/>
                    <a:pt x="144780" y="319087"/>
                  </a:cubicBezTo>
                  <a:lnTo>
                    <a:pt x="66675" y="319087"/>
                  </a:lnTo>
                  <a:cubicBezTo>
                    <a:pt x="29527" y="319087"/>
                    <a:pt x="0" y="241935"/>
                    <a:pt x="0" y="240030"/>
                  </a:cubicBezTo>
                  <a:lnTo>
                    <a:pt x="0" y="15335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880A80FF-90C2-4468-A900-8AEF7C6FFD43}"/>
                </a:ext>
              </a:extLst>
            </p:cNvPr>
            <p:cNvSpPr/>
            <p:nvPr/>
          </p:nvSpPr>
          <p:spPr>
            <a:xfrm>
              <a:off x="3415451" y="3832292"/>
              <a:ext cx="170497" cy="71437"/>
            </a:xfrm>
            <a:custGeom>
              <a:avLst/>
              <a:gdLst>
                <a:gd name="connsiteX0" fmla="*/ 0 w 170497"/>
                <a:gd name="connsiteY0" fmla="*/ 0 h 71437"/>
                <a:gd name="connsiteX1" fmla="*/ 170498 w 170497"/>
                <a:gd name="connsiteY1" fmla="*/ 0 h 71437"/>
                <a:gd name="connsiteX2" fmla="*/ 170498 w 170497"/>
                <a:gd name="connsiteY2" fmla="*/ 71437 h 71437"/>
                <a:gd name="connsiteX3" fmla="*/ 0 w 170497"/>
                <a:gd name="connsiteY3" fmla="*/ 71437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497" h="71437">
                  <a:moveTo>
                    <a:pt x="0" y="0"/>
                  </a:moveTo>
                  <a:lnTo>
                    <a:pt x="170498" y="0"/>
                  </a:lnTo>
                  <a:lnTo>
                    <a:pt x="170498" y="71437"/>
                  </a:lnTo>
                  <a:lnTo>
                    <a:pt x="0" y="7143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28FC7D7D-1E84-49BF-AFA5-999F93957FAA}"/>
                </a:ext>
              </a:extLst>
            </p:cNvPr>
            <p:cNvSpPr/>
            <p:nvPr/>
          </p:nvSpPr>
          <p:spPr>
            <a:xfrm>
              <a:off x="3648813" y="3537970"/>
              <a:ext cx="163829" cy="9525"/>
            </a:xfrm>
            <a:custGeom>
              <a:avLst/>
              <a:gdLst>
                <a:gd name="connsiteX0" fmla="*/ 0 w 163829"/>
                <a:gd name="connsiteY0" fmla="*/ 0 h 9525"/>
                <a:gd name="connsiteX1" fmla="*/ 163830 w 16382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29" h="9525">
                  <a:moveTo>
                    <a:pt x="0" y="0"/>
                  </a:moveTo>
                  <a:lnTo>
                    <a:pt x="16383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E35CB0F-398C-4D68-A880-894A54B4FACF}"/>
                </a:ext>
              </a:extLst>
            </p:cNvPr>
            <p:cNvSpPr/>
            <p:nvPr/>
          </p:nvSpPr>
          <p:spPr>
            <a:xfrm>
              <a:off x="3614523" y="3511300"/>
              <a:ext cx="48577" cy="53339"/>
            </a:xfrm>
            <a:custGeom>
              <a:avLst/>
              <a:gdLst>
                <a:gd name="connsiteX0" fmla="*/ 0 w 48577"/>
                <a:gd name="connsiteY0" fmla="*/ 26670 h 53339"/>
                <a:gd name="connsiteX1" fmla="*/ 48577 w 48577"/>
                <a:gd name="connsiteY1" fmla="*/ 53340 h 53339"/>
                <a:gd name="connsiteX2" fmla="*/ 39052 w 48577"/>
                <a:gd name="connsiteY2" fmla="*/ 26670 h 53339"/>
                <a:gd name="connsiteX3" fmla="*/ 48577 w 48577"/>
                <a:gd name="connsiteY3" fmla="*/ 0 h 53339"/>
                <a:gd name="connsiteX4" fmla="*/ 0 w 48577"/>
                <a:gd name="connsiteY4" fmla="*/ 2667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577" h="53339">
                  <a:moveTo>
                    <a:pt x="0" y="26670"/>
                  </a:moveTo>
                  <a:cubicBezTo>
                    <a:pt x="18098" y="33338"/>
                    <a:pt x="34290" y="41910"/>
                    <a:pt x="48577" y="53340"/>
                  </a:cubicBezTo>
                  <a:lnTo>
                    <a:pt x="39052" y="26670"/>
                  </a:lnTo>
                  <a:lnTo>
                    <a:pt x="48577" y="0"/>
                  </a:lnTo>
                  <a:cubicBezTo>
                    <a:pt x="34290" y="11430"/>
                    <a:pt x="18098" y="20955"/>
                    <a:pt x="0" y="26670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6F331FD0-CABF-4474-9442-F6A9BF057D56}"/>
                </a:ext>
              </a:extLst>
            </p:cNvPr>
            <p:cNvSpPr/>
            <p:nvPr/>
          </p:nvSpPr>
          <p:spPr>
            <a:xfrm>
              <a:off x="3798356" y="3511300"/>
              <a:ext cx="48577" cy="53339"/>
            </a:xfrm>
            <a:custGeom>
              <a:avLst/>
              <a:gdLst>
                <a:gd name="connsiteX0" fmla="*/ 48577 w 48577"/>
                <a:gd name="connsiteY0" fmla="*/ 26670 h 53339"/>
                <a:gd name="connsiteX1" fmla="*/ 0 w 48577"/>
                <a:gd name="connsiteY1" fmla="*/ 53340 h 53339"/>
                <a:gd name="connsiteX2" fmla="*/ 9525 w 48577"/>
                <a:gd name="connsiteY2" fmla="*/ 26670 h 53339"/>
                <a:gd name="connsiteX3" fmla="*/ 0 w 48577"/>
                <a:gd name="connsiteY3" fmla="*/ 0 h 53339"/>
                <a:gd name="connsiteX4" fmla="*/ 48577 w 48577"/>
                <a:gd name="connsiteY4" fmla="*/ 2667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577" h="53339">
                  <a:moveTo>
                    <a:pt x="48577" y="26670"/>
                  </a:moveTo>
                  <a:cubicBezTo>
                    <a:pt x="30480" y="33338"/>
                    <a:pt x="14288" y="41910"/>
                    <a:pt x="0" y="53340"/>
                  </a:cubicBezTo>
                  <a:lnTo>
                    <a:pt x="9525" y="26670"/>
                  </a:lnTo>
                  <a:lnTo>
                    <a:pt x="0" y="0"/>
                  </a:lnTo>
                  <a:cubicBezTo>
                    <a:pt x="15240" y="11430"/>
                    <a:pt x="31432" y="20955"/>
                    <a:pt x="48577" y="26670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9" name="Graphic 53">
            <a:extLst>
              <a:ext uri="{FF2B5EF4-FFF2-40B4-BE49-F238E27FC236}">
                <a16:creationId xmlns:a16="http://schemas.microsoft.com/office/drawing/2014/main" id="{76FC4DBC-4B24-4792-8DE2-EA17B5A24A4A}"/>
              </a:ext>
            </a:extLst>
          </p:cNvPr>
          <p:cNvGrpSpPr/>
          <p:nvPr/>
        </p:nvGrpSpPr>
        <p:grpSpPr>
          <a:xfrm>
            <a:off x="5679919" y="3383352"/>
            <a:ext cx="430530" cy="632772"/>
            <a:chOff x="5679919" y="3383352"/>
            <a:chExt cx="430530" cy="632772"/>
          </a:xfrm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149E8291-E1A1-43BB-9C65-0FE6CDE9D24B}"/>
                </a:ext>
              </a:extLst>
            </p:cNvPr>
            <p:cNvSpPr/>
            <p:nvPr/>
          </p:nvSpPr>
          <p:spPr>
            <a:xfrm>
              <a:off x="5769559" y="3436957"/>
              <a:ext cx="340889" cy="473440"/>
            </a:xfrm>
            <a:custGeom>
              <a:avLst/>
              <a:gdLst>
                <a:gd name="connsiteX0" fmla="*/ 339937 w 340889"/>
                <a:gd name="connsiteY0" fmla="*/ 227696 h 473440"/>
                <a:gd name="connsiteX1" fmla="*/ 306599 w 340889"/>
                <a:gd name="connsiteY1" fmla="*/ 197215 h 473440"/>
                <a:gd name="connsiteX2" fmla="*/ 276119 w 340889"/>
                <a:gd name="connsiteY2" fmla="*/ 227696 h 473440"/>
                <a:gd name="connsiteX3" fmla="*/ 276119 w 340889"/>
                <a:gd name="connsiteY3" fmla="*/ 209598 h 473440"/>
                <a:gd name="connsiteX4" fmla="*/ 245639 w 340889"/>
                <a:gd name="connsiteY4" fmla="*/ 176260 h 473440"/>
                <a:gd name="connsiteX5" fmla="*/ 212302 w 340889"/>
                <a:gd name="connsiteY5" fmla="*/ 206740 h 473440"/>
                <a:gd name="connsiteX6" fmla="*/ 212302 w 340889"/>
                <a:gd name="connsiteY6" fmla="*/ 210551 h 473440"/>
                <a:gd name="connsiteX7" fmla="*/ 212302 w 340889"/>
                <a:gd name="connsiteY7" fmla="*/ 176260 h 473440"/>
                <a:gd name="connsiteX8" fmla="*/ 178964 w 340889"/>
                <a:gd name="connsiteY8" fmla="*/ 145781 h 473440"/>
                <a:gd name="connsiteX9" fmla="*/ 148484 w 340889"/>
                <a:gd name="connsiteY9" fmla="*/ 176260 h 473440"/>
                <a:gd name="connsiteX10" fmla="*/ 148484 w 340889"/>
                <a:gd name="connsiteY10" fmla="*/ 30528 h 473440"/>
                <a:gd name="connsiteX11" fmla="*/ 115147 w 340889"/>
                <a:gd name="connsiteY11" fmla="*/ 48 h 473440"/>
                <a:gd name="connsiteX12" fmla="*/ 84667 w 340889"/>
                <a:gd name="connsiteY12" fmla="*/ 30528 h 473440"/>
                <a:gd name="connsiteX13" fmla="*/ 84667 w 340889"/>
                <a:gd name="connsiteY13" fmla="*/ 238173 h 473440"/>
                <a:gd name="connsiteX14" fmla="*/ 59902 w 340889"/>
                <a:gd name="connsiteY14" fmla="*/ 195310 h 473440"/>
                <a:gd name="connsiteX15" fmla="*/ 16087 w 340889"/>
                <a:gd name="connsiteY15" fmla="*/ 183881 h 473440"/>
                <a:gd name="connsiteX16" fmla="*/ 4657 w 340889"/>
                <a:gd name="connsiteY16" fmla="*/ 227696 h 473440"/>
                <a:gd name="connsiteX17" fmla="*/ 126577 w 340889"/>
                <a:gd name="connsiteY17" fmla="*/ 473441 h 473440"/>
                <a:gd name="connsiteX18" fmla="*/ 240877 w 340889"/>
                <a:gd name="connsiteY18" fmla="*/ 473441 h 473440"/>
                <a:gd name="connsiteX19" fmla="*/ 340889 w 340889"/>
                <a:gd name="connsiteY19" fmla="*/ 356283 h 473440"/>
                <a:gd name="connsiteX20" fmla="*/ 339937 w 340889"/>
                <a:gd name="connsiteY20" fmla="*/ 227696 h 473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0889" h="473440">
                  <a:moveTo>
                    <a:pt x="339937" y="227696"/>
                  </a:moveTo>
                  <a:cubicBezTo>
                    <a:pt x="338984" y="209598"/>
                    <a:pt x="323744" y="196263"/>
                    <a:pt x="306599" y="197215"/>
                  </a:cubicBezTo>
                  <a:cubicBezTo>
                    <a:pt x="290407" y="198168"/>
                    <a:pt x="277072" y="211503"/>
                    <a:pt x="276119" y="227696"/>
                  </a:cubicBezTo>
                  <a:lnTo>
                    <a:pt x="276119" y="209598"/>
                  </a:lnTo>
                  <a:cubicBezTo>
                    <a:pt x="277072" y="191501"/>
                    <a:pt x="263737" y="177213"/>
                    <a:pt x="245639" y="176260"/>
                  </a:cubicBezTo>
                  <a:cubicBezTo>
                    <a:pt x="227542" y="175308"/>
                    <a:pt x="213254" y="188643"/>
                    <a:pt x="212302" y="206740"/>
                  </a:cubicBezTo>
                  <a:cubicBezTo>
                    <a:pt x="212302" y="207693"/>
                    <a:pt x="212302" y="208646"/>
                    <a:pt x="212302" y="210551"/>
                  </a:cubicBezTo>
                  <a:lnTo>
                    <a:pt x="212302" y="176260"/>
                  </a:lnTo>
                  <a:cubicBezTo>
                    <a:pt x="211349" y="158163"/>
                    <a:pt x="196109" y="144828"/>
                    <a:pt x="178964" y="145781"/>
                  </a:cubicBezTo>
                  <a:cubicBezTo>
                    <a:pt x="162772" y="146733"/>
                    <a:pt x="149437" y="160068"/>
                    <a:pt x="148484" y="176260"/>
                  </a:cubicBezTo>
                  <a:lnTo>
                    <a:pt x="148484" y="30528"/>
                  </a:lnTo>
                  <a:cubicBezTo>
                    <a:pt x="147532" y="12431"/>
                    <a:pt x="132292" y="-905"/>
                    <a:pt x="115147" y="48"/>
                  </a:cubicBezTo>
                  <a:cubicBezTo>
                    <a:pt x="98954" y="1001"/>
                    <a:pt x="85619" y="14335"/>
                    <a:pt x="84667" y="30528"/>
                  </a:cubicBezTo>
                  <a:lnTo>
                    <a:pt x="84667" y="238173"/>
                  </a:lnTo>
                  <a:lnTo>
                    <a:pt x="59902" y="195310"/>
                  </a:lnTo>
                  <a:cubicBezTo>
                    <a:pt x="51329" y="180071"/>
                    <a:pt x="31327" y="174356"/>
                    <a:pt x="16087" y="183881"/>
                  </a:cubicBezTo>
                  <a:cubicBezTo>
                    <a:pt x="847" y="193406"/>
                    <a:pt x="-4868" y="212456"/>
                    <a:pt x="4657" y="227696"/>
                  </a:cubicBezTo>
                  <a:cubicBezTo>
                    <a:pt x="4657" y="227696"/>
                    <a:pt x="71332" y="473441"/>
                    <a:pt x="126577" y="473441"/>
                  </a:cubicBezTo>
                  <a:lnTo>
                    <a:pt x="240877" y="473441"/>
                  </a:lnTo>
                  <a:cubicBezTo>
                    <a:pt x="296122" y="473441"/>
                    <a:pt x="340889" y="358188"/>
                    <a:pt x="340889" y="356283"/>
                  </a:cubicBezTo>
                  <a:lnTo>
                    <a:pt x="339937" y="227696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4DE2F945-A907-4EDA-94D4-195FA882BEF5}"/>
                </a:ext>
              </a:extLst>
            </p:cNvPr>
            <p:cNvSpPr/>
            <p:nvPr/>
          </p:nvSpPr>
          <p:spPr>
            <a:xfrm>
              <a:off x="5835176" y="3909445"/>
              <a:ext cx="254317" cy="106680"/>
            </a:xfrm>
            <a:custGeom>
              <a:avLst/>
              <a:gdLst>
                <a:gd name="connsiteX0" fmla="*/ 0 w 254317"/>
                <a:gd name="connsiteY0" fmla="*/ 0 h 106680"/>
                <a:gd name="connsiteX1" fmla="*/ 254317 w 254317"/>
                <a:gd name="connsiteY1" fmla="*/ 0 h 106680"/>
                <a:gd name="connsiteX2" fmla="*/ 254317 w 254317"/>
                <a:gd name="connsiteY2" fmla="*/ 106680 h 106680"/>
                <a:gd name="connsiteX3" fmla="*/ 0 w 254317"/>
                <a:gd name="connsiteY3" fmla="*/ 106680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317" h="106680">
                  <a:moveTo>
                    <a:pt x="0" y="0"/>
                  </a:moveTo>
                  <a:lnTo>
                    <a:pt x="254317" y="0"/>
                  </a:lnTo>
                  <a:lnTo>
                    <a:pt x="254317" y="106680"/>
                  </a:lnTo>
                  <a:lnTo>
                    <a:pt x="0" y="1066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C3959C22-14EB-40F2-9BBF-7CEF2D7C98F8}"/>
                </a:ext>
              </a:extLst>
            </p:cNvPr>
            <p:cNvSpPr/>
            <p:nvPr/>
          </p:nvSpPr>
          <p:spPr>
            <a:xfrm>
              <a:off x="5808193" y="3383352"/>
              <a:ext cx="152712" cy="83180"/>
            </a:xfrm>
            <a:custGeom>
              <a:avLst/>
              <a:gdLst>
                <a:gd name="connsiteX0" fmla="*/ 313 w 152712"/>
                <a:gd name="connsiteY0" fmla="*/ 83180 h 83180"/>
                <a:gd name="connsiteX1" fmla="*/ 69845 w 152712"/>
                <a:gd name="connsiteY1" fmla="*/ 313 h 83180"/>
                <a:gd name="connsiteX2" fmla="*/ 152713 w 152712"/>
                <a:gd name="connsiteY2" fmla="*/ 69845 h 83180"/>
                <a:gd name="connsiteX3" fmla="*/ 152713 w 152712"/>
                <a:gd name="connsiteY3" fmla="*/ 83180 h 83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712" h="83180">
                  <a:moveTo>
                    <a:pt x="313" y="83180"/>
                  </a:moveTo>
                  <a:cubicBezTo>
                    <a:pt x="-3497" y="41270"/>
                    <a:pt x="27935" y="4123"/>
                    <a:pt x="69845" y="313"/>
                  </a:cubicBezTo>
                  <a:cubicBezTo>
                    <a:pt x="111755" y="-3497"/>
                    <a:pt x="148903" y="27935"/>
                    <a:pt x="152713" y="69845"/>
                  </a:cubicBezTo>
                  <a:cubicBezTo>
                    <a:pt x="152713" y="74608"/>
                    <a:pt x="152713" y="78418"/>
                    <a:pt x="152713" y="8318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933DF5EB-54AE-457B-977D-520BCBB69474}"/>
                </a:ext>
              </a:extLst>
            </p:cNvPr>
            <p:cNvSpPr/>
            <p:nvPr/>
          </p:nvSpPr>
          <p:spPr>
            <a:xfrm>
              <a:off x="5959954" y="3428432"/>
              <a:ext cx="95250" cy="9525"/>
            </a:xfrm>
            <a:custGeom>
              <a:avLst/>
              <a:gdLst>
                <a:gd name="connsiteX0" fmla="*/ 0 w 95250"/>
                <a:gd name="connsiteY0" fmla="*/ 0 h 9525"/>
                <a:gd name="connsiteX1" fmla="*/ 95250 w 952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0" h="9525">
                  <a:moveTo>
                    <a:pt x="0" y="0"/>
                  </a:moveTo>
                  <a:lnTo>
                    <a:pt x="9525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9AE29CA6-1C17-425F-9436-67E6CF7A4879}"/>
                </a:ext>
              </a:extLst>
            </p:cNvPr>
            <p:cNvSpPr/>
            <p:nvPr/>
          </p:nvSpPr>
          <p:spPr>
            <a:xfrm>
              <a:off x="6040916" y="3400809"/>
              <a:ext cx="48577" cy="54292"/>
            </a:xfrm>
            <a:custGeom>
              <a:avLst/>
              <a:gdLst>
                <a:gd name="connsiteX0" fmla="*/ 48577 w 48577"/>
                <a:gd name="connsiteY0" fmla="*/ 27623 h 54292"/>
                <a:gd name="connsiteX1" fmla="*/ 0 w 48577"/>
                <a:gd name="connsiteY1" fmla="*/ 54293 h 54292"/>
                <a:gd name="connsiteX2" fmla="*/ 9525 w 48577"/>
                <a:gd name="connsiteY2" fmla="*/ 27623 h 54292"/>
                <a:gd name="connsiteX3" fmla="*/ 0 w 48577"/>
                <a:gd name="connsiteY3" fmla="*/ 0 h 54292"/>
                <a:gd name="connsiteX4" fmla="*/ 48577 w 48577"/>
                <a:gd name="connsiteY4" fmla="*/ 27623 h 5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577" h="54292">
                  <a:moveTo>
                    <a:pt x="48577" y="27623"/>
                  </a:moveTo>
                  <a:cubicBezTo>
                    <a:pt x="30480" y="34290"/>
                    <a:pt x="14288" y="42863"/>
                    <a:pt x="0" y="54293"/>
                  </a:cubicBezTo>
                  <a:lnTo>
                    <a:pt x="9525" y="27623"/>
                  </a:lnTo>
                  <a:lnTo>
                    <a:pt x="0" y="0"/>
                  </a:lnTo>
                  <a:cubicBezTo>
                    <a:pt x="14288" y="12383"/>
                    <a:pt x="30480" y="20955"/>
                    <a:pt x="48577" y="27623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A331852-9372-4088-8B47-AC15939B6C2E}"/>
                </a:ext>
              </a:extLst>
            </p:cNvPr>
            <p:cNvSpPr/>
            <p:nvPr/>
          </p:nvSpPr>
          <p:spPr>
            <a:xfrm>
              <a:off x="5714209" y="3428432"/>
              <a:ext cx="95250" cy="9525"/>
            </a:xfrm>
            <a:custGeom>
              <a:avLst/>
              <a:gdLst>
                <a:gd name="connsiteX0" fmla="*/ 0 w 95250"/>
                <a:gd name="connsiteY0" fmla="*/ 0 h 9525"/>
                <a:gd name="connsiteX1" fmla="*/ 95250 w 952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0" h="9525">
                  <a:moveTo>
                    <a:pt x="0" y="0"/>
                  </a:moveTo>
                  <a:lnTo>
                    <a:pt x="9525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6B83700-F5CB-4EE3-BFF9-0049D8839328}"/>
                </a:ext>
              </a:extLst>
            </p:cNvPr>
            <p:cNvSpPr/>
            <p:nvPr/>
          </p:nvSpPr>
          <p:spPr>
            <a:xfrm>
              <a:off x="5679919" y="3400809"/>
              <a:ext cx="48577" cy="54292"/>
            </a:xfrm>
            <a:custGeom>
              <a:avLst/>
              <a:gdLst>
                <a:gd name="connsiteX0" fmla="*/ 0 w 48577"/>
                <a:gd name="connsiteY0" fmla="*/ 27623 h 54292"/>
                <a:gd name="connsiteX1" fmla="*/ 48577 w 48577"/>
                <a:gd name="connsiteY1" fmla="*/ 54293 h 54292"/>
                <a:gd name="connsiteX2" fmla="*/ 39052 w 48577"/>
                <a:gd name="connsiteY2" fmla="*/ 27623 h 54292"/>
                <a:gd name="connsiteX3" fmla="*/ 48577 w 48577"/>
                <a:gd name="connsiteY3" fmla="*/ 0 h 54292"/>
                <a:gd name="connsiteX4" fmla="*/ 0 w 48577"/>
                <a:gd name="connsiteY4" fmla="*/ 27623 h 5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577" h="54292">
                  <a:moveTo>
                    <a:pt x="0" y="27623"/>
                  </a:moveTo>
                  <a:cubicBezTo>
                    <a:pt x="18097" y="34290"/>
                    <a:pt x="34290" y="42863"/>
                    <a:pt x="48577" y="54293"/>
                  </a:cubicBezTo>
                  <a:lnTo>
                    <a:pt x="39052" y="27623"/>
                  </a:lnTo>
                  <a:lnTo>
                    <a:pt x="48577" y="0"/>
                  </a:lnTo>
                  <a:cubicBezTo>
                    <a:pt x="34290" y="12383"/>
                    <a:pt x="17145" y="20955"/>
                    <a:pt x="0" y="27623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9" name="Graphic 55">
            <a:extLst>
              <a:ext uri="{FF2B5EF4-FFF2-40B4-BE49-F238E27FC236}">
                <a16:creationId xmlns:a16="http://schemas.microsoft.com/office/drawing/2014/main" id="{A6F40415-C408-4BBE-B09C-D81D7C0BCBBE}"/>
              </a:ext>
            </a:extLst>
          </p:cNvPr>
          <p:cNvGrpSpPr/>
          <p:nvPr/>
        </p:nvGrpSpPr>
        <p:grpSpPr>
          <a:xfrm>
            <a:off x="7835916" y="3390332"/>
            <a:ext cx="453737" cy="613228"/>
            <a:chOff x="7835916" y="3390332"/>
            <a:chExt cx="453737" cy="613228"/>
          </a:xfrm>
        </p:grpSpPr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7A4DF0A8-C273-43D9-BB4B-9DCE1A2CF154}"/>
                </a:ext>
              </a:extLst>
            </p:cNvPr>
            <p:cNvSpPr/>
            <p:nvPr/>
          </p:nvSpPr>
          <p:spPr>
            <a:xfrm>
              <a:off x="7835916" y="3441529"/>
              <a:ext cx="342640" cy="445727"/>
            </a:xfrm>
            <a:custGeom>
              <a:avLst/>
              <a:gdLst>
                <a:gd name="connsiteX0" fmla="*/ 11315 w 342640"/>
                <a:gd name="connsiteY0" fmla="*/ 327898 h 445727"/>
                <a:gd name="connsiteX1" fmla="*/ 10363 w 342640"/>
                <a:gd name="connsiteY1" fmla="*/ 282178 h 445727"/>
                <a:gd name="connsiteX2" fmla="*/ 56083 w 342640"/>
                <a:gd name="connsiteY2" fmla="*/ 282178 h 445727"/>
                <a:gd name="connsiteX3" fmla="*/ 42748 w 342640"/>
                <a:gd name="connsiteY3" fmla="*/ 269796 h 445727"/>
                <a:gd name="connsiteX4" fmla="*/ 42748 w 342640"/>
                <a:gd name="connsiteY4" fmla="*/ 225028 h 445727"/>
                <a:gd name="connsiteX5" fmla="*/ 87515 w 342640"/>
                <a:gd name="connsiteY5" fmla="*/ 225028 h 445727"/>
                <a:gd name="connsiteX6" fmla="*/ 64655 w 342640"/>
                <a:gd name="connsiteY6" fmla="*/ 200263 h 445727"/>
                <a:gd name="connsiteX7" fmla="*/ 66560 w 342640"/>
                <a:gd name="connsiteY7" fmla="*/ 155496 h 445727"/>
                <a:gd name="connsiteX8" fmla="*/ 109423 w 342640"/>
                <a:gd name="connsiteY8" fmla="*/ 155496 h 445727"/>
                <a:gd name="connsiteX9" fmla="*/ 7505 w 342640"/>
                <a:gd name="connsiteY9" fmla="*/ 52626 h 445727"/>
                <a:gd name="connsiteX10" fmla="*/ 11315 w 342640"/>
                <a:gd name="connsiteY10" fmla="*/ 7858 h 445727"/>
                <a:gd name="connsiteX11" fmla="*/ 52273 w 342640"/>
                <a:gd name="connsiteY11" fmla="*/ 7858 h 445727"/>
                <a:gd name="connsiteX12" fmla="*/ 198958 w 342640"/>
                <a:gd name="connsiteY12" fmla="*/ 154543 h 445727"/>
                <a:gd name="connsiteX13" fmla="*/ 185623 w 342640"/>
                <a:gd name="connsiteY13" fmla="*/ 106918 h 445727"/>
                <a:gd name="connsiteX14" fmla="*/ 208483 w 342640"/>
                <a:gd name="connsiteY14" fmla="*/ 67866 h 445727"/>
                <a:gd name="connsiteX15" fmla="*/ 247535 w 342640"/>
                <a:gd name="connsiteY15" fmla="*/ 90726 h 445727"/>
                <a:gd name="connsiteX16" fmla="*/ 335165 w 342640"/>
                <a:gd name="connsiteY16" fmla="*/ 349806 h 445727"/>
                <a:gd name="connsiteX17" fmla="*/ 255155 w 342640"/>
                <a:gd name="connsiteY17" fmla="*/ 430768 h 445727"/>
                <a:gd name="connsiteX18" fmla="*/ 101803 w 342640"/>
                <a:gd name="connsiteY18" fmla="*/ 418386 h 445727"/>
                <a:gd name="connsiteX19" fmla="*/ 11315 w 342640"/>
                <a:gd name="connsiteY19" fmla="*/ 327898 h 44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2640" h="445727">
                  <a:moveTo>
                    <a:pt x="11315" y="327898"/>
                  </a:moveTo>
                  <a:cubicBezTo>
                    <a:pt x="-2020" y="315516"/>
                    <a:pt x="-2020" y="294561"/>
                    <a:pt x="10363" y="282178"/>
                  </a:cubicBezTo>
                  <a:cubicBezTo>
                    <a:pt x="22745" y="269796"/>
                    <a:pt x="42748" y="269796"/>
                    <a:pt x="56083" y="282178"/>
                  </a:cubicBezTo>
                  <a:lnTo>
                    <a:pt x="42748" y="269796"/>
                  </a:lnTo>
                  <a:cubicBezTo>
                    <a:pt x="30365" y="257413"/>
                    <a:pt x="30365" y="237411"/>
                    <a:pt x="42748" y="225028"/>
                  </a:cubicBezTo>
                  <a:cubicBezTo>
                    <a:pt x="55130" y="212646"/>
                    <a:pt x="75133" y="212646"/>
                    <a:pt x="87515" y="225028"/>
                  </a:cubicBezTo>
                  <a:lnTo>
                    <a:pt x="64655" y="200263"/>
                  </a:lnTo>
                  <a:cubicBezTo>
                    <a:pt x="53225" y="186928"/>
                    <a:pt x="54178" y="166926"/>
                    <a:pt x="66560" y="155496"/>
                  </a:cubicBezTo>
                  <a:cubicBezTo>
                    <a:pt x="78943" y="145018"/>
                    <a:pt x="97040" y="144066"/>
                    <a:pt x="109423" y="155496"/>
                  </a:cubicBezTo>
                  <a:lnTo>
                    <a:pt x="7505" y="52626"/>
                  </a:lnTo>
                  <a:cubicBezTo>
                    <a:pt x="-3925" y="39291"/>
                    <a:pt x="-2020" y="19288"/>
                    <a:pt x="11315" y="7858"/>
                  </a:cubicBezTo>
                  <a:cubicBezTo>
                    <a:pt x="22745" y="-2619"/>
                    <a:pt x="40843" y="-2619"/>
                    <a:pt x="52273" y="7858"/>
                  </a:cubicBezTo>
                  <a:lnTo>
                    <a:pt x="198958" y="154543"/>
                  </a:lnTo>
                  <a:lnTo>
                    <a:pt x="185623" y="106918"/>
                  </a:lnTo>
                  <a:cubicBezTo>
                    <a:pt x="180860" y="89773"/>
                    <a:pt x="191338" y="72628"/>
                    <a:pt x="208483" y="67866"/>
                  </a:cubicBezTo>
                  <a:cubicBezTo>
                    <a:pt x="225628" y="63103"/>
                    <a:pt x="242773" y="73581"/>
                    <a:pt x="247535" y="90726"/>
                  </a:cubicBezTo>
                  <a:cubicBezTo>
                    <a:pt x="247535" y="90726"/>
                    <a:pt x="374218" y="311706"/>
                    <a:pt x="335165" y="349806"/>
                  </a:cubicBezTo>
                  <a:lnTo>
                    <a:pt x="255155" y="430768"/>
                  </a:lnTo>
                  <a:cubicBezTo>
                    <a:pt x="216103" y="469821"/>
                    <a:pt x="102755" y="420291"/>
                    <a:pt x="101803" y="418386"/>
                  </a:cubicBezTo>
                  <a:lnTo>
                    <a:pt x="11315" y="32789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7752FD9-A2F8-400A-9C19-668D4F9E6336}"/>
                </a:ext>
              </a:extLst>
            </p:cNvPr>
            <p:cNvSpPr/>
            <p:nvPr/>
          </p:nvSpPr>
          <p:spPr>
            <a:xfrm rot="-2700000">
              <a:off x="8034866" y="3822590"/>
              <a:ext cx="254315" cy="106678"/>
            </a:xfrm>
            <a:custGeom>
              <a:avLst/>
              <a:gdLst>
                <a:gd name="connsiteX0" fmla="*/ 0 w 254315"/>
                <a:gd name="connsiteY0" fmla="*/ 0 h 106678"/>
                <a:gd name="connsiteX1" fmla="*/ 254315 w 254315"/>
                <a:gd name="connsiteY1" fmla="*/ 0 h 106678"/>
                <a:gd name="connsiteX2" fmla="*/ 254315 w 254315"/>
                <a:gd name="connsiteY2" fmla="*/ 106679 h 106678"/>
                <a:gd name="connsiteX3" fmla="*/ 0 w 254315"/>
                <a:gd name="connsiteY3" fmla="*/ 106679 h 106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315" h="106678">
                  <a:moveTo>
                    <a:pt x="0" y="0"/>
                  </a:moveTo>
                  <a:lnTo>
                    <a:pt x="254315" y="0"/>
                  </a:lnTo>
                  <a:lnTo>
                    <a:pt x="254315" y="106679"/>
                  </a:lnTo>
                  <a:lnTo>
                    <a:pt x="0" y="106679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29FCC9FC-76D6-4925-BC3A-DF781A0E2669}"/>
                </a:ext>
              </a:extLst>
            </p:cNvPr>
            <p:cNvSpPr/>
            <p:nvPr/>
          </p:nvSpPr>
          <p:spPr>
            <a:xfrm>
              <a:off x="8008204" y="3426527"/>
              <a:ext cx="243839" cy="9525"/>
            </a:xfrm>
            <a:custGeom>
              <a:avLst/>
              <a:gdLst>
                <a:gd name="connsiteX0" fmla="*/ 0 w 243839"/>
                <a:gd name="connsiteY0" fmla="*/ 0 h 9525"/>
                <a:gd name="connsiteX1" fmla="*/ 243840 w 2438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3839" h="9525">
                  <a:moveTo>
                    <a:pt x="0" y="0"/>
                  </a:moveTo>
                  <a:lnTo>
                    <a:pt x="24384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34B303BD-E957-49F0-AEBF-23C580E2A26C}"/>
                </a:ext>
              </a:extLst>
            </p:cNvPr>
            <p:cNvSpPr/>
            <p:nvPr/>
          </p:nvSpPr>
          <p:spPr>
            <a:xfrm>
              <a:off x="7962484" y="3390332"/>
              <a:ext cx="64769" cy="72389"/>
            </a:xfrm>
            <a:custGeom>
              <a:avLst/>
              <a:gdLst>
                <a:gd name="connsiteX0" fmla="*/ 0 w 64769"/>
                <a:gd name="connsiteY0" fmla="*/ 36195 h 72389"/>
                <a:gd name="connsiteX1" fmla="*/ 64770 w 64769"/>
                <a:gd name="connsiteY1" fmla="*/ 72390 h 72389"/>
                <a:gd name="connsiteX2" fmla="*/ 52388 w 64769"/>
                <a:gd name="connsiteY2" fmla="*/ 36195 h 72389"/>
                <a:gd name="connsiteX3" fmla="*/ 64770 w 64769"/>
                <a:gd name="connsiteY3" fmla="*/ 0 h 72389"/>
                <a:gd name="connsiteX4" fmla="*/ 0 w 64769"/>
                <a:gd name="connsiteY4" fmla="*/ 36195 h 72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69" h="72389">
                  <a:moveTo>
                    <a:pt x="0" y="36195"/>
                  </a:moveTo>
                  <a:cubicBezTo>
                    <a:pt x="23813" y="44768"/>
                    <a:pt x="45720" y="57150"/>
                    <a:pt x="64770" y="72390"/>
                  </a:cubicBezTo>
                  <a:lnTo>
                    <a:pt x="52388" y="36195"/>
                  </a:lnTo>
                  <a:lnTo>
                    <a:pt x="64770" y="0"/>
                  </a:lnTo>
                  <a:cubicBezTo>
                    <a:pt x="45720" y="15240"/>
                    <a:pt x="23813" y="27622"/>
                    <a:pt x="0" y="36195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6" name="Graphic 67">
            <a:extLst>
              <a:ext uri="{FF2B5EF4-FFF2-40B4-BE49-F238E27FC236}">
                <a16:creationId xmlns:a16="http://schemas.microsoft.com/office/drawing/2014/main" id="{5801A28C-ABEF-46CA-8D1E-EC942B562D58}"/>
              </a:ext>
            </a:extLst>
          </p:cNvPr>
          <p:cNvGrpSpPr/>
          <p:nvPr/>
        </p:nvGrpSpPr>
        <p:grpSpPr>
          <a:xfrm>
            <a:off x="10017166" y="5142787"/>
            <a:ext cx="418561" cy="587692"/>
            <a:chOff x="10017166" y="5142787"/>
            <a:chExt cx="418561" cy="587692"/>
          </a:xfrm>
        </p:grpSpPr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6420FE8F-0C6D-438D-ACBA-75BB80C17A35}"/>
                </a:ext>
              </a:extLst>
            </p:cNvPr>
            <p:cNvSpPr/>
            <p:nvPr/>
          </p:nvSpPr>
          <p:spPr>
            <a:xfrm>
              <a:off x="10017166" y="5142787"/>
              <a:ext cx="221215" cy="489584"/>
            </a:xfrm>
            <a:custGeom>
              <a:avLst/>
              <a:gdLst>
                <a:gd name="connsiteX0" fmla="*/ 221216 w 221215"/>
                <a:gd name="connsiteY0" fmla="*/ 153352 h 489584"/>
                <a:gd name="connsiteX1" fmla="*/ 221216 w 221215"/>
                <a:gd name="connsiteY1" fmla="*/ 36195 h 489584"/>
                <a:gd name="connsiteX2" fmla="*/ 185021 w 221215"/>
                <a:gd name="connsiteY2" fmla="*/ 0 h 489584"/>
                <a:gd name="connsiteX3" fmla="*/ 185021 w 221215"/>
                <a:gd name="connsiteY3" fmla="*/ 0 h 489584"/>
                <a:gd name="connsiteX4" fmla="*/ 148826 w 221215"/>
                <a:gd name="connsiteY4" fmla="*/ 36195 h 489584"/>
                <a:gd name="connsiteX5" fmla="*/ 148826 w 221215"/>
                <a:gd name="connsiteY5" fmla="*/ 298133 h 489584"/>
                <a:gd name="connsiteX6" fmla="*/ 107868 w 221215"/>
                <a:gd name="connsiteY6" fmla="*/ 321945 h 489584"/>
                <a:gd name="connsiteX7" fmla="*/ 35478 w 221215"/>
                <a:gd name="connsiteY7" fmla="*/ 261938 h 489584"/>
                <a:gd name="connsiteX8" fmla="*/ 236 w 221215"/>
                <a:gd name="connsiteY8" fmla="*/ 286703 h 489584"/>
                <a:gd name="connsiteX9" fmla="*/ 54528 w 221215"/>
                <a:gd name="connsiteY9" fmla="*/ 367665 h 489584"/>
                <a:gd name="connsiteX10" fmla="*/ 183116 w 221215"/>
                <a:gd name="connsiteY10" fmla="*/ 489585 h 489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1215" h="489584">
                  <a:moveTo>
                    <a:pt x="221216" y="153352"/>
                  </a:moveTo>
                  <a:lnTo>
                    <a:pt x="221216" y="36195"/>
                  </a:lnTo>
                  <a:cubicBezTo>
                    <a:pt x="221216" y="16193"/>
                    <a:pt x="205023" y="0"/>
                    <a:pt x="185021" y="0"/>
                  </a:cubicBezTo>
                  <a:lnTo>
                    <a:pt x="185021" y="0"/>
                  </a:lnTo>
                  <a:cubicBezTo>
                    <a:pt x="165018" y="0"/>
                    <a:pt x="148826" y="16193"/>
                    <a:pt x="148826" y="36195"/>
                  </a:cubicBezTo>
                  <a:lnTo>
                    <a:pt x="148826" y="298133"/>
                  </a:lnTo>
                  <a:cubicBezTo>
                    <a:pt x="148826" y="298133"/>
                    <a:pt x="154541" y="368618"/>
                    <a:pt x="107868" y="321945"/>
                  </a:cubicBezTo>
                  <a:cubicBezTo>
                    <a:pt x="61196" y="275272"/>
                    <a:pt x="49766" y="261938"/>
                    <a:pt x="35478" y="261938"/>
                  </a:cubicBezTo>
                  <a:cubicBezTo>
                    <a:pt x="21191" y="261938"/>
                    <a:pt x="-2622" y="267653"/>
                    <a:pt x="236" y="286703"/>
                  </a:cubicBezTo>
                  <a:cubicBezTo>
                    <a:pt x="3093" y="305753"/>
                    <a:pt x="16428" y="336233"/>
                    <a:pt x="54528" y="367665"/>
                  </a:cubicBezTo>
                  <a:cubicBezTo>
                    <a:pt x="92628" y="399097"/>
                    <a:pt x="183116" y="489585"/>
                    <a:pt x="183116" y="48958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47970945-82D4-4628-A8D4-84B2DEC8385D}"/>
                </a:ext>
              </a:extLst>
            </p:cNvPr>
            <p:cNvSpPr/>
            <p:nvPr/>
          </p:nvSpPr>
          <p:spPr>
            <a:xfrm>
              <a:off x="10238382" y="5259945"/>
              <a:ext cx="72389" cy="92392"/>
            </a:xfrm>
            <a:custGeom>
              <a:avLst/>
              <a:gdLst>
                <a:gd name="connsiteX0" fmla="*/ 0 w 72389"/>
                <a:gd name="connsiteY0" fmla="*/ 92393 h 92392"/>
                <a:gd name="connsiteX1" fmla="*/ 0 w 72389"/>
                <a:gd name="connsiteY1" fmla="*/ 36195 h 92392"/>
                <a:gd name="connsiteX2" fmla="*/ 36195 w 72389"/>
                <a:gd name="connsiteY2" fmla="*/ 0 h 92392"/>
                <a:gd name="connsiteX3" fmla="*/ 36195 w 72389"/>
                <a:gd name="connsiteY3" fmla="*/ 0 h 92392"/>
                <a:gd name="connsiteX4" fmla="*/ 72390 w 72389"/>
                <a:gd name="connsiteY4" fmla="*/ 36195 h 92392"/>
                <a:gd name="connsiteX5" fmla="*/ 72390 w 72389"/>
                <a:gd name="connsiteY5" fmla="*/ 67627 h 9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389" h="92392">
                  <a:moveTo>
                    <a:pt x="0" y="92393"/>
                  </a:moveTo>
                  <a:lnTo>
                    <a:pt x="0" y="36195"/>
                  </a:lnTo>
                  <a:cubicBezTo>
                    <a:pt x="0" y="16193"/>
                    <a:pt x="16192" y="0"/>
                    <a:pt x="36195" y="0"/>
                  </a:cubicBezTo>
                  <a:lnTo>
                    <a:pt x="36195" y="0"/>
                  </a:lnTo>
                  <a:cubicBezTo>
                    <a:pt x="56198" y="0"/>
                    <a:pt x="72390" y="16193"/>
                    <a:pt x="72390" y="36195"/>
                  </a:cubicBezTo>
                  <a:lnTo>
                    <a:pt x="72390" y="6762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C4F52029-985F-49DC-B6F8-D6433E67FA6A}"/>
                </a:ext>
              </a:extLst>
            </p:cNvPr>
            <p:cNvSpPr/>
            <p:nvPr/>
          </p:nvSpPr>
          <p:spPr>
            <a:xfrm>
              <a:off x="10310772" y="5297092"/>
              <a:ext cx="124956" cy="337185"/>
            </a:xfrm>
            <a:custGeom>
              <a:avLst/>
              <a:gdLst>
                <a:gd name="connsiteX0" fmla="*/ 0 w 124956"/>
                <a:gd name="connsiteY0" fmla="*/ 55245 h 337185"/>
                <a:gd name="connsiteX1" fmla="*/ 0 w 124956"/>
                <a:gd name="connsiteY1" fmla="*/ 31432 h 337185"/>
                <a:gd name="connsiteX2" fmla="*/ 31433 w 124956"/>
                <a:gd name="connsiteY2" fmla="*/ 0 h 337185"/>
                <a:gd name="connsiteX3" fmla="*/ 31433 w 124956"/>
                <a:gd name="connsiteY3" fmla="*/ 0 h 337185"/>
                <a:gd name="connsiteX4" fmla="*/ 62865 w 124956"/>
                <a:gd name="connsiteY4" fmla="*/ 31432 h 337185"/>
                <a:gd name="connsiteX5" fmla="*/ 61913 w 124956"/>
                <a:gd name="connsiteY5" fmla="*/ 87630 h 337185"/>
                <a:gd name="connsiteX6" fmla="*/ 93345 w 124956"/>
                <a:gd name="connsiteY6" fmla="*/ 56197 h 337185"/>
                <a:gd name="connsiteX7" fmla="*/ 93345 w 124956"/>
                <a:gd name="connsiteY7" fmla="*/ 56197 h 337185"/>
                <a:gd name="connsiteX8" fmla="*/ 124777 w 124956"/>
                <a:gd name="connsiteY8" fmla="*/ 87630 h 337185"/>
                <a:gd name="connsiteX9" fmla="*/ 110490 w 124956"/>
                <a:gd name="connsiteY9" fmla="*/ 245745 h 337185"/>
                <a:gd name="connsiteX10" fmla="*/ 78105 w 124956"/>
                <a:gd name="connsiteY10" fmla="*/ 337185 h 33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956" h="337185">
                  <a:moveTo>
                    <a:pt x="0" y="55245"/>
                  </a:moveTo>
                  <a:lnTo>
                    <a:pt x="0" y="31432"/>
                  </a:lnTo>
                  <a:cubicBezTo>
                    <a:pt x="0" y="14288"/>
                    <a:pt x="14288" y="0"/>
                    <a:pt x="31433" y="0"/>
                  </a:cubicBezTo>
                  <a:lnTo>
                    <a:pt x="31433" y="0"/>
                  </a:lnTo>
                  <a:cubicBezTo>
                    <a:pt x="48577" y="0"/>
                    <a:pt x="62865" y="14288"/>
                    <a:pt x="62865" y="31432"/>
                  </a:cubicBezTo>
                  <a:lnTo>
                    <a:pt x="61913" y="87630"/>
                  </a:lnTo>
                  <a:cubicBezTo>
                    <a:pt x="61913" y="70485"/>
                    <a:pt x="76200" y="56197"/>
                    <a:pt x="93345" y="56197"/>
                  </a:cubicBezTo>
                  <a:lnTo>
                    <a:pt x="93345" y="56197"/>
                  </a:lnTo>
                  <a:cubicBezTo>
                    <a:pt x="110490" y="56197"/>
                    <a:pt x="124777" y="70485"/>
                    <a:pt x="124777" y="87630"/>
                  </a:cubicBezTo>
                  <a:cubicBezTo>
                    <a:pt x="124777" y="87630"/>
                    <a:pt x="127635" y="195263"/>
                    <a:pt x="110490" y="245745"/>
                  </a:cubicBezTo>
                  <a:cubicBezTo>
                    <a:pt x="93345" y="296228"/>
                    <a:pt x="78105" y="337185"/>
                    <a:pt x="78105" y="33718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9CBBDE0A-2E80-4D75-A6BF-696E3E6F06D5}"/>
                </a:ext>
              </a:extLst>
            </p:cNvPr>
            <p:cNvSpPr/>
            <p:nvPr/>
          </p:nvSpPr>
          <p:spPr>
            <a:xfrm>
              <a:off x="10158372" y="5633325"/>
              <a:ext cx="257174" cy="97155"/>
            </a:xfrm>
            <a:custGeom>
              <a:avLst/>
              <a:gdLst>
                <a:gd name="connsiteX0" fmla="*/ 0 w 257174"/>
                <a:gd name="connsiteY0" fmla="*/ 0 h 97155"/>
                <a:gd name="connsiteX1" fmla="*/ 257175 w 257174"/>
                <a:gd name="connsiteY1" fmla="*/ 0 h 97155"/>
                <a:gd name="connsiteX2" fmla="*/ 257175 w 257174"/>
                <a:gd name="connsiteY2" fmla="*/ 97155 h 97155"/>
                <a:gd name="connsiteX3" fmla="*/ 0 w 257174"/>
                <a:gd name="connsiteY3" fmla="*/ 97155 h 97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174" h="97155">
                  <a:moveTo>
                    <a:pt x="0" y="0"/>
                  </a:moveTo>
                  <a:lnTo>
                    <a:pt x="257175" y="0"/>
                  </a:lnTo>
                  <a:lnTo>
                    <a:pt x="257175" y="97155"/>
                  </a:lnTo>
                  <a:lnTo>
                    <a:pt x="0" y="971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3E123374-1665-455C-B637-8FBD5F2D4F55}"/>
                </a:ext>
              </a:extLst>
            </p:cNvPr>
            <p:cNvSpPr/>
            <p:nvPr/>
          </p:nvSpPr>
          <p:spPr>
            <a:xfrm>
              <a:off x="10056455" y="5238990"/>
              <a:ext cx="46672" cy="87630"/>
            </a:xfrm>
            <a:custGeom>
              <a:avLst/>
              <a:gdLst>
                <a:gd name="connsiteX0" fmla="*/ 0 w 46672"/>
                <a:gd name="connsiteY0" fmla="*/ 87630 h 87630"/>
                <a:gd name="connsiteX1" fmla="*/ 46672 w 46672"/>
                <a:gd name="connsiteY1" fmla="*/ 0 h 87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672" h="87630">
                  <a:moveTo>
                    <a:pt x="0" y="87630"/>
                  </a:moveTo>
                  <a:lnTo>
                    <a:pt x="4667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7E7FFCE-5DBC-4A3D-B4AC-84DA9CBE9DFB}"/>
                </a:ext>
              </a:extLst>
            </p:cNvPr>
            <p:cNvSpPr/>
            <p:nvPr/>
          </p:nvSpPr>
          <p:spPr>
            <a:xfrm>
              <a:off x="10037405" y="5298045"/>
              <a:ext cx="52387" cy="61912"/>
            </a:xfrm>
            <a:custGeom>
              <a:avLst/>
              <a:gdLst>
                <a:gd name="connsiteX0" fmla="*/ 952 w 52387"/>
                <a:gd name="connsiteY0" fmla="*/ 61913 h 61912"/>
                <a:gd name="connsiteX1" fmla="*/ 52388 w 52387"/>
                <a:gd name="connsiteY1" fmla="*/ 28575 h 61912"/>
                <a:gd name="connsiteX2" fmla="*/ 20955 w 52387"/>
                <a:gd name="connsiteY2" fmla="*/ 23813 h 61912"/>
                <a:gd name="connsiteX3" fmla="*/ 0 w 52387"/>
                <a:gd name="connsiteY3" fmla="*/ 0 h 61912"/>
                <a:gd name="connsiteX4" fmla="*/ 952 w 52387"/>
                <a:gd name="connsiteY4" fmla="*/ 61913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87" h="61912">
                  <a:moveTo>
                    <a:pt x="952" y="61913"/>
                  </a:moveTo>
                  <a:cubicBezTo>
                    <a:pt x="16192" y="48577"/>
                    <a:pt x="34290" y="37148"/>
                    <a:pt x="52388" y="28575"/>
                  </a:cubicBezTo>
                  <a:lnTo>
                    <a:pt x="20955" y="23813"/>
                  </a:lnTo>
                  <a:lnTo>
                    <a:pt x="0" y="0"/>
                  </a:lnTo>
                  <a:cubicBezTo>
                    <a:pt x="3810" y="20955"/>
                    <a:pt x="3810" y="41910"/>
                    <a:pt x="952" y="61913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2954814-A8BC-4554-86FC-CC71B9D14FDF}"/>
                </a:ext>
              </a:extLst>
            </p:cNvPr>
            <p:cNvSpPr/>
            <p:nvPr/>
          </p:nvSpPr>
          <p:spPr>
            <a:xfrm>
              <a:off x="10069789" y="5205652"/>
              <a:ext cx="52387" cy="61912"/>
            </a:xfrm>
            <a:custGeom>
              <a:avLst/>
              <a:gdLst>
                <a:gd name="connsiteX0" fmla="*/ 51435 w 52387"/>
                <a:gd name="connsiteY0" fmla="*/ 0 h 61912"/>
                <a:gd name="connsiteX1" fmla="*/ 52388 w 52387"/>
                <a:gd name="connsiteY1" fmla="*/ 61913 h 61912"/>
                <a:gd name="connsiteX2" fmla="*/ 31432 w 52387"/>
                <a:gd name="connsiteY2" fmla="*/ 38100 h 61912"/>
                <a:gd name="connsiteX3" fmla="*/ 0 w 52387"/>
                <a:gd name="connsiteY3" fmla="*/ 33338 h 61912"/>
                <a:gd name="connsiteX4" fmla="*/ 51435 w 52387"/>
                <a:gd name="connsiteY4" fmla="*/ 0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87" h="61912">
                  <a:moveTo>
                    <a:pt x="51435" y="0"/>
                  </a:moveTo>
                  <a:cubicBezTo>
                    <a:pt x="48578" y="20003"/>
                    <a:pt x="48578" y="40957"/>
                    <a:pt x="52388" y="61913"/>
                  </a:cubicBezTo>
                  <a:lnTo>
                    <a:pt x="31432" y="38100"/>
                  </a:lnTo>
                  <a:lnTo>
                    <a:pt x="0" y="33338"/>
                  </a:lnTo>
                  <a:cubicBezTo>
                    <a:pt x="19050" y="25718"/>
                    <a:pt x="36195" y="14288"/>
                    <a:pt x="51435" y="0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6" name="Graphic 59">
            <a:extLst>
              <a:ext uri="{FF2B5EF4-FFF2-40B4-BE49-F238E27FC236}">
                <a16:creationId xmlns:a16="http://schemas.microsoft.com/office/drawing/2014/main" id="{6AD1E233-BA6E-416B-AC65-CD4C78FC1284}"/>
              </a:ext>
            </a:extLst>
          </p:cNvPr>
          <p:cNvGrpSpPr/>
          <p:nvPr/>
        </p:nvGrpSpPr>
        <p:grpSpPr>
          <a:xfrm>
            <a:off x="1363496" y="5131044"/>
            <a:ext cx="425661" cy="619437"/>
            <a:chOff x="1363496" y="5131044"/>
            <a:chExt cx="425661" cy="619437"/>
          </a:xfrm>
          <a:noFill/>
        </p:grpSpPr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81005415-7885-4860-BC96-BFA45D085220}"/>
                </a:ext>
              </a:extLst>
            </p:cNvPr>
            <p:cNvSpPr/>
            <p:nvPr/>
          </p:nvSpPr>
          <p:spPr>
            <a:xfrm>
              <a:off x="1363496" y="5171314"/>
              <a:ext cx="339936" cy="473440"/>
            </a:xfrm>
            <a:custGeom>
              <a:avLst/>
              <a:gdLst>
                <a:gd name="connsiteX0" fmla="*/ 339937 w 339936"/>
                <a:gd name="connsiteY0" fmla="*/ 227695 h 473440"/>
                <a:gd name="connsiteX1" fmla="*/ 306599 w 339936"/>
                <a:gd name="connsiteY1" fmla="*/ 197216 h 473440"/>
                <a:gd name="connsiteX2" fmla="*/ 276119 w 339936"/>
                <a:gd name="connsiteY2" fmla="*/ 227695 h 473440"/>
                <a:gd name="connsiteX3" fmla="*/ 276119 w 339936"/>
                <a:gd name="connsiteY3" fmla="*/ 209598 h 473440"/>
                <a:gd name="connsiteX4" fmla="*/ 245639 w 339936"/>
                <a:gd name="connsiteY4" fmla="*/ 176260 h 473440"/>
                <a:gd name="connsiteX5" fmla="*/ 212302 w 339936"/>
                <a:gd name="connsiteY5" fmla="*/ 206741 h 473440"/>
                <a:gd name="connsiteX6" fmla="*/ 212302 w 339936"/>
                <a:gd name="connsiteY6" fmla="*/ 210550 h 473440"/>
                <a:gd name="connsiteX7" fmla="*/ 212302 w 339936"/>
                <a:gd name="connsiteY7" fmla="*/ 176260 h 473440"/>
                <a:gd name="connsiteX8" fmla="*/ 178964 w 339936"/>
                <a:gd name="connsiteY8" fmla="*/ 145780 h 473440"/>
                <a:gd name="connsiteX9" fmla="*/ 148484 w 339936"/>
                <a:gd name="connsiteY9" fmla="*/ 176260 h 473440"/>
                <a:gd name="connsiteX10" fmla="*/ 148484 w 339936"/>
                <a:gd name="connsiteY10" fmla="*/ 30528 h 473440"/>
                <a:gd name="connsiteX11" fmla="*/ 115147 w 339936"/>
                <a:gd name="connsiteY11" fmla="*/ 48 h 473440"/>
                <a:gd name="connsiteX12" fmla="*/ 84667 w 339936"/>
                <a:gd name="connsiteY12" fmla="*/ 30528 h 473440"/>
                <a:gd name="connsiteX13" fmla="*/ 84667 w 339936"/>
                <a:gd name="connsiteY13" fmla="*/ 238173 h 473440"/>
                <a:gd name="connsiteX14" fmla="*/ 59902 w 339936"/>
                <a:gd name="connsiteY14" fmla="*/ 195310 h 473440"/>
                <a:gd name="connsiteX15" fmla="*/ 16087 w 339936"/>
                <a:gd name="connsiteY15" fmla="*/ 183880 h 473440"/>
                <a:gd name="connsiteX16" fmla="*/ 4657 w 339936"/>
                <a:gd name="connsiteY16" fmla="*/ 227695 h 473440"/>
                <a:gd name="connsiteX17" fmla="*/ 125624 w 339936"/>
                <a:gd name="connsiteY17" fmla="*/ 473441 h 473440"/>
                <a:gd name="connsiteX18" fmla="*/ 239924 w 339936"/>
                <a:gd name="connsiteY18" fmla="*/ 473441 h 473440"/>
                <a:gd name="connsiteX19" fmla="*/ 339937 w 339936"/>
                <a:gd name="connsiteY19" fmla="*/ 356283 h 473440"/>
                <a:gd name="connsiteX20" fmla="*/ 339937 w 339936"/>
                <a:gd name="connsiteY20" fmla="*/ 227695 h 473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9936" h="473440">
                  <a:moveTo>
                    <a:pt x="339937" y="227695"/>
                  </a:moveTo>
                  <a:cubicBezTo>
                    <a:pt x="338984" y="209598"/>
                    <a:pt x="323744" y="196263"/>
                    <a:pt x="306599" y="197216"/>
                  </a:cubicBezTo>
                  <a:cubicBezTo>
                    <a:pt x="290407" y="198168"/>
                    <a:pt x="277072" y="211503"/>
                    <a:pt x="276119" y="227695"/>
                  </a:cubicBezTo>
                  <a:lnTo>
                    <a:pt x="276119" y="209598"/>
                  </a:lnTo>
                  <a:cubicBezTo>
                    <a:pt x="277072" y="191500"/>
                    <a:pt x="263737" y="177213"/>
                    <a:pt x="245639" y="176260"/>
                  </a:cubicBezTo>
                  <a:cubicBezTo>
                    <a:pt x="227542" y="175308"/>
                    <a:pt x="213254" y="188643"/>
                    <a:pt x="212302" y="206741"/>
                  </a:cubicBezTo>
                  <a:cubicBezTo>
                    <a:pt x="212302" y="207693"/>
                    <a:pt x="212302" y="208645"/>
                    <a:pt x="212302" y="210550"/>
                  </a:cubicBezTo>
                  <a:lnTo>
                    <a:pt x="212302" y="176260"/>
                  </a:lnTo>
                  <a:cubicBezTo>
                    <a:pt x="211349" y="158163"/>
                    <a:pt x="196109" y="144828"/>
                    <a:pt x="178964" y="145780"/>
                  </a:cubicBezTo>
                  <a:cubicBezTo>
                    <a:pt x="162772" y="146733"/>
                    <a:pt x="149437" y="160068"/>
                    <a:pt x="148484" y="176260"/>
                  </a:cubicBezTo>
                  <a:lnTo>
                    <a:pt x="148484" y="30528"/>
                  </a:lnTo>
                  <a:cubicBezTo>
                    <a:pt x="147532" y="12430"/>
                    <a:pt x="132292" y="-905"/>
                    <a:pt x="115147" y="48"/>
                  </a:cubicBezTo>
                  <a:cubicBezTo>
                    <a:pt x="98002" y="1000"/>
                    <a:pt x="85619" y="14335"/>
                    <a:pt x="84667" y="30528"/>
                  </a:cubicBezTo>
                  <a:lnTo>
                    <a:pt x="84667" y="238173"/>
                  </a:lnTo>
                  <a:lnTo>
                    <a:pt x="59902" y="195310"/>
                  </a:lnTo>
                  <a:cubicBezTo>
                    <a:pt x="51329" y="180070"/>
                    <a:pt x="31327" y="174355"/>
                    <a:pt x="16087" y="183880"/>
                  </a:cubicBezTo>
                  <a:cubicBezTo>
                    <a:pt x="847" y="193405"/>
                    <a:pt x="-4868" y="212455"/>
                    <a:pt x="4657" y="227695"/>
                  </a:cubicBezTo>
                  <a:cubicBezTo>
                    <a:pt x="4657" y="227695"/>
                    <a:pt x="71332" y="473441"/>
                    <a:pt x="125624" y="473441"/>
                  </a:cubicBezTo>
                  <a:lnTo>
                    <a:pt x="239924" y="473441"/>
                  </a:lnTo>
                  <a:cubicBezTo>
                    <a:pt x="295169" y="473441"/>
                    <a:pt x="339937" y="358188"/>
                    <a:pt x="339937" y="356283"/>
                  </a:cubicBezTo>
                  <a:lnTo>
                    <a:pt x="339937" y="22769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635BAA8D-0EA6-43CE-A068-2201EB8151CA}"/>
                </a:ext>
              </a:extLst>
            </p:cNvPr>
            <p:cNvSpPr/>
            <p:nvPr/>
          </p:nvSpPr>
          <p:spPr>
            <a:xfrm>
              <a:off x="1429113" y="5643802"/>
              <a:ext cx="254317" cy="106680"/>
            </a:xfrm>
            <a:custGeom>
              <a:avLst/>
              <a:gdLst>
                <a:gd name="connsiteX0" fmla="*/ 0 w 254317"/>
                <a:gd name="connsiteY0" fmla="*/ 0 h 106680"/>
                <a:gd name="connsiteX1" fmla="*/ 254318 w 254317"/>
                <a:gd name="connsiteY1" fmla="*/ 0 h 106680"/>
                <a:gd name="connsiteX2" fmla="*/ 254318 w 254317"/>
                <a:gd name="connsiteY2" fmla="*/ 106680 h 106680"/>
                <a:gd name="connsiteX3" fmla="*/ 0 w 254317"/>
                <a:gd name="connsiteY3" fmla="*/ 106680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317" h="106680">
                  <a:moveTo>
                    <a:pt x="0" y="0"/>
                  </a:moveTo>
                  <a:lnTo>
                    <a:pt x="254318" y="0"/>
                  </a:lnTo>
                  <a:lnTo>
                    <a:pt x="254318" y="106680"/>
                  </a:lnTo>
                  <a:lnTo>
                    <a:pt x="0" y="1066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922C06E-D981-4BA6-81E9-CF919A29B04F}"/>
                </a:ext>
              </a:extLst>
            </p:cNvPr>
            <p:cNvSpPr/>
            <p:nvPr/>
          </p:nvSpPr>
          <p:spPr>
            <a:xfrm>
              <a:off x="1403395" y="5131044"/>
              <a:ext cx="152400" cy="69845"/>
            </a:xfrm>
            <a:custGeom>
              <a:avLst/>
              <a:gdLst>
                <a:gd name="connsiteX0" fmla="*/ 0 w 152400"/>
                <a:gd name="connsiteY0" fmla="*/ 69845 h 69845"/>
                <a:gd name="connsiteX1" fmla="*/ 82868 w 152400"/>
                <a:gd name="connsiteY1" fmla="*/ 313 h 69845"/>
                <a:gd name="connsiteX2" fmla="*/ 152400 w 152400"/>
                <a:gd name="connsiteY2" fmla="*/ 69845 h 6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69845">
                  <a:moveTo>
                    <a:pt x="0" y="69845"/>
                  </a:moveTo>
                  <a:cubicBezTo>
                    <a:pt x="3810" y="27935"/>
                    <a:pt x="40957" y="-3497"/>
                    <a:pt x="82868" y="313"/>
                  </a:cubicBezTo>
                  <a:cubicBezTo>
                    <a:pt x="120015" y="3170"/>
                    <a:pt x="148590" y="32698"/>
                    <a:pt x="152400" y="6984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496E0C59-13A1-4468-87BA-572AA88F3647}"/>
                </a:ext>
              </a:extLst>
            </p:cNvPr>
            <p:cNvSpPr/>
            <p:nvPr/>
          </p:nvSpPr>
          <p:spPr>
            <a:xfrm>
              <a:off x="1617708" y="5134215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DC08E2FA-AA46-463C-9B77-62A83633BA82}"/>
                </a:ext>
              </a:extLst>
            </p:cNvPr>
            <p:cNvSpPr/>
            <p:nvPr/>
          </p:nvSpPr>
          <p:spPr>
            <a:xfrm>
              <a:off x="1703433" y="5173267"/>
              <a:ext cx="39052" cy="85725"/>
            </a:xfrm>
            <a:custGeom>
              <a:avLst/>
              <a:gdLst>
                <a:gd name="connsiteX0" fmla="*/ 0 w 39052"/>
                <a:gd name="connsiteY0" fmla="*/ 0 h 85725"/>
                <a:gd name="connsiteX1" fmla="*/ 0 w 39052"/>
                <a:gd name="connsiteY1" fmla="*/ 46672 h 85725"/>
                <a:gd name="connsiteX2" fmla="*/ 39052 w 39052"/>
                <a:gd name="connsiteY2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052" h="85725">
                  <a:moveTo>
                    <a:pt x="0" y="0"/>
                  </a:moveTo>
                  <a:lnTo>
                    <a:pt x="0" y="46672"/>
                  </a:lnTo>
                  <a:lnTo>
                    <a:pt x="39052" y="8572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4" name="Graphic 61">
            <a:extLst>
              <a:ext uri="{FF2B5EF4-FFF2-40B4-BE49-F238E27FC236}">
                <a16:creationId xmlns:a16="http://schemas.microsoft.com/office/drawing/2014/main" id="{9B2DA2B0-B6B7-45BD-BB34-AB91958D5179}"/>
              </a:ext>
            </a:extLst>
          </p:cNvPr>
          <p:cNvGrpSpPr/>
          <p:nvPr/>
        </p:nvGrpSpPr>
        <p:grpSpPr>
          <a:xfrm>
            <a:off x="3564146" y="5130092"/>
            <a:ext cx="339936" cy="619437"/>
            <a:chOff x="3564146" y="5130092"/>
            <a:chExt cx="339936" cy="619437"/>
          </a:xfrm>
          <a:noFill/>
        </p:grpSpPr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C4007D64-045E-46CC-8307-C4E19B32BBDC}"/>
                </a:ext>
              </a:extLst>
            </p:cNvPr>
            <p:cNvSpPr/>
            <p:nvPr/>
          </p:nvSpPr>
          <p:spPr>
            <a:xfrm>
              <a:off x="3564146" y="5170362"/>
              <a:ext cx="339936" cy="473440"/>
            </a:xfrm>
            <a:custGeom>
              <a:avLst/>
              <a:gdLst>
                <a:gd name="connsiteX0" fmla="*/ 339937 w 339936"/>
                <a:gd name="connsiteY0" fmla="*/ 227696 h 473440"/>
                <a:gd name="connsiteX1" fmla="*/ 306599 w 339936"/>
                <a:gd name="connsiteY1" fmla="*/ 197215 h 473440"/>
                <a:gd name="connsiteX2" fmla="*/ 276119 w 339936"/>
                <a:gd name="connsiteY2" fmla="*/ 227696 h 473440"/>
                <a:gd name="connsiteX3" fmla="*/ 276119 w 339936"/>
                <a:gd name="connsiteY3" fmla="*/ 209598 h 473440"/>
                <a:gd name="connsiteX4" fmla="*/ 245639 w 339936"/>
                <a:gd name="connsiteY4" fmla="*/ 176260 h 473440"/>
                <a:gd name="connsiteX5" fmla="*/ 212302 w 339936"/>
                <a:gd name="connsiteY5" fmla="*/ 206740 h 473440"/>
                <a:gd name="connsiteX6" fmla="*/ 212302 w 339936"/>
                <a:gd name="connsiteY6" fmla="*/ 210551 h 473440"/>
                <a:gd name="connsiteX7" fmla="*/ 212302 w 339936"/>
                <a:gd name="connsiteY7" fmla="*/ 176260 h 473440"/>
                <a:gd name="connsiteX8" fmla="*/ 178964 w 339936"/>
                <a:gd name="connsiteY8" fmla="*/ 145781 h 473440"/>
                <a:gd name="connsiteX9" fmla="*/ 148484 w 339936"/>
                <a:gd name="connsiteY9" fmla="*/ 176260 h 473440"/>
                <a:gd name="connsiteX10" fmla="*/ 148484 w 339936"/>
                <a:gd name="connsiteY10" fmla="*/ 30528 h 473440"/>
                <a:gd name="connsiteX11" fmla="*/ 115147 w 339936"/>
                <a:gd name="connsiteY11" fmla="*/ 48 h 473440"/>
                <a:gd name="connsiteX12" fmla="*/ 84667 w 339936"/>
                <a:gd name="connsiteY12" fmla="*/ 30528 h 473440"/>
                <a:gd name="connsiteX13" fmla="*/ 84667 w 339936"/>
                <a:gd name="connsiteY13" fmla="*/ 238173 h 473440"/>
                <a:gd name="connsiteX14" fmla="*/ 59902 w 339936"/>
                <a:gd name="connsiteY14" fmla="*/ 195310 h 473440"/>
                <a:gd name="connsiteX15" fmla="*/ 16087 w 339936"/>
                <a:gd name="connsiteY15" fmla="*/ 183881 h 473440"/>
                <a:gd name="connsiteX16" fmla="*/ 4657 w 339936"/>
                <a:gd name="connsiteY16" fmla="*/ 227696 h 473440"/>
                <a:gd name="connsiteX17" fmla="*/ 125624 w 339936"/>
                <a:gd name="connsiteY17" fmla="*/ 473441 h 473440"/>
                <a:gd name="connsiteX18" fmla="*/ 239924 w 339936"/>
                <a:gd name="connsiteY18" fmla="*/ 473441 h 473440"/>
                <a:gd name="connsiteX19" fmla="*/ 339937 w 339936"/>
                <a:gd name="connsiteY19" fmla="*/ 356283 h 473440"/>
                <a:gd name="connsiteX20" fmla="*/ 339937 w 339936"/>
                <a:gd name="connsiteY20" fmla="*/ 227696 h 473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39936" h="473440">
                  <a:moveTo>
                    <a:pt x="339937" y="227696"/>
                  </a:moveTo>
                  <a:cubicBezTo>
                    <a:pt x="338984" y="209598"/>
                    <a:pt x="323744" y="196263"/>
                    <a:pt x="306599" y="197215"/>
                  </a:cubicBezTo>
                  <a:cubicBezTo>
                    <a:pt x="290407" y="198168"/>
                    <a:pt x="277072" y="211503"/>
                    <a:pt x="276119" y="227696"/>
                  </a:cubicBezTo>
                  <a:lnTo>
                    <a:pt x="276119" y="209598"/>
                  </a:lnTo>
                  <a:cubicBezTo>
                    <a:pt x="277072" y="191501"/>
                    <a:pt x="263737" y="177213"/>
                    <a:pt x="245639" y="176260"/>
                  </a:cubicBezTo>
                  <a:cubicBezTo>
                    <a:pt x="227542" y="175308"/>
                    <a:pt x="213254" y="188643"/>
                    <a:pt x="212302" y="206740"/>
                  </a:cubicBezTo>
                  <a:cubicBezTo>
                    <a:pt x="212302" y="207693"/>
                    <a:pt x="212302" y="208646"/>
                    <a:pt x="212302" y="210551"/>
                  </a:cubicBezTo>
                  <a:lnTo>
                    <a:pt x="212302" y="176260"/>
                  </a:lnTo>
                  <a:cubicBezTo>
                    <a:pt x="211349" y="158163"/>
                    <a:pt x="196109" y="144828"/>
                    <a:pt x="178964" y="145781"/>
                  </a:cubicBezTo>
                  <a:cubicBezTo>
                    <a:pt x="162772" y="146733"/>
                    <a:pt x="149437" y="160068"/>
                    <a:pt x="148484" y="176260"/>
                  </a:cubicBezTo>
                  <a:lnTo>
                    <a:pt x="148484" y="30528"/>
                  </a:lnTo>
                  <a:cubicBezTo>
                    <a:pt x="147532" y="12431"/>
                    <a:pt x="132292" y="-905"/>
                    <a:pt x="115147" y="48"/>
                  </a:cubicBezTo>
                  <a:cubicBezTo>
                    <a:pt x="98002" y="1001"/>
                    <a:pt x="85619" y="14335"/>
                    <a:pt x="84667" y="30528"/>
                  </a:cubicBezTo>
                  <a:lnTo>
                    <a:pt x="84667" y="238173"/>
                  </a:lnTo>
                  <a:lnTo>
                    <a:pt x="59902" y="195310"/>
                  </a:lnTo>
                  <a:cubicBezTo>
                    <a:pt x="51329" y="180071"/>
                    <a:pt x="31327" y="174356"/>
                    <a:pt x="16087" y="183881"/>
                  </a:cubicBezTo>
                  <a:cubicBezTo>
                    <a:pt x="847" y="193406"/>
                    <a:pt x="-4868" y="212456"/>
                    <a:pt x="4657" y="227696"/>
                  </a:cubicBezTo>
                  <a:cubicBezTo>
                    <a:pt x="4657" y="227696"/>
                    <a:pt x="71332" y="473441"/>
                    <a:pt x="125624" y="473441"/>
                  </a:cubicBezTo>
                  <a:lnTo>
                    <a:pt x="239924" y="473441"/>
                  </a:lnTo>
                  <a:cubicBezTo>
                    <a:pt x="295169" y="473441"/>
                    <a:pt x="339937" y="358188"/>
                    <a:pt x="339937" y="356283"/>
                  </a:cubicBezTo>
                  <a:lnTo>
                    <a:pt x="339937" y="227696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8C6C530E-7778-4E22-92E0-32BE97937206}"/>
                </a:ext>
              </a:extLst>
            </p:cNvPr>
            <p:cNvSpPr/>
            <p:nvPr/>
          </p:nvSpPr>
          <p:spPr>
            <a:xfrm>
              <a:off x="3629763" y="5642850"/>
              <a:ext cx="254317" cy="106680"/>
            </a:xfrm>
            <a:custGeom>
              <a:avLst/>
              <a:gdLst>
                <a:gd name="connsiteX0" fmla="*/ 0 w 254317"/>
                <a:gd name="connsiteY0" fmla="*/ 0 h 106680"/>
                <a:gd name="connsiteX1" fmla="*/ 254317 w 254317"/>
                <a:gd name="connsiteY1" fmla="*/ 0 h 106680"/>
                <a:gd name="connsiteX2" fmla="*/ 254317 w 254317"/>
                <a:gd name="connsiteY2" fmla="*/ 106680 h 106680"/>
                <a:gd name="connsiteX3" fmla="*/ 0 w 254317"/>
                <a:gd name="connsiteY3" fmla="*/ 106680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317" h="106680">
                  <a:moveTo>
                    <a:pt x="0" y="0"/>
                  </a:moveTo>
                  <a:lnTo>
                    <a:pt x="254317" y="0"/>
                  </a:lnTo>
                  <a:lnTo>
                    <a:pt x="254317" y="106680"/>
                  </a:lnTo>
                  <a:lnTo>
                    <a:pt x="0" y="1066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5950BF86-517B-48BE-A505-B94B34BC27EC}"/>
                </a:ext>
              </a:extLst>
            </p:cNvPr>
            <p:cNvSpPr/>
            <p:nvPr/>
          </p:nvSpPr>
          <p:spPr>
            <a:xfrm>
              <a:off x="3604046" y="5130092"/>
              <a:ext cx="152400" cy="69845"/>
            </a:xfrm>
            <a:custGeom>
              <a:avLst/>
              <a:gdLst>
                <a:gd name="connsiteX0" fmla="*/ 0 w 152400"/>
                <a:gd name="connsiteY0" fmla="*/ 69845 h 69845"/>
                <a:gd name="connsiteX1" fmla="*/ 82867 w 152400"/>
                <a:gd name="connsiteY1" fmla="*/ 313 h 69845"/>
                <a:gd name="connsiteX2" fmla="*/ 152400 w 152400"/>
                <a:gd name="connsiteY2" fmla="*/ 69845 h 6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69845">
                  <a:moveTo>
                    <a:pt x="0" y="69845"/>
                  </a:moveTo>
                  <a:cubicBezTo>
                    <a:pt x="3810" y="27935"/>
                    <a:pt x="40957" y="-3497"/>
                    <a:pt x="82867" y="313"/>
                  </a:cubicBezTo>
                  <a:cubicBezTo>
                    <a:pt x="120015" y="3170"/>
                    <a:pt x="148590" y="32698"/>
                    <a:pt x="152400" y="6984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0" name="Graphic 63">
            <a:extLst>
              <a:ext uri="{FF2B5EF4-FFF2-40B4-BE49-F238E27FC236}">
                <a16:creationId xmlns:a16="http://schemas.microsoft.com/office/drawing/2014/main" id="{078DD2FB-FE6A-409F-82D5-760ABEE6198A}"/>
              </a:ext>
            </a:extLst>
          </p:cNvPr>
          <p:cNvGrpSpPr/>
          <p:nvPr/>
        </p:nvGrpSpPr>
        <p:grpSpPr>
          <a:xfrm>
            <a:off x="5670870" y="5124689"/>
            <a:ext cx="465474" cy="629602"/>
            <a:chOff x="5670870" y="5124689"/>
            <a:chExt cx="465474" cy="629602"/>
          </a:xfrm>
          <a:noFill/>
        </p:grpSpPr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5541BBBE-65AF-4DA3-A3AA-EEFD0882371D}"/>
                </a:ext>
              </a:extLst>
            </p:cNvPr>
            <p:cNvSpPr/>
            <p:nvPr/>
          </p:nvSpPr>
          <p:spPr>
            <a:xfrm>
              <a:off x="5716839" y="5165647"/>
              <a:ext cx="221207" cy="491489"/>
            </a:xfrm>
            <a:custGeom>
              <a:avLst/>
              <a:gdLst>
                <a:gd name="connsiteX0" fmla="*/ 221207 w 221207"/>
                <a:gd name="connsiteY0" fmla="*/ 153353 h 491489"/>
                <a:gd name="connsiteX1" fmla="*/ 221207 w 221207"/>
                <a:gd name="connsiteY1" fmla="*/ 36195 h 491489"/>
                <a:gd name="connsiteX2" fmla="*/ 185012 w 221207"/>
                <a:gd name="connsiteY2" fmla="*/ 0 h 491489"/>
                <a:gd name="connsiteX3" fmla="*/ 185012 w 221207"/>
                <a:gd name="connsiteY3" fmla="*/ 0 h 491489"/>
                <a:gd name="connsiteX4" fmla="*/ 148817 w 221207"/>
                <a:gd name="connsiteY4" fmla="*/ 36195 h 491489"/>
                <a:gd name="connsiteX5" fmla="*/ 148817 w 221207"/>
                <a:gd name="connsiteY5" fmla="*/ 298133 h 491489"/>
                <a:gd name="connsiteX6" fmla="*/ 107860 w 221207"/>
                <a:gd name="connsiteY6" fmla="*/ 321945 h 491489"/>
                <a:gd name="connsiteX7" fmla="*/ 35470 w 221207"/>
                <a:gd name="connsiteY7" fmla="*/ 262890 h 491489"/>
                <a:gd name="connsiteX8" fmla="*/ 227 w 221207"/>
                <a:gd name="connsiteY8" fmla="*/ 288608 h 491489"/>
                <a:gd name="connsiteX9" fmla="*/ 54520 w 221207"/>
                <a:gd name="connsiteY9" fmla="*/ 369570 h 491489"/>
                <a:gd name="connsiteX10" fmla="*/ 182155 w 221207"/>
                <a:gd name="connsiteY10" fmla="*/ 491490 h 491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1207" h="491489">
                  <a:moveTo>
                    <a:pt x="221207" y="153353"/>
                  </a:moveTo>
                  <a:lnTo>
                    <a:pt x="221207" y="36195"/>
                  </a:lnTo>
                  <a:cubicBezTo>
                    <a:pt x="221207" y="16193"/>
                    <a:pt x="205015" y="0"/>
                    <a:pt x="185012" y="0"/>
                  </a:cubicBezTo>
                  <a:lnTo>
                    <a:pt x="185012" y="0"/>
                  </a:lnTo>
                  <a:cubicBezTo>
                    <a:pt x="165010" y="0"/>
                    <a:pt x="148817" y="16193"/>
                    <a:pt x="148817" y="36195"/>
                  </a:cubicBezTo>
                  <a:lnTo>
                    <a:pt x="148817" y="298133"/>
                  </a:lnTo>
                  <a:cubicBezTo>
                    <a:pt x="148817" y="298133"/>
                    <a:pt x="154532" y="368618"/>
                    <a:pt x="107860" y="321945"/>
                  </a:cubicBezTo>
                  <a:cubicBezTo>
                    <a:pt x="61187" y="275273"/>
                    <a:pt x="48805" y="262890"/>
                    <a:pt x="35470" y="262890"/>
                  </a:cubicBezTo>
                  <a:cubicBezTo>
                    <a:pt x="22135" y="262890"/>
                    <a:pt x="-2630" y="268605"/>
                    <a:pt x="227" y="288608"/>
                  </a:cubicBezTo>
                  <a:cubicBezTo>
                    <a:pt x="3085" y="308610"/>
                    <a:pt x="16420" y="338138"/>
                    <a:pt x="54520" y="369570"/>
                  </a:cubicBezTo>
                  <a:cubicBezTo>
                    <a:pt x="92620" y="401003"/>
                    <a:pt x="182155" y="491490"/>
                    <a:pt x="182155" y="49149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4CF2783-A55C-4C70-AF2B-9486571FE9F1}"/>
                </a:ext>
              </a:extLst>
            </p:cNvPr>
            <p:cNvSpPr/>
            <p:nvPr/>
          </p:nvSpPr>
          <p:spPr>
            <a:xfrm>
              <a:off x="5938046" y="5282805"/>
              <a:ext cx="72389" cy="92392"/>
            </a:xfrm>
            <a:custGeom>
              <a:avLst/>
              <a:gdLst>
                <a:gd name="connsiteX0" fmla="*/ 0 w 72389"/>
                <a:gd name="connsiteY0" fmla="*/ 92392 h 92392"/>
                <a:gd name="connsiteX1" fmla="*/ 0 w 72389"/>
                <a:gd name="connsiteY1" fmla="*/ 36195 h 92392"/>
                <a:gd name="connsiteX2" fmla="*/ 36195 w 72389"/>
                <a:gd name="connsiteY2" fmla="*/ 0 h 92392"/>
                <a:gd name="connsiteX3" fmla="*/ 36195 w 72389"/>
                <a:gd name="connsiteY3" fmla="*/ 0 h 92392"/>
                <a:gd name="connsiteX4" fmla="*/ 72390 w 72389"/>
                <a:gd name="connsiteY4" fmla="*/ 36195 h 92392"/>
                <a:gd name="connsiteX5" fmla="*/ 72390 w 72389"/>
                <a:gd name="connsiteY5" fmla="*/ 67627 h 9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389" h="92392">
                  <a:moveTo>
                    <a:pt x="0" y="92392"/>
                  </a:moveTo>
                  <a:lnTo>
                    <a:pt x="0" y="36195"/>
                  </a:lnTo>
                  <a:cubicBezTo>
                    <a:pt x="0" y="16192"/>
                    <a:pt x="16192" y="0"/>
                    <a:pt x="36195" y="0"/>
                  </a:cubicBezTo>
                  <a:lnTo>
                    <a:pt x="36195" y="0"/>
                  </a:lnTo>
                  <a:cubicBezTo>
                    <a:pt x="56197" y="0"/>
                    <a:pt x="72390" y="16192"/>
                    <a:pt x="72390" y="36195"/>
                  </a:cubicBezTo>
                  <a:lnTo>
                    <a:pt x="72390" y="6762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9BC663C7-94EC-43E8-9936-4ED8DA0B7099}"/>
                </a:ext>
              </a:extLst>
            </p:cNvPr>
            <p:cNvSpPr/>
            <p:nvPr/>
          </p:nvSpPr>
          <p:spPr>
            <a:xfrm>
              <a:off x="6010436" y="5319952"/>
              <a:ext cx="125908" cy="337184"/>
            </a:xfrm>
            <a:custGeom>
              <a:avLst/>
              <a:gdLst>
                <a:gd name="connsiteX0" fmla="*/ 0 w 125908"/>
                <a:gd name="connsiteY0" fmla="*/ 55245 h 337184"/>
                <a:gd name="connsiteX1" fmla="*/ 0 w 125908"/>
                <a:gd name="connsiteY1" fmla="*/ 31432 h 337184"/>
                <a:gd name="connsiteX2" fmla="*/ 31432 w 125908"/>
                <a:gd name="connsiteY2" fmla="*/ 0 h 337184"/>
                <a:gd name="connsiteX3" fmla="*/ 31432 w 125908"/>
                <a:gd name="connsiteY3" fmla="*/ 0 h 337184"/>
                <a:gd name="connsiteX4" fmla="*/ 62865 w 125908"/>
                <a:gd name="connsiteY4" fmla="*/ 31432 h 337184"/>
                <a:gd name="connsiteX5" fmla="*/ 62865 w 125908"/>
                <a:gd name="connsiteY5" fmla="*/ 87630 h 337184"/>
                <a:gd name="connsiteX6" fmla="*/ 94298 w 125908"/>
                <a:gd name="connsiteY6" fmla="*/ 56198 h 337184"/>
                <a:gd name="connsiteX7" fmla="*/ 94298 w 125908"/>
                <a:gd name="connsiteY7" fmla="*/ 56198 h 337184"/>
                <a:gd name="connsiteX8" fmla="*/ 125730 w 125908"/>
                <a:gd name="connsiteY8" fmla="*/ 87630 h 337184"/>
                <a:gd name="connsiteX9" fmla="*/ 111442 w 125908"/>
                <a:gd name="connsiteY9" fmla="*/ 245745 h 337184"/>
                <a:gd name="connsiteX10" fmla="*/ 80010 w 125908"/>
                <a:gd name="connsiteY10" fmla="*/ 337185 h 337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908" h="337184">
                  <a:moveTo>
                    <a:pt x="0" y="55245"/>
                  </a:moveTo>
                  <a:lnTo>
                    <a:pt x="0" y="31432"/>
                  </a:lnTo>
                  <a:cubicBezTo>
                    <a:pt x="0" y="14288"/>
                    <a:pt x="14288" y="0"/>
                    <a:pt x="31432" y="0"/>
                  </a:cubicBezTo>
                  <a:lnTo>
                    <a:pt x="31432" y="0"/>
                  </a:lnTo>
                  <a:cubicBezTo>
                    <a:pt x="48577" y="0"/>
                    <a:pt x="62865" y="14288"/>
                    <a:pt x="62865" y="31432"/>
                  </a:cubicBezTo>
                  <a:lnTo>
                    <a:pt x="62865" y="87630"/>
                  </a:lnTo>
                  <a:cubicBezTo>
                    <a:pt x="62865" y="70485"/>
                    <a:pt x="77152" y="56198"/>
                    <a:pt x="94298" y="56198"/>
                  </a:cubicBezTo>
                  <a:lnTo>
                    <a:pt x="94298" y="56198"/>
                  </a:lnTo>
                  <a:cubicBezTo>
                    <a:pt x="111442" y="56198"/>
                    <a:pt x="125730" y="70485"/>
                    <a:pt x="125730" y="87630"/>
                  </a:cubicBezTo>
                  <a:cubicBezTo>
                    <a:pt x="125730" y="87630"/>
                    <a:pt x="128588" y="195263"/>
                    <a:pt x="111442" y="245745"/>
                  </a:cubicBezTo>
                  <a:cubicBezTo>
                    <a:pt x="94298" y="296228"/>
                    <a:pt x="80010" y="337185"/>
                    <a:pt x="80010" y="33718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062080DF-D30E-4670-82A3-CE79925ACB61}"/>
                </a:ext>
              </a:extLst>
            </p:cNvPr>
            <p:cNvSpPr/>
            <p:nvPr/>
          </p:nvSpPr>
          <p:spPr>
            <a:xfrm>
              <a:off x="5858989" y="5657137"/>
              <a:ext cx="257175" cy="97155"/>
            </a:xfrm>
            <a:custGeom>
              <a:avLst/>
              <a:gdLst>
                <a:gd name="connsiteX0" fmla="*/ 0 w 257175"/>
                <a:gd name="connsiteY0" fmla="*/ 0 h 97155"/>
                <a:gd name="connsiteX1" fmla="*/ 257175 w 257175"/>
                <a:gd name="connsiteY1" fmla="*/ 0 h 97155"/>
                <a:gd name="connsiteX2" fmla="*/ 257175 w 257175"/>
                <a:gd name="connsiteY2" fmla="*/ 97155 h 97155"/>
                <a:gd name="connsiteX3" fmla="*/ 0 w 257175"/>
                <a:gd name="connsiteY3" fmla="*/ 97155 h 97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175" h="97155">
                  <a:moveTo>
                    <a:pt x="0" y="0"/>
                  </a:moveTo>
                  <a:lnTo>
                    <a:pt x="257175" y="0"/>
                  </a:lnTo>
                  <a:lnTo>
                    <a:pt x="257175" y="97155"/>
                  </a:lnTo>
                  <a:lnTo>
                    <a:pt x="0" y="971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6A5C5565-355C-4CA6-9453-624A9A1044A1}"/>
                </a:ext>
              </a:extLst>
            </p:cNvPr>
            <p:cNvSpPr/>
            <p:nvPr/>
          </p:nvSpPr>
          <p:spPr>
            <a:xfrm>
              <a:off x="5670870" y="5386151"/>
              <a:ext cx="131921" cy="125253"/>
            </a:xfrm>
            <a:custGeom>
              <a:avLst/>
              <a:gdLst>
                <a:gd name="connsiteX0" fmla="*/ 21431 w 131921"/>
                <a:gd name="connsiteY0" fmla="*/ 125254 h 125253"/>
                <a:gd name="connsiteX1" fmla="*/ 21431 w 131921"/>
                <a:gd name="connsiteY1" fmla="*/ 21431 h 125253"/>
                <a:gd name="connsiteX2" fmla="*/ 125254 w 131921"/>
                <a:gd name="connsiteY2" fmla="*/ 21431 h 125253"/>
                <a:gd name="connsiteX3" fmla="*/ 131921 w 131921"/>
                <a:gd name="connsiteY3" fmla="*/ 29051 h 125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1921" h="125253">
                  <a:moveTo>
                    <a:pt x="21431" y="125254"/>
                  </a:moveTo>
                  <a:cubicBezTo>
                    <a:pt x="-7144" y="96679"/>
                    <a:pt x="-7144" y="50006"/>
                    <a:pt x="21431" y="21431"/>
                  </a:cubicBezTo>
                  <a:cubicBezTo>
                    <a:pt x="50006" y="-7144"/>
                    <a:pt x="96679" y="-7144"/>
                    <a:pt x="125254" y="21431"/>
                  </a:cubicBezTo>
                  <a:cubicBezTo>
                    <a:pt x="127159" y="23336"/>
                    <a:pt x="130016" y="26194"/>
                    <a:pt x="131921" y="29051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A1E85621-006F-4259-BBA0-4EEF7554761B}"/>
                </a:ext>
              </a:extLst>
            </p:cNvPr>
            <p:cNvSpPr/>
            <p:nvPr/>
          </p:nvSpPr>
          <p:spPr>
            <a:xfrm>
              <a:off x="5820889" y="5124689"/>
              <a:ext cx="159067" cy="79057"/>
            </a:xfrm>
            <a:custGeom>
              <a:avLst/>
              <a:gdLst>
                <a:gd name="connsiteX0" fmla="*/ 0 w 159067"/>
                <a:gd name="connsiteY0" fmla="*/ 79057 h 79057"/>
                <a:gd name="connsiteX1" fmla="*/ 80010 w 159067"/>
                <a:gd name="connsiteY1" fmla="*/ 0 h 79057"/>
                <a:gd name="connsiteX2" fmla="*/ 159067 w 159067"/>
                <a:gd name="connsiteY2" fmla="*/ 79057 h 79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9067" h="79057">
                  <a:moveTo>
                    <a:pt x="0" y="79057"/>
                  </a:moveTo>
                  <a:cubicBezTo>
                    <a:pt x="0" y="35243"/>
                    <a:pt x="35243" y="0"/>
                    <a:pt x="80010" y="0"/>
                  </a:cubicBezTo>
                  <a:cubicBezTo>
                    <a:pt x="123825" y="0"/>
                    <a:pt x="159067" y="35243"/>
                    <a:pt x="159067" y="7905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9" name="Graphic 65">
            <a:extLst>
              <a:ext uri="{FF2B5EF4-FFF2-40B4-BE49-F238E27FC236}">
                <a16:creationId xmlns:a16="http://schemas.microsoft.com/office/drawing/2014/main" id="{9E12C033-7924-4534-B714-4D4D71E0AAD4}"/>
              </a:ext>
            </a:extLst>
          </p:cNvPr>
          <p:cNvGrpSpPr/>
          <p:nvPr/>
        </p:nvGrpSpPr>
        <p:grpSpPr>
          <a:xfrm>
            <a:off x="7834088" y="5123737"/>
            <a:ext cx="454539" cy="613914"/>
            <a:chOff x="7834088" y="5123737"/>
            <a:chExt cx="454539" cy="613914"/>
          </a:xfrm>
        </p:grpSpPr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511D94A4-B1A3-479E-AE34-D4346C327F5C}"/>
                </a:ext>
              </a:extLst>
            </p:cNvPr>
            <p:cNvSpPr/>
            <p:nvPr/>
          </p:nvSpPr>
          <p:spPr>
            <a:xfrm>
              <a:off x="7944532" y="5175525"/>
              <a:ext cx="344096" cy="444183"/>
            </a:xfrm>
            <a:custGeom>
              <a:avLst/>
              <a:gdLst>
                <a:gd name="connsiteX0" fmla="*/ 332277 w 344096"/>
                <a:gd name="connsiteY0" fmla="*/ 327307 h 444183"/>
                <a:gd name="connsiteX1" fmla="*/ 332277 w 344096"/>
                <a:gd name="connsiteY1" fmla="*/ 281587 h 444183"/>
                <a:gd name="connsiteX2" fmla="*/ 286557 w 344096"/>
                <a:gd name="connsiteY2" fmla="*/ 281587 h 444183"/>
                <a:gd name="connsiteX3" fmla="*/ 299893 w 344096"/>
                <a:gd name="connsiteY3" fmla="*/ 268252 h 444183"/>
                <a:gd name="connsiteX4" fmla="*/ 302750 w 344096"/>
                <a:gd name="connsiteY4" fmla="*/ 223484 h 444183"/>
                <a:gd name="connsiteX5" fmla="*/ 257982 w 344096"/>
                <a:gd name="connsiteY5" fmla="*/ 220627 h 444183"/>
                <a:gd name="connsiteX6" fmla="*/ 255125 w 344096"/>
                <a:gd name="connsiteY6" fmla="*/ 223484 h 444183"/>
                <a:gd name="connsiteX7" fmla="*/ 278937 w 344096"/>
                <a:gd name="connsiteY7" fmla="*/ 199672 h 444183"/>
                <a:gd name="connsiteX8" fmla="*/ 277032 w 344096"/>
                <a:gd name="connsiteY8" fmla="*/ 154904 h 444183"/>
                <a:gd name="connsiteX9" fmla="*/ 234170 w 344096"/>
                <a:gd name="connsiteY9" fmla="*/ 154904 h 444183"/>
                <a:gd name="connsiteX10" fmla="*/ 336087 w 344096"/>
                <a:gd name="connsiteY10" fmla="*/ 52987 h 444183"/>
                <a:gd name="connsiteX11" fmla="*/ 334182 w 344096"/>
                <a:gd name="connsiteY11" fmla="*/ 8219 h 444183"/>
                <a:gd name="connsiteX12" fmla="*/ 291320 w 344096"/>
                <a:gd name="connsiteY12" fmla="*/ 8219 h 444183"/>
                <a:gd name="connsiteX13" fmla="*/ 143682 w 344096"/>
                <a:gd name="connsiteY13" fmla="*/ 153952 h 444183"/>
                <a:gd name="connsiteX14" fmla="*/ 157018 w 344096"/>
                <a:gd name="connsiteY14" fmla="*/ 106327 h 444183"/>
                <a:gd name="connsiteX15" fmla="*/ 134157 w 344096"/>
                <a:gd name="connsiteY15" fmla="*/ 67274 h 444183"/>
                <a:gd name="connsiteX16" fmla="*/ 95105 w 344096"/>
                <a:gd name="connsiteY16" fmla="*/ 89182 h 444183"/>
                <a:gd name="connsiteX17" fmla="*/ 7475 w 344096"/>
                <a:gd name="connsiteY17" fmla="*/ 348262 h 444183"/>
                <a:gd name="connsiteX18" fmla="*/ 88437 w 344096"/>
                <a:gd name="connsiteY18" fmla="*/ 429224 h 444183"/>
                <a:gd name="connsiteX19" fmla="*/ 241790 w 344096"/>
                <a:gd name="connsiteY19" fmla="*/ 416842 h 444183"/>
                <a:gd name="connsiteX20" fmla="*/ 332277 w 344096"/>
                <a:gd name="connsiteY20" fmla="*/ 327307 h 444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4096" h="444183">
                  <a:moveTo>
                    <a:pt x="332277" y="327307"/>
                  </a:moveTo>
                  <a:cubicBezTo>
                    <a:pt x="344660" y="314924"/>
                    <a:pt x="344660" y="294922"/>
                    <a:pt x="332277" y="281587"/>
                  </a:cubicBezTo>
                  <a:cubicBezTo>
                    <a:pt x="319895" y="269204"/>
                    <a:pt x="299893" y="269204"/>
                    <a:pt x="286557" y="281587"/>
                  </a:cubicBezTo>
                  <a:lnTo>
                    <a:pt x="299893" y="268252"/>
                  </a:lnTo>
                  <a:cubicBezTo>
                    <a:pt x="313227" y="256822"/>
                    <a:pt x="314180" y="235867"/>
                    <a:pt x="302750" y="223484"/>
                  </a:cubicBezTo>
                  <a:cubicBezTo>
                    <a:pt x="291320" y="211102"/>
                    <a:pt x="270365" y="209197"/>
                    <a:pt x="257982" y="220627"/>
                  </a:cubicBezTo>
                  <a:cubicBezTo>
                    <a:pt x="257030" y="221579"/>
                    <a:pt x="256077" y="222532"/>
                    <a:pt x="255125" y="223484"/>
                  </a:cubicBezTo>
                  <a:lnTo>
                    <a:pt x="278937" y="199672"/>
                  </a:lnTo>
                  <a:cubicBezTo>
                    <a:pt x="290368" y="186337"/>
                    <a:pt x="289415" y="166334"/>
                    <a:pt x="277032" y="154904"/>
                  </a:cubicBezTo>
                  <a:cubicBezTo>
                    <a:pt x="264650" y="144427"/>
                    <a:pt x="246552" y="143474"/>
                    <a:pt x="234170" y="154904"/>
                  </a:cubicBezTo>
                  <a:lnTo>
                    <a:pt x="336087" y="52987"/>
                  </a:lnTo>
                  <a:cubicBezTo>
                    <a:pt x="347518" y="39652"/>
                    <a:pt x="346565" y="19649"/>
                    <a:pt x="334182" y="8219"/>
                  </a:cubicBezTo>
                  <a:cubicBezTo>
                    <a:pt x="321800" y="-2258"/>
                    <a:pt x="303702" y="-3211"/>
                    <a:pt x="291320" y="8219"/>
                  </a:cubicBezTo>
                  <a:lnTo>
                    <a:pt x="143682" y="153952"/>
                  </a:lnTo>
                  <a:lnTo>
                    <a:pt x="157018" y="106327"/>
                  </a:lnTo>
                  <a:cubicBezTo>
                    <a:pt x="161780" y="89182"/>
                    <a:pt x="151302" y="72037"/>
                    <a:pt x="134157" y="67274"/>
                  </a:cubicBezTo>
                  <a:cubicBezTo>
                    <a:pt x="117012" y="63464"/>
                    <a:pt x="99867" y="72989"/>
                    <a:pt x="95105" y="89182"/>
                  </a:cubicBezTo>
                  <a:cubicBezTo>
                    <a:pt x="95105" y="89182"/>
                    <a:pt x="-31578" y="310162"/>
                    <a:pt x="7475" y="348262"/>
                  </a:cubicBezTo>
                  <a:lnTo>
                    <a:pt x="88437" y="429224"/>
                  </a:lnTo>
                  <a:cubicBezTo>
                    <a:pt x="127490" y="468277"/>
                    <a:pt x="240837" y="418747"/>
                    <a:pt x="241790" y="416842"/>
                  </a:cubicBezTo>
                  <a:lnTo>
                    <a:pt x="332277" y="32730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1891340C-0C1B-46AA-B40B-66CEC0C74492}"/>
                </a:ext>
              </a:extLst>
            </p:cNvPr>
            <p:cNvSpPr/>
            <p:nvPr/>
          </p:nvSpPr>
          <p:spPr>
            <a:xfrm rot="-2700000">
              <a:off x="7908380" y="5482864"/>
              <a:ext cx="106678" cy="254315"/>
            </a:xfrm>
            <a:custGeom>
              <a:avLst/>
              <a:gdLst>
                <a:gd name="connsiteX0" fmla="*/ 0 w 106678"/>
                <a:gd name="connsiteY0" fmla="*/ 0 h 254315"/>
                <a:gd name="connsiteX1" fmla="*/ 106679 w 106678"/>
                <a:gd name="connsiteY1" fmla="*/ 0 h 254315"/>
                <a:gd name="connsiteX2" fmla="*/ 106679 w 106678"/>
                <a:gd name="connsiteY2" fmla="*/ 254315 h 254315"/>
                <a:gd name="connsiteX3" fmla="*/ 0 w 106678"/>
                <a:gd name="connsiteY3" fmla="*/ 254315 h 25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678" h="254315">
                  <a:moveTo>
                    <a:pt x="0" y="0"/>
                  </a:moveTo>
                  <a:lnTo>
                    <a:pt x="106679" y="0"/>
                  </a:lnTo>
                  <a:lnTo>
                    <a:pt x="106679" y="254315"/>
                  </a:lnTo>
                  <a:lnTo>
                    <a:pt x="0" y="25431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E258CE20-E307-42FE-A17F-07CE66825EC7}"/>
                </a:ext>
              </a:extLst>
            </p:cNvPr>
            <p:cNvSpPr/>
            <p:nvPr/>
          </p:nvSpPr>
          <p:spPr>
            <a:xfrm>
              <a:off x="7871044" y="5159932"/>
              <a:ext cx="243840" cy="9525"/>
            </a:xfrm>
            <a:custGeom>
              <a:avLst/>
              <a:gdLst>
                <a:gd name="connsiteX0" fmla="*/ 243840 w 243840"/>
                <a:gd name="connsiteY0" fmla="*/ 0 h 9525"/>
                <a:gd name="connsiteX1" fmla="*/ 0 w 2438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3840" h="9525">
                  <a:moveTo>
                    <a:pt x="24384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3000C1D-8A5B-4529-B4F9-224FBACA8CDE}"/>
                </a:ext>
              </a:extLst>
            </p:cNvPr>
            <p:cNvSpPr/>
            <p:nvPr/>
          </p:nvSpPr>
          <p:spPr>
            <a:xfrm>
              <a:off x="8095834" y="5123737"/>
              <a:ext cx="64770" cy="72389"/>
            </a:xfrm>
            <a:custGeom>
              <a:avLst/>
              <a:gdLst>
                <a:gd name="connsiteX0" fmla="*/ 64770 w 64770"/>
                <a:gd name="connsiteY0" fmla="*/ 36195 h 72389"/>
                <a:gd name="connsiteX1" fmla="*/ 0 w 64770"/>
                <a:gd name="connsiteY1" fmla="*/ 0 h 72389"/>
                <a:gd name="connsiteX2" fmla="*/ 13335 w 64770"/>
                <a:gd name="connsiteY2" fmla="*/ 36195 h 72389"/>
                <a:gd name="connsiteX3" fmla="*/ 0 w 64770"/>
                <a:gd name="connsiteY3" fmla="*/ 72390 h 72389"/>
                <a:gd name="connsiteX4" fmla="*/ 64770 w 64770"/>
                <a:gd name="connsiteY4" fmla="*/ 36195 h 72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70" h="72389">
                  <a:moveTo>
                    <a:pt x="64770" y="36195"/>
                  </a:moveTo>
                  <a:cubicBezTo>
                    <a:pt x="40958" y="27622"/>
                    <a:pt x="19050" y="15240"/>
                    <a:pt x="0" y="0"/>
                  </a:cubicBezTo>
                  <a:lnTo>
                    <a:pt x="13335" y="36195"/>
                  </a:lnTo>
                  <a:lnTo>
                    <a:pt x="0" y="72390"/>
                  </a:lnTo>
                  <a:cubicBezTo>
                    <a:pt x="20003" y="57150"/>
                    <a:pt x="41910" y="44768"/>
                    <a:pt x="64770" y="36195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3016863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4B26CD8-C1F6-42C9-871C-60A02A184B77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4E7B0267-39C4-4AFD-A97D-F1DB336C8F85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312CAD41-203D-4178-8C67-D5336B796650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33AD3922-C915-4F62-8BAD-6C5640EA787F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796B7ED0-68F2-4617-AD54-7832CB4AE80C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6A5F3254-1EA3-4850-BA38-5F85D75017F8}"/>
              </a:ext>
            </a:extLst>
          </p:cNvPr>
          <p:cNvSpPr/>
          <p:nvPr/>
        </p:nvSpPr>
        <p:spPr>
          <a:xfrm>
            <a:off x="9690695" y="3164589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8D7F2C57-ACC3-49C5-AB90-EA0F3E882774}"/>
              </a:ext>
            </a:extLst>
          </p:cNvPr>
          <p:cNvSpPr/>
          <p:nvPr/>
        </p:nvSpPr>
        <p:spPr>
          <a:xfrm>
            <a:off x="1036683" y="3164589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F0E4B6F3-0612-44E6-AF85-06D584BFCE36}"/>
              </a:ext>
            </a:extLst>
          </p:cNvPr>
          <p:cNvSpPr/>
          <p:nvPr/>
        </p:nvSpPr>
        <p:spPr>
          <a:xfrm>
            <a:off x="3200186" y="3164589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F8B0EB6C-70FC-4D44-848A-E2D0B201ADF4}"/>
              </a:ext>
            </a:extLst>
          </p:cNvPr>
          <p:cNvSpPr/>
          <p:nvPr/>
        </p:nvSpPr>
        <p:spPr>
          <a:xfrm>
            <a:off x="5363689" y="3164589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E1F1BCB6-602B-4F98-8B58-FD242A81640B}"/>
              </a:ext>
            </a:extLst>
          </p:cNvPr>
          <p:cNvSpPr/>
          <p:nvPr/>
        </p:nvSpPr>
        <p:spPr>
          <a:xfrm>
            <a:off x="7527192" y="3164589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58A678CA-13FF-4535-B410-8E4F66594996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70" name="Freeform: Shape 169">
            <a:extLst>
              <a:ext uri="{FF2B5EF4-FFF2-40B4-BE49-F238E27FC236}">
                <a16:creationId xmlns:a16="http://schemas.microsoft.com/office/drawing/2014/main" id="{15281974-3F42-4555-9585-8CC8E399EE3F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80" name="Freeform: Shape 179">
            <a:extLst>
              <a:ext uri="{FF2B5EF4-FFF2-40B4-BE49-F238E27FC236}">
                <a16:creationId xmlns:a16="http://schemas.microsoft.com/office/drawing/2014/main" id="{ED01567D-8838-41C8-B9BF-C800C405A12E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00" name="Freeform: Shape 199">
            <a:extLst>
              <a:ext uri="{FF2B5EF4-FFF2-40B4-BE49-F238E27FC236}">
                <a16:creationId xmlns:a16="http://schemas.microsoft.com/office/drawing/2014/main" id="{78878D08-C84E-49D6-B13D-FE32A6ADEFDE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91" name="Freeform: Shape 190">
            <a:extLst>
              <a:ext uri="{FF2B5EF4-FFF2-40B4-BE49-F238E27FC236}">
                <a16:creationId xmlns:a16="http://schemas.microsoft.com/office/drawing/2014/main" id="{CD334762-E635-44C4-A1BB-9D0B6DBE0678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Global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6E76630-3278-4B5D-93E4-D2C98003ECCB}"/>
              </a:ext>
            </a:extLst>
          </p:cNvPr>
          <p:cNvGrpSpPr/>
          <p:nvPr/>
        </p:nvGrpSpPr>
        <p:grpSpPr>
          <a:xfrm>
            <a:off x="1070789" y="4308283"/>
            <a:ext cx="9662124" cy="318924"/>
            <a:chOff x="1070789" y="4308283"/>
            <a:chExt cx="9662124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1710D4E-4A12-4FB2-8522-043DB3641DDD}"/>
                </a:ext>
              </a:extLst>
            </p:cNvPr>
            <p:cNvSpPr txBox="1"/>
            <p:nvPr/>
          </p:nvSpPr>
          <p:spPr>
            <a:xfrm>
              <a:off x="1070789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GLOBAL WORLD NETWORK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7736859-787B-4A50-9CFF-8B09E08156FC}"/>
                </a:ext>
              </a:extLst>
            </p:cNvPr>
            <p:cNvSpPr txBox="1"/>
            <p:nvPr/>
          </p:nvSpPr>
          <p:spPr>
            <a:xfrm>
              <a:off x="3234292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GLOBAL CIRCUMVENT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F1D5407-EDC0-46BD-B63E-F92B3376650A}"/>
                </a:ext>
              </a:extLst>
            </p:cNvPr>
            <p:cNvSpPr txBox="1"/>
            <p:nvPr/>
          </p:nvSpPr>
          <p:spPr>
            <a:xfrm>
              <a:off x="5397795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GLOBAL GLOBE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1D79686-1B05-41BA-8D1D-D8BE68427FB3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GLOBAL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HAND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272DEC0-CC5A-4467-8605-07D314CD8027}"/>
                </a:ext>
              </a:extLst>
            </p:cNvPr>
            <p:cNvSpPr txBox="1"/>
            <p:nvPr/>
          </p:nvSpPr>
          <p:spPr>
            <a:xfrm>
              <a:off x="9724801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GLOBAL INSPECT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A051919-54BD-46FD-A347-85F8E7BF122D}"/>
              </a:ext>
            </a:extLst>
          </p:cNvPr>
          <p:cNvGrpSpPr/>
          <p:nvPr/>
        </p:nvGrpSpPr>
        <p:grpSpPr>
          <a:xfrm>
            <a:off x="989058" y="6004974"/>
            <a:ext cx="9743855" cy="345834"/>
            <a:chOff x="989058" y="6004974"/>
            <a:chExt cx="9743855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9A686DE-2D33-423C-8298-078719C6ACF1}"/>
                </a:ext>
              </a:extLst>
            </p:cNvPr>
            <p:cNvSpPr txBox="1"/>
            <p:nvPr/>
          </p:nvSpPr>
          <p:spPr>
            <a:xfrm>
              <a:off x="989058" y="6004974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GLOBAL LOCATION NETWORK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9177FE2-1CA1-4D49-B716-C98E163F2463}"/>
                </a:ext>
              </a:extLst>
            </p:cNvPr>
            <p:cNvSpPr txBox="1"/>
            <p:nvPr/>
          </p:nvSpPr>
          <p:spPr>
            <a:xfrm>
              <a:off x="3152561" y="6004974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GLOBAL LOCATION WORLD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FA93592-09B7-47DA-BBF5-A143BDD5DC74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GLOBAL NETWORK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6211098-9F88-43AC-97EF-19FEDF2BF5E2}"/>
                </a:ext>
              </a:extLst>
            </p:cNvPr>
            <p:cNvSpPr txBox="1"/>
            <p:nvPr/>
          </p:nvSpPr>
          <p:spPr>
            <a:xfrm>
              <a:off x="7561298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GLOBAL ORBIT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B584707-404E-4E7D-9776-680CEE3B9940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GLOBAL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OUR WORLD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DE01C71-9824-4706-959E-6B4112DCA825}"/>
              </a:ext>
            </a:extLst>
          </p:cNvPr>
          <p:cNvGrpSpPr/>
          <p:nvPr/>
        </p:nvGrpSpPr>
        <p:grpSpPr>
          <a:xfrm>
            <a:off x="1070789" y="2562167"/>
            <a:ext cx="9743855" cy="318924"/>
            <a:chOff x="1070789" y="2562167"/>
            <a:chExt cx="9743855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50AAE46-5D24-47E0-ABA9-58ADFCD82782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GLOBAL ROUTE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745EC73-3883-4F92-8CFF-26456DF78D0D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GLOBAL SPACE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7423F63-37F8-48AB-9BA8-4BCEE4172424}"/>
                </a:ext>
              </a:extLst>
            </p:cNvPr>
            <p:cNvSpPr txBox="1"/>
            <p:nvPr/>
          </p:nvSpPr>
          <p:spPr>
            <a:xfrm>
              <a:off x="5316064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GLOBAL TRAVEL NETWORK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8D4C9B5-B1BF-441C-8ADE-00112609415F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GLOBAL TRAVEL WORLD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66D4205-1664-4EB7-9580-D3B07DC486D9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GLOBAL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WEATHER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5569CB5E-64F0-4779-BB97-4B47618A1CE0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" name="Graphic 47">
            <a:extLst>
              <a:ext uri="{FF2B5EF4-FFF2-40B4-BE49-F238E27FC236}">
                <a16:creationId xmlns:a16="http://schemas.microsoft.com/office/drawing/2014/main" id="{5E0EC15F-9D1B-4251-B0F5-C22412A6E72E}"/>
              </a:ext>
            </a:extLst>
          </p:cNvPr>
          <p:cNvGrpSpPr/>
          <p:nvPr/>
        </p:nvGrpSpPr>
        <p:grpSpPr>
          <a:xfrm>
            <a:off x="9959300" y="1705341"/>
            <a:ext cx="534352" cy="535503"/>
            <a:chOff x="9959300" y="1705341"/>
            <a:chExt cx="534352" cy="535503"/>
          </a:xfrm>
          <a:noFill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B00DD4B-0334-4480-A729-F8D6FF162439}"/>
                </a:ext>
              </a:extLst>
            </p:cNvPr>
            <p:cNvSpPr/>
            <p:nvPr/>
          </p:nvSpPr>
          <p:spPr>
            <a:xfrm>
              <a:off x="9959300" y="1705341"/>
              <a:ext cx="534352" cy="535503"/>
            </a:xfrm>
            <a:custGeom>
              <a:avLst/>
              <a:gdLst>
                <a:gd name="connsiteX0" fmla="*/ 534353 w 534352"/>
                <a:gd name="connsiteY0" fmla="*/ 266864 h 535503"/>
                <a:gd name="connsiteX1" fmla="*/ 529590 w 534352"/>
                <a:gd name="connsiteY1" fmla="*/ 317346 h 535503"/>
                <a:gd name="connsiteX2" fmla="*/ 510540 w 534352"/>
                <a:gd name="connsiteY2" fmla="*/ 378306 h 535503"/>
                <a:gd name="connsiteX3" fmla="*/ 157163 w 534352"/>
                <a:gd name="connsiteY3" fmla="*/ 511656 h 535503"/>
                <a:gd name="connsiteX4" fmla="*/ 0 w 534352"/>
                <a:gd name="connsiteY4" fmla="*/ 266864 h 535503"/>
                <a:gd name="connsiteX5" fmla="*/ 952 w 534352"/>
                <a:gd name="connsiteY5" fmla="*/ 243051 h 535503"/>
                <a:gd name="connsiteX6" fmla="*/ 292418 w 534352"/>
                <a:gd name="connsiteY6" fmla="*/ 1116 h 535503"/>
                <a:gd name="connsiteX7" fmla="*/ 534353 w 534352"/>
                <a:gd name="connsiteY7" fmla="*/ 266864 h 535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4352" h="535503">
                  <a:moveTo>
                    <a:pt x="534353" y="266864"/>
                  </a:moveTo>
                  <a:cubicBezTo>
                    <a:pt x="534353" y="284009"/>
                    <a:pt x="532448" y="300201"/>
                    <a:pt x="529590" y="317346"/>
                  </a:cubicBezTo>
                  <a:cubicBezTo>
                    <a:pt x="525780" y="338301"/>
                    <a:pt x="519112" y="358304"/>
                    <a:pt x="510540" y="378306"/>
                  </a:cubicBezTo>
                  <a:cubicBezTo>
                    <a:pt x="449580" y="512609"/>
                    <a:pt x="291465" y="572616"/>
                    <a:pt x="157163" y="511656"/>
                  </a:cubicBezTo>
                  <a:cubicBezTo>
                    <a:pt x="60960" y="466889"/>
                    <a:pt x="0" y="371639"/>
                    <a:pt x="0" y="266864"/>
                  </a:cubicBezTo>
                  <a:cubicBezTo>
                    <a:pt x="0" y="259244"/>
                    <a:pt x="0" y="250671"/>
                    <a:pt x="952" y="243051"/>
                  </a:cubicBezTo>
                  <a:cubicBezTo>
                    <a:pt x="15240" y="95414"/>
                    <a:pt x="144780" y="-12219"/>
                    <a:pt x="292418" y="1116"/>
                  </a:cubicBezTo>
                  <a:cubicBezTo>
                    <a:pt x="429578" y="13499"/>
                    <a:pt x="534353" y="128751"/>
                    <a:pt x="534353" y="266864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5422073-C0EA-4BDA-8698-3A49BFEB1D69}"/>
                </a:ext>
              </a:extLst>
            </p:cNvPr>
            <p:cNvSpPr/>
            <p:nvPr/>
          </p:nvSpPr>
          <p:spPr>
            <a:xfrm>
              <a:off x="9959300" y="1874097"/>
              <a:ext cx="267652" cy="297179"/>
            </a:xfrm>
            <a:custGeom>
              <a:avLst/>
              <a:gdLst>
                <a:gd name="connsiteX0" fmla="*/ 267653 w 267652"/>
                <a:gd name="connsiteY0" fmla="*/ 260033 h 297179"/>
                <a:gd name="connsiteX1" fmla="*/ 230505 w 267652"/>
                <a:gd name="connsiteY1" fmla="*/ 297180 h 297179"/>
                <a:gd name="connsiteX2" fmla="*/ 230505 w 267652"/>
                <a:gd name="connsiteY2" fmla="*/ 297180 h 297179"/>
                <a:gd name="connsiteX3" fmla="*/ 89535 w 267652"/>
                <a:gd name="connsiteY3" fmla="*/ 297180 h 297179"/>
                <a:gd name="connsiteX4" fmla="*/ 0 w 267652"/>
                <a:gd name="connsiteY4" fmla="*/ 98107 h 297179"/>
                <a:gd name="connsiteX5" fmla="*/ 952 w 267652"/>
                <a:gd name="connsiteY5" fmla="*/ 74295 h 297179"/>
                <a:gd name="connsiteX6" fmla="*/ 83820 w 267652"/>
                <a:gd name="connsiteY6" fmla="*/ 74295 h 297179"/>
                <a:gd name="connsiteX7" fmla="*/ 48577 w 267652"/>
                <a:gd name="connsiteY7" fmla="*/ 35243 h 297179"/>
                <a:gd name="connsiteX8" fmla="*/ 83820 w 267652"/>
                <a:gd name="connsiteY8" fmla="*/ 0 h 297179"/>
                <a:gd name="connsiteX9" fmla="*/ 193358 w 267652"/>
                <a:gd name="connsiteY9" fmla="*/ 0 h 297179"/>
                <a:gd name="connsiteX10" fmla="*/ 228600 w 267652"/>
                <a:gd name="connsiteY10" fmla="*/ 39052 h 297179"/>
                <a:gd name="connsiteX11" fmla="*/ 193358 w 267652"/>
                <a:gd name="connsiteY11" fmla="*/ 74295 h 297179"/>
                <a:gd name="connsiteX12" fmla="*/ 219075 w 267652"/>
                <a:gd name="connsiteY12" fmla="*/ 74295 h 297179"/>
                <a:gd name="connsiteX13" fmla="*/ 254318 w 267652"/>
                <a:gd name="connsiteY13" fmla="*/ 113348 h 297179"/>
                <a:gd name="connsiteX14" fmla="*/ 219075 w 267652"/>
                <a:gd name="connsiteY14" fmla="*/ 148590 h 297179"/>
                <a:gd name="connsiteX15" fmla="*/ 162877 w 267652"/>
                <a:gd name="connsiteY15" fmla="*/ 148590 h 297179"/>
                <a:gd name="connsiteX16" fmla="*/ 198120 w 267652"/>
                <a:gd name="connsiteY16" fmla="*/ 187642 h 297179"/>
                <a:gd name="connsiteX17" fmla="*/ 162877 w 267652"/>
                <a:gd name="connsiteY17" fmla="*/ 222885 h 297179"/>
                <a:gd name="connsiteX18" fmla="*/ 230505 w 267652"/>
                <a:gd name="connsiteY18" fmla="*/ 222885 h 297179"/>
                <a:gd name="connsiteX19" fmla="*/ 267653 w 267652"/>
                <a:gd name="connsiteY19" fmla="*/ 260033 h 29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7652" h="297179">
                  <a:moveTo>
                    <a:pt x="267653" y="260033"/>
                  </a:moveTo>
                  <a:cubicBezTo>
                    <a:pt x="267653" y="280988"/>
                    <a:pt x="251460" y="297180"/>
                    <a:pt x="230505" y="297180"/>
                  </a:cubicBezTo>
                  <a:lnTo>
                    <a:pt x="230505" y="297180"/>
                  </a:lnTo>
                  <a:lnTo>
                    <a:pt x="89535" y="297180"/>
                  </a:lnTo>
                  <a:cubicBezTo>
                    <a:pt x="32385" y="246698"/>
                    <a:pt x="0" y="174308"/>
                    <a:pt x="0" y="98107"/>
                  </a:cubicBezTo>
                  <a:cubicBezTo>
                    <a:pt x="0" y="90488"/>
                    <a:pt x="0" y="81915"/>
                    <a:pt x="952" y="74295"/>
                  </a:cubicBezTo>
                  <a:lnTo>
                    <a:pt x="83820" y="74295"/>
                  </a:lnTo>
                  <a:cubicBezTo>
                    <a:pt x="62865" y="73343"/>
                    <a:pt x="47625" y="56198"/>
                    <a:pt x="48577" y="35243"/>
                  </a:cubicBezTo>
                  <a:cubicBezTo>
                    <a:pt x="49530" y="16193"/>
                    <a:pt x="64770" y="952"/>
                    <a:pt x="83820" y="0"/>
                  </a:cubicBezTo>
                  <a:lnTo>
                    <a:pt x="193358" y="0"/>
                  </a:lnTo>
                  <a:cubicBezTo>
                    <a:pt x="214313" y="952"/>
                    <a:pt x="229552" y="18098"/>
                    <a:pt x="228600" y="39052"/>
                  </a:cubicBezTo>
                  <a:cubicBezTo>
                    <a:pt x="227647" y="58102"/>
                    <a:pt x="212408" y="73343"/>
                    <a:pt x="193358" y="74295"/>
                  </a:cubicBezTo>
                  <a:lnTo>
                    <a:pt x="219075" y="74295"/>
                  </a:lnTo>
                  <a:cubicBezTo>
                    <a:pt x="240030" y="75248"/>
                    <a:pt x="255270" y="92393"/>
                    <a:pt x="254318" y="113348"/>
                  </a:cubicBezTo>
                  <a:cubicBezTo>
                    <a:pt x="253365" y="132398"/>
                    <a:pt x="238125" y="147638"/>
                    <a:pt x="219075" y="148590"/>
                  </a:cubicBezTo>
                  <a:lnTo>
                    <a:pt x="162877" y="148590"/>
                  </a:lnTo>
                  <a:cubicBezTo>
                    <a:pt x="183833" y="149542"/>
                    <a:pt x="199072" y="166688"/>
                    <a:pt x="198120" y="187642"/>
                  </a:cubicBezTo>
                  <a:cubicBezTo>
                    <a:pt x="197168" y="206692"/>
                    <a:pt x="181927" y="221933"/>
                    <a:pt x="162877" y="222885"/>
                  </a:cubicBezTo>
                  <a:lnTo>
                    <a:pt x="230505" y="222885"/>
                  </a:lnTo>
                  <a:cubicBezTo>
                    <a:pt x="250508" y="222885"/>
                    <a:pt x="267653" y="239077"/>
                    <a:pt x="267653" y="26003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EC95547-5111-42E6-97FF-2C1844C9F826}"/>
                </a:ext>
              </a:extLst>
            </p:cNvPr>
            <p:cNvSpPr/>
            <p:nvPr/>
          </p:nvSpPr>
          <p:spPr>
            <a:xfrm>
              <a:off x="10296445" y="1799802"/>
              <a:ext cx="197207" cy="222884"/>
            </a:xfrm>
            <a:custGeom>
              <a:avLst/>
              <a:gdLst>
                <a:gd name="connsiteX0" fmla="*/ 197208 w 197207"/>
                <a:gd name="connsiteY0" fmla="*/ 172402 h 222884"/>
                <a:gd name="connsiteX1" fmla="*/ 192445 w 197207"/>
                <a:gd name="connsiteY1" fmla="*/ 222885 h 222884"/>
                <a:gd name="connsiteX2" fmla="*/ 80050 w 197207"/>
                <a:gd name="connsiteY2" fmla="*/ 222885 h 222884"/>
                <a:gd name="connsiteX3" fmla="*/ 44808 w 197207"/>
                <a:gd name="connsiteY3" fmla="*/ 183833 h 222884"/>
                <a:gd name="connsiteX4" fmla="*/ 80050 w 197207"/>
                <a:gd name="connsiteY4" fmla="*/ 148590 h 222884"/>
                <a:gd name="connsiteX5" fmla="*/ 39092 w 197207"/>
                <a:gd name="connsiteY5" fmla="*/ 148590 h 222884"/>
                <a:gd name="connsiteX6" fmla="*/ 40 w 197207"/>
                <a:gd name="connsiteY6" fmla="*/ 113347 h 222884"/>
                <a:gd name="connsiteX7" fmla="*/ 35283 w 197207"/>
                <a:gd name="connsiteY7" fmla="*/ 74295 h 222884"/>
                <a:gd name="connsiteX8" fmla="*/ 39092 w 197207"/>
                <a:gd name="connsiteY8" fmla="*/ 74295 h 222884"/>
                <a:gd name="connsiteX9" fmla="*/ 52427 w 197207"/>
                <a:gd name="connsiteY9" fmla="*/ 74295 h 222884"/>
                <a:gd name="connsiteX10" fmla="*/ 22900 w 197207"/>
                <a:gd name="connsiteY10" fmla="*/ 30480 h 222884"/>
                <a:gd name="connsiteX11" fmla="*/ 60048 w 197207"/>
                <a:gd name="connsiteY11" fmla="*/ 0 h 222884"/>
                <a:gd name="connsiteX12" fmla="*/ 134342 w 197207"/>
                <a:gd name="connsiteY12" fmla="*/ 0 h 222884"/>
                <a:gd name="connsiteX13" fmla="*/ 197208 w 197207"/>
                <a:gd name="connsiteY13" fmla="*/ 172402 h 222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7207" h="222884">
                  <a:moveTo>
                    <a:pt x="197208" y="172402"/>
                  </a:moveTo>
                  <a:cubicBezTo>
                    <a:pt x="197208" y="189547"/>
                    <a:pt x="195302" y="205740"/>
                    <a:pt x="192445" y="222885"/>
                  </a:cubicBezTo>
                  <a:lnTo>
                    <a:pt x="80050" y="222885"/>
                  </a:lnTo>
                  <a:cubicBezTo>
                    <a:pt x="59095" y="221933"/>
                    <a:pt x="43855" y="204787"/>
                    <a:pt x="44808" y="183833"/>
                  </a:cubicBezTo>
                  <a:cubicBezTo>
                    <a:pt x="45760" y="164783"/>
                    <a:pt x="61000" y="149543"/>
                    <a:pt x="80050" y="148590"/>
                  </a:cubicBezTo>
                  <a:lnTo>
                    <a:pt x="39092" y="148590"/>
                  </a:lnTo>
                  <a:cubicBezTo>
                    <a:pt x="18137" y="149543"/>
                    <a:pt x="992" y="133350"/>
                    <a:pt x="40" y="113347"/>
                  </a:cubicBezTo>
                  <a:cubicBezTo>
                    <a:pt x="-913" y="93345"/>
                    <a:pt x="15280" y="75247"/>
                    <a:pt x="35283" y="74295"/>
                  </a:cubicBezTo>
                  <a:cubicBezTo>
                    <a:pt x="36235" y="74295"/>
                    <a:pt x="38140" y="74295"/>
                    <a:pt x="39092" y="74295"/>
                  </a:cubicBezTo>
                  <a:lnTo>
                    <a:pt x="52427" y="74295"/>
                  </a:lnTo>
                  <a:cubicBezTo>
                    <a:pt x="32425" y="70485"/>
                    <a:pt x="19090" y="51435"/>
                    <a:pt x="22900" y="30480"/>
                  </a:cubicBezTo>
                  <a:cubicBezTo>
                    <a:pt x="26710" y="12382"/>
                    <a:pt x="41950" y="0"/>
                    <a:pt x="60048" y="0"/>
                  </a:cubicBezTo>
                  <a:lnTo>
                    <a:pt x="134342" y="0"/>
                  </a:lnTo>
                  <a:cubicBezTo>
                    <a:pt x="175300" y="48577"/>
                    <a:pt x="197208" y="109538"/>
                    <a:pt x="197208" y="17240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435C4D8-47D9-42B4-A4A0-C879626AD272}"/>
                </a:ext>
              </a:extLst>
            </p:cNvPr>
            <p:cNvSpPr/>
            <p:nvPr/>
          </p:nvSpPr>
          <p:spPr>
            <a:xfrm>
              <a:off x="10298468" y="2082695"/>
              <a:ext cx="171371" cy="141922"/>
            </a:xfrm>
            <a:custGeom>
              <a:avLst/>
              <a:gdLst>
                <a:gd name="connsiteX0" fmla="*/ 171371 w 171371"/>
                <a:gd name="connsiteY0" fmla="*/ 0 h 141922"/>
                <a:gd name="connsiteX1" fmla="*/ 15161 w 171371"/>
                <a:gd name="connsiteY1" fmla="*/ 141923 h 141922"/>
                <a:gd name="connsiteX2" fmla="*/ 6589 w 171371"/>
                <a:gd name="connsiteY2" fmla="*/ 90488 h 141922"/>
                <a:gd name="connsiteX3" fmla="*/ 37069 w 171371"/>
                <a:gd name="connsiteY3" fmla="*/ 75248 h 141922"/>
                <a:gd name="connsiteX4" fmla="*/ 78026 w 171371"/>
                <a:gd name="connsiteY4" fmla="*/ 75248 h 141922"/>
                <a:gd name="connsiteX5" fmla="*/ 42784 w 171371"/>
                <a:gd name="connsiteY5" fmla="*/ 36195 h 141922"/>
                <a:gd name="connsiteX6" fmla="*/ 78026 w 171371"/>
                <a:gd name="connsiteY6" fmla="*/ 952 h 141922"/>
                <a:gd name="connsiteX7" fmla="*/ 171371 w 171371"/>
                <a:gd name="connsiteY7" fmla="*/ 0 h 141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371" h="141922">
                  <a:moveTo>
                    <a:pt x="171371" y="0"/>
                  </a:moveTo>
                  <a:cubicBezTo>
                    <a:pt x="140891" y="66675"/>
                    <a:pt x="84694" y="118110"/>
                    <a:pt x="15161" y="141923"/>
                  </a:cubicBezTo>
                  <a:cubicBezTo>
                    <a:pt x="-1031" y="129540"/>
                    <a:pt x="-4841" y="106680"/>
                    <a:pt x="6589" y="90488"/>
                  </a:cubicBezTo>
                  <a:cubicBezTo>
                    <a:pt x="13256" y="80963"/>
                    <a:pt x="24686" y="75248"/>
                    <a:pt x="37069" y="75248"/>
                  </a:cubicBezTo>
                  <a:lnTo>
                    <a:pt x="78026" y="75248"/>
                  </a:lnTo>
                  <a:cubicBezTo>
                    <a:pt x="57071" y="74295"/>
                    <a:pt x="41831" y="57150"/>
                    <a:pt x="42784" y="36195"/>
                  </a:cubicBezTo>
                  <a:cubicBezTo>
                    <a:pt x="43736" y="17145"/>
                    <a:pt x="58976" y="1905"/>
                    <a:pt x="78026" y="952"/>
                  </a:cubicBezTo>
                  <a:lnTo>
                    <a:pt x="171371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6741069-A5C0-4104-9152-5856DA8CE9AB}"/>
                </a:ext>
              </a:extLst>
            </p:cNvPr>
            <p:cNvSpPr/>
            <p:nvPr/>
          </p:nvSpPr>
          <p:spPr>
            <a:xfrm>
              <a:off x="10072647" y="1731222"/>
              <a:ext cx="270510" cy="46163"/>
            </a:xfrm>
            <a:custGeom>
              <a:avLst/>
              <a:gdLst>
                <a:gd name="connsiteX0" fmla="*/ 0 w 270510"/>
                <a:gd name="connsiteY0" fmla="*/ 21907 h 46163"/>
                <a:gd name="connsiteX1" fmla="*/ 101918 w 270510"/>
                <a:gd name="connsiteY1" fmla="*/ 44768 h 46163"/>
                <a:gd name="connsiteX2" fmla="*/ 213360 w 270510"/>
                <a:gd name="connsiteY2" fmla="*/ 45720 h 46163"/>
                <a:gd name="connsiteX3" fmla="*/ 270510 w 270510"/>
                <a:gd name="connsiteY3" fmla="*/ 0 h 4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0510" h="46163">
                  <a:moveTo>
                    <a:pt x="0" y="21907"/>
                  </a:moveTo>
                  <a:cubicBezTo>
                    <a:pt x="30480" y="40005"/>
                    <a:pt x="66675" y="48577"/>
                    <a:pt x="101918" y="44768"/>
                  </a:cubicBezTo>
                  <a:cubicBezTo>
                    <a:pt x="159068" y="37148"/>
                    <a:pt x="178118" y="40005"/>
                    <a:pt x="213360" y="45720"/>
                  </a:cubicBezTo>
                  <a:cubicBezTo>
                    <a:pt x="248602" y="51435"/>
                    <a:pt x="270510" y="0"/>
                    <a:pt x="27051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" name="Graphic 39">
            <a:extLst>
              <a:ext uri="{FF2B5EF4-FFF2-40B4-BE49-F238E27FC236}">
                <a16:creationId xmlns:a16="http://schemas.microsoft.com/office/drawing/2014/main" id="{D440E9F4-B295-4C9C-A8D3-86A9DB88A1ED}"/>
              </a:ext>
            </a:extLst>
          </p:cNvPr>
          <p:cNvGrpSpPr/>
          <p:nvPr/>
        </p:nvGrpSpPr>
        <p:grpSpPr>
          <a:xfrm>
            <a:off x="1257791" y="1704552"/>
            <a:ext cx="619900" cy="533400"/>
            <a:chOff x="1257791" y="1704552"/>
            <a:chExt cx="619900" cy="533400"/>
          </a:xfrm>
          <a:noFill/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D6C2FAF-D277-49D1-BB4D-BEBD4515E82B}"/>
                </a:ext>
              </a:extLst>
            </p:cNvPr>
            <p:cNvSpPr/>
            <p:nvPr/>
          </p:nvSpPr>
          <p:spPr>
            <a:xfrm>
              <a:off x="1301478" y="1704552"/>
              <a:ext cx="533400" cy="533400"/>
            </a:xfrm>
            <a:custGeom>
              <a:avLst/>
              <a:gdLst>
                <a:gd name="connsiteX0" fmla="*/ 533400 w 533400"/>
                <a:gd name="connsiteY0" fmla="*/ 266700 h 533400"/>
                <a:gd name="connsiteX1" fmla="*/ 266700 w 533400"/>
                <a:gd name="connsiteY1" fmla="*/ 533400 h 533400"/>
                <a:gd name="connsiteX2" fmla="*/ 0 w 533400"/>
                <a:gd name="connsiteY2" fmla="*/ 266700 h 533400"/>
                <a:gd name="connsiteX3" fmla="*/ 266700 w 533400"/>
                <a:gd name="connsiteY3" fmla="*/ 0 h 533400"/>
                <a:gd name="connsiteX4" fmla="*/ 533400 w 533400"/>
                <a:gd name="connsiteY4" fmla="*/ 26670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533400">
                  <a:moveTo>
                    <a:pt x="533400" y="266700"/>
                  </a:moveTo>
                  <a:cubicBezTo>
                    <a:pt x="533400" y="413994"/>
                    <a:pt x="413994" y="533400"/>
                    <a:pt x="266700" y="533400"/>
                  </a:cubicBezTo>
                  <a:cubicBezTo>
                    <a:pt x="119406" y="533400"/>
                    <a:pt x="0" y="413994"/>
                    <a:pt x="0" y="266700"/>
                  </a:cubicBezTo>
                  <a:cubicBezTo>
                    <a:pt x="0" y="119406"/>
                    <a:pt x="119406" y="0"/>
                    <a:pt x="266700" y="0"/>
                  </a:cubicBezTo>
                  <a:cubicBezTo>
                    <a:pt x="413994" y="0"/>
                    <a:pt x="533400" y="119406"/>
                    <a:pt x="533400" y="26670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739061-7C3A-4D01-B79D-60CF08CD68D6}"/>
                </a:ext>
              </a:extLst>
            </p:cNvPr>
            <p:cNvSpPr/>
            <p:nvPr/>
          </p:nvSpPr>
          <p:spPr>
            <a:xfrm>
              <a:off x="1257791" y="2096982"/>
              <a:ext cx="218946" cy="76618"/>
            </a:xfrm>
            <a:custGeom>
              <a:avLst/>
              <a:gdLst>
                <a:gd name="connsiteX0" fmla="*/ 218947 w 218946"/>
                <a:gd name="connsiteY0" fmla="*/ 0 h 76618"/>
                <a:gd name="connsiteX1" fmla="*/ 1777 w 218946"/>
                <a:gd name="connsiteY1" fmla="*/ 69532 h 76618"/>
                <a:gd name="connsiteX2" fmla="*/ 34162 w 218946"/>
                <a:gd name="connsiteY2" fmla="*/ 7620 h 76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8946" h="76618">
                  <a:moveTo>
                    <a:pt x="218947" y="0"/>
                  </a:moveTo>
                  <a:cubicBezTo>
                    <a:pt x="104647" y="60960"/>
                    <a:pt x="16064" y="91440"/>
                    <a:pt x="1777" y="69532"/>
                  </a:cubicBezTo>
                  <a:cubicBezTo>
                    <a:pt x="-4891" y="58102"/>
                    <a:pt x="7492" y="36195"/>
                    <a:pt x="34162" y="762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24BB066-A93E-4F24-B336-FFE87DC4CB28}"/>
                </a:ext>
              </a:extLst>
            </p:cNvPr>
            <p:cNvSpPr/>
            <p:nvPr/>
          </p:nvSpPr>
          <p:spPr>
            <a:xfrm>
              <a:off x="1752010" y="1768937"/>
              <a:ext cx="125681" cy="149927"/>
            </a:xfrm>
            <a:custGeom>
              <a:avLst/>
              <a:gdLst>
                <a:gd name="connsiteX0" fmla="*/ 46673 w 125681"/>
                <a:gd name="connsiteY0" fmla="*/ 12768 h 149927"/>
                <a:gd name="connsiteX1" fmla="*/ 123825 w 125681"/>
                <a:gd name="connsiteY1" fmla="*/ 7053 h 149927"/>
                <a:gd name="connsiteX2" fmla="*/ 0 w 125681"/>
                <a:gd name="connsiteY2" fmla="*/ 149928 h 149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5681" h="149927">
                  <a:moveTo>
                    <a:pt x="46673" y="12768"/>
                  </a:moveTo>
                  <a:cubicBezTo>
                    <a:pt x="88583" y="-1520"/>
                    <a:pt x="116205" y="-4377"/>
                    <a:pt x="123825" y="7053"/>
                  </a:cubicBezTo>
                  <a:cubicBezTo>
                    <a:pt x="136208" y="26103"/>
                    <a:pt x="85725" y="82300"/>
                    <a:pt x="0" y="14992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3C0D1BC-E307-4B2F-AD55-246026AEDE3E}"/>
                </a:ext>
              </a:extLst>
            </p:cNvPr>
            <p:cNvSpPr/>
            <p:nvPr/>
          </p:nvSpPr>
          <p:spPr>
            <a:xfrm>
              <a:off x="1506743" y="1918741"/>
              <a:ext cx="223379" cy="166605"/>
            </a:xfrm>
            <a:custGeom>
              <a:avLst/>
              <a:gdLst>
                <a:gd name="connsiteX0" fmla="*/ 150969 w 223379"/>
                <a:gd name="connsiteY0" fmla="*/ 112519 h 166605"/>
                <a:gd name="connsiteX1" fmla="*/ 474 w 223379"/>
                <a:gd name="connsiteY1" fmla="*/ 164906 h 166605"/>
                <a:gd name="connsiteX2" fmla="*/ 101439 w 223379"/>
                <a:gd name="connsiteY2" fmla="*/ 42986 h 166605"/>
                <a:gd name="connsiteX3" fmla="*/ 216692 w 223379"/>
                <a:gd name="connsiteY3" fmla="*/ 14411 h 166605"/>
                <a:gd name="connsiteX4" fmla="*/ 150969 w 223379"/>
                <a:gd name="connsiteY4" fmla="*/ 112519 h 166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379" h="166605">
                  <a:moveTo>
                    <a:pt x="150969" y="112519"/>
                  </a:moveTo>
                  <a:cubicBezTo>
                    <a:pt x="90962" y="154429"/>
                    <a:pt x="6189" y="172526"/>
                    <a:pt x="474" y="164906"/>
                  </a:cubicBezTo>
                  <a:cubicBezTo>
                    <a:pt x="-5241" y="157286"/>
                    <a:pt x="41432" y="83944"/>
                    <a:pt x="101439" y="42986"/>
                  </a:cubicBezTo>
                  <a:cubicBezTo>
                    <a:pt x="161447" y="2029"/>
                    <a:pt x="196689" y="-14164"/>
                    <a:pt x="216692" y="14411"/>
                  </a:cubicBezTo>
                  <a:cubicBezTo>
                    <a:pt x="236694" y="42986"/>
                    <a:pt x="210977" y="70609"/>
                    <a:pt x="150969" y="112519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60DA064-4450-4A9F-9C2F-E446C67E5D19}"/>
                </a:ext>
              </a:extLst>
            </p:cNvPr>
            <p:cNvSpPr/>
            <p:nvPr/>
          </p:nvSpPr>
          <p:spPr>
            <a:xfrm>
              <a:off x="1470070" y="1918865"/>
              <a:ext cx="155257" cy="76199"/>
            </a:xfrm>
            <a:custGeom>
              <a:avLst/>
              <a:gdLst>
                <a:gd name="connsiteX0" fmla="*/ 155258 w 155257"/>
                <a:gd name="connsiteY0" fmla="*/ 30480 h 76199"/>
                <a:gd name="connsiteX1" fmla="*/ 38100 w 155257"/>
                <a:gd name="connsiteY1" fmla="*/ 0 h 76199"/>
                <a:gd name="connsiteX2" fmla="*/ 0 w 155257"/>
                <a:gd name="connsiteY2" fmla="*/ 26670 h 76199"/>
                <a:gd name="connsiteX3" fmla="*/ 98107 w 155257"/>
                <a:gd name="connsiteY3" fmla="*/ 76200 h 76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57" h="76199">
                  <a:moveTo>
                    <a:pt x="155258" y="30480"/>
                  </a:moveTo>
                  <a:lnTo>
                    <a:pt x="38100" y="0"/>
                  </a:lnTo>
                  <a:lnTo>
                    <a:pt x="0" y="26670"/>
                  </a:lnTo>
                  <a:lnTo>
                    <a:pt x="98107" y="7620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595730A-9F8C-4A79-A9A5-ADA278EB2EA6}"/>
                </a:ext>
              </a:extLst>
            </p:cNvPr>
            <p:cNvSpPr/>
            <p:nvPr/>
          </p:nvSpPr>
          <p:spPr>
            <a:xfrm>
              <a:off x="1611993" y="2019830"/>
              <a:ext cx="62864" cy="146684"/>
            </a:xfrm>
            <a:custGeom>
              <a:avLst/>
              <a:gdLst>
                <a:gd name="connsiteX0" fmla="*/ 62865 w 62864"/>
                <a:gd name="connsiteY0" fmla="*/ 0 h 146684"/>
                <a:gd name="connsiteX1" fmla="*/ 50482 w 62864"/>
                <a:gd name="connsiteY1" fmla="*/ 120015 h 146684"/>
                <a:gd name="connsiteX2" fmla="*/ 12382 w 62864"/>
                <a:gd name="connsiteY2" fmla="*/ 146685 h 146684"/>
                <a:gd name="connsiteX3" fmla="*/ 0 w 62864"/>
                <a:gd name="connsiteY3" fmla="*/ 37147 h 146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4" h="146684">
                  <a:moveTo>
                    <a:pt x="62865" y="0"/>
                  </a:moveTo>
                  <a:lnTo>
                    <a:pt x="50482" y="120015"/>
                  </a:lnTo>
                  <a:lnTo>
                    <a:pt x="12382" y="146685"/>
                  </a:lnTo>
                  <a:lnTo>
                    <a:pt x="0" y="3714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FBB6167-E441-454C-9B03-918A9FC5C595}"/>
                </a:ext>
              </a:extLst>
            </p:cNvPr>
            <p:cNvSpPr/>
            <p:nvPr/>
          </p:nvSpPr>
          <p:spPr>
            <a:xfrm>
              <a:off x="1481500" y="2016020"/>
              <a:ext cx="53339" cy="51435"/>
            </a:xfrm>
            <a:custGeom>
              <a:avLst/>
              <a:gdLst>
                <a:gd name="connsiteX0" fmla="*/ 53340 w 53339"/>
                <a:gd name="connsiteY0" fmla="*/ 12382 h 51435"/>
                <a:gd name="connsiteX1" fmla="*/ 16193 w 53339"/>
                <a:gd name="connsiteY1" fmla="*/ 0 h 51435"/>
                <a:gd name="connsiteX2" fmla="*/ 0 w 53339"/>
                <a:gd name="connsiteY2" fmla="*/ 10477 h 51435"/>
                <a:gd name="connsiteX3" fmla="*/ 28575 w 53339"/>
                <a:gd name="connsiteY3" fmla="*/ 5143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1435">
                  <a:moveTo>
                    <a:pt x="53340" y="12382"/>
                  </a:moveTo>
                  <a:lnTo>
                    <a:pt x="16193" y="0"/>
                  </a:lnTo>
                  <a:lnTo>
                    <a:pt x="0" y="10477"/>
                  </a:lnTo>
                  <a:lnTo>
                    <a:pt x="28575" y="5143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A3387EC-2FA6-4BA6-BD60-5D893F28142B}"/>
                </a:ext>
              </a:extLst>
            </p:cNvPr>
            <p:cNvSpPr/>
            <p:nvPr/>
          </p:nvSpPr>
          <p:spPr>
            <a:xfrm>
              <a:off x="1524363" y="2077932"/>
              <a:ext cx="44767" cy="50482"/>
            </a:xfrm>
            <a:custGeom>
              <a:avLst/>
              <a:gdLst>
                <a:gd name="connsiteX0" fmla="*/ 44768 w 44767"/>
                <a:gd name="connsiteY0" fmla="*/ 0 h 50482"/>
                <a:gd name="connsiteX1" fmla="*/ 43815 w 44767"/>
                <a:gd name="connsiteY1" fmla="*/ 39052 h 50482"/>
                <a:gd name="connsiteX2" fmla="*/ 28575 w 44767"/>
                <a:gd name="connsiteY2" fmla="*/ 50482 h 50482"/>
                <a:gd name="connsiteX3" fmla="*/ 0 w 44767"/>
                <a:gd name="connsiteY3" fmla="*/ 9525 h 5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67" h="50482">
                  <a:moveTo>
                    <a:pt x="44768" y="0"/>
                  </a:moveTo>
                  <a:lnTo>
                    <a:pt x="43815" y="39052"/>
                  </a:lnTo>
                  <a:lnTo>
                    <a:pt x="28575" y="50482"/>
                  </a:lnTo>
                  <a:lnTo>
                    <a:pt x="0" y="952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45" name="Graphic 41">
            <a:extLst>
              <a:ext uri="{FF2B5EF4-FFF2-40B4-BE49-F238E27FC236}">
                <a16:creationId xmlns:a16="http://schemas.microsoft.com/office/drawing/2014/main" id="{15B8BDC4-ED5E-42DC-B045-D5D91838EACE}"/>
              </a:ext>
            </a:extLst>
          </p:cNvPr>
          <p:cNvGrpSpPr/>
          <p:nvPr/>
        </p:nvGrpSpPr>
        <p:grpSpPr>
          <a:xfrm>
            <a:off x="3402116" y="1647402"/>
            <a:ext cx="660082" cy="647699"/>
            <a:chOff x="3402116" y="1647402"/>
            <a:chExt cx="660082" cy="647699"/>
          </a:xfrm>
          <a:noFill/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D9A2203-140A-43EE-A7B1-81D914E09788}"/>
                </a:ext>
              </a:extLst>
            </p:cNvPr>
            <p:cNvSpPr/>
            <p:nvPr/>
          </p:nvSpPr>
          <p:spPr>
            <a:xfrm>
              <a:off x="3402116" y="1914102"/>
              <a:ext cx="379095" cy="381000"/>
            </a:xfrm>
            <a:custGeom>
              <a:avLst/>
              <a:gdLst>
                <a:gd name="connsiteX0" fmla="*/ 379095 w 379095"/>
                <a:gd name="connsiteY0" fmla="*/ 190500 h 381000"/>
                <a:gd name="connsiteX1" fmla="*/ 189547 w 379095"/>
                <a:gd name="connsiteY1" fmla="*/ 381000 h 381000"/>
                <a:gd name="connsiteX2" fmla="*/ 0 w 379095"/>
                <a:gd name="connsiteY2" fmla="*/ 190500 h 381000"/>
                <a:gd name="connsiteX3" fmla="*/ 189547 w 379095"/>
                <a:gd name="connsiteY3" fmla="*/ 0 h 381000"/>
                <a:gd name="connsiteX4" fmla="*/ 379095 w 379095"/>
                <a:gd name="connsiteY4" fmla="*/ 19050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095" h="381000">
                  <a:moveTo>
                    <a:pt x="379095" y="190500"/>
                  </a:moveTo>
                  <a:cubicBezTo>
                    <a:pt x="379095" y="295710"/>
                    <a:pt x="294232" y="381000"/>
                    <a:pt x="189547" y="381000"/>
                  </a:cubicBezTo>
                  <a:cubicBezTo>
                    <a:pt x="84863" y="381000"/>
                    <a:pt x="0" y="295710"/>
                    <a:pt x="0" y="190500"/>
                  </a:cubicBezTo>
                  <a:cubicBezTo>
                    <a:pt x="0" y="85290"/>
                    <a:pt x="84863" y="0"/>
                    <a:pt x="189547" y="0"/>
                  </a:cubicBezTo>
                  <a:cubicBezTo>
                    <a:pt x="294232" y="0"/>
                    <a:pt x="379095" y="85290"/>
                    <a:pt x="379095" y="19050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43BB232-0368-49DF-8A8D-3BEE22B6137C}"/>
                </a:ext>
              </a:extLst>
            </p:cNvPr>
            <p:cNvSpPr/>
            <p:nvPr/>
          </p:nvSpPr>
          <p:spPr>
            <a:xfrm>
              <a:off x="3484031" y="1915055"/>
              <a:ext cx="215265" cy="379094"/>
            </a:xfrm>
            <a:custGeom>
              <a:avLst/>
              <a:gdLst>
                <a:gd name="connsiteX0" fmla="*/ 215265 w 215265"/>
                <a:gd name="connsiteY0" fmla="*/ 189547 h 379094"/>
                <a:gd name="connsiteX1" fmla="*/ 107633 w 215265"/>
                <a:gd name="connsiteY1" fmla="*/ 379095 h 379094"/>
                <a:gd name="connsiteX2" fmla="*/ 0 w 215265"/>
                <a:gd name="connsiteY2" fmla="*/ 189547 h 379094"/>
                <a:gd name="connsiteX3" fmla="*/ 107633 w 215265"/>
                <a:gd name="connsiteY3" fmla="*/ 0 h 379094"/>
                <a:gd name="connsiteX4" fmla="*/ 215265 w 215265"/>
                <a:gd name="connsiteY4" fmla="*/ 189547 h 379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265" h="379094">
                  <a:moveTo>
                    <a:pt x="215265" y="189547"/>
                  </a:moveTo>
                  <a:cubicBezTo>
                    <a:pt x="215265" y="294232"/>
                    <a:pt x="167076" y="379095"/>
                    <a:pt x="107633" y="379095"/>
                  </a:cubicBezTo>
                  <a:cubicBezTo>
                    <a:pt x="48189" y="379095"/>
                    <a:pt x="0" y="294232"/>
                    <a:pt x="0" y="189547"/>
                  </a:cubicBezTo>
                  <a:cubicBezTo>
                    <a:pt x="0" y="84863"/>
                    <a:pt x="48189" y="0"/>
                    <a:pt x="107633" y="0"/>
                  </a:cubicBezTo>
                  <a:cubicBezTo>
                    <a:pt x="167076" y="0"/>
                    <a:pt x="215265" y="84863"/>
                    <a:pt x="215265" y="18954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20D7E3C-EBA4-474B-869F-A3F266F62AD5}"/>
                </a:ext>
              </a:extLst>
            </p:cNvPr>
            <p:cNvSpPr/>
            <p:nvPr/>
          </p:nvSpPr>
          <p:spPr>
            <a:xfrm>
              <a:off x="3402116" y="2104602"/>
              <a:ext cx="379095" cy="9525"/>
            </a:xfrm>
            <a:custGeom>
              <a:avLst/>
              <a:gdLst>
                <a:gd name="connsiteX0" fmla="*/ 0 w 379095"/>
                <a:gd name="connsiteY0" fmla="*/ 0 h 9525"/>
                <a:gd name="connsiteX1" fmla="*/ 379095 w 37909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9095" h="9525">
                  <a:moveTo>
                    <a:pt x="0" y="0"/>
                  </a:moveTo>
                  <a:lnTo>
                    <a:pt x="37909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D635767-DA49-4487-8171-B24719B7BE2C}"/>
                </a:ext>
              </a:extLst>
            </p:cNvPr>
            <p:cNvSpPr/>
            <p:nvPr/>
          </p:nvSpPr>
          <p:spPr>
            <a:xfrm>
              <a:off x="3591663" y="1914102"/>
              <a:ext cx="9525" cy="380047"/>
            </a:xfrm>
            <a:custGeom>
              <a:avLst/>
              <a:gdLst>
                <a:gd name="connsiteX0" fmla="*/ 0 w 9525"/>
                <a:gd name="connsiteY0" fmla="*/ 0 h 380047"/>
                <a:gd name="connsiteX1" fmla="*/ 0 w 9525"/>
                <a:gd name="connsiteY1" fmla="*/ 380048 h 38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0047">
                  <a:moveTo>
                    <a:pt x="0" y="0"/>
                  </a:moveTo>
                  <a:lnTo>
                    <a:pt x="0" y="38004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DE95538-85B3-492A-908B-34B82A335BAC}"/>
                </a:ext>
              </a:extLst>
            </p:cNvPr>
            <p:cNvSpPr/>
            <p:nvPr/>
          </p:nvSpPr>
          <p:spPr>
            <a:xfrm>
              <a:off x="3797403" y="1647402"/>
              <a:ext cx="264795" cy="265747"/>
            </a:xfrm>
            <a:custGeom>
              <a:avLst/>
              <a:gdLst>
                <a:gd name="connsiteX0" fmla="*/ 59055 w 264795"/>
                <a:gd name="connsiteY0" fmla="*/ 205740 h 265747"/>
                <a:gd name="connsiteX1" fmla="*/ 93345 w 264795"/>
                <a:gd name="connsiteY1" fmla="*/ 265747 h 265747"/>
                <a:gd name="connsiteX2" fmla="*/ 264795 w 264795"/>
                <a:gd name="connsiteY2" fmla="*/ 0 h 265747"/>
                <a:gd name="connsiteX3" fmla="*/ 0 w 264795"/>
                <a:gd name="connsiteY3" fmla="*/ 171450 h 265747"/>
                <a:gd name="connsiteX4" fmla="*/ 59055 w 264795"/>
                <a:gd name="connsiteY4" fmla="*/ 205740 h 265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795" h="265747">
                  <a:moveTo>
                    <a:pt x="59055" y="205740"/>
                  </a:moveTo>
                  <a:cubicBezTo>
                    <a:pt x="75248" y="221933"/>
                    <a:pt x="87630" y="242888"/>
                    <a:pt x="93345" y="265747"/>
                  </a:cubicBezTo>
                  <a:cubicBezTo>
                    <a:pt x="264795" y="156210"/>
                    <a:pt x="264795" y="0"/>
                    <a:pt x="264795" y="0"/>
                  </a:cubicBezTo>
                  <a:cubicBezTo>
                    <a:pt x="264795" y="0"/>
                    <a:pt x="109538" y="0"/>
                    <a:pt x="0" y="171450"/>
                  </a:cubicBezTo>
                  <a:cubicBezTo>
                    <a:pt x="21908" y="178118"/>
                    <a:pt x="42863" y="189547"/>
                    <a:pt x="59055" y="20574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79C0367-6EB2-4BF1-B922-F4D89BD9A147}"/>
                </a:ext>
              </a:extLst>
            </p:cNvPr>
            <p:cNvSpPr/>
            <p:nvPr/>
          </p:nvSpPr>
          <p:spPr>
            <a:xfrm>
              <a:off x="3722155" y="1722722"/>
              <a:ext cx="153352" cy="70412"/>
            </a:xfrm>
            <a:custGeom>
              <a:avLst/>
              <a:gdLst>
                <a:gd name="connsiteX0" fmla="*/ 153353 w 153352"/>
                <a:gd name="connsiteY0" fmla="*/ 3737 h 70412"/>
                <a:gd name="connsiteX1" fmla="*/ 0 w 153352"/>
                <a:gd name="connsiteY1" fmla="*/ 70412 h 70412"/>
                <a:gd name="connsiteX2" fmla="*/ 95250 w 153352"/>
                <a:gd name="connsiteY2" fmla="*/ 66602 h 70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52" h="70412">
                  <a:moveTo>
                    <a:pt x="153353" y="3737"/>
                  </a:moveTo>
                  <a:cubicBezTo>
                    <a:pt x="93345" y="-10550"/>
                    <a:pt x="30480" y="17073"/>
                    <a:pt x="0" y="70412"/>
                  </a:cubicBezTo>
                  <a:cubicBezTo>
                    <a:pt x="0" y="70412"/>
                    <a:pt x="85725" y="54220"/>
                    <a:pt x="95250" y="66602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0DFF6E8-F3CC-4F15-9AE0-C93ECB404278}"/>
                </a:ext>
              </a:extLst>
            </p:cNvPr>
            <p:cNvSpPr/>
            <p:nvPr/>
          </p:nvSpPr>
          <p:spPr>
            <a:xfrm>
              <a:off x="3916465" y="1835045"/>
              <a:ext cx="70412" cy="153352"/>
            </a:xfrm>
            <a:custGeom>
              <a:avLst/>
              <a:gdLst>
                <a:gd name="connsiteX0" fmla="*/ 66675 w 70412"/>
                <a:gd name="connsiteY0" fmla="*/ 0 h 153352"/>
                <a:gd name="connsiteX1" fmla="*/ 0 w 70412"/>
                <a:gd name="connsiteY1" fmla="*/ 153352 h 153352"/>
                <a:gd name="connsiteX2" fmla="*/ 2858 w 70412"/>
                <a:gd name="connsiteY2" fmla="*/ 58102 h 15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0412" h="153352">
                  <a:moveTo>
                    <a:pt x="66675" y="0"/>
                  </a:moveTo>
                  <a:cubicBezTo>
                    <a:pt x="80963" y="60007"/>
                    <a:pt x="53340" y="122872"/>
                    <a:pt x="0" y="153352"/>
                  </a:cubicBezTo>
                  <a:cubicBezTo>
                    <a:pt x="0" y="153352"/>
                    <a:pt x="16193" y="67627"/>
                    <a:pt x="2858" y="58102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8FF515A-5C35-4723-933D-41CF63C7EABD}"/>
                </a:ext>
              </a:extLst>
            </p:cNvPr>
            <p:cNvSpPr/>
            <p:nvPr/>
          </p:nvSpPr>
          <p:spPr>
            <a:xfrm>
              <a:off x="3949803" y="1678788"/>
              <a:ext cx="81915" cy="81961"/>
            </a:xfrm>
            <a:custGeom>
              <a:avLst/>
              <a:gdLst>
                <a:gd name="connsiteX0" fmla="*/ 0 w 81915"/>
                <a:gd name="connsiteY0" fmla="*/ 47 h 81961"/>
                <a:gd name="connsiteX1" fmla="*/ 81915 w 81915"/>
                <a:gd name="connsiteY1" fmla="*/ 81962 h 81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915" h="81961">
                  <a:moveTo>
                    <a:pt x="0" y="47"/>
                  </a:moveTo>
                  <a:cubicBezTo>
                    <a:pt x="0" y="47"/>
                    <a:pt x="81915" y="-4716"/>
                    <a:pt x="81915" y="81962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61A0C7E-6DAD-4C3C-AD1D-0374E852F2BB}"/>
                </a:ext>
              </a:extLst>
            </p:cNvPr>
            <p:cNvSpPr/>
            <p:nvPr/>
          </p:nvSpPr>
          <p:spPr>
            <a:xfrm>
              <a:off x="3892415" y="1744319"/>
              <a:ext cx="72866" cy="72866"/>
            </a:xfrm>
            <a:custGeom>
              <a:avLst/>
              <a:gdLst>
                <a:gd name="connsiteX0" fmla="*/ 62151 w 72866"/>
                <a:gd name="connsiteY0" fmla="*/ 62151 h 72866"/>
                <a:gd name="connsiteX1" fmla="*/ 10716 w 72866"/>
                <a:gd name="connsiteY1" fmla="*/ 62151 h 72866"/>
                <a:gd name="connsiteX2" fmla="*/ 10716 w 72866"/>
                <a:gd name="connsiteY2" fmla="*/ 10716 h 72866"/>
                <a:gd name="connsiteX3" fmla="*/ 62151 w 72866"/>
                <a:gd name="connsiteY3" fmla="*/ 10716 h 72866"/>
                <a:gd name="connsiteX4" fmla="*/ 62151 w 72866"/>
                <a:gd name="connsiteY4" fmla="*/ 10716 h 72866"/>
                <a:gd name="connsiteX5" fmla="*/ 62151 w 72866"/>
                <a:gd name="connsiteY5" fmla="*/ 62151 h 72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866" h="72866">
                  <a:moveTo>
                    <a:pt x="62151" y="62151"/>
                  </a:moveTo>
                  <a:cubicBezTo>
                    <a:pt x="47863" y="76438"/>
                    <a:pt x="25003" y="76438"/>
                    <a:pt x="10716" y="62151"/>
                  </a:cubicBezTo>
                  <a:cubicBezTo>
                    <a:pt x="-3572" y="47863"/>
                    <a:pt x="-3572" y="25003"/>
                    <a:pt x="10716" y="10716"/>
                  </a:cubicBezTo>
                  <a:cubicBezTo>
                    <a:pt x="25003" y="-3572"/>
                    <a:pt x="47863" y="-3572"/>
                    <a:pt x="62151" y="10716"/>
                  </a:cubicBezTo>
                  <a:lnTo>
                    <a:pt x="62151" y="10716"/>
                  </a:lnTo>
                  <a:cubicBezTo>
                    <a:pt x="76438" y="25003"/>
                    <a:pt x="76438" y="47863"/>
                    <a:pt x="62151" y="62151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E56AA04-D8DB-416E-BFDA-9A05499B89D7}"/>
                </a:ext>
              </a:extLst>
            </p:cNvPr>
            <p:cNvSpPr/>
            <p:nvPr/>
          </p:nvSpPr>
          <p:spPr>
            <a:xfrm>
              <a:off x="3765018" y="1872192"/>
              <a:ext cx="72390" cy="72390"/>
            </a:xfrm>
            <a:custGeom>
              <a:avLst/>
              <a:gdLst>
                <a:gd name="connsiteX0" fmla="*/ 72390 w 72390"/>
                <a:gd name="connsiteY0" fmla="*/ 0 h 72390"/>
                <a:gd name="connsiteX1" fmla="*/ 0 w 72390"/>
                <a:gd name="connsiteY1" fmla="*/ 72390 h 72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0" h="72390">
                  <a:moveTo>
                    <a:pt x="72390" y="0"/>
                  </a:moveTo>
                  <a:lnTo>
                    <a:pt x="0" y="7239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592E36F2-908B-483C-B1DA-4CC8C8847342}"/>
                </a:ext>
              </a:extLst>
            </p:cNvPr>
            <p:cNvSpPr/>
            <p:nvPr/>
          </p:nvSpPr>
          <p:spPr>
            <a:xfrm>
              <a:off x="3822168" y="1900767"/>
              <a:ext cx="39052" cy="38100"/>
            </a:xfrm>
            <a:custGeom>
              <a:avLst/>
              <a:gdLst>
                <a:gd name="connsiteX0" fmla="*/ 39053 w 39052"/>
                <a:gd name="connsiteY0" fmla="*/ 0 h 38100"/>
                <a:gd name="connsiteX1" fmla="*/ 0 w 39052"/>
                <a:gd name="connsiteY1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052" h="38100">
                  <a:moveTo>
                    <a:pt x="39053" y="0"/>
                  </a:moveTo>
                  <a:lnTo>
                    <a:pt x="0" y="3810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18E21C3-D9DC-48F9-9B56-2E6DFB06572C}"/>
                </a:ext>
              </a:extLst>
            </p:cNvPr>
            <p:cNvSpPr/>
            <p:nvPr/>
          </p:nvSpPr>
          <p:spPr>
            <a:xfrm>
              <a:off x="3770733" y="1849332"/>
              <a:ext cx="39052" cy="38100"/>
            </a:xfrm>
            <a:custGeom>
              <a:avLst/>
              <a:gdLst>
                <a:gd name="connsiteX0" fmla="*/ 39053 w 39052"/>
                <a:gd name="connsiteY0" fmla="*/ 0 h 38100"/>
                <a:gd name="connsiteX1" fmla="*/ 0 w 39052"/>
                <a:gd name="connsiteY1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052" h="38100">
                  <a:moveTo>
                    <a:pt x="39053" y="0"/>
                  </a:moveTo>
                  <a:lnTo>
                    <a:pt x="0" y="3810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2" name="Graphic 43">
            <a:extLst>
              <a:ext uri="{FF2B5EF4-FFF2-40B4-BE49-F238E27FC236}">
                <a16:creationId xmlns:a16="http://schemas.microsoft.com/office/drawing/2014/main" id="{321AE5BB-2BC1-4C1A-8ABF-3CA37648E3F3}"/>
              </a:ext>
            </a:extLst>
          </p:cNvPr>
          <p:cNvGrpSpPr/>
          <p:nvPr/>
        </p:nvGrpSpPr>
        <p:grpSpPr>
          <a:xfrm>
            <a:off x="5602931" y="1685502"/>
            <a:ext cx="595918" cy="562927"/>
            <a:chOff x="5602931" y="1685502"/>
            <a:chExt cx="595918" cy="562927"/>
          </a:xfrm>
          <a:noFill/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06148323-4D8A-4F14-84C4-21C2B4F31CF4}"/>
                </a:ext>
              </a:extLst>
            </p:cNvPr>
            <p:cNvSpPr/>
            <p:nvPr/>
          </p:nvSpPr>
          <p:spPr>
            <a:xfrm>
              <a:off x="5602931" y="1686351"/>
              <a:ext cx="483576" cy="478258"/>
            </a:xfrm>
            <a:custGeom>
              <a:avLst/>
              <a:gdLst>
                <a:gd name="connsiteX0" fmla="*/ 194145 w 483576"/>
                <a:gd name="connsiteY0" fmla="*/ 478258 h 478258"/>
                <a:gd name="connsiteX1" fmla="*/ 4597 w 483576"/>
                <a:gd name="connsiteY1" fmla="*/ 194413 h 478258"/>
                <a:gd name="connsiteX2" fmla="*/ 289395 w 483576"/>
                <a:gd name="connsiteY2" fmla="*/ 4866 h 478258"/>
                <a:gd name="connsiteX3" fmla="*/ 478942 w 483576"/>
                <a:gd name="connsiteY3" fmla="*/ 288711 h 478258"/>
                <a:gd name="connsiteX4" fmla="*/ 464655 w 483576"/>
                <a:gd name="connsiteY4" fmla="*/ 335383 h 478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3576" h="478258">
                  <a:moveTo>
                    <a:pt x="194145" y="478258"/>
                  </a:moveTo>
                  <a:cubicBezTo>
                    <a:pt x="63652" y="451588"/>
                    <a:pt x="-21120" y="324906"/>
                    <a:pt x="4597" y="194413"/>
                  </a:cubicBezTo>
                  <a:cubicBezTo>
                    <a:pt x="30315" y="63921"/>
                    <a:pt x="157950" y="-21804"/>
                    <a:pt x="289395" y="4866"/>
                  </a:cubicBezTo>
                  <a:cubicBezTo>
                    <a:pt x="420840" y="31536"/>
                    <a:pt x="504660" y="158218"/>
                    <a:pt x="478942" y="288711"/>
                  </a:cubicBezTo>
                  <a:cubicBezTo>
                    <a:pt x="476085" y="304903"/>
                    <a:pt x="471322" y="320143"/>
                    <a:pt x="464655" y="33538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40A3883-7209-4B6F-838E-1BC8CD1CC14F}"/>
                </a:ext>
              </a:extLst>
            </p:cNvPr>
            <p:cNvSpPr/>
            <p:nvPr/>
          </p:nvSpPr>
          <p:spPr>
            <a:xfrm>
              <a:off x="5708494" y="1685502"/>
              <a:ext cx="272415" cy="443865"/>
            </a:xfrm>
            <a:custGeom>
              <a:avLst/>
              <a:gdLst>
                <a:gd name="connsiteX0" fmla="*/ 83820 w 272415"/>
                <a:gd name="connsiteY0" fmla="*/ 443865 h 443865"/>
                <a:gd name="connsiteX1" fmla="*/ 0 w 272415"/>
                <a:gd name="connsiteY1" fmla="*/ 241935 h 443865"/>
                <a:gd name="connsiteX2" fmla="*/ 136208 w 272415"/>
                <a:gd name="connsiteY2" fmla="*/ 0 h 443865"/>
                <a:gd name="connsiteX3" fmla="*/ 272415 w 272415"/>
                <a:gd name="connsiteY3" fmla="*/ 241935 h 443865"/>
                <a:gd name="connsiteX4" fmla="*/ 267653 w 272415"/>
                <a:gd name="connsiteY4" fmla="*/ 291465 h 443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415" h="443865">
                  <a:moveTo>
                    <a:pt x="83820" y="443865"/>
                  </a:moveTo>
                  <a:cubicBezTo>
                    <a:pt x="30480" y="389572"/>
                    <a:pt x="952" y="317183"/>
                    <a:pt x="0" y="241935"/>
                  </a:cubicBezTo>
                  <a:cubicBezTo>
                    <a:pt x="0" y="145733"/>
                    <a:pt x="55245" y="43815"/>
                    <a:pt x="136208" y="0"/>
                  </a:cubicBezTo>
                  <a:cubicBezTo>
                    <a:pt x="217170" y="43815"/>
                    <a:pt x="272415" y="145733"/>
                    <a:pt x="272415" y="241935"/>
                  </a:cubicBezTo>
                  <a:cubicBezTo>
                    <a:pt x="272415" y="258127"/>
                    <a:pt x="270510" y="275272"/>
                    <a:pt x="267653" y="29146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A7A31E2-55E9-4014-8C4B-38DDAE86EBE1}"/>
                </a:ext>
              </a:extLst>
            </p:cNvPr>
            <p:cNvSpPr/>
            <p:nvPr/>
          </p:nvSpPr>
          <p:spPr>
            <a:xfrm>
              <a:off x="5603719" y="1927437"/>
              <a:ext cx="481964" cy="9525"/>
            </a:xfrm>
            <a:custGeom>
              <a:avLst/>
              <a:gdLst>
                <a:gd name="connsiteX0" fmla="*/ 0 w 481964"/>
                <a:gd name="connsiteY0" fmla="*/ 0 h 9525"/>
                <a:gd name="connsiteX1" fmla="*/ 481965 w 48196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1964" h="9525">
                  <a:moveTo>
                    <a:pt x="0" y="0"/>
                  </a:moveTo>
                  <a:lnTo>
                    <a:pt x="48196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6CD6350-6A6F-4E20-B7D8-633691EACFEF}"/>
                </a:ext>
              </a:extLst>
            </p:cNvPr>
            <p:cNvSpPr/>
            <p:nvPr/>
          </p:nvSpPr>
          <p:spPr>
            <a:xfrm>
              <a:off x="5844701" y="1685502"/>
              <a:ext cx="9525" cy="289560"/>
            </a:xfrm>
            <a:custGeom>
              <a:avLst/>
              <a:gdLst>
                <a:gd name="connsiteX0" fmla="*/ 0 w 9525"/>
                <a:gd name="connsiteY0" fmla="*/ 0 h 289560"/>
                <a:gd name="connsiteX1" fmla="*/ 0 w 9525"/>
                <a:gd name="connsiteY1" fmla="*/ 289560 h 289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4D17C64-8863-4047-A49A-1F19C6CE1C17}"/>
                </a:ext>
              </a:extLst>
            </p:cNvPr>
            <p:cNvSpPr/>
            <p:nvPr/>
          </p:nvSpPr>
          <p:spPr>
            <a:xfrm>
              <a:off x="5798028" y="2036022"/>
              <a:ext cx="400821" cy="144057"/>
            </a:xfrm>
            <a:custGeom>
              <a:avLst/>
              <a:gdLst>
                <a:gd name="connsiteX0" fmla="*/ 227648 w 400821"/>
                <a:gd name="connsiteY0" fmla="*/ 143827 h 144057"/>
                <a:gd name="connsiteX1" fmla="*/ 355283 w 400821"/>
                <a:gd name="connsiteY1" fmla="*/ 136208 h 144057"/>
                <a:gd name="connsiteX2" fmla="*/ 398145 w 400821"/>
                <a:gd name="connsiteY2" fmla="*/ 85725 h 144057"/>
                <a:gd name="connsiteX3" fmla="*/ 295275 w 400821"/>
                <a:gd name="connsiteY3" fmla="*/ 45720 h 144057"/>
                <a:gd name="connsiteX4" fmla="*/ 90488 w 400821"/>
                <a:gd name="connsiteY4" fmla="*/ 56198 h 144057"/>
                <a:gd name="connsiteX5" fmla="*/ 52388 w 400821"/>
                <a:gd name="connsiteY5" fmla="*/ 2858 h 144057"/>
                <a:gd name="connsiteX6" fmla="*/ 0 w 400821"/>
                <a:gd name="connsiteY6" fmla="*/ 0 h 144057"/>
                <a:gd name="connsiteX7" fmla="*/ 44768 w 400821"/>
                <a:gd name="connsiteY7" fmla="*/ 123825 h 144057"/>
                <a:gd name="connsiteX8" fmla="*/ 115253 w 400821"/>
                <a:gd name="connsiteY8" fmla="*/ 140017 h 144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0821" h="144057">
                  <a:moveTo>
                    <a:pt x="227648" y="143827"/>
                  </a:moveTo>
                  <a:cubicBezTo>
                    <a:pt x="285750" y="144780"/>
                    <a:pt x="323850" y="142875"/>
                    <a:pt x="355283" y="136208"/>
                  </a:cubicBezTo>
                  <a:cubicBezTo>
                    <a:pt x="395288" y="127635"/>
                    <a:pt x="406718" y="107633"/>
                    <a:pt x="398145" y="85725"/>
                  </a:cubicBezTo>
                  <a:cubicBezTo>
                    <a:pt x="389573" y="63817"/>
                    <a:pt x="323850" y="47625"/>
                    <a:pt x="295275" y="45720"/>
                  </a:cubicBezTo>
                  <a:cubicBezTo>
                    <a:pt x="226695" y="39052"/>
                    <a:pt x="158115" y="42863"/>
                    <a:pt x="90488" y="56198"/>
                  </a:cubicBezTo>
                  <a:lnTo>
                    <a:pt x="52388" y="2858"/>
                  </a:lnTo>
                  <a:lnTo>
                    <a:pt x="0" y="0"/>
                  </a:lnTo>
                  <a:cubicBezTo>
                    <a:pt x="0" y="0"/>
                    <a:pt x="19050" y="110490"/>
                    <a:pt x="44768" y="123825"/>
                  </a:cubicBezTo>
                  <a:cubicBezTo>
                    <a:pt x="54293" y="128588"/>
                    <a:pt x="68580" y="136208"/>
                    <a:pt x="115253" y="14001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2E85608B-4B3F-4124-86F4-841ECBF22D2F}"/>
                </a:ext>
              </a:extLst>
            </p:cNvPr>
            <p:cNvSpPr/>
            <p:nvPr/>
          </p:nvSpPr>
          <p:spPr>
            <a:xfrm>
              <a:off x="5846606" y="2132224"/>
              <a:ext cx="229552" cy="116205"/>
            </a:xfrm>
            <a:custGeom>
              <a:avLst/>
              <a:gdLst>
                <a:gd name="connsiteX0" fmla="*/ 104775 w 229552"/>
                <a:gd name="connsiteY0" fmla="*/ 0 h 116205"/>
                <a:gd name="connsiteX1" fmla="*/ 0 w 229552"/>
                <a:gd name="connsiteY1" fmla="*/ 116205 h 116205"/>
                <a:gd name="connsiteX2" fmla="*/ 81915 w 229552"/>
                <a:gd name="connsiteY2" fmla="*/ 116205 h 116205"/>
                <a:gd name="connsiteX3" fmla="*/ 229553 w 229552"/>
                <a:gd name="connsiteY3" fmla="*/ 6668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552" h="116205">
                  <a:moveTo>
                    <a:pt x="104775" y="0"/>
                  </a:moveTo>
                  <a:lnTo>
                    <a:pt x="0" y="116205"/>
                  </a:lnTo>
                  <a:lnTo>
                    <a:pt x="81915" y="116205"/>
                  </a:lnTo>
                  <a:lnTo>
                    <a:pt x="229553" y="666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5B9EB3F-25A4-4506-9B25-7D147B35A01F}"/>
                </a:ext>
              </a:extLst>
            </p:cNvPr>
            <p:cNvSpPr/>
            <p:nvPr/>
          </p:nvSpPr>
          <p:spPr>
            <a:xfrm>
              <a:off x="5864703" y="2007447"/>
              <a:ext cx="182880" cy="77152"/>
            </a:xfrm>
            <a:custGeom>
              <a:avLst/>
              <a:gdLst>
                <a:gd name="connsiteX0" fmla="*/ 70485 w 182880"/>
                <a:gd name="connsiteY0" fmla="*/ 77152 h 77152"/>
                <a:gd name="connsiteX1" fmla="*/ 0 w 182880"/>
                <a:gd name="connsiteY1" fmla="*/ 0 h 77152"/>
                <a:gd name="connsiteX2" fmla="*/ 81915 w 182880"/>
                <a:gd name="connsiteY2" fmla="*/ 0 h 77152"/>
                <a:gd name="connsiteX3" fmla="*/ 182880 w 182880"/>
                <a:gd name="connsiteY3" fmla="*/ 71438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" h="77152">
                  <a:moveTo>
                    <a:pt x="70485" y="77152"/>
                  </a:moveTo>
                  <a:lnTo>
                    <a:pt x="0" y="0"/>
                  </a:lnTo>
                  <a:lnTo>
                    <a:pt x="81915" y="0"/>
                  </a:lnTo>
                  <a:lnTo>
                    <a:pt x="182880" y="7143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1F9FECB6-4B7E-49D5-AFBF-D605A8D1F2BC}"/>
                </a:ext>
              </a:extLst>
            </p:cNvPr>
            <p:cNvSpPr/>
            <p:nvPr/>
          </p:nvSpPr>
          <p:spPr>
            <a:xfrm>
              <a:off x="6109935" y="2087457"/>
              <a:ext cx="88143" cy="48842"/>
            </a:xfrm>
            <a:custGeom>
              <a:avLst/>
              <a:gdLst>
                <a:gd name="connsiteX0" fmla="*/ 16706 w 88143"/>
                <a:gd name="connsiteY0" fmla="*/ 0 h 48842"/>
                <a:gd name="connsiteX1" fmla="*/ 3371 w 88143"/>
                <a:gd name="connsiteY1" fmla="*/ 40005 h 48842"/>
                <a:gd name="connsiteX2" fmla="*/ 88143 w 88143"/>
                <a:gd name="connsiteY2" fmla="*/ 47625 h 48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143" h="48842">
                  <a:moveTo>
                    <a:pt x="16706" y="0"/>
                  </a:moveTo>
                  <a:cubicBezTo>
                    <a:pt x="16706" y="0"/>
                    <a:pt x="-9012" y="26670"/>
                    <a:pt x="3371" y="40005"/>
                  </a:cubicBezTo>
                  <a:cubicBezTo>
                    <a:pt x="15753" y="53340"/>
                    <a:pt x="88143" y="47625"/>
                    <a:pt x="88143" y="4762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32EAE8F-B808-4795-8131-4A919B1B8658}"/>
                </a:ext>
              </a:extLst>
            </p:cNvPr>
            <p:cNvSpPr/>
            <p:nvPr/>
          </p:nvSpPr>
          <p:spPr>
            <a:xfrm>
              <a:off x="5802791" y="2062692"/>
              <a:ext cx="37147" cy="9525"/>
            </a:xfrm>
            <a:custGeom>
              <a:avLst/>
              <a:gdLst>
                <a:gd name="connsiteX0" fmla="*/ 0 w 37147"/>
                <a:gd name="connsiteY0" fmla="*/ 0 h 9525"/>
                <a:gd name="connsiteX1" fmla="*/ 37148 w 3714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147" h="9525">
                  <a:moveTo>
                    <a:pt x="0" y="0"/>
                  </a:moveTo>
                  <a:lnTo>
                    <a:pt x="3714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B31EA88-AF75-423A-86A5-70FD0D3AABD2}"/>
                </a:ext>
              </a:extLst>
            </p:cNvPr>
            <p:cNvSpPr/>
            <p:nvPr/>
          </p:nvSpPr>
          <p:spPr>
            <a:xfrm>
              <a:off x="5809459" y="2092220"/>
              <a:ext cx="24765" cy="9525"/>
            </a:xfrm>
            <a:custGeom>
              <a:avLst/>
              <a:gdLst>
                <a:gd name="connsiteX0" fmla="*/ 0 w 24765"/>
                <a:gd name="connsiteY0" fmla="*/ 0 h 9525"/>
                <a:gd name="connsiteX1" fmla="*/ 24765 w 2476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765" h="9525">
                  <a:moveTo>
                    <a:pt x="0" y="0"/>
                  </a:moveTo>
                  <a:lnTo>
                    <a:pt x="2476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5" name="Graphic 45">
            <a:extLst>
              <a:ext uri="{FF2B5EF4-FFF2-40B4-BE49-F238E27FC236}">
                <a16:creationId xmlns:a16="http://schemas.microsoft.com/office/drawing/2014/main" id="{CF5C2DE8-AC9B-44DB-BE03-69B3B7E53FBF}"/>
              </a:ext>
            </a:extLst>
          </p:cNvPr>
          <p:cNvGrpSpPr/>
          <p:nvPr/>
        </p:nvGrpSpPr>
        <p:grpSpPr>
          <a:xfrm>
            <a:off x="7757697" y="1667399"/>
            <a:ext cx="601943" cy="600080"/>
            <a:chOff x="7757697" y="1667399"/>
            <a:chExt cx="601943" cy="600080"/>
          </a:xfrm>
          <a:noFill/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7B60404-9673-4B99-9B10-CE3EAA646338}"/>
                </a:ext>
              </a:extLst>
            </p:cNvPr>
            <p:cNvSpPr/>
            <p:nvPr/>
          </p:nvSpPr>
          <p:spPr>
            <a:xfrm>
              <a:off x="7757697" y="1667399"/>
              <a:ext cx="559117" cy="557217"/>
            </a:xfrm>
            <a:custGeom>
              <a:avLst/>
              <a:gdLst>
                <a:gd name="connsiteX0" fmla="*/ 279083 w 559117"/>
                <a:gd name="connsiteY0" fmla="*/ 557218 h 557217"/>
                <a:gd name="connsiteX1" fmla="*/ 0 w 559117"/>
                <a:gd name="connsiteY1" fmla="*/ 278135 h 557217"/>
                <a:gd name="connsiteX2" fmla="*/ 280035 w 559117"/>
                <a:gd name="connsiteY2" fmla="*/ 5 h 557217"/>
                <a:gd name="connsiteX3" fmla="*/ 559118 w 559117"/>
                <a:gd name="connsiteY3" fmla="*/ 279088 h 557217"/>
                <a:gd name="connsiteX4" fmla="*/ 530543 w 559117"/>
                <a:gd name="connsiteY4" fmla="*/ 401008 h 557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9117" h="557217">
                  <a:moveTo>
                    <a:pt x="279083" y="557218"/>
                  </a:moveTo>
                  <a:cubicBezTo>
                    <a:pt x="124777" y="557218"/>
                    <a:pt x="0" y="432440"/>
                    <a:pt x="0" y="278135"/>
                  </a:cubicBezTo>
                  <a:cubicBezTo>
                    <a:pt x="952" y="123830"/>
                    <a:pt x="125730" y="-947"/>
                    <a:pt x="280035" y="5"/>
                  </a:cubicBezTo>
                  <a:cubicBezTo>
                    <a:pt x="434340" y="5"/>
                    <a:pt x="559118" y="124783"/>
                    <a:pt x="559118" y="279088"/>
                  </a:cubicBezTo>
                  <a:cubicBezTo>
                    <a:pt x="559118" y="320998"/>
                    <a:pt x="549593" y="362908"/>
                    <a:pt x="530543" y="40100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A73D50F2-39CC-4369-9B73-C3B673C3C616}"/>
                </a:ext>
              </a:extLst>
            </p:cNvPr>
            <p:cNvSpPr/>
            <p:nvPr/>
          </p:nvSpPr>
          <p:spPr>
            <a:xfrm>
              <a:off x="7819609" y="1706457"/>
              <a:ext cx="85610" cy="414337"/>
            </a:xfrm>
            <a:custGeom>
              <a:avLst/>
              <a:gdLst>
                <a:gd name="connsiteX0" fmla="*/ 73343 w 85610"/>
                <a:gd name="connsiteY0" fmla="*/ 0 h 414337"/>
                <a:gd name="connsiteX1" fmla="*/ 57150 w 85610"/>
                <a:gd name="connsiteY1" fmla="*/ 60960 h 414337"/>
                <a:gd name="connsiteX2" fmla="*/ 84772 w 85610"/>
                <a:gd name="connsiteY2" fmla="*/ 149542 h 414337"/>
                <a:gd name="connsiteX3" fmla="*/ 50482 w 85610"/>
                <a:gd name="connsiteY3" fmla="*/ 252413 h 414337"/>
                <a:gd name="connsiteX4" fmla="*/ 4763 w 85610"/>
                <a:gd name="connsiteY4" fmla="*/ 341948 h 414337"/>
                <a:gd name="connsiteX5" fmla="*/ 0 w 85610"/>
                <a:gd name="connsiteY5" fmla="*/ 414338 h 414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610" h="414337">
                  <a:moveTo>
                    <a:pt x="73343" y="0"/>
                  </a:moveTo>
                  <a:cubicBezTo>
                    <a:pt x="73343" y="0"/>
                    <a:pt x="35243" y="17145"/>
                    <a:pt x="57150" y="60960"/>
                  </a:cubicBezTo>
                  <a:cubicBezTo>
                    <a:pt x="71438" y="88582"/>
                    <a:pt x="80963" y="119063"/>
                    <a:pt x="84772" y="149542"/>
                  </a:cubicBezTo>
                  <a:cubicBezTo>
                    <a:pt x="87630" y="164783"/>
                    <a:pt x="84772" y="221933"/>
                    <a:pt x="50482" y="252413"/>
                  </a:cubicBezTo>
                  <a:cubicBezTo>
                    <a:pt x="16193" y="282892"/>
                    <a:pt x="4763" y="341948"/>
                    <a:pt x="4763" y="341948"/>
                  </a:cubicBezTo>
                  <a:lnTo>
                    <a:pt x="0" y="41433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76D2D72-66CE-4B3A-9744-0672603DB6CB}"/>
                </a:ext>
              </a:extLst>
            </p:cNvPr>
            <p:cNvSpPr/>
            <p:nvPr/>
          </p:nvSpPr>
          <p:spPr>
            <a:xfrm>
              <a:off x="8038684" y="1775037"/>
              <a:ext cx="219074" cy="295275"/>
            </a:xfrm>
            <a:custGeom>
              <a:avLst/>
              <a:gdLst>
                <a:gd name="connsiteX0" fmla="*/ 219075 w 219074"/>
                <a:gd name="connsiteY0" fmla="*/ 0 h 295275"/>
                <a:gd name="connsiteX1" fmla="*/ 76200 w 219074"/>
                <a:gd name="connsiteY1" fmla="*/ 27623 h 295275"/>
                <a:gd name="connsiteX2" fmla="*/ 0 w 219074"/>
                <a:gd name="connsiteY2" fmla="*/ 80963 h 295275"/>
                <a:gd name="connsiteX3" fmla="*/ 24765 w 219074"/>
                <a:gd name="connsiteY3" fmla="*/ 132398 h 295275"/>
                <a:gd name="connsiteX4" fmla="*/ 93345 w 219074"/>
                <a:gd name="connsiteY4" fmla="*/ 143828 h 295275"/>
                <a:gd name="connsiteX5" fmla="*/ 161925 w 219074"/>
                <a:gd name="connsiteY5" fmla="*/ 172403 h 295275"/>
                <a:gd name="connsiteX6" fmla="*/ 194310 w 219074"/>
                <a:gd name="connsiteY6" fmla="*/ 242888 h 295275"/>
                <a:gd name="connsiteX7" fmla="*/ 211455 w 219074"/>
                <a:gd name="connsiteY7" fmla="*/ 295275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074" h="295275">
                  <a:moveTo>
                    <a:pt x="219075" y="0"/>
                  </a:moveTo>
                  <a:cubicBezTo>
                    <a:pt x="219075" y="0"/>
                    <a:pt x="126682" y="5715"/>
                    <a:pt x="76200" y="27623"/>
                  </a:cubicBezTo>
                  <a:cubicBezTo>
                    <a:pt x="46672" y="39053"/>
                    <a:pt x="20955" y="57150"/>
                    <a:pt x="0" y="80963"/>
                  </a:cubicBezTo>
                  <a:cubicBezTo>
                    <a:pt x="0" y="80963"/>
                    <a:pt x="13335" y="132398"/>
                    <a:pt x="24765" y="132398"/>
                  </a:cubicBezTo>
                  <a:cubicBezTo>
                    <a:pt x="36195" y="132398"/>
                    <a:pt x="84772" y="135255"/>
                    <a:pt x="93345" y="143828"/>
                  </a:cubicBezTo>
                  <a:cubicBezTo>
                    <a:pt x="101918" y="152400"/>
                    <a:pt x="153353" y="156210"/>
                    <a:pt x="161925" y="172403"/>
                  </a:cubicBezTo>
                  <a:cubicBezTo>
                    <a:pt x="170497" y="188595"/>
                    <a:pt x="194310" y="218123"/>
                    <a:pt x="194310" y="242888"/>
                  </a:cubicBezTo>
                  <a:cubicBezTo>
                    <a:pt x="194310" y="255270"/>
                    <a:pt x="202883" y="276225"/>
                    <a:pt x="211455" y="29527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79085FE6-CFE5-4D1D-AD94-DFFD66780F3C}"/>
                </a:ext>
              </a:extLst>
            </p:cNvPr>
            <p:cNvSpPr/>
            <p:nvPr/>
          </p:nvSpPr>
          <p:spPr>
            <a:xfrm>
              <a:off x="7992964" y="1968890"/>
              <a:ext cx="161925" cy="79514"/>
            </a:xfrm>
            <a:custGeom>
              <a:avLst/>
              <a:gdLst>
                <a:gd name="connsiteX0" fmla="*/ 0 w 161925"/>
                <a:gd name="connsiteY0" fmla="*/ 79514 h 79514"/>
                <a:gd name="connsiteX1" fmla="*/ 16192 w 161925"/>
                <a:gd name="connsiteY1" fmla="*/ 38557 h 79514"/>
                <a:gd name="connsiteX2" fmla="*/ 60007 w 161925"/>
                <a:gd name="connsiteY2" fmla="*/ 1409 h 79514"/>
                <a:gd name="connsiteX3" fmla="*/ 120967 w 161925"/>
                <a:gd name="connsiteY3" fmla="*/ 1409 h 79514"/>
                <a:gd name="connsiteX4" fmla="*/ 158115 w 161925"/>
                <a:gd name="connsiteY4" fmla="*/ 22364 h 79514"/>
                <a:gd name="connsiteX5" fmla="*/ 161925 w 161925"/>
                <a:gd name="connsiteY5" fmla="*/ 54749 h 79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925" h="79514">
                  <a:moveTo>
                    <a:pt x="0" y="79514"/>
                  </a:moveTo>
                  <a:cubicBezTo>
                    <a:pt x="1905" y="64274"/>
                    <a:pt x="7620" y="50939"/>
                    <a:pt x="16192" y="38557"/>
                  </a:cubicBezTo>
                  <a:lnTo>
                    <a:pt x="60007" y="1409"/>
                  </a:lnTo>
                  <a:lnTo>
                    <a:pt x="120967" y="1409"/>
                  </a:lnTo>
                  <a:cubicBezTo>
                    <a:pt x="120967" y="1409"/>
                    <a:pt x="158115" y="-8116"/>
                    <a:pt x="158115" y="22364"/>
                  </a:cubicBezTo>
                  <a:cubicBezTo>
                    <a:pt x="158115" y="32842"/>
                    <a:pt x="160020" y="44272"/>
                    <a:pt x="161925" y="54749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0C96F999-6371-4F12-8E78-CFED44118A9C}"/>
                </a:ext>
              </a:extLst>
            </p:cNvPr>
            <p:cNvSpPr/>
            <p:nvPr/>
          </p:nvSpPr>
          <p:spPr>
            <a:xfrm>
              <a:off x="7937719" y="1684550"/>
              <a:ext cx="255270" cy="58714"/>
            </a:xfrm>
            <a:custGeom>
              <a:avLst/>
              <a:gdLst>
                <a:gd name="connsiteX0" fmla="*/ 0 w 255270"/>
                <a:gd name="connsiteY0" fmla="*/ 0 h 58714"/>
                <a:gd name="connsiteX1" fmla="*/ 67628 w 255270"/>
                <a:gd name="connsiteY1" fmla="*/ 58103 h 58714"/>
                <a:gd name="connsiteX2" fmla="*/ 141923 w 255270"/>
                <a:gd name="connsiteY2" fmla="*/ 58103 h 58714"/>
                <a:gd name="connsiteX3" fmla="*/ 204788 w 255270"/>
                <a:gd name="connsiteY3" fmla="*/ 27622 h 58714"/>
                <a:gd name="connsiteX4" fmla="*/ 255270 w 255270"/>
                <a:gd name="connsiteY4" fmla="*/ 29528 h 58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270" h="58714">
                  <a:moveTo>
                    <a:pt x="0" y="0"/>
                  </a:moveTo>
                  <a:lnTo>
                    <a:pt x="67628" y="58103"/>
                  </a:lnTo>
                  <a:cubicBezTo>
                    <a:pt x="67628" y="58103"/>
                    <a:pt x="123825" y="52387"/>
                    <a:pt x="141923" y="58103"/>
                  </a:cubicBezTo>
                  <a:cubicBezTo>
                    <a:pt x="160020" y="63817"/>
                    <a:pt x="204788" y="27622"/>
                    <a:pt x="204788" y="27622"/>
                  </a:cubicBezTo>
                  <a:lnTo>
                    <a:pt x="255270" y="2952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304D034-B313-4896-B1CC-06CEA3006D89}"/>
                </a:ext>
              </a:extLst>
            </p:cNvPr>
            <p:cNvSpPr/>
            <p:nvPr/>
          </p:nvSpPr>
          <p:spPr>
            <a:xfrm>
              <a:off x="7995822" y="2074122"/>
              <a:ext cx="363818" cy="132976"/>
            </a:xfrm>
            <a:custGeom>
              <a:avLst/>
              <a:gdLst>
                <a:gd name="connsiteX0" fmla="*/ 206693 w 363818"/>
                <a:gd name="connsiteY0" fmla="*/ 132398 h 132976"/>
                <a:gd name="connsiteX1" fmla="*/ 322897 w 363818"/>
                <a:gd name="connsiteY1" fmla="*/ 124777 h 132976"/>
                <a:gd name="connsiteX2" fmla="*/ 360997 w 363818"/>
                <a:gd name="connsiteY2" fmla="*/ 79058 h 132976"/>
                <a:gd name="connsiteX3" fmla="*/ 267653 w 363818"/>
                <a:gd name="connsiteY3" fmla="*/ 41910 h 132976"/>
                <a:gd name="connsiteX4" fmla="*/ 81915 w 363818"/>
                <a:gd name="connsiteY4" fmla="*/ 51435 h 132976"/>
                <a:gd name="connsiteX5" fmla="*/ 47625 w 363818"/>
                <a:gd name="connsiteY5" fmla="*/ 2858 h 132976"/>
                <a:gd name="connsiteX6" fmla="*/ 0 w 363818"/>
                <a:gd name="connsiteY6" fmla="*/ 0 h 132976"/>
                <a:gd name="connsiteX7" fmla="*/ 40957 w 363818"/>
                <a:gd name="connsiteY7" fmla="*/ 112395 h 132976"/>
                <a:gd name="connsiteX8" fmla="*/ 104775 w 363818"/>
                <a:gd name="connsiteY8" fmla="*/ 126683 h 132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3818" h="132976">
                  <a:moveTo>
                    <a:pt x="206693" y="132398"/>
                  </a:moveTo>
                  <a:cubicBezTo>
                    <a:pt x="245745" y="134302"/>
                    <a:pt x="284797" y="131445"/>
                    <a:pt x="322897" y="124777"/>
                  </a:cubicBezTo>
                  <a:cubicBezTo>
                    <a:pt x="359093" y="117158"/>
                    <a:pt x="369570" y="99060"/>
                    <a:pt x="360997" y="79058"/>
                  </a:cubicBezTo>
                  <a:cubicBezTo>
                    <a:pt x="352425" y="59055"/>
                    <a:pt x="293370" y="44767"/>
                    <a:pt x="267653" y="41910"/>
                  </a:cubicBezTo>
                  <a:cubicBezTo>
                    <a:pt x="205740" y="36195"/>
                    <a:pt x="142875" y="39052"/>
                    <a:pt x="81915" y="51435"/>
                  </a:cubicBezTo>
                  <a:lnTo>
                    <a:pt x="47625" y="2858"/>
                  </a:lnTo>
                  <a:lnTo>
                    <a:pt x="0" y="0"/>
                  </a:lnTo>
                  <a:cubicBezTo>
                    <a:pt x="0" y="0"/>
                    <a:pt x="17145" y="100965"/>
                    <a:pt x="40957" y="112395"/>
                  </a:cubicBezTo>
                  <a:cubicBezTo>
                    <a:pt x="49530" y="116205"/>
                    <a:pt x="61913" y="123825"/>
                    <a:pt x="104775" y="12668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9E736B3-5F47-45D8-B80D-E8CC1D2047F1}"/>
                </a:ext>
              </a:extLst>
            </p:cNvPr>
            <p:cNvSpPr/>
            <p:nvPr/>
          </p:nvSpPr>
          <p:spPr>
            <a:xfrm>
              <a:off x="8039636" y="2162705"/>
              <a:ext cx="208597" cy="104775"/>
            </a:xfrm>
            <a:custGeom>
              <a:avLst/>
              <a:gdLst>
                <a:gd name="connsiteX0" fmla="*/ 95250 w 208597"/>
                <a:gd name="connsiteY0" fmla="*/ 0 h 104775"/>
                <a:gd name="connsiteX1" fmla="*/ 0 w 208597"/>
                <a:gd name="connsiteY1" fmla="*/ 104775 h 104775"/>
                <a:gd name="connsiteX2" fmla="*/ 74295 w 208597"/>
                <a:gd name="connsiteY2" fmla="*/ 104775 h 104775"/>
                <a:gd name="connsiteX3" fmla="*/ 208597 w 208597"/>
                <a:gd name="connsiteY3" fmla="*/ 571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8597" h="104775">
                  <a:moveTo>
                    <a:pt x="95250" y="0"/>
                  </a:moveTo>
                  <a:lnTo>
                    <a:pt x="0" y="104775"/>
                  </a:lnTo>
                  <a:lnTo>
                    <a:pt x="74295" y="104775"/>
                  </a:lnTo>
                  <a:lnTo>
                    <a:pt x="208597" y="571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5D151E1-FDC8-4B4A-AE60-4DEC73A32468}"/>
                </a:ext>
              </a:extLst>
            </p:cNvPr>
            <p:cNvSpPr/>
            <p:nvPr/>
          </p:nvSpPr>
          <p:spPr>
            <a:xfrm>
              <a:off x="8056781" y="2048405"/>
              <a:ext cx="165735" cy="70484"/>
            </a:xfrm>
            <a:custGeom>
              <a:avLst/>
              <a:gdLst>
                <a:gd name="connsiteX0" fmla="*/ 63818 w 165735"/>
                <a:gd name="connsiteY0" fmla="*/ 70485 h 70484"/>
                <a:gd name="connsiteX1" fmla="*/ 0 w 165735"/>
                <a:gd name="connsiteY1" fmla="*/ 0 h 70484"/>
                <a:gd name="connsiteX2" fmla="*/ 74295 w 165735"/>
                <a:gd name="connsiteY2" fmla="*/ 0 h 70484"/>
                <a:gd name="connsiteX3" fmla="*/ 165735 w 165735"/>
                <a:gd name="connsiteY3" fmla="*/ 65722 h 7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735" h="70484">
                  <a:moveTo>
                    <a:pt x="63818" y="70485"/>
                  </a:moveTo>
                  <a:lnTo>
                    <a:pt x="0" y="0"/>
                  </a:lnTo>
                  <a:lnTo>
                    <a:pt x="74295" y="0"/>
                  </a:lnTo>
                  <a:lnTo>
                    <a:pt x="165735" y="6572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2DB7D352-8E74-46BC-B353-507DB577BF58}"/>
                </a:ext>
              </a:extLst>
            </p:cNvPr>
            <p:cNvSpPr/>
            <p:nvPr/>
          </p:nvSpPr>
          <p:spPr>
            <a:xfrm>
              <a:off x="8278467" y="2121747"/>
              <a:ext cx="80256" cy="43846"/>
            </a:xfrm>
            <a:custGeom>
              <a:avLst/>
              <a:gdLst>
                <a:gd name="connsiteX0" fmla="*/ 15487 w 80256"/>
                <a:gd name="connsiteY0" fmla="*/ 0 h 43846"/>
                <a:gd name="connsiteX1" fmla="*/ 3104 w 80256"/>
                <a:gd name="connsiteY1" fmla="*/ 36195 h 43846"/>
                <a:gd name="connsiteX2" fmla="*/ 80257 w 80256"/>
                <a:gd name="connsiteY2" fmla="*/ 42863 h 43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256" h="43846">
                  <a:moveTo>
                    <a:pt x="15487" y="0"/>
                  </a:moveTo>
                  <a:cubicBezTo>
                    <a:pt x="15487" y="0"/>
                    <a:pt x="-8326" y="24765"/>
                    <a:pt x="3104" y="36195"/>
                  </a:cubicBezTo>
                  <a:cubicBezTo>
                    <a:pt x="14534" y="47625"/>
                    <a:pt x="80257" y="42863"/>
                    <a:pt x="80257" y="4286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7B3E0F32-A8E3-4613-B015-470BCAA39069}"/>
                </a:ext>
              </a:extLst>
            </p:cNvPr>
            <p:cNvSpPr/>
            <p:nvPr/>
          </p:nvSpPr>
          <p:spPr>
            <a:xfrm>
              <a:off x="7999632" y="2099840"/>
              <a:ext cx="34290" cy="9525"/>
            </a:xfrm>
            <a:custGeom>
              <a:avLst/>
              <a:gdLst>
                <a:gd name="connsiteX0" fmla="*/ 0 w 34290"/>
                <a:gd name="connsiteY0" fmla="*/ 0 h 9525"/>
                <a:gd name="connsiteX1" fmla="*/ 34290 w 3429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" h="9525">
                  <a:moveTo>
                    <a:pt x="0" y="0"/>
                  </a:moveTo>
                  <a:lnTo>
                    <a:pt x="3429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2BECDA81-31A1-43C6-9473-FCE6AC4B84CF}"/>
                </a:ext>
              </a:extLst>
            </p:cNvPr>
            <p:cNvSpPr/>
            <p:nvPr/>
          </p:nvSpPr>
          <p:spPr>
            <a:xfrm>
              <a:off x="8006299" y="2125557"/>
              <a:ext cx="21907" cy="9525"/>
            </a:xfrm>
            <a:custGeom>
              <a:avLst/>
              <a:gdLst>
                <a:gd name="connsiteX0" fmla="*/ 0 w 21907"/>
                <a:gd name="connsiteY0" fmla="*/ 0 h 9525"/>
                <a:gd name="connsiteX1" fmla="*/ 21907 w 2190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907" h="9525">
                  <a:moveTo>
                    <a:pt x="0" y="0"/>
                  </a:moveTo>
                  <a:lnTo>
                    <a:pt x="21907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9" name="Graphic 57">
            <a:extLst>
              <a:ext uri="{FF2B5EF4-FFF2-40B4-BE49-F238E27FC236}">
                <a16:creationId xmlns:a16="http://schemas.microsoft.com/office/drawing/2014/main" id="{CC886AF8-2DDE-4335-AA93-355F66817DF4}"/>
              </a:ext>
            </a:extLst>
          </p:cNvPr>
          <p:cNvGrpSpPr/>
          <p:nvPr/>
        </p:nvGrpSpPr>
        <p:grpSpPr>
          <a:xfrm>
            <a:off x="9883100" y="3380806"/>
            <a:ext cx="692705" cy="643175"/>
            <a:chOff x="9883100" y="3380806"/>
            <a:chExt cx="692705" cy="643175"/>
          </a:xfrm>
          <a:noFill/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E29882B9-8EF7-4D99-8C22-95EB7C9D33F2}"/>
                </a:ext>
              </a:extLst>
            </p:cNvPr>
            <p:cNvSpPr/>
            <p:nvPr/>
          </p:nvSpPr>
          <p:spPr>
            <a:xfrm>
              <a:off x="9883659" y="3381895"/>
              <a:ext cx="523277" cy="524554"/>
            </a:xfrm>
            <a:custGeom>
              <a:avLst/>
              <a:gdLst>
                <a:gd name="connsiteX0" fmla="*/ 387108 w 523277"/>
                <a:gd name="connsiteY0" fmla="*/ 492306 h 524554"/>
                <a:gd name="connsiteX1" fmla="*/ 31826 w 523277"/>
                <a:gd name="connsiteY1" fmla="*/ 388483 h 524554"/>
                <a:gd name="connsiteX2" fmla="*/ 135648 w 523277"/>
                <a:gd name="connsiteY2" fmla="*/ 32248 h 524554"/>
                <a:gd name="connsiteX3" fmla="*/ 490931 w 523277"/>
                <a:gd name="connsiteY3" fmla="*/ 136071 h 524554"/>
                <a:gd name="connsiteX4" fmla="*/ 521411 w 523277"/>
                <a:gd name="connsiteY4" fmla="*/ 292281 h 524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277" h="524554">
                  <a:moveTo>
                    <a:pt x="387108" y="492306"/>
                  </a:moveTo>
                  <a:cubicBezTo>
                    <a:pt x="260426" y="561838"/>
                    <a:pt x="100406" y="515166"/>
                    <a:pt x="31826" y="388483"/>
                  </a:cubicBezTo>
                  <a:cubicBezTo>
                    <a:pt x="-36754" y="261801"/>
                    <a:pt x="8966" y="101781"/>
                    <a:pt x="135648" y="32248"/>
                  </a:cubicBezTo>
                  <a:cubicBezTo>
                    <a:pt x="262331" y="-37284"/>
                    <a:pt x="422351" y="9388"/>
                    <a:pt x="490931" y="136071"/>
                  </a:cubicBezTo>
                  <a:cubicBezTo>
                    <a:pt x="516648" y="183696"/>
                    <a:pt x="528078" y="238941"/>
                    <a:pt x="521411" y="292281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A3F840AA-278B-4AE4-BCEC-81A1C9EBA88C}"/>
                </a:ext>
              </a:extLst>
            </p:cNvPr>
            <p:cNvSpPr/>
            <p:nvPr/>
          </p:nvSpPr>
          <p:spPr>
            <a:xfrm>
              <a:off x="9996447" y="3380806"/>
              <a:ext cx="293370" cy="525780"/>
            </a:xfrm>
            <a:custGeom>
              <a:avLst/>
              <a:gdLst>
                <a:gd name="connsiteX0" fmla="*/ 219075 w 293370"/>
                <a:gd name="connsiteY0" fmla="*/ 468630 h 525780"/>
                <a:gd name="connsiteX1" fmla="*/ 148590 w 293370"/>
                <a:gd name="connsiteY1" fmla="*/ 525780 h 525780"/>
                <a:gd name="connsiteX2" fmla="*/ 0 w 293370"/>
                <a:gd name="connsiteY2" fmla="*/ 262890 h 525780"/>
                <a:gd name="connsiteX3" fmla="*/ 148590 w 293370"/>
                <a:gd name="connsiteY3" fmla="*/ 0 h 525780"/>
                <a:gd name="connsiteX4" fmla="*/ 293370 w 293370"/>
                <a:gd name="connsiteY4" fmla="*/ 213360 h 5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370" h="525780">
                  <a:moveTo>
                    <a:pt x="219075" y="468630"/>
                  </a:moveTo>
                  <a:cubicBezTo>
                    <a:pt x="199073" y="491490"/>
                    <a:pt x="175260" y="511493"/>
                    <a:pt x="148590" y="525780"/>
                  </a:cubicBezTo>
                  <a:cubicBezTo>
                    <a:pt x="60960" y="478155"/>
                    <a:pt x="0" y="367665"/>
                    <a:pt x="0" y="262890"/>
                  </a:cubicBezTo>
                  <a:cubicBezTo>
                    <a:pt x="0" y="158115"/>
                    <a:pt x="60960" y="47625"/>
                    <a:pt x="148590" y="0"/>
                  </a:cubicBezTo>
                  <a:cubicBezTo>
                    <a:pt x="222885" y="40005"/>
                    <a:pt x="277178" y="124777"/>
                    <a:pt x="293370" y="21336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87779314-D7D6-44DF-B895-9BFF5A3FBA32}"/>
                </a:ext>
              </a:extLst>
            </p:cNvPr>
            <p:cNvSpPr/>
            <p:nvPr/>
          </p:nvSpPr>
          <p:spPr>
            <a:xfrm>
              <a:off x="9883100" y="3643696"/>
              <a:ext cx="292417" cy="9525"/>
            </a:xfrm>
            <a:custGeom>
              <a:avLst/>
              <a:gdLst>
                <a:gd name="connsiteX0" fmla="*/ 0 w 292417"/>
                <a:gd name="connsiteY0" fmla="*/ 0 h 9525"/>
                <a:gd name="connsiteX1" fmla="*/ 292418 w 29241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417" h="9525">
                  <a:moveTo>
                    <a:pt x="0" y="0"/>
                  </a:moveTo>
                  <a:lnTo>
                    <a:pt x="29241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4E02DE3B-800D-4795-9650-9A2CAE94ED1E}"/>
                </a:ext>
              </a:extLst>
            </p:cNvPr>
            <p:cNvSpPr/>
            <p:nvPr/>
          </p:nvSpPr>
          <p:spPr>
            <a:xfrm>
              <a:off x="10145037" y="3380806"/>
              <a:ext cx="9525" cy="525780"/>
            </a:xfrm>
            <a:custGeom>
              <a:avLst/>
              <a:gdLst>
                <a:gd name="connsiteX0" fmla="*/ 0 w 9525"/>
                <a:gd name="connsiteY0" fmla="*/ 0 h 525780"/>
                <a:gd name="connsiteX1" fmla="*/ 0 w 9525"/>
                <a:gd name="connsiteY1" fmla="*/ 525780 h 5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5780">
                  <a:moveTo>
                    <a:pt x="0" y="0"/>
                  </a:moveTo>
                  <a:lnTo>
                    <a:pt x="0" y="5257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16D2107-7679-441E-8E47-8B87E3138A8E}"/>
                </a:ext>
              </a:extLst>
            </p:cNvPr>
            <p:cNvSpPr/>
            <p:nvPr/>
          </p:nvSpPr>
          <p:spPr>
            <a:xfrm>
              <a:off x="10177422" y="3625599"/>
              <a:ext cx="219075" cy="219075"/>
            </a:xfrm>
            <a:custGeom>
              <a:avLst/>
              <a:gdLst>
                <a:gd name="connsiteX0" fmla="*/ 219075 w 219075"/>
                <a:gd name="connsiteY0" fmla="*/ 109538 h 219075"/>
                <a:gd name="connsiteX1" fmla="*/ 109537 w 219075"/>
                <a:gd name="connsiteY1" fmla="*/ 219075 h 219075"/>
                <a:gd name="connsiteX2" fmla="*/ 0 w 219075"/>
                <a:gd name="connsiteY2" fmla="*/ 109538 h 219075"/>
                <a:gd name="connsiteX3" fmla="*/ 109537 w 219075"/>
                <a:gd name="connsiteY3" fmla="*/ 0 h 219075"/>
                <a:gd name="connsiteX4" fmla="*/ 219075 w 219075"/>
                <a:gd name="connsiteY4" fmla="*/ 109538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5" h="219075">
                  <a:moveTo>
                    <a:pt x="219075" y="109538"/>
                  </a:moveTo>
                  <a:cubicBezTo>
                    <a:pt x="219075" y="170033"/>
                    <a:pt x="170033" y="219075"/>
                    <a:pt x="109537" y="219075"/>
                  </a:cubicBezTo>
                  <a:cubicBezTo>
                    <a:pt x="49042" y="219075"/>
                    <a:pt x="0" y="170033"/>
                    <a:pt x="0" y="109538"/>
                  </a:cubicBezTo>
                  <a:cubicBezTo>
                    <a:pt x="0" y="49042"/>
                    <a:pt x="49042" y="0"/>
                    <a:pt x="109537" y="0"/>
                  </a:cubicBezTo>
                  <a:cubicBezTo>
                    <a:pt x="170033" y="0"/>
                    <a:pt x="219075" y="49042"/>
                    <a:pt x="219075" y="10953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3205133D-7C97-4363-97B2-FC6F00A336B9}"/>
                </a:ext>
              </a:extLst>
            </p:cNvPr>
            <p:cNvSpPr/>
            <p:nvPr/>
          </p:nvSpPr>
          <p:spPr>
            <a:xfrm>
              <a:off x="10286959" y="3672271"/>
              <a:ext cx="63817" cy="62865"/>
            </a:xfrm>
            <a:custGeom>
              <a:avLst/>
              <a:gdLst>
                <a:gd name="connsiteX0" fmla="*/ 0 w 63817"/>
                <a:gd name="connsiteY0" fmla="*/ 0 h 62865"/>
                <a:gd name="connsiteX1" fmla="*/ 63818 w 63817"/>
                <a:gd name="connsiteY1" fmla="*/ 62865 h 62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817" h="62865">
                  <a:moveTo>
                    <a:pt x="0" y="0"/>
                  </a:moveTo>
                  <a:cubicBezTo>
                    <a:pt x="35243" y="0"/>
                    <a:pt x="62865" y="28575"/>
                    <a:pt x="63818" y="6286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CF1379D-8942-455E-A3CC-45ADB55DA7F8}"/>
                </a:ext>
              </a:extLst>
            </p:cNvPr>
            <p:cNvSpPr/>
            <p:nvPr/>
          </p:nvSpPr>
          <p:spPr>
            <a:xfrm>
              <a:off x="10364112" y="3812289"/>
              <a:ext cx="34289" cy="34289"/>
            </a:xfrm>
            <a:custGeom>
              <a:avLst/>
              <a:gdLst>
                <a:gd name="connsiteX0" fmla="*/ 0 w 34289"/>
                <a:gd name="connsiteY0" fmla="*/ 0 h 34289"/>
                <a:gd name="connsiteX1" fmla="*/ 34290 w 34289"/>
                <a:gd name="connsiteY1" fmla="*/ 34290 h 34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89" h="34289">
                  <a:moveTo>
                    <a:pt x="0" y="0"/>
                  </a:moveTo>
                  <a:lnTo>
                    <a:pt x="34290" y="3429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B4F69E25-C719-4E0A-9E29-E5D21AFB08F1}"/>
                </a:ext>
              </a:extLst>
            </p:cNvPr>
            <p:cNvSpPr/>
            <p:nvPr/>
          </p:nvSpPr>
          <p:spPr>
            <a:xfrm>
              <a:off x="10386734" y="3834910"/>
              <a:ext cx="189071" cy="189071"/>
            </a:xfrm>
            <a:custGeom>
              <a:avLst/>
              <a:gdLst>
                <a:gd name="connsiteX0" fmla="*/ 5001 w 189071"/>
                <a:gd name="connsiteY0" fmla="*/ 19288 h 189071"/>
                <a:gd name="connsiteX1" fmla="*/ 19288 w 189071"/>
                <a:gd name="connsiteY1" fmla="*/ 5001 h 189071"/>
                <a:gd name="connsiteX2" fmla="*/ 44053 w 189071"/>
                <a:gd name="connsiteY2" fmla="*/ 5001 h 189071"/>
                <a:gd name="connsiteX3" fmla="*/ 184071 w 189071"/>
                <a:gd name="connsiteY3" fmla="*/ 145018 h 189071"/>
                <a:gd name="connsiteX4" fmla="*/ 184071 w 189071"/>
                <a:gd name="connsiteY4" fmla="*/ 169783 h 189071"/>
                <a:gd name="connsiteX5" fmla="*/ 169783 w 189071"/>
                <a:gd name="connsiteY5" fmla="*/ 184071 h 189071"/>
                <a:gd name="connsiteX6" fmla="*/ 145018 w 189071"/>
                <a:gd name="connsiteY6" fmla="*/ 184071 h 189071"/>
                <a:gd name="connsiteX7" fmla="*/ 5001 w 189071"/>
                <a:gd name="connsiteY7" fmla="*/ 44053 h 189071"/>
                <a:gd name="connsiteX8" fmla="*/ 5001 w 189071"/>
                <a:gd name="connsiteY8" fmla="*/ 19288 h 189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071" h="189071">
                  <a:moveTo>
                    <a:pt x="5001" y="19288"/>
                  </a:moveTo>
                  <a:lnTo>
                    <a:pt x="19288" y="5001"/>
                  </a:lnTo>
                  <a:cubicBezTo>
                    <a:pt x="25956" y="-1667"/>
                    <a:pt x="37386" y="-1667"/>
                    <a:pt x="44053" y="5001"/>
                  </a:cubicBezTo>
                  <a:lnTo>
                    <a:pt x="184071" y="145018"/>
                  </a:lnTo>
                  <a:cubicBezTo>
                    <a:pt x="190738" y="151686"/>
                    <a:pt x="190738" y="163116"/>
                    <a:pt x="184071" y="169783"/>
                  </a:cubicBezTo>
                  <a:lnTo>
                    <a:pt x="169783" y="184071"/>
                  </a:lnTo>
                  <a:cubicBezTo>
                    <a:pt x="163116" y="190738"/>
                    <a:pt x="151686" y="190738"/>
                    <a:pt x="145018" y="184071"/>
                  </a:cubicBezTo>
                  <a:lnTo>
                    <a:pt x="5001" y="44053"/>
                  </a:lnTo>
                  <a:cubicBezTo>
                    <a:pt x="-1667" y="37386"/>
                    <a:pt x="-1667" y="25956"/>
                    <a:pt x="5001" y="1928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0" name="Graphic 49">
            <a:extLst>
              <a:ext uri="{FF2B5EF4-FFF2-40B4-BE49-F238E27FC236}">
                <a16:creationId xmlns:a16="http://schemas.microsoft.com/office/drawing/2014/main" id="{F56F2592-3801-49FB-922C-6719E31E9B37}"/>
              </a:ext>
            </a:extLst>
          </p:cNvPr>
          <p:cNvGrpSpPr/>
          <p:nvPr/>
        </p:nvGrpSpPr>
        <p:grpSpPr>
          <a:xfrm>
            <a:off x="1267188" y="3399856"/>
            <a:ext cx="601027" cy="603884"/>
            <a:chOff x="1267188" y="3399856"/>
            <a:chExt cx="601027" cy="603884"/>
          </a:xfrm>
          <a:noFill/>
        </p:grpSpPr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2A9CB227-E6EC-40B7-9427-D21A97BCB7FC}"/>
                </a:ext>
              </a:extLst>
            </p:cNvPr>
            <p:cNvSpPr/>
            <p:nvPr/>
          </p:nvSpPr>
          <p:spPr>
            <a:xfrm>
              <a:off x="1267188" y="3399856"/>
              <a:ext cx="600075" cy="603884"/>
            </a:xfrm>
            <a:custGeom>
              <a:avLst/>
              <a:gdLst>
                <a:gd name="connsiteX0" fmla="*/ 600075 w 600075"/>
                <a:gd name="connsiteY0" fmla="*/ 301943 h 603884"/>
                <a:gd name="connsiteX1" fmla="*/ 300037 w 600075"/>
                <a:gd name="connsiteY1" fmla="*/ 603885 h 603884"/>
                <a:gd name="connsiteX2" fmla="*/ 0 w 600075"/>
                <a:gd name="connsiteY2" fmla="*/ 301942 h 603884"/>
                <a:gd name="connsiteX3" fmla="*/ 300037 w 600075"/>
                <a:gd name="connsiteY3" fmla="*/ 0 h 603884"/>
                <a:gd name="connsiteX4" fmla="*/ 600075 w 600075"/>
                <a:gd name="connsiteY4" fmla="*/ 301943 h 603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075" h="603884">
                  <a:moveTo>
                    <a:pt x="600075" y="301943"/>
                  </a:moveTo>
                  <a:cubicBezTo>
                    <a:pt x="600075" y="468701"/>
                    <a:pt x="465744" y="603885"/>
                    <a:pt x="300037" y="603885"/>
                  </a:cubicBezTo>
                  <a:cubicBezTo>
                    <a:pt x="134331" y="603885"/>
                    <a:pt x="0" y="468701"/>
                    <a:pt x="0" y="301942"/>
                  </a:cubicBezTo>
                  <a:cubicBezTo>
                    <a:pt x="0" y="135184"/>
                    <a:pt x="134331" y="0"/>
                    <a:pt x="300037" y="0"/>
                  </a:cubicBezTo>
                  <a:cubicBezTo>
                    <a:pt x="465744" y="0"/>
                    <a:pt x="600075" y="135184"/>
                    <a:pt x="600075" y="30194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1B8E9CB9-3158-4A10-8B7D-6FFD186757C5}"/>
                </a:ext>
              </a:extLst>
            </p:cNvPr>
            <p:cNvSpPr/>
            <p:nvPr/>
          </p:nvSpPr>
          <p:spPr>
            <a:xfrm>
              <a:off x="1396728" y="3400809"/>
              <a:ext cx="340994" cy="601980"/>
            </a:xfrm>
            <a:custGeom>
              <a:avLst/>
              <a:gdLst>
                <a:gd name="connsiteX0" fmla="*/ 340995 w 340994"/>
                <a:gd name="connsiteY0" fmla="*/ 300990 h 601980"/>
                <a:gd name="connsiteX1" fmla="*/ 170497 w 340994"/>
                <a:gd name="connsiteY1" fmla="*/ 601980 h 601980"/>
                <a:gd name="connsiteX2" fmla="*/ 0 w 340994"/>
                <a:gd name="connsiteY2" fmla="*/ 300990 h 601980"/>
                <a:gd name="connsiteX3" fmla="*/ 170497 w 340994"/>
                <a:gd name="connsiteY3" fmla="*/ 0 h 601980"/>
                <a:gd name="connsiteX4" fmla="*/ 340995 w 340994"/>
                <a:gd name="connsiteY4" fmla="*/ 300990 h 601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994" h="601980">
                  <a:moveTo>
                    <a:pt x="340995" y="300990"/>
                  </a:moveTo>
                  <a:cubicBezTo>
                    <a:pt x="340995" y="467222"/>
                    <a:pt x="264661" y="601980"/>
                    <a:pt x="170497" y="601980"/>
                  </a:cubicBezTo>
                  <a:cubicBezTo>
                    <a:pt x="76334" y="601980"/>
                    <a:pt x="0" y="467222"/>
                    <a:pt x="0" y="300990"/>
                  </a:cubicBezTo>
                  <a:cubicBezTo>
                    <a:pt x="0" y="134758"/>
                    <a:pt x="76334" y="0"/>
                    <a:pt x="170497" y="0"/>
                  </a:cubicBezTo>
                  <a:cubicBezTo>
                    <a:pt x="264661" y="0"/>
                    <a:pt x="340995" y="134758"/>
                    <a:pt x="340995" y="30099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7C278501-A0D0-4ADA-B9F5-C7A5C74E7229}"/>
                </a:ext>
              </a:extLst>
            </p:cNvPr>
            <p:cNvSpPr/>
            <p:nvPr/>
          </p:nvSpPr>
          <p:spPr>
            <a:xfrm>
              <a:off x="1267188" y="3701799"/>
              <a:ext cx="601027" cy="9525"/>
            </a:xfrm>
            <a:custGeom>
              <a:avLst/>
              <a:gdLst>
                <a:gd name="connsiteX0" fmla="*/ 0 w 601027"/>
                <a:gd name="connsiteY0" fmla="*/ 0 h 9525"/>
                <a:gd name="connsiteX1" fmla="*/ 601028 w 60102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1027" h="9525">
                  <a:moveTo>
                    <a:pt x="0" y="0"/>
                  </a:moveTo>
                  <a:lnTo>
                    <a:pt x="60102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41C859F0-D54D-4F05-B3F8-9B2FAE85B647}"/>
                </a:ext>
              </a:extLst>
            </p:cNvPr>
            <p:cNvSpPr/>
            <p:nvPr/>
          </p:nvSpPr>
          <p:spPr>
            <a:xfrm>
              <a:off x="1567225" y="3399856"/>
              <a:ext cx="9525" cy="602932"/>
            </a:xfrm>
            <a:custGeom>
              <a:avLst/>
              <a:gdLst>
                <a:gd name="connsiteX0" fmla="*/ 0 w 9525"/>
                <a:gd name="connsiteY0" fmla="*/ 0 h 602932"/>
                <a:gd name="connsiteX1" fmla="*/ 0 w 9525"/>
                <a:gd name="connsiteY1" fmla="*/ 602933 h 602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02932">
                  <a:moveTo>
                    <a:pt x="0" y="0"/>
                  </a:moveTo>
                  <a:lnTo>
                    <a:pt x="0" y="60293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7" name="Graphic 51">
            <a:extLst>
              <a:ext uri="{FF2B5EF4-FFF2-40B4-BE49-F238E27FC236}">
                <a16:creationId xmlns:a16="http://schemas.microsoft.com/office/drawing/2014/main" id="{3FA7520F-9606-47D4-808F-EFEFEE2CD416}"/>
              </a:ext>
            </a:extLst>
          </p:cNvPr>
          <p:cNvGrpSpPr/>
          <p:nvPr/>
        </p:nvGrpSpPr>
        <p:grpSpPr>
          <a:xfrm>
            <a:off x="3453672" y="3396998"/>
            <a:ext cx="573162" cy="614362"/>
            <a:chOff x="3453672" y="3396998"/>
            <a:chExt cx="573162" cy="614362"/>
          </a:xfrm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1A39B67B-E9B2-4B71-9B9C-C65C4844187A}"/>
                </a:ext>
              </a:extLst>
            </p:cNvPr>
            <p:cNvSpPr/>
            <p:nvPr/>
          </p:nvSpPr>
          <p:spPr>
            <a:xfrm>
              <a:off x="3548801" y="3513204"/>
              <a:ext cx="382905" cy="384810"/>
            </a:xfrm>
            <a:custGeom>
              <a:avLst/>
              <a:gdLst>
                <a:gd name="connsiteX0" fmla="*/ 382905 w 382905"/>
                <a:gd name="connsiteY0" fmla="*/ 192405 h 384810"/>
                <a:gd name="connsiteX1" fmla="*/ 191453 w 382905"/>
                <a:gd name="connsiteY1" fmla="*/ 384810 h 384810"/>
                <a:gd name="connsiteX2" fmla="*/ 0 w 382905"/>
                <a:gd name="connsiteY2" fmla="*/ 192405 h 384810"/>
                <a:gd name="connsiteX3" fmla="*/ 191453 w 382905"/>
                <a:gd name="connsiteY3" fmla="*/ 0 h 384810"/>
                <a:gd name="connsiteX4" fmla="*/ 382905 w 382905"/>
                <a:gd name="connsiteY4" fmla="*/ 192405 h 384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" h="384810">
                  <a:moveTo>
                    <a:pt x="382905" y="192405"/>
                  </a:moveTo>
                  <a:cubicBezTo>
                    <a:pt x="382905" y="298667"/>
                    <a:pt x="297189" y="384810"/>
                    <a:pt x="191453" y="384810"/>
                  </a:cubicBezTo>
                  <a:cubicBezTo>
                    <a:pt x="85716" y="384810"/>
                    <a:pt x="0" y="298667"/>
                    <a:pt x="0" y="192405"/>
                  </a:cubicBezTo>
                  <a:cubicBezTo>
                    <a:pt x="0" y="86143"/>
                    <a:pt x="85716" y="0"/>
                    <a:pt x="191453" y="0"/>
                  </a:cubicBezTo>
                  <a:cubicBezTo>
                    <a:pt x="297189" y="0"/>
                    <a:pt x="382905" y="86143"/>
                    <a:pt x="382905" y="19240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90BA716-4638-4546-8A73-332E91D28743}"/>
                </a:ext>
              </a:extLst>
            </p:cNvPr>
            <p:cNvSpPr/>
            <p:nvPr/>
          </p:nvSpPr>
          <p:spPr>
            <a:xfrm>
              <a:off x="3631668" y="3513204"/>
              <a:ext cx="217170" cy="384810"/>
            </a:xfrm>
            <a:custGeom>
              <a:avLst/>
              <a:gdLst>
                <a:gd name="connsiteX0" fmla="*/ 217170 w 217170"/>
                <a:gd name="connsiteY0" fmla="*/ 192405 h 384810"/>
                <a:gd name="connsiteX1" fmla="*/ 108585 w 217170"/>
                <a:gd name="connsiteY1" fmla="*/ 384810 h 384810"/>
                <a:gd name="connsiteX2" fmla="*/ 0 w 217170"/>
                <a:gd name="connsiteY2" fmla="*/ 192405 h 384810"/>
                <a:gd name="connsiteX3" fmla="*/ 108585 w 217170"/>
                <a:gd name="connsiteY3" fmla="*/ 0 h 384810"/>
                <a:gd name="connsiteX4" fmla="*/ 217170 w 217170"/>
                <a:gd name="connsiteY4" fmla="*/ 192405 h 384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170" h="384810">
                  <a:moveTo>
                    <a:pt x="217170" y="192405"/>
                  </a:moveTo>
                  <a:cubicBezTo>
                    <a:pt x="217170" y="298667"/>
                    <a:pt x="168555" y="384810"/>
                    <a:pt x="108585" y="384810"/>
                  </a:cubicBezTo>
                  <a:cubicBezTo>
                    <a:pt x="48615" y="384810"/>
                    <a:pt x="0" y="298667"/>
                    <a:pt x="0" y="192405"/>
                  </a:cubicBezTo>
                  <a:cubicBezTo>
                    <a:pt x="0" y="86143"/>
                    <a:pt x="48615" y="0"/>
                    <a:pt x="108585" y="0"/>
                  </a:cubicBezTo>
                  <a:cubicBezTo>
                    <a:pt x="168555" y="0"/>
                    <a:pt x="217170" y="86143"/>
                    <a:pt x="217170" y="19240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2C7E0A8-536F-4973-8FBE-F68B6CD4EF91}"/>
                </a:ext>
              </a:extLst>
            </p:cNvPr>
            <p:cNvSpPr/>
            <p:nvPr/>
          </p:nvSpPr>
          <p:spPr>
            <a:xfrm>
              <a:off x="3547848" y="3705609"/>
              <a:ext cx="383857" cy="9525"/>
            </a:xfrm>
            <a:custGeom>
              <a:avLst/>
              <a:gdLst>
                <a:gd name="connsiteX0" fmla="*/ 0 w 383857"/>
                <a:gd name="connsiteY0" fmla="*/ 0 h 9525"/>
                <a:gd name="connsiteX1" fmla="*/ 383858 w 38385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3857" h="9525">
                  <a:moveTo>
                    <a:pt x="0" y="0"/>
                  </a:moveTo>
                  <a:lnTo>
                    <a:pt x="38385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152139DB-DFE8-4AFA-8F31-F95DCAF46819}"/>
                </a:ext>
              </a:extLst>
            </p:cNvPr>
            <p:cNvSpPr/>
            <p:nvPr/>
          </p:nvSpPr>
          <p:spPr>
            <a:xfrm>
              <a:off x="3740253" y="3512251"/>
              <a:ext cx="9525" cy="384810"/>
            </a:xfrm>
            <a:custGeom>
              <a:avLst/>
              <a:gdLst>
                <a:gd name="connsiteX0" fmla="*/ 0 w 9525"/>
                <a:gd name="connsiteY0" fmla="*/ 0 h 384810"/>
                <a:gd name="connsiteX1" fmla="*/ 0 w 9525"/>
                <a:gd name="connsiteY1" fmla="*/ 384810 h 384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4810">
                  <a:moveTo>
                    <a:pt x="0" y="0"/>
                  </a:moveTo>
                  <a:lnTo>
                    <a:pt x="0" y="38481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EA313DE0-BB18-4C19-A609-38A71B463A28}"/>
                </a:ext>
              </a:extLst>
            </p:cNvPr>
            <p:cNvSpPr/>
            <p:nvPr/>
          </p:nvSpPr>
          <p:spPr>
            <a:xfrm>
              <a:off x="3453672" y="3418273"/>
              <a:ext cx="438028" cy="380680"/>
            </a:xfrm>
            <a:custGeom>
              <a:avLst/>
              <a:gdLst>
                <a:gd name="connsiteX0" fmla="*/ 16071 w 438028"/>
                <a:gd name="connsiteY0" fmla="*/ 380681 h 380680"/>
                <a:gd name="connsiteX1" fmla="*/ 193236 w 438028"/>
                <a:gd name="connsiteY1" fmla="*/ 15873 h 380680"/>
                <a:gd name="connsiteX2" fmla="*/ 438029 w 438028"/>
                <a:gd name="connsiteY2" fmla="*/ 43496 h 38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028" h="380680">
                  <a:moveTo>
                    <a:pt x="16071" y="380681"/>
                  </a:moveTo>
                  <a:cubicBezTo>
                    <a:pt x="-36316" y="231138"/>
                    <a:pt x="43694" y="68261"/>
                    <a:pt x="193236" y="15873"/>
                  </a:cubicBezTo>
                  <a:cubicBezTo>
                    <a:pt x="275151" y="-12702"/>
                    <a:pt x="364686" y="-2224"/>
                    <a:pt x="438029" y="43496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E2A792A-68B4-4D9F-9429-F1549715B380}"/>
                </a:ext>
              </a:extLst>
            </p:cNvPr>
            <p:cNvSpPr/>
            <p:nvPr/>
          </p:nvSpPr>
          <p:spPr>
            <a:xfrm>
              <a:off x="3831693" y="3396998"/>
              <a:ext cx="116204" cy="109537"/>
            </a:xfrm>
            <a:custGeom>
              <a:avLst/>
              <a:gdLst>
                <a:gd name="connsiteX0" fmla="*/ 116205 w 116204"/>
                <a:gd name="connsiteY0" fmla="*/ 109538 h 109537"/>
                <a:gd name="connsiteX1" fmla="*/ 0 w 116204"/>
                <a:gd name="connsiteY1" fmla="*/ 90488 h 109537"/>
                <a:gd name="connsiteX2" fmla="*/ 52388 w 116204"/>
                <a:gd name="connsiteY2" fmla="*/ 58103 h 109537"/>
                <a:gd name="connsiteX3" fmla="*/ 71438 w 116204"/>
                <a:gd name="connsiteY3" fmla="*/ 0 h 109537"/>
                <a:gd name="connsiteX4" fmla="*/ 116205 w 116204"/>
                <a:gd name="connsiteY4" fmla="*/ 109538 h 109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204" h="109537">
                  <a:moveTo>
                    <a:pt x="116205" y="109538"/>
                  </a:moveTo>
                  <a:cubicBezTo>
                    <a:pt x="79057" y="97155"/>
                    <a:pt x="39052" y="90488"/>
                    <a:pt x="0" y="90488"/>
                  </a:cubicBezTo>
                  <a:lnTo>
                    <a:pt x="52388" y="58103"/>
                  </a:lnTo>
                  <a:lnTo>
                    <a:pt x="71438" y="0"/>
                  </a:lnTo>
                  <a:cubicBezTo>
                    <a:pt x="80010" y="40005"/>
                    <a:pt x="95250" y="77153"/>
                    <a:pt x="116205" y="109538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0ADBB17-8499-4B20-B9DB-9999ACF9A6C2}"/>
                </a:ext>
              </a:extLst>
            </p:cNvPr>
            <p:cNvSpPr/>
            <p:nvPr/>
          </p:nvSpPr>
          <p:spPr>
            <a:xfrm>
              <a:off x="3588805" y="3610358"/>
              <a:ext cx="438028" cy="380680"/>
            </a:xfrm>
            <a:custGeom>
              <a:avLst/>
              <a:gdLst>
                <a:gd name="connsiteX0" fmla="*/ 421958 w 438028"/>
                <a:gd name="connsiteY0" fmla="*/ 0 h 380680"/>
                <a:gd name="connsiteX1" fmla="*/ 244793 w 438028"/>
                <a:gd name="connsiteY1" fmla="*/ 364808 h 380680"/>
                <a:gd name="connsiteX2" fmla="*/ 0 w 438028"/>
                <a:gd name="connsiteY2" fmla="*/ 337185 h 38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028" h="380680">
                  <a:moveTo>
                    <a:pt x="421958" y="0"/>
                  </a:moveTo>
                  <a:cubicBezTo>
                    <a:pt x="474345" y="149543"/>
                    <a:pt x="394335" y="313372"/>
                    <a:pt x="244793" y="364808"/>
                  </a:cubicBezTo>
                  <a:cubicBezTo>
                    <a:pt x="162878" y="393383"/>
                    <a:pt x="73343" y="382905"/>
                    <a:pt x="0" y="33718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6D2B8669-1FB7-444E-9B60-10B78589527F}"/>
                </a:ext>
              </a:extLst>
            </p:cNvPr>
            <p:cNvSpPr/>
            <p:nvPr/>
          </p:nvSpPr>
          <p:spPr>
            <a:xfrm>
              <a:off x="3532608" y="3901824"/>
              <a:ext cx="116204" cy="109537"/>
            </a:xfrm>
            <a:custGeom>
              <a:avLst/>
              <a:gdLst>
                <a:gd name="connsiteX0" fmla="*/ 0 w 116204"/>
                <a:gd name="connsiteY0" fmla="*/ 0 h 109537"/>
                <a:gd name="connsiteX1" fmla="*/ 116205 w 116204"/>
                <a:gd name="connsiteY1" fmla="*/ 19050 h 109537"/>
                <a:gd name="connsiteX2" fmla="*/ 64770 w 116204"/>
                <a:gd name="connsiteY2" fmla="*/ 51435 h 109537"/>
                <a:gd name="connsiteX3" fmla="*/ 45720 w 116204"/>
                <a:gd name="connsiteY3" fmla="*/ 109538 h 109537"/>
                <a:gd name="connsiteX4" fmla="*/ 0 w 116204"/>
                <a:gd name="connsiteY4" fmla="*/ 0 h 109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204" h="109537">
                  <a:moveTo>
                    <a:pt x="0" y="0"/>
                  </a:moveTo>
                  <a:cubicBezTo>
                    <a:pt x="37147" y="12382"/>
                    <a:pt x="77152" y="19050"/>
                    <a:pt x="116205" y="19050"/>
                  </a:cubicBezTo>
                  <a:lnTo>
                    <a:pt x="64770" y="51435"/>
                  </a:lnTo>
                  <a:lnTo>
                    <a:pt x="45720" y="109538"/>
                  </a:lnTo>
                  <a:cubicBezTo>
                    <a:pt x="36195" y="70485"/>
                    <a:pt x="20955" y="33338"/>
                    <a:pt x="0" y="0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8" name="Graphic 53">
            <a:extLst>
              <a:ext uri="{FF2B5EF4-FFF2-40B4-BE49-F238E27FC236}">
                <a16:creationId xmlns:a16="http://schemas.microsoft.com/office/drawing/2014/main" id="{2DA8B54A-14F3-4332-A8A4-02D232725EED}"/>
              </a:ext>
            </a:extLst>
          </p:cNvPr>
          <p:cNvGrpSpPr/>
          <p:nvPr/>
        </p:nvGrpSpPr>
        <p:grpSpPr>
          <a:xfrm>
            <a:off x="5679919" y="3380806"/>
            <a:ext cx="442217" cy="639127"/>
            <a:chOff x="5679919" y="3380806"/>
            <a:chExt cx="442217" cy="639127"/>
          </a:xfrm>
          <a:noFill/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05C3B4B9-5CB4-4833-BFB6-A31E7E615015}"/>
                </a:ext>
              </a:extLst>
            </p:cNvPr>
            <p:cNvSpPr/>
            <p:nvPr/>
          </p:nvSpPr>
          <p:spPr>
            <a:xfrm>
              <a:off x="5679919" y="3449386"/>
              <a:ext cx="377189" cy="377189"/>
            </a:xfrm>
            <a:custGeom>
              <a:avLst/>
              <a:gdLst>
                <a:gd name="connsiteX0" fmla="*/ 377190 w 377189"/>
                <a:gd name="connsiteY0" fmla="*/ 188595 h 377189"/>
                <a:gd name="connsiteX1" fmla="*/ 188595 w 377189"/>
                <a:gd name="connsiteY1" fmla="*/ 377190 h 377189"/>
                <a:gd name="connsiteX2" fmla="*/ 0 w 377189"/>
                <a:gd name="connsiteY2" fmla="*/ 188595 h 377189"/>
                <a:gd name="connsiteX3" fmla="*/ 188595 w 377189"/>
                <a:gd name="connsiteY3" fmla="*/ 0 h 377189"/>
                <a:gd name="connsiteX4" fmla="*/ 377190 w 377189"/>
                <a:gd name="connsiteY4" fmla="*/ 188595 h 377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189" h="377189">
                  <a:moveTo>
                    <a:pt x="377190" y="188595"/>
                  </a:moveTo>
                  <a:cubicBezTo>
                    <a:pt x="377190" y="292753"/>
                    <a:pt x="292753" y="377190"/>
                    <a:pt x="188595" y="377190"/>
                  </a:cubicBezTo>
                  <a:cubicBezTo>
                    <a:pt x="84437" y="377190"/>
                    <a:pt x="0" y="292753"/>
                    <a:pt x="0" y="188595"/>
                  </a:cubicBezTo>
                  <a:cubicBezTo>
                    <a:pt x="0" y="84437"/>
                    <a:pt x="84437" y="0"/>
                    <a:pt x="188595" y="0"/>
                  </a:cubicBezTo>
                  <a:cubicBezTo>
                    <a:pt x="292753" y="0"/>
                    <a:pt x="377190" y="84437"/>
                    <a:pt x="377190" y="18859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07B5AC7-5B7E-43DF-BFAA-ED0905766A60}"/>
                </a:ext>
              </a:extLst>
            </p:cNvPr>
            <p:cNvSpPr/>
            <p:nvPr/>
          </p:nvSpPr>
          <p:spPr>
            <a:xfrm>
              <a:off x="5712304" y="3827529"/>
              <a:ext cx="43815" cy="74295"/>
            </a:xfrm>
            <a:custGeom>
              <a:avLst/>
              <a:gdLst>
                <a:gd name="connsiteX0" fmla="*/ 43815 w 43815"/>
                <a:gd name="connsiteY0" fmla="*/ 0 h 74295"/>
                <a:gd name="connsiteX1" fmla="*/ 0 w 43815"/>
                <a:gd name="connsiteY1" fmla="*/ 74295 h 7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815" h="74295">
                  <a:moveTo>
                    <a:pt x="43815" y="0"/>
                  </a:moveTo>
                  <a:lnTo>
                    <a:pt x="0" y="7429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5791BFA-C090-43B5-8251-433DF4682118}"/>
                </a:ext>
              </a:extLst>
            </p:cNvPr>
            <p:cNvSpPr/>
            <p:nvPr/>
          </p:nvSpPr>
          <p:spPr>
            <a:xfrm>
              <a:off x="5979004" y="3380806"/>
              <a:ext cx="40005" cy="68580"/>
            </a:xfrm>
            <a:custGeom>
              <a:avLst/>
              <a:gdLst>
                <a:gd name="connsiteX0" fmla="*/ 40005 w 40005"/>
                <a:gd name="connsiteY0" fmla="*/ 0 h 68580"/>
                <a:gd name="connsiteX1" fmla="*/ 0 w 40005"/>
                <a:gd name="connsiteY1" fmla="*/ 6858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005" h="68580">
                  <a:moveTo>
                    <a:pt x="40005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53035906-D2CB-4DAF-8FCA-B9DD0ED79A77}"/>
                </a:ext>
              </a:extLst>
            </p:cNvPr>
            <p:cNvSpPr/>
            <p:nvPr/>
          </p:nvSpPr>
          <p:spPr>
            <a:xfrm>
              <a:off x="5739926" y="3418906"/>
              <a:ext cx="382209" cy="472408"/>
            </a:xfrm>
            <a:custGeom>
              <a:avLst/>
              <a:gdLst>
                <a:gd name="connsiteX0" fmla="*/ 255270 w 382209"/>
                <a:gd name="connsiteY0" fmla="*/ 0 h 472408"/>
                <a:gd name="connsiteX1" fmla="*/ 348615 w 382209"/>
                <a:gd name="connsiteY1" fmla="*/ 345758 h 472408"/>
                <a:gd name="connsiteX2" fmla="*/ 2857 w 382209"/>
                <a:gd name="connsiteY2" fmla="*/ 438150 h 472408"/>
                <a:gd name="connsiteX3" fmla="*/ 0 w 382209"/>
                <a:gd name="connsiteY3" fmla="*/ 436245 h 472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2209" h="472408">
                  <a:moveTo>
                    <a:pt x="255270" y="0"/>
                  </a:moveTo>
                  <a:cubicBezTo>
                    <a:pt x="376238" y="69532"/>
                    <a:pt x="418148" y="224790"/>
                    <a:pt x="348615" y="345758"/>
                  </a:cubicBezTo>
                  <a:cubicBezTo>
                    <a:pt x="279083" y="466725"/>
                    <a:pt x="123825" y="508635"/>
                    <a:pt x="2857" y="438150"/>
                  </a:cubicBezTo>
                  <a:cubicBezTo>
                    <a:pt x="1905" y="437197"/>
                    <a:pt x="952" y="437197"/>
                    <a:pt x="0" y="43624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9B086A4-9B7E-45A0-BCD7-5F417E4EF256}"/>
                </a:ext>
              </a:extLst>
            </p:cNvPr>
            <p:cNvSpPr/>
            <p:nvPr/>
          </p:nvSpPr>
          <p:spPr>
            <a:xfrm>
              <a:off x="5878991" y="3891346"/>
              <a:ext cx="9525" cy="68580"/>
            </a:xfrm>
            <a:custGeom>
              <a:avLst/>
              <a:gdLst>
                <a:gd name="connsiteX0" fmla="*/ 0 w 9525"/>
                <a:gd name="connsiteY0" fmla="*/ 0 h 68580"/>
                <a:gd name="connsiteX1" fmla="*/ 0 w 9525"/>
                <a:gd name="connsiteY1" fmla="*/ 6858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8580">
                  <a:moveTo>
                    <a:pt x="0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79055BD6-431F-44E5-AD76-EE7B9D92B816}"/>
                </a:ext>
              </a:extLst>
            </p:cNvPr>
            <p:cNvSpPr/>
            <p:nvPr/>
          </p:nvSpPr>
          <p:spPr>
            <a:xfrm>
              <a:off x="5739926" y="3959926"/>
              <a:ext cx="259080" cy="60007"/>
            </a:xfrm>
            <a:custGeom>
              <a:avLst/>
              <a:gdLst>
                <a:gd name="connsiteX0" fmla="*/ 0 w 259080"/>
                <a:gd name="connsiteY0" fmla="*/ 0 h 60007"/>
                <a:gd name="connsiteX1" fmla="*/ 259080 w 259080"/>
                <a:gd name="connsiteY1" fmla="*/ 0 h 60007"/>
                <a:gd name="connsiteX2" fmla="*/ 259080 w 259080"/>
                <a:gd name="connsiteY2" fmla="*/ 60008 h 60007"/>
                <a:gd name="connsiteX3" fmla="*/ 0 w 259080"/>
                <a:gd name="connsiteY3" fmla="*/ 60008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9080" h="60007">
                  <a:moveTo>
                    <a:pt x="0" y="0"/>
                  </a:moveTo>
                  <a:lnTo>
                    <a:pt x="259080" y="0"/>
                  </a:lnTo>
                  <a:lnTo>
                    <a:pt x="259080" y="60008"/>
                  </a:lnTo>
                  <a:lnTo>
                    <a:pt x="0" y="6000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722C167-8C93-480F-B5C3-8569A59D6538}"/>
                </a:ext>
              </a:extLst>
            </p:cNvPr>
            <p:cNvSpPr/>
            <p:nvPr/>
          </p:nvSpPr>
          <p:spPr>
            <a:xfrm>
              <a:off x="5730401" y="3471294"/>
              <a:ext cx="58660" cy="295274"/>
            </a:xfrm>
            <a:custGeom>
              <a:avLst/>
              <a:gdLst>
                <a:gd name="connsiteX0" fmla="*/ 50482 w 58660"/>
                <a:gd name="connsiteY0" fmla="*/ 0 h 295274"/>
                <a:gd name="connsiteX1" fmla="*/ 40005 w 58660"/>
                <a:gd name="connsiteY1" fmla="*/ 45720 h 295274"/>
                <a:gd name="connsiteX2" fmla="*/ 58102 w 58660"/>
                <a:gd name="connsiteY2" fmla="*/ 105727 h 295274"/>
                <a:gd name="connsiteX3" fmla="*/ 35243 w 58660"/>
                <a:gd name="connsiteY3" fmla="*/ 175260 h 295274"/>
                <a:gd name="connsiteX4" fmla="*/ 3810 w 58660"/>
                <a:gd name="connsiteY4" fmla="*/ 236220 h 295274"/>
                <a:gd name="connsiteX5" fmla="*/ 0 w 58660"/>
                <a:gd name="connsiteY5" fmla="*/ 295275 h 2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660" h="295274">
                  <a:moveTo>
                    <a:pt x="50482" y="0"/>
                  </a:moveTo>
                  <a:cubicBezTo>
                    <a:pt x="35243" y="10477"/>
                    <a:pt x="31432" y="30480"/>
                    <a:pt x="40005" y="45720"/>
                  </a:cubicBezTo>
                  <a:cubicBezTo>
                    <a:pt x="49530" y="64770"/>
                    <a:pt x="56198" y="84772"/>
                    <a:pt x="58102" y="105727"/>
                  </a:cubicBezTo>
                  <a:cubicBezTo>
                    <a:pt x="60007" y="116205"/>
                    <a:pt x="58102" y="155258"/>
                    <a:pt x="35243" y="175260"/>
                  </a:cubicBezTo>
                  <a:cubicBezTo>
                    <a:pt x="12382" y="195263"/>
                    <a:pt x="3810" y="236220"/>
                    <a:pt x="3810" y="236220"/>
                  </a:cubicBezTo>
                  <a:lnTo>
                    <a:pt x="0" y="29527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1974FFDC-78AA-4298-8B6D-0711B10A2551}"/>
                </a:ext>
              </a:extLst>
            </p:cNvPr>
            <p:cNvSpPr/>
            <p:nvPr/>
          </p:nvSpPr>
          <p:spPr>
            <a:xfrm>
              <a:off x="5879944" y="3526539"/>
              <a:ext cx="141922" cy="200025"/>
            </a:xfrm>
            <a:custGeom>
              <a:avLst/>
              <a:gdLst>
                <a:gd name="connsiteX0" fmla="*/ 141922 w 141922"/>
                <a:gd name="connsiteY0" fmla="*/ 0 h 200025"/>
                <a:gd name="connsiteX1" fmla="*/ 51435 w 141922"/>
                <a:gd name="connsiteY1" fmla="*/ 14288 h 200025"/>
                <a:gd name="connsiteX2" fmla="*/ 0 w 141922"/>
                <a:gd name="connsiteY2" fmla="*/ 50482 h 200025"/>
                <a:gd name="connsiteX3" fmla="*/ 16193 w 141922"/>
                <a:gd name="connsiteY3" fmla="*/ 84773 h 200025"/>
                <a:gd name="connsiteX4" fmla="*/ 62865 w 141922"/>
                <a:gd name="connsiteY4" fmla="*/ 92393 h 200025"/>
                <a:gd name="connsiteX5" fmla="*/ 109537 w 141922"/>
                <a:gd name="connsiteY5" fmla="*/ 111443 h 200025"/>
                <a:gd name="connsiteX6" fmla="*/ 131445 w 141922"/>
                <a:gd name="connsiteY6" fmla="*/ 159068 h 200025"/>
                <a:gd name="connsiteX7" fmla="*/ 141922 w 141922"/>
                <a:gd name="connsiteY7" fmla="*/ 200025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922" h="200025">
                  <a:moveTo>
                    <a:pt x="141922" y="0"/>
                  </a:moveTo>
                  <a:cubicBezTo>
                    <a:pt x="141922" y="0"/>
                    <a:pt x="85725" y="0"/>
                    <a:pt x="51435" y="14288"/>
                  </a:cubicBezTo>
                  <a:cubicBezTo>
                    <a:pt x="31432" y="21907"/>
                    <a:pt x="14288" y="34290"/>
                    <a:pt x="0" y="50482"/>
                  </a:cubicBezTo>
                  <a:cubicBezTo>
                    <a:pt x="0" y="50482"/>
                    <a:pt x="8572" y="84773"/>
                    <a:pt x="16193" y="84773"/>
                  </a:cubicBezTo>
                  <a:cubicBezTo>
                    <a:pt x="23813" y="84773"/>
                    <a:pt x="57150" y="86677"/>
                    <a:pt x="62865" y="92393"/>
                  </a:cubicBezTo>
                  <a:cubicBezTo>
                    <a:pt x="68580" y="98107"/>
                    <a:pt x="103822" y="100965"/>
                    <a:pt x="109537" y="111443"/>
                  </a:cubicBezTo>
                  <a:cubicBezTo>
                    <a:pt x="115253" y="121920"/>
                    <a:pt x="131445" y="141923"/>
                    <a:pt x="131445" y="159068"/>
                  </a:cubicBezTo>
                  <a:cubicBezTo>
                    <a:pt x="132397" y="173355"/>
                    <a:pt x="136208" y="186690"/>
                    <a:pt x="141922" y="20002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492189E2-4D72-43F3-BAB4-3431D0C5E7EA}"/>
                </a:ext>
              </a:extLst>
            </p:cNvPr>
            <p:cNvSpPr/>
            <p:nvPr/>
          </p:nvSpPr>
          <p:spPr>
            <a:xfrm>
              <a:off x="5849494" y="3654118"/>
              <a:ext cx="118079" cy="168648"/>
            </a:xfrm>
            <a:custGeom>
              <a:avLst/>
              <a:gdLst>
                <a:gd name="connsiteX0" fmla="*/ 39974 w 118079"/>
                <a:gd name="connsiteY0" fmla="*/ 168648 h 168648"/>
                <a:gd name="connsiteX1" fmla="*/ 39974 w 118079"/>
                <a:gd name="connsiteY1" fmla="*/ 150551 h 168648"/>
                <a:gd name="connsiteX2" fmla="*/ 19972 w 118079"/>
                <a:gd name="connsiteY2" fmla="*/ 105783 h 168648"/>
                <a:gd name="connsiteX3" fmla="*/ 922 w 118079"/>
                <a:gd name="connsiteY3" fmla="*/ 60063 h 168648"/>
                <a:gd name="connsiteX4" fmla="*/ 11399 w 118079"/>
                <a:gd name="connsiteY4" fmla="*/ 25773 h 168648"/>
                <a:gd name="connsiteX5" fmla="*/ 40927 w 118079"/>
                <a:gd name="connsiteY5" fmla="*/ 1008 h 168648"/>
                <a:gd name="connsiteX6" fmla="*/ 81884 w 118079"/>
                <a:gd name="connsiteY6" fmla="*/ 1008 h 168648"/>
                <a:gd name="connsiteX7" fmla="*/ 107602 w 118079"/>
                <a:gd name="connsiteY7" fmla="*/ 15296 h 168648"/>
                <a:gd name="connsiteX8" fmla="*/ 117127 w 118079"/>
                <a:gd name="connsiteY8" fmla="*/ 72446 h 168648"/>
                <a:gd name="connsiteX9" fmla="*/ 109507 w 118079"/>
                <a:gd name="connsiteY9" fmla="*/ 94353 h 168648"/>
                <a:gd name="connsiteX10" fmla="*/ 118079 w 118079"/>
                <a:gd name="connsiteY10" fmla="*/ 132453 h 168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8079" h="168648">
                  <a:moveTo>
                    <a:pt x="39974" y="168648"/>
                  </a:moveTo>
                  <a:lnTo>
                    <a:pt x="39974" y="150551"/>
                  </a:lnTo>
                  <a:cubicBezTo>
                    <a:pt x="39974" y="150551"/>
                    <a:pt x="24734" y="109593"/>
                    <a:pt x="19972" y="105783"/>
                  </a:cubicBezTo>
                  <a:cubicBezTo>
                    <a:pt x="15209" y="101973"/>
                    <a:pt x="5684" y="74351"/>
                    <a:pt x="922" y="60063"/>
                  </a:cubicBezTo>
                  <a:cubicBezTo>
                    <a:pt x="-3841" y="45776"/>
                    <a:pt x="11399" y="25773"/>
                    <a:pt x="11399" y="25773"/>
                  </a:cubicBezTo>
                  <a:lnTo>
                    <a:pt x="40927" y="1008"/>
                  </a:lnTo>
                  <a:lnTo>
                    <a:pt x="81884" y="1008"/>
                  </a:lnTo>
                  <a:cubicBezTo>
                    <a:pt x="81884" y="1008"/>
                    <a:pt x="107602" y="-5659"/>
                    <a:pt x="107602" y="15296"/>
                  </a:cubicBezTo>
                  <a:cubicBezTo>
                    <a:pt x="107602" y="36251"/>
                    <a:pt x="119032" y="70541"/>
                    <a:pt x="117127" y="72446"/>
                  </a:cubicBezTo>
                  <a:cubicBezTo>
                    <a:pt x="109507" y="77208"/>
                    <a:pt x="105697" y="86733"/>
                    <a:pt x="109507" y="94353"/>
                  </a:cubicBezTo>
                  <a:cubicBezTo>
                    <a:pt x="113317" y="106736"/>
                    <a:pt x="116174" y="119118"/>
                    <a:pt x="118079" y="13245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315460A1-B8B5-4673-A83E-B7003D4B56ED}"/>
                </a:ext>
              </a:extLst>
            </p:cNvPr>
            <p:cNvSpPr/>
            <p:nvPr/>
          </p:nvSpPr>
          <p:spPr>
            <a:xfrm>
              <a:off x="5808506" y="3458911"/>
              <a:ext cx="158115" cy="42308"/>
            </a:xfrm>
            <a:custGeom>
              <a:avLst/>
              <a:gdLst>
                <a:gd name="connsiteX0" fmla="*/ 0 w 158115"/>
                <a:gd name="connsiteY0" fmla="*/ 0 h 42308"/>
                <a:gd name="connsiteX1" fmla="*/ 48577 w 158115"/>
                <a:gd name="connsiteY1" fmla="*/ 41910 h 42308"/>
                <a:gd name="connsiteX2" fmla="*/ 99060 w 158115"/>
                <a:gd name="connsiteY2" fmla="*/ 41910 h 42308"/>
                <a:gd name="connsiteX3" fmla="*/ 141922 w 158115"/>
                <a:gd name="connsiteY3" fmla="*/ 20955 h 42308"/>
                <a:gd name="connsiteX4" fmla="*/ 158115 w 158115"/>
                <a:gd name="connsiteY4" fmla="*/ 17145 h 42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115" h="42308">
                  <a:moveTo>
                    <a:pt x="0" y="0"/>
                  </a:moveTo>
                  <a:lnTo>
                    <a:pt x="48577" y="41910"/>
                  </a:lnTo>
                  <a:cubicBezTo>
                    <a:pt x="48577" y="41910"/>
                    <a:pt x="86677" y="38100"/>
                    <a:pt x="99060" y="41910"/>
                  </a:cubicBezTo>
                  <a:cubicBezTo>
                    <a:pt x="111443" y="45720"/>
                    <a:pt x="141922" y="20955"/>
                    <a:pt x="141922" y="20955"/>
                  </a:cubicBezTo>
                  <a:lnTo>
                    <a:pt x="158115" y="1714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1" name="Graphic 55">
            <a:extLst>
              <a:ext uri="{FF2B5EF4-FFF2-40B4-BE49-F238E27FC236}">
                <a16:creationId xmlns:a16="http://schemas.microsoft.com/office/drawing/2014/main" id="{248D645E-B23E-4786-A958-04307109FD5A}"/>
              </a:ext>
            </a:extLst>
          </p:cNvPr>
          <p:cNvGrpSpPr/>
          <p:nvPr/>
        </p:nvGrpSpPr>
        <p:grpSpPr>
          <a:xfrm>
            <a:off x="7767222" y="3380806"/>
            <a:ext cx="595190" cy="654843"/>
            <a:chOff x="7767222" y="3380806"/>
            <a:chExt cx="595190" cy="654843"/>
          </a:xfrm>
          <a:noFill/>
        </p:grpSpPr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26FC94D1-5F47-45C4-B222-6EAEEF87AA04}"/>
                </a:ext>
              </a:extLst>
            </p:cNvPr>
            <p:cNvSpPr/>
            <p:nvPr/>
          </p:nvSpPr>
          <p:spPr>
            <a:xfrm>
              <a:off x="7767222" y="3806574"/>
              <a:ext cx="595190" cy="229076"/>
            </a:xfrm>
            <a:custGeom>
              <a:avLst/>
              <a:gdLst>
                <a:gd name="connsiteX0" fmla="*/ 282893 w 595190"/>
                <a:gd name="connsiteY0" fmla="*/ 88582 h 229076"/>
                <a:gd name="connsiteX1" fmla="*/ 357187 w 595190"/>
                <a:gd name="connsiteY1" fmla="*/ 129540 h 229076"/>
                <a:gd name="connsiteX2" fmla="*/ 563880 w 595190"/>
                <a:gd name="connsiteY2" fmla="*/ 1905 h 229076"/>
                <a:gd name="connsiteX3" fmla="*/ 571500 w 595190"/>
                <a:gd name="connsiteY3" fmla="*/ 0 h 229076"/>
                <a:gd name="connsiteX4" fmla="*/ 592455 w 595190"/>
                <a:gd name="connsiteY4" fmla="*/ 16192 h 229076"/>
                <a:gd name="connsiteX5" fmla="*/ 594360 w 595190"/>
                <a:gd name="connsiteY5" fmla="*/ 24765 h 229076"/>
                <a:gd name="connsiteX6" fmla="*/ 583883 w 595190"/>
                <a:gd name="connsiteY6" fmla="*/ 53340 h 229076"/>
                <a:gd name="connsiteX7" fmla="*/ 365760 w 595190"/>
                <a:gd name="connsiteY7" fmla="*/ 215265 h 229076"/>
                <a:gd name="connsiteX8" fmla="*/ 345758 w 595190"/>
                <a:gd name="connsiteY8" fmla="*/ 224790 h 229076"/>
                <a:gd name="connsiteX9" fmla="*/ 335280 w 595190"/>
                <a:gd name="connsiteY9" fmla="*/ 227648 h 229076"/>
                <a:gd name="connsiteX10" fmla="*/ 314325 w 595190"/>
                <a:gd name="connsiteY10" fmla="*/ 227648 h 229076"/>
                <a:gd name="connsiteX11" fmla="*/ 98107 w 595190"/>
                <a:gd name="connsiteY11" fmla="*/ 156210 h 229076"/>
                <a:gd name="connsiteX12" fmla="*/ 68580 w 595190"/>
                <a:gd name="connsiteY12" fmla="*/ 158115 h 229076"/>
                <a:gd name="connsiteX13" fmla="*/ 0 w 595190"/>
                <a:gd name="connsiteY13" fmla="*/ 191452 h 22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5190" h="229076">
                  <a:moveTo>
                    <a:pt x="282893" y="88582"/>
                  </a:moveTo>
                  <a:lnTo>
                    <a:pt x="357187" y="129540"/>
                  </a:lnTo>
                  <a:lnTo>
                    <a:pt x="563880" y="1905"/>
                  </a:lnTo>
                  <a:cubicBezTo>
                    <a:pt x="566737" y="952"/>
                    <a:pt x="568643" y="0"/>
                    <a:pt x="571500" y="0"/>
                  </a:cubicBezTo>
                  <a:cubicBezTo>
                    <a:pt x="581978" y="0"/>
                    <a:pt x="590550" y="6667"/>
                    <a:pt x="592455" y="16192"/>
                  </a:cubicBezTo>
                  <a:lnTo>
                    <a:pt x="594360" y="24765"/>
                  </a:lnTo>
                  <a:cubicBezTo>
                    <a:pt x="597218" y="35242"/>
                    <a:pt x="592455" y="46673"/>
                    <a:pt x="583883" y="53340"/>
                  </a:cubicBezTo>
                  <a:lnTo>
                    <a:pt x="365760" y="215265"/>
                  </a:lnTo>
                  <a:cubicBezTo>
                    <a:pt x="360045" y="220027"/>
                    <a:pt x="352425" y="222885"/>
                    <a:pt x="345758" y="224790"/>
                  </a:cubicBezTo>
                  <a:lnTo>
                    <a:pt x="335280" y="227648"/>
                  </a:lnTo>
                  <a:cubicBezTo>
                    <a:pt x="328612" y="229552"/>
                    <a:pt x="320993" y="229552"/>
                    <a:pt x="314325" y="227648"/>
                  </a:cubicBezTo>
                  <a:lnTo>
                    <a:pt x="98107" y="156210"/>
                  </a:lnTo>
                  <a:cubicBezTo>
                    <a:pt x="88582" y="153352"/>
                    <a:pt x="77152" y="153352"/>
                    <a:pt x="68580" y="158115"/>
                  </a:cubicBezTo>
                  <a:lnTo>
                    <a:pt x="0" y="1914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928D013D-1848-46AE-88F5-FDB3B3D9B88E}"/>
                </a:ext>
              </a:extLst>
            </p:cNvPr>
            <p:cNvSpPr/>
            <p:nvPr/>
          </p:nvSpPr>
          <p:spPr>
            <a:xfrm>
              <a:off x="7784367" y="3806200"/>
              <a:ext cx="412512" cy="89908"/>
            </a:xfrm>
            <a:custGeom>
              <a:avLst/>
              <a:gdLst>
                <a:gd name="connsiteX0" fmla="*/ 0 w 412512"/>
                <a:gd name="connsiteY0" fmla="*/ 49904 h 89908"/>
                <a:gd name="connsiteX1" fmla="*/ 139065 w 412512"/>
                <a:gd name="connsiteY1" fmla="*/ 2279 h 89908"/>
                <a:gd name="connsiteX2" fmla="*/ 157163 w 412512"/>
                <a:gd name="connsiteY2" fmla="*/ 374 h 89908"/>
                <a:gd name="connsiteX3" fmla="*/ 395288 w 412512"/>
                <a:gd name="connsiteY3" fmla="*/ 30854 h 89908"/>
                <a:gd name="connsiteX4" fmla="*/ 412433 w 412512"/>
                <a:gd name="connsiteY4" fmla="*/ 52761 h 89908"/>
                <a:gd name="connsiteX5" fmla="*/ 411480 w 412512"/>
                <a:gd name="connsiteY5" fmla="*/ 66096 h 89908"/>
                <a:gd name="connsiteX6" fmla="*/ 389573 w 412512"/>
                <a:gd name="connsiteY6" fmla="*/ 87051 h 89908"/>
                <a:gd name="connsiteX7" fmla="*/ 265748 w 412512"/>
                <a:gd name="connsiteY7" fmla="*/ 89909 h 89908"/>
                <a:gd name="connsiteX8" fmla="*/ 215265 w 412512"/>
                <a:gd name="connsiteY8" fmla="*/ 88004 h 89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2512" h="89908">
                  <a:moveTo>
                    <a:pt x="0" y="49904"/>
                  </a:moveTo>
                  <a:lnTo>
                    <a:pt x="139065" y="2279"/>
                  </a:lnTo>
                  <a:cubicBezTo>
                    <a:pt x="144780" y="374"/>
                    <a:pt x="151448" y="-579"/>
                    <a:pt x="157163" y="374"/>
                  </a:cubicBezTo>
                  <a:lnTo>
                    <a:pt x="395288" y="30854"/>
                  </a:lnTo>
                  <a:cubicBezTo>
                    <a:pt x="405765" y="31806"/>
                    <a:pt x="413385" y="41331"/>
                    <a:pt x="412433" y="52761"/>
                  </a:cubicBezTo>
                  <a:lnTo>
                    <a:pt x="411480" y="66096"/>
                  </a:lnTo>
                  <a:cubicBezTo>
                    <a:pt x="410528" y="77526"/>
                    <a:pt x="401003" y="87051"/>
                    <a:pt x="389573" y="87051"/>
                  </a:cubicBezTo>
                  <a:lnTo>
                    <a:pt x="265748" y="89909"/>
                  </a:lnTo>
                  <a:lnTo>
                    <a:pt x="215265" y="88004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1DB96365-B008-48BA-A719-BC824FE5AE49}"/>
                </a:ext>
              </a:extLst>
            </p:cNvPr>
            <p:cNvSpPr/>
            <p:nvPr/>
          </p:nvSpPr>
          <p:spPr>
            <a:xfrm>
              <a:off x="8170129" y="3798477"/>
              <a:ext cx="126682" cy="37623"/>
            </a:xfrm>
            <a:custGeom>
              <a:avLst/>
              <a:gdLst>
                <a:gd name="connsiteX0" fmla="*/ 0 w 126682"/>
                <a:gd name="connsiteY0" fmla="*/ 37624 h 37623"/>
                <a:gd name="connsiteX1" fmla="*/ 92392 w 126682"/>
                <a:gd name="connsiteY1" fmla="*/ 1429 h 37623"/>
                <a:gd name="connsiteX2" fmla="*/ 107633 w 126682"/>
                <a:gd name="connsiteY2" fmla="*/ 1429 h 37623"/>
                <a:gd name="connsiteX3" fmla="*/ 107633 w 126682"/>
                <a:gd name="connsiteY3" fmla="*/ 1429 h 37623"/>
                <a:gd name="connsiteX4" fmla="*/ 126683 w 126682"/>
                <a:gd name="connsiteY4" fmla="*/ 28099 h 37623"/>
                <a:gd name="connsiteX5" fmla="*/ 126683 w 126682"/>
                <a:gd name="connsiteY5" fmla="*/ 30956 h 37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682" h="37623">
                  <a:moveTo>
                    <a:pt x="0" y="37624"/>
                  </a:moveTo>
                  <a:lnTo>
                    <a:pt x="92392" y="1429"/>
                  </a:lnTo>
                  <a:cubicBezTo>
                    <a:pt x="97155" y="-476"/>
                    <a:pt x="102870" y="-476"/>
                    <a:pt x="107633" y="1429"/>
                  </a:cubicBezTo>
                  <a:lnTo>
                    <a:pt x="107633" y="1429"/>
                  </a:lnTo>
                  <a:cubicBezTo>
                    <a:pt x="119063" y="5239"/>
                    <a:pt x="126683" y="15716"/>
                    <a:pt x="126683" y="28099"/>
                  </a:cubicBezTo>
                  <a:lnTo>
                    <a:pt x="126683" y="30956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636BDBF7-EEB5-46FA-9CDD-BFDB66789DEB}"/>
                </a:ext>
              </a:extLst>
            </p:cNvPr>
            <p:cNvSpPr/>
            <p:nvPr/>
          </p:nvSpPr>
          <p:spPr>
            <a:xfrm>
              <a:off x="7875807" y="3380806"/>
              <a:ext cx="379095" cy="381000"/>
            </a:xfrm>
            <a:custGeom>
              <a:avLst/>
              <a:gdLst>
                <a:gd name="connsiteX0" fmla="*/ 379095 w 379095"/>
                <a:gd name="connsiteY0" fmla="*/ 190500 h 381000"/>
                <a:gd name="connsiteX1" fmla="*/ 189548 w 379095"/>
                <a:gd name="connsiteY1" fmla="*/ 381000 h 381000"/>
                <a:gd name="connsiteX2" fmla="*/ 0 w 379095"/>
                <a:gd name="connsiteY2" fmla="*/ 190500 h 381000"/>
                <a:gd name="connsiteX3" fmla="*/ 189548 w 379095"/>
                <a:gd name="connsiteY3" fmla="*/ 0 h 381000"/>
                <a:gd name="connsiteX4" fmla="*/ 379095 w 379095"/>
                <a:gd name="connsiteY4" fmla="*/ 190500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095" h="381000">
                  <a:moveTo>
                    <a:pt x="379095" y="190500"/>
                  </a:moveTo>
                  <a:cubicBezTo>
                    <a:pt x="379095" y="295710"/>
                    <a:pt x="294232" y="381000"/>
                    <a:pt x="189548" y="381000"/>
                  </a:cubicBezTo>
                  <a:cubicBezTo>
                    <a:pt x="84863" y="381000"/>
                    <a:pt x="0" y="295710"/>
                    <a:pt x="0" y="190500"/>
                  </a:cubicBezTo>
                  <a:cubicBezTo>
                    <a:pt x="0" y="85290"/>
                    <a:pt x="84863" y="0"/>
                    <a:pt x="189548" y="0"/>
                  </a:cubicBezTo>
                  <a:cubicBezTo>
                    <a:pt x="294232" y="0"/>
                    <a:pt x="379095" y="85290"/>
                    <a:pt x="379095" y="19050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1A1911A6-627F-4A3F-B8E9-1CA9887C6B35}"/>
                </a:ext>
              </a:extLst>
            </p:cNvPr>
            <p:cNvSpPr/>
            <p:nvPr/>
          </p:nvSpPr>
          <p:spPr>
            <a:xfrm>
              <a:off x="7957722" y="3381759"/>
              <a:ext cx="215264" cy="379094"/>
            </a:xfrm>
            <a:custGeom>
              <a:avLst/>
              <a:gdLst>
                <a:gd name="connsiteX0" fmla="*/ 215265 w 215264"/>
                <a:gd name="connsiteY0" fmla="*/ 189548 h 379094"/>
                <a:gd name="connsiteX1" fmla="*/ 107633 w 215264"/>
                <a:gd name="connsiteY1" fmla="*/ 379095 h 379094"/>
                <a:gd name="connsiteX2" fmla="*/ 0 w 215264"/>
                <a:gd name="connsiteY2" fmla="*/ 189547 h 379094"/>
                <a:gd name="connsiteX3" fmla="*/ 107633 w 215264"/>
                <a:gd name="connsiteY3" fmla="*/ 0 h 379094"/>
                <a:gd name="connsiteX4" fmla="*/ 215265 w 215264"/>
                <a:gd name="connsiteY4" fmla="*/ 189548 h 379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264" h="379094">
                  <a:moveTo>
                    <a:pt x="215265" y="189548"/>
                  </a:moveTo>
                  <a:cubicBezTo>
                    <a:pt x="215265" y="294232"/>
                    <a:pt x="167076" y="379095"/>
                    <a:pt x="107633" y="379095"/>
                  </a:cubicBezTo>
                  <a:cubicBezTo>
                    <a:pt x="48189" y="379095"/>
                    <a:pt x="0" y="294232"/>
                    <a:pt x="0" y="189547"/>
                  </a:cubicBezTo>
                  <a:cubicBezTo>
                    <a:pt x="0" y="84863"/>
                    <a:pt x="48189" y="0"/>
                    <a:pt x="107633" y="0"/>
                  </a:cubicBezTo>
                  <a:cubicBezTo>
                    <a:pt x="167076" y="0"/>
                    <a:pt x="215265" y="84863"/>
                    <a:pt x="215265" y="18954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E31C385C-2D17-4E8D-BB6B-95E7876C2F58}"/>
                </a:ext>
              </a:extLst>
            </p:cNvPr>
            <p:cNvSpPr/>
            <p:nvPr/>
          </p:nvSpPr>
          <p:spPr>
            <a:xfrm>
              <a:off x="7875807" y="3571306"/>
              <a:ext cx="379095" cy="9525"/>
            </a:xfrm>
            <a:custGeom>
              <a:avLst/>
              <a:gdLst>
                <a:gd name="connsiteX0" fmla="*/ 0 w 379095"/>
                <a:gd name="connsiteY0" fmla="*/ 0 h 9525"/>
                <a:gd name="connsiteX1" fmla="*/ 379095 w 37909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9095" h="9525">
                  <a:moveTo>
                    <a:pt x="0" y="0"/>
                  </a:moveTo>
                  <a:lnTo>
                    <a:pt x="37909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C5DF6D69-1AF8-425B-AA9D-60D00E373D01}"/>
                </a:ext>
              </a:extLst>
            </p:cNvPr>
            <p:cNvSpPr/>
            <p:nvPr/>
          </p:nvSpPr>
          <p:spPr>
            <a:xfrm>
              <a:off x="8065354" y="3380806"/>
              <a:ext cx="9525" cy="380047"/>
            </a:xfrm>
            <a:custGeom>
              <a:avLst/>
              <a:gdLst>
                <a:gd name="connsiteX0" fmla="*/ 0 w 9525"/>
                <a:gd name="connsiteY0" fmla="*/ 0 h 380047"/>
                <a:gd name="connsiteX1" fmla="*/ 0 w 9525"/>
                <a:gd name="connsiteY1" fmla="*/ 380048 h 38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0047">
                  <a:moveTo>
                    <a:pt x="0" y="0"/>
                  </a:moveTo>
                  <a:lnTo>
                    <a:pt x="0" y="38004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1" name="Graphic 67">
            <a:extLst>
              <a:ext uri="{FF2B5EF4-FFF2-40B4-BE49-F238E27FC236}">
                <a16:creationId xmlns:a16="http://schemas.microsoft.com/office/drawing/2014/main" id="{CA2759FE-B11A-4712-B370-8632013BA760}"/>
              </a:ext>
            </a:extLst>
          </p:cNvPr>
          <p:cNvGrpSpPr/>
          <p:nvPr/>
        </p:nvGrpSpPr>
        <p:grpSpPr>
          <a:xfrm>
            <a:off x="9930725" y="5104687"/>
            <a:ext cx="595190" cy="662362"/>
            <a:chOff x="9930725" y="5104687"/>
            <a:chExt cx="595190" cy="662362"/>
          </a:xfrm>
          <a:noFill/>
        </p:grpSpPr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74C13DAB-CD5F-47BB-89B3-C76E44873D2C}"/>
                </a:ext>
              </a:extLst>
            </p:cNvPr>
            <p:cNvSpPr/>
            <p:nvPr/>
          </p:nvSpPr>
          <p:spPr>
            <a:xfrm>
              <a:off x="10050740" y="5104687"/>
              <a:ext cx="377190" cy="377189"/>
            </a:xfrm>
            <a:custGeom>
              <a:avLst/>
              <a:gdLst>
                <a:gd name="connsiteX0" fmla="*/ 377190 w 377190"/>
                <a:gd name="connsiteY0" fmla="*/ 188595 h 377189"/>
                <a:gd name="connsiteX1" fmla="*/ 188595 w 377190"/>
                <a:gd name="connsiteY1" fmla="*/ 377190 h 377189"/>
                <a:gd name="connsiteX2" fmla="*/ 0 w 377190"/>
                <a:gd name="connsiteY2" fmla="*/ 188595 h 377189"/>
                <a:gd name="connsiteX3" fmla="*/ 188595 w 377190"/>
                <a:gd name="connsiteY3" fmla="*/ 0 h 377189"/>
                <a:gd name="connsiteX4" fmla="*/ 377190 w 377190"/>
                <a:gd name="connsiteY4" fmla="*/ 188595 h 377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190" h="377189">
                  <a:moveTo>
                    <a:pt x="377190" y="188595"/>
                  </a:moveTo>
                  <a:cubicBezTo>
                    <a:pt x="377190" y="292753"/>
                    <a:pt x="292753" y="377190"/>
                    <a:pt x="188595" y="377190"/>
                  </a:cubicBezTo>
                  <a:cubicBezTo>
                    <a:pt x="84437" y="377190"/>
                    <a:pt x="0" y="292753"/>
                    <a:pt x="0" y="188595"/>
                  </a:cubicBezTo>
                  <a:cubicBezTo>
                    <a:pt x="0" y="84437"/>
                    <a:pt x="84437" y="0"/>
                    <a:pt x="188595" y="0"/>
                  </a:cubicBezTo>
                  <a:cubicBezTo>
                    <a:pt x="292753" y="0"/>
                    <a:pt x="377190" y="84437"/>
                    <a:pt x="377190" y="18859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54F34B8-C649-4114-AD8B-3F22B73B5B14}"/>
                </a:ext>
              </a:extLst>
            </p:cNvPr>
            <p:cNvSpPr/>
            <p:nvPr/>
          </p:nvSpPr>
          <p:spPr>
            <a:xfrm>
              <a:off x="10092650" y="5131357"/>
              <a:ext cx="58660" cy="280035"/>
            </a:xfrm>
            <a:custGeom>
              <a:avLst/>
              <a:gdLst>
                <a:gd name="connsiteX0" fmla="*/ 50482 w 58660"/>
                <a:gd name="connsiteY0" fmla="*/ 0 h 280035"/>
                <a:gd name="connsiteX1" fmla="*/ 40005 w 58660"/>
                <a:gd name="connsiteY1" fmla="*/ 40957 h 280035"/>
                <a:gd name="connsiteX2" fmla="*/ 58102 w 58660"/>
                <a:gd name="connsiteY2" fmla="*/ 100965 h 280035"/>
                <a:gd name="connsiteX3" fmla="*/ 35243 w 58660"/>
                <a:gd name="connsiteY3" fmla="*/ 170498 h 280035"/>
                <a:gd name="connsiteX4" fmla="*/ 3810 w 58660"/>
                <a:gd name="connsiteY4" fmla="*/ 230505 h 280035"/>
                <a:gd name="connsiteX5" fmla="*/ 0 w 58660"/>
                <a:gd name="connsiteY5" fmla="*/ 280035 h 28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660" h="280035">
                  <a:moveTo>
                    <a:pt x="50482" y="0"/>
                  </a:moveTo>
                  <a:cubicBezTo>
                    <a:pt x="50482" y="0"/>
                    <a:pt x="24765" y="11430"/>
                    <a:pt x="40005" y="40957"/>
                  </a:cubicBezTo>
                  <a:cubicBezTo>
                    <a:pt x="49530" y="60007"/>
                    <a:pt x="55245" y="80010"/>
                    <a:pt x="58102" y="100965"/>
                  </a:cubicBezTo>
                  <a:cubicBezTo>
                    <a:pt x="60007" y="111443"/>
                    <a:pt x="58102" y="150495"/>
                    <a:pt x="35243" y="170498"/>
                  </a:cubicBezTo>
                  <a:cubicBezTo>
                    <a:pt x="12382" y="190500"/>
                    <a:pt x="3810" y="230505"/>
                    <a:pt x="3810" y="230505"/>
                  </a:cubicBezTo>
                  <a:lnTo>
                    <a:pt x="0" y="28003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FB7D2A7E-12E1-4049-9DE1-C515029A6AD4}"/>
                </a:ext>
              </a:extLst>
            </p:cNvPr>
            <p:cNvSpPr/>
            <p:nvPr/>
          </p:nvSpPr>
          <p:spPr>
            <a:xfrm>
              <a:off x="10240287" y="5178030"/>
              <a:ext cx="153352" cy="222884"/>
            </a:xfrm>
            <a:custGeom>
              <a:avLst/>
              <a:gdLst>
                <a:gd name="connsiteX0" fmla="*/ 147637 w 153352"/>
                <a:gd name="connsiteY0" fmla="*/ 0 h 222884"/>
                <a:gd name="connsiteX1" fmla="*/ 51435 w 153352"/>
                <a:gd name="connsiteY1" fmla="*/ 19050 h 222884"/>
                <a:gd name="connsiteX2" fmla="*/ 0 w 153352"/>
                <a:gd name="connsiteY2" fmla="*/ 55245 h 222884"/>
                <a:gd name="connsiteX3" fmla="*/ 16193 w 153352"/>
                <a:gd name="connsiteY3" fmla="*/ 89535 h 222884"/>
                <a:gd name="connsiteX4" fmla="*/ 61912 w 153352"/>
                <a:gd name="connsiteY4" fmla="*/ 97155 h 222884"/>
                <a:gd name="connsiteX5" fmla="*/ 107632 w 153352"/>
                <a:gd name="connsiteY5" fmla="*/ 116205 h 222884"/>
                <a:gd name="connsiteX6" fmla="*/ 129540 w 153352"/>
                <a:gd name="connsiteY6" fmla="*/ 163830 h 222884"/>
                <a:gd name="connsiteX7" fmla="*/ 153353 w 153352"/>
                <a:gd name="connsiteY7" fmla="*/ 222885 h 222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3352" h="222884">
                  <a:moveTo>
                    <a:pt x="147637" y="0"/>
                  </a:moveTo>
                  <a:cubicBezTo>
                    <a:pt x="147637" y="0"/>
                    <a:pt x="85725" y="3810"/>
                    <a:pt x="51435" y="19050"/>
                  </a:cubicBezTo>
                  <a:cubicBezTo>
                    <a:pt x="31432" y="26670"/>
                    <a:pt x="14287" y="39052"/>
                    <a:pt x="0" y="55245"/>
                  </a:cubicBezTo>
                  <a:cubicBezTo>
                    <a:pt x="0" y="55245"/>
                    <a:pt x="8572" y="89535"/>
                    <a:pt x="16193" y="89535"/>
                  </a:cubicBezTo>
                  <a:cubicBezTo>
                    <a:pt x="23812" y="89535"/>
                    <a:pt x="57150" y="91440"/>
                    <a:pt x="61912" y="97155"/>
                  </a:cubicBezTo>
                  <a:cubicBezTo>
                    <a:pt x="66675" y="102870"/>
                    <a:pt x="102870" y="105727"/>
                    <a:pt x="107632" y="116205"/>
                  </a:cubicBezTo>
                  <a:cubicBezTo>
                    <a:pt x="112395" y="126682"/>
                    <a:pt x="129540" y="146685"/>
                    <a:pt x="129540" y="163830"/>
                  </a:cubicBezTo>
                  <a:cubicBezTo>
                    <a:pt x="129540" y="180975"/>
                    <a:pt x="153353" y="222885"/>
                    <a:pt x="153353" y="22288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80219341-2504-4EF8-B9D8-F3D218DBED4B}"/>
                </a:ext>
              </a:extLst>
            </p:cNvPr>
            <p:cNvSpPr/>
            <p:nvPr/>
          </p:nvSpPr>
          <p:spPr>
            <a:xfrm>
              <a:off x="10210740" y="5308466"/>
              <a:ext cx="122891" cy="167695"/>
            </a:xfrm>
            <a:custGeom>
              <a:avLst/>
              <a:gdLst>
                <a:gd name="connsiteX0" fmla="*/ 40024 w 122891"/>
                <a:gd name="connsiteY0" fmla="*/ 167696 h 167695"/>
                <a:gd name="connsiteX1" fmla="*/ 40024 w 122891"/>
                <a:gd name="connsiteY1" fmla="*/ 149598 h 167695"/>
                <a:gd name="connsiteX2" fmla="*/ 20022 w 122891"/>
                <a:gd name="connsiteY2" fmla="*/ 104831 h 167695"/>
                <a:gd name="connsiteX3" fmla="*/ 972 w 122891"/>
                <a:gd name="connsiteY3" fmla="*/ 60063 h 167695"/>
                <a:gd name="connsiteX4" fmla="*/ 10497 w 122891"/>
                <a:gd name="connsiteY4" fmla="*/ 25773 h 167695"/>
                <a:gd name="connsiteX5" fmla="*/ 40024 w 122891"/>
                <a:gd name="connsiteY5" fmla="*/ 1008 h 167695"/>
                <a:gd name="connsiteX6" fmla="*/ 80982 w 122891"/>
                <a:gd name="connsiteY6" fmla="*/ 1008 h 167695"/>
                <a:gd name="connsiteX7" fmla="*/ 106699 w 122891"/>
                <a:gd name="connsiteY7" fmla="*/ 15296 h 167695"/>
                <a:gd name="connsiteX8" fmla="*/ 116224 w 122891"/>
                <a:gd name="connsiteY8" fmla="*/ 72446 h 167695"/>
                <a:gd name="connsiteX9" fmla="*/ 108604 w 122891"/>
                <a:gd name="connsiteY9" fmla="*/ 94353 h 167695"/>
                <a:gd name="connsiteX10" fmla="*/ 122892 w 122891"/>
                <a:gd name="connsiteY10" fmla="*/ 147693 h 16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2891" h="167695">
                  <a:moveTo>
                    <a:pt x="40024" y="167696"/>
                  </a:moveTo>
                  <a:lnTo>
                    <a:pt x="40024" y="149598"/>
                  </a:lnTo>
                  <a:cubicBezTo>
                    <a:pt x="40024" y="149598"/>
                    <a:pt x="24784" y="108641"/>
                    <a:pt x="20022" y="104831"/>
                  </a:cubicBezTo>
                  <a:cubicBezTo>
                    <a:pt x="15259" y="101021"/>
                    <a:pt x="5734" y="73398"/>
                    <a:pt x="972" y="60063"/>
                  </a:cubicBezTo>
                  <a:cubicBezTo>
                    <a:pt x="-3791" y="46728"/>
                    <a:pt x="10497" y="25773"/>
                    <a:pt x="10497" y="25773"/>
                  </a:cubicBezTo>
                  <a:lnTo>
                    <a:pt x="40024" y="1008"/>
                  </a:lnTo>
                  <a:lnTo>
                    <a:pt x="80982" y="1008"/>
                  </a:lnTo>
                  <a:cubicBezTo>
                    <a:pt x="80982" y="1008"/>
                    <a:pt x="106699" y="-5659"/>
                    <a:pt x="106699" y="15296"/>
                  </a:cubicBezTo>
                  <a:cubicBezTo>
                    <a:pt x="106699" y="36251"/>
                    <a:pt x="118129" y="70541"/>
                    <a:pt x="116224" y="72446"/>
                  </a:cubicBezTo>
                  <a:cubicBezTo>
                    <a:pt x="108604" y="76256"/>
                    <a:pt x="104794" y="86733"/>
                    <a:pt x="108604" y="94353"/>
                  </a:cubicBezTo>
                  <a:cubicBezTo>
                    <a:pt x="114319" y="108641"/>
                    <a:pt x="122892" y="147693"/>
                    <a:pt x="122892" y="14769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48EF0A65-03EB-47CF-B83E-CC14326AF2ED}"/>
                </a:ext>
              </a:extLst>
            </p:cNvPr>
            <p:cNvSpPr/>
            <p:nvPr/>
          </p:nvSpPr>
          <p:spPr>
            <a:xfrm>
              <a:off x="10172659" y="5117070"/>
              <a:ext cx="172402" cy="39450"/>
            </a:xfrm>
            <a:custGeom>
              <a:avLst/>
              <a:gdLst>
                <a:gd name="connsiteX0" fmla="*/ 0 w 172402"/>
                <a:gd name="connsiteY0" fmla="*/ 0 h 39450"/>
                <a:gd name="connsiteX1" fmla="*/ 45720 w 172402"/>
                <a:gd name="connsiteY1" fmla="*/ 39052 h 39450"/>
                <a:gd name="connsiteX2" fmla="*/ 96202 w 172402"/>
                <a:gd name="connsiteY2" fmla="*/ 39052 h 39450"/>
                <a:gd name="connsiteX3" fmla="*/ 139065 w 172402"/>
                <a:gd name="connsiteY3" fmla="*/ 18097 h 39450"/>
                <a:gd name="connsiteX4" fmla="*/ 172402 w 172402"/>
                <a:gd name="connsiteY4" fmla="*/ 19050 h 39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402" h="39450">
                  <a:moveTo>
                    <a:pt x="0" y="0"/>
                  </a:moveTo>
                  <a:lnTo>
                    <a:pt x="45720" y="39052"/>
                  </a:lnTo>
                  <a:cubicBezTo>
                    <a:pt x="45720" y="39052"/>
                    <a:pt x="83820" y="35243"/>
                    <a:pt x="96202" y="39052"/>
                  </a:cubicBezTo>
                  <a:cubicBezTo>
                    <a:pt x="108585" y="42863"/>
                    <a:pt x="139065" y="18097"/>
                    <a:pt x="139065" y="18097"/>
                  </a:cubicBezTo>
                  <a:lnTo>
                    <a:pt x="172402" y="1905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5D57351B-99B0-448C-B64B-3CAD8150BBC6}"/>
                </a:ext>
              </a:extLst>
            </p:cNvPr>
            <p:cNvSpPr/>
            <p:nvPr/>
          </p:nvSpPr>
          <p:spPr>
            <a:xfrm>
              <a:off x="9930725" y="5538074"/>
              <a:ext cx="595190" cy="228975"/>
            </a:xfrm>
            <a:custGeom>
              <a:avLst/>
              <a:gdLst>
                <a:gd name="connsiteX0" fmla="*/ 282893 w 595190"/>
                <a:gd name="connsiteY0" fmla="*/ 88583 h 228975"/>
                <a:gd name="connsiteX1" fmla="*/ 357187 w 595190"/>
                <a:gd name="connsiteY1" fmla="*/ 129540 h 228975"/>
                <a:gd name="connsiteX2" fmla="*/ 563880 w 595190"/>
                <a:gd name="connsiteY2" fmla="*/ 1905 h 228975"/>
                <a:gd name="connsiteX3" fmla="*/ 571500 w 595190"/>
                <a:gd name="connsiteY3" fmla="*/ 0 h 228975"/>
                <a:gd name="connsiteX4" fmla="*/ 592455 w 595190"/>
                <a:gd name="connsiteY4" fmla="*/ 16193 h 228975"/>
                <a:gd name="connsiteX5" fmla="*/ 594360 w 595190"/>
                <a:gd name="connsiteY5" fmla="*/ 24765 h 228975"/>
                <a:gd name="connsiteX6" fmla="*/ 583883 w 595190"/>
                <a:gd name="connsiteY6" fmla="*/ 53340 h 228975"/>
                <a:gd name="connsiteX7" fmla="*/ 365760 w 595190"/>
                <a:gd name="connsiteY7" fmla="*/ 215265 h 228975"/>
                <a:gd name="connsiteX8" fmla="*/ 345758 w 595190"/>
                <a:gd name="connsiteY8" fmla="*/ 224790 h 228975"/>
                <a:gd name="connsiteX9" fmla="*/ 335280 w 595190"/>
                <a:gd name="connsiteY9" fmla="*/ 227648 h 228975"/>
                <a:gd name="connsiteX10" fmla="*/ 314325 w 595190"/>
                <a:gd name="connsiteY10" fmla="*/ 226695 h 228975"/>
                <a:gd name="connsiteX11" fmla="*/ 98107 w 595190"/>
                <a:gd name="connsiteY11" fmla="*/ 155258 h 228975"/>
                <a:gd name="connsiteX12" fmla="*/ 68580 w 595190"/>
                <a:gd name="connsiteY12" fmla="*/ 157163 h 228975"/>
                <a:gd name="connsiteX13" fmla="*/ 0 w 595190"/>
                <a:gd name="connsiteY13" fmla="*/ 192405 h 228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5190" h="228975">
                  <a:moveTo>
                    <a:pt x="282893" y="88583"/>
                  </a:moveTo>
                  <a:lnTo>
                    <a:pt x="357187" y="129540"/>
                  </a:lnTo>
                  <a:lnTo>
                    <a:pt x="563880" y="1905"/>
                  </a:lnTo>
                  <a:cubicBezTo>
                    <a:pt x="566737" y="0"/>
                    <a:pt x="568643" y="0"/>
                    <a:pt x="571500" y="0"/>
                  </a:cubicBezTo>
                  <a:cubicBezTo>
                    <a:pt x="581978" y="0"/>
                    <a:pt x="590550" y="6668"/>
                    <a:pt x="592455" y="16193"/>
                  </a:cubicBezTo>
                  <a:lnTo>
                    <a:pt x="594360" y="24765"/>
                  </a:lnTo>
                  <a:cubicBezTo>
                    <a:pt x="597218" y="35243"/>
                    <a:pt x="592455" y="46673"/>
                    <a:pt x="583883" y="53340"/>
                  </a:cubicBezTo>
                  <a:lnTo>
                    <a:pt x="365760" y="215265"/>
                  </a:lnTo>
                  <a:cubicBezTo>
                    <a:pt x="360045" y="220028"/>
                    <a:pt x="352425" y="222885"/>
                    <a:pt x="345758" y="224790"/>
                  </a:cubicBezTo>
                  <a:lnTo>
                    <a:pt x="335280" y="227648"/>
                  </a:lnTo>
                  <a:cubicBezTo>
                    <a:pt x="328612" y="229553"/>
                    <a:pt x="320993" y="229553"/>
                    <a:pt x="314325" y="226695"/>
                  </a:cubicBezTo>
                  <a:lnTo>
                    <a:pt x="98107" y="155258"/>
                  </a:lnTo>
                  <a:cubicBezTo>
                    <a:pt x="88582" y="152400"/>
                    <a:pt x="77152" y="152400"/>
                    <a:pt x="68580" y="157163"/>
                  </a:cubicBezTo>
                  <a:lnTo>
                    <a:pt x="0" y="19240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D453BD5C-19BF-4774-B080-F7A8C746C8D4}"/>
                </a:ext>
              </a:extLst>
            </p:cNvPr>
            <p:cNvSpPr/>
            <p:nvPr/>
          </p:nvSpPr>
          <p:spPr>
            <a:xfrm>
              <a:off x="9947870" y="5538653"/>
              <a:ext cx="412512" cy="88003"/>
            </a:xfrm>
            <a:custGeom>
              <a:avLst/>
              <a:gdLst>
                <a:gd name="connsiteX0" fmla="*/ 0 w 412512"/>
                <a:gd name="connsiteY0" fmla="*/ 49904 h 88003"/>
                <a:gd name="connsiteX1" fmla="*/ 139065 w 412512"/>
                <a:gd name="connsiteY1" fmla="*/ 2279 h 88003"/>
                <a:gd name="connsiteX2" fmla="*/ 157163 w 412512"/>
                <a:gd name="connsiteY2" fmla="*/ 374 h 88003"/>
                <a:gd name="connsiteX3" fmla="*/ 395288 w 412512"/>
                <a:gd name="connsiteY3" fmla="*/ 30854 h 88003"/>
                <a:gd name="connsiteX4" fmla="*/ 412433 w 412512"/>
                <a:gd name="connsiteY4" fmla="*/ 52761 h 88003"/>
                <a:gd name="connsiteX5" fmla="*/ 411480 w 412512"/>
                <a:gd name="connsiteY5" fmla="*/ 65144 h 88003"/>
                <a:gd name="connsiteX6" fmla="*/ 389573 w 412512"/>
                <a:gd name="connsiteY6" fmla="*/ 86099 h 88003"/>
                <a:gd name="connsiteX7" fmla="*/ 265748 w 412512"/>
                <a:gd name="connsiteY7" fmla="*/ 88004 h 88003"/>
                <a:gd name="connsiteX8" fmla="*/ 215265 w 412512"/>
                <a:gd name="connsiteY8" fmla="*/ 86099 h 88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2512" h="88003">
                  <a:moveTo>
                    <a:pt x="0" y="49904"/>
                  </a:moveTo>
                  <a:lnTo>
                    <a:pt x="139065" y="2279"/>
                  </a:lnTo>
                  <a:cubicBezTo>
                    <a:pt x="144780" y="374"/>
                    <a:pt x="151448" y="-579"/>
                    <a:pt x="157163" y="374"/>
                  </a:cubicBezTo>
                  <a:lnTo>
                    <a:pt x="395288" y="30854"/>
                  </a:lnTo>
                  <a:cubicBezTo>
                    <a:pt x="405765" y="31806"/>
                    <a:pt x="413385" y="42284"/>
                    <a:pt x="412433" y="52761"/>
                  </a:cubicBezTo>
                  <a:lnTo>
                    <a:pt x="411480" y="65144"/>
                  </a:lnTo>
                  <a:cubicBezTo>
                    <a:pt x="410528" y="76574"/>
                    <a:pt x="401003" y="86099"/>
                    <a:pt x="389573" y="86099"/>
                  </a:cubicBezTo>
                  <a:lnTo>
                    <a:pt x="265748" y="88004"/>
                  </a:lnTo>
                  <a:lnTo>
                    <a:pt x="215265" y="86099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58589B16-2A01-4B62-BC4B-8EB9C008EC59}"/>
                </a:ext>
              </a:extLst>
            </p:cNvPr>
            <p:cNvSpPr/>
            <p:nvPr/>
          </p:nvSpPr>
          <p:spPr>
            <a:xfrm>
              <a:off x="10333632" y="5529978"/>
              <a:ext cx="126682" cy="38576"/>
            </a:xfrm>
            <a:custGeom>
              <a:avLst/>
              <a:gdLst>
                <a:gd name="connsiteX0" fmla="*/ 0 w 126682"/>
                <a:gd name="connsiteY0" fmla="*/ 38576 h 38576"/>
                <a:gd name="connsiteX1" fmla="*/ 92392 w 126682"/>
                <a:gd name="connsiteY1" fmla="*/ 1429 h 38576"/>
                <a:gd name="connsiteX2" fmla="*/ 107633 w 126682"/>
                <a:gd name="connsiteY2" fmla="*/ 1429 h 38576"/>
                <a:gd name="connsiteX3" fmla="*/ 107633 w 126682"/>
                <a:gd name="connsiteY3" fmla="*/ 1429 h 38576"/>
                <a:gd name="connsiteX4" fmla="*/ 126683 w 126682"/>
                <a:gd name="connsiteY4" fmla="*/ 28099 h 38576"/>
                <a:gd name="connsiteX5" fmla="*/ 126683 w 126682"/>
                <a:gd name="connsiteY5" fmla="*/ 30956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682" h="38576">
                  <a:moveTo>
                    <a:pt x="0" y="38576"/>
                  </a:moveTo>
                  <a:lnTo>
                    <a:pt x="92392" y="1429"/>
                  </a:lnTo>
                  <a:cubicBezTo>
                    <a:pt x="97155" y="-476"/>
                    <a:pt x="102870" y="-476"/>
                    <a:pt x="107633" y="1429"/>
                  </a:cubicBezTo>
                  <a:lnTo>
                    <a:pt x="107633" y="1429"/>
                  </a:lnTo>
                  <a:cubicBezTo>
                    <a:pt x="119063" y="5239"/>
                    <a:pt x="126683" y="15716"/>
                    <a:pt x="126683" y="28099"/>
                  </a:cubicBezTo>
                  <a:lnTo>
                    <a:pt x="126683" y="30956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2" name="Graphic 59">
            <a:extLst>
              <a:ext uri="{FF2B5EF4-FFF2-40B4-BE49-F238E27FC236}">
                <a16:creationId xmlns:a16="http://schemas.microsoft.com/office/drawing/2014/main" id="{457BE630-5E3D-4531-AB67-11DC5B4F91F1}"/>
              </a:ext>
            </a:extLst>
          </p:cNvPr>
          <p:cNvGrpSpPr/>
          <p:nvPr/>
        </p:nvGrpSpPr>
        <p:grpSpPr>
          <a:xfrm>
            <a:off x="1276713" y="5133262"/>
            <a:ext cx="592073" cy="603884"/>
            <a:chOff x="1276713" y="5133262"/>
            <a:chExt cx="592073" cy="603884"/>
          </a:xfrm>
          <a:noFill/>
        </p:grpSpPr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CFCF8E6E-D3A8-4118-8144-90D30C6A82E6}"/>
                </a:ext>
              </a:extLst>
            </p:cNvPr>
            <p:cNvSpPr/>
            <p:nvPr/>
          </p:nvSpPr>
          <p:spPr>
            <a:xfrm>
              <a:off x="1276713" y="5144692"/>
              <a:ext cx="592073" cy="592454"/>
            </a:xfrm>
            <a:custGeom>
              <a:avLst/>
              <a:gdLst>
                <a:gd name="connsiteX0" fmla="*/ 576262 w 592073"/>
                <a:gd name="connsiteY0" fmla="*/ 200025 h 592454"/>
                <a:gd name="connsiteX1" fmla="*/ 391478 w 592073"/>
                <a:gd name="connsiteY1" fmla="*/ 576263 h 592454"/>
                <a:gd name="connsiteX2" fmla="*/ 296228 w 592073"/>
                <a:gd name="connsiteY2" fmla="*/ 592455 h 592454"/>
                <a:gd name="connsiteX3" fmla="*/ 296228 w 592073"/>
                <a:gd name="connsiteY3" fmla="*/ 592455 h 592454"/>
                <a:gd name="connsiteX4" fmla="*/ 0 w 592073"/>
                <a:gd name="connsiteY4" fmla="*/ 296228 h 592454"/>
                <a:gd name="connsiteX5" fmla="*/ 296228 w 592073"/>
                <a:gd name="connsiteY5" fmla="*/ 0 h 592454"/>
                <a:gd name="connsiteX6" fmla="*/ 296228 w 592073"/>
                <a:gd name="connsiteY6" fmla="*/ 0 h 592454"/>
                <a:gd name="connsiteX7" fmla="*/ 364808 w 592073"/>
                <a:gd name="connsiteY7" fmla="*/ 7620 h 592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73" h="592454">
                  <a:moveTo>
                    <a:pt x="576262" y="200025"/>
                  </a:moveTo>
                  <a:cubicBezTo>
                    <a:pt x="628650" y="355282"/>
                    <a:pt x="546735" y="522923"/>
                    <a:pt x="391478" y="576263"/>
                  </a:cubicBezTo>
                  <a:cubicBezTo>
                    <a:pt x="360997" y="586740"/>
                    <a:pt x="328612" y="592455"/>
                    <a:pt x="296228" y="592455"/>
                  </a:cubicBezTo>
                  <a:lnTo>
                    <a:pt x="296228" y="592455"/>
                  </a:lnTo>
                  <a:cubicBezTo>
                    <a:pt x="132397" y="592455"/>
                    <a:pt x="0" y="459105"/>
                    <a:pt x="0" y="296228"/>
                  </a:cubicBezTo>
                  <a:cubicBezTo>
                    <a:pt x="0" y="133350"/>
                    <a:pt x="132397" y="0"/>
                    <a:pt x="296228" y="0"/>
                  </a:cubicBezTo>
                  <a:lnTo>
                    <a:pt x="296228" y="0"/>
                  </a:lnTo>
                  <a:cubicBezTo>
                    <a:pt x="319088" y="0"/>
                    <a:pt x="341947" y="2858"/>
                    <a:pt x="364808" y="762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F89431D1-D740-48EB-979C-99EE20ED3649}"/>
                </a:ext>
              </a:extLst>
            </p:cNvPr>
            <p:cNvSpPr/>
            <p:nvPr/>
          </p:nvSpPr>
          <p:spPr>
            <a:xfrm>
              <a:off x="1404347" y="5144692"/>
              <a:ext cx="334327" cy="591502"/>
            </a:xfrm>
            <a:custGeom>
              <a:avLst/>
              <a:gdLst>
                <a:gd name="connsiteX0" fmla="*/ 334328 w 334327"/>
                <a:gd name="connsiteY0" fmla="*/ 330518 h 591502"/>
                <a:gd name="connsiteX1" fmla="*/ 167640 w 334327"/>
                <a:gd name="connsiteY1" fmla="*/ 591503 h 591502"/>
                <a:gd name="connsiteX2" fmla="*/ 0 w 334327"/>
                <a:gd name="connsiteY2" fmla="*/ 295275 h 591502"/>
                <a:gd name="connsiteX3" fmla="*/ 168593 w 334327"/>
                <a:gd name="connsiteY3" fmla="*/ 0 h 591502"/>
                <a:gd name="connsiteX4" fmla="*/ 220980 w 334327"/>
                <a:gd name="connsiteY4" fmla="*/ 37147 h 591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4327" h="591502">
                  <a:moveTo>
                    <a:pt x="334328" y="330518"/>
                  </a:moveTo>
                  <a:cubicBezTo>
                    <a:pt x="322898" y="437198"/>
                    <a:pt x="258127" y="543878"/>
                    <a:pt x="167640" y="591503"/>
                  </a:cubicBezTo>
                  <a:cubicBezTo>
                    <a:pt x="68580" y="539115"/>
                    <a:pt x="0" y="413385"/>
                    <a:pt x="0" y="295275"/>
                  </a:cubicBezTo>
                  <a:cubicBezTo>
                    <a:pt x="0" y="177165"/>
                    <a:pt x="68580" y="53340"/>
                    <a:pt x="168593" y="0"/>
                  </a:cubicBezTo>
                  <a:cubicBezTo>
                    <a:pt x="187643" y="10478"/>
                    <a:pt x="204788" y="22860"/>
                    <a:pt x="220980" y="3714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FB38032-2071-4635-8C80-A2D0EC351B1B}"/>
                </a:ext>
              </a:extLst>
            </p:cNvPr>
            <p:cNvSpPr/>
            <p:nvPr/>
          </p:nvSpPr>
          <p:spPr>
            <a:xfrm>
              <a:off x="1572940" y="5144692"/>
              <a:ext cx="9525" cy="592455"/>
            </a:xfrm>
            <a:custGeom>
              <a:avLst/>
              <a:gdLst>
                <a:gd name="connsiteX0" fmla="*/ 0 w 9525"/>
                <a:gd name="connsiteY0" fmla="*/ 0 h 592455"/>
                <a:gd name="connsiteX1" fmla="*/ 0 w 9525"/>
                <a:gd name="connsiteY1" fmla="*/ 592455 h 592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92455">
                  <a:moveTo>
                    <a:pt x="0" y="0"/>
                  </a:moveTo>
                  <a:lnTo>
                    <a:pt x="0" y="59245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10608B8B-1E86-43AF-9C35-9823D18EC9D0}"/>
                </a:ext>
              </a:extLst>
            </p:cNvPr>
            <p:cNvSpPr/>
            <p:nvPr/>
          </p:nvSpPr>
          <p:spPr>
            <a:xfrm>
              <a:off x="1792968" y="5440920"/>
              <a:ext cx="75247" cy="9525"/>
            </a:xfrm>
            <a:custGeom>
              <a:avLst/>
              <a:gdLst>
                <a:gd name="connsiteX0" fmla="*/ 0 w 75247"/>
                <a:gd name="connsiteY0" fmla="*/ 0 h 9525"/>
                <a:gd name="connsiteX1" fmla="*/ 75248 w 7524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5247" h="9525">
                  <a:moveTo>
                    <a:pt x="0" y="0"/>
                  </a:moveTo>
                  <a:lnTo>
                    <a:pt x="7524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670CDC85-A103-4548-B0F9-462E38BA1A25}"/>
                </a:ext>
              </a:extLst>
            </p:cNvPr>
            <p:cNvSpPr/>
            <p:nvPr/>
          </p:nvSpPr>
          <p:spPr>
            <a:xfrm>
              <a:off x="1276713" y="5440920"/>
              <a:ext cx="436245" cy="9525"/>
            </a:xfrm>
            <a:custGeom>
              <a:avLst/>
              <a:gdLst>
                <a:gd name="connsiteX0" fmla="*/ 0 w 436245"/>
                <a:gd name="connsiteY0" fmla="*/ 0 h 9525"/>
                <a:gd name="connsiteX1" fmla="*/ 436245 w 43624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6245" h="9525">
                  <a:moveTo>
                    <a:pt x="0" y="0"/>
                  </a:moveTo>
                  <a:lnTo>
                    <a:pt x="43624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578F13FC-345D-4A10-96D8-81509FB7271C}"/>
                </a:ext>
              </a:extLst>
            </p:cNvPr>
            <p:cNvSpPr/>
            <p:nvPr/>
          </p:nvSpPr>
          <p:spPr>
            <a:xfrm>
              <a:off x="1655808" y="5133262"/>
              <a:ext cx="193357" cy="304800"/>
            </a:xfrm>
            <a:custGeom>
              <a:avLst/>
              <a:gdLst>
                <a:gd name="connsiteX0" fmla="*/ 97155 w 193357"/>
                <a:gd name="connsiteY0" fmla="*/ 304800 h 304800"/>
                <a:gd name="connsiteX1" fmla="*/ 0 w 193357"/>
                <a:gd name="connsiteY1" fmla="*/ 106680 h 304800"/>
                <a:gd name="connsiteX2" fmla="*/ 97155 w 193357"/>
                <a:gd name="connsiteY2" fmla="*/ 0 h 304800"/>
                <a:gd name="connsiteX3" fmla="*/ 193358 w 193357"/>
                <a:gd name="connsiteY3" fmla="*/ 106680 h 304800"/>
                <a:gd name="connsiteX4" fmla="*/ 97155 w 193357"/>
                <a:gd name="connsiteY4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357" h="304800">
                  <a:moveTo>
                    <a:pt x="97155" y="304800"/>
                  </a:moveTo>
                  <a:cubicBezTo>
                    <a:pt x="97155" y="304800"/>
                    <a:pt x="0" y="213360"/>
                    <a:pt x="0" y="106680"/>
                  </a:cubicBezTo>
                  <a:cubicBezTo>
                    <a:pt x="0" y="53340"/>
                    <a:pt x="25717" y="0"/>
                    <a:pt x="97155" y="0"/>
                  </a:cubicBezTo>
                  <a:cubicBezTo>
                    <a:pt x="168592" y="0"/>
                    <a:pt x="193358" y="53340"/>
                    <a:pt x="193358" y="106680"/>
                  </a:cubicBezTo>
                  <a:cubicBezTo>
                    <a:pt x="193358" y="213360"/>
                    <a:pt x="97155" y="304800"/>
                    <a:pt x="97155" y="30480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E1B03C75-1415-4901-AE86-11F5126EFD10}"/>
                </a:ext>
              </a:extLst>
            </p:cNvPr>
            <p:cNvSpPr/>
            <p:nvPr/>
          </p:nvSpPr>
          <p:spPr>
            <a:xfrm>
              <a:off x="1695812" y="5180887"/>
              <a:ext cx="114300" cy="11430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582"/>
                    <a:pt x="88583" y="114300"/>
                    <a:pt x="57150" y="114300"/>
                  </a:cubicBezTo>
                  <a:cubicBezTo>
                    <a:pt x="25718" y="114300"/>
                    <a:pt x="0" y="88582"/>
                    <a:pt x="0" y="57150"/>
                  </a:cubicBezTo>
                  <a:cubicBezTo>
                    <a:pt x="0" y="25718"/>
                    <a:pt x="25718" y="0"/>
                    <a:pt x="57150" y="0"/>
                  </a:cubicBezTo>
                  <a:cubicBezTo>
                    <a:pt x="88583" y="0"/>
                    <a:pt x="114300" y="25718"/>
                    <a:pt x="114300" y="5715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72" name="Graphic 61">
            <a:extLst>
              <a:ext uri="{FF2B5EF4-FFF2-40B4-BE49-F238E27FC236}">
                <a16:creationId xmlns:a16="http://schemas.microsoft.com/office/drawing/2014/main" id="{43D29357-A8A3-4492-94C1-E7B56EAE8D4D}"/>
              </a:ext>
            </a:extLst>
          </p:cNvPr>
          <p:cNvGrpSpPr/>
          <p:nvPr/>
        </p:nvGrpSpPr>
        <p:grpSpPr>
          <a:xfrm>
            <a:off x="3430473" y="5114212"/>
            <a:ext cx="614798" cy="647917"/>
            <a:chOff x="3430473" y="5114212"/>
            <a:chExt cx="614798" cy="647917"/>
          </a:xfrm>
          <a:noFill/>
        </p:grpSpPr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E22E12C9-72C3-4CE6-8E24-BE99283EB2BC}"/>
                </a:ext>
              </a:extLst>
            </p:cNvPr>
            <p:cNvSpPr/>
            <p:nvPr/>
          </p:nvSpPr>
          <p:spPr>
            <a:xfrm>
              <a:off x="3430473" y="5147550"/>
              <a:ext cx="614798" cy="614580"/>
            </a:xfrm>
            <a:custGeom>
              <a:avLst/>
              <a:gdLst>
                <a:gd name="connsiteX0" fmla="*/ 597435 w 614798"/>
                <a:gd name="connsiteY0" fmla="*/ 205740 h 614580"/>
                <a:gd name="connsiteX1" fmla="*/ 408840 w 614798"/>
                <a:gd name="connsiteY1" fmla="*/ 597218 h 614580"/>
                <a:gd name="connsiteX2" fmla="*/ 17363 w 614798"/>
                <a:gd name="connsiteY2" fmla="*/ 408622 h 614580"/>
                <a:gd name="connsiteX3" fmla="*/ 205958 w 614798"/>
                <a:gd name="connsiteY3" fmla="*/ 17145 h 614580"/>
                <a:gd name="connsiteX4" fmla="*/ 307875 w 614798"/>
                <a:gd name="connsiteY4" fmla="*/ 0 h 614580"/>
                <a:gd name="connsiteX5" fmla="*/ 387885 w 614798"/>
                <a:gd name="connsiteY5" fmla="*/ 10477 h 61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4798" h="614580">
                  <a:moveTo>
                    <a:pt x="597435" y="205740"/>
                  </a:moveTo>
                  <a:cubicBezTo>
                    <a:pt x="653633" y="365760"/>
                    <a:pt x="568860" y="541020"/>
                    <a:pt x="408840" y="597218"/>
                  </a:cubicBezTo>
                  <a:cubicBezTo>
                    <a:pt x="248820" y="653415"/>
                    <a:pt x="73560" y="568643"/>
                    <a:pt x="17363" y="408622"/>
                  </a:cubicBezTo>
                  <a:cubicBezTo>
                    <a:pt x="-38835" y="248602"/>
                    <a:pt x="45938" y="73343"/>
                    <a:pt x="205958" y="17145"/>
                  </a:cubicBezTo>
                  <a:cubicBezTo>
                    <a:pt x="238343" y="5715"/>
                    <a:pt x="272633" y="0"/>
                    <a:pt x="307875" y="0"/>
                  </a:cubicBezTo>
                  <a:cubicBezTo>
                    <a:pt x="334545" y="0"/>
                    <a:pt x="361215" y="3810"/>
                    <a:pt x="387885" y="1047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C9099713-7C08-4A55-930A-4509E3A7ED4A}"/>
                </a:ext>
              </a:extLst>
            </p:cNvPr>
            <p:cNvSpPr/>
            <p:nvPr/>
          </p:nvSpPr>
          <p:spPr>
            <a:xfrm>
              <a:off x="3499271" y="5191364"/>
              <a:ext cx="94162" cy="456247"/>
            </a:xfrm>
            <a:custGeom>
              <a:avLst/>
              <a:gdLst>
                <a:gd name="connsiteX0" fmla="*/ 80963 w 94162"/>
                <a:gd name="connsiteY0" fmla="*/ 0 h 456247"/>
                <a:gd name="connsiteX1" fmla="*/ 62865 w 94162"/>
                <a:gd name="connsiteY1" fmla="*/ 66675 h 456247"/>
                <a:gd name="connsiteX2" fmla="*/ 93345 w 94162"/>
                <a:gd name="connsiteY2" fmla="*/ 164783 h 456247"/>
                <a:gd name="connsiteX3" fmla="*/ 55245 w 94162"/>
                <a:gd name="connsiteY3" fmla="*/ 278130 h 456247"/>
                <a:gd name="connsiteX4" fmla="*/ 4763 w 94162"/>
                <a:gd name="connsiteY4" fmla="*/ 376238 h 456247"/>
                <a:gd name="connsiteX5" fmla="*/ 0 w 94162"/>
                <a:gd name="connsiteY5" fmla="*/ 456247 h 456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162" h="456247">
                  <a:moveTo>
                    <a:pt x="80963" y="0"/>
                  </a:moveTo>
                  <a:cubicBezTo>
                    <a:pt x="80963" y="0"/>
                    <a:pt x="39052" y="19050"/>
                    <a:pt x="62865" y="66675"/>
                  </a:cubicBezTo>
                  <a:cubicBezTo>
                    <a:pt x="79057" y="97155"/>
                    <a:pt x="88582" y="130493"/>
                    <a:pt x="93345" y="164783"/>
                  </a:cubicBezTo>
                  <a:cubicBezTo>
                    <a:pt x="96202" y="181928"/>
                    <a:pt x="93345" y="244793"/>
                    <a:pt x="55245" y="278130"/>
                  </a:cubicBezTo>
                  <a:cubicBezTo>
                    <a:pt x="17145" y="311468"/>
                    <a:pt x="4763" y="376238"/>
                    <a:pt x="4763" y="376238"/>
                  </a:cubicBezTo>
                  <a:lnTo>
                    <a:pt x="0" y="45624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7CF5F555-6593-472A-BD78-79F3B134A27A}"/>
                </a:ext>
              </a:extLst>
            </p:cNvPr>
            <p:cNvSpPr/>
            <p:nvPr/>
          </p:nvSpPr>
          <p:spPr>
            <a:xfrm>
              <a:off x="3739300" y="5299950"/>
              <a:ext cx="251460" cy="329565"/>
            </a:xfrm>
            <a:custGeom>
              <a:avLst/>
              <a:gdLst>
                <a:gd name="connsiteX0" fmla="*/ 79058 w 251460"/>
                <a:gd name="connsiteY0" fmla="*/ 0 h 329565"/>
                <a:gd name="connsiteX1" fmla="*/ 0 w 251460"/>
                <a:gd name="connsiteY1" fmla="*/ 56197 h 329565"/>
                <a:gd name="connsiteX2" fmla="*/ 26670 w 251460"/>
                <a:gd name="connsiteY2" fmla="*/ 112395 h 329565"/>
                <a:gd name="connsiteX3" fmla="*/ 101918 w 251460"/>
                <a:gd name="connsiteY3" fmla="*/ 124777 h 329565"/>
                <a:gd name="connsiteX4" fmla="*/ 177165 w 251460"/>
                <a:gd name="connsiteY4" fmla="*/ 156210 h 329565"/>
                <a:gd name="connsiteX5" fmla="*/ 213360 w 251460"/>
                <a:gd name="connsiteY5" fmla="*/ 233362 h 329565"/>
                <a:gd name="connsiteX6" fmla="*/ 251460 w 251460"/>
                <a:gd name="connsiteY6" fmla="*/ 329565 h 32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460" h="329565">
                  <a:moveTo>
                    <a:pt x="79058" y="0"/>
                  </a:moveTo>
                  <a:cubicBezTo>
                    <a:pt x="49530" y="12382"/>
                    <a:pt x="21908" y="31432"/>
                    <a:pt x="0" y="56197"/>
                  </a:cubicBezTo>
                  <a:cubicBezTo>
                    <a:pt x="0" y="56197"/>
                    <a:pt x="14288" y="112395"/>
                    <a:pt x="26670" y="112395"/>
                  </a:cubicBezTo>
                  <a:cubicBezTo>
                    <a:pt x="39052" y="112395"/>
                    <a:pt x="93345" y="115252"/>
                    <a:pt x="101918" y="124777"/>
                  </a:cubicBezTo>
                  <a:cubicBezTo>
                    <a:pt x="110490" y="134302"/>
                    <a:pt x="168593" y="139065"/>
                    <a:pt x="177165" y="156210"/>
                  </a:cubicBezTo>
                  <a:cubicBezTo>
                    <a:pt x="185738" y="173355"/>
                    <a:pt x="213360" y="206693"/>
                    <a:pt x="213360" y="233362"/>
                  </a:cubicBezTo>
                  <a:cubicBezTo>
                    <a:pt x="213360" y="260033"/>
                    <a:pt x="251460" y="329565"/>
                    <a:pt x="251460" y="32956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2A87986B-E20D-447D-9649-A99D88FC5375}"/>
                </a:ext>
              </a:extLst>
            </p:cNvPr>
            <p:cNvSpPr/>
            <p:nvPr/>
          </p:nvSpPr>
          <p:spPr>
            <a:xfrm>
              <a:off x="3690171" y="5480316"/>
              <a:ext cx="199624" cy="274928"/>
            </a:xfrm>
            <a:custGeom>
              <a:avLst/>
              <a:gdLst>
                <a:gd name="connsiteX0" fmla="*/ 66274 w 199624"/>
                <a:gd name="connsiteY0" fmla="*/ 274928 h 274928"/>
                <a:gd name="connsiteX1" fmla="*/ 66274 w 199624"/>
                <a:gd name="connsiteY1" fmla="*/ 244448 h 274928"/>
                <a:gd name="connsiteX2" fmla="*/ 32937 w 199624"/>
                <a:gd name="connsiteY2" fmla="*/ 172058 h 274928"/>
                <a:gd name="connsiteX3" fmla="*/ 1504 w 199624"/>
                <a:gd name="connsiteY3" fmla="*/ 98716 h 274928"/>
                <a:gd name="connsiteX4" fmla="*/ 17697 w 199624"/>
                <a:gd name="connsiteY4" fmla="*/ 42518 h 274928"/>
                <a:gd name="connsiteX5" fmla="*/ 66274 w 199624"/>
                <a:gd name="connsiteY5" fmla="*/ 1561 h 274928"/>
                <a:gd name="connsiteX6" fmla="*/ 132949 w 199624"/>
                <a:gd name="connsiteY6" fmla="*/ 1561 h 274928"/>
                <a:gd name="connsiteX7" fmla="*/ 173907 w 199624"/>
                <a:gd name="connsiteY7" fmla="*/ 24421 h 274928"/>
                <a:gd name="connsiteX8" fmla="*/ 189147 w 199624"/>
                <a:gd name="connsiteY8" fmla="*/ 117766 h 274928"/>
                <a:gd name="connsiteX9" fmla="*/ 176764 w 199624"/>
                <a:gd name="connsiteY9" fmla="*/ 153961 h 274928"/>
                <a:gd name="connsiteX10" fmla="*/ 199624 w 199624"/>
                <a:gd name="connsiteY10" fmla="*/ 241591 h 274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9624" h="274928">
                  <a:moveTo>
                    <a:pt x="66274" y="274928"/>
                  </a:moveTo>
                  <a:lnTo>
                    <a:pt x="66274" y="244448"/>
                  </a:lnTo>
                  <a:cubicBezTo>
                    <a:pt x="66274" y="244448"/>
                    <a:pt x="42462" y="177773"/>
                    <a:pt x="32937" y="172058"/>
                  </a:cubicBezTo>
                  <a:cubicBezTo>
                    <a:pt x="23412" y="166343"/>
                    <a:pt x="9124" y="120623"/>
                    <a:pt x="1504" y="98716"/>
                  </a:cubicBezTo>
                  <a:cubicBezTo>
                    <a:pt x="-6116" y="76808"/>
                    <a:pt x="17697" y="42518"/>
                    <a:pt x="17697" y="42518"/>
                  </a:cubicBezTo>
                  <a:lnTo>
                    <a:pt x="66274" y="1561"/>
                  </a:lnTo>
                  <a:lnTo>
                    <a:pt x="132949" y="1561"/>
                  </a:lnTo>
                  <a:cubicBezTo>
                    <a:pt x="132949" y="1561"/>
                    <a:pt x="173907" y="-8917"/>
                    <a:pt x="173907" y="24421"/>
                  </a:cubicBezTo>
                  <a:cubicBezTo>
                    <a:pt x="173907" y="57758"/>
                    <a:pt x="192004" y="114908"/>
                    <a:pt x="189147" y="117766"/>
                  </a:cubicBezTo>
                  <a:cubicBezTo>
                    <a:pt x="176764" y="125386"/>
                    <a:pt x="171049" y="140626"/>
                    <a:pt x="176764" y="153961"/>
                  </a:cubicBezTo>
                  <a:cubicBezTo>
                    <a:pt x="186289" y="177773"/>
                    <a:pt x="199624" y="241591"/>
                    <a:pt x="199624" y="241591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3645B913-1FC6-433F-B660-74E4DD24964A}"/>
                </a:ext>
              </a:extLst>
            </p:cNvPr>
            <p:cNvSpPr/>
            <p:nvPr/>
          </p:nvSpPr>
          <p:spPr>
            <a:xfrm>
              <a:off x="3628811" y="5167552"/>
              <a:ext cx="180975" cy="64161"/>
            </a:xfrm>
            <a:custGeom>
              <a:avLst/>
              <a:gdLst>
                <a:gd name="connsiteX0" fmla="*/ 0 w 180975"/>
                <a:gd name="connsiteY0" fmla="*/ 0 h 64161"/>
                <a:gd name="connsiteX1" fmla="*/ 75248 w 180975"/>
                <a:gd name="connsiteY1" fmla="*/ 63818 h 64161"/>
                <a:gd name="connsiteX2" fmla="*/ 157163 w 180975"/>
                <a:gd name="connsiteY2" fmla="*/ 63818 h 64161"/>
                <a:gd name="connsiteX3" fmla="*/ 180975 w 180975"/>
                <a:gd name="connsiteY3" fmla="*/ 60007 h 6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975" h="64161">
                  <a:moveTo>
                    <a:pt x="0" y="0"/>
                  </a:moveTo>
                  <a:lnTo>
                    <a:pt x="75248" y="63818"/>
                  </a:lnTo>
                  <a:cubicBezTo>
                    <a:pt x="75248" y="63818"/>
                    <a:pt x="137160" y="58103"/>
                    <a:pt x="157163" y="63818"/>
                  </a:cubicBezTo>
                  <a:cubicBezTo>
                    <a:pt x="164783" y="64770"/>
                    <a:pt x="173355" y="63818"/>
                    <a:pt x="180975" y="6000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F2DB2FAB-C572-41A5-9DD0-849727571CF6}"/>
                </a:ext>
              </a:extLst>
            </p:cNvPr>
            <p:cNvSpPr/>
            <p:nvPr/>
          </p:nvSpPr>
          <p:spPr>
            <a:xfrm>
              <a:off x="3843123" y="5114212"/>
              <a:ext cx="192411" cy="304800"/>
            </a:xfrm>
            <a:custGeom>
              <a:avLst/>
              <a:gdLst>
                <a:gd name="connsiteX0" fmla="*/ 96202 w 192411"/>
                <a:gd name="connsiteY0" fmla="*/ 304800 h 304800"/>
                <a:gd name="connsiteX1" fmla="*/ 0 w 192411"/>
                <a:gd name="connsiteY1" fmla="*/ 106680 h 304800"/>
                <a:gd name="connsiteX2" fmla="*/ 96202 w 192411"/>
                <a:gd name="connsiteY2" fmla="*/ 0 h 304800"/>
                <a:gd name="connsiteX3" fmla="*/ 192405 w 192411"/>
                <a:gd name="connsiteY3" fmla="*/ 106680 h 304800"/>
                <a:gd name="connsiteX4" fmla="*/ 96202 w 192411"/>
                <a:gd name="connsiteY4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411" h="304800">
                  <a:moveTo>
                    <a:pt x="96202" y="304800"/>
                  </a:moveTo>
                  <a:cubicBezTo>
                    <a:pt x="96202" y="304800"/>
                    <a:pt x="0" y="213360"/>
                    <a:pt x="0" y="106680"/>
                  </a:cubicBezTo>
                  <a:cubicBezTo>
                    <a:pt x="0" y="53340"/>
                    <a:pt x="24765" y="0"/>
                    <a:pt x="96202" y="0"/>
                  </a:cubicBezTo>
                  <a:cubicBezTo>
                    <a:pt x="167640" y="0"/>
                    <a:pt x="192405" y="53340"/>
                    <a:pt x="192405" y="106680"/>
                  </a:cubicBezTo>
                  <a:cubicBezTo>
                    <a:pt x="193358" y="213360"/>
                    <a:pt x="96202" y="304800"/>
                    <a:pt x="96202" y="30480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6B88969C-2DAD-4DE4-9AF3-21CBE603D3C5}"/>
                </a:ext>
              </a:extLst>
            </p:cNvPr>
            <p:cNvSpPr/>
            <p:nvPr/>
          </p:nvSpPr>
          <p:spPr>
            <a:xfrm>
              <a:off x="3882175" y="5161837"/>
              <a:ext cx="114300" cy="11430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582"/>
                    <a:pt x="88583" y="114300"/>
                    <a:pt x="57150" y="114300"/>
                  </a:cubicBezTo>
                  <a:cubicBezTo>
                    <a:pt x="25718" y="114300"/>
                    <a:pt x="0" y="88582"/>
                    <a:pt x="0" y="57150"/>
                  </a:cubicBezTo>
                  <a:cubicBezTo>
                    <a:pt x="0" y="25718"/>
                    <a:pt x="25718" y="0"/>
                    <a:pt x="57150" y="0"/>
                  </a:cubicBezTo>
                  <a:cubicBezTo>
                    <a:pt x="88583" y="0"/>
                    <a:pt x="114300" y="25718"/>
                    <a:pt x="114300" y="5715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93" name="Graphic 65">
            <a:extLst>
              <a:ext uri="{FF2B5EF4-FFF2-40B4-BE49-F238E27FC236}">
                <a16:creationId xmlns:a16="http://schemas.microsoft.com/office/drawing/2014/main" id="{D746712D-7A52-47F3-9766-342D26DFFE25}"/>
              </a:ext>
            </a:extLst>
          </p:cNvPr>
          <p:cNvGrpSpPr/>
          <p:nvPr/>
        </p:nvGrpSpPr>
        <p:grpSpPr>
          <a:xfrm>
            <a:off x="7757319" y="5132888"/>
            <a:ext cx="616070" cy="616067"/>
            <a:chOff x="7757319" y="5132888"/>
            <a:chExt cx="616070" cy="616067"/>
          </a:xfrm>
          <a:noFill/>
        </p:grpSpPr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F04F3A6C-AA2A-4678-852B-295233F93B00}"/>
                </a:ext>
              </a:extLst>
            </p:cNvPr>
            <p:cNvSpPr/>
            <p:nvPr/>
          </p:nvSpPr>
          <p:spPr>
            <a:xfrm>
              <a:off x="7850089" y="5224702"/>
              <a:ext cx="430529" cy="432435"/>
            </a:xfrm>
            <a:custGeom>
              <a:avLst/>
              <a:gdLst>
                <a:gd name="connsiteX0" fmla="*/ 430530 w 430529"/>
                <a:gd name="connsiteY0" fmla="*/ 216218 h 432435"/>
                <a:gd name="connsiteX1" fmla="*/ 215265 w 430529"/>
                <a:gd name="connsiteY1" fmla="*/ 432435 h 432435"/>
                <a:gd name="connsiteX2" fmla="*/ 0 w 430529"/>
                <a:gd name="connsiteY2" fmla="*/ 216217 h 432435"/>
                <a:gd name="connsiteX3" fmla="*/ 215265 w 430529"/>
                <a:gd name="connsiteY3" fmla="*/ 0 h 432435"/>
                <a:gd name="connsiteX4" fmla="*/ 430530 w 430529"/>
                <a:gd name="connsiteY4" fmla="*/ 216218 h 432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0529" h="432435">
                  <a:moveTo>
                    <a:pt x="430530" y="216218"/>
                  </a:moveTo>
                  <a:cubicBezTo>
                    <a:pt x="430530" y="335631"/>
                    <a:pt x="334153" y="432435"/>
                    <a:pt x="215265" y="432435"/>
                  </a:cubicBezTo>
                  <a:cubicBezTo>
                    <a:pt x="96377" y="432435"/>
                    <a:pt x="0" y="335631"/>
                    <a:pt x="0" y="216217"/>
                  </a:cubicBezTo>
                  <a:cubicBezTo>
                    <a:pt x="0" y="96804"/>
                    <a:pt x="96377" y="0"/>
                    <a:pt x="215265" y="0"/>
                  </a:cubicBezTo>
                  <a:cubicBezTo>
                    <a:pt x="334153" y="0"/>
                    <a:pt x="430530" y="96804"/>
                    <a:pt x="430530" y="21621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F9865458-84C0-4439-B2FC-CE5859F5BC1A}"/>
                </a:ext>
              </a:extLst>
            </p:cNvPr>
            <p:cNvSpPr/>
            <p:nvPr/>
          </p:nvSpPr>
          <p:spPr>
            <a:xfrm>
              <a:off x="7943434" y="5225655"/>
              <a:ext cx="243839" cy="430529"/>
            </a:xfrm>
            <a:custGeom>
              <a:avLst/>
              <a:gdLst>
                <a:gd name="connsiteX0" fmla="*/ 243840 w 243839"/>
                <a:gd name="connsiteY0" fmla="*/ 215265 h 430529"/>
                <a:gd name="connsiteX1" fmla="*/ 121920 w 243839"/>
                <a:gd name="connsiteY1" fmla="*/ 430530 h 430529"/>
                <a:gd name="connsiteX2" fmla="*/ 0 w 243839"/>
                <a:gd name="connsiteY2" fmla="*/ 215265 h 430529"/>
                <a:gd name="connsiteX3" fmla="*/ 121920 w 243839"/>
                <a:gd name="connsiteY3" fmla="*/ 0 h 430529"/>
                <a:gd name="connsiteX4" fmla="*/ 243840 w 243839"/>
                <a:gd name="connsiteY4" fmla="*/ 215265 h 430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839" h="430529">
                  <a:moveTo>
                    <a:pt x="243840" y="215265"/>
                  </a:moveTo>
                  <a:cubicBezTo>
                    <a:pt x="243840" y="334153"/>
                    <a:pt x="189255" y="430530"/>
                    <a:pt x="121920" y="430530"/>
                  </a:cubicBezTo>
                  <a:cubicBezTo>
                    <a:pt x="54585" y="430530"/>
                    <a:pt x="0" y="334153"/>
                    <a:pt x="0" y="215265"/>
                  </a:cubicBezTo>
                  <a:cubicBezTo>
                    <a:pt x="0" y="96377"/>
                    <a:pt x="54585" y="0"/>
                    <a:pt x="121920" y="0"/>
                  </a:cubicBezTo>
                  <a:cubicBezTo>
                    <a:pt x="189255" y="0"/>
                    <a:pt x="243840" y="96377"/>
                    <a:pt x="243840" y="2152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3984F1F2-540D-4394-8999-0F0E51ED019F}"/>
                </a:ext>
              </a:extLst>
            </p:cNvPr>
            <p:cNvSpPr/>
            <p:nvPr/>
          </p:nvSpPr>
          <p:spPr>
            <a:xfrm>
              <a:off x="7850089" y="5440920"/>
              <a:ext cx="430529" cy="9525"/>
            </a:xfrm>
            <a:custGeom>
              <a:avLst/>
              <a:gdLst>
                <a:gd name="connsiteX0" fmla="*/ 0 w 430529"/>
                <a:gd name="connsiteY0" fmla="*/ 0 h 9525"/>
                <a:gd name="connsiteX1" fmla="*/ 430530 w 43052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0529" h="9525">
                  <a:moveTo>
                    <a:pt x="0" y="0"/>
                  </a:moveTo>
                  <a:lnTo>
                    <a:pt x="43053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0666014E-531C-42BD-ABEC-63D0571F0E9C}"/>
                </a:ext>
              </a:extLst>
            </p:cNvPr>
            <p:cNvSpPr/>
            <p:nvPr/>
          </p:nvSpPr>
          <p:spPr>
            <a:xfrm>
              <a:off x="8065354" y="5225655"/>
              <a:ext cx="9525" cy="431482"/>
            </a:xfrm>
            <a:custGeom>
              <a:avLst/>
              <a:gdLst>
                <a:gd name="connsiteX0" fmla="*/ 0 w 9525"/>
                <a:gd name="connsiteY0" fmla="*/ 0 h 431482"/>
                <a:gd name="connsiteX1" fmla="*/ 0 w 9525"/>
                <a:gd name="connsiteY1" fmla="*/ 431482 h 431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31482">
                  <a:moveTo>
                    <a:pt x="0" y="0"/>
                  </a:moveTo>
                  <a:lnTo>
                    <a:pt x="0" y="43148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081AB677-D898-4DD3-AC45-8EE0E12AAEEF}"/>
                </a:ext>
              </a:extLst>
            </p:cNvPr>
            <p:cNvSpPr/>
            <p:nvPr/>
          </p:nvSpPr>
          <p:spPr>
            <a:xfrm>
              <a:off x="7757319" y="5132888"/>
              <a:ext cx="616070" cy="616067"/>
            </a:xfrm>
            <a:custGeom>
              <a:avLst/>
              <a:gdLst>
                <a:gd name="connsiteX0" fmla="*/ 571878 w 616070"/>
                <a:gd name="connsiteY0" fmla="*/ 148964 h 616067"/>
                <a:gd name="connsiteX1" fmla="*/ 467103 w 616070"/>
                <a:gd name="connsiteY1" fmla="*/ 571874 h 616067"/>
                <a:gd name="connsiteX2" fmla="*/ 44193 w 616070"/>
                <a:gd name="connsiteY2" fmla="*/ 467099 h 616067"/>
                <a:gd name="connsiteX3" fmla="*/ 148968 w 616070"/>
                <a:gd name="connsiteY3" fmla="*/ 44189 h 616067"/>
                <a:gd name="connsiteX4" fmla="*/ 473770 w 616070"/>
                <a:gd name="connsiteY4" fmla="*/ 48000 h 61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6070" h="616067">
                  <a:moveTo>
                    <a:pt x="571878" y="148964"/>
                  </a:moveTo>
                  <a:cubicBezTo>
                    <a:pt x="659508" y="294697"/>
                    <a:pt x="612835" y="484245"/>
                    <a:pt x="467103" y="571874"/>
                  </a:cubicBezTo>
                  <a:cubicBezTo>
                    <a:pt x="321370" y="659505"/>
                    <a:pt x="131823" y="612832"/>
                    <a:pt x="44193" y="467099"/>
                  </a:cubicBezTo>
                  <a:cubicBezTo>
                    <a:pt x="-43437" y="321367"/>
                    <a:pt x="3235" y="131820"/>
                    <a:pt x="148968" y="44189"/>
                  </a:cubicBezTo>
                  <a:cubicBezTo>
                    <a:pt x="248980" y="-15818"/>
                    <a:pt x="374710" y="-14866"/>
                    <a:pt x="473770" y="4800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42A0F5C5-2556-46F4-979F-46B71934ABEC}"/>
                </a:ext>
              </a:extLst>
            </p:cNvPr>
            <p:cNvSpPr/>
            <p:nvPr/>
          </p:nvSpPr>
          <p:spPr>
            <a:xfrm>
              <a:off x="8240614" y="5180887"/>
              <a:ext cx="89535" cy="89534"/>
            </a:xfrm>
            <a:custGeom>
              <a:avLst/>
              <a:gdLst>
                <a:gd name="connsiteX0" fmla="*/ 89535 w 89535"/>
                <a:gd name="connsiteY0" fmla="*/ 44768 h 89534"/>
                <a:gd name="connsiteX1" fmla="*/ 44767 w 89535"/>
                <a:gd name="connsiteY1" fmla="*/ 89535 h 89534"/>
                <a:gd name="connsiteX2" fmla="*/ 0 w 89535"/>
                <a:gd name="connsiteY2" fmla="*/ 44768 h 89534"/>
                <a:gd name="connsiteX3" fmla="*/ 44767 w 89535"/>
                <a:gd name="connsiteY3" fmla="*/ 0 h 89534"/>
                <a:gd name="connsiteX4" fmla="*/ 44767 w 89535"/>
                <a:gd name="connsiteY4" fmla="*/ 0 h 89534"/>
                <a:gd name="connsiteX5" fmla="*/ 89535 w 89535"/>
                <a:gd name="connsiteY5" fmla="*/ 44768 h 89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535" h="89534">
                  <a:moveTo>
                    <a:pt x="89535" y="44768"/>
                  </a:moveTo>
                  <a:cubicBezTo>
                    <a:pt x="89535" y="69532"/>
                    <a:pt x="69532" y="89535"/>
                    <a:pt x="44767" y="89535"/>
                  </a:cubicBezTo>
                  <a:cubicBezTo>
                    <a:pt x="20002" y="89535"/>
                    <a:pt x="0" y="69532"/>
                    <a:pt x="0" y="44768"/>
                  </a:cubicBezTo>
                  <a:cubicBezTo>
                    <a:pt x="0" y="20002"/>
                    <a:pt x="20002" y="0"/>
                    <a:pt x="44767" y="0"/>
                  </a:cubicBezTo>
                  <a:lnTo>
                    <a:pt x="44767" y="0"/>
                  </a:lnTo>
                  <a:cubicBezTo>
                    <a:pt x="69532" y="0"/>
                    <a:pt x="89535" y="20002"/>
                    <a:pt x="89535" y="4476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82" name="Graphic 63">
            <a:extLst>
              <a:ext uri="{FF2B5EF4-FFF2-40B4-BE49-F238E27FC236}">
                <a16:creationId xmlns:a16="http://schemas.microsoft.com/office/drawing/2014/main" id="{867EB2F0-0770-4E09-983D-5D2DBBFF0973}"/>
              </a:ext>
            </a:extLst>
          </p:cNvPr>
          <p:cNvGrpSpPr/>
          <p:nvPr/>
        </p:nvGrpSpPr>
        <p:grpSpPr>
          <a:xfrm>
            <a:off x="5584669" y="5114212"/>
            <a:ext cx="638174" cy="647331"/>
            <a:chOff x="5584669" y="5114212"/>
            <a:chExt cx="638174" cy="647331"/>
          </a:xfrm>
          <a:noFill/>
        </p:grpSpPr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7A4C31E-BF7E-419D-B9D3-0A555C00D107}"/>
                </a:ext>
              </a:extLst>
            </p:cNvPr>
            <p:cNvSpPr/>
            <p:nvPr/>
          </p:nvSpPr>
          <p:spPr>
            <a:xfrm>
              <a:off x="5703731" y="5114212"/>
              <a:ext cx="400050" cy="400050"/>
            </a:xfrm>
            <a:custGeom>
              <a:avLst/>
              <a:gdLst>
                <a:gd name="connsiteX0" fmla="*/ 400050 w 400050"/>
                <a:gd name="connsiteY0" fmla="*/ 200025 h 400050"/>
                <a:gd name="connsiteX1" fmla="*/ 200025 w 400050"/>
                <a:gd name="connsiteY1" fmla="*/ 400050 h 400050"/>
                <a:gd name="connsiteX2" fmla="*/ 0 w 400050"/>
                <a:gd name="connsiteY2" fmla="*/ 200025 h 400050"/>
                <a:gd name="connsiteX3" fmla="*/ 200025 w 400050"/>
                <a:gd name="connsiteY3" fmla="*/ 0 h 400050"/>
                <a:gd name="connsiteX4" fmla="*/ 400050 w 400050"/>
                <a:gd name="connsiteY4" fmla="*/ 20002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50" h="400050">
                  <a:moveTo>
                    <a:pt x="400050" y="200025"/>
                  </a:moveTo>
                  <a:cubicBezTo>
                    <a:pt x="400050" y="310496"/>
                    <a:pt x="310496" y="400050"/>
                    <a:pt x="200025" y="400050"/>
                  </a:cubicBezTo>
                  <a:cubicBezTo>
                    <a:pt x="89554" y="400050"/>
                    <a:pt x="0" y="310496"/>
                    <a:pt x="0" y="200025"/>
                  </a:cubicBezTo>
                  <a:cubicBezTo>
                    <a:pt x="0" y="89554"/>
                    <a:pt x="89554" y="0"/>
                    <a:pt x="200025" y="0"/>
                  </a:cubicBezTo>
                  <a:cubicBezTo>
                    <a:pt x="310496" y="0"/>
                    <a:pt x="400050" y="89554"/>
                    <a:pt x="400050" y="200025"/>
                  </a:cubicBezTo>
                  <a:close/>
                </a:path>
              </a:pathLst>
            </a:custGeom>
            <a:grp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D62541-9B38-484B-86D9-821357546300}"/>
                </a:ext>
              </a:extLst>
            </p:cNvPr>
            <p:cNvSpPr/>
            <p:nvPr/>
          </p:nvSpPr>
          <p:spPr>
            <a:xfrm>
              <a:off x="5790409" y="5114212"/>
              <a:ext cx="226695" cy="400050"/>
            </a:xfrm>
            <a:custGeom>
              <a:avLst/>
              <a:gdLst>
                <a:gd name="connsiteX0" fmla="*/ 226695 w 226695"/>
                <a:gd name="connsiteY0" fmla="*/ 200025 h 400050"/>
                <a:gd name="connsiteX1" fmla="*/ 113347 w 226695"/>
                <a:gd name="connsiteY1" fmla="*/ 400050 h 400050"/>
                <a:gd name="connsiteX2" fmla="*/ 0 w 226695"/>
                <a:gd name="connsiteY2" fmla="*/ 200025 h 400050"/>
                <a:gd name="connsiteX3" fmla="*/ 113347 w 226695"/>
                <a:gd name="connsiteY3" fmla="*/ 0 h 400050"/>
                <a:gd name="connsiteX4" fmla="*/ 226695 w 226695"/>
                <a:gd name="connsiteY4" fmla="*/ 20002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695" h="400050">
                  <a:moveTo>
                    <a:pt x="226695" y="200025"/>
                  </a:moveTo>
                  <a:cubicBezTo>
                    <a:pt x="226695" y="310496"/>
                    <a:pt x="175948" y="400050"/>
                    <a:pt x="113347" y="400050"/>
                  </a:cubicBezTo>
                  <a:cubicBezTo>
                    <a:pt x="50747" y="400050"/>
                    <a:pt x="0" y="310496"/>
                    <a:pt x="0" y="200025"/>
                  </a:cubicBezTo>
                  <a:cubicBezTo>
                    <a:pt x="0" y="89554"/>
                    <a:pt x="50747" y="0"/>
                    <a:pt x="113347" y="0"/>
                  </a:cubicBezTo>
                  <a:cubicBezTo>
                    <a:pt x="175948" y="0"/>
                    <a:pt x="226695" y="89554"/>
                    <a:pt x="226695" y="200025"/>
                  </a:cubicBezTo>
                  <a:close/>
                </a:path>
              </a:pathLst>
            </a:custGeom>
            <a:grp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453F833E-69B2-4926-B3D3-AA9CB83A3340}"/>
                </a:ext>
              </a:extLst>
            </p:cNvPr>
            <p:cNvSpPr/>
            <p:nvPr/>
          </p:nvSpPr>
          <p:spPr>
            <a:xfrm>
              <a:off x="5703731" y="5314237"/>
              <a:ext cx="400050" cy="9525"/>
            </a:xfrm>
            <a:custGeom>
              <a:avLst/>
              <a:gdLst>
                <a:gd name="connsiteX0" fmla="*/ 0 w 400050"/>
                <a:gd name="connsiteY0" fmla="*/ 0 h 9525"/>
                <a:gd name="connsiteX1" fmla="*/ 400050 w 400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0050" h="9525">
                  <a:moveTo>
                    <a:pt x="0" y="0"/>
                  </a:moveTo>
                  <a:lnTo>
                    <a:pt x="400050" y="0"/>
                  </a:lnTo>
                </a:path>
              </a:pathLst>
            </a:custGeom>
            <a:grp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E8197B6A-7BB7-4E8F-8B86-10FC165CF91D}"/>
                </a:ext>
              </a:extLst>
            </p:cNvPr>
            <p:cNvSpPr/>
            <p:nvPr/>
          </p:nvSpPr>
          <p:spPr>
            <a:xfrm>
              <a:off x="5903756" y="5114212"/>
              <a:ext cx="9525" cy="400050"/>
            </a:xfrm>
            <a:custGeom>
              <a:avLst/>
              <a:gdLst>
                <a:gd name="connsiteX0" fmla="*/ 0 w 9525"/>
                <a:gd name="connsiteY0" fmla="*/ 0 h 400050"/>
                <a:gd name="connsiteX1" fmla="*/ 0 w 9525"/>
                <a:gd name="connsiteY1" fmla="*/ 400050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00050">
                  <a:moveTo>
                    <a:pt x="0" y="0"/>
                  </a:moveTo>
                  <a:lnTo>
                    <a:pt x="0" y="400050"/>
                  </a:lnTo>
                </a:path>
              </a:pathLst>
            </a:custGeom>
            <a:grp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18C0DE4A-58B0-4DD9-BB7D-29B271D5C4DD}"/>
                </a:ext>
              </a:extLst>
            </p:cNvPr>
            <p:cNvSpPr/>
            <p:nvPr/>
          </p:nvSpPr>
          <p:spPr>
            <a:xfrm>
              <a:off x="5584669" y="5428634"/>
              <a:ext cx="275046" cy="332908"/>
            </a:xfrm>
            <a:custGeom>
              <a:avLst/>
              <a:gdLst>
                <a:gd name="connsiteX0" fmla="*/ 0 w 275046"/>
                <a:gd name="connsiteY0" fmla="*/ 13238 h 332908"/>
                <a:gd name="connsiteX1" fmla="*/ 48577 w 275046"/>
                <a:gd name="connsiteY1" fmla="*/ 13238 h 332908"/>
                <a:gd name="connsiteX2" fmla="*/ 62865 w 275046"/>
                <a:gd name="connsiteY2" fmla="*/ 142778 h 332908"/>
                <a:gd name="connsiteX3" fmla="*/ 140018 w 275046"/>
                <a:gd name="connsiteY3" fmla="*/ 190403 h 332908"/>
                <a:gd name="connsiteX4" fmla="*/ 160020 w 275046"/>
                <a:gd name="connsiteY4" fmla="*/ 173258 h 332908"/>
                <a:gd name="connsiteX5" fmla="*/ 88582 w 275046"/>
                <a:gd name="connsiteY5" fmla="*/ 119918 h 332908"/>
                <a:gd name="connsiteX6" fmla="*/ 89535 w 275046"/>
                <a:gd name="connsiteY6" fmla="*/ 74198 h 332908"/>
                <a:gd name="connsiteX7" fmla="*/ 253365 w 275046"/>
                <a:gd name="connsiteY7" fmla="*/ 192308 h 332908"/>
                <a:gd name="connsiteX8" fmla="*/ 274320 w 275046"/>
                <a:gd name="connsiteY8" fmla="*/ 309465 h 332908"/>
                <a:gd name="connsiteX9" fmla="*/ 152400 w 275046"/>
                <a:gd name="connsiteY9" fmla="*/ 331373 h 332908"/>
                <a:gd name="connsiteX10" fmla="*/ 142875 w 275046"/>
                <a:gd name="connsiteY10" fmla="*/ 266603 h 332908"/>
                <a:gd name="connsiteX11" fmla="*/ 12382 w 275046"/>
                <a:gd name="connsiteY11" fmla="*/ 174210 h 332908"/>
                <a:gd name="connsiteX12" fmla="*/ 0 w 275046"/>
                <a:gd name="connsiteY12" fmla="*/ 13238 h 332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5046" h="332908">
                  <a:moveTo>
                    <a:pt x="0" y="13238"/>
                  </a:moveTo>
                  <a:cubicBezTo>
                    <a:pt x="1905" y="-2955"/>
                    <a:pt x="43815" y="-5812"/>
                    <a:pt x="48577" y="13238"/>
                  </a:cubicBezTo>
                  <a:cubicBezTo>
                    <a:pt x="53340" y="32288"/>
                    <a:pt x="57150" y="137063"/>
                    <a:pt x="62865" y="142778"/>
                  </a:cubicBezTo>
                  <a:cubicBezTo>
                    <a:pt x="68580" y="148493"/>
                    <a:pt x="118110" y="197070"/>
                    <a:pt x="140018" y="190403"/>
                  </a:cubicBezTo>
                  <a:cubicBezTo>
                    <a:pt x="161925" y="183735"/>
                    <a:pt x="163830" y="178020"/>
                    <a:pt x="160020" y="173258"/>
                  </a:cubicBezTo>
                  <a:cubicBezTo>
                    <a:pt x="156210" y="168495"/>
                    <a:pt x="92393" y="135158"/>
                    <a:pt x="88582" y="119918"/>
                  </a:cubicBezTo>
                  <a:cubicBezTo>
                    <a:pt x="84772" y="104678"/>
                    <a:pt x="80010" y="76103"/>
                    <a:pt x="89535" y="74198"/>
                  </a:cubicBezTo>
                  <a:cubicBezTo>
                    <a:pt x="99060" y="72293"/>
                    <a:pt x="247650" y="179925"/>
                    <a:pt x="253365" y="192308"/>
                  </a:cubicBezTo>
                  <a:cubicBezTo>
                    <a:pt x="259080" y="204690"/>
                    <a:pt x="279083" y="302798"/>
                    <a:pt x="274320" y="309465"/>
                  </a:cubicBezTo>
                  <a:cubicBezTo>
                    <a:pt x="269558" y="316133"/>
                    <a:pt x="154305" y="338993"/>
                    <a:pt x="152400" y="331373"/>
                  </a:cubicBezTo>
                  <a:cubicBezTo>
                    <a:pt x="150495" y="323753"/>
                    <a:pt x="149543" y="270413"/>
                    <a:pt x="142875" y="266603"/>
                  </a:cubicBezTo>
                  <a:cubicBezTo>
                    <a:pt x="136208" y="262793"/>
                    <a:pt x="17145" y="182783"/>
                    <a:pt x="12382" y="174210"/>
                  </a:cubicBezTo>
                  <a:cubicBezTo>
                    <a:pt x="7620" y="165638"/>
                    <a:pt x="0" y="13238"/>
                    <a:pt x="0" y="13238"/>
                  </a:cubicBezTo>
                  <a:close/>
                </a:path>
              </a:pathLst>
            </a:custGeom>
            <a:grp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A7D4938-8010-45F2-9A97-5AD9488970A9}"/>
                </a:ext>
              </a:extLst>
            </p:cNvPr>
            <p:cNvSpPr/>
            <p:nvPr/>
          </p:nvSpPr>
          <p:spPr>
            <a:xfrm>
              <a:off x="5636970" y="5450163"/>
              <a:ext cx="38185" cy="52668"/>
            </a:xfrm>
            <a:custGeom>
              <a:avLst/>
              <a:gdLst>
                <a:gd name="connsiteX0" fmla="*/ 86 w 38185"/>
                <a:gd name="connsiteY0" fmla="*/ 12664 h 52668"/>
                <a:gd name="connsiteX1" fmla="*/ 32471 w 38185"/>
                <a:gd name="connsiteY1" fmla="*/ 5044 h 52668"/>
                <a:gd name="connsiteX2" fmla="*/ 38186 w 38185"/>
                <a:gd name="connsiteY2" fmla="*/ 52669 h 5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85" h="52668">
                  <a:moveTo>
                    <a:pt x="86" y="12664"/>
                  </a:moveTo>
                  <a:cubicBezTo>
                    <a:pt x="-1819" y="281"/>
                    <a:pt x="28661" y="-4481"/>
                    <a:pt x="32471" y="5044"/>
                  </a:cubicBezTo>
                  <a:cubicBezTo>
                    <a:pt x="35328" y="21236"/>
                    <a:pt x="37233" y="36476"/>
                    <a:pt x="38186" y="52669"/>
                  </a:cubicBezTo>
                </a:path>
              </a:pathLst>
            </a:custGeom>
            <a:grp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976E0FEF-F66A-4ABF-A521-05B987B9D2F5}"/>
                </a:ext>
              </a:extLst>
            </p:cNvPr>
            <p:cNvSpPr/>
            <p:nvPr/>
          </p:nvSpPr>
          <p:spPr>
            <a:xfrm>
              <a:off x="5947824" y="5428634"/>
              <a:ext cx="275019" cy="332908"/>
            </a:xfrm>
            <a:custGeom>
              <a:avLst/>
              <a:gdLst>
                <a:gd name="connsiteX0" fmla="*/ 275019 w 275019"/>
                <a:gd name="connsiteY0" fmla="*/ 13238 h 332908"/>
                <a:gd name="connsiteX1" fmla="*/ 226442 w 275019"/>
                <a:gd name="connsiteY1" fmla="*/ 13238 h 332908"/>
                <a:gd name="connsiteX2" fmla="*/ 212154 w 275019"/>
                <a:gd name="connsiteY2" fmla="*/ 142778 h 332908"/>
                <a:gd name="connsiteX3" fmla="*/ 135954 w 275019"/>
                <a:gd name="connsiteY3" fmla="*/ 190403 h 332908"/>
                <a:gd name="connsiteX4" fmla="*/ 115952 w 275019"/>
                <a:gd name="connsiteY4" fmla="*/ 173258 h 332908"/>
                <a:gd name="connsiteX5" fmla="*/ 187389 w 275019"/>
                <a:gd name="connsiteY5" fmla="*/ 119918 h 332908"/>
                <a:gd name="connsiteX6" fmla="*/ 186437 w 275019"/>
                <a:gd name="connsiteY6" fmla="*/ 74198 h 332908"/>
                <a:gd name="connsiteX7" fmla="*/ 21654 w 275019"/>
                <a:gd name="connsiteY7" fmla="*/ 192308 h 332908"/>
                <a:gd name="connsiteX8" fmla="*/ 699 w 275019"/>
                <a:gd name="connsiteY8" fmla="*/ 309465 h 332908"/>
                <a:gd name="connsiteX9" fmla="*/ 123572 w 275019"/>
                <a:gd name="connsiteY9" fmla="*/ 331373 h 332908"/>
                <a:gd name="connsiteX10" fmla="*/ 133097 w 275019"/>
                <a:gd name="connsiteY10" fmla="*/ 266603 h 332908"/>
                <a:gd name="connsiteX11" fmla="*/ 262637 w 275019"/>
                <a:gd name="connsiteY11" fmla="*/ 173258 h 332908"/>
                <a:gd name="connsiteX12" fmla="*/ 275019 w 275019"/>
                <a:gd name="connsiteY12" fmla="*/ 13238 h 332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5019" h="332908">
                  <a:moveTo>
                    <a:pt x="275019" y="13238"/>
                  </a:moveTo>
                  <a:cubicBezTo>
                    <a:pt x="273114" y="-2955"/>
                    <a:pt x="231204" y="-5812"/>
                    <a:pt x="226442" y="13238"/>
                  </a:cubicBezTo>
                  <a:cubicBezTo>
                    <a:pt x="221679" y="32288"/>
                    <a:pt x="217869" y="137063"/>
                    <a:pt x="212154" y="142778"/>
                  </a:cubicBezTo>
                  <a:cubicBezTo>
                    <a:pt x="206439" y="148493"/>
                    <a:pt x="156909" y="197070"/>
                    <a:pt x="135954" y="190403"/>
                  </a:cubicBezTo>
                  <a:cubicBezTo>
                    <a:pt x="114999" y="183735"/>
                    <a:pt x="112142" y="178020"/>
                    <a:pt x="115952" y="173258"/>
                  </a:cubicBezTo>
                  <a:cubicBezTo>
                    <a:pt x="119762" y="168495"/>
                    <a:pt x="184532" y="135158"/>
                    <a:pt x="187389" y="119918"/>
                  </a:cubicBezTo>
                  <a:cubicBezTo>
                    <a:pt x="190247" y="104678"/>
                    <a:pt x="195962" y="76103"/>
                    <a:pt x="186437" y="74198"/>
                  </a:cubicBezTo>
                  <a:cubicBezTo>
                    <a:pt x="176912" y="72293"/>
                    <a:pt x="26417" y="179925"/>
                    <a:pt x="21654" y="192308"/>
                  </a:cubicBezTo>
                  <a:cubicBezTo>
                    <a:pt x="16892" y="204690"/>
                    <a:pt x="-4063" y="302798"/>
                    <a:pt x="699" y="309465"/>
                  </a:cubicBezTo>
                  <a:cubicBezTo>
                    <a:pt x="5462" y="316133"/>
                    <a:pt x="120714" y="338993"/>
                    <a:pt x="123572" y="331373"/>
                  </a:cubicBezTo>
                  <a:cubicBezTo>
                    <a:pt x="126429" y="323753"/>
                    <a:pt x="126429" y="270413"/>
                    <a:pt x="133097" y="266603"/>
                  </a:cubicBezTo>
                  <a:cubicBezTo>
                    <a:pt x="139764" y="262793"/>
                    <a:pt x="258827" y="182783"/>
                    <a:pt x="262637" y="173258"/>
                  </a:cubicBezTo>
                  <a:cubicBezTo>
                    <a:pt x="266447" y="163733"/>
                    <a:pt x="275019" y="13238"/>
                    <a:pt x="275019" y="13238"/>
                  </a:cubicBezTo>
                  <a:close/>
                </a:path>
              </a:pathLst>
            </a:custGeom>
            <a:grp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43EC2DC8-B2B0-4131-953B-07ECE3453AF1}"/>
                </a:ext>
              </a:extLst>
            </p:cNvPr>
            <p:cNvSpPr/>
            <p:nvPr/>
          </p:nvSpPr>
          <p:spPr>
            <a:xfrm>
              <a:off x="6132356" y="5450163"/>
              <a:ext cx="38185" cy="52668"/>
            </a:xfrm>
            <a:custGeom>
              <a:avLst/>
              <a:gdLst>
                <a:gd name="connsiteX0" fmla="*/ 38100 w 38185"/>
                <a:gd name="connsiteY0" fmla="*/ 12664 h 52668"/>
                <a:gd name="connsiteX1" fmla="*/ 5715 w 38185"/>
                <a:gd name="connsiteY1" fmla="*/ 5044 h 52668"/>
                <a:gd name="connsiteX2" fmla="*/ 0 w 38185"/>
                <a:gd name="connsiteY2" fmla="*/ 52669 h 5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85" h="52668">
                  <a:moveTo>
                    <a:pt x="38100" y="12664"/>
                  </a:moveTo>
                  <a:cubicBezTo>
                    <a:pt x="40005" y="281"/>
                    <a:pt x="9525" y="-4481"/>
                    <a:pt x="5715" y="5044"/>
                  </a:cubicBezTo>
                  <a:cubicBezTo>
                    <a:pt x="2858" y="21236"/>
                    <a:pt x="953" y="36476"/>
                    <a:pt x="0" y="52669"/>
                  </a:cubicBezTo>
                </a:path>
              </a:pathLst>
            </a:custGeom>
            <a:grp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4132638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1D38EAA-7049-4280-9C95-FC8F06A9A4E9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CC0EED6-94D6-4072-9F2F-575522DBAD7F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3AB02C29-0281-419A-AE2B-2BF3D5C46FF3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F8600307-CA4B-4EFF-B634-9E72760FED24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9310E08B-58B6-41E9-9444-3D38C321A83B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C2EAE581-DF0E-4FA2-9BE3-86700129AA34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B3F6F1AD-BFE8-406B-9D45-2C21712FD34C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622EA128-1886-4DCE-BCD0-E63593CADFB1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7FFB67F9-D832-4CFB-B7EE-598FE83E6F87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33AFAB1B-426A-4DEA-AC40-FE13D7FE730C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225E98BD-94E8-41E1-81D3-04DC1D49CC5B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8" name="Freeform: Shape 137">
            <a:extLst>
              <a:ext uri="{FF2B5EF4-FFF2-40B4-BE49-F238E27FC236}">
                <a16:creationId xmlns:a16="http://schemas.microsoft.com/office/drawing/2014/main" id="{2EF7E26A-5005-4216-BE97-68002F37F600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4" name="Freeform: Shape 143">
            <a:extLst>
              <a:ext uri="{FF2B5EF4-FFF2-40B4-BE49-F238E27FC236}">
                <a16:creationId xmlns:a16="http://schemas.microsoft.com/office/drawing/2014/main" id="{AB0D50B1-ED57-41DF-910A-0912B873C466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5E803E81-1A62-4A75-8D9C-74D5971A062E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7" name="Freeform: Shape 156">
            <a:extLst>
              <a:ext uri="{FF2B5EF4-FFF2-40B4-BE49-F238E27FC236}">
                <a16:creationId xmlns:a16="http://schemas.microsoft.com/office/drawing/2014/main" id="{F32E01A8-5681-402F-BA2E-3D32CF9E22CD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Health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BF89E42-ED04-4122-BDC3-F9B42ACC7A81}"/>
              </a:ext>
            </a:extLst>
          </p:cNvPr>
          <p:cNvGrpSpPr/>
          <p:nvPr/>
        </p:nvGrpSpPr>
        <p:grpSpPr>
          <a:xfrm>
            <a:off x="1070789" y="4308283"/>
            <a:ext cx="9662124" cy="318924"/>
            <a:chOff x="1070789" y="4308283"/>
            <a:chExt cx="9662124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B1F1BAC-4650-4F1D-BAED-39B070FD1D23}"/>
                </a:ext>
              </a:extLst>
            </p:cNvPr>
            <p:cNvSpPr txBox="1"/>
            <p:nvPr/>
          </p:nvSpPr>
          <p:spPr>
            <a:xfrm>
              <a:off x="1070789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HEALTH KETTLEBALL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7170CDB-6B27-4A53-B9B5-7B165EDC0A67}"/>
                </a:ext>
              </a:extLst>
            </p:cNvPr>
            <p:cNvSpPr txBox="1"/>
            <p:nvPr/>
          </p:nvSpPr>
          <p:spPr>
            <a:xfrm>
              <a:off x="3234292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HEALTH MEASURE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4135CEB-977D-4C7C-912C-A1E53C8BE931}"/>
                </a:ext>
              </a:extLst>
            </p:cNvPr>
            <p:cNvSpPr txBox="1"/>
            <p:nvPr/>
          </p:nvSpPr>
          <p:spPr>
            <a:xfrm>
              <a:off x="5397795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HEALTH SCALE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61FFAFF-0E16-4296-A6EE-B1B8D23F7F75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HEALTH SLEEP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645F60E-0637-48DD-8489-4C8DDC4DA21C}"/>
                </a:ext>
              </a:extLst>
            </p:cNvPr>
            <p:cNvSpPr txBox="1"/>
            <p:nvPr/>
          </p:nvSpPr>
          <p:spPr>
            <a:xfrm>
              <a:off x="9724801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HEALTH START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AAA1346-F290-42B9-97EE-7BDA63815D42}"/>
              </a:ext>
            </a:extLst>
          </p:cNvPr>
          <p:cNvGrpSpPr/>
          <p:nvPr/>
        </p:nvGrpSpPr>
        <p:grpSpPr>
          <a:xfrm>
            <a:off x="1070789" y="6004974"/>
            <a:ext cx="9662124" cy="345834"/>
            <a:chOff x="1070789" y="6004974"/>
            <a:chExt cx="9662124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3C4F312-66CF-4D66-8EF0-9B6FE37EE1F3}"/>
                </a:ext>
              </a:extLst>
            </p:cNvPr>
            <p:cNvSpPr txBox="1"/>
            <p:nvPr/>
          </p:nvSpPr>
          <p:spPr>
            <a:xfrm>
              <a:off x="1070789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HEALTH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TIMER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0C6F271-036B-4556-ABEC-74EBEAC0DDC4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HEALTH TREADMILL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1AC3A12-6B1A-432C-AD48-A77A94EA44A3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HEALTH VITAMINS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888FD68-8647-4C82-A0A0-AACD38F901F1}"/>
                </a:ext>
              </a:extLst>
            </p:cNvPr>
            <p:cNvSpPr txBox="1"/>
            <p:nvPr/>
          </p:nvSpPr>
          <p:spPr>
            <a:xfrm>
              <a:off x="7561298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HEALTH WATER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517FBCD-3602-4261-8A49-0F483209330E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HEALTH WEIGHT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21B875D-8EE1-432E-AE7E-F609C0644EF9}"/>
              </a:ext>
            </a:extLst>
          </p:cNvPr>
          <p:cNvGrpSpPr/>
          <p:nvPr/>
        </p:nvGrpSpPr>
        <p:grpSpPr>
          <a:xfrm>
            <a:off x="1070789" y="2562167"/>
            <a:ext cx="9743855" cy="318924"/>
            <a:chOff x="1070789" y="2562167"/>
            <a:chExt cx="9743855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16B857E-BB8A-4A4C-A4E2-079BC09A431E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HEALTH AWARD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9567D5-106A-4289-8D35-BA0E381F1095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HEALTH DUMBBELL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E981931-03A4-48E1-93C0-A8ADE82B46A0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HEALTH EATING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B7D3297-446E-4094-AE14-0C918230F42A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HEALTH HAND WEIGHT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B92DE78-5049-459F-9BD5-50E9080FDA59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HEALTH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HEART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C288E1AF-28BD-439A-87BE-87C1A2A45F1E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" name="Graphic 39">
            <a:extLst>
              <a:ext uri="{FF2B5EF4-FFF2-40B4-BE49-F238E27FC236}">
                <a16:creationId xmlns:a16="http://schemas.microsoft.com/office/drawing/2014/main" id="{C0626CF9-1356-4A98-8138-1BE057295BE9}"/>
              </a:ext>
            </a:extLst>
          </p:cNvPr>
          <p:cNvGrpSpPr/>
          <p:nvPr/>
        </p:nvGrpSpPr>
        <p:grpSpPr>
          <a:xfrm>
            <a:off x="1305466" y="1713124"/>
            <a:ext cx="543520" cy="510540"/>
            <a:chOff x="1305466" y="1713124"/>
            <a:chExt cx="543520" cy="510540"/>
          </a:xfrm>
          <a:noFill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A6AFF75-5690-4BAD-86E0-2D650D917FBC}"/>
                </a:ext>
              </a:extLst>
            </p:cNvPr>
            <p:cNvSpPr/>
            <p:nvPr/>
          </p:nvSpPr>
          <p:spPr>
            <a:xfrm>
              <a:off x="1409110" y="2171277"/>
              <a:ext cx="335280" cy="52387"/>
            </a:xfrm>
            <a:custGeom>
              <a:avLst/>
              <a:gdLst>
                <a:gd name="connsiteX0" fmla="*/ 0 w 335280"/>
                <a:gd name="connsiteY0" fmla="*/ 0 h 52387"/>
                <a:gd name="connsiteX1" fmla="*/ 335280 w 335280"/>
                <a:gd name="connsiteY1" fmla="*/ 0 h 52387"/>
                <a:gd name="connsiteX2" fmla="*/ 335280 w 335280"/>
                <a:gd name="connsiteY2" fmla="*/ 52387 h 52387"/>
                <a:gd name="connsiteX3" fmla="*/ 0 w 335280"/>
                <a:gd name="connsiteY3" fmla="*/ 52387 h 5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280" h="52387">
                  <a:moveTo>
                    <a:pt x="0" y="0"/>
                  </a:moveTo>
                  <a:lnTo>
                    <a:pt x="335280" y="0"/>
                  </a:lnTo>
                  <a:lnTo>
                    <a:pt x="335280" y="52387"/>
                  </a:lnTo>
                  <a:lnTo>
                    <a:pt x="0" y="5238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4F2F367-2831-47A1-8604-8359C141B5B7}"/>
                </a:ext>
              </a:extLst>
            </p:cNvPr>
            <p:cNvSpPr/>
            <p:nvPr/>
          </p:nvSpPr>
          <p:spPr>
            <a:xfrm>
              <a:off x="1412920" y="1713124"/>
              <a:ext cx="324802" cy="456247"/>
            </a:xfrm>
            <a:custGeom>
              <a:avLst/>
              <a:gdLst>
                <a:gd name="connsiteX0" fmla="*/ 197167 w 324802"/>
                <a:gd name="connsiteY0" fmla="*/ 316230 h 456247"/>
                <a:gd name="connsiteX1" fmla="*/ 324803 w 324802"/>
                <a:gd name="connsiteY1" fmla="*/ 83820 h 456247"/>
                <a:gd name="connsiteX2" fmla="*/ 309563 w 324802"/>
                <a:gd name="connsiteY2" fmla="*/ 0 h 456247"/>
                <a:gd name="connsiteX3" fmla="*/ 15240 w 324802"/>
                <a:gd name="connsiteY3" fmla="*/ 0 h 456247"/>
                <a:gd name="connsiteX4" fmla="*/ 0 w 324802"/>
                <a:gd name="connsiteY4" fmla="*/ 83820 h 456247"/>
                <a:gd name="connsiteX5" fmla="*/ 127635 w 324802"/>
                <a:gd name="connsiteY5" fmla="*/ 315278 h 456247"/>
                <a:gd name="connsiteX6" fmla="*/ 127635 w 324802"/>
                <a:gd name="connsiteY6" fmla="*/ 403860 h 456247"/>
                <a:gd name="connsiteX7" fmla="*/ 23813 w 324802"/>
                <a:gd name="connsiteY7" fmla="*/ 403860 h 456247"/>
                <a:gd name="connsiteX8" fmla="*/ 23813 w 324802"/>
                <a:gd name="connsiteY8" fmla="*/ 456248 h 456247"/>
                <a:gd name="connsiteX9" fmla="*/ 304800 w 324802"/>
                <a:gd name="connsiteY9" fmla="*/ 456248 h 456247"/>
                <a:gd name="connsiteX10" fmla="*/ 304800 w 324802"/>
                <a:gd name="connsiteY10" fmla="*/ 403860 h 456247"/>
                <a:gd name="connsiteX11" fmla="*/ 197167 w 324802"/>
                <a:gd name="connsiteY11" fmla="*/ 403860 h 456247"/>
                <a:gd name="connsiteX12" fmla="*/ 197167 w 324802"/>
                <a:gd name="connsiteY12" fmla="*/ 316230 h 456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802" h="456247">
                  <a:moveTo>
                    <a:pt x="197167" y="316230"/>
                  </a:moveTo>
                  <a:cubicBezTo>
                    <a:pt x="245745" y="293370"/>
                    <a:pt x="324803" y="230505"/>
                    <a:pt x="324803" y="83820"/>
                  </a:cubicBezTo>
                  <a:cubicBezTo>
                    <a:pt x="324803" y="48578"/>
                    <a:pt x="320040" y="20955"/>
                    <a:pt x="309563" y="0"/>
                  </a:cubicBezTo>
                  <a:lnTo>
                    <a:pt x="15240" y="0"/>
                  </a:lnTo>
                  <a:cubicBezTo>
                    <a:pt x="4763" y="20955"/>
                    <a:pt x="0" y="48578"/>
                    <a:pt x="0" y="83820"/>
                  </a:cubicBezTo>
                  <a:cubicBezTo>
                    <a:pt x="0" y="227648"/>
                    <a:pt x="79057" y="291465"/>
                    <a:pt x="127635" y="315278"/>
                  </a:cubicBezTo>
                  <a:lnTo>
                    <a:pt x="127635" y="403860"/>
                  </a:lnTo>
                  <a:lnTo>
                    <a:pt x="23813" y="403860"/>
                  </a:lnTo>
                  <a:lnTo>
                    <a:pt x="23813" y="456248"/>
                  </a:lnTo>
                  <a:lnTo>
                    <a:pt x="304800" y="456248"/>
                  </a:lnTo>
                  <a:lnTo>
                    <a:pt x="304800" y="403860"/>
                  </a:lnTo>
                  <a:lnTo>
                    <a:pt x="197167" y="403860"/>
                  </a:lnTo>
                  <a:lnTo>
                    <a:pt x="197167" y="31623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9AE6E85-8FDA-476C-B652-08954EED2F28}"/>
                </a:ext>
              </a:extLst>
            </p:cNvPr>
            <p:cNvSpPr/>
            <p:nvPr/>
          </p:nvSpPr>
          <p:spPr>
            <a:xfrm>
              <a:off x="1305466" y="1761702"/>
              <a:ext cx="139838" cy="176212"/>
            </a:xfrm>
            <a:custGeom>
              <a:avLst/>
              <a:gdLst>
                <a:gd name="connsiteX0" fmla="*/ 107454 w 139838"/>
                <a:gd name="connsiteY0" fmla="*/ 0 h 176212"/>
                <a:gd name="connsiteX1" fmla="*/ 1726 w 139838"/>
                <a:gd name="connsiteY1" fmla="*/ 0 h 176212"/>
                <a:gd name="connsiteX2" fmla="*/ 139839 w 139838"/>
                <a:gd name="connsiteY2" fmla="*/ 176213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838" h="176212">
                  <a:moveTo>
                    <a:pt x="107454" y="0"/>
                  </a:moveTo>
                  <a:lnTo>
                    <a:pt x="1726" y="0"/>
                  </a:lnTo>
                  <a:cubicBezTo>
                    <a:pt x="1726" y="0"/>
                    <a:pt x="-25896" y="151447"/>
                    <a:pt x="139839" y="17621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243B860-94B9-4030-8C26-5DE1DE12CC72}"/>
                </a:ext>
              </a:extLst>
            </p:cNvPr>
            <p:cNvSpPr/>
            <p:nvPr/>
          </p:nvSpPr>
          <p:spPr>
            <a:xfrm>
              <a:off x="1709147" y="1761702"/>
              <a:ext cx="139838" cy="176212"/>
            </a:xfrm>
            <a:custGeom>
              <a:avLst/>
              <a:gdLst>
                <a:gd name="connsiteX0" fmla="*/ 31433 w 139838"/>
                <a:gd name="connsiteY0" fmla="*/ 0 h 176212"/>
                <a:gd name="connsiteX1" fmla="*/ 138113 w 139838"/>
                <a:gd name="connsiteY1" fmla="*/ 0 h 176212"/>
                <a:gd name="connsiteX2" fmla="*/ 0 w 139838"/>
                <a:gd name="connsiteY2" fmla="*/ 176213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838" h="176212">
                  <a:moveTo>
                    <a:pt x="31433" y="0"/>
                  </a:moveTo>
                  <a:lnTo>
                    <a:pt x="138113" y="0"/>
                  </a:lnTo>
                  <a:cubicBezTo>
                    <a:pt x="138113" y="0"/>
                    <a:pt x="165735" y="151447"/>
                    <a:pt x="0" y="17621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E13E1B4-CC59-4CB3-A514-686297C64CB2}"/>
                </a:ext>
              </a:extLst>
            </p:cNvPr>
            <p:cNvSpPr/>
            <p:nvPr/>
          </p:nvSpPr>
          <p:spPr>
            <a:xfrm>
              <a:off x="1496740" y="1775990"/>
              <a:ext cx="157162" cy="149542"/>
            </a:xfrm>
            <a:custGeom>
              <a:avLst/>
              <a:gdLst>
                <a:gd name="connsiteX0" fmla="*/ 78105 w 157162"/>
                <a:gd name="connsiteY0" fmla="*/ 0 h 149542"/>
                <a:gd name="connsiteX1" fmla="*/ 99060 w 157162"/>
                <a:gd name="connsiteY1" fmla="*/ 54293 h 149542"/>
                <a:gd name="connsiteX2" fmla="*/ 157163 w 157162"/>
                <a:gd name="connsiteY2" fmla="*/ 57150 h 149542"/>
                <a:gd name="connsiteX3" fmla="*/ 111443 w 157162"/>
                <a:gd name="connsiteY3" fmla="*/ 93345 h 149542"/>
                <a:gd name="connsiteX4" fmla="*/ 126682 w 157162"/>
                <a:gd name="connsiteY4" fmla="*/ 149543 h 149542"/>
                <a:gd name="connsiteX5" fmla="*/ 78105 w 157162"/>
                <a:gd name="connsiteY5" fmla="*/ 118110 h 149542"/>
                <a:gd name="connsiteX6" fmla="*/ 29528 w 157162"/>
                <a:gd name="connsiteY6" fmla="*/ 149543 h 149542"/>
                <a:gd name="connsiteX7" fmla="*/ 44768 w 157162"/>
                <a:gd name="connsiteY7" fmla="*/ 93345 h 149542"/>
                <a:gd name="connsiteX8" fmla="*/ 0 w 157162"/>
                <a:gd name="connsiteY8" fmla="*/ 57150 h 149542"/>
                <a:gd name="connsiteX9" fmla="*/ 58103 w 157162"/>
                <a:gd name="connsiteY9" fmla="*/ 54293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162" h="149542">
                  <a:moveTo>
                    <a:pt x="78105" y="0"/>
                  </a:moveTo>
                  <a:lnTo>
                    <a:pt x="99060" y="54293"/>
                  </a:lnTo>
                  <a:lnTo>
                    <a:pt x="157163" y="57150"/>
                  </a:lnTo>
                  <a:lnTo>
                    <a:pt x="111443" y="93345"/>
                  </a:lnTo>
                  <a:lnTo>
                    <a:pt x="126682" y="149543"/>
                  </a:lnTo>
                  <a:lnTo>
                    <a:pt x="78105" y="118110"/>
                  </a:lnTo>
                  <a:lnTo>
                    <a:pt x="29528" y="149543"/>
                  </a:lnTo>
                  <a:lnTo>
                    <a:pt x="44768" y="93345"/>
                  </a:lnTo>
                  <a:lnTo>
                    <a:pt x="0" y="57150"/>
                  </a:lnTo>
                  <a:lnTo>
                    <a:pt x="58103" y="5429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" name="Graphic 47">
            <a:extLst>
              <a:ext uri="{FF2B5EF4-FFF2-40B4-BE49-F238E27FC236}">
                <a16:creationId xmlns:a16="http://schemas.microsoft.com/office/drawing/2014/main" id="{34517D22-79C0-41EB-97AF-A6A4EC8F50C8}"/>
              </a:ext>
            </a:extLst>
          </p:cNvPr>
          <p:cNvGrpSpPr/>
          <p:nvPr/>
        </p:nvGrpSpPr>
        <p:grpSpPr>
          <a:xfrm>
            <a:off x="9950769" y="1724365"/>
            <a:ext cx="557127" cy="501204"/>
            <a:chOff x="9950769" y="1724365"/>
            <a:chExt cx="557127" cy="501204"/>
          </a:xfrm>
          <a:noFill/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3976457-59A3-4D0A-8654-7FAE58B0A918}"/>
                </a:ext>
              </a:extLst>
            </p:cNvPr>
            <p:cNvSpPr/>
            <p:nvPr/>
          </p:nvSpPr>
          <p:spPr>
            <a:xfrm>
              <a:off x="10061217" y="1840760"/>
              <a:ext cx="335279" cy="268604"/>
            </a:xfrm>
            <a:custGeom>
              <a:avLst/>
              <a:gdLst>
                <a:gd name="connsiteX0" fmla="*/ 0 w 335279"/>
                <a:gd name="connsiteY0" fmla="*/ 150495 h 268604"/>
                <a:gd name="connsiteX1" fmla="*/ 67627 w 335279"/>
                <a:gd name="connsiteY1" fmla="*/ 150495 h 268604"/>
                <a:gd name="connsiteX2" fmla="*/ 102870 w 335279"/>
                <a:gd name="connsiteY2" fmla="*/ 63818 h 268604"/>
                <a:gd name="connsiteX3" fmla="*/ 134302 w 335279"/>
                <a:gd name="connsiteY3" fmla="*/ 268605 h 268604"/>
                <a:gd name="connsiteX4" fmla="*/ 206692 w 335279"/>
                <a:gd name="connsiteY4" fmla="*/ 0 h 268604"/>
                <a:gd name="connsiteX5" fmla="*/ 227648 w 335279"/>
                <a:gd name="connsiteY5" fmla="*/ 214313 h 268604"/>
                <a:gd name="connsiteX6" fmla="*/ 262890 w 335279"/>
                <a:gd name="connsiteY6" fmla="*/ 150495 h 268604"/>
                <a:gd name="connsiteX7" fmla="*/ 335280 w 335279"/>
                <a:gd name="connsiteY7" fmla="*/ 150495 h 268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5279" h="268604">
                  <a:moveTo>
                    <a:pt x="0" y="150495"/>
                  </a:moveTo>
                  <a:lnTo>
                    <a:pt x="67627" y="150495"/>
                  </a:lnTo>
                  <a:lnTo>
                    <a:pt x="102870" y="63818"/>
                  </a:lnTo>
                  <a:lnTo>
                    <a:pt x="134302" y="268605"/>
                  </a:lnTo>
                  <a:lnTo>
                    <a:pt x="206692" y="0"/>
                  </a:lnTo>
                  <a:lnTo>
                    <a:pt x="227648" y="214313"/>
                  </a:lnTo>
                  <a:lnTo>
                    <a:pt x="262890" y="150495"/>
                  </a:lnTo>
                  <a:lnTo>
                    <a:pt x="335280" y="15049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81D67B3-CBF7-427E-BEED-A589191ECB49}"/>
                </a:ext>
              </a:extLst>
            </p:cNvPr>
            <p:cNvSpPr/>
            <p:nvPr/>
          </p:nvSpPr>
          <p:spPr>
            <a:xfrm>
              <a:off x="9950769" y="1724365"/>
              <a:ext cx="557127" cy="501204"/>
            </a:xfrm>
            <a:custGeom>
              <a:avLst/>
              <a:gdLst>
                <a:gd name="connsiteX0" fmla="*/ 278088 w 557127"/>
                <a:gd name="connsiteY0" fmla="*/ 501205 h 501204"/>
                <a:gd name="connsiteX1" fmla="*/ 10435 w 557127"/>
                <a:gd name="connsiteY1" fmla="*/ 205930 h 501204"/>
                <a:gd name="connsiteX2" fmla="*/ 115210 w 557127"/>
                <a:gd name="connsiteY2" fmla="*/ 1142 h 501204"/>
                <a:gd name="connsiteX3" fmla="*/ 278088 w 557127"/>
                <a:gd name="connsiteY3" fmla="*/ 81152 h 501204"/>
                <a:gd name="connsiteX4" fmla="*/ 441918 w 557127"/>
                <a:gd name="connsiteY4" fmla="*/ 1142 h 501204"/>
                <a:gd name="connsiteX5" fmla="*/ 546693 w 557127"/>
                <a:gd name="connsiteY5" fmla="*/ 205930 h 501204"/>
                <a:gd name="connsiteX6" fmla="*/ 278088 w 557127"/>
                <a:gd name="connsiteY6" fmla="*/ 501205 h 501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7127" h="501204">
                  <a:moveTo>
                    <a:pt x="278088" y="501205"/>
                  </a:moveTo>
                  <a:cubicBezTo>
                    <a:pt x="278088" y="501205"/>
                    <a:pt x="43773" y="313562"/>
                    <a:pt x="10435" y="205930"/>
                  </a:cubicBezTo>
                  <a:cubicBezTo>
                    <a:pt x="-18140" y="129730"/>
                    <a:pt x="10435" y="13525"/>
                    <a:pt x="115210" y="1142"/>
                  </a:cubicBezTo>
                  <a:cubicBezTo>
                    <a:pt x="219985" y="-11240"/>
                    <a:pt x="278088" y="81152"/>
                    <a:pt x="278088" y="81152"/>
                  </a:cubicBezTo>
                  <a:cubicBezTo>
                    <a:pt x="278088" y="81152"/>
                    <a:pt x="337143" y="-11240"/>
                    <a:pt x="441918" y="1142"/>
                  </a:cubicBezTo>
                  <a:cubicBezTo>
                    <a:pt x="546693" y="13525"/>
                    <a:pt x="575268" y="129730"/>
                    <a:pt x="546693" y="205930"/>
                  </a:cubicBezTo>
                  <a:cubicBezTo>
                    <a:pt x="512403" y="313562"/>
                    <a:pt x="278088" y="501205"/>
                    <a:pt x="278088" y="50120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7" name="Graphic 57">
            <a:extLst>
              <a:ext uri="{FF2B5EF4-FFF2-40B4-BE49-F238E27FC236}">
                <a16:creationId xmlns:a16="http://schemas.microsoft.com/office/drawing/2014/main" id="{8272EA34-A41C-4EFC-91DA-28E1AAD75A63}"/>
              </a:ext>
            </a:extLst>
          </p:cNvPr>
          <p:cNvGrpSpPr/>
          <p:nvPr/>
        </p:nvGrpSpPr>
        <p:grpSpPr>
          <a:xfrm>
            <a:off x="9959300" y="3437957"/>
            <a:ext cx="537209" cy="537209"/>
            <a:chOff x="9959300" y="3437957"/>
            <a:chExt cx="537209" cy="537209"/>
          </a:xfrm>
          <a:noFill/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E595024-3FD7-4B86-8CCB-071D1F7A942E}"/>
                </a:ext>
              </a:extLst>
            </p:cNvPr>
            <p:cNvSpPr/>
            <p:nvPr/>
          </p:nvSpPr>
          <p:spPr>
            <a:xfrm>
              <a:off x="9959300" y="3437957"/>
              <a:ext cx="537209" cy="537209"/>
            </a:xfrm>
            <a:custGeom>
              <a:avLst/>
              <a:gdLst>
                <a:gd name="connsiteX0" fmla="*/ 537210 w 537209"/>
                <a:gd name="connsiteY0" fmla="*/ 268605 h 537209"/>
                <a:gd name="connsiteX1" fmla="*/ 268605 w 537209"/>
                <a:gd name="connsiteY1" fmla="*/ 537210 h 537209"/>
                <a:gd name="connsiteX2" fmla="*/ 0 w 537209"/>
                <a:gd name="connsiteY2" fmla="*/ 268605 h 537209"/>
                <a:gd name="connsiteX3" fmla="*/ 268605 w 537209"/>
                <a:gd name="connsiteY3" fmla="*/ 0 h 537209"/>
                <a:gd name="connsiteX4" fmla="*/ 537210 w 537209"/>
                <a:gd name="connsiteY4" fmla="*/ 268605 h 537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209" h="537209">
                  <a:moveTo>
                    <a:pt x="537210" y="268605"/>
                  </a:moveTo>
                  <a:cubicBezTo>
                    <a:pt x="537210" y="416951"/>
                    <a:pt x="416951" y="537210"/>
                    <a:pt x="268605" y="537210"/>
                  </a:cubicBezTo>
                  <a:cubicBezTo>
                    <a:pt x="120259" y="537210"/>
                    <a:pt x="0" y="416951"/>
                    <a:pt x="0" y="268605"/>
                  </a:cubicBezTo>
                  <a:cubicBezTo>
                    <a:pt x="0" y="120259"/>
                    <a:pt x="120259" y="0"/>
                    <a:pt x="268605" y="0"/>
                  </a:cubicBezTo>
                  <a:cubicBezTo>
                    <a:pt x="416951" y="0"/>
                    <a:pt x="537210" y="120259"/>
                    <a:pt x="537210" y="26860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737A0F-FABC-47FA-A336-9ED5BA450F1E}"/>
                </a:ext>
              </a:extLst>
            </p:cNvPr>
            <p:cNvSpPr/>
            <p:nvPr/>
          </p:nvSpPr>
          <p:spPr>
            <a:xfrm>
              <a:off x="9959300" y="3437957"/>
              <a:ext cx="537209" cy="537209"/>
            </a:xfrm>
            <a:custGeom>
              <a:avLst/>
              <a:gdLst>
                <a:gd name="connsiteX0" fmla="*/ 537210 w 537209"/>
                <a:gd name="connsiteY0" fmla="*/ 268605 h 537209"/>
                <a:gd name="connsiteX1" fmla="*/ 268605 w 537209"/>
                <a:gd name="connsiteY1" fmla="*/ 537210 h 537209"/>
                <a:gd name="connsiteX2" fmla="*/ 0 w 537209"/>
                <a:gd name="connsiteY2" fmla="*/ 268605 h 537209"/>
                <a:gd name="connsiteX3" fmla="*/ 268605 w 537209"/>
                <a:gd name="connsiteY3" fmla="*/ 0 h 537209"/>
                <a:gd name="connsiteX4" fmla="*/ 537210 w 537209"/>
                <a:gd name="connsiteY4" fmla="*/ 268605 h 537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209" h="537209">
                  <a:moveTo>
                    <a:pt x="537210" y="268605"/>
                  </a:moveTo>
                  <a:cubicBezTo>
                    <a:pt x="537210" y="416951"/>
                    <a:pt x="416951" y="537210"/>
                    <a:pt x="268605" y="537210"/>
                  </a:cubicBezTo>
                  <a:cubicBezTo>
                    <a:pt x="120259" y="537210"/>
                    <a:pt x="0" y="416951"/>
                    <a:pt x="0" y="268605"/>
                  </a:cubicBezTo>
                  <a:cubicBezTo>
                    <a:pt x="0" y="120259"/>
                    <a:pt x="120259" y="0"/>
                    <a:pt x="268605" y="0"/>
                  </a:cubicBezTo>
                  <a:cubicBezTo>
                    <a:pt x="416951" y="0"/>
                    <a:pt x="537210" y="120259"/>
                    <a:pt x="537210" y="26860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EDEF197-BB0E-48A9-BBF6-2640919FE1A1}"/>
                </a:ext>
              </a:extLst>
            </p:cNvPr>
            <p:cNvSpPr/>
            <p:nvPr/>
          </p:nvSpPr>
          <p:spPr>
            <a:xfrm>
              <a:off x="10065157" y="3573212"/>
              <a:ext cx="323589" cy="296097"/>
            </a:xfrm>
            <a:custGeom>
              <a:avLst/>
              <a:gdLst>
                <a:gd name="connsiteX0" fmla="*/ 252282 w 323589"/>
                <a:gd name="connsiteY0" fmla="*/ 0 h 296097"/>
                <a:gd name="connsiteX1" fmla="*/ 296097 w 323589"/>
                <a:gd name="connsiteY1" fmla="*/ 224790 h 296097"/>
                <a:gd name="connsiteX2" fmla="*/ 71307 w 323589"/>
                <a:gd name="connsiteY2" fmla="*/ 268605 h 296097"/>
                <a:gd name="connsiteX3" fmla="*/ 27492 w 323589"/>
                <a:gd name="connsiteY3" fmla="*/ 43815 h 296097"/>
                <a:gd name="connsiteX4" fmla="*/ 71307 w 323589"/>
                <a:gd name="connsiteY4" fmla="*/ 0 h 296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589" h="296097">
                  <a:moveTo>
                    <a:pt x="252282" y="0"/>
                  </a:moveTo>
                  <a:cubicBezTo>
                    <a:pt x="326577" y="49530"/>
                    <a:pt x="345627" y="150495"/>
                    <a:pt x="296097" y="224790"/>
                  </a:cubicBezTo>
                  <a:cubicBezTo>
                    <a:pt x="246567" y="299085"/>
                    <a:pt x="145602" y="318135"/>
                    <a:pt x="71307" y="268605"/>
                  </a:cubicBezTo>
                  <a:cubicBezTo>
                    <a:pt x="-2988" y="219075"/>
                    <a:pt x="-22038" y="118110"/>
                    <a:pt x="27492" y="43815"/>
                  </a:cubicBezTo>
                  <a:cubicBezTo>
                    <a:pt x="38922" y="26670"/>
                    <a:pt x="54162" y="11430"/>
                    <a:pt x="71307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994F903-1FE3-4CDC-BCA0-6EA7D6880D5A}"/>
                </a:ext>
              </a:extLst>
            </p:cNvPr>
            <p:cNvSpPr/>
            <p:nvPr/>
          </p:nvSpPr>
          <p:spPr>
            <a:xfrm>
              <a:off x="10227905" y="3508442"/>
              <a:ext cx="9525" cy="198119"/>
            </a:xfrm>
            <a:custGeom>
              <a:avLst/>
              <a:gdLst>
                <a:gd name="connsiteX0" fmla="*/ 0 w 9525"/>
                <a:gd name="connsiteY0" fmla="*/ 198120 h 198119"/>
                <a:gd name="connsiteX1" fmla="*/ 0 w 9525"/>
                <a:gd name="connsiteY1" fmla="*/ 0 h 19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8119">
                  <a:moveTo>
                    <a:pt x="0" y="19812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47" name="Graphic 67">
            <a:extLst>
              <a:ext uri="{FF2B5EF4-FFF2-40B4-BE49-F238E27FC236}">
                <a16:creationId xmlns:a16="http://schemas.microsoft.com/office/drawing/2014/main" id="{52BB679C-4B3F-4020-B67B-43B1CA2E6EB3}"/>
              </a:ext>
            </a:extLst>
          </p:cNvPr>
          <p:cNvGrpSpPr/>
          <p:nvPr/>
        </p:nvGrpSpPr>
        <p:grpSpPr>
          <a:xfrm>
            <a:off x="9902150" y="5133262"/>
            <a:ext cx="646747" cy="617219"/>
            <a:chOff x="9902150" y="5133262"/>
            <a:chExt cx="646747" cy="617219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CBE5A9F-C406-4183-ADE6-742E8B7FC66E}"/>
                </a:ext>
              </a:extLst>
            </p:cNvPr>
            <p:cNvSpPr/>
            <p:nvPr/>
          </p:nvSpPr>
          <p:spPr>
            <a:xfrm>
              <a:off x="10045977" y="5133262"/>
              <a:ext cx="360044" cy="617219"/>
            </a:xfrm>
            <a:custGeom>
              <a:avLst/>
              <a:gdLst>
                <a:gd name="connsiteX0" fmla="*/ 0 w 360044"/>
                <a:gd name="connsiteY0" fmla="*/ 0 h 617219"/>
                <a:gd name="connsiteX1" fmla="*/ 62865 w 360044"/>
                <a:gd name="connsiteY1" fmla="*/ 257175 h 617219"/>
                <a:gd name="connsiteX2" fmla="*/ 18098 w 360044"/>
                <a:gd name="connsiteY2" fmla="*/ 502920 h 617219"/>
                <a:gd name="connsiteX3" fmla="*/ 41910 w 360044"/>
                <a:gd name="connsiteY3" fmla="*/ 617220 h 617219"/>
                <a:gd name="connsiteX4" fmla="*/ 317183 w 360044"/>
                <a:gd name="connsiteY4" fmla="*/ 617220 h 617219"/>
                <a:gd name="connsiteX5" fmla="*/ 341947 w 360044"/>
                <a:gd name="connsiteY5" fmla="*/ 502920 h 617219"/>
                <a:gd name="connsiteX6" fmla="*/ 297180 w 360044"/>
                <a:gd name="connsiteY6" fmla="*/ 257175 h 617219"/>
                <a:gd name="connsiteX7" fmla="*/ 360045 w 360044"/>
                <a:gd name="connsiteY7" fmla="*/ 0 h 617219"/>
                <a:gd name="connsiteX8" fmla="*/ 0 w 360044"/>
                <a:gd name="connsiteY8" fmla="*/ 0 h 617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0044" h="617219">
                  <a:moveTo>
                    <a:pt x="0" y="0"/>
                  </a:moveTo>
                  <a:cubicBezTo>
                    <a:pt x="0" y="0"/>
                    <a:pt x="104775" y="138113"/>
                    <a:pt x="62865" y="257175"/>
                  </a:cubicBezTo>
                  <a:cubicBezTo>
                    <a:pt x="20955" y="376237"/>
                    <a:pt x="8573" y="419100"/>
                    <a:pt x="18098" y="502920"/>
                  </a:cubicBezTo>
                  <a:cubicBezTo>
                    <a:pt x="27623" y="586740"/>
                    <a:pt x="41910" y="617220"/>
                    <a:pt x="41910" y="617220"/>
                  </a:cubicBezTo>
                  <a:lnTo>
                    <a:pt x="317183" y="617220"/>
                  </a:lnTo>
                  <a:cubicBezTo>
                    <a:pt x="317183" y="617220"/>
                    <a:pt x="332422" y="586740"/>
                    <a:pt x="341947" y="502920"/>
                  </a:cubicBezTo>
                  <a:cubicBezTo>
                    <a:pt x="351472" y="419100"/>
                    <a:pt x="339090" y="377190"/>
                    <a:pt x="297180" y="257175"/>
                  </a:cubicBezTo>
                  <a:cubicBezTo>
                    <a:pt x="255270" y="137160"/>
                    <a:pt x="360045" y="0"/>
                    <a:pt x="360045" y="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11FE8D0-2000-4B68-B139-A81882F87404}"/>
                </a:ext>
              </a:extLst>
            </p:cNvPr>
            <p:cNvSpPr/>
            <p:nvPr/>
          </p:nvSpPr>
          <p:spPr>
            <a:xfrm>
              <a:off x="10071695" y="5502761"/>
              <a:ext cx="307657" cy="59126"/>
            </a:xfrm>
            <a:custGeom>
              <a:avLst/>
              <a:gdLst>
                <a:gd name="connsiteX0" fmla="*/ 0 w 307657"/>
                <a:gd name="connsiteY0" fmla="*/ 3881 h 59126"/>
                <a:gd name="connsiteX1" fmla="*/ 154305 w 307657"/>
                <a:gd name="connsiteY1" fmla="*/ 59126 h 59126"/>
                <a:gd name="connsiteX2" fmla="*/ 307658 w 307657"/>
                <a:gd name="connsiteY2" fmla="*/ 3881 h 59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7657" h="59126">
                  <a:moveTo>
                    <a:pt x="0" y="3881"/>
                  </a:moveTo>
                  <a:cubicBezTo>
                    <a:pt x="0" y="3881"/>
                    <a:pt x="111443" y="-21836"/>
                    <a:pt x="154305" y="59126"/>
                  </a:cubicBezTo>
                  <a:cubicBezTo>
                    <a:pt x="196215" y="-21836"/>
                    <a:pt x="307658" y="3881"/>
                    <a:pt x="307658" y="3881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6DCEC2A-034C-4D9E-B44D-2E95C9353727}"/>
                </a:ext>
              </a:extLst>
            </p:cNvPr>
            <p:cNvSpPr/>
            <p:nvPr/>
          </p:nvSpPr>
          <p:spPr>
            <a:xfrm>
              <a:off x="10099317" y="5419012"/>
              <a:ext cx="253365" cy="9525"/>
            </a:xfrm>
            <a:custGeom>
              <a:avLst/>
              <a:gdLst>
                <a:gd name="connsiteX0" fmla="*/ 0 w 253365"/>
                <a:gd name="connsiteY0" fmla="*/ 0 h 9525"/>
                <a:gd name="connsiteX1" fmla="*/ 253365 w 25336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3365" h="9525">
                  <a:moveTo>
                    <a:pt x="0" y="0"/>
                  </a:moveTo>
                  <a:lnTo>
                    <a:pt x="25336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5244536-15B2-4014-8E09-4A8DD9C58653}"/>
                </a:ext>
              </a:extLst>
            </p:cNvPr>
            <p:cNvSpPr/>
            <p:nvPr/>
          </p:nvSpPr>
          <p:spPr>
            <a:xfrm>
              <a:off x="9902150" y="5334240"/>
              <a:ext cx="86677" cy="9525"/>
            </a:xfrm>
            <a:custGeom>
              <a:avLst/>
              <a:gdLst>
                <a:gd name="connsiteX0" fmla="*/ 0 w 86677"/>
                <a:gd name="connsiteY0" fmla="*/ 0 h 9525"/>
                <a:gd name="connsiteX1" fmla="*/ 86677 w 8667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677" h="9525">
                  <a:moveTo>
                    <a:pt x="0" y="0"/>
                  </a:moveTo>
                  <a:lnTo>
                    <a:pt x="86677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841BEB3-4650-4FB2-87B2-4D97C5AB6A2A}"/>
                </a:ext>
              </a:extLst>
            </p:cNvPr>
            <p:cNvSpPr/>
            <p:nvPr/>
          </p:nvSpPr>
          <p:spPr>
            <a:xfrm>
              <a:off x="9961205" y="5279947"/>
              <a:ext cx="97154" cy="108585"/>
            </a:xfrm>
            <a:custGeom>
              <a:avLst/>
              <a:gdLst>
                <a:gd name="connsiteX0" fmla="*/ 97155 w 97154"/>
                <a:gd name="connsiteY0" fmla="*/ 54293 h 108585"/>
                <a:gd name="connsiteX1" fmla="*/ 0 w 97154"/>
                <a:gd name="connsiteY1" fmla="*/ 108585 h 108585"/>
                <a:gd name="connsiteX2" fmla="*/ 20002 w 97154"/>
                <a:gd name="connsiteY2" fmla="*/ 54293 h 108585"/>
                <a:gd name="connsiteX3" fmla="*/ 0 w 97154"/>
                <a:gd name="connsiteY3" fmla="*/ 0 h 108585"/>
                <a:gd name="connsiteX4" fmla="*/ 97155 w 97154"/>
                <a:gd name="connsiteY4" fmla="*/ 54293 h 108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154" h="108585">
                  <a:moveTo>
                    <a:pt x="97155" y="54293"/>
                  </a:moveTo>
                  <a:cubicBezTo>
                    <a:pt x="61913" y="66675"/>
                    <a:pt x="28575" y="85725"/>
                    <a:pt x="0" y="108585"/>
                  </a:cubicBezTo>
                  <a:lnTo>
                    <a:pt x="20002" y="54293"/>
                  </a:lnTo>
                  <a:lnTo>
                    <a:pt x="0" y="0"/>
                  </a:lnTo>
                  <a:cubicBezTo>
                    <a:pt x="28575" y="22860"/>
                    <a:pt x="61913" y="40958"/>
                    <a:pt x="97155" y="54293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4ED3BC3-F954-47EB-8B21-2CBF7771B9DD}"/>
                </a:ext>
              </a:extLst>
            </p:cNvPr>
            <p:cNvSpPr/>
            <p:nvPr/>
          </p:nvSpPr>
          <p:spPr>
            <a:xfrm>
              <a:off x="10462220" y="5334240"/>
              <a:ext cx="86677" cy="9525"/>
            </a:xfrm>
            <a:custGeom>
              <a:avLst/>
              <a:gdLst>
                <a:gd name="connsiteX0" fmla="*/ 86677 w 86677"/>
                <a:gd name="connsiteY0" fmla="*/ 0 h 9525"/>
                <a:gd name="connsiteX1" fmla="*/ 0 w 8667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677" h="9525">
                  <a:moveTo>
                    <a:pt x="86677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8FBB4B3-3594-4F9A-B6F4-F71EEF7F8558}"/>
                </a:ext>
              </a:extLst>
            </p:cNvPr>
            <p:cNvSpPr/>
            <p:nvPr/>
          </p:nvSpPr>
          <p:spPr>
            <a:xfrm>
              <a:off x="10393640" y="5279947"/>
              <a:ext cx="98107" cy="108585"/>
            </a:xfrm>
            <a:custGeom>
              <a:avLst/>
              <a:gdLst>
                <a:gd name="connsiteX0" fmla="*/ 0 w 98107"/>
                <a:gd name="connsiteY0" fmla="*/ 54293 h 108585"/>
                <a:gd name="connsiteX1" fmla="*/ 98107 w 98107"/>
                <a:gd name="connsiteY1" fmla="*/ 0 h 108585"/>
                <a:gd name="connsiteX2" fmla="*/ 78105 w 98107"/>
                <a:gd name="connsiteY2" fmla="*/ 54293 h 108585"/>
                <a:gd name="connsiteX3" fmla="*/ 98107 w 98107"/>
                <a:gd name="connsiteY3" fmla="*/ 108585 h 108585"/>
                <a:gd name="connsiteX4" fmla="*/ 0 w 98107"/>
                <a:gd name="connsiteY4" fmla="*/ 54293 h 108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107" h="108585">
                  <a:moveTo>
                    <a:pt x="0" y="54293"/>
                  </a:moveTo>
                  <a:cubicBezTo>
                    <a:pt x="35242" y="41910"/>
                    <a:pt x="68580" y="22860"/>
                    <a:pt x="98107" y="0"/>
                  </a:cubicBezTo>
                  <a:lnTo>
                    <a:pt x="78105" y="54293"/>
                  </a:lnTo>
                  <a:lnTo>
                    <a:pt x="98107" y="108585"/>
                  </a:lnTo>
                  <a:cubicBezTo>
                    <a:pt x="67627" y="84773"/>
                    <a:pt x="35242" y="66675"/>
                    <a:pt x="0" y="54293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FC1B6C7-2066-4ED1-9BC6-643E675D5B8F}"/>
                </a:ext>
              </a:extLst>
            </p:cNvPr>
            <p:cNvSpPr/>
            <p:nvPr/>
          </p:nvSpPr>
          <p:spPr>
            <a:xfrm>
              <a:off x="10226000" y="5561887"/>
              <a:ext cx="9525" cy="188594"/>
            </a:xfrm>
            <a:custGeom>
              <a:avLst/>
              <a:gdLst>
                <a:gd name="connsiteX0" fmla="*/ 0 w 9525"/>
                <a:gd name="connsiteY0" fmla="*/ 0 h 188594"/>
                <a:gd name="connsiteX1" fmla="*/ 0 w 9525"/>
                <a:gd name="connsiteY1" fmla="*/ 188595 h 188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88594">
                  <a:moveTo>
                    <a:pt x="0" y="0"/>
                  </a:moveTo>
                  <a:lnTo>
                    <a:pt x="0" y="18859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67" name="Graphic 41">
            <a:extLst>
              <a:ext uri="{FF2B5EF4-FFF2-40B4-BE49-F238E27FC236}">
                <a16:creationId xmlns:a16="http://schemas.microsoft.com/office/drawing/2014/main" id="{C7B519FB-DDF8-4B64-AF4B-CFDC563FCB1B}"/>
              </a:ext>
            </a:extLst>
          </p:cNvPr>
          <p:cNvGrpSpPr/>
          <p:nvPr/>
        </p:nvGrpSpPr>
        <p:grpSpPr>
          <a:xfrm>
            <a:off x="3468791" y="1799802"/>
            <a:ext cx="530542" cy="338137"/>
            <a:chOff x="3468791" y="1799802"/>
            <a:chExt cx="530542" cy="338137"/>
          </a:xfrm>
          <a:noFill/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246DBBC-30F8-4616-AFFA-B7A4C76D0DA3}"/>
                </a:ext>
              </a:extLst>
            </p:cNvPr>
            <p:cNvSpPr/>
            <p:nvPr/>
          </p:nvSpPr>
          <p:spPr>
            <a:xfrm>
              <a:off x="3468791" y="1835997"/>
              <a:ext cx="66675" cy="266700"/>
            </a:xfrm>
            <a:custGeom>
              <a:avLst/>
              <a:gdLst>
                <a:gd name="connsiteX0" fmla="*/ 33338 w 66675"/>
                <a:gd name="connsiteY0" fmla="*/ 0 h 266700"/>
                <a:gd name="connsiteX1" fmla="*/ 33338 w 66675"/>
                <a:gd name="connsiteY1" fmla="*/ 0 h 266700"/>
                <a:gd name="connsiteX2" fmla="*/ 66675 w 66675"/>
                <a:gd name="connsiteY2" fmla="*/ 33338 h 266700"/>
                <a:gd name="connsiteX3" fmla="*/ 66675 w 66675"/>
                <a:gd name="connsiteY3" fmla="*/ 233363 h 266700"/>
                <a:gd name="connsiteX4" fmla="*/ 33338 w 66675"/>
                <a:gd name="connsiteY4" fmla="*/ 266700 h 266700"/>
                <a:gd name="connsiteX5" fmla="*/ 33338 w 66675"/>
                <a:gd name="connsiteY5" fmla="*/ 266700 h 266700"/>
                <a:gd name="connsiteX6" fmla="*/ 0 w 66675"/>
                <a:gd name="connsiteY6" fmla="*/ 233363 h 266700"/>
                <a:gd name="connsiteX7" fmla="*/ 0 w 66675"/>
                <a:gd name="connsiteY7" fmla="*/ 33338 h 266700"/>
                <a:gd name="connsiteX8" fmla="*/ 33338 w 66675"/>
                <a:gd name="connsiteY8" fmla="*/ 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675" h="266700">
                  <a:moveTo>
                    <a:pt x="33338" y="0"/>
                  </a:moveTo>
                  <a:lnTo>
                    <a:pt x="33338" y="0"/>
                  </a:lnTo>
                  <a:cubicBezTo>
                    <a:pt x="51435" y="0"/>
                    <a:pt x="66675" y="15240"/>
                    <a:pt x="66675" y="33338"/>
                  </a:cubicBezTo>
                  <a:lnTo>
                    <a:pt x="66675" y="233363"/>
                  </a:lnTo>
                  <a:cubicBezTo>
                    <a:pt x="66675" y="251460"/>
                    <a:pt x="51435" y="266700"/>
                    <a:pt x="33338" y="266700"/>
                  </a:cubicBezTo>
                  <a:lnTo>
                    <a:pt x="33338" y="266700"/>
                  </a:lnTo>
                  <a:cubicBezTo>
                    <a:pt x="15240" y="266700"/>
                    <a:pt x="0" y="251460"/>
                    <a:pt x="0" y="233363"/>
                  </a:cubicBezTo>
                  <a:lnTo>
                    <a:pt x="0" y="33338"/>
                  </a:lnTo>
                  <a:cubicBezTo>
                    <a:pt x="0" y="14288"/>
                    <a:pt x="15240" y="0"/>
                    <a:pt x="33338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D973291-050B-4193-9030-4BE52F3B4C98}"/>
                </a:ext>
              </a:extLst>
            </p:cNvPr>
            <p:cNvSpPr/>
            <p:nvPr/>
          </p:nvSpPr>
          <p:spPr>
            <a:xfrm>
              <a:off x="3932658" y="1835045"/>
              <a:ext cx="66675" cy="266700"/>
            </a:xfrm>
            <a:custGeom>
              <a:avLst/>
              <a:gdLst>
                <a:gd name="connsiteX0" fmla="*/ 33338 w 66675"/>
                <a:gd name="connsiteY0" fmla="*/ 266700 h 266700"/>
                <a:gd name="connsiteX1" fmla="*/ 33338 w 66675"/>
                <a:gd name="connsiteY1" fmla="*/ 266700 h 266700"/>
                <a:gd name="connsiteX2" fmla="*/ 66675 w 66675"/>
                <a:gd name="connsiteY2" fmla="*/ 233363 h 266700"/>
                <a:gd name="connsiteX3" fmla="*/ 66675 w 66675"/>
                <a:gd name="connsiteY3" fmla="*/ 33338 h 266700"/>
                <a:gd name="connsiteX4" fmla="*/ 33338 w 66675"/>
                <a:gd name="connsiteY4" fmla="*/ 0 h 266700"/>
                <a:gd name="connsiteX5" fmla="*/ 33338 w 66675"/>
                <a:gd name="connsiteY5" fmla="*/ 0 h 266700"/>
                <a:gd name="connsiteX6" fmla="*/ 0 w 66675"/>
                <a:gd name="connsiteY6" fmla="*/ 33338 h 266700"/>
                <a:gd name="connsiteX7" fmla="*/ 0 w 66675"/>
                <a:gd name="connsiteY7" fmla="*/ 234315 h 266700"/>
                <a:gd name="connsiteX8" fmla="*/ 33338 w 66675"/>
                <a:gd name="connsiteY8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6675" h="266700">
                  <a:moveTo>
                    <a:pt x="33338" y="266700"/>
                  </a:moveTo>
                  <a:lnTo>
                    <a:pt x="33338" y="266700"/>
                  </a:lnTo>
                  <a:cubicBezTo>
                    <a:pt x="51435" y="266700"/>
                    <a:pt x="66675" y="251460"/>
                    <a:pt x="66675" y="233363"/>
                  </a:cubicBezTo>
                  <a:lnTo>
                    <a:pt x="66675" y="33338"/>
                  </a:lnTo>
                  <a:cubicBezTo>
                    <a:pt x="66675" y="15240"/>
                    <a:pt x="52388" y="0"/>
                    <a:pt x="33338" y="0"/>
                  </a:cubicBezTo>
                  <a:lnTo>
                    <a:pt x="33338" y="0"/>
                  </a:lnTo>
                  <a:cubicBezTo>
                    <a:pt x="15240" y="0"/>
                    <a:pt x="0" y="15240"/>
                    <a:pt x="0" y="33338"/>
                  </a:cubicBezTo>
                  <a:lnTo>
                    <a:pt x="0" y="234315"/>
                  </a:lnTo>
                  <a:cubicBezTo>
                    <a:pt x="0" y="252413"/>
                    <a:pt x="14288" y="266700"/>
                    <a:pt x="33338" y="26670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D4084E9-1DB8-455D-AD4D-B998FCA5B002}"/>
                </a:ext>
              </a:extLst>
            </p:cNvPr>
            <p:cNvSpPr/>
            <p:nvPr/>
          </p:nvSpPr>
          <p:spPr>
            <a:xfrm>
              <a:off x="3534513" y="1799802"/>
              <a:ext cx="66675" cy="338137"/>
            </a:xfrm>
            <a:custGeom>
              <a:avLst/>
              <a:gdLst>
                <a:gd name="connsiteX0" fmla="*/ 33338 w 66675"/>
                <a:gd name="connsiteY0" fmla="*/ 338137 h 338137"/>
                <a:gd name="connsiteX1" fmla="*/ 33338 w 66675"/>
                <a:gd name="connsiteY1" fmla="*/ 338137 h 338137"/>
                <a:gd name="connsiteX2" fmla="*/ 0 w 66675"/>
                <a:gd name="connsiteY2" fmla="*/ 304800 h 338137"/>
                <a:gd name="connsiteX3" fmla="*/ 0 w 66675"/>
                <a:gd name="connsiteY3" fmla="*/ 304800 h 338137"/>
                <a:gd name="connsiteX4" fmla="*/ 0 w 66675"/>
                <a:gd name="connsiteY4" fmla="*/ 33338 h 338137"/>
                <a:gd name="connsiteX5" fmla="*/ 33338 w 66675"/>
                <a:gd name="connsiteY5" fmla="*/ 0 h 338137"/>
                <a:gd name="connsiteX6" fmla="*/ 33338 w 66675"/>
                <a:gd name="connsiteY6" fmla="*/ 0 h 338137"/>
                <a:gd name="connsiteX7" fmla="*/ 66675 w 66675"/>
                <a:gd name="connsiteY7" fmla="*/ 33338 h 338137"/>
                <a:gd name="connsiteX8" fmla="*/ 66675 w 66675"/>
                <a:gd name="connsiteY8" fmla="*/ 304800 h 338137"/>
                <a:gd name="connsiteX9" fmla="*/ 33338 w 66675"/>
                <a:gd name="connsiteY9" fmla="*/ 338137 h 338137"/>
                <a:gd name="connsiteX10" fmla="*/ 33338 w 66675"/>
                <a:gd name="connsiteY10" fmla="*/ 338137 h 33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6675" h="338137">
                  <a:moveTo>
                    <a:pt x="33338" y="338137"/>
                  </a:moveTo>
                  <a:lnTo>
                    <a:pt x="33338" y="338137"/>
                  </a:lnTo>
                  <a:cubicBezTo>
                    <a:pt x="15240" y="338137"/>
                    <a:pt x="0" y="322897"/>
                    <a:pt x="0" y="304800"/>
                  </a:cubicBezTo>
                  <a:lnTo>
                    <a:pt x="0" y="304800"/>
                  </a:lnTo>
                  <a:lnTo>
                    <a:pt x="0" y="33338"/>
                  </a:lnTo>
                  <a:cubicBezTo>
                    <a:pt x="0" y="15240"/>
                    <a:pt x="15240" y="0"/>
                    <a:pt x="33338" y="0"/>
                  </a:cubicBezTo>
                  <a:lnTo>
                    <a:pt x="33338" y="0"/>
                  </a:lnTo>
                  <a:cubicBezTo>
                    <a:pt x="51435" y="0"/>
                    <a:pt x="66675" y="15240"/>
                    <a:pt x="66675" y="33338"/>
                  </a:cubicBezTo>
                  <a:lnTo>
                    <a:pt x="66675" y="304800"/>
                  </a:lnTo>
                  <a:cubicBezTo>
                    <a:pt x="66675" y="322897"/>
                    <a:pt x="51435" y="338137"/>
                    <a:pt x="33338" y="338137"/>
                  </a:cubicBezTo>
                  <a:lnTo>
                    <a:pt x="33338" y="33813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04A1488-EE6B-4D4A-BA2B-BE4718009C14}"/>
                </a:ext>
              </a:extLst>
            </p:cNvPr>
            <p:cNvSpPr/>
            <p:nvPr/>
          </p:nvSpPr>
          <p:spPr>
            <a:xfrm>
              <a:off x="3865983" y="1799802"/>
              <a:ext cx="66675" cy="338137"/>
            </a:xfrm>
            <a:custGeom>
              <a:avLst/>
              <a:gdLst>
                <a:gd name="connsiteX0" fmla="*/ 33338 w 66675"/>
                <a:gd name="connsiteY0" fmla="*/ 338137 h 338137"/>
                <a:gd name="connsiteX1" fmla="*/ 33338 w 66675"/>
                <a:gd name="connsiteY1" fmla="*/ 338137 h 338137"/>
                <a:gd name="connsiteX2" fmla="*/ 66675 w 66675"/>
                <a:gd name="connsiteY2" fmla="*/ 304800 h 338137"/>
                <a:gd name="connsiteX3" fmla="*/ 66675 w 66675"/>
                <a:gd name="connsiteY3" fmla="*/ 304800 h 338137"/>
                <a:gd name="connsiteX4" fmla="*/ 66675 w 66675"/>
                <a:gd name="connsiteY4" fmla="*/ 33338 h 338137"/>
                <a:gd name="connsiteX5" fmla="*/ 33338 w 66675"/>
                <a:gd name="connsiteY5" fmla="*/ 0 h 338137"/>
                <a:gd name="connsiteX6" fmla="*/ 33338 w 66675"/>
                <a:gd name="connsiteY6" fmla="*/ 0 h 338137"/>
                <a:gd name="connsiteX7" fmla="*/ 0 w 66675"/>
                <a:gd name="connsiteY7" fmla="*/ 33338 h 338137"/>
                <a:gd name="connsiteX8" fmla="*/ 0 w 66675"/>
                <a:gd name="connsiteY8" fmla="*/ 304800 h 338137"/>
                <a:gd name="connsiteX9" fmla="*/ 33338 w 66675"/>
                <a:gd name="connsiteY9" fmla="*/ 338137 h 338137"/>
                <a:gd name="connsiteX10" fmla="*/ 33338 w 66675"/>
                <a:gd name="connsiteY10" fmla="*/ 338137 h 33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6675" h="338137">
                  <a:moveTo>
                    <a:pt x="33338" y="338137"/>
                  </a:moveTo>
                  <a:lnTo>
                    <a:pt x="33338" y="338137"/>
                  </a:lnTo>
                  <a:cubicBezTo>
                    <a:pt x="51435" y="338137"/>
                    <a:pt x="66675" y="322897"/>
                    <a:pt x="66675" y="304800"/>
                  </a:cubicBezTo>
                  <a:lnTo>
                    <a:pt x="66675" y="304800"/>
                  </a:lnTo>
                  <a:lnTo>
                    <a:pt x="66675" y="33338"/>
                  </a:lnTo>
                  <a:cubicBezTo>
                    <a:pt x="66675" y="15240"/>
                    <a:pt x="51435" y="0"/>
                    <a:pt x="33338" y="0"/>
                  </a:cubicBezTo>
                  <a:lnTo>
                    <a:pt x="33338" y="0"/>
                  </a:lnTo>
                  <a:cubicBezTo>
                    <a:pt x="15240" y="0"/>
                    <a:pt x="0" y="15240"/>
                    <a:pt x="0" y="33338"/>
                  </a:cubicBezTo>
                  <a:lnTo>
                    <a:pt x="0" y="304800"/>
                  </a:lnTo>
                  <a:cubicBezTo>
                    <a:pt x="0" y="322897"/>
                    <a:pt x="15240" y="338137"/>
                    <a:pt x="33338" y="338137"/>
                  </a:cubicBezTo>
                  <a:lnTo>
                    <a:pt x="33338" y="33813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6B9BBB6-FF3C-4F42-A8A0-96EECEAB0300}"/>
                </a:ext>
              </a:extLst>
            </p:cNvPr>
            <p:cNvSpPr/>
            <p:nvPr/>
          </p:nvSpPr>
          <p:spPr>
            <a:xfrm>
              <a:off x="3601188" y="1936010"/>
              <a:ext cx="265747" cy="65722"/>
            </a:xfrm>
            <a:custGeom>
              <a:avLst/>
              <a:gdLst>
                <a:gd name="connsiteX0" fmla="*/ 0 w 265747"/>
                <a:gd name="connsiteY0" fmla="*/ 0 h 65722"/>
                <a:gd name="connsiteX1" fmla="*/ 265748 w 265747"/>
                <a:gd name="connsiteY1" fmla="*/ 0 h 65722"/>
                <a:gd name="connsiteX2" fmla="*/ 265748 w 265747"/>
                <a:gd name="connsiteY2" fmla="*/ 65723 h 65722"/>
                <a:gd name="connsiteX3" fmla="*/ 0 w 265747"/>
                <a:gd name="connsiteY3" fmla="*/ 65723 h 6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5747" h="65722">
                  <a:moveTo>
                    <a:pt x="0" y="0"/>
                  </a:moveTo>
                  <a:lnTo>
                    <a:pt x="265748" y="0"/>
                  </a:lnTo>
                  <a:lnTo>
                    <a:pt x="265748" y="65723"/>
                  </a:lnTo>
                  <a:lnTo>
                    <a:pt x="0" y="6572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7" name="Graphic 43">
            <a:extLst>
              <a:ext uri="{FF2B5EF4-FFF2-40B4-BE49-F238E27FC236}">
                <a16:creationId xmlns:a16="http://schemas.microsoft.com/office/drawing/2014/main" id="{121B7274-E9B0-49AA-9C09-52C23C3FFF41}"/>
              </a:ext>
            </a:extLst>
          </p:cNvPr>
          <p:cNvGrpSpPr/>
          <p:nvPr/>
        </p:nvGrpSpPr>
        <p:grpSpPr>
          <a:xfrm>
            <a:off x="5651344" y="1799802"/>
            <a:ext cx="503872" cy="346709"/>
            <a:chOff x="5651344" y="1799802"/>
            <a:chExt cx="503872" cy="346709"/>
          </a:xfrm>
          <a:noFill/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51E602D-E45E-4FF3-AE99-9693DBD48BC8}"/>
                </a:ext>
              </a:extLst>
            </p:cNvPr>
            <p:cNvSpPr/>
            <p:nvPr/>
          </p:nvSpPr>
          <p:spPr>
            <a:xfrm>
              <a:off x="5651344" y="1805517"/>
              <a:ext cx="69532" cy="107632"/>
            </a:xfrm>
            <a:custGeom>
              <a:avLst/>
              <a:gdLst>
                <a:gd name="connsiteX0" fmla="*/ 69532 w 69532"/>
                <a:gd name="connsiteY0" fmla="*/ 0 h 107632"/>
                <a:gd name="connsiteX1" fmla="*/ 69532 w 69532"/>
                <a:gd name="connsiteY1" fmla="*/ 72390 h 107632"/>
                <a:gd name="connsiteX2" fmla="*/ 44768 w 69532"/>
                <a:gd name="connsiteY2" fmla="*/ 107632 h 107632"/>
                <a:gd name="connsiteX3" fmla="*/ 24765 w 69532"/>
                <a:gd name="connsiteY3" fmla="*/ 107632 h 107632"/>
                <a:gd name="connsiteX4" fmla="*/ 0 w 69532"/>
                <a:gd name="connsiteY4" fmla="*/ 72390 h 107632"/>
                <a:gd name="connsiteX5" fmla="*/ 0 w 69532"/>
                <a:gd name="connsiteY5" fmla="*/ 0 h 10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532" h="107632">
                  <a:moveTo>
                    <a:pt x="69532" y="0"/>
                  </a:moveTo>
                  <a:lnTo>
                    <a:pt x="69532" y="72390"/>
                  </a:lnTo>
                  <a:cubicBezTo>
                    <a:pt x="69532" y="91440"/>
                    <a:pt x="58102" y="107632"/>
                    <a:pt x="44768" y="107632"/>
                  </a:cubicBezTo>
                  <a:lnTo>
                    <a:pt x="24765" y="107632"/>
                  </a:lnTo>
                  <a:cubicBezTo>
                    <a:pt x="11430" y="106680"/>
                    <a:pt x="0" y="91440"/>
                    <a:pt x="0" y="72390"/>
                  </a:cubicBez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6CAABC5-4D5F-4273-85D4-3CE18DA870F3}"/>
                </a:ext>
              </a:extLst>
            </p:cNvPr>
            <p:cNvSpPr/>
            <p:nvPr/>
          </p:nvSpPr>
          <p:spPr>
            <a:xfrm>
              <a:off x="5686586" y="1805517"/>
              <a:ext cx="9525" cy="340995"/>
            </a:xfrm>
            <a:custGeom>
              <a:avLst/>
              <a:gdLst>
                <a:gd name="connsiteX0" fmla="*/ 0 w 9525"/>
                <a:gd name="connsiteY0" fmla="*/ 0 h 340995"/>
                <a:gd name="connsiteX1" fmla="*/ 0 w 9525"/>
                <a:gd name="connsiteY1" fmla="*/ 340995 h 340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40995">
                  <a:moveTo>
                    <a:pt x="0" y="0"/>
                  </a:moveTo>
                  <a:lnTo>
                    <a:pt x="0" y="34099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BDBEFE8-F89E-4526-954D-796705CCC8E6}"/>
                </a:ext>
              </a:extLst>
            </p:cNvPr>
            <p:cNvSpPr/>
            <p:nvPr/>
          </p:nvSpPr>
          <p:spPr>
            <a:xfrm>
              <a:off x="5790409" y="1871240"/>
              <a:ext cx="209550" cy="209550"/>
            </a:xfrm>
            <a:custGeom>
              <a:avLst/>
              <a:gdLst>
                <a:gd name="connsiteX0" fmla="*/ 209550 w 209550"/>
                <a:gd name="connsiteY0" fmla="*/ 104775 h 209550"/>
                <a:gd name="connsiteX1" fmla="*/ 104775 w 209550"/>
                <a:gd name="connsiteY1" fmla="*/ 209550 h 209550"/>
                <a:gd name="connsiteX2" fmla="*/ 0 w 209550"/>
                <a:gd name="connsiteY2" fmla="*/ 104775 h 209550"/>
                <a:gd name="connsiteX3" fmla="*/ 104775 w 209550"/>
                <a:gd name="connsiteY3" fmla="*/ 0 h 209550"/>
                <a:gd name="connsiteX4" fmla="*/ 209550 w 209550"/>
                <a:gd name="connsiteY4" fmla="*/ 104775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09550">
                  <a:moveTo>
                    <a:pt x="209550" y="104775"/>
                  </a:moveTo>
                  <a:cubicBezTo>
                    <a:pt x="209550" y="162641"/>
                    <a:pt x="162641" y="209550"/>
                    <a:pt x="104775" y="209550"/>
                  </a:cubicBezTo>
                  <a:cubicBezTo>
                    <a:pt x="46909" y="209550"/>
                    <a:pt x="0" y="162641"/>
                    <a:pt x="0" y="104775"/>
                  </a:cubicBezTo>
                  <a:cubicBezTo>
                    <a:pt x="0" y="46909"/>
                    <a:pt x="46909" y="0"/>
                    <a:pt x="104775" y="0"/>
                  </a:cubicBezTo>
                  <a:cubicBezTo>
                    <a:pt x="162641" y="0"/>
                    <a:pt x="209550" y="46909"/>
                    <a:pt x="209550" y="10477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C33AEC7-6AF5-4BC4-BCC7-75153C2734A1}"/>
                </a:ext>
              </a:extLst>
            </p:cNvPr>
            <p:cNvSpPr/>
            <p:nvPr/>
          </p:nvSpPr>
          <p:spPr>
            <a:xfrm>
              <a:off x="5741831" y="1822662"/>
              <a:ext cx="306705" cy="306705"/>
            </a:xfrm>
            <a:custGeom>
              <a:avLst/>
              <a:gdLst>
                <a:gd name="connsiteX0" fmla="*/ 306705 w 306705"/>
                <a:gd name="connsiteY0" fmla="*/ 153353 h 306705"/>
                <a:gd name="connsiteX1" fmla="*/ 153353 w 306705"/>
                <a:gd name="connsiteY1" fmla="*/ 306705 h 306705"/>
                <a:gd name="connsiteX2" fmla="*/ 0 w 306705"/>
                <a:gd name="connsiteY2" fmla="*/ 153353 h 306705"/>
                <a:gd name="connsiteX3" fmla="*/ 153353 w 306705"/>
                <a:gd name="connsiteY3" fmla="*/ 0 h 306705"/>
                <a:gd name="connsiteX4" fmla="*/ 306705 w 306705"/>
                <a:gd name="connsiteY4" fmla="*/ 153353 h 306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6705" h="306705">
                  <a:moveTo>
                    <a:pt x="306705" y="153353"/>
                  </a:moveTo>
                  <a:cubicBezTo>
                    <a:pt x="306705" y="238047"/>
                    <a:pt x="238047" y="306705"/>
                    <a:pt x="153353" y="306705"/>
                  </a:cubicBezTo>
                  <a:cubicBezTo>
                    <a:pt x="68658" y="306705"/>
                    <a:pt x="0" y="238047"/>
                    <a:pt x="0" y="153353"/>
                  </a:cubicBezTo>
                  <a:cubicBezTo>
                    <a:pt x="0" y="68658"/>
                    <a:pt x="68658" y="0"/>
                    <a:pt x="153353" y="0"/>
                  </a:cubicBezTo>
                  <a:cubicBezTo>
                    <a:pt x="238047" y="0"/>
                    <a:pt x="306705" y="68658"/>
                    <a:pt x="306705" y="15335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1B662FA7-C224-4C10-9D74-4C0813B8EFD0}"/>
                </a:ext>
              </a:extLst>
            </p:cNvPr>
            <p:cNvSpPr/>
            <p:nvPr/>
          </p:nvSpPr>
          <p:spPr>
            <a:xfrm>
              <a:off x="6091399" y="1799802"/>
              <a:ext cx="63817" cy="346709"/>
            </a:xfrm>
            <a:custGeom>
              <a:avLst/>
              <a:gdLst>
                <a:gd name="connsiteX0" fmla="*/ 63817 w 63817"/>
                <a:gd name="connsiteY0" fmla="*/ 346710 h 346709"/>
                <a:gd name="connsiteX1" fmla="*/ 63817 w 63817"/>
                <a:gd name="connsiteY1" fmla="*/ 0 h 346709"/>
                <a:gd name="connsiteX2" fmla="*/ 0 w 63817"/>
                <a:gd name="connsiteY2" fmla="*/ 63818 h 346709"/>
                <a:gd name="connsiteX3" fmla="*/ 0 w 63817"/>
                <a:gd name="connsiteY3" fmla="*/ 217170 h 346709"/>
                <a:gd name="connsiteX4" fmla="*/ 63817 w 63817"/>
                <a:gd name="connsiteY4" fmla="*/ 217170 h 346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17" h="346709">
                  <a:moveTo>
                    <a:pt x="63817" y="346710"/>
                  </a:moveTo>
                  <a:lnTo>
                    <a:pt x="63817" y="0"/>
                  </a:lnTo>
                  <a:cubicBezTo>
                    <a:pt x="63817" y="0"/>
                    <a:pt x="0" y="2857"/>
                    <a:pt x="0" y="63818"/>
                  </a:cubicBezTo>
                  <a:lnTo>
                    <a:pt x="0" y="217170"/>
                  </a:lnTo>
                  <a:lnTo>
                    <a:pt x="63817" y="21717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5" name="Graphic 45">
            <a:extLst>
              <a:ext uri="{FF2B5EF4-FFF2-40B4-BE49-F238E27FC236}">
                <a16:creationId xmlns:a16="http://schemas.microsoft.com/office/drawing/2014/main" id="{30DCCAB8-25D4-4C53-A445-A9CA6FE0769D}"/>
              </a:ext>
            </a:extLst>
          </p:cNvPr>
          <p:cNvGrpSpPr/>
          <p:nvPr/>
        </p:nvGrpSpPr>
        <p:grpSpPr>
          <a:xfrm>
            <a:off x="7786495" y="1685502"/>
            <a:ext cx="551274" cy="576028"/>
            <a:chOff x="7786495" y="1685502"/>
            <a:chExt cx="551274" cy="576028"/>
          </a:xfrm>
          <a:noFill/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F045316C-2AC0-463B-B2AC-59CE777A2052}"/>
                </a:ext>
              </a:extLst>
            </p:cNvPr>
            <p:cNvSpPr/>
            <p:nvPr/>
          </p:nvSpPr>
          <p:spPr>
            <a:xfrm>
              <a:off x="8160604" y="1685502"/>
              <a:ext cx="177164" cy="177164"/>
            </a:xfrm>
            <a:custGeom>
              <a:avLst/>
              <a:gdLst>
                <a:gd name="connsiteX0" fmla="*/ 177165 w 177164"/>
                <a:gd name="connsiteY0" fmla="*/ 88583 h 177164"/>
                <a:gd name="connsiteX1" fmla="*/ 88582 w 177164"/>
                <a:gd name="connsiteY1" fmla="*/ 177165 h 177164"/>
                <a:gd name="connsiteX2" fmla="*/ 0 w 177164"/>
                <a:gd name="connsiteY2" fmla="*/ 88583 h 177164"/>
                <a:gd name="connsiteX3" fmla="*/ 88582 w 177164"/>
                <a:gd name="connsiteY3" fmla="*/ 0 h 177164"/>
                <a:gd name="connsiteX4" fmla="*/ 177165 w 177164"/>
                <a:gd name="connsiteY4" fmla="*/ 88583 h 177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164" h="177164">
                  <a:moveTo>
                    <a:pt x="177165" y="88583"/>
                  </a:moveTo>
                  <a:cubicBezTo>
                    <a:pt x="177165" y="137505"/>
                    <a:pt x="137505" y="177165"/>
                    <a:pt x="88582" y="177165"/>
                  </a:cubicBezTo>
                  <a:cubicBezTo>
                    <a:pt x="39660" y="177165"/>
                    <a:pt x="0" y="137505"/>
                    <a:pt x="0" y="88583"/>
                  </a:cubicBezTo>
                  <a:cubicBezTo>
                    <a:pt x="0" y="39660"/>
                    <a:pt x="39660" y="0"/>
                    <a:pt x="88582" y="0"/>
                  </a:cubicBezTo>
                  <a:cubicBezTo>
                    <a:pt x="137505" y="0"/>
                    <a:pt x="177165" y="39660"/>
                    <a:pt x="177165" y="8858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45E4270D-3B8D-41B5-B312-C42BE18391B3}"/>
                </a:ext>
              </a:extLst>
            </p:cNvPr>
            <p:cNvSpPr/>
            <p:nvPr/>
          </p:nvSpPr>
          <p:spPr>
            <a:xfrm>
              <a:off x="7786495" y="1760724"/>
              <a:ext cx="316984" cy="257929"/>
            </a:xfrm>
            <a:custGeom>
              <a:avLst/>
              <a:gdLst>
                <a:gd name="connsiteX0" fmla="*/ 10254 w 316984"/>
                <a:gd name="connsiteY0" fmla="*/ 161950 h 257929"/>
                <a:gd name="connsiteX1" fmla="*/ 245522 w 316984"/>
                <a:gd name="connsiteY1" fmla="*/ 3835 h 257929"/>
                <a:gd name="connsiteX2" fmla="*/ 276954 w 316984"/>
                <a:gd name="connsiteY2" fmla="*/ 10503 h 257929"/>
                <a:gd name="connsiteX3" fmla="*/ 313149 w 316984"/>
                <a:gd name="connsiteY3" fmla="*/ 64795 h 257929"/>
                <a:gd name="connsiteX4" fmla="*/ 306482 w 316984"/>
                <a:gd name="connsiteY4" fmla="*/ 96228 h 257929"/>
                <a:gd name="connsiteX5" fmla="*/ 72167 w 316984"/>
                <a:gd name="connsiteY5" fmla="*/ 254343 h 257929"/>
                <a:gd name="connsiteX6" fmla="*/ 39782 w 316984"/>
                <a:gd name="connsiteY6" fmla="*/ 247675 h 257929"/>
                <a:gd name="connsiteX7" fmla="*/ 3587 w 316984"/>
                <a:gd name="connsiteY7" fmla="*/ 193383 h 257929"/>
                <a:gd name="connsiteX8" fmla="*/ 10254 w 316984"/>
                <a:gd name="connsiteY8" fmla="*/ 161950 h 257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6984" h="257929">
                  <a:moveTo>
                    <a:pt x="10254" y="161950"/>
                  </a:moveTo>
                  <a:lnTo>
                    <a:pt x="245522" y="3835"/>
                  </a:lnTo>
                  <a:cubicBezTo>
                    <a:pt x="255999" y="-2832"/>
                    <a:pt x="270287" y="-927"/>
                    <a:pt x="276954" y="10503"/>
                  </a:cubicBezTo>
                  <a:lnTo>
                    <a:pt x="313149" y="64795"/>
                  </a:lnTo>
                  <a:cubicBezTo>
                    <a:pt x="319817" y="75273"/>
                    <a:pt x="317912" y="89560"/>
                    <a:pt x="306482" y="96228"/>
                  </a:cubicBezTo>
                  <a:lnTo>
                    <a:pt x="72167" y="254343"/>
                  </a:lnTo>
                  <a:cubicBezTo>
                    <a:pt x="61689" y="261010"/>
                    <a:pt x="47402" y="258153"/>
                    <a:pt x="39782" y="247675"/>
                  </a:cubicBezTo>
                  <a:lnTo>
                    <a:pt x="3587" y="193383"/>
                  </a:lnTo>
                  <a:cubicBezTo>
                    <a:pt x="-3081" y="182905"/>
                    <a:pt x="-223" y="169570"/>
                    <a:pt x="10254" y="16195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E753927-A703-4EDA-95BC-EB516798849E}"/>
                </a:ext>
              </a:extLst>
            </p:cNvPr>
            <p:cNvSpPr/>
            <p:nvPr/>
          </p:nvSpPr>
          <p:spPr>
            <a:xfrm>
              <a:off x="8080594" y="1735985"/>
              <a:ext cx="88582" cy="60007"/>
            </a:xfrm>
            <a:custGeom>
              <a:avLst/>
              <a:gdLst>
                <a:gd name="connsiteX0" fmla="*/ 88583 w 88582"/>
                <a:gd name="connsiteY0" fmla="*/ 0 h 60007"/>
                <a:gd name="connsiteX1" fmla="*/ 0 w 88582"/>
                <a:gd name="connsiteY1" fmla="*/ 60007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582" h="60007">
                  <a:moveTo>
                    <a:pt x="88583" y="0"/>
                  </a:moveTo>
                  <a:lnTo>
                    <a:pt x="0" y="6000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BE1E4D1-FAF0-430F-97D7-38E91DDCFEF9}"/>
                </a:ext>
              </a:extLst>
            </p:cNvPr>
            <p:cNvSpPr/>
            <p:nvPr/>
          </p:nvSpPr>
          <p:spPr>
            <a:xfrm>
              <a:off x="8120949" y="1926718"/>
              <a:ext cx="203251" cy="334812"/>
            </a:xfrm>
            <a:custGeom>
              <a:avLst/>
              <a:gdLst>
                <a:gd name="connsiteX0" fmla="*/ 1555 w 203251"/>
                <a:gd name="connsiteY0" fmla="*/ 281706 h 334812"/>
                <a:gd name="connsiteX1" fmla="*/ 97757 w 203251"/>
                <a:gd name="connsiteY1" fmla="*/ 15006 h 334812"/>
                <a:gd name="connsiteX2" fmla="*/ 127285 w 203251"/>
                <a:gd name="connsiteY2" fmla="*/ 1671 h 334812"/>
                <a:gd name="connsiteX3" fmla="*/ 188245 w 203251"/>
                <a:gd name="connsiteY3" fmla="*/ 23579 h 334812"/>
                <a:gd name="connsiteX4" fmla="*/ 201580 w 203251"/>
                <a:gd name="connsiteY4" fmla="*/ 53106 h 334812"/>
                <a:gd name="connsiteX5" fmla="*/ 105377 w 203251"/>
                <a:gd name="connsiteY5" fmla="*/ 319806 h 334812"/>
                <a:gd name="connsiteX6" fmla="*/ 75850 w 203251"/>
                <a:gd name="connsiteY6" fmla="*/ 333141 h 334812"/>
                <a:gd name="connsiteX7" fmla="*/ 14890 w 203251"/>
                <a:gd name="connsiteY7" fmla="*/ 311234 h 334812"/>
                <a:gd name="connsiteX8" fmla="*/ 1555 w 203251"/>
                <a:gd name="connsiteY8" fmla="*/ 281706 h 334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3251" h="334812">
                  <a:moveTo>
                    <a:pt x="1555" y="281706"/>
                  </a:moveTo>
                  <a:lnTo>
                    <a:pt x="97757" y="15006"/>
                  </a:lnTo>
                  <a:cubicBezTo>
                    <a:pt x="102520" y="2624"/>
                    <a:pt x="114902" y="-3091"/>
                    <a:pt x="127285" y="1671"/>
                  </a:cubicBezTo>
                  <a:lnTo>
                    <a:pt x="188245" y="23579"/>
                  </a:lnTo>
                  <a:cubicBezTo>
                    <a:pt x="200627" y="28341"/>
                    <a:pt x="206342" y="40724"/>
                    <a:pt x="201580" y="53106"/>
                  </a:cubicBezTo>
                  <a:lnTo>
                    <a:pt x="105377" y="319806"/>
                  </a:lnTo>
                  <a:cubicBezTo>
                    <a:pt x="100615" y="332189"/>
                    <a:pt x="88232" y="337904"/>
                    <a:pt x="75850" y="333141"/>
                  </a:cubicBezTo>
                  <a:lnTo>
                    <a:pt x="14890" y="311234"/>
                  </a:lnTo>
                  <a:cubicBezTo>
                    <a:pt x="3460" y="306471"/>
                    <a:pt x="-3208" y="293136"/>
                    <a:pt x="1555" y="281706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C0618BAC-A500-4379-AD7C-B9311396ADCA}"/>
                </a:ext>
              </a:extLst>
            </p:cNvPr>
            <p:cNvSpPr/>
            <p:nvPr/>
          </p:nvSpPr>
          <p:spPr>
            <a:xfrm>
              <a:off x="8277762" y="1836950"/>
              <a:ext cx="35242" cy="100965"/>
            </a:xfrm>
            <a:custGeom>
              <a:avLst/>
              <a:gdLst>
                <a:gd name="connsiteX0" fmla="*/ 35243 w 35242"/>
                <a:gd name="connsiteY0" fmla="*/ 0 h 100965"/>
                <a:gd name="connsiteX1" fmla="*/ 0 w 35242"/>
                <a:gd name="connsiteY1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242" h="100965">
                  <a:moveTo>
                    <a:pt x="35243" y="0"/>
                  </a:moveTo>
                  <a:lnTo>
                    <a:pt x="0" y="10096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3" name="Graphic 49">
            <a:extLst>
              <a:ext uri="{FF2B5EF4-FFF2-40B4-BE49-F238E27FC236}">
                <a16:creationId xmlns:a16="http://schemas.microsoft.com/office/drawing/2014/main" id="{3CD6AF89-92D2-470F-9886-E87D6DA1DACF}"/>
              </a:ext>
            </a:extLst>
          </p:cNvPr>
          <p:cNvGrpSpPr/>
          <p:nvPr/>
        </p:nvGrpSpPr>
        <p:grpSpPr>
          <a:xfrm>
            <a:off x="1362650" y="3409382"/>
            <a:ext cx="416769" cy="582930"/>
            <a:chOff x="1362650" y="3409382"/>
            <a:chExt cx="416769" cy="582930"/>
          </a:xfrm>
          <a:noFill/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8F5429D4-109C-4170-99E6-2B438FC088EC}"/>
                </a:ext>
              </a:extLst>
            </p:cNvPr>
            <p:cNvSpPr/>
            <p:nvPr/>
          </p:nvSpPr>
          <p:spPr>
            <a:xfrm>
              <a:off x="1362650" y="3594380"/>
              <a:ext cx="416769" cy="397932"/>
            </a:xfrm>
            <a:custGeom>
              <a:avLst/>
              <a:gdLst>
                <a:gd name="connsiteX0" fmla="*/ 121707 w 416769"/>
                <a:gd name="connsiteY0" fmla="*/ 397932 h 397932"/>
                <a:gd name="connsiteX1" fmla="*/ 18837 w 416769"/>
                <a:gd name="connsiteY1" fmla="*/ 121707 h 397932"/>
                <a:gd name="connsiteX2" fmla="*/ 295062 w 416769"/>
                <a:gd name="connsiteY2" fmla="*/ 18837 h 397932"/>
                <a:gd name="connsiteX3" fmla="*/ 397932 w 416769"/>
                <a:gd name="connsiteY3" fmla="*/ 295062 h 397932"/>
                <a:gd name="connsiteX4" fmla="*/ 295062 w 416769"/>
                <a:gd name="connsiteY4" fmla="*/ 397932 h 397932"/>
                <a:gd name="connsiteX5" fmla="*/ 121707 w 416769"/>
                <a:gd name="connsiteY5" fmla="*/ 397932 h 39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6769" h="397932">
                  <a:moveTo>
                    <a:pt x="121707" y="397932"/>
                  </a:moveTo>
                  <a:cubicBezTo>
                    <a:pt x="16932" y="350307"/>
                    <a:pt x="-28788" y="226482"/>
                    <a:pt x="18837" y="121707"/>
                  </a:cubicBezTo>
                  <a:cubicBezTo>
                    <a:pt x="66462" y="16932"/>
                    <a:pt x="190287" y="-28788"/>
                    <a:pt x="295062" y="18837"/>
                  </a:cubicBezTo>
                  <a:cubicBezTo>
                    <a:pt x="399837" y="66462"/>
                    <a:pt x="445557" y="190287"/>
                    <a:pt x="397932" y="295062"/>
                  </a:cubicBezTo>
                  <a:cubicBezTo>
                    <a:pt x="376977" y="340782"/>
                    <a:pt x="340782" y="376977"/>
                    <a:pt x="295062" y="397932"/>
                  </a:cubicBezTo>
                  <a:lnTo>
                    <a:pt x="121707" y="39793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C756D3F5-811C-43EE-A4C8-BA21C6E006DB}"/>
                </a:ext>
              </a:extLst>
            </p:cNvPr>
            <p:cNvSpPr/>
            <p:nvPr/>
          </p:nvSpPr>
          <p:spPr>
            <a:xfrm>
              <a:off x="1478643" y="3726565"/>
              <a:ext cx="9525" cy="137160"/>
            </a:xfrm>
            <a:custGeom>
              <a:avLst/>
              <a:gdLst>
                <a:gd name="connsiteX0" fmla="*/ 0 w 9525"/>
                <a:gd name="connsiteY0" fmla="*/ 0 h 137160"/>
                <a:gd name="connsiteX1" fmla="*/ 0 w 9525"/>
                <a:gd name="connsiteY1" fmla="*/ 137160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7160">
                  <a:moveTo>
                    <a:pt x="0" y="0"/>
                  </a:moveTo>
                  <a:lnTo>
                    <a:pt x="0" y="13716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F65F025-F5EA-46AD-A3EC-F38A47E858D4}"/>
                </a:ext>
              </a:extLst>
            </p:cNvPr>
            <p:cNvSpPr/>
            <p:nvPr/>
          </p:nvSpPr>
          <p:spPr>
            <a:xfrm>
              <a:off x="1478643" y="3727517"/>
              <a:ext cx="67627" cy="136207"/>
            </a:xfrm>
            <a:custGeom>
              <a:avLst/>
              <a:gdLst>
                <a:gd name="connsiteX0" fmla="*/ 67627 w 67627"/>
                <a:gd name="connsiteY0" fmla="*/ 0 h 136207"/>
                <a:gd name="connsiteX1" fmla="*/ 0 w 67627"/>
                <a:gd name="connsiteY1" fmla="*/ 67627 h 136207"/>
                <a:gd name="connsiteX2" fmla="*/ 67627 w 67627"/>
                <a:gd name="connsiteY2" fmla="*/ 136208 h 13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7627" h="136207">
                  <a:moveTo>
                    <a:pt x="67627" y="0"/>
                  </a:moveTo>
                  <a:lnTo>
                    <a:pt x="0" y="67627"/>
                  </a:lnTo>
                  <a:lnTo>
                    <a:pt x="67627" y="13620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7B64D17C-DC5B-4A33-9DB4-AAF5E8563242}"/>
                </a:ext>
              </a:extLst>
            </p:cNvPr>
            <p:cNvSpPr/>
            <p:nvPr/>
          </p:nvSpPr>
          <p:spPr>
            <a:xfrm>
              <a:off x="1582173" y="3727517"/>
              <a:ext cx="86308" cy="136207"/>
            </a:xfrm>
            <a:custGeom>
              <a:avLst/>
              <a:gdLst>
                <a:gd name="connsiteX0" fmla="*/ 86017 w 86308"/>
                <a:gd name="connsiteY0" fmla="*/ 22860 h 136207"/>
                <a:gd name="connsiteX1" fmla="*/ 68872 w 86308"/>
                <a:gd name="connsiteY1" fmla="*/ 0 h 136207"/>
                <a:gd name="connsiteX2" fmla="*/ 17437 w 86308"/>
                <a:gd name="connsiteY2" fmla="*/ 0 h 136207"/>
                <a:gd name="connsiteX3" fmla="*/ 292 w 86308"/>
                <a:gd name="connsiteY3" fmla="*/ 22860 h 136207"/>
                <a:gd name="connsiteX4" fmla="*/ 292 w 86308"/>
                <a:gd name="connsiteY4" fmla="*/ 113348 h 136207"/>
                <a:gd name="connsiteX5" fmla="*/ 17437 w 86308"/>
                <a:gd name="connsiteY5" fmla="*/ 136208 h 136207"/>
                <a:gd name="connsiteX6" fmla="*/ 68872 w 86308"/>
                <a:gd name="connsiteY6" fmla="*/ 136208 h 136207"/>
                <a:gd name="connsiteX7" fmla="*/ 86017 w 86308"/>
                <a:gd name="connsiteY7" fmla="*/ 113348 h 136207"/>
                <a:gd name="connsiteX8" fmla="*/ 86017 w 86308"/>
                <a:gd name="connsiteY8" fmla="*/ 65723 h 136207"/>
                <a:gd name="connsiteX9" fmla="*/ 43154 w 86308"/>
                <a:gd name="connsiteY9" fmla="*/ 65723 h 13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308" h="136207">
                  <a:moveTo>
                    <a:pt x="86017" y="22860"/>
                  </a:moveTo>
                  <a:cubicBezTo>
                    <a:pt x="86969" y="11430"/>
                    <a:pt x="79349" y="1905"/>
                    <a:pt x="68872" y="0"/>
                  </a:cubicBezTo>
                  <a:lnTo>
                    <a:pt x="17437" y="0"/>
                  </a:lnTo>
                  <a:cubicBezTo>
                    <a:pt x="6007" y="1905"/>
                    <a:pt x="-1613" y="11430"/>
                    <a:pt x="292" y="22860"/>
                  </a:cubicBezTo>
                  <a:lnTo>
                    <a:pt x="292" y="113348"/>
                  </a:lnTo>
                  <a:cubicBezTo>
                    <a:pt x="-661" y="124777"/>
                    <a:pt x="6959" y="134302"/>
                    <a:pt x="17437" y="136208"/>
                  </a:cubicBezTo>
                  <a:lnTo>
                    <a:pt x="68872" y="136208"/>
                  </a:lnTo>
                  <a:cubicBezTo>
                    <a:pt x="80302" y="134302"/>
                    <a:pt x="87922" y="124777"/>
                    <a:pt x="86017" y="113348"/>
                  </a:cubicBezTo>
                  <a:lnTo>
                    <a:pt x="86017" y="65723"/>
                  </a:lnTo>
                  <a:lnTo>
                    <a:pt x="43154" y="6572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93FA0BC-8B37-40BA-B729-4774912BE2F9}"/>
                </a:ext>
              </a:extLst>
            </p:cNvPr>
            <p:cNvSpPr/>
            <p:nvPr/>
          </p:nvSpPr>
          <p:spPr>
            <a:xfrm>
              <a:off x="1416730" y="3409382"/>
              <a:ext cx="308610" cy="252412"/>
            </a:xfrm>
            <a:custGeom>
              <a:avLst/>
              <a:gdLst>
                <a:gd name="connsiteX0" fmla="*/ 0 w 308610"/>
                <a:gd name="connsiteY0" fmla="*/ 252413 h 252412"/>
                <a:gd name="connsiteX1" fmla="*/ 0 w 308610"/>
                <a:gd name="connsiteY1" fmla="*/ 77152 h 252412"/>
                <a:gd name="connsiteX2" fmla="*/ 77152 w 308610"/>
                <a:gd name="connsiteY2" fmla="*/ 0 h 252412"/>
                <a:gd name="connsiteX3" fmla="*/ 231457 w 308610"/>
                <a:gd name="connsiteY3" fmla="*/ 0 h 252412"/>
                <a:gd name="connsiteX4" fmla="*/ 308610 w 308610"/>
                <a:gd name="connsiteY4" fmla="*/ 77152 h 252412"/>
                <a:gd name="connsiteX5" fmla="*/ 308610 w 308610"/>
                <a:gd name="connsiteY5" fmla="*/ 252413 h 252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8610" h="252412">
                  <a:moveTo>
                    <a:pt x="0" y="252413"/>
                  </a:moveTo>
                  <a:lnTo>
                    <a:pt x="0" y="77152"/>
                  </a:lnTo>
                  <a:cubicBezTo>
                    <a:pt x="0" y="34290"/>
                    <a:pt x="34290" y="0"/>
                    <a:pt x="77152" y="0"/>
                  </a:cubicBezTo>
                  <a:lnTo>
                    <a:pt x="231457" y="0"/>
                  </a:lnTo>
                  <a:cubicBezTo>
                    <a:pt x="274320" y="0"/>
                    <a:pt x="308610" y="34290"/>
                    <a:pt x="308610" y="77152"/>
                  </a:cubicBezTo>
                  <a:lnTo>
                    <a:pt x="308610" y="25241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58F226C-7EBF-4519-9AF7-0FE75FF660A5}"/>
                </a:ext>
              </a:extLst>
            </p:cNvPr>
            <p:cNvSpPr/>
            <p:nvPr/>
          </p:nvSpPr>
          <p:spPr>
            <a:xfrm>
              <a:off x="1482452" y="3475104"/>
              <a:ext cx="177165" cy="138112"/>
            </a:xfrm>
            <a:custGeom>
              <a:avLst/>
              <a:gdLst>
                <a:gd name="connsiteX0" fmla="*/ 0 w 177165"/>
                <a:gd name="connsiteY0" fmla="*/ 138113 h 138112"/>
                <a:gd name="connsiteX1" fmla="*/ 0 w 177165"/>
                <a:gd name="connsiteY1" fmla="*/ 11430 h 138112"/>
                <a:gd name="connsiteX2" fmla="*/ 10478 w 177165"/>
                <a:gd name="connsiteY2" fmla="*/ 0 h 138112"/>
                <a:gd name="connsiteX3" fmla="*/ 165735 w 177165"/>
                <a:gd name="connsiteY3" fmla="*/ 0 h 138112"/>
                <a:gd name="connsiteX4" fmla="*/ 177165 w 177165"/>
                <a:gd name="connsiteY4" fmla="*/ 11430 h 138112"/>
                <a:gd name="connsiteX5" fmla="*/ 177165 w 177165"/>
                <a:gd name="connsiteY5" fmla="*/ 138113 h 13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7165" h="138112">
                  <a:moveTo>
                    <a:pt x="0" y="138113"/>
                  </a:moveTo>
                  <a:lnTo>
                    <a:pt x="0" y="11430"/>
                  </a:lnTo>
                  <a:cubicBezTo>
                    <a:pt x="0" y="5715"/>
                    <a:pt x="4763" y="953"/>
                    <a:pt x="10478" y="0"/>
                  </a:cubicBezTo>
                  <a:lnTo>
                    <a:pt x="165735" y="0"/>
                  </a:lnTo>
                  <a:cubicBezTo>
                    <a:pt x="171450" y="0"/>
                    <a:pt x="176213" y="4763"/>
                    <a:pt x="177165" y="11430"/>
                  </a:cubicBezTo>
                  <a:lnTo>
                    <a:pt x="177165" y="13811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2" name="Graphic 51">
            <a:extLst>
              <a:ext uri="{FF2B5EF4-FFF2-40B4-BE49-F238E27FC236}">
                <a16:creationId xmlns:a16="http://schemas.microsoft.com/office/drawing/2014/main" id="{DAE6ACF7-EE75-494A-8169-05DA772C5007}"/>
              </a:ext>
            </a:extLst>
          </p:cNvPr>
          <p:cNvGrpSpPr/>
          <p:nvPr/>
        </p:nvGrpSpPr>
        <p:grpSpPr>
          <a:xfrm>
            <a:off x="3468791" y="3523682"/>
            <a:ext cx="543160" cy="358140"/>
            <a:chOff x="3468791" y="3523682"/>
            <a:chExt cx="543160" cy="358140"/>
          </a:xfrm>
          <a:noFill/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2A8047CC-5310-4946-A55A-D694C0BF0C05}"/>
                </a:ext>
              </a:extLst>
            </p:cNvPr>
            <p:cNvSpPr/>
            <p:nvPr/>
          </p:nvSpPr>
          <p:spPr>
            <a:xfrm>
              <a:off x="3468791" y="3523682"/>
              <a:ext cx="543160" cy="358140"/>
            </a:xfrm>
            <a:custGeom>
              <a:avLst/>
              <a:gdLst>
                <a:gd name="connsiteX0" fmla="*/ 218122 w 543160"/>
                <a:gd name="connsiteY0" fmla="*/ 112395 h 358140"/>
                <a:gd name="connsiteX1" fmla="*/ 218122 w 543160"/>
                <a:gd name="connsiteY1" fmla="*/ 52388 h 358140"/>
                <a:gd name="connsiteX2" fmla="*/ 439103 w 543160"/>
                <a:gd name="connsiteY2" fmla="*/ 88582 h 358140"/>
                <a:gd name="connsiteX3" fmla="*/ 153352 w 543160"/>
                <a:gd name="connsiteY3" fmla="*/ 110490 h 358140"/>
                <a:gd name="connsiteX4" fmla="*/ 70485 w 543160"/>
                <a:gd name="connsiteY4" fmla="*/ 53340 h 358140"/>
                <a:gd name="connsiteX5" fmla="*/ 297180 w 543160"/>
                <a:gd name="connsiteY5" fmla="*/ 0 h 358140"/>
                <a:gd name="connsiteX6" fmla="*/ 542925 w 543160"/>
                <a:gd name="connsiteY6" fmla="*/ 83820 h 358140"/>
                <a:gd name="connsiteX7" fmla="*/ 274320 w 543160"/>
                <a:gd name="connsiteY7" fmla="*/ 164783 h 358140"/>
                <a:gd name="connsiteX8" fmla="*/ 0 w 543160"/>
                <a:gd name="connsiteY8" fmla="*/ 135255 h 358140"/>
                <a:gd name="connsiteX9" fmla="*/ 0 w 543160"/>
                <a:gd name="connsiteY9" fmla="*/ 320040 h 358140"/>
                <a:gd name="connsiteX10" fmla="*/ 271463 w 543160"/>
                <a:gd name="connsiteY10" fmla="*/ 358140 h 358140"/>
                <a:gd name="connsiteX11" fmla="*/ 542925 w 543160"/>
                <a:gd name="connsiteY11" fmla="*/ 308610 h 358140"/>
                <a:gd name="connsiteX12" fmla="*/ 542925 w 543160"/>
                <a:gd name="connsiteY12" fmla="*/ 83820 h 35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3160" h="358140">
                  <a:moveTo>
                    <a:pt x="218122" y="112395"/>
                  </a:moveTo>
                  <a:lnTo>
                    <a:pt x="218122" y="52388"/>
                  </a:lnTo>
                  <a:cubicBezTo>
                    <a:pt x="274320" y="40957"/>
                    <a:pt x="439103" y="56197"/>
                    <a:pt x="439103" y="88582"/>
                  </a:cubicBezTo>
                  <a:cubicBezTo>
                    <a:pt x="439103" y="120968"/>
                    <a:pt x="215265" y="115252"/>
                    <a:pt x="153352" y="110490"/>
                  </a:cubicBezTo>
                  <a:cubicBezTo>
                    <a:pt x="91440" y="105727"/>
                    <a:pt x="64770" y="87630"/>
                    <a:pt x="70485" y="53340"/>
                  </a:cubicBezTo>
                  <a:cubicBezTo>
                    <a:pt x="79057" y="0"/>
                    <a:pt x="270510" y="0"/>
                    <a:pt x="297180" y="0"/>
                  </a:cubicBezTo>
                  <a:cubicBezTo>
                    <a:pt x="323850" y="0"/>
                    <a:pt x="551498" y="5715"/>
                    <a:pt x="542925" y="83820"/>
                  </a:cubicBezTo>
                  <a:cubicBezTo>
                    <a:pt x="534353" y="161925"/>
                    <a:pt x="389572" y="162877"/>
                    <a:pt x="274320" y="164783"/>
                  </a:cubicBezTo>
                  <a:cubicBezTo>
                    <a:pt x="159068" y="166688"/>
                    <a:pt x="0" y="135255"/>
                    <a:pt x="0" y="135255"/>
                  </a:cubicBezTo>
                  <a:lnTo>
                    <a:pt x="0" y="320040"/>
                  </a:lnTo>
                  <a:cubicBezTo>
                    <a:pt x="0" y="320040"/>
                    <a:pt x="42863" y="358140"/>
                    <a:pt x="271463" y="358140"/>
                  </a:cubicBezTo>
                  <a:cubicBezTo>
                    <a:pt x="500062" y="358140"/>
                    <a:pt x="542925" y="308610"/>
                    <a:pt x="542925" y="308610"/>
                  </a:cubicBezTo>
                  <a:lnTo>
                    <a:pt x="542925" y="8382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688DD2BF-1B3B-4081-A0D4-B7050C4A0679}"/>
                </a:ext>
              </a:extLst>
            </p:cNvPr>
            <p:cNvSpPr/>
            <p:nvPr/>
          </p:nvSpPr>
          <p:spPr>
            <a:xfrm>
              <a:off x="3539276" y="3576070"/>
              <a:ext cx="9525" cy="95250"/>
            </a:xfrm>
            <a:custGeom>
              <a:avLst/>
              <a:gdLst>
                <a:gd name="connsiteX0" fmla="*/ 0 w 9525"/>
                <a:gd name="connsiteY0" fmla="*/ 0 h 95250"/>
                <a:gd name="connsiteX1" fmla="*/ 0 w 9525"/>
                <a:gd name="connsiteY1" fmla="*/ 952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0">
                  <a:moveTo>
                    <a:pt x="0" y="0"/>
                  </a:moveTo>
                  <a:lnTo>
                    <a:pt x="0" y="9525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A007DF2B-0523-4DF7-B749-007FAD3061FD}"/>
                </a:ext>
              </a:extLst>
            </p:cNvPr>
            <p:cNvSpPr/>
            <p:nvPr/>
          </p:nvSpPr>
          <p:spPr>
            <a:xfrm>
              <a:off x="3520226" y="3671320"/>
              <a:ext cx="9525" cy="88582"/>
            </a:xfrm>
            <a:custGeom>
              <a:avLst/>
              <a:gdLst>
                <a:gd name="connsiteX0" fmla="*/ 0 w 9525"/>
                <a:gd name="connsiteY0" fmla="*/ 0 h 88582"/>
                <a:gd name="connsiteX1" fmla="*/ 0 w 9525"/>
                <a:gd name="connsiteY1" fmla="*/ 88583 h 8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8582">
                  <a:moveTo>
                    <a:pt x="0" y="0"/>
                  </a:moveTo>
                  <a:lnTo>
                    <a:pt x="0" y="8858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158D4B0-D8AF-4C67-9CBF-18AD9CF1674D}"/>
                </a:ext>
              </a:extLst>
            </p:cNvPr>
            <p:cNvSpPr/>
            <p:nvPr/>
          </p:nvSpPr>
          <p:spPr>
            <a:xfrm>
              <a:off x="3584043" y="3677987"/>
              <a:ext cx="9525" cy="87629"/>
            </a:xfrm>
            <a:custGeom>
              <a:avLst/>
              <a:gdLst>
                <a:gd name="connsiteX0" fmla="*/ 0 w 9525"/>
                <a:gd name="connsiteY0" fmla="*/ 0 h 87629"/>
                <a:gd name="connsiteX1" fmla="*/ 0 w 9525"/>
                <a:gd name="connsiteY1" fmla="*/ 87630 h 8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7629">
                  <a:moveTo>
                    <a:pt x="0" y="0"/>
                  </a:moveTo>
                  <a:lnTo>
                    <a:pt x="0" y="8763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8961405-E72F-48C0-8BCB-22DEEFAD7532}"/>
                </a:ext>
              </a:extLst>
            </p:cNvPr>
            <p:cNvSpPr/>
            <p:nvPr/>
          </p:nvSpPr>
          <p:spPr>
            <a:xfrm>
              <a:off x="3647861" y="3685607"/>
              <a:ext cx="9525" cy="88582"/>
            </a:xfrm>
            <a:custGeom>
              <a:avLst/>
              <a:gdLst>
                <a:gd name="connsiteX0" fmla="*/ 0 w 9525"/>
                <a:gd name="connsiteY0" fmla="*/ 0 h 88582"/>
                <a:gd name="connsiteX1" fmla="*/ 0 w 9525"/>
                <a:gd name="connsiteY1" fmla="*/ 88583 h 8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8582">
                  <a:moveTo>
                    <a:pt x="0" y="0"/>
                  </a:moveTo>
                  <a:lnTo>
                    <a:pt x="0" y="8858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7F2E1D7-DE9F-41C7-907F-466A1E53467E}"/>
                </a:ext>
              </a:extLst>
            </p:cNvPr>
            <p:cNvSpPr/>
            <p:nvPr/>
          </p:nvSpPr>
          <p:spPr>
            <a:xfrm>
              <a:off x="3707868" y="3692275"/>
              <a:ext cx="9525" cy="88582"/>
            </a:xfrm>
            <a:custGeom>
              <a:avLst/>
              <a:gdLst>
                <a:gd name="connsiteX0" fmla="*/ 0 w 9525"/>
                <a:gd name="connsiteY0" fmla="*/ 0 h 88582"/>
                <a:gd name="connsiteX1" fmla="*/ 0 w 9525"/>
                <a:gd name="connsiteY1" fmla="*/ 88582 h 8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8582">
                  <a:moveTo>
                    <a:pt x="0" y="0"/>
                  </a:moveTo>
                  <a:lnTo>
                    <a:pt x="0" y="8858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477E5BF-9D66-4E6B-BC32-680B8097EA73}"/>
                </a:ext>
              </a:extLst>
            </p:cNvPr>
            <p:cNvSpPr/>
            <p:nvPr/>
          </p:nvSpPr>
          <p:spPr>
            <a:xfrm>
              <a:off x="3767876" y="3688465"/>
              <a:ext cx="9525" cy="88582"/>
            </a:xfrm>
            <a:custGeom>
              <a:avLst/>
              <a:gdLst>
                <a:gd name="connsiteX0" fmla="*/ 0 w 9525"/>
                <a:gd name="connsiteY0" fmla="*/ 0 h 88582"/>
                <a:gd name="connsiteX1" fmla="*/ 0 w 9525"/>
                <a:gd name="connsiteY1" fmla="*/ 88583 h 8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8582">
                  <a:moveTo>
                    <a:pt x="0" y="0"/>
                  </a:moveTo>
                  <a:lnTo>
                    <a:pt x="0" y="8858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0C552AB1-DB8E-4E4B-BAA8-8ECAFB89A0AF}"/>
                </a:ext>
              </a:extLst>
            </p:cNvPr>
            <p:cNvSpPr/>
            <p:nvPr/>
          </p:nvSpPr>
          <p:spPr>
            <a:xfrm>
              <a:off x="3825026" y="3688465"/>
              <a:ext cx="9525" cy="88582"/>
            </a:xfrm>
            <a:custGeom>
              <a:avLst/>
              <a:gdLst>
                <a:gd name="connsiteX0" fmla="*/ 0 w 9525"/>
                <a:gd name="connsiteY0" fmla="*/ 0 h 88582"/>
                <a:gd name="connsiteX1" fmla="*/ 0 w 9525"/>
                <a:gd name="connsiteY1" fmla="*/ 88583 h 8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8582">
                  <a:moveTo>
                    <a:pt x="0" y="0"/>
                  </a:moveTo>
                  <a:lnTo>
                    <a:pt x="0" y="8858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1DAACD10-F8E5-479C-A96A-F37A4F8D25B2}"/>
                </a:ext>
              </a:extLst>
            </p:cNvPr>
            <p:cNvSpPr/>
            <p:nvPr/>
          </p:nvSpPr>
          <p:spPr>
            <a:xfrm>
              <a:off x="3882176" y="3682750"/>
              <a:ext cx="9525" cy="87629"/>
            </a:xfrm>
            <a:custGeom>
              <a:avLst/>
              <a:gdLst>
                <a:gd name="connsiteX0" fmla="*/ 0 w 9525"/>
                <a:gd name="connsiteY0" fmla="*/ 0 h 87629"/>
                <a:gd name="connsiteX1" fmla="*/ 0 w 9525"/>
                <a:gd name="connsiteY1" fmla="*/ 87630 h 8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7629">
                  <a:moveTo>
                    <a:pt x="0" y="0"/>
                  </a:moveTo>
                  <a:lnTo>
                    <a:pt x="0" y="8763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06EC95ED-0B5E-4FA0-A2E2-ECA77FBA16BC}"/>
                </a:ext>
              </a:extLst>
            </p:cNvPr>
            <p:cNvSpPr/>
            <p:nvPr/>
          </p:nvSpPr>
          <p:spPr>
            <a:xfrm>
              <a:off x="3938373" y="3674177"/>
              <a:ext cx="9525" cy="87630"/>
            </a:xfrm>
            <a:custGeom>
              <a:avLst/>
              <a:gdLst>
                <a:gd name="connsiteX0" fmla="*/ 0 w 9525"/>
                <a:gd name="connsiteY0" fmla="*/ 0 h 87630"/>
                <a:gd name="connsiteX1" fmla="*/ 0 w 9525"/>
                <a:gd name="connsiteY1" fmla="*/ 87630 h 87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7630">
                  <a:moveTo>
                    <a:pt x="0" y="0"/>
                  </a:moveTo>
                  <a:lnTo>
                    <a:pt x="0" y="8763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5" name="Graphic 53">
            <a:extLst>
              <a:ext uri="{FF2B5EF4-FFF2-40B4-BE49-F238E27FC236}">
                <a16:creationId xmlns:a16="http://schemas.microsoft.com/office/drawing/2014/main" id="{780E5C68-0381-41BE-A63A-8291E767EF1D}"/>
              </a:ext>
            </a:extLst>
          </p:cNvPr>
          <p:cNvGrpSpPr/>
          <p:nvPr/>
        </p:nvGrpSpPr>
        <p:grpSpPr>
          <a:xfrm>
            <a:off x="5603719" y="3390332"/>
            <a:ext cx="583882" cy="629602"/>
            <a:chOff x="5603719" y="3390332"/>
            <a:chExt cx="583882" cy="629602"/>
          </a:xfrm>
          <a:noFill/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9124A4A3-016E-48A2-85CD-5AE66DD72805}"/>
                </a:ext>
              </a:extLst>
            </p:cNvPr>
            <p:cNvSpPr/>
            <p:nvPr/>
          </p:nvSpPr>
          <p:spPr>
            <a:xfrm>
              <a:off x="5896136" y="3443672"/>
              <a:ext cx="9525" cy="21907"/>
            </a:xfrm>
            <a:custGeom>
              <a:avLst/>
              <a:gdLst>
                <a:gd name="connsiteX0" fmla="*/ 0 w 9525"/>
                <a:gd name="connsiteY0" fmla="*/ 0 h 21907"/>
                <a:gd name="connsiteX1" fmla="*/ 0 w 9525"/>
                <a:gd name="connsiteY1" fmla="*/ 21907 h 21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1907">
                  <a:moveTo>
                    <a:pt x="0" y="0"/>
                  </a:moveTo>
                  <a:lnTo>
                    <a:pt x="0" y="2190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917C58FB-2849-405B-ADF4-FFD6747DCFDF}"/>
                </a:ext>
              </a:extLst>
            </p:cNvPr>
            <p:cNvSpPr/>
            <p:nvPr/>
          </p:nvSpPr>
          <p:spPr>
            <a:xfrm>
              <a:off x="5873062" y="3600620"/>
              <a:ext cx="46148" cy="46148"/>
            </a:xfrm>
            <a:custGeom>
              <a:avLst/>
              <a:gdLst>
                <a:gd name="connsiteX0" fmla="*/ 30694 w 46148"/>
                <a:gd name="connsiteY0" fmla="*/ 44982 h 46148"/>
                <a:gd name="connsiteX1" fmla="*/ 1167 w 46148"/>
                <a:gd name="connsiteY1" fmla="*/ 30694 h 46148"/>
                <a:gd name="connsiteX2" fmla="*/ 15454 w 46148"/>
                <a:gd name="connsiteY2" fmla="*/ 1167 h 46148"/>
                <a:gd name="connsiteX3" fmla="*/ 44982 w 46148"/>
                <a:gd name="connsiteY3" fmla="*/ 15454 h 46148"/>
                <a:gd name="connsiteX4" fmla="*/ 30694 w 46148"/>
                <a:gd name="connsiteY4" fmla="*/ 44982 h 46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48" h="46148">
                  <a:moveTo>
                    <a:pt x="30694" y="44982"/>
                  </a:moveTo>
                  <a:cubicBezTo>
                    <a:pt x="18312" y="48792"/>
                    <a:pt x="5929" y="43077"/>
                    <a:pt x="1167" y="30694"/>
                  </a:cubicBezTo>
                  <a:cubicBezTo>
                    <a:pt x="-2643" y="18312"/>
                    <a:pt x="3072" y="5929"/>
                    <a:pt x="15454" y="1167"/>
                  </a:cubicBezTo>
                  <a:cubicBezTo>
                    <a:pt x="27837" y="-2643"/>
                    <a:pt x="40219" y="3072"/>
                    <a:pt x="44982" y="15454"/>
                  </a:cubicBezTo>
                  <a:cubicBezTo>
                    <a:pt x="48792" y="26884"/>
                    <a:pt x="43077" y="40219"/>
                    <a:pt x="30694" y="4498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6DB6A6A-CAB0-41C4-AF51-01D699891251}"/>
                </a:ext>
              </a:extLst>
            </p:cNvPr>
            <p:cNvSpPr/>
            <p:nvPr/>
          </p:nvSpPr>
          <p:spPr>
            <a:xfrm>
              <a:off x="5918996" y="3597977"/>
              <a:ext cx="55244" cy="19050"/>
            </a:xfrm>
            <a:custGeom>
              <a:avLst/>
              <a:gdLst>
                <a:gd name="connsiteX0" fmla="*/ 0 w 55244"/>
                <a:gd name="connsiteY0" fmla="*/ 19050 h 19050"/>
                <a:gd name="connsiteX1" fmla="*/ 55245 w 55244"/>
                <a:gd name="connsiteY1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244" h="19050">
                  <a:moveTo>
                    <a:pt x="0" y="19050"/>
                  </a:moveTo>
                  <a:lnTo>
                    <a:pt x="5524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BF01D6F-1DDC-4AE7-9104-75D2DF1D8C08}"/>
                </a:ext>
              </a:extLst>
            </p:cNvPr>
            <p:cNvSpPr/>
            <p:nvPr/>
          </p:nvSpPr>
          <p:spPr>
            <a:xfrm>
              <a:off x="5723733" y="3443672"/>
              <a:ext cx="344805" cy="174307"/>
            </a:xfrm>
            <a:custGeom>
              <a:avLst/>
              <a:gdLst>
                <a:gd name="connsiteX0" fmla="*/ 172403 w 344805"/>
                <a:gd name="connsiteY0" fmla="*/ 0 h 174307"/>
                <a:gd name="connsiteX1" fmla="*/ 0 w 344805"/>
                <a:gd name="connsiteY1" fmla="*/ 157163 h 174307"/>
                <a:gd name="connsiteX2" fmla="*/ 59055 w 344805"/>
                <a:gd name="connsiteY2" fmla="*/ 173355 h 174307"/>
                <a:gd name="connsiteX3" fmla="*/ 169545 w 344805"/>
                <a:gd name="connsiteY3" fmla="*/ 57150 h 174307"/>
                <a:gd name="connsiteX4" fmla="*/ 285750 w 344805"/>
                <a:gd name="connsiteY4" fmla="*/ 167640 h 174307"/>
                <a:gd name="connsiteX5" fmla="*/ 285750 w 344805"/>
                <a:gd name="connsiteY5" fmla="*/ 174308 h 174307"/>
                <a:gd name="connsiteX6" fmla="*/ 344805 w 344805"/>
                <a:gd name="connsiteY6" fmla="*/ 158115 h 174307"/>
                <a:gd name="connsiteX7" fmla="*/ 172403 w 344805"/>
                <a:gd name="connsiteY7" fmla="*/ 0 h 17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4805" h="174307">
                  <a:moveTo>
                    <a:pt x="172403" y="0"/>
                  </a:moveTo>
                  <a:cubicBezTo>
                    <a:pt x="82868" y="0"/>
                    <a:pt x="8573" y="68580"/>
                    <a:pt x="0" y="157163"/>
                  </a:cubicBezTo>
                  <a:lnTo>
                    <a:pt x="59055" y="173355"/>
                  </a:lnTo>
                  <a:cubicBezTo>
                    <a:pt x="57150" y="110490"/>
                    <a:pt x="106680" y="59055"/>
                    <a:pt x="169545" y="57150"/>
                  </a:cubicBezTo>
                  <a:cubicBezTo>
                    <a:pt x="232410" y="55245"/>
                    <a:pt x="283845" y="104775"/>
                    <a:pt x="285750" y="167640"/>
                  </a:cubicBezTo>
                  <a:cubicBezTo>
                    <a:pt x="285750" y="169545"/>
                    <a:pt x="285750" y="172403"/>
                    <a:pt x="285750" y="174308"/>
                  </a:cubicBezTo>
                  <a:lnTo>
                    <a:pt x="344805" y="158115"/>
                  </a:lnTo>
                  <a:cubicBezTo>
                    <a:pt x="337185" y="67628"/>
                    <a:pt x="261938" y="0"/>
                    <a:pt x="172403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A1A3BCB-F71F-470C-9974-63E379B8A757}"/>
                </a:ext>
              </a:extLst>
            </p:cNvPr>
            <p:cNvSpPr/>
            <p:nvPr/>
          </p:nvSpPr>
          <p:spPr>
            <a:xfrm>
              <a:off x="5745641" y="3531302"/>
              <a:ext cx="20002" cy="11430"/>
            </a:xfrm>
            <a:custGeom>
              <a:avLst/>
              <a:gdLst>
                <a:gd name="connsiteX0" fmla="*/ 0 w 20002"/>
                <a:gd name="connsiteY0" fmla="*/ 0 h 11430"/>
                <a:gd name="connsiteX1" fmla="*/ 20003 w 20002"/>
                <a:gd name="connsiteY1" fmla="*/ 11430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02" h="11430">
                  <a:moveTo>
                    <a:pt x="0" y="0"/>
                  </a:moveTo>
                  <a:lnTo>
                    <a:pt x="20003" y="1143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54D99F5-6910-43B4-8F10-3285D0A93D24}"/>
                </a:ext>
              </a:extLst>
            </p:cNvPr>
            <p:cNvSpPr/>
            <p:nvPr/>
          </p:nvSpPr>
          <p:spPr>
            <a:xfrm>
              <a:off x="6026629" y="3531302"/>
              <a:ext cx="20002" cy="11430"/>
            </a:xfrm>
            <a:custGeom>
              <a:avLst/>
              <a:gdLst>
                <a:gd name="connsiteX0" fmla="*/ 20002 w 20002"/>
                <a:gd name="connsiteY0" fmla="*/ 0 h 11430"/>
                <a:gd name="connsiteX1" fmla="*/ 0 w 20002"/>
                <a:gd name="connsiteY1" fmla="*/ 11430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02" h="11430">
                  <a:moveTo>
                    <a:pt x="20002" y="0"/>
                  </a:moveTo>
                  <a:lnTo>
                    <a:pt x="0" y="1143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3761AE3A-FE49-4C1E-B76F-60C3F43BDE98}"/>
                </a:ext>
              </a:extLst>
            </p:cNvPr>
            <p:cNvSpPr/>
            <p:nvPr/>
          </p:nvSpPr>
          <p:spPr>
            <a:xfrm>
              <a:off x="5809459" y="3467485"/>
              <a:ext cx="11430" cy="20002"/>
            </a:xfrm>
            <a:custGeom>
              <a:avLst/>
              <a:gdLst>
                <a:gd name="connsiteX0" fmla="*/ 0 w 11430"/>
                <a:gd name="connsiteY0" fmla="*/ 0 h 20002"/>
                <a:gd name="connsiteX1" fmla="*/ 11430 w 11430"/>
                <a:gd name="connsiteY1" fmla="*/ 20003 h 2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" h="20002">
                  <a:moveTo>
                    <a:pt x="0" y="0"/>
                  </a:moveTo>
                  <a:lnTo>
                    <a:pt x="11430" y="2000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77CE779F-34DA-4418-9DE3-8E5AB6D5558A}"/>
                </a:ext>
              </a:extLst>
            </p:cNvPr>
            <p:cNvSpPr/>
            <p:nvPr/>
          </p:nvSpPr>
          <p:spPr>
            <a:xfrm>
              <a:off x="5971384" y="3467485"/>
              <a:ext cx="11430" cy="20002"/>
            </a:xfrm>
            <a:custGeom>
              <a:avLst/>
              <a:gdLst>
                <a:gd name="connsiteX0" fmla="*/ 11430 w 11430"/>
                <a:gd name="connsiteY0" fmla="*/ 0 h 20002"/>
                <a:gd name="connsiteX1" fmla="*/ 0 w 11430"/>
                <a:gd name="connsiteY1" fmla="*/ 20003 h 2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" h="20002">
                  <a:moveTo>
                    <a:pt x="11430" y="0"/>
                  </a:moveTo>
                  <a:lnTo>
                    <a:pt x="0" y="2000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743DAB92-CADE-405D-8A5D-0DF34623D876}"/>
                </a:ext>
              </a:extLst>
            </p:cNvPr>
            <p:cNvSpPr/>
            <p:nvPr/>
          </p:nvSpPr>
          <p:spPr>
            <a:xfrm>
              <a:off x="5603719" y="3390332"/>
              <a:ext cx="583882" cy="629602"/>
            </a:xfrm>
            <a:custGeom>
              <a:avLst/>
              <a:gdLst>
                <a:gd name="connsiteX0" fmla="*/ 65722 w 583882"/>
                <a:gd name="connsiteY0" fmla="*/ 0 h 629602"/>
                <a:gd name="connsiteX1" fmla="*/ 518160 w 583882"/>
                <a:gd name="connsiteY1" fmla="*/ 0 h 629602"/>
                <a:gd name="connsiteX2" fmla="*/ 583883 w 583882"/>
                <a:gd name="connsiteY2" fmla="*/ 65722 h 629602"/>
                <a:gd name="connsiteX3" fmla="*/ 583883 w 583882"/>
                <a:gd name="connsiteY3" fmla="*/ 563880 h 629602"/>
                <a:gd name="connsiteX4" fmla="*/ 518160 w 583882"/>
                <a:gd name="connsiteY4" fmla="*/ 629603 h 629602"/>
                <a:gd name="connsiteX5" fmla="*/ 65722 w 583882"/>
                <a:gd name="connsiteY5" fmla="*/ 629603 h 629602"/>
                <a:gd name="connsiteX6" fmla="*/ 0 w 583882"/>
                <a:gd name="connsiteY6" fmla="*/ 563880 h 629602"/>
                <a:gd name="connsiteX7" fmla="*/ 0 w 583882"/>
                <a:gd name="connsiteY7" fmla="*/ 65722 h 629602"/>
                <a:gd name="connsiteX8" fmla="*/ 65722 w 583882"/>
                <a:gd name="connsiteY8" fmla="*/ 0 h 629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3882" h="629602">
                  <a:moveTo>
                    <a:pt x="65722" y="0"/>
                  </a:moveTo>
                  <a:lnTo>
                    <a:pt x="518160" y="0"/>
                  </a:lnTo>
                  <a:cubicBezTo>
                    <a:pt x="554355" y="0"/>
                    <a:pt x="583883" y="29527"/>
                    <a:pt x="583883" y="65722"/>
                  </a:cubicBezTo>
                  <a:lnTo>
                    <a:pt x="583883" y="563880"/>
                  </a:lnTo>
                  <a:cubicBezTo>
                    <a:pt x="583883" y="600075"/>
                    <a:pt x="554355" y="629603"/>
                    <a:pt x="518160" y="629603"/>
                  </a:cubicBezTo>
                  <a:lnTo>
                    <a:pt x="65722" y="629603"/>
                  </a:lnTo>
                  <a:cubicBezTo>
                    <a:pt x="29527" y="629603"/>
                    <a:pt x="0" y="600075"/>
                    <a:pt x="0" y="563880"/>
                  </a:cubicBezTo>
                  <a:lnTo>
                    <a:pt x="0" y="65722"/>
                  </a:lnTo>
                  <a:cubicBezTo>
                    <a:pt x="0" y="29527"/>
                    <a:pt x="29527" y="0"/>
                    <a:pt x="65722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7" name="Graphic 59">
            <a:extLst>
              <a:ext uri="{FF2B5EF4-FFF2-40B4-BE49-F238E27FC236}">
                <a16:creationId xmlns:a16="http://schemas.microsoft.com/office/drawing/2014/main" id="{E622ADBD-7BDD-4FFA-ABD7-CC7E59F0A53A}"/>
              </a:ext>
            </a:extLst>
          </p:cNvPr>
          <p:cNvGrpSpPr/>
          <p:nvPr/>
        </p:nvGrpSpPr>
        <p:grpSpPr>
          <a:xfrm>
            <a:off x="1352913" y="5190412"/>
            <a:ext cx="434339" cy="491489"/>
            <a:chOff x="1352913" y="5190412"/>
            <a:chExt cx="434339" cy="491489"/>
          </a:xfrm>
          <a:noFill/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50D1B9AD-56D0-40C1-B63E-BBA9CF074DA3}"/>
                </a:ext>
              </a:extLst>
            </p:cNvPr>
            <p:cNvSpPr/>
            <p:nvPr/>
          </p:nvSpPr>
          <p:spPr>
            <a:xfrm>
              <a:off x="1406253" y="5300902"/>
              <a:ext cx="327660" cy="327660"/>
            </a:xfrm>
            <a:custGeom>
              <a:avLst/>
              <a:gdLst>
                <a:gd name="connsiteX0" fmla="*/ 327660 w 327660"/>
                <a:gd name="connsiteY0" fmla="*/ 163830 h 327660"/>
                <a:gd name="connsiteX1" fmla="*/ 163830 w 327660"/>
                <a:gd name="connsiteY1" fmla="*/ 327660 h 327660"/>
                <a:gd name="connsiteX2" fmla="*/ 0 w 327660"/>
                <a:gd name="connsiteY2" fmla="*/ 163830 h 327660"/>
                <a:gd name="connsiteX3" fmla="*/ 163830 w 327660"/>
                <a:gd name="connsiteY3" fmla="*/ 0 h 327660"/>
                <a:gd name="connsiteX4" fmla="*/ 327660 w 327660"/>
                <a:gd name="connsiteY4" fmla="*/ 163830 h 32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7660" h="327660">
                  <a:moveTo>
                    <a:pt x="327660" y="163830"/>
                  </a:moveTo>
                  <a:cubicBezTo>
                    <a:pt x="327660" y="254311"/>
                    <a:pt x="254311" y="327660"/>
                    <a:pt x="163830" y="327660"/>
                  </a:cubicBezTo>
                  <a:cubicBezTo>
                    <a:pt x="73349" y="327660"/>
                    <a:pt x="0" y="254311"/>
                    <a:pt x="0" y="163830"/>
                  </a:cubicBezTo>
                  <a:cubicBezTo>
                    <a:pt x="0" y="73349"/>
                    <a:pt x="73349" y="0"/>
                    <a:pt x="163830" y="0"/>
                  </a:cubicBezTo>
                  <a:cubicBezTo>
                    <a:pt x="254311" y="0"/>
                    <a:pt x="327660" y="73349"/>
                    <a:pt x="327660" y="16383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A453B385-DE54-4366-8715-81FEC8B11268}"/>
                </a:ext>
              </a:extLst>
            </p:cNvPr>
            <p:cNvSpPr/>
            <p:nvPr/>
          </p:nvSpPr>
          <p:spPr>
            <a:xfrm>
              <a:off x="1595800" y="5490450"/>
              <a:ext cx="51434" cy="51434"/>
            </a:xfrm>
            <a:custGeom>
              <a:avLst/>
              <a:gdLst>
                <a:gd name="connsiteX0" fmla="*/ 0 w 51434"/>
                <a:gd name="connsiteY0" fmla="*/ 0 h 51434"/>
                <a:gd name="connsiteX1" fmla="*/ 51435 w 51434"/>
                <a:gd name="connsiteY1" fmla="*/ 51435 h 5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434" h="51434">
                  <a:moveTo>
                    <a:pt x="0" y="0"/>
                  </a:moveTo>
                  <a:lnTo>
                    <a:pt x="51435" y="5143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1998459-08C5-4F8C-B6AB-DB2D687F2AFA}"/>
                </a:ext>
              </a:extLst>
            </p:cNvPr>
            <p:cNvSpPr/>
            <p:nvPr/>
          </p:nvSpPr>
          <p:spPr>
            <a:xfrm>
              <a:off x="1352913" y="5247562"/>
              <a:ext cx="434339" cy="434339"/>
            </a:xfrm>
            <a:custGeom>
              <a:avLst/>
              <a:gdLst>
                <a:gd name="connsiteX0" fmla="*/ 434340 w 434339"/>
                <a:gd name="connsiteY0" fmla="*/ 217170 h 434339"/>
                <a:gd name="connsiteX1" fmla="*/ 217170 w 434339"/>
                <a:gd name="connsiteY1" fmla="*/ 434340 h 434339"/>
                <a:gd name="connsiteX2" fmla="*/ 0 w 434339"/>
                <a:gd name="connsiteY2" fmla="*/ 217170 h 434339"/>
                <a:gd name="connsiteX3" fmla="*/ 217170 w 434339"/>
                <a:gd name="connsiteY3" fmla="*/ 0 h 434339"/>
                <a:gd name="connsiteX4" fmla="*/ 434340 w 434339"/>
                <a:gd name="connsiteY4" fmla="*/ 217170 h 434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4339" h="434339">
                  <a:moveTo>
                    <a:pt x="434340" y="217170"/>
                  </a:moveTo>
                  <a:cubicBezTo>
                    <a:pt x="434340" y="337110"/>
                    <a:pt x="337110" y="434340"/>
                    <a:pt x="217170" y="434340"/>
                  </a:cubicBezTo>
                  <a:cubicBezTo>
                    <a:pt x="97230" y="434340"/>
                    <a:pt x="0" y="337110"/>
                    <a:pt x="0" y="217170"/>
                  </a:cubicBezTo>
                  <a:cubicBezTo>
                    <a:pt x="0" y="97230"/>
                    <a:pt x="97230" y="0"/>
                    <a:pt x="217170" y="0"/>
                  </a:cubicBezTo>
                  <a:cubicBezTo>
                    <a:pt x="337110" y="0"/>
                    <a:pt x="434340" y="97230"/>
                    <a:pt x="434340" y="21717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0D640D6C-8EEE-41F4-90F2-43EF1A2706FE}"/>
                </a:ext>
              </a:extLst>
            </p:cNvPr>
            <p:cNvSpPr/>
            <p:nvPr/>
          </p:nvSpPr>
          <p:spPr>
            <a:xfrm>
              <a:off x="1570083" y="5190412"/>
              <a:ext cx="9525" cy="57150"/>
            </a:xfrm>
            <a:custGeom>
              <a:avLst/>
              <a:gdLst>
                <a:gd name="connsiteX0" fmla="*/ 0 w 9525"/>
                <a:gd name="connsiteY0" fmla="*/ 57150 h 57150"/>
                <a:gd name="connsiteX1" fmla="*/ 0 w 9525"/>
                <a:gd name="connsiteY1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7150">
                  <a:moveTo>
                    <a:pt x="0" y="5715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6F20084B-22B0-461A-B0EE-1145087454AB}"/>
                </a:ext>
              </a:extLst>
            </p:cNvPr>
            <p:cNvSpPr/>
            <p:nvPr/>
          </p:nvSpPr>
          <p:spPr>
            <a:xfrm>
              <a:off x="1547223" y="5190412"/>
              <a:ext cx="45719" cy="9525"/>
            </a:xfrm>
            <a:custGeom>
              <a:avLst/>
              <a:gdLst>
                <a:gd name="connsiteX0" fmla="*/ 0 w 45719"/>
                <a:gd name="connsiteY0" fmla="*/ 0 h 9525"/>
                <a:gd name="connsiteX1" fmla="*/ 45720 w 4571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719" h="9525">
                  <a:moveTo>
                    <a:pt x="0" y="0"/>
                  </a:moveTo>
                  <a:lnTo>
                    <a:pt x="4572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574EAA53-39A5-45CE-B95E-246636340F3B}"/>
                </a:ext>
              </a:extLst>
            </p:cNvPr>
            <p:cNvSpPr/>
            <p:nvPr/>
          </p:nvSpPr>
          <p:spPr>
            <a:xfrm>
              <a:off x="1532935" y="5427584"/>
              <a:ext cx="74295" cy="74295"/>
            </a:xfrm>
            <a:custGeom>
              <a:avLst/>
              <a:gdLst>
                <a:gd name="connsiteX0" fmla="*/ 74295 w 74295"/>
                <a:gd name="connsiteY0" fmla="*/ 37148 h 74295"/>
                <a:gd name="connsiteX1" fmla="*/ 37148 w 74295"/>
                <a:gd name="connsiteY1" fmla="*/ 74295 h 74295"/>
                <a:gd name="connsiteX2" fmla="*/ 0 w 74295"/>
                <a:gd name="connsiteY2" fmla="*/ 37148 h 74295"/>
                <a:gd name="connsiteX3" fmla="*/ 37148 w 74295"/>
                <a:gd name="connsiteY3" fmla="*/ 0 h 74295"/>
                <a:gd name="connsiteX4" fmla="*/ 37148 w 74295"/>
                <a:gd name="connsiteY4" fmla="*/ 0 h 74295"/>
                <a:gd name="connsiteX5" fmla="*/ 74295 w 74295"/>
                <a:gd name="connsiteY5" fmla="*/ 37148 h 7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295" h="74295">
                  <a:moveTo>
                    <a:pt x="74295" y="37148"/>
                  </a:moveTo>
                  <a:cubicBezTo>
                    <a:pt x="74295" y="58102"/>
                    <a:pt x="58103" y="74295"/>
                    <a:pt x="37148" y="74295"/>
                  </a:cubicBezTo>
                  <a:cubicBezTo>
                    <a:pt x="16193" y="74295"/>
                    <a:pt x="0" y="58102"/>
                    <a:pt x="0" y="37148"/>
                  </a:cubicBezTo>
                  <a:cubicBezTo>
                    <a:pt x="0" y="16193"/>
                    <a:pt x="16193" y="0"/>
                    <a:pt x="37148" y="0"/>
                  </a:cubicBezTo>
                  <a:lnTo>
                    <a:pt x="37148" y="0"/>
                  </a:lnTo>
                  <a:cubicBezTo>
                    <a:pt x="57150" y="0"/>
                    <a:pt x="74295" y="16193"/>
                    <a:pt x="74295" y="3714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C286C1D6-A4CA-496A-A3C2-B15AF4A8F716}"/>
                </a:ext>
              </a:extLst>
            </p:cNvPr>
            <p:cNvSpPr/>
            <p:nvPr/>
          </p:nvSpPr>
          <p:spPr>
            <a:xfrm>
              <a:off x="1446258" y="5209462"/>
              <a:ext cx="62864" cy="62864"/>
            </a:xfrm>
            <a:custGeom>
              <a:avLst/>
              <a:gdLst>
                <a:gd name="connsiteX0" fmla="*/ 21907 w 62864"/>
                <a:gd name="connsiteY0" fmla="*/ 62865 h 62864"/>
                <a:gd name="connsiteX1" fmla="*/ 0 w 62864"/>
                <a:gd name="connsiteY1" fmla="*/ 20002 h 62864"/>
                <a:gd name="connsiteX2" fmla="*/ 39052 w 62864"/>
                <a:gd name="connsiteY2" fmla="*/ 0 h 62864"/>
                <a:gd name="connsiteX3" fmla="*/ 62865 w 62864"/>
                <a:gd name="connsiteY3" fmla="*/ 46672 h 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864" h="62864">
                  <a:moveTo>
                    <a:pt x="21907" y="62865"/>
                  </a:moveTo>
                  <a:lnTo>
                    <a:pt x="0" y="20002"/>
                  </a:lnTo>
                  <a:lnTo>
                    <a:pt x="39052" y="0"/>
                  </a:lnTo>
                  <a:lnTo>
                    <a:pt x="62865" y="4667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CC93FDB3-37C4-45A8-8AA3-C62CD9780ABD}"/>
              </a:ext>
            </a:extLst>
          </p:cNvPr>
          <p:cNvSpPr/>
          <p:nvPr/>
        </p:nvSpPr>
        <p:spPr>
          <a:xfrm>
            <a:off x="3449741" y="5190412"/>
            <a:ext cx="571499" cy="504824"/>
          </a:xfrm>
          <a:custGeom>
            <a:avLst/>
            <a:gdLst>
              <a:gd name="connsiteX0" fmla="*/ 464820 w 571499"/>
              <a:gd name="connsiteY0" fmla="*/ 0 h 504824"/>
              <a:gd name="connsiteX1" fmla="*/ 541020 w 571499"/>
              <a:gd name="connsiteY1" fmla="*/ 0 h 504824"/>
              <a:gd name="connsiteX2" fmla="*/ 482918 w 571499"/>
              <a:gd name="connsiteY2" fmla="*/ 106680 h 504824"/>
              <a:gd name="connsiteX3" fmla="*/ 571500 w 571499"/>
              <a:gd name="connsiteY3" fmla="*/ 394335 h 504824"/>
              <a:gd name="connsiteX4" fmla="*/ 571500 w 571499"/>
              <a:gd name="connsiteY4" fmla="*/ 504825 h 504824"/>
              <a:gd name="connsiteX5" fmla="*/ 0 w 571499"/>
              <a:gd name="connsiteY5" fmla="*/ 504825 h 504824"/>
              <a:gd name="connsiteX6" fmla="*/ 0 w 571499"/>
              <a:gd name="connsiteY6" fmla="*/ 420053 h 504824"/>
              <a:gd name="connsiteX7" fmla="*/ 509587 w 571499"/>
              <a:gd name="connsiteY7" fmla="*/ 420053 h 504824"/>
              <a:gd name="connsiteX8" fmla="*/ 444818 w 571499"/>
              <a:gd name="connsiteY8" fmla="*/ 190500 h 504824"/>
              <a:gd name="connsiteX9" fmla="*/ 268605 w 571499"/>
              <a:gd name="connsiteY9" fmla="*/ 190500 h 504824"/>
              <a:gd name="connsiteX10" fmla="*/ 268605 w 571499"/>
              <a:gd name="connsiteY10" fmla="*/ 141922 h 504824"/>
              <a:gd name="connsiteX11" fmla="*/ 432435 w 571499"/>
              <a:gd name="connsiteY11" fmla="*/ 141922 h 504824"/>
              <a:gd name="connsiteX12" fmla="*/ 432435 w 571499"/>
              <a:gd name="connsiteY12" fmla="*/ 90488 h 504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1499" h="504824">
                <a:moveTo>
                  <a:pt x="464820" y="0"/>
                </a:moveTo>
                <a:lnTo>
                  <a:pt x="541020" y="0"/>
                </a:lnTo>
                <a:lnTo>
                  <a:pt x="482918" y="106680"/>
                </a:lnTo>
                <a:lnTo>
                  <a:pt x="571500" y="394335"/>
                </a:lnTo>
                <a:lnTo>
                  <a:pt x="571500" y="504825"/>
                </a:lnTo>
                <a:lnTo>
                  <a:pt x="0" y="504825"/>
                </a:lnTo>
                <a:lnTo>
                  <a:pt x="0" y="420053"/>
                </a:lnTo>
                <a:lnTo>
                  <a:pt x="509587" y="420053"/>
                </a:lnTo>
                <a:lnTo>
                  <a:pt x="444818" y="190500"/>
                </a:lnTo>
                <a:lnTo>
                  <a:pt x="268605" y="190500"/>
                </a:lnTo>
                <a:lnTo>
                  <a:pt x="268605" y="141922"/>
                </a:lnTo>
                <a:lnTo>
                  <a:pt x="432435" y="141922"/>
                </a:lnTo>
                <a:lnTo>
                  <a:pt x="432435" y="90488"/>
                </a:lnTo>
                <a:close/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140" name="Graphic 63">
            <a:extLst>
              <a:ext uri="{FF2B5EF4-FFF2-40B4-BE49-F238E27FC236}">
                <a16:creationId xmlns:a16="http://schemas.microsoft.com/office/drawing/2014/main" id="{3D1DE490-23C0-4D23-9E5C-3ED229BA1CB1}"/>
              </a:ext>
            </a:extLst>
          </p:cNvPr>
          <p:cNvGrpSpPr/>
          <p:nvPr/>
        </p:nvGrpSpPr>
        <p:grpSpPr>
          <a:xfrm>
            <a:off x="5670394" y="5142787"/>
            <a:ext cx="460057" cy="585787"/>
            <a:chOff x="5670394" y="5142787"/>
            <a:chExt cx="460057" cy="585787"/>
          </a:xfrm>
          <a:noFill/>
        </p:grpSpPr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085FF139-CA99-4C0C-9219-74C67F9AAFB3}"/>
                </a:ext>
              </a:extLst>
            </p:cNvPr>
            <p:cNvSpPr/>
            <p:nvPr/>
          </p:nvSpPr>
          <p:spPr>
            <a:xfrm>
              <a:off x="5670394" y="5235180"/>
              <a:ext cx="460057" cy="493394"/>
            </a:xfrm>
            <a:custGeom>
              <a:avLst/>
              <a:gdLst>
                <a:gd name="connsiteX0" fmla="*/ 66675 w 460057"/>
                <a:gd name="connsiteY0" fmla="*/ 0 h 493394"/>
                <a:gd name="connsiteX1" fmla="*/ 393383 w 460057"/>
                <a:gd name="connsiteY1" fmla="*/ 0 h 493394"/>
                <a:gd name="connsiteX2" fmla="*/ 460058 w 460057"/>
                <a:gd name="connsiteY2" fmla="*/ 66675 h 493394"/>
                <a:gd name="connsiteX3" fmla="*/ 460058 w 460057"/>
                <a:gd name="connsiteY3" fmla="*/ 426720 h 493394"/>
                <a:gd name="connsiteX4" fmla="*/ 393383 w 460057"/>
                <a:gd name="connsiteY4" fmla="*/ 493395 h 493394"/>
                <a:gd name="connsiteX5" fmla="*/ 66675 w 460057"/>
                <a:gd name="connsiteY5" fmla="*/ 493395 h 493394"/>
                <a:gd name="connsiteX6" fmla="*/ 0 w 460057"/>
                <a:gd name="connsiteY6" fmla="*/ 426720 h 493394"/>
                <a:gd name="connsiteX7" fmla="*/ 0 w 460057"/>
                <a:gd name="connsiteY7" fmla="*/ 66675 h 493394"/>
                <a:gd name="connsiteX8" fmla="*/ 66675 w 460057"/>
                <a:gd name="connsiteY8" fmla="*/ 0 h 493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0057" h="493394">
                  <a:moveTo>
                    <a:pt x="66675" y="0"/>
                  </a:moveTo>
                  <a:lnTo>
                    <a:pt x="393383" y="0"/>
                  </a:lnTo>
                  <a:cubicBezTo>
                    <a:pt x="430530" y="0"/>
                    <a:pt x="460058" y="29527"/>
                    <a:pt x="460058" y="66675"/>
                  </a:cubicBezTo>
                  <a:lnTo>
                    <a:pt x="460058" y="426720"/>
                  </a:lnTo>
                  <a:cubicBezTo>
                    <a:pt x="460058" y="463867"/>
                    <a:pt x="430530" y="493395"/>
                    <a:pt x="393383" y="493395"/>
                  </a:cubicBezTo>
                  <a:lnTo>
                    <a:pt x="66675" y="493395"/>
                  </a:lnTo>
                  <a:cubicBezTo>
                    <a:pt x="29527" y="493395"/>
                    <a:pt x="0" y="463867"/>
                    <a:pt x="0" y="426720"/>
                  </a:cubicBezTo>
                  <a:lnTo>
                    <a:pt x="0" y="66675"/>
                  </a:lnTo>
                  <a:cubicBezTo>
                    <a:pt x="0" y="29527"/>
                    <a:pt x="29527" y="0"/>
                    <a:pt x="66675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8F2C6FB9-33DC-4267-A408-D98E49386464}"/>
                </a:ext>
              </a:extLst>
            </p:cNvPr>
            <p:cNvSpPr/>
            <p:nvPr/>
          </p:nvSpPr>
          <p:spPr>
            <a:xfrm>
              <a:off x="5691349" y="5142787"/>
              <a:ext cx="419100" cy="92392"/>
            </a:xfrm>
            <a:custGeom>
              <a:avLst/>
              <a:gdLst>
                <a:gd name="connsiteX0" fmla="*/ 373380 w 419100"/>
                <a:gd name="connsiteY0" fmla="*/ 92393 h 92392"/>
                <a:gd name="connsiteX1" fmla="*/ 45720 w 419100"/>
                <a:gd name="connsiteY1" fmla="*/ 92393 h 92392"/>
                <a:gd name="connsiteX2" fmla="*/ 0 w 419100"/>
                <a:gd name="connsiteY2" fmla="*/ 46672 h 92392"/>
                <a:gd name="connsiteX3" fmla="*/ 0 w 419100"/>
                <a:gd name="connsiteY3" fmla="*/ 46672 h 92392"/>
                <a:gd name="connsiteX4" fmla="*/ 45720 w 419100"/>
                <a:gd name="connsiteY4" fmla="*/ 0 h 92392"/>
                <a:gd name="connsiteX5" fmla="*/ 373380 w 419100"/>
                <a:gd name="connsiteY5" fmla="*/ 0 h 92392"/>
                <a:gd name="connsiteX6" fmla="*/ 419100 w 419100"/>
                <a:gd name="connsiteY6" fmla="*/ 45720 h 92392"/>
                <a:gd name="connsiteX7" fmla="*/ 419100 w 419100"/>
                <a:gd name="connsiteY7" fmla="*/ 45720 h 92392"/>
                <a:gd name="connsiteX8" fmla="*/ 373380 w 419100"/>
                <a:gd name="connsiteY8" fmla="*/ 92393 h 9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9100" h="92392">
                  <a:moveTo>
                    <a:pt x="373380" y="92393"/>
                  </a:moveTo>
                  <a:lnTo>
                    <a:pt x="45720" y="92393"/>
                  </a:lnTo>
                  <a:cubicBezTo>
                    <a:pt x="20002" y="92393"/>
                    <a:pt x="0" y="71438"/>
                    <a:pt x="0" y="46672"/>
                  </a:cubicBezTo>
                  <a:lnTo>
                    <a:pt x="0" y="46672"/>
                  </a:lnTo>
                  <a:cubicBezTo>
                    <a:pt x="0" y="20955"/>
                    <a:pt x="20002" y="0"/>
                    <a:pt x="45720" y="0"/>
                  </a:cubicBezTo>
                  <a:lnTo>
                    <a:pt x="373380" y="0"/>
                  </a:lnTo>
                  <a:cubicBezTo>
                    <a:pt x="399098" y="0"/>
                    <a:pt x="419100" y="20955"/>
                    <a:pt x="419100" y="45720"/>
                  </a:cubicBezTo>
                  <a:lnTo>
                    <a:pt x="419100" y="45720"/>
                  </a:lnTo>
                  <a:cubicBezTo>
                    <a:pt x="419100" y="71438"/>
                    <a:pt x="398145" y="92393"/>
                    <a:pt x="373380" y="9239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F2825224-8618-4AD0-93D1-A5C5D2637DD1}"/>
                </a:ext>
              </a:extLst>
            </p:cNvPr>
            <p:cNvSpPr/>
            <p:nvPr/>
          </p:nvSpPr>
          <p:spPr>
            <a:xfrm>
              <a:off x="5750404" y="5382817"/>
              <a:ext cx="300037" cy="198120"/>
            </a:xfrm>
            <a:custGeom>
              <a:avLst/>
              <a:gdLst>
                <a:gd name="connsiteX0" fmla="*/ 0 w 300037"/>
                <a:gd name="connsiteY0" fmla="*/ 0 h 198120"/>
                <a:gd name="connsiteX1" fmla="*/ 300038 w 300037"/>
                <a:gd name="connsiteY1" fmla="*/ 0 h 198120"/>
                <a:gd name="connsiteX2" fmla="*/ 300038 w 300037"/>
                <a:gd name="connsiteY2" fmla="*/ 198120 h 198120"/>
                <a:gd name="connsiteX3" fmla="*/ 0 w 300037"/>
                <a:gd name="connsiteY3" fmla="*/ 198120 h 198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037" h="198120">
                  <a:moveTo>
                    <a:pt x="0" y="0"/>
                  </a:moveTo>
                  <a:lnTo>
                    <a:pt x="300038" y="0"/>
                  </a:lnTo>
                  <a:lnTo>
                    <a:pt x="300038" y="198120"/>
                  </a:lnTo>
                  <a:lnTo>
                    <a:pt x="0" y="19812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6" name="Graphic 65">
            <a:extLst>
              <a:ext uri="{FF2B5EF4-FFF2-40B4-BE49-F238E27FC236}">
                <a16:creationId xmlns:a16="http://schemas.microsoft.com/office/drawing/2014/main" id="{26BF6BFF-6A7B-487C-BC55-C6D2892858E0}"/>
              </a:ext>
            </a:extLst>
          </p:cNvPr>
          <p:cNvGrpSpPr/>
          <p:nvPr/>
        </p:nvGrpSpPr>
        <p:grpSpPr>
          <a:xfrm>
            <a:off x="7973914" y="5162789"/>
            <a:ext cx="187642" cy="550544"/>
            <a:chOff x="7973914" y="5162789"/>
            <a:chExt cx="187642" cy="550544"/>
          </a:xfrm>
          <a:noFill/>
        </p:grpSpPr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E476F7B8-E135-412D-9924-4512E93D1050}"/>
                </a:ext>
              </a:extLst>
            </p:cNvPr>
            <p:cNvSpPr/>
            <p:nvPr/>
          </p:nvSpPr>
          <p:spPr>
            <a:xfrm>
              <a:off x="7973914" y="5162789"/>
              <a:ext cx="187642" cy="550544"/>
            </a:xfrm>
            <a:custGeom>
              <a:avLst/>
              <a:gdLst>
                <a:gd name="connsiteX0" fmla="*/ 93345 w 187642"/>
                <a:gd name="connsiteY0" fmla="*/ 550545 h 550544"/>
                <a:gd name="connsiteX1" fmla="*/ 93345 w 187642"/>
                <a:gd name="connsiteY1" fmla="*/ 550545 h 550544"/>
                <a:gd name="connsiteX2" fmla="*/ 62865 w 187642"/>
                <a:gd name="connsiteY2" fmla="*/ 526733 h 550544"/>
                <a:gd name="connsiteX3" fmla="*/ 61913 w 187642"/>
                <a:gd name="connsiteY3" fmla="*/ 526733 h 550544"/>
                <a:gd name="connsiteX4" fmla="*/ 23813 w 187642"/>
                <a:gd name="connsiteY4" fmla="*/ 549593 h 550544"/>
                <a:gd name="connsiteX5" fmla="*/ 0 w 187642"/>
                <a:gd name="connsiteY5" fmla="*/ 519113 h 550544"/>
                <a:gd name="connsiteX6" fmla="*/ 0 w 187642"/>
                <a:gd name="connsiteY6" fmla="*/ 274320 h 550544"/>
                <a:gd name="connsiteX7" fmla="*/ 21907 w 187642"/>
                <a:gd name="connsiteY7" fmla="*/ 213360 h 550544"/>
                <a:gd name="connsiteX8" fmla="*/ 3810 w 187642"/>
                <a:gd name="connsiteY8" fmla="*/ 160020 h 550544"/>
                <a:gd name="connsiteX9" fmla="*/ 51435 w 187642"/>
                <a:gd name="connsiteY9" fmla="*/ 51435 h 550544"/>
                <a:gd name="connsiteX10" fmla="*/ 51435 w 187642"/>
                <a:gd name="connsiteY10" fmla="*/ 51435 h 550544"/>
                <a:gd name="connsiteX11" fmla="*/ 51435 w 187642"/>
                <a:gd name="connsiteY11" fmla="*/ 0 h 550544"/>
                <a:gd name="connsiteX12" fmla="*/ 137160 w 187642"/>
                <a:gd name="connsiteY12" fmla="*/ 0 h 550544"/>
                <a:gd name="connsiteX13" fmla="*/ 137160 w 187642"/>
                <a:gd name="connsiteY13" fmla="*/ 51435 h 550544"/>
                <a:gd name="connsiteX14" fmla="*/ 136207 w 187642"/>
                <a:gd name="connsiteY14" fmla="*/ 51435 h 550544"/>
                <a:gd name="connsiteX15" fmla="*/ 183832 w 187642"/>
                <a:gd name="connsiteY15" fmla="*/ 159068 h 550544"/>
                <a:gd name="connsiteX16" fmla="*/ 165735 w 187642"/>
                <a:gd name="connsiteY16" fmla="*/ 212408 h 550544"/>
                <a:gd name="connsiteX17" fmla="*/ 187642 w 187642"/>
                <a:gd name="connsiteY17" fmla="*/ 273368 h 550544"/>
                <a:gd name="connsiteX18" fmla="*/ 187642 w 187642"/>
                <a:gd name="connsiteY18" fmla="*/ 518160 h 550544"/>
                <a:gd name="connsiteX19" fmla="*/ 156210 w 187642"/>
                <a:gd name="connsiteY19" fmla="*/ 549593 h 550544"/>
                <a:gd name="connsiteX20" fmla="*/ 125730 w 187642"/>
                <a:gd name="connsiteY20" fmla="*/ 525780 h 550544"/>
                <a:gd name="connsiteX21" fmla="*/ 123825 w 187642"/>
                <a:gd name="connsiteY21" fmla="*/ 525780 h 550544"/>
                <a:gd name="connsiteX22" fmla="*/ 93345 w 187642"/>
                <a:gd name="connsiteY22" fmla="*/ 550545 h 550544"/>
                <a:gd name="connsiteX23" fmla="*/ 93345 w 187642"/>
                <a:gd name="connsiteY23" fmla="*/ 550545 h 550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7642" h="550544">
                  <a:moveTo>
                    <a:pt x="93345" y="550545"/>
                  </a:moveTo>
                  <a:lnTo>
                    <a:pt x="93345" y="550545"/>
                  </a:lnTo>
                  <a:cubicBezTo>
                    <a:pt x="79057" y="550545"/>
                    <a:pt x="66675" y="541020"/>
                    <a:pt x="62865" y="526733"/>
                  </a:cubicBezTo>
                  <a:lnTo>
                    <a:pt x="61913" y="526733"/>
                  </a:lnTo>
                  <a:cubicBezTo>
                    <a:pt x="58102" y="543878"/>
                    <a:pt x="40957" y="553403"/>
                    <a:pt x="23813" y="549593"/>
                  </a:cubicBezTo>
                  <a:cubicBezTo>
                    <a:pt x="9525" y="545783"/>
                    <a:pt x="0" y="533400"/>
                    <a:pt x="0" y="519113"/>
                  </a:cubicBezTo>
                  <a:lnTo>
                    <a:pt x="0" y="274320"/>
                  </a:lnTo>
                  <a:cubicBezTo>
                    <a:pt x="0" y="241935"/>
                    <a:pt x="21907" y="224790"/>
                    <a:pt x="21907" y="213360"/>
                  </a:cubicBezTo>
                  <a:cubicBezTo>
                    <a:pt x="21907" y="177165"/>
                    <a:pt x="8572" y="188595"/>
                    <a:pt x="3810" y="160020"/>
                  </a:cubicBezTo>
                  <a:cubicBezTo>
                    <a:pt x="-953" y="131445"/>
                    <a:pt x="34290" y="70485"/>
                    <a:pt x="51435" y="51435"/>
                  </a:cubicBezTo>
                  <a:lnTo>
                    <a:pt x="51435" y="51435"/>
                  </a:lnTo>
                  <a:lnTo>
                    <a:pt x="51435" y="0"/>
                  </a:lnTo>
                  <a:lnTo>
                    <a:pt x="137160" y="0"/>
                  </a:lnTo>
                  <a:lnTo>
                    <a:pt x="137160" y="51435"/>
                  </a:lnTo>
                  <a:lnTo>
                    <a:pt x="136207" y="51435"/>
                  </a:lnTo>
                  <a:cubicBezTo>
                    <a:pt x="153352" y="70485"/>
                    <a:pt x="188595" y="131445"/>
                    <a:pt x="183832" y="159068"/>
                  </a:cubicBezTo>
                  <a:cubicBezTo>
                    <a:pt x="179070" y="186690"/>
                    <a:pt x="165735" y="177165"/>
                    <a:pt x="165735" y="212408"/>
                  </a:cubicBezTo>
                  <a:cubicBezTo>
                    <a:pt x="165735" y="223838"/>
                    <a:pt x="187642" y="240983"/>
                    <a:pt x="187642" y="273368"/>
                  </a:cubicBezTo>
                  <a:lnTo>
                    <a:pt x="187642" y="518160"/>
                  </a:lnTo>
                  <a:cubicBezTo>
                    <a:pt x="187642" y="535305"/>
                    <a:pt x="173355" y="549593"/>
                    <a:pt x="156210" y="549593"/>
                  </a:cubicBezTo>
                  <a:cubicBezTo>
                    <a:pt x="141923" y="549593"/>
                    <a:pt x="129540" y="540068"/>
                    <a:pt x="125730" y="525780"/>
                  </a:cubicBezTo>
                  <a:lnTo>
                    <a:pt x="123825" y="525780"/>
                  </a:lnTo>
                  <a:cubicBezTo>
                    <a:pt x="120015" y="540068"/>
                    <a:pt x="107632" y="549593"/>
                    <a:pt x="93345" y="550545"/>
                  </a:cubicBezTo>
                  <a:lnTo>
                    <a:pt x="93345" y="55054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DA777F2-6D16-4492-934D-BF0187D8D4B0}"/>
                </a:ext>
              </a:extLst>
            </p:cNvPr>
            <p:cNvSpPr/>
            <p:nvPr/>
          </p:nvSpPr>
          <p:spPr>
            <a:xfrm>
              <a:off x="8024397" y="5162790"/>
              <a:ext cx="85725" cy="51434"/>
            </a:xfrm>
            <a:custGeom>
              <a:avLst/>
              <a:gdLst>
                <a:gd name="connsiteX0" fmla="*/ 0 w 85725"/>
                <a:gd name="connsiteY0" fmla="*/ 0 h 51434"/>
                <a:gd name="connsiteX1" fmla="*/ 85725 w 85725"/>
                <a:gd name="connsiteY1" fmla="*/ 0 h 51434"/>
                <a:gd name="connsiteX2" fmla="*/ 85725 w 85725"/>
                <a:gd name="connsiteY2" fmla="*/ 51435 h 51434"/>
                <a:gd name="connsiteX3" fmla="*/ 0 w 85725"/>
                <a:gd name="connsiteY3" fmla="*/ 51435 h 5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51434">
                  <a:moveTo>
                    <a:pt x="0" y="0"/>
                  </a:moveTo>
                  <a:lnTo>
                    <a:pt x="85725" y="0"/>
                  </a:lnTo>
                  <a:lnTo>
                    <a:pt x="85725" y="51435"/>
                  </a:lnTo>
                  <a:lnTo>
                    <a:pt x="0" y="5143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9BDCE5E6-D0C5-4D7E-87DE-DF11E54F5702}"/>
                </a:ext>
              </a:extLst>
            </p:cNvPr>
            <p:cNvSpPr/>
            <p:nvPr/>
          </p:nvSpPr>
          <p:spPr>
            <a:xfrm>
              <a:off x="8160604" y="5437109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31DAFD2E-C834-4C65-91C0-9F3DDAAD2685}"/>
                </a:ext>
              </a:extLst>
            </p:cNvPr>
            <p:cNvSpPr/>
            <p:nvPr/>
          </p:nvSpPr>
          <p:spPr>
            <a:xfrm>
              <a:off x="7973914" y="5475210"/>
              <a:ext cx="186690" cy="136207"/>
            </a:xfrm>
            <a:custGeom>
              <a:avLst/>
              <a:gdLst>
                <a:gd name="connsiteX0" fmla="*/ 0 w 186690"/>
                <a:gd name="connsiteY0" fmla="*/ 0 h 136207"/>
                <a:gd name="connsiteX1" fmla="*/ 186690 w 186690"/>
                <a:gd name="connsiteY1" fmla="*/ 0 h 136207"/>
                <a:gd name="connsiteX2" fmla="*/ 186690 w 186690"/>
                <a:gd name="connsiteY2" fmla="*/ 136208 h 136207"/>
                <a:gd name="connsiteX3" fmla="*/ 0 w 186690"/>
                <a:gd name="connsiteY3" fmla="*/ 136208 h 13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6690" h="136207">
                  <a:moveTo>
                    <a:pt x="0" y="0"/>
                  </a:moveTo>
                  <a:lnTo>
                    <a:pt x="186690" y="0"/>
                  </a:lnTo>
                  <a:lnTo>
                    <a:pt x="186690" y="136208"/>
                  </a:lnTo>
                  <a:lnTo>
                    <a:pt x="0" y="13620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3" name="Graphic 69">
            <a:extLst>
              <a:ext uri="{FF2B5EF4-FFF2-40B4-BE49-F238E27FC236}">
                <a16:creationId xmlns:a16="http://schemas.microsoft.com/office/drawing/2014/main" id="{BF758D02-4239-4CBA-8F70-CB7409F4BB82}"/>
              </a:ext>
            </a:extLst>
          </p:cNvPr>
          <p:cNvGrpSpPr/>
          <p:nvPr/>
        </p:nvGrpSpPr>
        <p:grpSpPr>
          <a:xfrm>
            <a:off x="7719597" y="3418907"/>
            <a:ext cx="683894" cy="581024"/>
            <a:chOff x="7719597" y="3418907"/>
            <a:chExt cx="683894" cy="581024"/>
          </a:xfrm>
          <a:noFill/>
        </p:grpSpPr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D36B306C-2637-45B7-8BE1-786955652E04}"/>
                </a:ext>
              </a:extLst>
            </p:cNvPr>
            <p:cNvSpPr/>
            <p:nvPr/>
          </p:nvSpPr>
          <p:spPr>
            <a:xfrm>
              <a:off x="7719597" y="3418907"/>
              <a:ext cx="366712" cy="322897"/>
            </a:xfrm>
            <a:custGeom>
              <a:avLst/>
              <a:gdLst>
                <a:gd name="connsiteX0" fmla="*/ 366713 w 366712"/>
                <a:gd name="connsiteY0" fmla="*/ 36195 h 322897"/>
                <a:gd name="connsiteX1" fmla="*/ 330518 w 366712"/>
                <a:gd name="connsiteY1" fmla="*/ 0 h 322897"/>
                <a:gd name="connsiteX2" fmla="*/ 36195 w 366712"/>
                <a:gd name="connsiteY2" fmla="*/ 0 h 322897"/>
                <a:gd name="connsiteX3" fmla="*/ 0 w 366712"/>
                <a:gd name="connsiteY3" fmla="*/ 36195 h 322897"/>
                <a:gd name="connsiteX4" fmla="*/ 0 w 366712"/>
                <a:gd name="connsiteY4" fmla="*/ 36195 h 322897"/>
                <a:gd name="connsiteX5" fmla="*/ 0 w 366712"/>
                <a:gd name="connsiteY5" fmla="*/ 36195 h 322897"/>
                <a:gd name="connsiteX6" fmla="*/ 36195 w 366712"/>
                <a:gd name="connsiteY6" fmla="*/ 72390 h 322897"/>
                <a:gd name="connsiteX7" fmla="*/ 234315 w 366712"/>
                <a:gd name="connsiteY7" fmla="*/ 72390 h 322897"/>
                <a:gd name="connsiteX8" fmla="*/ 17145 w 366712"/>
                <a:gd name="connsiteY8" fmla="*/ 256222 h 322897"/>
                <a:gd name="connsiteX9" fmla="*/ 17145 w 366712"/>
                <a:gd name="connsiteY9" fmla="*/ 256222 h 322897"/>
                <a:gd name="connsiteX10" fmla="*/ 5715 w 366712"/>
                <a:gd name="connsiteY10" fmla="*/ 305753 h 322897"/>
                <a:gd name="connsiteX11" fmla="*/ 36195 w 366712"/>
                <a:gd name="connsiteY11" fmla="*/ 322897 h 322897"/>
                <a:gd name="connsiteX12" fmla="*/ 330518 w 366712"/>
                <a:gd name="connsiteY12" fmla="*/ 322897 h 322897"/>
                <a:gd name="connsiteX13" fmla="*/ 366713 w 366712"/>
                <a:gd name="connsiteY13" fmla="*/ 286703 h 322897"/>
                <a:gd name="connsiteX14" fmla="*/ 330518 w 366712"/>
                <a:gd name="connsiteY14" fmla="*/ 250508 h 322897"/>
                <a:gd name="connsiteX15" fmla="*/ 138113 w 366712"/>
                <a:gd name="connsiteY15" fmla="*/ 250508 h 322897"/>
                <a:gd name="connsiteX16" fmla="*/ 351472 w 366712"/>
                <a:gd name="connsiteY16" fmla="*/ 64770 h 322897"/>
                <a:gd name="connsiteX17" fmla="*/ 356235 w 366712"/>
                <a:gd name="connsiteY17" fmla="*/ 60960 h 322897"/>
                <a:gd name="connsiteX18" fmla="*/ 358140 w 366712"/>
                <a:gd name="connsiteY18" fmla="*/ 59055 h 322897"/>
                <a:gd name="connsiteX19" fmla="*/ 358140 w 366712"/>
                <a:gd name="connsiteY19" fmla="*/ 59055 h 322897"/>
                <a:gd name="connsiteX20" fmla="*/ 366713 w 366712"/>
                <a:gd name="connsiteY20" fmla="*/ 36195 h 322897"/>
                <a:gd name="connsiteX21" fmla="*/ 366713 w 366712"/>
                <a:gd name="connsiteY21" fmla="*/ 36195 h 322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66712" h="322897">
                  <a:moveTo>
                    <a:pt x="366713" y="36195"/>
                  </a:moveTo>
                  <a:cubicBezTo>
                    <a:pt x="366713" y="16193"/>
                    <a:pt x="350520" y="0"/>
                    <a:pt x="330518" y="0"/>
                  </a:cubicBezTo>
                  <a:lnTo>
                    <a:pt x="36195" y="0"/>
                  </a:lnTo>
                  <a:cubicBezTo>
                    <a:pt x="16192" y="0"/>
                    <a:pt x="0" y="16193"/>
                    <a:pt x="0" y="36195"/>
                  </a:cubicBezTo>
                  <a:lnTo>
                    <a:pt x="0" y="36195"/>
                  </a:lnTo>
                  <a:lnTo>
                    <a:pt x="0" y="36195"/>
                  </a:lnTo>
                  <a:cubicBezTo>
                    <a:pt x="0" y="56197"/>
                    <a:pt x="16192" y="72390"/>
                    <a:pt x="36195" y="72390"/>
                  </a:cubicBezTo>
                  <a:lnTo>
                    <a:pt x="234315" y="72390"/>
                  </a:lnTo>
                  <a:lnTo>
                    <a:pt x="17145" y="256222"/>
                  </a:lnTo>
                  <a:lnTo>
                    <a:pt x="17145" y="256222"/>
                  </a:lnTo>
                  <a:cubicBezTo>
                    <a:pt x="0" y="266700"/>
                    <a:pt x="-4763" y="288608"/>
                    <a:pt x="5715" y="305753"/>
                  </a:cubicBezTo>
                  <a:cubicBezTo>
                    <a:pt x="12382" y="316230"/>
                    <a:pt x="23813" y="322897"/>
                    <a:pt x="36195" y="322897"/>
                  </a:cubicBezTo>
                  <a:lnTo>
                    <a:pt x="330518" y="322897"/>
                  </a:lnTo>
                  <a:cubicBezTo>
                    <a:pt x="350520" y="322897"/>
                    <a:pt x="366713" y="306705"/>
                    <a:pt x="366713" y="286703"/>
                  </a:cubicBezTo>
                  <a:cubicBezTo>
                    <a:pt x="366713" y="266700"/>
                    <a:pt x="350520" y="250508"/>
                    <a:pt x="330518" y="250508"/>
                  </a:cubicBezTo>
                  <a:lnTo>
                    <a:pt x="138113" y="250508"/>
                  </a:lnTo>
                  <a:lnTo>
                    <a:pt x="351472" y="64770"/>
                  </a:lnTo>
                  <a:cubicBezTo>
                    <a:pt x="353378" y="63818"/>
                    <a:pt x="355283" y="61913"/>
                    <a:pt x="356235" y="60960"/>
                  </a:cubicBezTo>
                  <a:lnTo>
                    <a:pt x="358140" y="59055"/>
                  </a:lnTo>
                  <a:lnTo>
                    <a:pt x="358140" y="59055"/>
                  </a:lnTo>
                  <a:cubicBezTo>
                    <a:pt x="363855" y="53340"/>
                    <a:pt x="366713" y="44768"/>
                    <a:pt x="366713" y="36195"/>
                  </a:cubicBezTo>
                  <a:lnTo>
                    <a:pt x="366713" y="3619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841711F5-A7E0-4886-9049-0EA6E116EB2D}"/>
                </a:ext>
              </a:extLst>
            </p:cNvPr>
            <p:cNvSpPr/>
            <p:nvPr/>
          </p:nvSpPr>
          <p:spPr>
            <a:xfrm>
              <a:off x="8110295" y="3596072"/>
              <a:ext cx="293196" cy="257175"/>
            </a:xfrm>
            <a:custGeom>
              <a:avLst/>
              <a:gdLst>
                <a:gd name="connsiteX0" fmla="*/ 293197 w 293196"/>
                <a:gd name="connsiteY0" fmla="*/ 28575 h 257175"/>
                <a:gd name="connsiteX1" fmla="*/ 264622 w 293196"/>
                <a:gd name="connsiteY1" fmla="*/ 0 h 257175"/>
                <a:gd name="connsiteX2" fmla="*/ 29354 w 293196"/>
                <a:gd name="connsiteY2" fmla="*/ 0 h 257175"/>
                <a:gd name="connsiteX3" fmla="*/ 779 w 293196"/>
                <a:gd name="connsiteY3" fmla="*/ 28575 h 257175"/>
                <a:gd name="connsiteX4" fmla="*/ 779 w 293196"/>
                <a:gd name="connsiteY4" fmla="*/ 28575 h 257175"/>
                <a:gd name="connsiteX5" fmla="*/ 29354 w 293196"/>
                <a:gd name="connsiteY5" fmla="*/ 57150 h 257175"/>
                <a:gd name="connsiteX6" fmla="*/ 187469 w 293196"/>
                <a:gd name="connsiteY6" fmla="*/ 57150 h 257175"/>
                <a:gd name="connsiteX7" fmla="*/ 14114 w 293196"/>
                <a:gd name="connsiteY7" fmla="*/ 203835 h 257175"/>
                <a:gd name="connsiteX8" fmla="*/ 14114 w 293196"/>
                <a:gd name="connsiteY8" fmla="*/ 203835 h 257175"/>
                <a:gd name="connsiteX9" fmla="*/ 3637 w 293196"/>
                <a:gd name="connsiteY9" fmla="*/ 242888 h 257175"/>
                <a:gd name="connsiteX10" fmla="*/ 29354 w 293196"/>
                <a:gd name="connsiteY10" fmla="*/ 257175 h 257175"/>
                <a:gd name="connsiteX11" fmla="*/ 264622 w 293196"/>
                <a:gd name="connsiteY11" fmla="*/ 257175 h 257175"/>
                <a:gd name="connsiteX12" fmla="*/ 293197 w 293196"/>
                <a:gd name="connsiteY12" fmla="*/ 228600 h 257175"/>
                <a:gd name="connsiteX13" fmla="*/ 264622 w 293196"/>
                <a:gd name="connsiteY13" fmla="*/ 200025 h 257175"/>
                <a:gd name="connsiteX14" fmla="*/ 111269 w 293196"/>
                <a:gd name="connsiteY14" fmla="*/ 200025 h 257175"/>
                <a:gd name="connsiteX15" fmla="*/ 280814 w 293196"/>
                <a:gd name="connsiteY15" fmla="*/ 51435 h 257175"/>
                <a:gd name="connsiteX16" fmla="*/ 284624 w 293196"/>
                <a:gd name="connsiteY16" fmla="*/ 47625 h 257175"/>
                <a:gd name="connsiteX17" fmla="*/ 285577 w 293196"/>
                <a:gd name="connsiteY17" fmla="*/ 46673 h 257175"/>
                <a:gd name="connsiteX18" fmla="*/ 285577 w 293196"/>
                <a:gd name="connsiteY18" fmla="*/ 46673 h 257175"/>
                <a:gd name="connsiteX19" fmla="*/ 293197 w 293196"/>
                <a:gd name="connsiteY19" fmla="*/ 28575 h 257175"/>
                <a:gd name="connsiteX20" fmla="*/ 293197 w 293196"/>
                <a:gd name="connsiteY20" fmla="*/ 28575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93196" h="257175">
                  <a:moveTo>
                    <a:pt x="293197" y="28575"/>
                  </a:moveTo>
                  <a:cubicBezTo>
                    <a:pt x="293197" y="12382"/>
                    <a:pt x="280814" y="0"/>
                    <a:pt x="264622" y="0"/>
                  </a:cubicBezTo>
                  <a:lnTo>
                    <a:pt x="29354" y="0"/>
                  </a:lnTo>
                  <a:cubicBezTo>
                    <a:pt x="13162" y="0"/>
                    <a:pt x="779" y="12382"/>
                    <a:pt x="779" y="28575"/>
                  </a:cubicBezTo>
                  <a:lnTo>
                    <a:pt x="779" y="28575"/>
                  </a:lnTo>
                  <a:cubicBezTo>
                    <a:pt x="779" y="44768"/>
                    <a:pt x="13162" y="57150"/>
                    <a:pt x="29354" y="57150"/>
                  </a:cubicBezTo>
                  <a:lnTo>
                    <a:pt x="187469" y="57150"/>
                  </a:lnTo>
                  <a:lnTo>
                    <a:pt x="14114" y="203835"/>
                  </a:lnTo>
                  <a:lnTo>
                    <a:pt x="14114" y="203835"/>
                  </a:lnTo>
                  <a:cubicBezTo>
                    <a:pt x="779" y="211455"/>
                    <a:pt x="-3983" y="229553"/>
                    <a:pt x="3637" y="242888"/>
                  </a:cubicBezTo>
                  <a:cubicBezTo>
                    <a:pt x="9352" y="252413"/>
                    <a:pt x="18877" y="257175"/>
                    <a:pt x="29354" y="257175"/>
                  </a:cubicBezTo>
                  <a:lnTo>
                    <a:pt x="264622" y="257175"/>
                  </a:lnTo>
                  <a:cubicBezTo>
                    <a:pt x="280814" y="257175"/>
                    <a:pt x="293197" y="243840"/>
                    <a:pt x="293197" y="228600"/>
                  </a:cubicBezTo>
                  <a:cubicBezTo>
                    <a:pt x="293197" y="212408"/>
                    <a:pt x="279862" y="200025"/>
                    <a:pt x="264622" y="200025"/>
                  </a:cubicBezTo>
                  <a:lnTo>
                    <a:pt x="111269" y="200025"/>
                  </a:lnTo>
                  <a:lnTo>
                    <a:pt x="280814" y="51435"/>
                  </a:lnTo>
                  <a:cubicBezTo>
                    <a:pt x="281767" y="50482"/>
                    <a:pt x="283672" y="49530"/>
                    <a:pt x="284624" y="47625"/>
                  </a:cubicBezTo>
                  <a:lnTo>
                    <a:pt x="285577" y="46673"/>
                  </a:lnTo>
                  <a:lnTo>
                    <a:pt x="285577" y="46673"/>
                  </a:lnTo>
                  <a:cubicBezTo>
                    <a:pt x="291292" y="41910"/>
                    <a:pt x="293197" y="35243"/>
                    <a:pt x="293197" y="28575"/>
                  </a:cubicBezTo>
                  <a:lnTo>
                    <a:pt x="293197" y="2857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35DD54BD-BDE5-4AB7-9029-8522E795B558}"/>
                </a:ext>
              </a:extLst>
            </p:cNvPr>
            <p:cNvSpPr/>
            <p:nvPr/>
          </p:nvSpPr>
          <p:spPr>
            <a:xfrm>
              <a:off x="7862472" y="3820862"/>
              <a:ext cx="202882" cy="179069"/>
            </a:xfrm>
            <a:custGeom>
              <a:avLst/>
              <a:gdLst>
                <a:gd name="connsiteX0" fmla="*/ 202883 w 202882"/>
                <a:gd name="connsiteY0" fmla="*/ 20002 h 179069"/>
                <a:gd name="connsiteX1" fmla="*/ 182880 w 202882"/>
                <a:gd name="connsiteY1" fmla="*/ 0 h 179069"/>
                <a:gd name="connsiteX2" fmla="*/ 20002 w 202882"/>
                <a:gd name="connsiteY2" fmla="*/ 0 h 179069"/>
                <a:gd name="connsiteX3" fmla="*/ 0 w 202882"/>
                <a:gd name="connsiteY3" fmla="*/ 20002 h 179069"/>
                <a:gd name="connsiteX4" fmla="*/ 0 w 202882"/>
                <a:gd name="connsiteY4" fmla="*/ 20002 h 179069"/>
                <a:gd name="connsiteX5" fmla="*/ 20002 w 202882"/>
                <a:gd name="connsiteY5" fmla="*/ 40005 h 179069"/>
                <a:gd name="connsiteX6" fmla="*/ 130493 w 202882"/>
                <a:gd name="connsiteY6" fmla="*/ 40005 h 179069"/>
                <a:gd name="connsiteX7" fmla="*/ 9525 w 202882"/>
                <a:gd name="connsiteY7" fmla="*/ 141923 h 179069"/>
                <a:gd name="connsiteX8" fmla="*/ 9525 w 202882"/>
                <a:gd name="connsiteY8" fmla="*/ 141923 h 179069"/>
                <a:gd name="connsiteX9" fmla="*/ 3810 w 202882"/>
                <a:gd name="connsiteY9" fmla="*/ 169545 h 179069"/>
                <a:gd name="connsiteX10" fmla="*/ 20002 w 202882"/>
                <a:gd name="connsiteY10" fmla="*/ 179070 h 179069"/>
                <a:gd name="connsiteX11" fmla="*/ 182880 w 202882"/>
                <a:gd name="connsiteY11" fmla="*/ 179070 h 179069"/>
                <a:gd name="connsiteX12" fmla="*/ 202883 w 202882"/>
                <a:gd name="connsiteY12" fmla="*/ 159067 h 179069"/>
                <a:gd name="connsiteX13" fmla="*/ 182880 w 202882"/>
                <a:gd name="connsiteY13" fmla="*/ 139065 h 179069"/>
                <a:gd name="connsiteX14" fmla="*/ 76200 w 202882"/>
                <a:gd name="connsiteY14" fmla="*/ 139065 h 179069"/>
                <a:gd name="connsiteX15" fmla="*/ 194310 w 202882"/>
                <a:gd name="connsiteY15" fmla="*/ 36195 h 179069"/>
                <a:gd name="connsiteX16" fmla="*/ 197168 w 202882"/>
                <a:gd name="connsiteY16" fmla="*/ 33338 h 179069"/>
                <a:gd name="connsiteX17" fmla="*/ 198120 w 202882"/>
                <a:gd name="connsiteY17" fmla="*/ 32385 h 179069"/>
                <a:gd name="connsiteX18" fmla="*/ 198120 w 202882"/>
                <a:gd name="connsiteY18" fmla="*/ 32385 h 179069"/>
                <a:gd name="connsiteX19" fmla="*/ 202883 w 202882"/>
                <a:gd name="connsiteY19" fmla="*/ 20002 h 179069"/>
                <a:gd name="connsiteX20" fmla="*/ 202883 w 202882"/>
                <a:gd name="connsiteY20" fmla="*/ 20002 h 179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2882" h="179069">
                  <a:moveTo>
                    <a:pt x="202883" y="20002"/>
                  </a:moveTo>
                  <a:cubicBezTo>
                    <a:pt x="202883" y="8573"/>
                    <a:pt x="194310" y="0"/>
                    <a:pt x="182880" y="0"/>
                  </a:cubicBezTo>
                  <a:lnTo>
                    <a:pt x="20002" y="0"/>
                  </a:lnTo>
                  <a:cubicBezTo>
                    <a:pt x="8572" y="0"/>
                    <a:pt x="0" y="8573"/>
                    <a:pt x="0" y="20002"/>
                  </a:cubicBezTo>
                  <a:lnTo>
                    <a:pt x="0" y="20002"/>
                  </a:lnTo>
                  <a:cubicBezTo>
                    <a:pt x="0" y="31432"/>
                    <a:pt x="8572" y="40005"/>
                    <a:pt x="20002" y="40005"/>
                  </a:cubicBezTo>
                  <a:lnTo>
                    <a:pt x="130493" y="40005"/>
                  </a:lnTo>
                  <a:lnTo>
                    <a:pt x="9525" y="141923"/>
                  </a:lnTo>
                  <a:lnTo>
                    <a:pt x="9525" y="141923"/>
                  </a:lnTo>
                  <a:cubicBezTo>
                    <a:pt x="0" y="147638"/>
                    <a:pt x="-2857" y="160020"/>
                    <a:pt x="3810" y="169545"/>
                  </a:cubicBezTo>
                  <a:cubicBezTo>
                    <a:pt x="7620" y="175260"/>
                    <a:pt x="13335" y="178117"/>
                    <a:pt x="20002" y="179070"/>
                  </a:cubicBezTo>
                  <a:lnTo>
                    <a:pt x="182880" y="179070"/>
                  </a:lnTo>
                  <a:cubicBezTo>
                    <a:pt x="194310" y="179070"/>
                    <a:pt x="202883" y="170498"/>
                    <a:pt x="202883" y="159067"/>
                  </a:cubicBezTo>
                  <a:cubicBezTo>
                    <a:pt x="202883" y="147638"/>
                    <a:pt x="194310" y="139065"/>
                    <a:pt x="182880" y="139065"/>
                  </a:cubicBezTo>
                  <a:lnTo>
                    <a:pt x="76200" y="139065"/>
                  </a:lnTo>
                  <a:lnTo>
                    <a:pt x="194310" y="36195"/>
                  </a:lnTo>
                  <a:lnTo>
                    <a:pt x="197168" y="33338"/>
                  </a:lnTo>
                  <a:lnTo>
                    <a:pt x="198120" y="32385"/>
                  </a:lnTo>
                  <a:lnTo>
                    <a:pt x="198120" y="32385"/>
                  </a:lnTo>
                  <a:cubicBezTo>
                    <a:pt x="200977" y="29527"/>
                    <a:pt x="202883" y="24765"/>
                    <a:pt x="202883" y="20002"/>
                  </a:cubicBezTo>
                  <a:lnTo>
                    <a:pt x="202883" y="2000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4189675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7B75956-CC40-418C-96B7-7F6223B10C86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C04A77C9-26FE-4692-9BB2-4353BB9731F3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3E9ED76F-749B-4842-8F52-962EF1B72E67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C9E303F3-8819-43D2-BBA0-783DD0F2AAAD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115DE927-A1C7-4CF7-8BC2-BEEE58639B07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B2B17DEB-0F42-4349-8040-D703012F9118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495E9E8A-D014-42B4-941B-028D6C5F93A7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3F2171EB-53F4-45AA-8681-1CA0C3E8DFAD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E9C63CCB-1343-433F-9E52-9E1250B36DBC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BE18D454-8E13-458C-A508-7940ACEC1A58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4C939EEF-66DF-4956-BE70-ED985549F7EF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4EAE59E0-8928-4711-92A2-63CBDC3CEAD9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8" name="Freeform: Shape 157">
            <a:extLst>
              <a:ext uri="{FF2B5EF4-FFF2-40B4-BE49-F238E27FC236}">
                <a16:creationId xmlns:a16="http://schemas.microsoft.com/office/drawing/2014/main" id="{F37E49D8-2699-4460-98D5-83A467DD1DB6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7" name="Freeform: Shape 166">
            <a:extLst>
              <a:ext uri="{FF2B5EF4-FFF2-40B4-BE49-F238E27FC236}">
                <a16:creationId xmlns:a16="http://schemas.microsoft.com/office/drawing/2014/main" id="{4D4A4D9C-07B0-4430-9137-63D8DC778CD9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75" name="Freeform: Shape 174">
            <a:extLst>
              <a:ext uri="{FF2B5EF4-FFF2-40B4-BE49-F238E27FC236}">
                <a16:creationId xmlns:a16="http://schemas.microsoft.com/office/drawing/2014/main" id="{3A31C94E-56E9-4BF6-ACE4-111BC2086D4F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Holiday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7D8643C-F9E3-46DE-AF5F-AD6C08494ACD}"/>
              </a:ext>
            </a:extLst>
          </p:cNvPr>
          <p:cNvGrpSpPr/>
          <p:nvPr/>
        </p:nvGrpSpPr>
        <p:grpSpPr>
          <a:xfrm>
            <a:off x="1070789" y="4308283"/>
            <a:ext cx="9662124" cy="318924"/>
            <a:chOff x="1070789" y="4308283"/>
            <a:chExt cx="9662124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ED6DC3C-959B-4181-A20A-01468294AF6A}"/>
                </a:ext>
              </a:extLst>
            </p:cNvPr>
            <p:cNvSpPr txBox="1"/>
            <p:nvPr/>
          </p:nvSpPr>
          <p:spPr>
            <a:xfrm>
              <a:off x="1070789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HOLIDAY SUNGLASSES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D409026-8DCC-4984-B34A-A2D2A74DF4CC}"/>
                </a:ext>
              </a:extLst>
            </p:cNvPr>
            <p:cNvSpPr txBox="1"/>
            <p:nvPr/>
          </p:nvSpPr>
          <p:spPr>
            <a:xfrm>
              <a:off x="3234292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HOLIDAY SUNSET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A72C58D-853A-44DC-A4CA-EC5AD1A398D5}"/>
                </a:ext>
              </a:extLst>
            </p:cNvPr>
            <p:cNvSpPr txBox="1"/>
            <p:nvPr/>
          </p:nvSpPr>
          <p:spPr>
            <a:xfrm>
              <a:off x="5397795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HOLIDAY BUOY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7DD8243-87AB-45AE-9A90-F1CB5B662A46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HOLIDAY CAMERA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4240BA8-38BD-42C5-8A09-D8AA6A2EB69E}"/>
                </a:ext>
              </a:extLst>
            </p:cNvPr>
            <p:cNvSpPr txBox="1"/>
            <p:nvPr/>
          </p:nvSpPr>
          <p:spPr>
            <a:xfrm>
              <a:off x="9724801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HOLIDAY FLIGHT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AB64DAF-EA86-4167-87F3-3B013CF5B2E1}"/>
              </a:ext>
            </a:extLst>
          </p:cNvPr>
          <p:cNvGrpSpPr/>
          <p:nvPr/>
        </p:nvGrpSpPr>
        <p:grpSpPr>
          <a:xfrm>
            <a:off x="1070789" y="6004974"/>
            <a:ext cx="9662124" cy="345834"/>
            <a:chOff x="1070789" y="6004974"/>
            <a:chExt cx="9662124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815F73D-F928-4ED6-8837-8BDBEBD37051}"/>
                </a:ext>
              </a:extLst>
            </p:cNvPr>
            <p:cNvSpPr txBox="1"/>
            <p:nvPr/>
          </p:nvSpPr>
          <p:spPr>
            <a:xfrm>
              <a:off x="1070789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HOLIDAY ICE CREAM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2B25872-D003-4E19-998E-A18291DF2209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HOLIDAY IMAGE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6A18A93-1198-4486-9EEC-4AA3A990BF52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HOLIDAY LUGGAGE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8C8FDB3-DFD6-4D91-B22F-798A1834720B}"/>
                </a:ext>
              </a:extLst>
            </p:cNvPr>
            <p:cNvSpPr txBox="1"/>
            <p:nvPr/>
          </p:nvSpPr>
          <p:spPr>
            <a:xfrm>
              <a:off x="7561298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HOLIDAY POOLSIDE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148F015-38D9-45A5-BDD1-7581B8FE6FAD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HOLIDAY ROOM SERVICE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C12FCEC-3F2B-45D1-ADDB-B4C0A35A2770}"/>
              </a:ext>
            </a:extLst>
          </p:cNvPr>
          <p:cNvGrpSpPr/>
          <p:nvPr/>
        </p:nvGrpSpPr>
        <p:grpSpPr>
          <a:xfrm>
            <a:off x="1070789" y="2562167"/>
            <a:ext cx="9743855" cy="318924"/>
            <a:chOff x="1070789" y="2562167"/>
            <a:chExt cx="9743855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4F100D5-6E9D-4968-9969-69837A8D3D92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HOLIDAY SHELL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80CB998-DCD4-4B27-96F6-205B1F5DA5AD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HOLIDAY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SHIP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23A665D-7E4A-4028-BAD3-C9C7A3147965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HOLIDAY SNORKEL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2515A4D-DE98-4DC2-BCF5-95233E7D9F58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HOLIDAY SUITCASE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B6547E1-73B5-425B-8BF9-67F5A2E2F6B7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HOLIDAY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SUN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E919BB71-84B9-49C3-AFA6-5701E4F95DE0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" name="Graphic 39">
            <a:extLst>
              <a:ext uri="{FF2B5EF4-FFF2-40B4-BE49-F238E27FC236}">
                <a16:creationId xmlns:a16="http://schemas.microsoft.com/office/drawing/2014/main" id="{936A0D97-9148-4ABD-BB42-D1685E93C2B0}"/>
              </a:ext>
            </a:extLst>
          </p:cNvPr>
          <p:cNvGrpSpPr/>
          <p:nvPr/>
        </p:nvGrpSpPr>
        <p:grpSpPr>
          <a:xfrm>
            <a:off x="1276623" y="1751862"/>
            <a:ext cx="588824" cy="432749"/>
            <a:chOff x="1276623" y="1751862"/>
            <a:chExt cx="588824" cy="432749"/>
          </a:xfrm>
          <a:noFill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2BAF453-C1D5-4827-AC4D-CCD187151F0E}"/>
                </a:ext>
              </a:extLst>
            </p:cNvPr>
            <p:cNvSpPr/>
            <p:nvPr/>
          </p:nvSpPr>
          <p:spPr>
            <a:xfrm>
              <a:off x="1397680" y="1751862"/>
              <a:ext cx="347662" cy="324164"/>
            </a:xfrm>
            <a:custGeom>
              <a:avLst/>
              <a:gdLst>
                <a:gd name="connsiteX0" fmla="*/ 233363 w 347662"/>
                <a:gd name="connsiteY0" fmla="*/ 324165 h 324164"/>
                <a:gd name="connsiteX1" fmla="*/ 347663 w 347662"/>
                <a:gd name="connsiteY1" fmla="*/ 77467 h 324164"/>
                <a:gd name="connsiteX2" fmla="*/ 174308 w 347662"/>
                <a:gd name="connsiteY2" fmla="*/ 37462 h 324164"/>
                <a:gd name="connsiteX3" fmla="*/ 0 w 347662"/>
                <a:gd name="connsiteY3" fmla="*/ 77467 h 324164"/>
                <a:gd name="connsiteX4" fmla="*/ 114300 w 347662"/>
                <a:gd name="connsiteY4" fmla="*/ 324165 h 324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662" h="324164">
                  <a:moveTo>
                    <a:pt x="233363" y="324165"/>
                  </a:moveTo>
                  <a:lnTo>
                    <a:pt x="347663" y="77467"/>
                  </a:lnTo>
                  <a:cubicBezTo>
                    <a:pt x="287655" y="-69218"/>
                    <a:pt x="174308" y="37462"/>
                    <a:pt x="174308" y="37462"/>
                  </a:cubicBezTo>
                  <a:cubicBezTo>
                    <a:pt x="174308" y="37462"/>
                    <a:pt x="60007" y="-69218"/>
                    <a:pt x="0" y="77467"/>
                  </a:cubicBezTo>
                  <a:lnTo>
                    <a:pt x="114300" y="32416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D7EA885-0785-4099-9C78-A89042157279}"/>
                </a:ext>
              </a:extLst>
            </p:cNvPr>
            <p:cNvSpPr/>
            <p:nvPr/>
          </p:nvSpPr>
          <p:spPr>
            <a:xfrm>
              <a:off x="1276623" y="1824550"/>
              <a:ext cx="588824" cy="360062"/>
            </a:xfrm>
            <a:custGeom>
              <a:avLst/>
              <a:gdLst>
                <a:gd name="connsiteX0" fmla="*/ 121057 w 588824"/>
                <a:gd name="connsiteY0" fmla="*/ 4780 h 360062"/>
                <a:gd name="connsiteX1" fmla="*/ 90 w 588824"/>
                <a:gd name="connsiteY1" fmla="*/ 76217 h 360062"/>
                <a:gd name="connsiteX2" fmla="*/ 19140 w 588824"/>
                <a:gd name="connsiteY2" fmla="*/ 137177 h 360062"/>
                <a:gd name="connsiteX3" fmla="*/ 141060 w 588824"/>
                <a:gd name="connsiteY3" fmla="*/ 295292 h 360062"/>
                <a:gd name="connsiteX4" fmla="*/ 185827 w 588824"/>
                <a:gd name="connsiteY4" fmla="*/ 360062 h 360062"/>
                <a:gd name="connsiteX5" fmla="*/ 403950 w 588824"/>
                <a:gd name="connsiteY5" fmla="*/ 360062 h 360062"/>
                <a:gd name="connsiteX6" fmla="*/ 448717 w 588824"/>
                <a:gd name="connsiteY6" fmla="*/ 295292 h 360062"/>
                <a:gd name="connsiteX7" fmla="*/ 569685 w 588824"/>
                <a:gd name="connsiteY7" fmla="*/ 137177 h 360062"/>
                <a:gd name="connsiteX8" fmla="*/ 588735 w 588824"/>
                <a:gd name="connsiteY8" fmla="*/ 76217 h 360062"/>
                <a:gd name="connsiteX9" fmla="*/ 468720 w 588824"/>
                <a:gd name="connsiteY9" fmla="*/ 4780 h 360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8824" h="360062">
                  <a:moveTo>
                    <a:pt x="121057" y="4780"/>
                  </a:moveTo>
                  <a:cubicBezTo>
                    <a:pt x="121057" y="4780"/>
                    <a:pt x="5805" y="-27605"/>
                    <a:pt x="90" y="76217"/>
                  </a:cubicBezTo>
                  <a:cubicBezTo>
                    <a:pt x="-863" y="98125"/>
                    <a:pt x="5805" y="120032"/>
                    <a:pt x="19140" y="137177"/>
                  </a:cubicBezTo>
                  <a:lnTo>
                    <a:pt x="141060" y="295292"/>
                  </a:lnTo>
                  <a:cubicBezTo>
                    <a:pt x="141060" y="295292"/>
                    <a:pt x="139155" y="360062"/>
                    <a:pt x="185827" y="360062"/>
                  </a:cubicBezTo>
                  <a:lnTo>
                    <a:pt x="403950" y="360062"/>
                  </a:lnTo>
                  <a:cubicBezTo>
                    <a:pt x="450622" y="360062"/>
                    <a:pt x="448717" y="295292"/>
                    <a:pt x="448717" y="295292"/>
                  </a:cubicBezTo>
                  <a:lnTo>
                    <a:pt x="569685" y="137177"/>
                  </a:lnTo>
                  <a:cubicBezTo>
                    <a:pt x="583020" y="120032"/>
                    <a:pt x="589687" y="98125"/>
                    <a:pt x="588735" y="76217"/>
                  </a:cubicBezTo>
                  <a:cubicBezTo>
                    <a:pt x="583972" y="-27605"/>
                    <a:pt x="468720" y="4780"/>
                    <a:pt x="468720" y="478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31D8555-8E9A-4112-9182-FDDE5CE9CA56}"/>
                </a:ext>
              </a:extLst>
            </p:cNvPr>
            <p:cNvSpPr/>
            <p:nvPr/>
          </p:nvSpPr>
          <p:spPr>
            <a:xfrm>
              <a:off x="1571035" y="1789325"/>
              <a:ext cx="9525" cy="262890"/>
            </a:xfrm>
            <a:custGeom>
              <a:avLst/>
              <a:gdLst>
                <a:gd name="connsiteX0" fmla="*/ 0 w 9525"/>
                <a:gd name="connsiteY0" fmla="*/ 0 h 262890"/>
                <a:gd name="connsiteX1" fmla="*/ 0 w 9525"/>
                <a:gd name="connsiteY1" fmla="*/ 262890 h 262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62890">
                  <a:moveTo>
                    <a:pt x="0" y="0"/>
                  </a:moveTo>
                  <a:lnTo>
                    <a:pt x="0" y="26289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" name="Graphic 47">
            <a:extLst>
              <a:ext uri="{FF2B5EF4-FFF2-40B4-BE49-F238E27FC236}">
                <a16:creationId xmlns:a16="http://schemas.microsoft.com/office/drawing/2014/main" id="{83C2AD6E-EDA9-4192-B04E-A63E1FF516AA}"/>
              </a:ext>
            </a:extLst>
          </p:cNvPr>
          <p:cNvGrpSpPr/>
          <p:nvPr/>
        </p:nvGrpSpPr>
        <p:grpSpPr>
          <a:xfrm>
            <a:off x="9940250" y="1685502"/>
            <a:ext cx="572452" cy="572452"/>
            <a:chOff x="9940250" y="1685502"/>
            <a:chExt cx="572452" cy="572452"/>
          </a:xfrm>
          <a:noFill/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EB97961-C5AA-4536-972E-2BAA0E790F4E}"/>
                </a:ext>
              </a:extLst>
            </p:cNvPr>
            <p:cNvSpPr/>
            <p:nvPr/>
          </p:nvSpPr>
          <p:spPr>
            <a:xfrm>
              <a:off x="10090745" y="1835997"/>
              <a:ext cx="270510" cy="270510"/>
            </a:xfrm>
            <a:custGeom>
              <a:avLst/>
              <a:gdLst>
                <a:gd name="connsiteX0" fmla="*/ 270510 w 270510"/>
                <a:gd name="connsiteY0" fmla="*/ 135255 h 270510"/>
                <a:gd name="connsiteX1" fmla="*/ 135255 w 270510"/>
                <a:gd name="connsiteY1" fmla="*/ 270510 h 270510"/>
                <a:gd name="connsiteX2" fmla="*/ 0 w 270510"/>
                <a:gd name="connsiteY2" fmla="*/ 135255 h 270510"/>
                <a:gd name="connsiteX3" fmla="*/ 135255 w 270510"/>
                <a:gd name="connsiteY3" fmla="*/ 0 h 270510"/>
                <a:gd name="connsiteX4" fmla="*/ 270510 w 270510"/>
                <a:gd name="connsiteY4" fmla="*/ 135255 h 270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0510" h="270510">
                  <a:moveTo>
                    <a:pt x="270510" y="135255"/>
                  </a:moveTo>
                  <a:cubicBezTo>
                    <a:pt x="270510" y="209954"/>
                    <a:pt x="209954" y="270510"/>
                    <a:pt x="135255" y="270510"/>
                  </a:cubicBezTo>
                  <a:cubicBezTo>
                    <a:pt x="60556" y="270510"/>
                    <a:pt x="0" y="209954"/>
                    <a:pt x="0" y="135255"/>
                  </a:cubicBezTo>
                  <a:cubicBezTo>
                    <a:pt x="0" y="60556"/>
                    <a:pt x="60556" y="0"/>
                    <a:pt x="135255" y="0"/>
                  </a:cubicBezTo>
                  <a:cubicBezTo>
                    <a:pt x="209954" y="0"/>
                    <a:pt x="270510" y="60556"/>
                    <a:pt x="270510" y="13525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40814C6-CB8A-4AF4-BE51-30D548E7A08E}"/>
                </a:ext>
              </a:extLst>
            </p:cNvPr>
            <p:cNvSpPr/>
            <p:nvPr/>
          </p:nvSpPr>
          <p:spPr>
            <a:xfrm>
              <a:off x="10226000" y="2178897"/>
              <a:ext cx="9525" cy="79057"/>
            </a:xfrm>
            <a:custGeom>
              <a:avLst/>
              <a:gdLst>
                <a:gd name="connsiteX0" fmla="*/ 0 w 9525"/>
                <a:gd name="connsiteY0" fmla="*/ 79058 h 79057"/>
                <a:gd name="connsiteX1" fmla="*/ 0 w 9525"/>
                <a:gd name="connsiteY1" fmla="*/ 0 h 79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9057">
                  <a:moveTo>
                    <a:pt x="0" y="7905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EFD7B0D-1EED-4BBB-82EB-52CD2A375CEB}"/>
                </a:ext>
              </a:extLst>
            </p:cNvPr>
            <p:cNvSpPr/>
            <p:nvPr/>
          </p:nvSpPr>
          <p:spPr>
            <a:xfrm>
              <a:off x="10226000" y="1685502"/>
              <a:ext cx="9525" cy="79057"/>
            </a:xfrm>
            <a:custGeom>
              <a:avLst/>
              <a:gdLst>
                <a:gd name="connsiteX0" fmla="*/ 0 w 9525"/>
                <a:gd name="connsiteY0" fmla="*/ 79058 h 79057"/>
                <a:gd name="connsiteX1" fmla="*/ 0 w 9525"/>
                <a:gd name="connsiteY1" fmla="*/ 0 h 79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9057">
                  <a:moveTo>
                    <a:pt x="0" y="7905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F982825-DEF1-48DF-9679-EBD18C0F65A4}"/>
                </a:ext>
              </a:extLst>
            </p:cNvPr>
            <p:cNvSpPr/>
            <p:nvPr/>
          </p:nvSpPr>
          <p:spPr>
            <a:xfrm>
              <a:off x="10329822" y="2151275"/>
              <a:ext cx="40005" cy="68580"/>
            </a:xfrm>
            <a:custGeom>
              <a:avLst/>
              <a:gdLst>
                <a:gd name="connsiteX0" fmla="*/ 40005 w 40005"/>
                <a:gd name="connsiteY0" fmla="*/ 68580 h 68580"/>
                <a:gd name="connsiteX1" fmla="*/ 0 w 40005"/>
                <a:gd name="connsiteY1" fmla="*/ 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005" h="68580">
                  <a:moveTo>
                    <a:pt x="40005" y="6858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6872520-E2E5-46C6-AC5C-6309960FDEAF}"/>
                </a:ext>
              </a:extLst>
            </p:cNvPr>
            <p:cNvSpPr/>
            <p:nvPr/>
          </p:nvSpPr>
          <p:spPr>
            <a:xfrm>
              <a:off x="10083125" y="1723602"/>
              <a:ext cx="40004" cy="68579"/>
            </a:xfrm>
            <a:custGeom>
              <a:avLst/>
              <a:gdLst>
                <a:gd name="connsiteX0" fmla="*/ 40005 w 40004"/>
                <a:gd name="connsiteY0" fmla="*/ 68580 h 68579"/>
                <a:gd name="connsiteX1" fmla="*/ 0 w 40004"/>
                <a:gd name="connsiteY1" fmla="*/ 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004" h="68579">
                  <a:moveTo>
                    <a:pt x="40005" y="6858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169404B-21D1-44D7-8974-FECA0AFD49CA}"/>
                </a:ext>
              </a:extLst>
            </p:cNvPr>
            <p:cNvSpPr/>
            <p:nvPr/>
          </p:nvSpPr>
          <p:spPr>
            <a:xfrm>
              <a:off x="10406022" y="2075075"/>
              <a:ext cx="68580" cy="40005"/>
            </a:xfrm>
            <a:custGeom>
              <a:avLst/>
              <a:gdLst>
                <a:gd name="connsiteX0" fmla="*/ 68580 w 68580"/>
                <a:gd name="connsiteY0" fmla="*/ 40005 h 40005"/>
                <a:gd name="connsiteX1" fmla="*/ 0 w 68580"/>
                <a:gd name="connsiteY1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580" h="40005">
                  <a:moveTo>
                    <a:pt x="68580" y="4000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7038958-6A61-4E83-B70A-2E050EA458A3}"/>
                </a:ext>
              </a:extLst>
            </p:cNvPr>
            <p:cNvSpPr/>
            <p:nvPr/>
          </p:nvSpPr>
          <p:spPr>
            <a:xfrm>
              <a:off x="9978350" y="1828377"/>
              <a:ext cx="68579" cy="40004"/>
            </a:xfrm>
            <a:custGeom>
              <a:avLst/>
              <a:gdLst>
                <a:gd name="connsiteX0" fmla="*/ 68580 w 68579"/>
                <a:gd name="connsiteY0" fmla="*/ 40005 h 40004"/>
                <a:gd name="connsiteX1" fmla="*/ 0 w 68579"/>
                <a:gd name="connsiteY1" fmla="*/ 0 h 4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579" h="40004">
                  <a:moveTo>
                    <a:pt x="68580" y="4000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4805935-C63A-4726-AB19-FDDADD3B9057}"/>
                </a:ext>
              </a:extLst>
            </p:cNvPr>
            <p:cNvSpPr/>
            <p:nvPr/>
          </p:nvSpPr>
          <p:spPr>
            <a:xfrm>
              <a:off x="10433645" y="1971252"/>
              <a:ext cx="79057" cy="9525"/>
            </a:xfrm>
            <a:custGeom>
              <a:avLst/>
              <a:gdLst>
                <a:gd name="connsiteX0" fmla="*/ 79058 w 79057"/>
                <a:gd name="connsiteY0" fmla="*/ 0 h 9525"/>
                <a:gd name="connsiteX1" fmla="*/ 0 w 7905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057" h="9525">
                  <a:moveTo>
                    <a:pt x="79058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F32DFE2-DEBF-441A-873B-E4C9504C9E02}"/>
                </a:ext>
              </a:extLst>
            </p:cNvPr>
            <p:cNvSpPr/>
            <p:nvPr/>
          </p:nvSpPr>
          <p:spPr>
            <a:xfrm>
              <a:off x="9940250" y="1971252"/>
              <a:ext cx="79057" cy="9525"/>
            </a:xfrm>
            <a:custGeom>
              <a:avLst/>
              <a:gdLst>
                <a:gd name="connsiteX0" fmla="*/ 79058 w 79057"/>
                <a:gd name="connsiteY0" fmla="*/ 0 h 9525"/>
                <a:gd name="connsiteX1" fmla="*/ 0 w 7905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057" h="9525">
                  <a:moveTo>
                    <a:pt x="79058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5CCE4D7-8121-4119-AB87-60BA559DD432}"/>
                </a:ext>
              </a:extLst>
            </p:cNvPr>
            <p:cNvSpPr/>
            <p:nvPr/>
          </p:nvSpPr>
          <p:spPr>
            <a:xfrm>
              <a:off x="10406022" y="1828377"/>
              <a:ext cx="68580" cy="40004"/>
            </a:xfrm>
            <a:custGeom>
              <a:avLst/>
              <a:gdLst>
                <a:gd name="connsiteX0" fmla="*/ 68580 w 68580"/>
                <a:gd name="connsiteY0" fmla="*/ 0 h 40004"/>
                <a:gd name="connsiteX1" fmla="*/ 0 w 68580"/>
                <a:gd name="connsiteY1" fmla="*/ 40005 h 40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580" h="40004">
                  <a:moveTo>
                    <a:pt x="68580" y="0"/>
                  </a:moveTo>
                  <a:lnTo>
                    <a:pt x="0" y="4000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B348830-7E61-4F64-8159-E1F91117C894}"/>
                </a:ext>
              </a:extLst>
            </p:cNvPr>
            <p:cNvSpPr/>
            <p:nvPr/>
          </p:nvSpPr>
          <p:spPr>
            <a:xfrm>
              <a:off x="9978350" y="2075075"/>
              <a:ext cx="68579" cy="40005"/>
            </a:xfrm>
            <a:custGeom>
              <a:avLst/>
              <a:gdLst>
                <a:gd name="connsiteX0" fmla="*/ 68580 w 68579"/>
                <a:gd name="connsiteY0" fmla="*/ 0 h 40005"/>
                <a:gd name="connsiteX1" fmla="*/ 0 w 68579"/>
                <a:gd name="connsiteY1" fmla="*/ 40005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579" h="40005">
                  <a:moveTo>
                    <a:pt x="68580" y="0"/>
                  </a:moveTo>
                  <a:lnTo>
                    <a:pt x="0" y="4000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9D671FD-498E-4880-BD5F-8D72E99840AA}"/>
                </a:ext>
              </a:extLst>
            </p:cNvPr>
            <p:cNvSpPr/>
            <p:nvPr/>
          </p:nvSpPr>
          <p:spPr>
            <a:xfrm>
              <a:off x="10329822" y="1723602"/>
              <a:ext cx="40005" cy="68579"/>
            </a:xfrm>
            <a:custGeom>
              <a:avLst/>
              <a:gdLst>
                <a:gd name="connsiteX0" fmla="*/ 40005 w 40005"/>
                <a:gd name="connsiteY0" fmla="*/ 0 h 68579"/>
                <a:gd name="connsiteX1" fmla="*/ 0 w 40005"/>
                <a:gd name="connsiteY1" fmla="*/ 6858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005" h="68579">
                  <a:moveTo>
                    <a:pt x="40005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4E3693D-F1C7-4EF8-AF4E-0FE8BAA03EED}"/>
                </a:ext>
              </a:extLst>
            </p:cNvPr>
            <p:cNvSpPr/>
            <p:nvPr/>
          </p:nvSpPr>
          <p:spPr>
            <a:xfrm>
              <a:off x="10083125" y="2151275"/>
              <a:ext cx="40004" cy="68580"/>
            </a:xfrm>
            <a:custGeom>
              <a:avLst/>
              <a:gdLst>
                <a:gd name="connsiteX0" fmla="*/ 40005 w 40004"/>
                <a:gd name="connsiteY0" fmla="*/ 0 h 68580"/>
                <a:gd name="connsiteX1" fmla="*/ 0 w 40004"/>
                <a:gd name="connsiteY1" fmla="*/ 6858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004" h="68580">
                  <a:moveTo>
                    <a:pt x="40005" y="0"/>
                  </a:moveTo>
                  <a:lnTo>
                    <a:pt x="0" y="685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51" name="Graphic 57">
            <a:extLst>
              <a:ext uri="{FF2B5EF4-FFF2-40B4-BE49-F238E27FC236}">
                <a16:creationId xmlns:a16="http://schemas.microsoft.com/office/drawing/2014/main" id="{7D850AF7-FC07-48E9-942A-50351054AB04}"/>
              </a:ext>
            </a:extLst>
          </p:cNvPr>
          <p:cNvGrpSpPr/>
          <p:nvPr/>
        </p:nvGrpSpPr>
        <p:grpSpPr>
          <a:xfrm>
            <a:off x="9883100" y="3495107"/>
            <a:ext cx="691667" cy="416242"/>
            <a:chOff x="9883100" y="3495107"/>
            <a:chExt cx="691667" cy="416242"/>
          </a:xfrm>
          <a:noFill/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DBA3CA7-BF07-43A4-ADCC-77A664DD5D2B}"/>
                </a:ext>
              </a:extLst>
            </p:cNvPr>
            <p:cNvSpPr/>
            <p:nvPr/>
          </p:nvSpPr>
          <p:spPr>
            <a:xfrm>
              <a:off x="9883100" y="3545590"/>
              <a:ext cx="691667" cy="247820"/>
            </a:xfrm>
            <a:custGeom>
              <a:avLst/>
              <a:gdLst>
                <a:gd name="connsiteX0" fmla="*/ 393383 w 691667"/>
                <a:gd name="connsiteY0" fmla="*/ 247650 h 247820"/>
                <a:gd name="connsiteX1" fmla="*/ 613410 w 691667"/>
                <a:gd name="connsiteY1" fmla="*/ 234315 h 247820"/>
                <a:gd name="connsiteX2" fmla="*/ 686753 w 691667"/>
                <a:gd name="connsiteY2" fmla="*/ 147638 h 247820"/>
                <a:gd name="connsiteX3" fmla="*/ 508635 w 691667"/>
                <a:gd name="connsiteY3" fmla="*/ 78105 h 247820"/>
                <a:gd name="connsiteX4" fmla="*/ 155258 w 691667"/>
                <a:gd name="connsiteY4" fmla="*/ 97155 h 247820"/>
                <a:gd name="connsiteX5" fmla="*/ 90488 w 691667"/>
                <a:gd name="connsiteY5" fmla="*/ 4763 h 247820"/>
                <a:gd name="connsiteX6" fmla="*/ 0 w 691667"/>
                <a:gd name="connsiteY6" fmla="*/ 0 h 247820"/>
                <a:gd name="connsiteX7" fmla="*/ 77152 w 691667"/>
                <a:gd name="connsiteY7" fmla="*/ 213360 h 247820"/>
                <a:gd name="connsiteX8" fmla="*/ 198120 w 691667"/>
                <a:gd name="connsiteY8" fmla="*/ 240983 h 247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1667" h="247820">
                  <a:moveTo>
                    <a:pt x="393383" y="247650"/>
                  </a:moveTo>
                  <a:cubicBezTo>
                    <a:pt x="493395" y="248602"/>
                    <a:pt x="559118" y="245745"/>
                    <a:pt x="613410" y="234315"/>
                  </a:cubicBezTo>
                  <a:cubicBezTo>
                    <a:pt x="682943" y="220027"/>
                    <a:pt x="701993" y="185738"/>
                    <a:pt x="686753" y="147638"/>
                  </a:cubicBezTo>
                  <a:cubicBezTo>
                    <a:pt x="671512" y="109538"/>
                    <a:pt x="559118" y="82868"/>
                    <a:pt x="508635" y="78105"/>
                  </a:cubicBezTo>
                  <a:cubicBezTo>
                    <a:pt x="390525" y="67627"/>
                    <a:pt x="271463" y="73343"/>
                    <a:pt x="155258" y="97155"/>
                  </a:cubicBezTo>
                  <a:lnTo>
                    <a:pt x="90488" y="4763"/>
                  </a:lnTo>
                  <a:lnTo>
                    <a:pt x="0" y="0"/>
                  </a:lnTo>
                  <a:cubicBezTo>
                    <a:pt x="0" y="0"/>
                    <a:pt x="32385" y="190500"/>
                    <a:pt x="77152" y="213360"/>
                  </a:cubicBezTo>
                  <a:cubicBezTo>
                    <a:pt x="93345" y="220980"/>
                    <a:pt x="117157" y="235267"/>
                    <a:pt x="198120" y="24098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A256E69-8F63-40C6-A910-FE65690CA73D}"/>
                </a:ext>
              </a:extLst>
            </p:cNvPr>
            <p:cNvSpPr/>
            <p:nvPr/>
          </p:nvSpPr>
          <p:spPr>
            <a:xfrm>
              <a:off x="9966920" y="3711325"/>
              <a:ext cx="397192" cy="200025"/>
            </a:xfrm>
            <a:custGeom>
              <a:avLst/>
              <a:gdLst>
                <a:gd name="connsiteX0" fmla="*/ 181927 w 397192"/>
                <a:gd name="connsiteY0" fmla="*/ 0 h 200025"/>
                <a:gd name="connsiteX1" fmla="*/ 0 w 397192"/>
                <a:gd name="connsiteY1" fmla="*/ 200025 h 200025"/>
                <a:gd name="connsiteX2" fmla="*/ 141923 w 397192"/>
                <a:gd name="connsiteY2" fmla="*/ 200025 h 200025"/>
                <a:gd name="connsiteX3" fmla="*/ 397192 w 397192"/>
                <a:gd name="connsiteY3" fmla="*/ 1143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192" h="200025">
                  <a:moveTo>
                    <a:pt x="181927" y="0"/>
                  </a:moveTo>
                  <a:lnTo>
                    <a:pt x="0" y="200025"/>
                  </a:lnTo>
                  <a:lnTo>
                    <a:pt x="141923" y="200025"/>
                  </a:lnTo>
                  <a:lnTo>
                    <a:pt x="397192" y="1143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E20C93E-CACC-45EA-8443-5A5D0121B58B}"/>
                </a:ext>
              </a:extLst>
            </p:cNvPr>
            <p:cNvSpPr/>
            <p:nvPr/>
          </p:nvSpPr>
          <p:spPr>
            <a:xfrm>
              <a:off x="10000257" y="3495107"/>
              <a:ext cx="314325" cy="134302"/>
            </a:xfrm>
            <a:custGeom>
              <a:avLst/>
              <a:gdLst>
                <a:gd name="connsiteX0" fmla="*/ 120968 w 314325"/>
                <a:gd name="connsiteY0" fmla="*/ 134302 h 134302"/>
                <a:gd name="connsiteX1" fmla="*/ 0 w 314325"/>
                <a:gd name="connsiteY1" fmla="*/ 0 h 134302"/>
                <a:gd name="connsiteX2" fmla="*/ 140970 w 314325"/>
                <a:gd name="connsiteY2" fmla="*/ 0 h 134302"/>
                <a:gd name="connsiteX3" fmla="*/ 314325 w 314325"/>
                <a:gd name="connsiteY3" fmla="*/ 123825 h 134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134302">
                  <a:moveTo>
                    <a:pt x="120968" y="134302"/>
                  </a:moveTo>
                  <a:lnTo>
                    <a:pt x="0" y="0"/>
                  </a:lnTo>
                  <a:lnTo>
                    <a:pt x="140970" y="0"/>
                  </a:lnTo>
                  <a:lnTo>
                    <a:pt x="314325" y="12382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B3AB391-D3FC-4FA1-B01A-003C1CA75A6C}"/>
                </a:ext>
              </a:extLst>
            </p:cNvPr>
            <p:cNvSpPr/>
            <p:nvPr/>
          </p:nvSpPr>
          <p:spPr>
            <a:xfrm>
              <a:off x="10421893" y="3634172"/>
              <a:ext cx="152721" cy="84311"/>
            </a:xfrm>
            <a:custGeom>
              <a:avLst/>
              <a:gdLst>
                <a:gd name="connsiteX0" fmla="*/ 28897 w 152721"/>
                <a:gd name="connsiteY0" fmla="*/ 0 h 84311"/>
                <a:gd name="connsiteX1" fmla="*/ 6037 w 152721"/>
                <a:gd name="connsiteY1" fmla="*/ 69532 h 84311"/>
                <a:gd name="connsiteX2" fmla="*/ 152722 w 152721"/>
                <a:gd name="connsiteY2" fmla="*/ 81915 h 8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721" h="84311">
                  <a:moveTo>
                    <a:pt x="28897" y="0"/>
                  </a:moveTo>
                  <a:cubicBezTo>
                    <a:pt x="28897" y="0"/>
                    <a:pt x="-15871" y="46673"/>
                    <a:pt x="6037" y="69532"/>
                  </a:cubicBezTo>
                  <a:cubicBezTo>
                    <a:pt x="27944" y="92393"/>
                    <a:pt x="152722" y="81915"/>
                    <a:pt x="152722" y="8191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5CD981B2-00B6-45D5-8C21-81B289F4CEE4}"/>
                </a:ext>
              </a:extLst>
            </p:cNvPr>
            <p:cNvSpPr/>
            <p:nvPr/>
          </p:nvSpPr>
          <p:spPr>
            <a:xfrm>
              <a:off x="9892625" y="3591310"/>
              <a:ext cx="63817" cy="9525"/>
            </a:xfrm>
            <a:custGeom>
              <a:avLst/>
              <a:gdLst>
                <a:gd name="connsiteX0" fmla="*/ 0 w 63817"/>
                <a:gd name="connsiteY0" fmla="*/ 0 h 9525"/>
                <a:gd name="connsiteX1" fmla="*/ 63818 w 6381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817" h="9525">
                  <a:moveTo>
                    <a:pt x="0" y="0"/>
                  </a:moveTo>
                  <a:lnTo>
                    <a:pt x="6381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D018CF8-74ED-45EF-BBD2-BA299AC96F15}"/>
                </a:ext>
              </a:extLst>
            </p:cNvPr>
            <p:cNvSpPr/>
            <p:nvPr/>
          </p:nvSpPr>
          <p:spPr>
            <a:xfrm>
              <a:off x="9904055" y="3641792"/>
              <a:ext cx="42862" cy="9525"/>
            </a:xfrm>
            <a:custGeom>
              <a:avLst/>
              <a:gdLst>
                <a:gd name="connsiteX0" fmla="*/ 0 w 42862"/>
                <a:gd name="connsiteY0" fmla="*/ 0 h 9525"/>
                <a:gd name="connsiteX1" fmla="*/ 42862 w 4286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862" h="9525">
                  <a:moveTo>
                    <a:pt x="0" y="0"/>
                  </a:moveTo>
                  <a:lnTo>
                    <a:pt x="4286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69" name="Graphic 67">
            <a:extLst>
              <a:ext uri="{FF2B5EF4-FFF2-40B4-BE49-F238E27FC236}">
                <a16:creationId xmlns:a16="http://schemas.microsoft.com/office/drawing/2014/main" id="{28A8234F-7B01-44BD-BFA5-5D19089E8AF1}"/>
              </a:ext>
            </a:extLst>
          </p:cNvPr>
          <p:cNvGrpSpPr/>
          <p:nvPr/>
        </p:nvGrpSpPr>
        <p:grpSpPr>
          <a:xfrm>
            <a:off x="9949775" y="5199937"/>
            <a:ext cx="561022" cy="473392"/>
            <a:chOff x="9949775" y="5199937"/>
            <a:chExt cx="561022" cy="473392"/>
          </a:xfrm>
          <a:noFill/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F59947DE-63AA-4B84-AD44-D4219ED97C88}"/>
                </a:ext>
              </a:extLst>
            </p:cNvPr>
            <p:cNvSpPr/>
            <p:nvPr/>
          </p:nvSpPr>
          <p:spPr>
            <a:xfrm>
              <a:off x="9966920" y="5325615"/>
              <a:ext cx="526732" cy="258179"/>
            </a:xfrm>
            <a:custGeom>
              <a:avLst/>
              <a:gdLst>
                <a:gd name="connsiteX0" fmla="*/ 0 w 526732"/>
                <a:gd name="connsiteY0" fmla="*/ 258180 h 258179"/>
                <a:gd name="connsiteX1" fmla="*/ 268605 w 526732"/>
                <a:gd name="connsiteY1" fmla="*/ 52 h 258179"/>
                <a:gd name="connsiteX2" fmla="*/ 526733 w 526732"/>
                <a:gd name="connsiteY2" fmla="*/ 258180 h 258179"/>
                <a:gd name="connsiteX3" fmla="*/ 0 w 526732"/>
                <a:gd name="connsiteY3" fmla="*/ 258180 h 25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732" h="258179">
                  <a:moveTo>
                    <a:pt x="0" y="258180"/>
                  </a:moveTo>
                  <a:cubicBezTo>
                    <a:pt x="2857" y="112447"/>
                    <a:pt x="122873" y="-2806"/>
                    <a:pt x="268605" y="52"/>
                  </a:cubicBezTo>
                  <a:cubicBezTo>
                    <a:pt x="410528" y="2909"/>
                    <a:pt x="523875" y="117210"/>
                    <a:pt x="526733" y="258180"/>
                  </a:cubicBezTo>
                  <a:lnTo>
                    <a:pt x="0" y="2581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7913873C-EA89-47F6-8A36-FC364C40056B}"/>
                </a:ext>
              </a:extLst>
            </p:cNvPr>
            <p:cNvSpPr/>
            <p:nvPr/>
          </p:nvSpPr>
          <p:spPr>
            <a:xfrm>
              <a:off x="9949775" y="5628562"/>
              <a:ext cx="561022" cy="44767"/>
            </a:xfrm>
            <a:custGeom>
              <a:avLst/>
              <a:gdLst>
                <a:gd name="connsiteX0" fmla="*/ 561023 w 561022"/>
                <a:gd name="connsiteY0" fmla="*/ 44768 h 44767"/>
                <a:gd name="connsiteX1" fmla="*/ 0 w 561022"/>
                <a:gd name="connsiteY1" fmla="*/ 44768 h 44767"/>
                <a:gd name="connsiteX2" fmla="*/ 17145 w 561022"/>
                <a:gd name="connsiteY2" fmla="*/ 0 h 44767"/>
                <a:gd name="connsiteX3" fmla="*/ 543878 w 561022"/>
                <a:gd name="connsiteY3" fmla="*/ 0 h 4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1022" h="44767">
                  <a:moveTo>
                    <a:pt x="561023" y="44768"/>
                  </a:moveTo>
                  <a:lnTo>
                    <a:pt x="0" y="44768"/>
                  </a:lnTo>
                  <a:lnTo>
                    <a:pt x="17145" y="0"/>
                  </a:lnTo>
                  <a:lnTo>
                    <a:pt x="543878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B7B9015A-C01B-4806-B921-8FE3B4740C80}"/>
                </a:ext>
              </a:extLst>
            </p:cNvPr>
            <p:cNvSpPr/>
            <p:nvPr/>
          </p:nvSpPr>
          <p:spPr>
            <a:xfrm>
              <a:off x="10190757" y="5199937"/>
              <a:ext cx="78104" cy="78105"/>
            </a:xfrm>
            <a:custGeom>
              <a:avLst/>
              <a:gdLst>
                <a:gd name="connsiteX0" fmla="*/ 78105 w 78104"/>
                <a:gd name="connsiteY0" fmla="*/ 39052 h 78105"/>
                <a:gd name="connsiteX1" fmla="*/ 39052 w 78104"/>
                <a:gd name="connsiteY1" fmla="*/ 78105 h 78105"/>
                <a:gd name="connsiteX2" fmla="*/ 0 w 78104"/>
                <a:gd name="connsiteY2" fmla="*/ 39052 h 78105"/>
                <a:gd name="connsiteX3" fmla="*/ 39052 w 78104"/>
                <a:gd name="connsiteY3" fmla="*/ 0 h 78105"/>
                <a:gd name="connsiteX4" fmla="*/ 39052 w 78104"/>
                <a:gd name="connsiteY4" fmla="*/ 0 h 78105"/>
                <a:gd name="connsiteX5" fmla="*/ 78105 w 78104"/>
                <a:gd name="connsiteY5" fmla="*/ 39052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104" h="78105">
                  <a:moveTo>
                    <a:pt x="78105" y="39052"/>
                  </a:moveTo>
                  <a:cubicBezTo>
                    <a:pt x="78105" y="60960"/>
                    <a:pt x="60960" y="78105"/>
                    <a:pt x="39052" y="78105"/>
                  </a:cubicBezTo>
                  <a:cubicBezTo>
                    <a:pt x="17145" y="78105"/>
                    <a:pt x="0" y="60960"/>
                    <a:pt x="0" y="39052"/>
                  </a:cubicBezTo>
                  <a:cubicBezTo>
                    <a:pt x="0" y="17145"/>
                    <a:pt x="18098" y="0"/>
                    <a:pt x="39052" y="0"/>
                  </a:cubicBezTo>
                  <a:lnTo>
                    <a:pt x="39052" y="0"/>
                  </a:lnTo>
                  <a:cubicBezTo>
                    <a:pt x="60960" y="0"/>
                    <a:pt x="78105" y="17145"/>
                    <a:pt x="78105" y="3905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5EA8715-65AF-481D-A136-99A739D2BDA0}"/>
                </a:ext>
              </a:extLst>
            </p:cNvPr>
            <p:cNvSpPr/>
            <p:nvPr/>
          </p:nvSpPr>
          <p:spPr>
            <a:xfrm>
              <a:off x="10230762" y="5278042"/>
              <a:ext cx="9525" cy="41909"/>
            </a:xfrm>
            <a:custGeom>
              <a:avLst/>
              <a:gdLst>
                <a:gd name="connsiteX0" fmla="*/ 0 w 9525"/>
                <a:gd name="connsiteY0" fmla="*/ 41910 h 41909"/>
                <a:gd name="connsiteX1" fmla="*/ 0 w 9525"/>
                <a:gd name="connsiteY1" fmla="*/ 0 h 41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1909">
                  <a:moveTo>
                    <a:pt x="0" y="4191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6" name="Graphic 41">
            <a:extLst>
              <a:ext uri="{FF2B5EF4-FFF2-40B4-BE49-F238E27FC236}">
                <a16:creationId xmlns:a16="http://schemas.microsoft.com/office/drawing/2014/main" id="{CDFAE0F7-AE47-4B6D-B59B-20468971007E}"/>
              </a:ext>
            </a:extLst>
          </p:cNvPr>
          <p:cNvGrpSpPr/>
          <p:nvPr/>
        </p:nvGrpSpPr>
        <p:grpSpPr>
          <a:xfrm>
            <a:off x="3459266" y="1809327"/>
            <a:ext cx="555307" cy="332422"/>
            <a:chOff x="3459266" y="1809327"/>
            <a:chExt cx="555307" cy="332422"/>
          </a:xfrm>
          <a:noFill/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9CE7DC3D-F339-40AE-81EB-37B044AAC87C}"/>
                </a:ext>
              </a:extLst>
            </p:cNvPr>
            <p:cNvSpPr/>
            <p:nvPr/>
          </p:nvSpPr>
          <p:spPr>
            <a:xfrm>
              <a:off x="3459266" y="2117937"/>
              <a:ext cx="548640" cy="23812"/>
            </a:xfrm>
            <a:custGeom>
              <a:avLst/>
              <a:gdLst>
                <a:gd name="connsiteX0" fmla="*/ 0 w 548640"/>
                <a:gd name="connsiteY0" fmla="*/ 0 h 23812"/>
                <a:gd name="connsiteX1" fmla="*/ 91440 w 548640"/>
                <a:gd name="connsiteY1" fmla="*/ 23813 h 23812"/>
                <a:gd name="connsiteX2" fmla="*/ 182880 w 548640"/>
                <a:gd name="connsiteY2" fmla="*/ 0 h 23812"/>
                <a:gd name="connsiteX3" fmla="*/ 274320 w 548640"/>
                <a:gd name="connsiteY3" fmla="*/ 23813 h 23812"/>
                <a:gd name="connsiteX4" fmla="*/ 365760 w 548640"/>
                <a:gd name="connsiteY4" fmla="*/ 0 h 23812"/>
                <a:gd name="connsiteX5" fmla="*/ 457200 w 548640"/>
                <a:gd name="connsiteY5" fmla="*/ 23813 h 23812"/>
                <a:gd name="connsiteX6" fmla="*/ 548640 w 548640"/>
                <a:gd name="connsiteY6" fmla="*/ 0 h 23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8640" h="23812">
                  <a:moveTo>
                    <a:pt x="0" y="0"/>
                  </a:moveTo>
                  <a:cubicBezTo>
                    <a:pt x="45720" y="0"/>
                    <a:pt x="45720" y="23813"/>
                    <a:pt x="91440" y="23813"/>
                  </a:cubicBezTo>
                  <a:cubicBezTo>
                    <a:pt x="137160" y="23813"/>
                    <a:pt x="137160" y="0"/>
                    <a:pt x="182880" y="0"/>
                  </a:cubicBezTo>
                  <a:cubicBezTo>
                    <a:pt x="228600" y="0"/>
                    <a:pt x="228600" y="23813"/>
                    <a:pt x="274320" y="23813"/>
                  </a:cubicBezTo>
                  <a:cubicBezTo>
                    <a:pt x="320040" y="23813"/>
                    <a:pt x="320040" y="0"/>
                    <a:pt x="365760" y="0"/>
                  </a:cubicBezTo>
                  <a:cubicBezTo>
                    <a:pt x="411480" y="0"/>
                    <a:pt x="411480" y="23813"/>
                    <a:pt x="457200" y="23813"/>
                  </a:cubicBezTo>
                  <a:cubicBezTo>
                    <a:pt x="502920" y="23813"/>
                    <a:pt x="502920" y="0"/>
                    <a:pt x="54864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A5082E82-8805-4D6F-B2B9-32D42C906973}"/>
                </a:ext>
              </a:extLst>
            </p:cNvPr>
            <p:cNvSpPr/>
            <p:nvPr/>
          </p:nvSpPr>
          <p:spPr>
            <a:xfrm>
              <a:off x="3459266" y="2117937"/>
              <a:ext cx="548640" cy="23812"/>
            </a:xfrm>
            <a:custGeom>
              <a:avLst/>
              <a:gdLst>
                <a:gd name="connsiteX0" fmla="*/ 0 w 548640"/>
                <a:gd name="connsiteY0" fmla="*/ 0 h 23812"/>
                <a:gd name="connsiteX1" fmla="*/ 91440 w 548640"/>
                <a:gd name="connsiteY1" fmla="*/ 23813 h 23812"/>
                <a:gd name="connsiteX2" fmla="*/ 182880 w 548640"/>
                <a:gd name="connsiteY2" fmla="*/ 0 h 23812"/>
                <a:gd name="connsiteX3" fmla="*/ 274320 w 548640"/>
                <a:gd name="connsiteY3" fmla="*/ 23813 h 23812"/>
                <a:gd name="connsiteX4" fmla="*/ 365760 w 548640"/>
                <a:gd name="connsiteY4" fmla="*/ 0 h 23812"/>
                <a:gd name="connsiteX5" fmla="*/ 457200 w 548640"/>
                <a:gd name="connsiteY5" fmla="*/ 23813 h 23812"/>
                <a:gd name="connsiteX6" fmla="*/ 548640 w 548640"/>
                <a:gd name="connsiteY6" fmla="*/ 0 h 23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8640" h="23812">
                  <a:moveTo>
                    <a:pt x="0" y="0"/>
                  </a:moveTo>
                  <a:cubicBezTo>
                    <a:pt x="45720" y="0"/>
                    <a:pt x="45720" y="23813"/>
                    <a:pt x="91440" y="23813"/>
                  </a:cubicBezTo>
                  <a:cubicBezTo>
                    <a:pt x="137160" y="23813"/>
                    <a:pt x="137160" y="0"/>
                    <a:pt x="182880" y="0"/>
                  </a:cubicBezTo>
                  <a:cubicBezTo>
                    <a:pt x="228600" y="0"/>
                    <a:pt x="228600" y="23813"/>
                    <a:pt x="274320" y="23813"/>
                  </a:cubicBezTo>
                  <a:cubicBezTo>
                    <a:pt x="320040" y="23813"/>
                    <a:pt x="320040" y="0"/>
                    <a:pt x="365760" y="0"/>
                  </a:cubicBezTo>
                  <a:cubicBezTo>
                    <a:pt x="411480" y="0"/>
                    <a:pt x="411480" y="23813"/>
                    <a:pt x="457200" y="23813"/>
                  </a:cubicBezTo>
                  <a:cubicBezTo>
                    <a:pt x="502920" y="23813"/>
                    <a:pt x="502920" y="0"/>
                    <a:pt x="54864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DDC10482-96C4-449B-B14C-46E64F279A93}"/>
                </a:ext>
              </a:extLst>
            </p:cNvPr>
            <p:cNvSpPr/>
            <p:nvPr/>
          </p:nvSpPr>
          <p:spPr>
            <a:xfrm>
              <a:off x="3484030" y="1980777"/>
              <a:ext cx="530542" cy="137159"/>
            </a:xfrm>
            <a:custGeom>
              <a:avLst/>
              <a:gdLst>
                <a:gd name="connsiteX0" fmla="*/ 42863 w 530542"/>
                <a:gd name="connsiteY0" fmla="*/ 137160 h 137159"/>
                <a:gd name="connsiteX1" fmla="*/ 0 w 530542"/>
                <a:gd name="connsiteY1" fmla="*/ 70485 h 137159"/>
                <a:gd name="connsiteX2" fmla="*/ 199073 w 530542"/>
                <a:gd name="connsiteY2" fmla="*/ 70485 h 137159"/>
                <a:gd name="connsiteX3" fmla="*/ 233363 w 530542"/>
                <a:gd name="connsiteY3" fmla="*/ 42862 h 137159"/>
                <a:gd name="connsiteX4" fmla="*/ 358140 w 530542"/>
                <a:gd name="connsiteY4" fmla="*/ 42862 h 137159"/>
                <a:gd name="connsiteX5" fmla="*/ 393383 w 530542"/>
                <a:gd name="connsiteY5" fmla="*/ 0 h 137159"/>
                <a:gd name="connsiteX6" fmla="*/ 530543 w 530542"/>
                <a:gd name="connsiteY6" fmla="*/ 0 h 137159"/>
                <a:gd name="connsiteX7" fmla="*/ 461010 w 530542"/>
                <a:gd name="connsiteY7" fmla="*/ 132397 h 13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0542" h="137159">
                  <a:moveTo>
                    <a:pt x="42863" y="137160"/>
                  </a:moveTo>
                  <a:lnTo>
                    <a:pt x="0" y="70485"/>
                  </a:lnTo>
                  <a:lnTo>
                    <a:pt x="199073" y="70485"/>
                  </a:lnTo>
                  <a:lnTo>
                    <a:pt x="233363" y="42862"/>
                  </a:lnTo>
                  <a:lnTo>
                    <a:pt x="358140" y="42862"/>
                  </a:lnTo>
                  <a:lnTo>
                    <a:pt x="393383" y="0"/>
                  </a:lnTo>
                  <a:lnTo>
                    <a:pt x="530543" y="0"/>
                  </a:lnTo>
                  <a:lnTo>
                    <a:pt x="461010" y="13239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0AEB10A-F9F6-4D7F-8020-33DE8B395CC7}"/>
                </a:ext>
              </a:extLst>
            </p:cNvPr>
            <p:cNvSpPr/>
            <p:nvPr/>
          </p:nvSpPr>
          <p:spPr>
            <a:xfrm>
              <a:off x="3507843" y="1993079"/>
              <a:ext cx="172402" cy="59216"/>
            </a:xfrm>
            <a:custGeom>
              <a:avLst/>
              <a:gdLst>
                <a:gd name="connsiteX0" fmla="*/ 19050 w 172402"/>
                <a:gd name="connsiteY0" fmla="*/ 59136 h 59216"/>
                <a:gd name="connsiteX1" fmla="*/ 0 w 172402"/>
                <a:gd name="connsiteY1" fmla="*/ 42943 h 59216"/>
                <a:gd name="connsiteX2" fmla="*/ 0 w 172402"/>
                <a:gd name="connsiteY2" fmla="*/ 16273 h 59216"/>
                <a:gd name="connsiteX3" fmla="*/ 19050 w 172402"/>
                <a:gd name="connsiteY3" fmla="*/ 81 h 59216"/>
                <a:gd name="connsiteX4" fmla="*/ 172403 w 172402"/>
                <a:gd name="connsiteY4" fmla="*/ 81 h 5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402" h="59216">
                  <a:moveTo>
                    <a:pt x="19050" y="59136"/>
                  </a:moveTo>
                  <a:cubicBezTo>
                    <a:pt x="9525" y="60088"/>
                    <a:pt x="953" y="52468"/>
                    <a:pt x="0" y="42943"/>
                  </a:cubicBezTo>
                  <a:lnTo>
                    <a:pt x="0" y="16273"/>
                  </a:lnTo>
                  <a:cubicBezTo>
                    <a:pt x="953" y="6748"/>
                    <a:pt x="9525" y="-872"/>
                    <a:pt x="19050" y="81"/>
                  </a:cubicBezTo>
                  <a:lnTo>
                    <a:pt x="172403" y="81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53478A86-2B72-4D7B-890B-3BE7D68F040F}"/>
                </a:ext>
              </a:extLst>
            </p:cNvPr>
            <p:cNvSpPr/>
            <p:nvPr/>
          </p:nvSpPr>
          <p:spPr>
            <a:xfrm>
              <a:off x="3643098" y="1921722"/>
              <a:ext cx="305752" cy="71437"/>
            </a:xfrm>
            <a:custGeom>
              <a:avLst/>
              <a:gdLst>
                <a:gd name="connsiteX0" fmla="*/ 305753 w 305752"/>
                <a:gd name="connsiteY0" fmla="*/ 60007 h 71437"/>
                <a:gd name="connsiteX1" fmla="*/ 305753 w 305752"/>
                <a:gd name="connsiteY1" fmla="*/ 26670 h 71437"/>
                <a:gd name="connsiteX2" fmla="*/ 265748 w 305752"/>
                <a:gd name="connsiteY2" fmla="*/ 0 h 71437"/>
                <a:gd name="connsiteX3" fmla="*/ 40005 w 305752"/>
                <a:gd name="connsiteY3" fmla="*/ 0 h 71437"/>
                <a:gd name="connsiteX4" fmla="*/ 0 w 305752"/>
                <a:gd name="connsiteY4" fmla="*/ 27623 h 71437"/>
                <a:gd name="connsiteX5" fmla="*/ 0 w 305752"/>
                <a:gd name="connsiteY5" fmla="*/ 71438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5752" h="71437">
                  <a:moveTo>
                    <a:pt x="305753" y="60007"/>
                  </a:moveTo>
                  <a:lnTo>
                    <a:pt x="305753" y="26670"/>
                  </a:lnTo>
                  <a:cubicBezTo>
                    <a:pt x="305753" y="11430"/>
                    <a:pt x="287655" y="0"/>
                    <a:pt x="265748" y="0"/>
                  </a:cubicBezTo>
                  <a:lnTo>
                    <a:pt x="40005" y="0"/>
                  </a:lnTo>
                  <a:cubicBezTo>
                    <a:pt x="18098" y="0"/>
                    <a:pt x="0" y="12382"/>
                    <a:pt x="0" y="27623"/>
                  </a:cubicBezTo>
                  <a:lnTo>
                    <a:pt x="0" y="7143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AF3C9DE-84FF-4623-9562-8EA821C5470C}"/>
                </a:ext>
              </a:extLst>
            </p:cNvPr>
            <p:cNvSpPr/>
            <p:nvPr/>
          </p:nvSpPr>
          <p:spPr>
            <a:xfrm>
              <a:off x="3759303" y="1878860"/>
              <a:ext cx="103822" cy="42862"/>
            </a:xfrm>
            <a:custGeom>
              <a:avLst/>
              <a:gdLst>
                <a:gd name="connsiteX0" fmla="*/ 0 w 103822"/>
                <a:gd name="connsiteY0" fmla="*/ 42863 h 42862"/>
                <a:gd name="connsiteX1" fmla="*/ 0 w 103822"/>
                <a:gd name="connsiteY1" fmla="*/ 0 h 42862"/>
                <a:gd name="connsiteX2" fmla="*/ 103822 w 103822"/>
                <a:gd name="connsiteY2" fmla="*/ 0 h 42862"/>
                <a:gd name="connsiteX3" fmla="*/ 103822 w 103822"/>
                <a:gd name="connsiteY3" fmla="*/ 42863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822" h="42862">
                  <a:moveTo>
                    <a:pt x="0" y="42863"/>
                  </a:moveTo>
                  <a:lnTo>
                    <a:pt x="0" y="0"/>
                  </a:lnTo>
                  <a:lnTo>
                    <a:pt x="103822" y="0"/>
                  </a:lnTo>
                  <a:lnTo>
                    <a:pt x="103822" y="4286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3488D65-25A7-46EB-9227-601E23A721B8}"/>
                </a:ext>
              </a:extLst>
            </p:cNvPr>
            <p:cNvSpPr/>
            <p:nvPr/>
          </p:nvSpPr>
          <p:spPr>
            <a:xfrm>
              <a:off x="3713583" y="1809327"/>
              <a:ext cx="85725" cy="112394"/>
            </a:xfrm>
            <a:custGeom>
              <a:avLst/>
              <a:gdLst>
                <a:gd name="connsiteX0" fmla="*/ 42863 w 85725"/>
                <a:gd name="connsiteY0" fmla="*/ 112395 h 112394"/>
                <a:gd name="connsiteX1" fmla="*/ 0 w 85725"/>
                <a:gd name="connsiteY1" fmla="*/ 112395 h 112394"/>
                <a:gd name="connsiteX2" fmla="*/ 0 w 85725"/>
                <a:gd name="connsiteY2" fmla="*/ 0 h 112394"/>
                <a:gd name="connsiteX3" fmla="*/ 85725 w 85725"/>
                <a:gd name="connsiteY3" fmla="*/ 0 h 112394"/>
                <a:gd name="connsiteX4" fmla="*/ 85725 w 85725"/>
                <a:gd name="connsiteY4" fmla="*/ 61913 h 11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112394">
                  <a:moveTo>
                    <a:pt x="42863" y="112395"/>
                  </a:moveTo>
                  <a:lnTo>
                    <a:pt x="0" y="112395"/>
                  </a:lnTo>
                  <a:lnTo>
                    <a:pt x="0" y="0"/>
                  </a:lnTo>
                  <a:lnTo>
                    <a:pt x="85725" y="0"/>
                  </a:lnTo>
                  <a:lnTo>
                    <a:pt x="85725" y="6191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196DEBC1-2253-4CEE-AE09-069507CCC5FF}"/>
                </a:ext>
              </a:extLst>
            </p:cNvPr>
            <p:cNvSpPr/>
            <p:nvPr/>
          </p:nvSpPr>
          <p:spPr>
            <a:xfrm>
              <a:off x="3713583" y="1848380"/>
              <a:ext cx="85725" cy="9525"/>
            </a:xfrm>
            <a:custGeom>
              <a:avLst/>
              <a:gdLst>
                <a:gd name="connsiteX0" fmla="*/ 0 w 85725"/>
                <a:gd name="connsiteY0" fmla="*/ 0 h 9525"/>
                <a:gd name="connsiteX1" fmla="*/ 85725 w 857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5" h="9525">
                  <a:moveTo>
                    <a:pt x="0" y="0"/>
                  </a:moveTo>
                  <a:lnTo>
                    <a:pt x="8572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BA417C6B-84B3-4220-952D-61D668A6ABCC}"/>
                </a:ext>
              </a:extLst>
            </p:cNvPr>
            <p:cNvSpPr/>
            <p:nvPr/>
          </p:nvSpPr>
          <p:spPr>
            <a:xfrm>
              <a:off x="3921228" y="2014115"/>
              <a:ext cx="76200" cy="9525"/>
            </a:xfrm>
            <a:custGeom>
              <a:avLst/>
              <a:gdLst>
                <a:gd name="connsiteX0" fmla="*/ 76200 w 76200"/>
                <a:gd name="connsiteY0" fmla="*/ 0 h 9525"/>
                <a:gd name="connsiteX1" fmla="*/ 0 w 762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00" h="9525">
                  <a:moveTo>
                    <a:pt x="7620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9E370D9-C66A-4A76-9F17-D7A7549DEB55}"/>
                </a:ext>
              </a:extLst>
            </p:cNvPr>
            <p:cNvSpPr/>
            <p:nvPr/>
          </p:nvSpPr>
          <p:spPr>
            <a:xfrm>
              <a:off x="3939326" y="2052215"/>
              <a:ext cx="38100" cy="9525"/>
            </a:xfrm>
            <a:custGeom>
              <a:avLst/>
              <a:gdLst>
                <a:gd name="connsiteX0" fmla="*/ 38100 w 38100"/>
                <a:gd name="connsiteY0" fmla="*/ 0 h 9525"/>
                <a:gd name="connsiteX1" fmla="*/ 0 w 381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9525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9" name="Graphic 43">
            <a:extLst>
              <a:ext uri="{FF2B5EF4-FFF2-40B4-BE49-F238E27FC236}">
                <a16:creationId xmlns:a16="http://schemas.microsoft.com/office/drawing/2014/main" id="{5135AC13-4493-46A5-B058-52F913CD8655}"/>
              </a:ext>
            </a:extLst>
          </p:cNvPr>
          <p:cNvGrpSpPr/>
          <p:nvPr/>
        </p:nvGrpSpPr>
        <p:grpSpPr>
          <a:xfrm>
            <a:off x="5689444" y="1742652"/>
            <a:ext cx="412432" cy="450532"/>
            <a:chOff x="5689444" y="1742652"/>
            <a:chExt cx="412432" cy="450532"/>
          </a:xfrm>
          <a:noFill/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925F74C2-9659-42D2-85AA-AC15053D199A}"/>
                </a:ext>
              </a:extLst>
            </p:cNvPr>
            <p:cNvSpPr/>
            <p:nvPr/>
          </p:nvSpPr>
          <p:spPr>
            <a:xfrm>
              <a:off x="5689444" y="1852190"/>
              <a:ext cx="336232" cy="181927"/>
            </a:xfrm>
            <a:custGeom>
              <a:avLst/>
              <a:gdLst>
                <a:gd name="connsiteX0" fmla="*/ 266700 w 336232"/>
                <a:gd name="connsiteY0" fmla="*/ 181928 h 181927"/>
                <a:gd name="connsiteX1" fmla="*/ 168593 w 336232"/>
                <a:gd name="connsiteY1" fmla="*/ 141922 h 181927"/>
                <a:gd name="connsiteX2" fmla="*/ 70485 w 336232"/>
                <a:gd name="connsiteY2" fmla="*/ 181928 h 181927"/>
                <a:gd name="connsiteX3" fmla="*/ 0 w 336232"/>
                <a:gd name="connsiteY3" fmla="*/ 112395 h 181927"/>
                <a:gd name="connsiteX4" fmla="*/ 0 w 336232"/>
                <a:gd name="connsiteY4" fmla="*/ 69532 h 181927"/>
                <a:gd name="connsiteX5" fmla="*/ 69532 w 336232"/>
                <a:gd name="connsiteY5" fmla="*/ 0 h 181927"/>
                <a:gd name="connsiteX6" fmla="*/ 266700 w 336232"/>
                <a:gd name="connsiteY6" fmla="*/ 0 h 181927"/>
                <a:gd name="connsiteX7" fmla="*/ 336233 w 336232"/>
                <a:gd name="connsiteY7" fmla="*/ 69532 h 181927"/>
                <a:gd name="connsiteX8" fmla="*/ 336233 w 336232"/>
                <a:gd name="connsiteY8" fmla="*/ 112395 h 181927"/>
                <a:gd name="connsiteX9" fmla="*/ 266700 w 336232"/>
                <a:gd name="connsiteY9" fmla="*/ 181928 h 181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6232" h="181927">
                  <a:moveTo>
                    <a:pt x="266700" y="181928"/>
                  </a:moveTo>
                  <a:cubicBezTo>
                    <a:pt x="215265" y="181928"/>
                    <a:pt x="168593" y="141922"/>
                    <a:pt x="168593" y="141922"/>
                  </a:cubicBezTo>
                  <a:cubicBezTo>
                    <a:pt x="168593" y="141922"/>
                    <a:pt x="124777" y="181928"/>
                    <a:pt x="70485" y="181928"/>
                  </a:cubicBezTo>
                  <a:cubicBezTo>
                    <a:pt x="16193" y="181928"/>
                    <a:pt x="0" y="151447"/>
                    <a:pt x="0" y="112395"/>
                  </a:cubicBezTo>
                  <a:lnTo>
                    <a:pt x="0" y="69532"/>
                  </a:lnTo>
                  <a:cubicBezTo>
                    <a:pt x="0" y="31432"/>
                    <a:pt x="31432" y="0"/>
                    <a:pt x="69532" y="0"/>
                  </a:cubicBezTo>
                  <a:lnTo>
                    <a:pt x="266700" y="0"/>
                  </a:lnTo>
                  <a:cubicBezTo>
                    <a:pt x="304800" y="0"/>
                    <a:pt x="336233" y="31432"/>
                    <a:pt x="336233" y="69532"/>
                  </a:cubicBezTo>
                  <a:lnTo>
                    <a:pt x="336233" y="112395"/>
                  </a:lnTo>
                  <a:cubicBezTo>
                    <a:pt x="336233" y="151447"/>
                    <a:pt x="317183" y="181928"/>
                    <a:pt x="266700" y="18192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1EABA900-70E2-4B1B-930E-ADF370720637}"/>
                </a:ext>
              </a:extLst>
            </p:cNvPr>
            <p:cNvSpPr/>
            <p:nvPr/>
          </p:nvSpPr>
          <p:spPr>
            <a:xfrm>
              <a:off x="5871371" y="1742652"/>
              <a:ext cx="230505" cy="450532"/>
            </a:xfrm>
            <a:custGeom>
              <a:avLst/>
              <a:gdLst>
                <a:gd name="connsiteX0" fmla="*/ 230505 w 230505"/>
                <a:gd name="connsiteY0" fmla="*/ 0 h 450532"/>
                <a:gd name="connsiteX1" fmla="*/ 230505 w 230505"/>
                <a:gd name="connsiteY1" fmla="*/ 359093 h 450532"/>
                <a:gd name="connsiteX2" fmla="*/ 139065 w 230505"/>
                <a:gd name="connsiteY2" fmla="*/ 450533 h 450532"/>
                <a:gd name="connsiteX3" fmla="*/ 91440 w 230505"/>
                <a:gd name="connsiteY3" fmla="*/ 450533 h 450532"/>
                <a:gd name="connsiteX4" fmla="*/ 0 w 230505"/>
                <a:gd name="connsiteY4" fmla="*/ 359093 h 450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05" h="450532">
                  <a:moveTo>
                    <a:pt x="230505" y="0"/>
                  </a:moveTo>
                  <a:lnTo>
                    <a:pt x="230505" y="359093"/>
                  </a:lnTo>
                  <a:cubicBezTo>
                    <a:pt x="230505" y="409575"/>
                    <a:pt x="189547" y="450533"/>
                    <a:pt x="139065" y="450533"/>
                  </a:cubicBezTo>
                  <a:lnTo>
                    <a:pt x="91440" y="450533"/>
                  </a:lnTo>
                  <a:cubicBezTo>
                    <a:pt x="40957" y="450533"/>
                    <a:pt x="0" y="409575"/>
                    <a:pt x="0" y="35909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464FF41-B369-45A0-A71F-C4AD8F6E831C}"/>
                </a:ext>
              </a:extLst>
            </p:cNvPr>
            <p:cNvSpPr/>
            <p:nvPr/>
          </p:nvSpPr>
          <p:spPr>
            <a:xfrm>
              <a:off x="5814221" y="2101745"/>
              <a:ext cx="112394" cy="9525"/>
            </a:xfrm>
            <a:custGeom>
              <a:avLst/>
              <a:gdLst>
                <a:gd name="connsiteX0" fmla="*/ 0 w 112394"/>
                <a:gd name="connsiteY0" fmla="*/ 0 h 9525"/>
                <a:gd name="connsiteX1" fmla="*/ 112395 w 11239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394" h="9525">
                  <a:moveTo>
                    <a:pt x="0" y="0"/>
                  </a:moveTo>
                  <a:lnTo>
                    <a:pt x="11239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5" name="Graphic 45">
            <a:extLst>
              <a:ext uri="{FF2B5EF4-FFF2-40B4-BE49-F238E27FC236}">
                <a16:creationId xmlns:a16="http://schemas.microsoft.com/office/drawing/2014/main" id="{113C1927-07E4-4980-BCAA-53EC6DB3E057}"/>
              </a:ext>
            </a:extLst>
          </p:cNvPr>
          <p:cNvGrpSpPr/>
          <p:nvPr/>
        </p:nvGrpSpPr>
        <p:grpSpPr>
          <a:xfrm>
            <a:off x="7767222" y="1733127"/>
            <a:ext cx="598169" cy="479107"/>
            <a:chOff x="7767222" y="1733127"/>
            <a:chExt cx="598169" cy="479107"/>
          </a:xfrm>
          <a:noFill/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A2EAF4A-BBDE-40D4-8F4A-ED39732DE9BE}"/>
                </a:ext>
              </a:extLst>
            </p:cNvPr>
            <p:cNvSpPr/>
            <p:nvPr/>
          </p:nvSpPr>
          <p:spPr>
            <a:xfrm>
              <a:off x="7767222" y="1839807"/>
              <a:ext cx="598169" cy="372427"/>
            </a:xfrm>
            <a:custGeom>
              <a:avLst/>
              <a:gdLst>
                <a:gd name="connsiteX0" fmla="*/ 32385 w 598169"/>
                <a:gd name="connsiteY0" fmla="*/ 0 h 372427"/>
                <a:gd name="connsiteX1" fmla="*/ 565785 w 598169"/>
                <a:gd name="connsiteY1" fmla="*/ 0 h 372427"/>
                <a:gd name="connsiteX2" fmla="*/ 598170 w 598169"/>
                <a:gd name="connsiteY2" fmla="*/ 32385 h 372427"/>
                <a:gd name="connsiteX3" fmla="*/ 598170 w 598169"/>
                <a:gd name="connsiteY3" fmla="*/ 340042 h 372427"/>
                <a:gd name="connsiteX4" fmla="*/ 565785 w 598169"/>
                <a:gd name="connsiteY4" fmla="*/ 372428 h 372427"/>
                <a:gd name="connsiteX5" fmla="*/ 32385 w 598169"/>
                <a:gd name="connsiteY5" fmla="*/ 372428 h 372427"/>
                <a:gd name="connsiteX6" fmla="*/ 0 w 598169"/>
                <a:gd name="connsiteY6" fmla="*/ 340042 h 372427"/>
                <a:gd name="connsiteX7" fmla="*/ 0 w 598169"/>
                <a:gd name="connsiteY7" fmla="*/ 32385 h 372427"/>
                <a:gd name="connsiteX8" fmla="*/ 32385 w 598169"/>
                <a:gd name="connsiteY8" fmla="*/ 0 h 372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8169" h="372427">
                  <a:moveTo>
                    <a:pt x="32385" y="0"/>
                  </a:moveTo>
                  <a:lnTo>
                    <a:pt x="565785" y="0"/>
                  </a:lnTo>
                  <a:cubicBezTo>
                    <a:pt x="583883" y="0"/>
                    <a:pt x="598170" y="14288"/>
                    <a:pt x="598170" y="32385"/>
                  </a:cubicBezTo>
                  <a:lnTo>
                    <a:pt x="598170" y="340042"/>
                  </a:lnTo>
                  <a:cubicBezTo>
                    <a:pt x="598170" y="358140"/>
                    <a:pt x="583883" y="372428"/>
                    <a:pt x="565785" y="372428"/>
                  </a:cubicBezTo>
                  <a:lnTo>
                    <a:pt x="32385" y="372428"/>
                  </a:lnTo>
                  <a:cubicBezTo>
                    <a:pt x="14288" y="372428"/>
                    <a:pt x="0" y="358140"/>
                    <a:pt x="0" y="340042"/>
                  </a:cubicBezTo>
                  <a:lnTo>
                    <a:pt x="0" y="32385"/>
                  </a:lnTo>
                  <a:cubicBezTo>
                    <a:pt x="0" y="14288"/>
                    <a:pt x="14288" y="0"/>
                    <a:pt x="32385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55E04137-4B0D-470C-BA5B-B4DF8150A834}"/>
                </a:ext>
              </a:extLst>
            </p:cNvPr>
            <p:cNvSpPr/>
            <p:nvPr/>
          </p:nvSpPr>
          <p:spPr>
            <a:xfrm>
              <a:off x="7958674" y="1733127"/>
              <a:ext cx="213359" cy="106680"/>
            </a:xfrm>
            <a:custGeom>
              <a:avLst/>
              <a:gdLst>
                <a:gd name="connsiteX0" fmla="*/ 0 w 213359"/>
                <a:gd name="connsiteY0" fmla="*/ 106680 h 106680"/>
                <a:gd name="connsiteX1" fmla="*/ 0 w 213359"/>
                <a:gd name="connsiteY1" fmla="*/ 60960 h 106680"/>
                <a:gd name="connsiteX2" fmla="*/ 60960 w 213359"/>
                <a:gd name="connsiteY2" fmla="*/ 0 h 106680"/>
                <a:gd name="connsiteX3" fmla="*/ 152400 w 213359"/>
                <a:gd name="connsiteY3" fmla="*/ 0 h 106680"/>
                <a:gd name="connsiteX4" fmla="*/ 213360 w 213359"/>
                <a:gd name="connsiteY4" fmla="*/ 60960 h 106680"/>
                <a:gd name="connsiteX5" fmla="*/ 213360 w 213359"/>
                <a:gd name="connsiteY5" fmla="*/ 106680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59" h="106680">
                  <a:moveTo>
                    <a:pt x="0" y="106680"/>
                  </a:moveTo>
                  <a:lnTo>
                    <a:pt x="0" y="60960"/>
                  </a:lnTo>
                  <a:cubicBezTo>
                    <a:pt x="0" y="27622"/>
                    <a:pt x="27623" y="0"/>
                    <a:pt x="60960" y="0"/>
                  </a:cubicBezTo>
                  <a:lnTo>
                    <a:pt x="152400" y="0"/>
                  </a:lnTo>
                  <a:cubicBezTo>
                    <a:pt x="185738" y="0"/>
                    <a:pt x="213360" y="27622"/>
                    <a:pt x="213360" y="60960"/>
                  </a:cubicBezTo>
                  <a:lnTo>
                    <a:pt x="213360" y="10668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9893518-6D06-4C0A-A290-6E43646E54F6}"/>
                </a:ext>
              </a:extLst>
            </p:cNvPr>
            <p:cNvSpPr/>
            <p:nvPr/>
          </p:nvSpPr>
          <p:spPr>
            <a:xfrm>
              <a:off x="8267284" y="1839807"/>
              <a:ext cx="9525" cy="372427"/>
            </a:xfrm>
            <a:custGeom>
              <a:avLst/>
              <a:gdLst>
                <a:gd name="connsiteX0" fmla="*/ 0 w 9525"/>
                <a:gd name="connsiteY0" fmla="*/ 0 h 372427"/>
                <a:gd name="connsiteX1" fmla="*/ 0 w 9525"/>
                <a:gd name="connsiteY1" fmla="*/ 372428 h 372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72427">
                  <a:moveTo>
                    <a:pt x="0" y="0"/>
                  </a:moveTo>
                  <a:lnTo>
                    <a:pt x="0" y="37242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AFA1C678-E398-490C-AA24-FC49C1C29A71}"/>
                </a:ext>
              </a:extLst>
            </p:cNvPr>
            <p:cNvSpPr/>
            <p:nvPr/>
          </p:nvSpPr>
          <p:spPr>
            <a:xfrm>
              <a:off x="8307289" y="1839807"/>
              <a:ext cx="9525" cy="372427"/>
            </a:xfrm>
            <a:custGeom>
              <a:avLst/>
              <a:gdLst>
                <a:gd name="connsiteX0" fmla="*/ 0 w 9525"/>
                <a:gd name="connsiteY0" fmla="*/ 0 h 372427"/>
                <a:gd name="connsiteX1" fmla="*/ 0 w 9525"/>
                <a:gd name="connsiteY1" fmla="*/ 372428 h 372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72427">
                  <a:moveTo>
                    <a:pt x="0" y="0"/>
                  </a:moveTo>
                  <a:lnTo>
                    <a:pt x="0" y="37242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85F69784-5987-43B8-B922-7A9ADFF8D297}"/>
                </a:ext>
              </a:extLst>
            </p:cNvPr>
            <p:cNvSpPr/>
            <p:nvPr/>
          </p:nvSpPr>
          <p:spPr>
            <a:xfrm>
              <a:off x="7824372" y="1839807"/>
              <a:ext cx="9525" cy="372427"/>
            </a:xfrm>
            <a:custGeom>
              <a:avLst/>
              <a:gdLst>
                <a:gd name="connsiteX0" fmla="*/ 0 w 9525"/>
                <a:gd name="connsiteY0" fmla="*/ 0 h 372427"/>
                <a:gd name="connsiteX1" fmla="*/ 0 w 9525"/>
                <a:gd name="connsiteY1" fmla="*/ 372428 h 372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72427">
                  <a:moveTo>
                    <a:pt x="0" y="0"/>
                  </a:moveTo>
                  <a:lnTo>
                    <a:pt x="0" y="37242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C153318-3675-46F8-A771-6D4FA9D85A52}"/>
                </a:ext>
              </a:extLst>
            </p:cNvPr>
            <p:cNvSpPr/>
            <p:nvPr/>
          </p:nvSpPr>
          <p:spPr>
            <a:xfrm>
              <a:off x="7865329" y="1839807"/>
              <a:ext cx="9525" cy="372427"/>
            </a:xfrm>
            <a:custGeom>
              <a:avLst/>
              <a:gdLst>
                <a:gd name="connsiteX0" fmla="*/ 0 w 9525"/>
                <a:gd name="connsiteY0" fmla="*/ 0 h 372427"/>
                <a:gd name="connsiteX1" fmla="*/ 0 w 9525"/>
                <a:gd name="connsiteY1" fmla="*/ 372428 h 372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72427">
                  <a:moveTo>
                    <a:pt x="0" y="0"/>
                  </a:moveTo>
                  <a:lnTo>
                    <a:pt x="0" y="37242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05EE269-AA92-4F2A-BD30-BD85D19DD9D8}"/>
                </a:ext>
              </a:extLst>
            </p:cNvPr>
            <p:cNvSpPr/>
            <p:nvPr/>
          </p:nvSpPr>
          <p:spPr>
            <a:xfrm>
              <a:off x="7946292" y="1900767"/>
              <a:ext cx="104775" cy="55244"/>
            </a:xfrm>
            <a:custGeom>
              <a:avLst/>
              <a:gdLst>
                <a:gd name="connsiteX0" fmla="*/ 0 w 104775"/>
                <a:gd name="connsiteY0" fmla="*/ 0 h 55244"/>
                <a:gd name="connsiteX1" fmla="*/ 104775 w 104775"/>
                <a:gd name="connsiteY1" fmla="*/ 0 h 55244"/>
                <a:gd name="connsiteX2" fmla="*/ 104775 w 104775"/>
                <a:gd name="connsiteY2" fmla="*/ 55245 h 55244"/>
                <a:gd name="connsiteX3" fmla="*/ 0 w 104775"/>
                <a:gd name="connsiteY3" fmla="*/ 55245 h 5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55244">
                  <a:moveTo>
                    <a:pt x="0" y="0"/>
                  </a:moveTo>
                  <a:lnTo>
                    <a:pt x="104775" y="0"/>
                  </a:lnTo>
                  <a:lnTo>
                    <a:pt x="104775" y="55245"/>
                  </a:lnTo>
                  <a:lnTo>
                    <a:pt x="0" y="5524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57A0B1F1-8A7F-4275-A587-3EF42CB4FA57}"/>
                </a:ext>
              </a:extLst>
            </p:cNvPr>
            <p:cNvSpPr/>
            <p:nvPr/>
          </p:nvSpPr>
          <p:spPr>
            <a:xfrm>
              <a:off x="8132029" y="2000780"/>
              <a:ext cx="64769" cy="99060"/>
            </a:xfrm>
            <a:custGeom>
              <a:avLst/>
              <a:gdLst>
                <a:gd name="connsiteX0" fmla="*/ 0 w 64769"/>
                <a:gd name="connsiteY0" fmla="*/ 0 h 99060"/>
                <a:gd name="connsiteX1" fmla="*/ 64770 w 64769"/>
                <a:gd name="connsiteY1" fmla="*/ 0 h 99060"/>
                <a:gd name="connsiteX2" fmla="*/ 64770 w 64769"/>
                <a:gd name="connsiteY2" fmla="*/ 99060 h 99060"/>
                <a:gd name="connsiteX3" fmla="*/ 0 w 64769"/>
                <a:gd name="connsiteY3" fmla="*/ 99060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69" h="99060">
                  <a:moveTo>
                    <a:pt x="0" y="0"/>
                  </a:moveTo>
                  <a:lnTo>
                    <a:pt x="64770" y="0"/>
                  </a:lnTo>
                  <a:lnTo>
                    <a:pt x="64770" y="99060"/>
                  </a:lnTo>
                  <a:lnTo>
                    <a:pt x="0" y="9906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0DF61D2E-EC06-4935-8502-3C2D720EC13F}"/>
                </a:ext>
              </a:extLst>
            </p:cNvPr>
            <p:cNvSpPr/>
            <p:nvPr/>
          </p:nvSpPr>
          <p:spPr>
            <a:xfrm>
              <a:off x="7946292" y="2019830"/>
              <a:ext cx="52387" cy="140017"/>
            </a:xfrm>
            <a:custGeom>
              <a:avLst/>
              <a:gdLst>
                <a:gd name="connsiteX0" fmla="*/ 0 w 52387"/>
                <a:gd name="connsiteY0" fmla="*/ 0 h 140017"/>
                <a:gd name="connsiteX1" fmla="*/ 52388 w 52387"/>
                <a:gd name="connsiteY1" fmla="*/ 0 h 140017"/>
                <a:gd name="connsiteX2" fmla="*/ 52388 w 52387"/>
                <a:gd name="connsiteY2" fmla="*/ 140018 h 140017"/>
                <a:gd name="connsiteX3" fmla="*/ 0 w 52387"/>
                <a:gd name="connsiteY3" fmla="*/ 140018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" h="140017">
                  <a:moveTo>
                    <a:pt x="0" y="0"/>
                  </a:moveTo>
                  <a:lnTo>
                    <a:pt x="52388" y="0"/>
                  </a:lnTo>
                  <a:lnTo>
                    <a:pt x="52388" y="140018"/>
                  </a:lnTo>
                  <a:lnTo>
                    <a:pt x="0" y="14001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7" name="Graphic 49">
            <a:extLst>
              <a:ext uri="{FF2B5EF4-FFF2-40B4-BE49-F238E27FC236}">
                <a16:creationId xmlns:a16="http://schemas.microsoft.com/office/drawing/2014/main" id="{EFDD12E4-CC5F-419D-AB63-FA9BD500F64A}"/>
              </a:ext>
            </a:extLst>
          </p:cNvPr>
          <p:cNvGrpSpPr/>
          <p:nvPr/>
        </p:nvGrpSpPr>
        <p:grpSpPr>
          <a:xfrm>
            <a:off x="1295763" y="3609441"/>
            <a:ext cx="559117" cy="196395"/>
            <a:chOff x="1295763" y="3609441"/>
            <a:chExt cx="559117" cy="196395"/>
          </a:xfrm>
          <a:noFill/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699F3E18-6E20-4930-B91C-80E23CF99EDB}"/>
                </a:ext>
              </a:extLst>
            </p:cNvPr>
            <p:cNvSpPr/>
            <p:nvPr/>
          </p:nvSpPr>
          <p:spPr>
            <a:xfrm>
              <a:off x="1324805" y="3609441"/>
              <a:ext cx="230460" cy="196395"/>
            </a:xfrm>
            <a:custGeom>
              <a:avLst/>
              <a:gdLst>
                <a:gd name="connsiteX0" fmla="*/ 31918 w 230460"/>
                <a:gd name="connsiteY0" fmla="*/ 18063 h 196395"/>
                <a:gd name="connsiteX1" fmla="*/ 6200 w 230460"/>
                <a:gd name="connsiteY1" fmla="*/ 51401 h 196395"/>
                <a:gd name="connsiteX2" fmla="*/ 22393 w 230460"/>
                <a:gd name="connsiteY2" fmla="*/ 156176 h 196395"/>
                <a:gd name="connsiteX3" fmla="*/ 229085 w 230460"/>
                <a:gd name="connsiteY3" fmla="*/ 64736 h 196395"/>
                <a:gd name="connsiteX4" fmla="*/ 222418 w 230460"/>
                <a:gd name="connsiteY4" fmla="*/ 22826 h 196395"/>
                <a:gd name="connsiteX5" fmla="*/ 31918 w 230460"/>
                <a:gd name="connsiteY5" fmla="*/ 18063 h 19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60" h="196395">
                  <a:moveTo>
                    <a:pt x="31918" y="18063"/>
                  </a:moveTo>
                  <a:cubicBezTo>
                    <a:pt x="20488" y="26636"/>
                    <a:pt x="11915" y="38066"/>
                    <a:pt x="6200" y="51401"/>
                  </a:cubicBezTo>
                  <a:cubicBezTo>
                    <a:pt x="2390" y="59021"/>
                    <a:pt x="-11897" y="98073"/>
                    <a:pt x="22393" y="156176"/>
                  </a:cubicBezTo>
                  <a:cubicBezTo>
                    <a:pt x="83353" y="239996"/>
                    <a:pt x="218608" y="184751"/>
                    <a:pt x="229085" y="64736"/>
                  </a:cubicBezTo>
                  <a:cubicBezTo>
                    <a:pt x="230038" y="55211"/>
                    <a:pt x="233848" y="33303"/>
                    <a:pt x="222418" y="22826"/>
                  </a:cubicBezTo>
                  <a:cubicBezTo>
                    <a:pt x="210988" y="12348"/>
                    <a:pt x="96688" y="-20037"/>
                    <a:pt x="31918" y="1806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FE73CCD6-8798-48DC-A015-62F14C8A60D7}"/>
                </a:ext>
              </a:extLst>
            </p:cNvPr>
            <p:cNvSpPr/>
            <p:nvPr/>
          </p:nvSpPr>
          <p:spPr>
            <a:xfrm>
              <a:off x="1595377" y="3609441"/>
              <a:ext cx="230460" cy="196395"/>
            </a:xfrm>
            <a:custGeom>
              <a:avLst/>
              <a:gdLst>
                <a:gd name="connsiteX0" fmla="*/ 198543 w 230460"/>
                <a:gd name="connsiteY0" fmla="*/ 18063 h 196395"/>
                <a:gd name="connsiteX1" fmla="*/ 224260 w 230460"/>
                <a:gd name="connsiteY1" fmla="*/ 51401 h 196395"/>
                <a:gd name="connsiteX2" fmla="*/ 208068 w 230460"/>
                <a:gd name="connsiteY2" fmla="*/ 156176 h 196395"/>
                <a:gd name="connsiteX3" fmla="*/ 1376 w 230460"/>
                <a:gd name="connsiteY3" fmla="*/ 64736 h 196395"/>
                <a:gd name="connsiteX4" fmla="*/ 8043 w 230460"/>
                <a:gd name="connsiteY4" fmla="*/ 22826 h 196395"/>
                <a:gd name="connsiteX5" fmla="*/ 198543 w 230460"/>
                <a:gd name="connsiteY5" fmla="*/ 18063 h 19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0460" h="196395">
                  <a:moveTo>
                    <a:pt x="198543" y="18063"/>
                  </a:moveTo>
                  <a:cubicBezTo>
                    <a:pt x="209973" y="26636"/>
                    <a:pt x="218546" y="38066"/>
                    <a:pt x="224260" y="51401"/>
                  </a:cubicBezTo>
                  <a:cubicBezTo>
                    <a:pt x="228071" y="59021"/>
                    <a:pt x="242358" y="98073"/>
                    <a:pt x="208068" y="156176"/>
                  </a:cubicBezTo>
                  <a:cubicBezTo>
                    <a:pt x="146156" y="239996"/>
                    <a:pt x="11853" y="184751"/>
                    <a:pt x="1376" y="64736"/>
                  </a:cubicBezTo>
                  <a:cubicBezTo>
                    <a:pt x="423" y="55211"/>
                    <a:pt x="-3387" y="33303"/>
                    <a:pt x="8043" y="22826"/>
                  </a:cubicBezTo>
                  <a:cubicBezTo>
                    <a:pt x="19473" y="12348"/>
                    <a:pt x="134726" y="-20037"/>
                    <a:pt x="198543" y="1806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334A6F8F-D0CF-4997-80B5-FDFE820D2626}"/>
                </a:ext>
              </a:extLst>
            </p:cNvPr>
            <p:cNvSpPr/>
            <p:nvPr/>
          </p:nvSpPr>
          <p:spPr>
            <a:xfrm>
              <a:off x="1490073" y="3614170"/>
              <a:ext cx="170497" cy="9525"/>
            </a:xfrm>
            <a:custGeom>
              <a:avLst/>
              <a:gdLst>
                <a:gd name="connsiteX0" fmla="*/ 0 w 170497"/>
                <a:gd name="connsiteY0" fmla="*/ 0 h 9525"/>
                <a:gd name="connsiteX1" fmla="*/ 170498 w 17049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0497" h="9525">
                  <a:moveTo>
                    <a:pt x="0" y="0"/>
                  </a:moveTo>
                  <a:lnTo>
                    <a:pt x="17049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587A8E7A-4A4D-445C-B1E6-74FE91B5906C}"/>
                </a:ext>
              </a:extLst>
            </p:cNvPr>
            <p:cNvSpPr/>
            <p:nvPr/>
          </p:nvSpPr>
          <p:spPr>
            <a:xfrm>
              <a:off x="1553890" y="3646555"/>
              <a:ext cx="42862" cy="9525"/>
            </a:xfrm>
            <a:custGeom>
              <a:avLst/>
              <a:gdLst>
                <a:gd name="connsiteX0" fmla="*/ 0 w 42862"/>
                <a:gd name="connsiteY0" fmla="*/ 0 h 9525"/>
                <a:gd name="connsiteX1" fmla="*/ 42862 w 4286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862" h="9525">
                  <a:moveTo>
                    <a:pt x="0" y="0"/>
                  </a:moveTo>
                  <a:lnTo>
                    <a:pt x="4286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04BB51-DB34-41FD-BBCC-D8DE66412A13}"/>
                </a:ext>
              </a:extLst>
            </p:cNvPr>
            <p:cNvSpPr/>
            <p:nvPr/>
          </p:nvSpPr>
          <p:spPr>
            <a:xfrm>
              <a:off x="1826305" y="3672272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9B7DD865-3449-4AA8-B2E9-7514AF88FE94}"/>
                </a:ext>
              </a:extLst>
            </p:cNvPr>
            <p:cNvSpPr/>
            <p:nvPr/>
          </p:nvSpPr>
          <p:spPr>
            <a:xfrm>
              <a:off x="1295763" y="3672272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6" name="Graphic 51">
            <a:extLst>
              <a:ext uri="{FF2B5EF4-FFF2-40B4-BE49-F238E27FC236}">
                <a16:creationId xmlns:a16="http://schemas.microsoft.com/office/drawing/2014/main" id="{3476DA2B-8731-4E6E-9F89-0DAD210EF3D2}"/>
              </a:ext>
            </a:extLst>
          </p:cNvPr>
          <p:cNvGrpSpPr/>
          <p:nvPr/>
        </p:nvGrpSpPr>
        <p:grpSpPr>
          <a:xfrm>
            <a:off x="3516416" y="3485582"/>
            <a:ext cx="444817" cy="432434"/>
            <a:chOff x="3516416" y="3485582"/>
            <a:chExt cx="444817" cy="432434"/>
          </a:xfrm>
          <a:noFill/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BE02D6C-9912-4EAD-8529-AF66B60D29DC}"/>
                </a:ext>
              </a:extLst>
            </p:cNvPr>
            <p:cNvSpPr/>
            <p:nvPr/>
          </p:nvSpPr>
          <p:spPr>
            <a:xfrm>
              <a:off x="3584004" y="3631275"/>
              <a:ext cx="310554" cy="159106"/>
            </a:xfrm>
            <a:custGeom>
              <a:avLst/>
              <a:gdLst>
                <a:gd name="connsiteX0" fmla="*/ 39 w 310554"/>
                <a:gd name="connsiteY0" fmla="*/ 159107 h 159106"/>
                <a:gd name="connsiteX1" fmla="*/ 151487 w 310554"/>
                <a:gd name="connsiteY1" fmla="*/ 39 h 159106"/>
                <a:gd name="connsiteX2" fmla="*/ 310554 w 310554"/>
                <a:gd name="connsiteY2" fmla="*/ 151487 h 159106"/>
                <a:gd name="connsiteX3" fmla="*/ 310554 w 310554"/>
                <a:gd name="connsiteY3" fmla="*/ 159107 h 159106"/>
                <a:gd name="connsiteX4" fmla="*/ 39 w 310554"/>
                <a:gd name="connsiteY4" fmla="*/ 159107 h 159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0554" h="159106">
                  <a:moveTo>
                    <a:pt x="39" y="159107"/>
                  </a:moveTo>
                  <a:cubicBezTo>
                    <a:pt x="-1866" y="73382"/>
                    <a:pt x="65762" y="2897"/>
                    <a:pt x="151487" y="39"/>
                  </a:cubicBezTo>
                  <a:cubicBezTo>
                    <a:pt x="237212" y="-1866"/>
                    <a:pt x="307697" y="65762"/>
                    <a:pt x="310554" y="151487"/>
                  </a:cubicBezTo>
                  <a:cubicBezTo>
                    <a:pt x="310554" y="154344"/>
                    <a:pt x="310554" y="156249"/>
                    <a:pt x="310554" y="159107"/>
                  </a:cubicBezTo>
                  <a:cubicBezTo>
                    <a:pt x="310554" y="159107"/>
                    <a:pt x="39" y="159107"/>
                    <a:pt x="39" y="15910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B52BEB2-2126-4014-8291-F1132A546B48}"/>
                </a:ext>
              </a:extLst>
            </p:cNvPr>
            <p:cNvSpPr/>
            <p:nvPr/>
          </p:nvSpPr>
          <p:spPr>
            <a:xfrm>
              <a:off x="3739301" y="3485582"/>
              <a:ext cx="9525" cy="95250"/>
            </a:xfrm>
            <a:custGeom>
              <a:avLst/>
              <a:gdLst>
                <a:gd name="connsiteX0" fmla="*/ 0 w 9525"/>
                <a:gd name="connsiteY0" fmla="*/ 95250 h 95250"/>
                <a:gd name="connsiteX1" fmla="*/ 0 w 9525"/>
                <a:gd name="connsiteY1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0">
                  <a:moveTo>
                    <a:pt x="0" y="9525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508CE8EB-75AF-430F-93A6-3EED47168016}"/>
                </a:ext>
              </a:extLst>
            </p:cNvPr>
            <p:cNvSpPr/>
            <p:nvPr/>
          </p:nvSpPr>
          <p:spPr>
            <a:xfrm>
              <a:off x="3516416" y="3578927"/>
              <a:ext cx="67627" cy="67627"/>
            </a:xfrm>
            <a:custGeom>
              <a:avLst/>
              <a:gdLst>
                <a:gd name="connsiteX0" fmla="*/ 67627 w 67627"/>
                <a:gd name="connsiteY0" fmla="*/ 67627 h 67627"/>
                <a:gd name="connsiteX1" fmla="*/ 0 w 67627"/>
                <a:gd name="connsiteY1" fmla="*/ 0 h 67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627" h="67627">
                  <a:moveTo>
                    <a:pt x="67627" y="67627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D51A82D0-402D-4428-9F4C-000C9A0244AC}"/>
                </a:ext>
              </a:extLst>
            </p:cNvPr>
            <p:cNvSpPr/>
            <p:nvPr/>
          </p:nvSpPr>
          <p:spPr>
            <a:xfrm>
              <a:off x="3893606" y="3578927"/>
              <a:ext cx="67627" cy="67627"/>
            </a:xfrm>
            <a:custGeom>
              <a:avLst/>
              <a:gdLst>
                <a:gd name="connsiteX0" fmla="*/ 0 w 67627"/>
                <a:gd name="connsiteY0" fmla="*/ 67627 h 67627"/>
                <a:gd name="connsiteX1" fmla="*/ 67628 w 67627"/>
                <a:gd name="connsiteY1" fmla="*/ 0 h 67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627" h="67627">
                  <a:moveTo>
                    <a:pt x="0" y="67627"/>
                  </a:moveTo>
                  <a:lnTo>
                    <a:pt x="6762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AB523688-0BD8-4F47-958A-5232EF7A46BF}"/>
                </a:ext>
              </a:extLst>
            </p:cNvPr>
            <p:cNvSpPr/>
            <p:nvPr/>
          </p:nvSpPr>
          <p:spPr>
            <a:xfrm>
              <a:off x="3597378" y="3832292"/>
              <a:ext cx="278130" cy="9525"/>
            </a:xfrm>
            <a:custGeom>
              <a:avLst/>
              <a:gdLst>
                <a:gd name="connsiteX0" fmla="*/ 0 w 278130"/>
                <a:gd name="connsiteY0" fmla="*/ 0 h 9525"/>
                <a:gd name="connsiteX1" fmla="*/ 278130 w 27813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8130" h="9525">
                  <a:moveTo>
                    <a:pt x="0" y="0"/>
                  </a:moveTo>
                  <a:lnTo>
                    <a:pt x="27813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B5DC1458-DC28-4690-B068-097E983613DB}"/>
                </a:ext>
              </a:extLst>
            </p:cNvPr>
            <p:cNvSpPr/>
            <p:nvPr/>
          </p:nvSpPr>
          <p:spPr>
            <a:xfrm>
              <a:off x="3643098" y="3874202"/>
              <a:ext cx="187642" cy="9525"/>
            </a:xfrm>
            <a:custGeom>
              <a:avLst/>
              <a:gdLst>
                <a:gd name="connsiteX0" fmla="*/ 0 w 187642"/>
                <a:gd name="connsiteY0" fmla="*/ 0 h 9525"/>
                <a:gd name="connsiteX1" fmla="*/ 187642 w 18764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7642" h="9525">
                  <a:moveTo>
                    <a:pt x="0" y="0"/>
                  </a:moveTo>
                  <a:lnTo>
                    <a:pt x="18764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2EFBDD38-B074-4362-A47C-A8039822E89F}"/>
                </a:ext>
              </a:extLst>
            </p:cNvPr>
            <p:cNvSpPr/>
            <p:nvPr/>
          </p:nvSpPr>
          <p:spPr>
            <a:xfrm>
              <a:off x="3698343" y="3918017"/>
              <a:ext cx="77152" cy="9525"/>
            </a:xfrm>
            <a:custGeom>
              <a:avLst/>
              <a:gdLst>
                <a:gd name="connsiteX0" fmla="*/ 0 w 77152"/>
                <a:gd name="connsiteY0" fmla="*/ 0 h 9525"/>
                <a:gd name="connsiteX1" fmla="*/ 77153 w 7715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152" h="9525">
                  <a:moveTo>
                    <a:pt x="0" y="0"/>
                  </a:moveTo>
                  <a:lnTo>
                    <a:pt x="7715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6" name="Graphic 53">
            <a:extLst>
              <a:ext uri="{FF2B5EF4-FFF2-40B4-BE49-F238E27FC236}">
                <a16:creationId xmlns:a16="http://schemas.microsoft.com/office/drawing/2014/main" id="{3187F6F7-D588-4CD7-9736-2DEC656A1677}"/>
              </a:ext>
            </a:extLst>
          </p:cNvPr>
          <p:cNvGrpSpPr/>
          <p:nvPr/>
        </p:nvGrpSpPr>
        <p:grpSpPr>
          <a:xfrm>
            <a:off x="5629436" y="3432242"/>
            <a:ext cx="544830" cy="544830"/>
            <a:chOff x="5629436" y="3432242"/>
            <a:chExt cx="544830" cy="544830"/>
          </a:xfrm>
          <a:noFill/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59DE637-28D2-49E8-A9C5-E71FDCDA9DD9}"/>
                </a:ext>
              </a:extLst>
            </p:cNvPr>
            <p:cNvSpPr/>
            <p:nvPr/>
          </p:nvSpPr>
          <p:spPr>
            <a:xfrm>
              <a:off x="5738974" y="3539875"/>
              <a:ext cx="329564" cy="329564"/>
            </a:xfrm>
            <a:custGeom>
              <a:avLst/>
              <a:gdLst>
                <a:gd name="connsiteX0" fmla="*/ 329565 w 329564"/>
                <a:gd name="connsiteY0" fmla="*/ 164783 h 329564"/>
                <a:gd name="connsiteX1" fmla="*/ 164783 w 329564"/>
                <a:gd name="connsiteY1" fmla="*/ 329565 h 329564"/>
                <a:gd name="connsiteX2" fmla="*/ 0 w 329564"/>
                <a:gd name="connsiteY2" fmla="*/ 164783 h 329564"/>
                <a:gd name="connsiteX3" fmla="*/ 164783 w 329564"/>
                <a:gd name="connsiteY3" fmla="*/ 0 h 329564"/>
                <a:gd name="connsiteX4" fmla="*/ 329565 w 329564"/>
                <a:gd name="connsiteY4" fmla="*/ 164783 h 329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9564" h="329564">
                  <a:moveTo>
                    <a:pt x="329565" y="164783"/>
                  </a:moveTo>
                  <a:cubicBezTo>
                    <a:pt x="329565" y="255789"/>
                    <a:pt x="255789" y="329565"/>
                    <a:pt x="164783" y="329565"/>
                  </a:cubicBezTo>
                  <a:cubicBezTo>
                    <a:pt x="73776" y="329565"/>
                    <a:pt x="0" y="255789"/>
                    <a:pt x="0" y="164783"/>
                  </a:cubicBezTo>
                  <a:cubicBezTo>
                    <a:pt x="0" y="73776"/>
                    <a:pt x="73776" y="0"/>
                    <a:pt x="164783" y="0"/>
                  </a:cubicBezTo>
                  <a:cubicBezTo>
                    <a:pt x="255789" y="0"/>
                    <a:pt x="329565" y="73776"/>
                    <a:pt x="329565" y="16478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BAEC6CDD-27CE-40FE-99AF-1E645F57920E}"/>
                </a:ext>
              </a:extLst>
            </p:cNvPr>
            <p:cNvSpPr/>
            <p:nvPr/>
          </p:nvSpPr>
          <p:spPr>
            <a:xfrm>
              <a:off x="5629436" y="3432242"/>
              <a:ext cx="544830" cy="544830"/>
            </a:xfrm>
            <a:custGeom>
              <a:avLst/>
              <a:gdLst>
                <a:gd name="connsiteX0" fmla="*/ 544830 w 544830"/>
                <a:gd name="connsiteY0" fmla="*/ 272415 h 544830"/>
                <a:gd name="connsiteX1" fmla="*/ 272415 w 544830"/>
                <a:gd name="connsiteY1" fmla="*/ 544830 h 544830"/>
                <a:gd name="connsiteX2" fmla="*/ 0 w 544830"/>
                <a:gd name="connsiteY2" fmla="*/ 272415 h 544830"/>
                <a:gd name="connsiteX3" fmla="*/ 272415 w 544830"/>
                <a:gd name="connsiteY3" fmla="*/ 0 h 544830"/>
                <a:gd name="connsiteX4" fmla="*/ 544830 w 544830"/>
                <a:gd name="connsiteY4" fmla="*/ 272415 h 54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4830" h="544830">
                  <a:moveTo>
                    <a:pt x="544830" y="272415"/>
                  </a:moveTo>
                  <a:cubicBezTo>
                    <a:pt x="544830" y="422866"/>
                    <a:pt x="422866" y="544830"/>
                    <a:pt x="272415" y="544830"/>
                  </a:cubicBezTo>
                  <a:cubicBezTo>
                    <a:pt x="121964" y="544830"/>
                    <a:pt x="0" y="422866"/>
                    <a:pt x="0" y="272415"/>
                  </a:cubicBezTo>
                  <a:cubicBezTo>
                    <a:pt x="0" y="121964"/>
                    <a:pt x="121964" y="0"/>
                    <a:pt x="272415" y="0"/>
                  </a:cubicBezTo>
                  <a:cubicBezTo>
                    <a:pt x="422866" y="0"/>
                    <a:pt x="544830" y="121964"/>
                    <a:pt x="544830" y="27241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A836D001-EE7B-4216-8EC0-8C03137FCBA8}"/>
                </a:ext>
              </a:extLst>
            </p:cNvPr>
            <p:cNvSpPr/>
            <p:nvPr/>
          </p:nvSpPr>
          <p:spPr>
            <a:xfrm>
              <a:off x="6060919" y="3573212"/>
              <a:ext cx="82867" cy="81915"/>
            </a:xfrm>
            <a:custGeom>
              <a:avLst/>
              <a:gdLst>
                <a:gd name="connsiteX0" fmla="*/ 82868 w 82867"/>
                <a:gd name="connsiteY0" fmla="*/ 0 h 81915"/>
                <a:gd name="connsiteX1" fmla="*/ 0 w 82867"/>
                <a:gd name="connsiteY1" fmla="*/ 81915 h 8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867" h="81915">
                  <a:moveTo>
                    <a:pt x="82868" y="0"/>
                  </a:moveTo>
                  <a:lnTo>
                    <a:pt x="0" y="8191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1E6B50FD-AB0C-4422-BBB3-D7526035D165}"/>
                </a:ext>
              </a:extLst>
            </p:cNvPr>
            <p:cNvSpPr/>
            <p:nvPr/>
          </p:nvSpPr>
          <p:spPr>
            <a:xfrm>
              <a:off x="5953286" y="3465580"/>
              <a:ext cx="82867" cy="81915"/>
            </a:xfrm>
            <a:custGeom>
              <a:avLst/>
              <a:gdLst>
                <a:gd name="connsiteX0" fmla="*/ 82867 w 82867"/>
                <a:gd name="connsiteY0" fmla="*/ 0 h 81915"/>
                <a:gd name="connsiteX1" fmla="*/ 0 w 82867"/>
                <a:gd name="connsiteY1" fmla="*/ 81915 h 8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867" h="81915">
                  <a:moveTo>
                    <a:pt x="82867" y="0"/>
                  </a:moveTo>
                  <a:lnTo>
                    <a:pt x="0" y="8191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537E7D9-0B1C-4936-8FD1-7678F22D2C50}"/>
                </a:ext>
              </a:extLst>
            </p:cNvPr>
            <p:cNvSpPr/>
            <p:nvPr/>
          </p:nvSpPr>
          <p:spPr>
            <a:xfrm>
              <a:off x="5772311" y="3861820"/>
              <a:ext cx="81915" cy="82867"/>
            </a:xfrm>
            <a:custGeom>
              <a:avLst/>
              <a:gdLst>
                <a:gd name="connsiteX0" fmla="*/ 81915 w 81915"/>
                <a:gd name="connsiteY0" fmla="*/ 0 h 82867"/>
                <a:gd name="connsiteX1" fmla="*/ 0 w 81915"/>
                <a:gd name="connsiteY1" fmla="*/ 82868 h 82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915" h="82867">
                  <a:moveTo>
                    <a:pt x="81915" y="0"/>
                  </a:moveTo>
                  <a:lnTo>
                    <a:pt x="0" y="8286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FB11508F-AFD7-4D1D-B381-5354EF17A6FA}"/>
                </a:ext>
              </a:extLst>
            </p:cNvPr>
            <p:cNvSpPr/>
            <p:nvPr/>
          </p:nvSpPr>
          <p:spPr>
            <a:xfrm>
              <a:off x="5664679" y="3754187"/>
              <a:ext cx="81915" cy="82867"/>
            </a:xfrm>
            <a:custGeom>
              <a:avLst/>
              <a:gdLst>
                <a:gd name="connsiteX0" fmla="*/ 81915 w 81915"/>
                <a:gd name="connsiteY0" fmla="*/ 0 h 82867"/>
                <a:gd name="connsiteX1" fmla="*/ 0 w 81915"/>
                <a:gd name="connsiteY1" fmla="*/ 82867 h 82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915" h="82867">
                  <a:moveTo>
                    <a:pt x="81915" y="0"/>
                  </a:moveTo>
                  <a:lnTo>
                    <a:pt x="0" y="8286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D3C223D6-F7EF-4829-A247-32BCC6236E25}"/>
                </a:ext>
              </a:extLst>
            </p:cNvPr>
            <p:cNvSpPr/>
            <p:nvPr/>
          </p:nvSpPr>
          <p:spPr>
            <a:xfrm>
              <a:off x="5953286" y="3861820"/>
              <a:ext cx="82867" cy="82867"/>
            </a:xfrm>
            <a:custGeom>
              <a:avLst/>
              <a:gdLst>
                <a:gd name="connsiteX0" fmla="*/ 82867 w 82867"/>
                <a:gd name="connsiteY0" fmla="*/ 82868 h 82867"/>
                <a:gd name="connsiteX1" fmla="*/ 0 w 82867"/>
                <a:gd name="connsiteY1" fmla="*/ 0 h 82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867" h="82867">
                  <a:moveTo>
                    <a:pt x="82867" y="8286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F4AB95E3-A03D-4181-8818-723B7BA525B5}"/>
                </a:ext>
              </a:extLst>
            </p:cNvPr>
            <p:cNvSpPr/>
            <p:nvPr/>
          </p:nvSpPr>
          <p:spPr>
            <a:xfrm>
              <a:off x="6060919" y="3754187"/>
              <a:ext cx="82867" cy="82867"/>
            </a:xfrm>
            <a:custGeom>
              <a:avLst/>
              <a:gdLst>
                <a:gd name="connsiteX0" fmla="*/ 82868 w 82867"/>
                <a:gd name="connsiteY0" fmla="*/ 82867 h 82867"/>
                <a:gd name="connsiteX1" fmla="*/ 0 w 82867"/>
                <a:gd name="connsiteY1" fmla="*/ 0 h 82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867" h="82867">
                  <a:moveTo>
                    <a:pt x="82868" y="82867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706B4D4D-53FF-4F18-8C01-C1AF00D7264E}"/>
                </a:ext>
              </a:extLst>
            </p:cNvPr>
            <p:cNvSpPr/>
            <p:nvPr/>
          </p:nvSpPr>
          <p:spPr>
            <a:xfrm>
              <a:off x="5664679" y="3573212"/>
              <a:ext cx="81915" cy="81915"/>
            </a:xfrm>
            <a:custGeom>
              <a:avLst/>
              <a:gdLst>
                <a:gd name="connsiteX0" fmla="*/ 81915 w 81915"/>
                <a:gd name="connsiteY0" fmla="*/ 81915 h 81915"/>
                <a:gd name="connsiteX1" fmla="*/ 0 w 81915"/>
                <a:gd name="connsiteY1" fmla="*/ 0 h 8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915" h="81915">
                  <a:moveTo>
                    <a:pt x="81915" y="8191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A1B5A7CC-1C9F-4AA3-81BF-108CE9877AA1}"/>
                </a:ext>
              </a:extLst>
            </p:cNvPr>
            <p:cNvSpPr/>
            <p:nvPr/>
          </p:nvSpPr>
          <p:spPr>
            <a:xfrm>
              <a:off x="5772311" y="3465580"/>
              <a:ext cx="81915" cy="81915"/>
            </a:xfrm>
            <a:custGeom>
              <a:avLst/>
              <a:gdLst>
                <a:gd name="connsiteX0" fmla="*/ 81915 w 81915"/>
                <a:gd name="connsiteY0" fmla="*/ 81915 h 81915"/>
                <a:gd name="connsiteX1" fmla="*/ 0 w 81915"/>
                <a:gd name="connsiteY1" fmla="*/ 0 h 8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915" h="81915">
                  <a:moveTo>
                    <a:pt x="81915" y="8191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9" name="Graphic 55">
            <a:extLst>
              <a:ext uri="{FF2B5EF4-FFF2-40B4-BE49-F238E27FC236}">
                <a16:creationId xmlns:a16="http://schemas.microsoft.com/office/drawing/2014/main" id="{40977625-D2FD-4A3C-9416-2F713EF71785}"/>
              </a:ext>
            </a:extLst>
          </p:cNvPr>
          <p:cNvGrpSpPr/>
          <p:nvPr/>
        </p:nvGrpSpPr>
        <p:grpSpPr>
          <a:xfrm>
            <a:off x="7833897" y="3533207"/>
            <a:ext cx="462915" cy="348615"/>
            <a:chOff x="7833897" y="3533207"/>
            <a:chExt cx="462915" cy="348615"/>
          </a:xfrm>
          <a:noFill/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9C6F1A07-DF40-4522-AF70-F8CB5739AA0A}"/>
                </a:ext>
              </a:extLst>
            </p:cNvPr>
            <p:cNvSpPr/>
            <p:nvPr/>
          </p:nvSpPr>
          <p:spPr>
            <a:xfrm>
              <a:off x="7833897" y="3533207"/>
              <a:ext cx="462915" cy="348615"/>
            </a:xfrm>
            <a:custGeom>
              <a:avLst/>
              <a:gdLst>
                <a:gd name="connsiteX0" fmla="*/ 443865 w 462915"/>
                <a:gd name="connsiteY0" fmla="*/ 43815 h 348615"/>
                <a:gd name="connsiteX1" fmla="*/ 357187 w 462915"/>
                <a:gd name="connsiteY1" fmla="*/ 43815 h 348615"/>
                <a:gd name="connsiteX2" fmla="*/ 357187 w 462915"/>
                <a:gd name="connsiteY2" fmla="*/ 19050 h 348615"/>
                <a:gd name="connsiteX3" fmla="*/ 338137 w 462915"/>
                <a:gd name="connsiteY3" fmla="*/ 0 h 348615"/>
                <a:gd name="connsiteX4" fmla="*/ 124777 w 462915"/>
                <a:gd name="connsiteY4" fmla="*/ 0 h 348615"/>
                <a:gd name="connsiteX5" fmla="*/ 105727 w 462915"/>
                <a:gd name="connsiteY5" fmla="*/ 19050 h 348615"/>
                <a:gd name="connsiteX6" fmla="*/ 105727 w 462915"/>
                <a:gd name="connsiteY6" fmla="*/ 43815 h 348615"/>
                <a:gd name="connsiteX7" fmla="*/ 19050 w 462915"/>
                <a:gd name="connsiteY7" fmla="*/ 43815 h 348615"/>
                <a:gd name="connsiteX8" fmla="*/ 0 w 462915"/>
                <a:gd name="connsiteY8" fmla="*/ 62865 h 348615"/>
                <a:gd name="connsiteX9" fmla="*/ 0 w 462915"/>
                <a:gd name="connsiteY9" fmla="*/ 329565 h 348615"/>
                <a:gd name="connsiteX10" fmla="*/ 19050 w 462915"/>
                <a:gd name="connsiteY10" fmla="*/ 348615 h 348615"/>
                <a:gd name="connsiteX11" fmla="*/ 443865 w 462915"/>
                <a:gd name="connsiteY11" fmla="*/ 348615 h 348615"/>
                <a:gd name="connsiteX12" fmla="*/ 462915 w 462915"/>
                <a:gd name="connsiteY12" fmla="*/ 329565 h 348615"/>
                <a:gd name="connsiteX13" fmla="*/ 462915 w 462915"/>
                <a:gd name="connsiteY13" fmla="*/ 62865 h 348615"/>
                <a:gd name="connsiteX14" fmla="*/ 443865 w 462915"/>
                <a:gd name="connsiteY14" fmla="*/ 43815 h 348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2915" h="348615">
                  <a:moveTo>
                    <a:pt x="443865" y="43815"/>
                  </a:moveTo>
                  <a:lnTo>
                    <a:pt x="357187" y="43815"/>
                  </a:lnTo>
                  <a:lnTo>
                    <a:pt x="357187" y="19050"/>
                  </a:lnTo>
                  <a:cubicBezTo>
                    <a:pt x="357187" y="8572"/>
                    <a:pt x="348615" y="0"/>
                    <a:pt x="338137" y="0"/>
                  </a:cubicBezTo>
                  <a:lnTo>
                    <a:pt x="124777" y="0"/>
                  </a:lnTo>
                  <a:cubicBezTo>
                    <a:pt x="114300" y="0"/>
                    <a:pt x="105727" y="8572"/>
                    <a:pt x="105727" y="19050"/>
                  </a:cubicBezTo>
                  <a:lnTo>
                    <a:pt x="105727" y="43815"/>
                  </a:lnTo>
                  <a:lnTo>
                    <a:pt x="19050" y="43815"/>
                  </a:lnTo>
                  <a:cubicBezTo>
                    <a:pt x="8572" y="43815"/>
                    <a:pt x="0" y="52388"/>
                    <a:pt x="0" y="62865"/>
                  </a:cubicBezTo>
                  <a:lnTo>
                    <a:pt x="0" y="329565"/>
                  </a:lnTo>
                  <a:cubicBezTo>
                    <a:pt x="0" y="340043"/>
                    <a:pt x="8572" y="348615"/>
                    <a:pt x="19050" y="348615"/>
                  </a:cubicBezTo>
                  <a:lnTo>
                    <a:pt x="443865" y="348615"/>
                  </a:lnTo>
                  <a:cubicBezTo>
                    <a:pt x="454343" y="348615"/>
                    <a:pt x="462915" y="340043"/>
                    <a:pt x="462915" y="329565"/>
                  </a:cubicBezTo>
                  <a:lnTo>
                    <a:pt x="462915" y="62865"/>
                  </a:lnTo>
                  <a:cubicBezTo>
                    <a:pt x="462915" y="52388"/>
                    <a:pt x="454343" y="43815"/>
                    <a:pt x="443865" y="4381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649BBB3-61DD-4EC6-82D1-6ACFD38E825D}"/>
                </a:ext>
              </a:extLst>
            </p:cNvPr>
            <p:cNvSpPr/>
            <p:nvPr/>
          </p:nvSpPr>
          <p:spPr>
            <a:xfrm>
              <a:off x="7965342" y="3629410"/>
              <a:ext cx="200025" cy="200025"/>
            </a:xfrm>
            <a:custGeom>
              <a:avLst/>
              <a:gdLst>
                <a:gd name="connsiteX0" fmla="*/ 200025 w 200025"/>
                <a:gd name="connsiteY0" fmla="*/ 100013 h 200025"/>
                <a:gd name="connsiteX1" fmla="*/ 100013 w 200025"/>
                <a:gd name="connsiteY1" fmla="*/ 200025 h 200025"/>
                <a:gd name="connsiteX2" fmla="*/ 0 w 200025"/>
                <a:gd name="connsiteY2" fmla="*/ 100013 h 200025"/>
                <a:gd name="connsiteX3" fmla="*/ 100013 w 200025"/>
                <a:gd name="connsiteY3" fmla="*/ 0 h 200025"/>
                <a:gd name="connsiteX4" fmla="*/ 200025 w 200025"/>
                <a:gd name="connsiteY4" fmla="*/ 100013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025" h="200025">
                  <a:moveTo>
                    <a:pt x="200025" y="100013"/>
                  </a:moveTo>
                  <a:cubicBezTo>
                    <a:pt x="200025" y="155248"/>
                    <a:pt x="155248" y="200025"/>
                    <a:pt x="100013" y="200025"/>
                  </a:cubicBezTo>
                  <a:cubicBezTo>
                    <a:pt x="44777" y="200025"/>
                    <a:pt x="0" y="155248"/>
                    <a:pt x="0" y="100013"/>
                  </a:cubicBezTo>
                  <a:cubicBezTo>
                    <a:pt x="0" y="44777"/>
                    <a:pt x="44777" y="0"/>
                    <a:pt x="100013" y="0"/>
                  </a:cubicBezTo>
                  <a:cubicBezTo>
                    <a:pt x="155248" y="0"/>
                    <a:pt x="200025" y="44777"/>
                    <a:pt x="200025" y="10001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30DC953F-D836-490A-B7F4-23E04E0EFE20}"/>
                </a:ext>
              </a:extLst>
            </p:cNvPr>
            <p:cNvSpPr/>
            <p:nvPr/>
          </p:nvSpPr>
          <p:spPr>
            <a:xfrm>
              <a:off x="8135839" y="3657985"/>
              <a:ext cx="160972" cy="9525"/>
            </a:xfrm>
            <a:custGeom>
              <a:avLst/>
              <a:gdLst>
                <a:gd name="connsiteX0" fmla="*/ 0 w 160972"/>
                <a:gd name="connsiteY0" fmla="*/ 0 h 9525"/>
                <a:gd name="connsiteX1" fmla="*/ 160973 w 16097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972" h="9525">
                  <a:moveTo>
                    <a:pt x="0" y="0"/>
                  </a:moveTo>
                  <a:lnTo>
                    <a:pt x="16097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9A25884-F84A-44F4-87BE-98A8D97DACA9}"/>
                </a:ext>
              </a:extLst>
            </p:cNvPr>
            <p:cNvSpPr/>
            <p:nvPr/>
          </p:nvSpPr>
          <p:spPr>
            <a:xfrm>
              <a:off x="7833897" y="3657985"/>
              <a:ext cx="160972" cy="9525"/>
            </a:xfrm>
            <a:custGeom>
              <a:avLst/>
              <a:gdLst>
                <a:gd name="connsiteX0" fmla="*/ 0 w 160972"/>
                <a:gd name="connsiteY0" fmla="*/ 0 h 9525"/>
                <a:gd name="connsiteX1" fmla="*/ 160972 w 16097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972" h="9525">
                  <a:moveTo>
                    <a:pt x="0" y="0"/>
                  </a:moveTo>
                  <a:lnTo>
                    <a:pt x="16097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5CC9F906-63AE-4486-80A3-46DD3FE303B7}"/>
                </a:ext>
              </a:extLst>
            </p:cNvPr>
            <p:cNvSpPr/>
            <p:nvPr/>
          </p:nvSpPr>
          <p:spPr>
            <a:xfrm>
              <a:off x="8135839" y="3799907"/>
              <a:ext cx="160972" cy="9525"/>
            </a:xfrm>
            <a:custGeom>
              <a:avLst/>
              <a:gdLst>
                <a:gd name="connsiteX0" fmla="*/ 0 w 160972"/>
                <a:gd name="connsiteY0" fmla="*/ 0 h 9525"/>
                <a:gd name="connsiteX1" fmla="*/ 160973 w 16097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972" h="9525">
                  <a:moveTo>
                    <a:pt x="0" y="0"/>
                  </a:moveTo>
                  <a:lnTo>
                    <a:pt x="16097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8CE20ACC-B0A5-403B-B956-9F9229715E85}"/>
                </a:ext>
              </a:extLst>
            </p:cNvPr>
            <p:cNvSpPr/>
            <p:nvPr/>
          </p:nvSpPr>
          <p:spPr>
            <a:xfrm>
              <a:off x="7833897" y="3799907"/>
              <a:ext cx="160972" cy="9525"/>
            </a:xfrm>
            <a:custGeom>
              <a:avLst/>
              <a:gdLst>
                <a:gd name="connsiteX0" fmla="*/ 0 w 160972"/>
                <a:gd name="connsiteY0" fmla="*/ 0 h 9525"/>
                <a:gd name="connsiteX1" fmla="*/ 160972 w 16097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972" h="9525">
                  <a:moveTo>
                    <a:pt x="0" y="0"/>
                  </a:moveTo>
                  <a:lnTo>
                    <a:pt x="16097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8" name="Graphic 59">
            <a:extLst>
              <a:ext uri="{FF2B5EF4-FFF2-40B4-BE49-F238E27FC236}">
                <a16:creationId xmlns:a16="http://schemas.microsoft.com/office/drawing/2014/main" id="{296650BE-3B09-48B9-AA2A-0099D3FFEBBC}"/>
              </a:ext>
            </a:extLst>
          </p:cNvPr>
          <p:cNvGrpSpPr/>
          <p:nvPr/>
        </p:nvGrpSpPr>
        <p:grpSpPr>
          <a:xfrm>
            <a:off x="1371327" y="5104687"/>
            <a:ext cx="403646" cy="663801"/>
            <a:chOff x="1371327" y="5104687"/>
            <a:chExt cx="403646" cy="663801"/>
          </a:xfrm>
          <a:noFill/>
        </p:grpSpPr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AEBB1D61-F06F-4B9E-98B5-CAD4CEF7AB4C}"/>
                </a:ext>
              </a:extLst>
            </p:cNvPr>
            <p:cNvSpPr/>
            <p:nvPr/>
          </p:nvSpPr>
          <p:spPr>
            <a:xfrm>
              <a:off x="1431970" y="5452350"/>
              <a:ext cx="282892" cy="316138"/>
            </a:xfrm>
            <a:custGeom>
              <a:avLst/>
              <a:gdLst>
                <a:gd name="connsiteX0" fmla="*/ 282892 w 282892"/>
                <a:gd name="connsiteY0" fmla="*/ 0 h 316138"/>
                <a:gd name="connsiteX1" fmla="*/ 178117 w 282892"/>
                <a:gd name="connsiteY1" fmla="*/ 292418 h 316138"/>
                <a:gd name="connsiteX2" fmla="*/ 124777 w 282892"/>
                <a:gd name="connsiteY2" fmla="*/ 312420 h 316138"/>
                <a:gd name="connsiteX3" fmla="*/ 104775 w 282892"/>
                <a:gd name="connsiteY3" fmla="*/ 292418 h 316138"/>
                <a:gd name="connsiteX4" fmla="*/ 0 w 282892"/>
                <a:gd name="connsiteY4" fmla="*/ 0 h 316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892" h="316138">
                  <a:moveTo>
                    <a:pt x="282892" y="0"/>
                  </a:moveTo>
                  <a:lnTo>
                    <a:pt x="178117" y="292418"/>
                  </a:lnTo>
                  <a:cubicBezTo>
                    <a:pt x="168592" y="312420"/>
                    <a:pt x="144780" y="321945"/>
                    <a:pt x="124777" y="312420"/>
                  </a:cubicBezTo>
                  <a:cubicBezTo>
                    <a:pt x="116205" y="308610"/>
                    <a:pt x="108585" y="300990"/>
                    <a:pt x="104775" y="292418"/>
                  </a:cubicBez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4E81DEBA-641F-47C1-9001-4DAD04305776}"/>
                </a:ext>
              </a:extLst>
            </p:cNvPr>
            <p:cNvSpPr/>
            <p:nvPr/>
          </p:nvSpPr>
          <p:spPr>
            <a:xfrm>
              <a:off x="1371327" y="5104687"/>
              <a:ext cx="403646" cy="362939"/>
            </a:xfrm>
            <a:custGeom>
              <a:avLst/>
              <a:gdLst>
                <a:gd name="connsiteX0" fmla="*/ 389256 w 403646"/>
                <a:gd name="connsiteY0" fmla="*/ 236220 h 362939"/>
                <a:gd name="connsiteX1" fmla="*/ 367348 w 403646"/>
                <a:gd name="connsiteY1" fmla="*/ 136208 h 362939"/>
                <a:gd name="connsiteX2" fmla="*/ 360681 w 403646"/>
                <a:gd name="connsiteY2" fmla="*/ 132397 h 362939"/>
                <a:gd name="connsiteX3" fmla="*/ 202566 w 403646"/>
                <a:gd name="connsiteY3" fmla="*/ 0 h 362939"/>
                <a:gd name="connsiteX4" fmla="*/ 44451 w 403646"/>
                <a:gd name="connsiteY4" fmla="*/ 133350 h 362939"/>
                <a:gd name="connsiteX5" fmla="*/ 15876 w 403646"/>
                <a:gd name="connsiteY5" fmla="*/ 231458 h 362939"/>
                <a:gd name="connsiteX6" fmla="*/ 16828 w 403646"/>
                <a:gd name="connsiteY6" fmla="*/ 234315 h 362939"/>
                <a:gd name="connsiteX7" fmla="*/ 23496 w 403646"/>
                <a:gd name="connsiteY7" fmla="*/ 331470 h 362939"/>
                <a:gd name="connsiteX8" fmla="*/ 111126 w 403646"/>
                <a:gd name="connsiteY8" fmla="*/ 333375 h 362939"/>
                <a:gd name="connsiteX9" fmla="*/ 296863 w 403646"/>
                <a:gd name="connsiteY9" fmla="*/ 329565 h 362939"/>
                <a:gd name="connsiteX10" fmla="*/ 334011 w 403646"/>
                <a:gd name="connsiteY10" fmla="*/ 348615 h 362939"/>
                <a:gd name="connsiteX11" fmla="*/ 403543 w 403646"/>
                <a:gd name="connsiteY11" fmla="*/ 280035 h 362939"/>
                <a:gd name="connsiteX12" fmla="*/ 389256 w 403646"/>
                <a:gd name="connsiteY12" fmla="*/ 236220 h 362939"/>
                <a:gd name="connsiteX13" fmla="*/ 389256 w 403646"/>
                <a:gd name="connsiteY13" fmla="*/ 236220 h 36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3646" h="362939">
                  <a:moveTo>
                    <a:pt x="389256" y="236220"/>
                  </a:moveTo>
                  <a:cubicBezTo>
                    <a:pt x="411163" y="202883"/>
                    <a:pt x="401638" y="158115"/>
                    <a:pt x="367348" y="136208"/>
                  </a:cubicBezTo>
                  <a:cubicBezTo>
                    <a:pt x="365443" y="134302"/>
                    <a:pt x="362586" y="133350"/>
                    <a:pt x="360681" y="132397"/>
                  </a:cubicBezTo>
                  <a:cubicBezTo>
                    <a:pt x="354013" y="50482"/>
                    <a:pt x="271146" y="0"/>
                    <a:pt x="202566" y="0"/>
                  </a:cubicBezTo>
                  <a:cubicBezTo>
                    <a:pt x="133986" y="0"/>
                    <a:pt x="50166" y="51435"/>
                    <a:pt x="44451" y="133350"/>
                  </a:cubicBezTo>
                  <a:cubicBezTo>
                    <a:pt x="9208" y="152400"/>
                    <a:pt x="-3174" y="197168"/>
                    <a:pt x="15876" y="231458"/>
                  </a:cubicBezTo>
                  <a:cubicBezTo>
                    <a:pt x="15876" y="232410"/>
                    <a:pt x="16828" y="233363"/>
                    <a:pt x="16828" y="234315"/>
                  </a:cubicBezTo>
                  <a:cubicBezTo>
                    <a:pt x="-7937" y="262890"/>
                    <a:pt x="-5079" y="306705"/>
                    <a:pt x="23496" y="331470"/>
                  </a:cubicBezTo>
                  <a:cubicBezTo>
                    <a:pt x="48261" y="353378"/>
                    <a:pt x="85408" y="354330"/>
                    <a:pt x="111126" y="333375"/>
                  </a:cubicBezTo>
                  <a:cubicBezTo>
                    <a:pt x="166371" y="374333"/>
                    <a:pt x="242571" y="372428"/>
                    <a:pt x="296863" y="329565"/>
                  </a:cubicBezTo>
                  <a:cubicBezTo>
                    <a:pt x="306388" y="340043"/>
                    <a:pt x="319723" y="346710"/>
                    <a:pt x="334011" y="348615"/>
                  </a:cubicBezTo>
                  <a:cubicBezTo>
                    <a:pt x="372111" y="348615"/>
                    <a:pt x="403543" y="318135"/>
                    <a:pt x="403543" y="280035"/>
                  </a:cubicBezTo>
                  <a:cubicBezTo>
                    <a:pt x="404496" y="263843"/>
                    <a:pt x="398781" y="248602"/>
                    <a:pt x="389256" y="236220"/>
                  </a:cubicBezTo>
                  <a:lnTo>
                    <a:pt x="389256" y="23622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3" name="Graphic 61">
            <a:extLst>
              <a:ext uri="{FF2B5EF4-FFF2-40B4-BE49-F238E27FC236}">
                <a16:creationId xmlns:a16="http://schemas.microsoft.com/office/drawing/2014/main" id="{743B2C51-B7B9-4E01-90B6-93C67547791C}"/>
              </a:ext>
            </a:extLst>
          </p:cNvPr>
          <p:cNvGrpSpPr/>
          <p:nvPr/>
        </p:nvGrpSpPr>
        <p:grpSpPr>
          <a:xfrm>
            <a:off x="3506891" y="5152312"/>
            <a:ext cx="448627" cy="562927"/>
            <a:chOff x="3506891" y="5152312"/>
            <a:chExt cx="448627" cy="562927"/>
          </a:xfrm>
          <a:noFill/>
        </p:grpSpPr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82653FEE-F414-4710-A020-1005A90F3D5F}"/>
                </a:ext>
              </a:extLst>
            </p:cNvPr>
            <p:cNvSpPr/>
            <p:nvPr/>
          </p:nvSpPr>
          <p:spPr>
            <a:xfrm>
              <a:off x="3506891" y="5152312"/>
              <a:ext cx="448627" cy="562927"/>
            </a:xfrm>
            <a:custGeom>
              <a:avLst/>
              <a:gdLst>
                <a:gd name="connsiteX0" fmla="*/ 0 w 448627"/>
                <a:gd name="connsiteY0" fmla="*/ 0 h 562927"/>
                <a:gd name="connsiteX1" fmla="*/ 448628 w 448627"/>
                <a:gd name="connsiteY1" fmla="*/ 0 h 562927"/>
                <a:gd name="connsiteX2" fmla="*/ 448628 w 448627"/>
                <a:gd name="connsiteY2" fmla="*/ 562928 h 562927"/>
                <a:gd name="connsiteX3" fmla="*/ 0 w 448627"/>
                <a:gd name="connsiteY3" fmla="*/ 562928 h 56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8627" h="562927">
                  <a:moveTo>
                    <a:pt x="0" y="0"/>
                  </a:moveTo>
                  <a:lnTo>
                    <a:pt x="448628" y="0"/>
                  </a:lnTo>
                  <a:lnTo>
                    <a:pt x="448628" y="562928"/>
                  </a:lnTo>
                  <a:lnTo>
                    <a:pt x="0" y="56292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0D3CBB43-2CAD-4A19-93B6-606971884D78}"/>
                </a:ext>
              </a:extLst>
            </p:cNvPr>
            <p:cNvSpPr/>
            <p:nvPr/>
          </p:nvSpPr>
          <p:spPr>
            <a:xfrm>
              <a:off x="3573566" y="5236132"/>
              <a:ext cx="316230" cy="300037"/>
            </a:xfrm>
            <a:custGeom>
              <a:avLst/>
              <a:gdLst>
                <a:gd name="connsiteX0" fmla="*/ 0 w 316230"/>
                <a:gd name="connsiteY0" fmla="*/ 0 h 300037"/>
                <a:gd name="connsiteX1" fmla="*/ 316230 w 316230"/>
                <a:gd name="connsiteY1" fmla="*/ 0 h 300037"/>
                <a:gd name="connsiteX2" fmla="*/ 316230 w 316230"/>
                <a:gd name="connsiteY2" fmla="*/ 300038 h 300037"/>
                <a:gd name="connsiteX3" fmla="*/ 0 w 316230"/>
                <a:gd name="connsiteY3" fmla="*/ 300038 h 3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6230" h="300037">
                  <a:moveTo>
                    <a:pt x="0" y="0"/>
                  </a:moveTo>
                  <a:lnTo>
                    <a:pt x="316230" y="0"/>
                  </a:lnTo>
                  <a:lnTo>
                    <a:pt x="316230" y="300038"/>
                  </a:lnTo>
                  <a:lnTo>
                    <a:pt x="0" y="30003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ED8AD48D-E5B6-41E8-B103-39041345A2D6}"/>
                </a:ext>
              </a:extLst>
            </p:cNvPr>
            <p:cNvSpPr/>
            <p:nvPr/>
          </p:nvSpPr>
          <p:spPr>
            <a:xfrm>
              <a:off x="3573566" y="5341859"/>
              <a:ext cx="287655" cy="195262"/>
            </a:xfrm>
            <a:custGeom>
              <a:avLst/>
              <a:gdLst>
                <a:gd name="connsiteX0" fmla="*/ 0 w 287655"/>
                <a:gd name="connsiteY0" fmla="*/ 92393 h 195262"/>
                <a:gd name="connsiteX1" fmla="*/ 92393 w 287655"/>
                <a:gd name="connsiteY1" fmla="*/ 0 h 195262"/>
                <a:gd name="connsiteX2" fmla="*/ 287655 w 287655"/>
                <a:gd name="connsiteY2" fmla="*/ 195263 h 195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7655" h="195262">
                  <a:moveTo>
                    <a:pt x="0" y="92393"/>
                  </a:moveTo>
                  <a:lnTo>
                    <a:pt x="92393" y="0"/>
                  </a:lnTo>
                  <a:lnTo>
                    <a:pt x="287655" y="19526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DD8B6566-9122-4876-83B9-44C87DF831B9}"/>
                </a:ext>
              </a:extLst>
            </p:cNvPr>
            <p:cNvSpPr/>
            <p:nvPr/>
          </p:nvSpPr>
          <p:spPr>
            <a:xfrm>
              <a:off x="3737396" y="5307570"/>
              <a:ext cx="151447" cy="105727"/>
            </a:xfrm>
            <a:custGeom>
              <a:avLst/>
              <a:gdLst>
                <a:gd name="connsiteX0" fmla="*/ 0 w 151447"/>
                <a:gd name="connsiteY0" fmla="*/ 105727 h 105727"/>
                <a:gd name="connsiteX1" fmla="*/ 105727 w 151447"/>
                <a:gd name="connsiteY1" fmla="*/ 0 h 105727"/>
                <a:gd name="connsiteX2" fmla="*/ 151448 w 151447"/>
                <a:gd name="connsiteY2" fmla="*/ 45720 h 10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1447" h="105727">
                  <a:moveTo>
                    <a:pt x="0" y="105727"/>
                  </a:moveTo>
                  <a:lnTo>
                    <a:pt x="105727" y="0"/>
                  </a:lnTo>
                  <a:lnTo>
                    <a:pt x="151448" y="4572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0" name="Graphic 63">
            <a:extLst>
              <a:ext uri="{FF2B5EF4-FFF2-40B4-BE49-F238E27FC236}">
                <a16:creationId xmlns:a16="http://schemas.microsoft.com/office/drawing/2014/main" id="{3E357B31-4FD4-44FB-A782-AB202672F5AF}"/>
              </a:ext>
            </a:extLst>
          </p:cNvPr>
          <p:cNvGrpSpPr/>
          <p:nvPr/>
        </p:nvGrpSpPr>
        <p:grpSpPr>
          <a:xfrm>
            <a:off x="5775169" y="5161837"/>
            <a:ext cx="251459" cy="554354"/>
            <a:chOff x="5775169" y="5161837"/>
            <a:chExt cx="251459" cy="554354"/>
          </a:xfrm>
          <a:noFill/>
        </p:grpSpPr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8D229731-20DE-41BE-9C9B-428080764B16}"/>
                </a:ext>
              </a:extLst>
            </p:cNvPr>
            <p:cNvSpPr/>
            <p:nvPr/>
          </p:nvSpPr>
          <p:spPr>
            <a:xfrm>
              <a:off x="5775169" y="5307540"/>
              <a:ext cx="251459" cy="364837"/>
            </a:xfrm>
            <a:custGeom>
              <a:avLst/>
              <a:gdLst>
                <a:gd name="connsiteX0" fmla="*/ 46672 w 251459"/>
                <a:gd name="connsiteY0" fmla="*/ 30 h 364837"/>
                <a:gd name="connsiteX1" fmla="*/ 204787 w 251459"/>
                <a:gd name="connsiteY1" fmla="*/ 30 h 364837"/>
                <a:gd name="connsiteX2" fmla="*/ 251460 w 251459"/>
                <a:gd name="connsiteY2" fmla="*/ 46702 h 364837"/>
                <a:gd name="connsiteX3" fmla="*/ 251460 w 251459"/>
                <a:gd name="connsiteY3" fmla="*/ 46702 h 364837"/>
                <a:gd name="connsiteX4" fmla="*/ 251460 w 251459"/>
                <a:gd name="connsiteY4" fmla="*/ 337215 h 364837"/>
                <a:gd name="connsiteX5" fmla="*/ 223837 w 251459"/>
                <a:gd name="connsiteY5" fmla="*/ 364837 h 364837"/>
                <a:gd name="connsiteX6" fmla="*/ 27622 w 251459"/>
                <a:gd name="connsiteY6" fmla="*/ 364837 h 364837"/>
                <a:gd name="connsiteX7" fmla="*/ 0 w 251459"/>
                <a:gd name="connsiteY7" fmla="*/ 337215 h 364837"/>
                <a:gd name="connsiteX8" fmla="*/ 0 w 251459"/>
                <a:gd name="connsiteY8" fmla="*/ 46702 h 364837"/>
                <a:gd name="connsiteX9" fmla="*/ 46672 w 251459"/>
                <a:gd name="connsiteY9" fmla="*/ 30 h 364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1459" h="364837">
                  <a:moveTo>
                    <a:pt x="46672" y="30"/>
                  </a:moveTo>
                  <a:lnTo>
                    <a:pt x="204787" y="30"/>
                  </a:lnTo>
                  <a:cubicBezTo>
                    <a:pt x="230505" y="30"/>
                    <a:pt x="251460" y="20985"/>
                    <a:pt x="251460" y="46702"/>
                  </a:cubicBezTo>
                  <a:lnTo>
                    <a:pt x="251460" y="46702"/>
                  </a:lnTo>
                  <a:lnTo>
                    <a:pt x="251460" y="337215"/>
                  </a:lnTo>
                  <a:cubicBezTo>
                    <a:pt x="251460" y="352455"/>
                    <a:pt x="239078" y="364837"/>
                    <a:pt x="223837" y="364837"/>
                  </a:cubicBezTo>
                  <a:lnTo>
                    <a:pt x="27622" y="364837"/>
                  </a:lnTo>
                  <a:cubicBezTo>
                    <a:pt x="12382" y="364837"/>
                    <a:pt x="0" y="352455"/>
                    <a:pt x="0" y="337215"/>
                  </a:cubicBezTo>
                  <a:lnTo>
                    <a:pt x="0" y="46702"/>
                  </a:lnTo>
                  <a:cubicBezTo>
                    <a:pt x="0" y="20985"/>
                    <a:pt x="20955" y="-923"/>
                    <a:pt x="46672" y="3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71B3993-DB68-4A01-A05E-EC2C1E3DFB48}"/>
                </a:ext>
              </a:extLst>
            </p:cNvPr>
            <p:cNvSpPr/>
            <p:nvPr/>
          </p:nvSpPr>
          <p:spPr>
            <a:xfrm>
              <a:off x="5822733" y="5419012"/>
              <a:ext cx="156335" cy="254317"/>
            </a:xfrm>
            <a:custGeom>
              <a:avLst/>
              <a:gdLst>
                <a:gd name="connsiteX0" fmla="*/ 60 w 156335"/>
                <a:gd name="connsiteY0" fmla="*/ 253365 h 254317"/>
                <a:gd name="connsiteX1" fmla="*/ 60 w 156335"/>
                <a:gd name="connsiteY1" fmla="*/ 27622 h 254317"/>
                <a:gd name="connsiteX2" fmla="*/ 23873 w 156335"/>
                <a:gd name="connsiteY2" fmla="*/ 0 h 254317"/>
                <a:gd name="connsiteX3" fmla="*/ 133410 w 156335"/>
                <a:gd name="connsiteY3" fmla="*/ 0 h 254317"/>
                <a:gd name="connsiteX4" fmla="*/ 156270 w 156335"/>
                <a:gd name="connsiteY4" fmla="*/ 27622 h 254317"/>
                <a:gd name="connsiteX5" fmla="*/ 156270 w 156335"/>
                <a:gd name="connsiteY5" fmla="*/ 254318 h 254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335" h="254317">
                  <a:moveTo>
                    <a:pt x="60" y="253365"/>
                  </a:moveTo>
                  <a:lnTo>
                    <a:pt x="60" y="27622"/>
                  </a:lnTo>
                  <a:cubicBezTo>
                    <a:pt x="-892" y="13335"/>
                    <a:pt x="9585" y="1905"/>
                    <a:pt x="23873" y="0"/>
                  </a:cubicBezTo>
                  <a:lnTo>
                    <a:pt x="133410" y="0"/>
                  </a:lnTo>
                  <a:cubicBezTo>
                    <a:pt x="147698" y="952"/>
                    <a:pt x="157223" y="13335"/>
                    <a:pt x="156270" y="27622"/>
                  </a:cubicBezTo>
                  <a:lnTo>
                    <a:pt x="156270" y="25431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447A85D5-2A51-4C14-A989-A0F44522BB3E}"/>
                </a:ext>
              </a:extLst>
            </p:cNvPr>
            <p:cNvSpPr/>
            <p:nvPr/>
          </p:nvSpPr>
          <p:spPr>
            <a:xfrm>
              <a:off x="5840891" y="5161837"/>
              <a:ext cx="121920" cy="145732"/>
            </a:xfrm>
            <a:custGeom>
              <a:avLst/>
              <a:gdLst>
                <a:gd name="connsiteX0" fmla="*/ 0 w 121920"/>
                <a:gd name="connsiteY0" fmla="*/ 145733 h 145732"/>
                <a:gd name="connsiteX1" fmla="*/ 0 w 121920"/>
                <a:gd name="connsiteY1" fmla="*/ 28575 h 145732"/>
                <a:gd name="connsiteX2" fmla="*/ 28575 w 121920"/>
                <a:gd name="connsiteY2" fmla="*/ 0 h 145732"/>
                <a:gd name="connsiteX3" fmla="*/ 93345 w 121920"/>
                <a:gd name="connsiteY3" fmla="*/ 0 h 145732"/>
                <a:gd name="connsiteX4" fmla="*/ 121920 w 121920"/>
                <a:gd name="connsiteY4" fmla="*/ 28575 h 145732"/>
                <a:gd name="connsiteX5" fmla="*/ 121920 w 121920"/>
                <a:gd name="connsiteY5" fmla="*/ 145733 h 145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" h="145732">
                  <a:moveTo>
                    <a:pt x="0" y="145733"/>
                  </a:moveTo>
                  <a:lnTo>
                    <a:pt x="0" y="28575"/>
                  </a:lnTo>
                  <a:cubicBezTo>
                    <a:pt x="0" y="12382"/>
                    <a:pt x="12383" y="0"/>
                    <a:pt x="28575" y="0"/>
                  </a:cubicBezTo>
                  <a:lnTo>
                    <a:pt x="93345" y="0"/>
                  </a:lnTo>
                  <a:cubicBezTo>
                    <a:pt x="109538" y="0"/>
                    <a:pt x="121920" y="12382"/>
                    <a:pt x="121920" y="28575"/>
                  </a:cubicBezTo>
                  <a:lnTo>
                    <a:pt x="121920" y="14573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1AAC17CF-A6D8-45DE-84D7-33D9BDF8D68E}"/>
                </a:ext>
              </a:extLst>
            </p:cNvPr>
            <p:cNvSpPr/>
            <p:nvPr/>
          </p:nvSpPr>
          <p:spPr>
            <a:xfrm>
              <a:off x="5802791" y="5672377"/>
              <a:ext cx="9525" cy="43815"/>
            </a:xfrm>
            <a:custGeom>
              <a:avLst/>
              <a:gdLst>
                <a:gd name="connsiteX0" fmla="*/ 0 w 9525"/>
                <a:gd name="connsiteY0" fmla="*/ 43815 h 43815"/>
                <a:gd name="connsiteX1" fmla="*/ 0 w 9525"/>
                <a:gd name="connsiteY1" fmla="*/ 0 h 43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3815">
                  <a:moveTo>
                    <a:pt x="0" y="4381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E3751BF4-AC96-4293-8CBB-9E902DB42C82}"/>
                </a:ext>
              </a:extLst>
            </p:cNvPr>
            <p:cNvSpPr/>
            <p:nvPr/>
          </p:nvSpPr>
          <p:spPr>
            <a:xfrm>
              <a:off x="5999959" y="5672377"/>
              <a:ext cx="9525" cy="43815"/>
            </a:xfrm>
            <a:custGeom>
              <a:avLst/>
              <a:gdLst>
                <a:gd name="connsiteX0" fmla="*/ 0 w 9525"/>
                <a:gd name="connsiteY0" fmla="*/ 43815 h 43815"/>
                <a:gd name="connsiteX1" fmla="*/ 0 w 9525"/>
                <a:gd name="connsiteY1" fmla="*/ 0 h 43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3815">
                  <a:moveTo>
                    <a:pt x="0" y="4381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371522D-80E9-44B1-994C-CE2EFC7D7B25}"/>
                </a:ext>
              </a:extLst>
            </p:cNvPr>
            <p:cNvSpPr/>
            <p:nvPr/>
          </p:nvSpPr>
          <p:spPr>
            <a:xfrm>
              <a:off x="5882801" y="5470447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27"/>
                    <a:pt x="29527" y="38100"/>
                    <a:pt x="19050" y="38100"/>
                  </a:cubicBezTo>
                  <a:cubicBezTo>
                    <a:pt x="8573" y="38100"/>
                    <a:pt x="0" y="29527"/>
                    <a:pt x="0" y="19050"/>
                  </a:cubicBezTo>
                  <a:cubicBezTo>
                    <a:pt x="0" y="8573"/>
                    <a:pt x="8573" y="0"/>
                    <a:pt x="19050" y="0"/>
                  </a:cubicBezTo>
                  <a:cubicBezTo>
                    <a:pt x="29527" y="0"/>
                    <a:pt x="38100" y="8573"/>
                    <a:pt x="38100" y="1905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9" name="Graphic 65">
            <a:extLst>
              <a:ext uri="{FF2B5EF4-FFF2-40B4-BE49-F238E27FC236}">
                <a16:creationId xmlns:a16="http://schemas.microsoft.com/office/drawing/2014/main" id="{A1E4044C-7DAE-42F0-A766-E3E112724C9C}"/>
              </a:ext>
            </a:extLst>
          </p:cNvPr>
          <p:cNvGrpSpPr/>
          <p:nvPr/>
        </p:nvGrpSpPr>
        <p:grpSpPr>
          <a:xfrm>
            <a:off x="7871997" y="5218987"/>
            <a:ext cx="386715" cy="436244"/>
            <a:chOff x="7871997" y="5218987"/>
            <a:chExt cx="386715" cy="436244"/>
          </a:xfrm>
          <a:noFill/>
        </p:grpSpPr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21FA04BA-5339-47AF-A408-2123D0BF7DDD}"/>
                </a:ext>
              </a:extLst>
            </p:cNvPr>
            <p:cNvSpPr/>
            <p:nvPr/>
          </p:nvSpPr>
          <p:spPr>
            <a:xfrm>
              <a:off x="7921527" y="5218987"/>
              <a:ext cx="337185" cy="182880"/>
            </a:xfrm>
            <a:custGeom>
              <a:avLst/>
              <a:gdLst>
                <a:gd name="connsiteX0" fmla="*/ 337185 w 337185"/>
                <a:gd name="connsiteY0" fmla="*/ 140970 h 182880"/>
                <a:gd name="connsiteX1" fmla="*/ 337185 w 337185"/>
                <a:gd name="connsiteY1" fmla="*/ 182880 h 182880"/>
                <a:gd name="connsiteX2" fmla="*/ 280988 w 337185"/>
                <a:gd name="connsiteY2" fmla="*/ 138113 h 182880"/>
                <a:gd name="connsiteX3" fmla="*/ 224790 w 337185"/>
                <a:gd name="connsiteY3" fmla="*/ 182880 h 182880"/>
                <a:gd name="connsiteX4" fmla="*/ 224790 w 337185"/>
                <a:gd name="connsiteY4" fmla="*/ 182880 h 182880"/>
                <a:gd name="connsiteX5" fmla="*/ 168592 w 337185"/>
                <a:gd name="connsiteY5" fmla="*/ 138113 h 182880"/>
                <a:gd name="connsiteX6" fmla="*/ 112395 w 337185"/>
                <a:gd name="connsiteY6" fmla="*/ 182880 h 182880"/>
                <a:gd name="connsiteX7" fmla="*/ 112395 w 337185"/>
                <a:gd name="connsiteY7" fmla="*/ 182880 h 182880"/>
                <a:gd name="connsiteX8" fmla="*/ 56197 w 337185"/>
                <a:gd name="connsiteY8" fmla="*/ 138113 h 182880"/>
                <a:gd name="connsiteX9" fmla="*/ 0 w 337185"/>
                <a:gd name="connsiteY9" fmla="*/ 182880 h 182880"/>
                <a:gd name="connsiteX10" fmla="*/ 0 w 337185"/>
                <a:gd name="connsiteY10" fmla="*/ 140970 h 182880"/>
                <a:gd name="connsiteX11" fmla="*/ 168592 w 337185"/>
                <a:gd name="connsiteY11" fmla="*/ 0 h 182880"/>
                <a:gd name="connsiteX12" fmla="*/ 337185 w 337185"/>
                <a:gd name="connsiteY12" fmla="*/ 140970 h 18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7185" h="182880">
                  <a:moveTo>
                    <a:pt x="337185" y="140970"/>
                  </a:moveTo>
                  <a:lnTo>
                    <a:pt x="337185" y="182880"/>
                  </a:lnTo>
                  <a:cubicBezTo>
                    <a:pt x="335280" y="158115"/>
                    <a:pt x="311467" y="138113"/>
                    <a:pt x="280988" y="138113"/>
                  </a:cubicBezTo>
                  <a:cubicBezTo>
                    <a:pt x="250507" y="138113"/>
                    <a:pt x="226695" y="158115"/>
                    <a:pt x="224790" y="182880"/>
                  </a:cubicBezTo>
                  <a:lnTo>
                    <a:pt x="224790" y="182880"/>
                  </a:lnTo>
                  <a:cubicBezTo>
                    <a:pt x="223838" y="158115"/>
                    <a:pt x="199073" y="138113"/>
                    <a:pt x="168592" y="138113"/>
                  </a:cubicBezTo>
                  <a:cubicBezTo>
                    <a:pt x="138113" y="138113"/>
                    <a:pt x="113347" y="158115"/>
                    <a:pt x="112395" y="182880"/>
                  </a:cubicBezTo>
                  <a:lnTo>
                    <a:pt x="112395" y="182880"/>
                  </a:lnTo>
                  <a:cubicBezTo>
                    <a:pt x="111442" y="158115"/>
                    <a:pt x="86677" y="138113"/>
                    <a:pt x="56197" y="138113"/>
                  </a:cubicBezTo>
                  <a:cubicBezTo>
                    <a:pt x="25717" y="138113"/>
                    <a:pt x="1905" y="158115"/>
                    <a:pt x="0" y="182880"/>
                  </a:cubicBezTo>
                  <a:lnTo>
                    <a:pt x="0" y="140970"/>
                  </a:lnTo>
                  <a:cubicBezTo>
                    <a:pt x="952" y="62865"/>
                    <a:pt x="76200" y="0"/>
                    <a:pt x="168592" y="0"/>
                  </a:cubicBezTo>
                  <a:cubicBezTo>
                    <a:pt x="260985" y="0"/>
                    <a:pt x="337185" y="62865"/>
                    <a:pt x="337185" y="14097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1E317C36-BE82-45EA-BB2E-3DA41A0D13F6}"/>
                </a:ext>
              </a:extLst>
            </p:cNvPr>
            <p:cNvSpPr/>
            <p:nvPr/>
          </p:nvSpPr>
          <p:spPr>
            <a:xfrm>
              <a:off x="8090119" y="5361862"/>
              <a:ext cx="9525" cy="293370"/>
            </a:xfrm>
            <a:custGeom>
              <a:avLst/>
              <a:gdLst>
                <a:gd name="connsiteX0" fmla="*/ 0 w 9525"/>
                <a:gd name="connsiteY0" fmla="*/ 0 h 293370"/>
                <a:gd name="connsiteX1" fmla="*/ 0 w 9525"/>
                <a:gd name="connsiteY1" fmla="*/ 293370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93370">
                  <a:moveTo>
                    <a:pt x="0" y="0"/>
                  </a:moveTo>
                  <a:lnTo>
                    <a:pt x="0" y="29337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FDC61855-2D0D-49BC-AE7D-5C752C3B16CB}"/>
                </a:ext>
              </a:extLst>
            </p:cNvPr>
            <p:cNvSpPr/>
            <p:nvPr/>
          </p:nvSpPr>
          <p:spPr>
            <a:xfrm>
              <a:off x="8219659" y="5605702"/>
              <a:ext cx="39052" cy="49530"/>
            </a:xfrm>
            <a:custGeom>
              <a:avLst/>
              <a:gdLst>
                <a:gd name="connsiteX0" fmla="*/ 0 w 39052"/>
                <a:gd name="connsiteY0" fmla="*/ 0 h 49530"/>
                <a:gd name="connsiteX1" fmla="*/ 39053 w 39052"/>
                <a:gd name="connsiteY1" fmla="*/ 49530 h 49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052" h="49530">
                  <a:moveTo>
                    <a:pt x="0" y="0"/>
                  </a:moveTo>
                  <a:lnTo>
                    <a:pt x="39053" y="4953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2F464E01-5B09-4269-9806-41EEAD933AAE}"/>
                </a:ext>
              </a:extLst>
            </p:cNvPr>
            <p:cNvSpPr/>
            <p:nvPr/>
          </p:nvSpPr>
          <p:spPr>
            <a:xfrm>
              <a:off x="7921527" y="5605702"/>
              <a:ext cx="39052" cy="49530"/>
            </a:xfrm>
            <a:custGeom>
              <a:avLst/>
              <a:gdLst>
                <a:gd name="connsiteX0" fmla="*/ 39053 w 39052"/>
                <a:gd name="connsiteY0" fmla="*/ 0 h 49530"/>
                <a:gd name="connsiteX1" fmla="*/ 0 w 39052"/>
                <a:gd name="connsiteY1" fmla="*/ 49530 h 49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052" h="49530">
                  <a:moveTo>
                    <a:pt x="39053" y="0"/>
                  </a:moveTo>
                  <a:lnTo>
                    <a:pt x="0" y="4953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5CE8F0E3-ED16-4560-BBCE-4DEF8481526F}"/>
                </a:ext>
              </a:extLst>
            </p:cNvPr>
            <p:cNvSpPr/>
            <p:nvPr/>
          </p:nvSpPr>
          <p:spPr>
            <a:xfrm>
              <a:off x="7871997" y="5496165"/>
              <a:ext cx="347662" cy="109537"/>
            </a:xfrm>
            <a:custGeom>
              <a:avLst/>
              <a:gdLst>
                <a:gd name="connsiteX0" fmla="*/ 0 w 347662"/>
                <a:gd name="connsiteY0" fmla="*/ 0 h 109537"/>
                <a:gd name="connsiteX1" fmla="*/ 87630 w 347662"/>
                <a:gd name="connsiteY1" fmla="*/ 109538 h 109537"/>
                <a:gd name="connsiteX2" fmla="*/ 347662 w 347662"/>
                <a:gd name="connsiteY2" fmla="*/ 109538 h 109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7662" h="109537">
                  <a:moveTo>
                    <a:pt x="0" y="0"/>
                  </a:moveTo>
                  <a:lnTo>
                    <a:pt x="87630" y="109538"/>
                  </a:lnTo>
                  <a:lnTo>
                    <a:pt x="347662" y="10953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791598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20FED9D-7F10-423E-B8F1-0143AEBD6070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84FD48AC-A122-47D4-88D4-053C8094C7A9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02CA2133-4D83-4BBD-9525-DD3252227CF2}"/>
              </a:ext>
            </a:extLst>
          </p:cNvPr>
          <p:cNvSpPr/>
          <p:nvPr/>
        </p:nvSpPr>
        <p:spPr>
          <a:xfrm>
            <a:off x="9690695" y="3164747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2F07CA43-3BAF-49DA-BF02-60A1B1BCA753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0868A6B5-6EF4-4A29-BDC2-8D09E58065E5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6AC7F97D-62CD-4351-A7F9-A06DFCE7143A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F9C752DF-06F9-436A-8BDB-DF8E1A2A5D23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A9F8C4ED-07B3-49D1-833A-1877352C4911}"/>
              </a:ext>
            </a:extLst>
          </p:cNvPr>
          <p:cNvSpPr/>
          <p:nvPr/>
        </p:nvSpPr>
        <p:spPr>
          <a:xfrm>
            <a:off x="1036683" y="3164747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88884004-F03D-40C5-BBB5-C5199CB086C8}"/>
              </a:ext>
            </a:extLst>
          </p:cNvPr>
          <p:cNvSpPr/>
          <p:nvPr/>
        </p:nvSpPr>
        <p:spPr>
          <a:xfrm>
            <a:off x="3200186" y="3164747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5BB06069-2901-44D4-8C02-2C724A0546C3}"/>
              </a:ext>
            </a:extLst>
          </p:cNvPr>
          <p:cNvSpPr/>
          <p:nvPr/>
        </p:nvSpPr>
        <p:spPr>
          <a:xfrm>
            <a:off x="5363689" y="3164747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77" name="Freeform: Shape 176">
            <a:extLst>
              <a:ext uri="{FF2B5EF4-FFF2-40B4-BE49-F238E27FC236}">
                <a16:creationId xmlns:a16="http://schemas.microsoft.com/office/drawing/2014/main" id="{436942BA-5F13-498F-B7AE-CC2F23D8E70C}"/>
              </a:ext>
            </a:extLst>
          </p:cNvPr>
          <p:cNvSpPr/>
          <p:nvPr/>
        </p:nvSpPr>
        <p:spPr>
          <a:xfrm>
            <a:off x="7527192" y="3164747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91" name="Freeform: Shape 190">
            <a:extLst>
              <a:ext uri="{FF2B5EF4-FFF2-40B4-BE49-F238E27FC236}">
                <a16:creationId xmlns:a16="http://schemas.microsoft.com/office/drawing/2014/main" id="{A7C7995A-8DB8-43C3-8AA8-4E3CFFEC86A0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02" name="Freeform: Shape 201">
            <a:extLst>
              <a:ext uri="{FF2B5EF4-FFF2-40B4-BE49-F238E27FC236}">
                <a16:creationId xmlns:a16="http://schemas.microsoft.com/office/drawing/2014/main" id="{FEA00DC5-03FA-4280-BC70-C2A32AE75A1A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10" name="Freeform: Shape 209">
            <a:extLst>
              <a:ext uri="{FF2B5EF4-FFF2-40B4-BE49-F238E27FC236}">
                <a16:creationId xmlns:a16="http://schemas.microsoft.com/office/drawing/2014/main" id="{9F585759-0FBD-41BB-B05F-E89B9E187429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22" name="Freeform: Shape 221">
            <a:extLst>
              <a:ext uri="{FF2B5EF4-FFF2-40B4-BE49-F238E27FC236}">
                <a16:creationId xmlns:a16="http://schemas.microsoft.com/office/drawing/2014/main" id="{A48A4BC9-A5F4-47AD-9CD3-1475603E779B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Home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513CF4B-B335-4E5B-804E-F9CE13BA9EF4}"/>
              </a:ext>
            </a:extLst>
          </p:cNvPr>
          <p:cNvGrpSpPr/>
          <p:nvPr/>
        </p:nvGrpSpPr>
        <p:grpSpPr>
          <a:xfrm>
            <a:off x="1070789" y="4308283"/>
            <a:ext cx="9662124" cy="318924"/>
            <a:chOff x="1070789" y="4308283"/>
            <a:chExt cx="9662124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0E0433F-3B1E-434F-8D3C-191D3F7CD1EC}"/>
                </a:ext>
              </a:extLst>
            </p:cNvPr>
            <p:cNvSpPr txBox="1"/>
            <p:nvPr/>
          </p:nvSpPr>
          <p:spPr>
            <a:xfrm>
              <a:off x="1070789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HOME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STAR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23ECDF7-30A6-4129-B560-C649BBF2FF60}"/>
                </a:ext>
              </a:extLst>
            </p:cNvPr>
            <p:cNvSpPr txBox="1"/>
            <p:nvPr/>
          </p:nvSpPr>
          <p:spPr>
            <a:xfrm>
              <a:off x="3234292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HOME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TITLE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3979490-DA31-4647-BEBA-E8BC4132F082}"/>
                </a:ext>
              </a:extLst>
            </p:cNvPr>
            <p:cNvSpPr txBox="1"/>
            <p:nvPr/>
          </p:nvSpPr>
          <p:spPr>
            <a:xfrm>
              <a:off x="5397795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HOME BOUGHT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F86C69F-855A-4D8F-AAE4-F8405CCCA954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HOME CERTIFICATE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C7BDA72-240C-4DAA-B5B4-D73FA3950E31}"/>
                </a:ext>
              </a:extLst>
            </p:cNvPr>
            <p:cNvSpPr txBox="1"/>
            <p:nvPr/>
          </p:nvSpPr>
          <p:spPr>
            <a:xfrm>
              <a:off x="9724801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HOME CONTRACT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A0DAEFE-EB0B-4CFD-959F-3C172397C787}"/>
              </a:ext>
            </a:extLst>
          </p:cNvPr>
          <p:cNvGrpSpPr/>
          <p:nvPr/>
        </p:nvGrpSpPr>
        <p:grpSpPr>
          <a:xfrm>
            <a:off x="1070789" y="6004974"/>
            <a:ext cx="9662124" cy="345834"/>
            <a:chOff x="1070789" y="6004974"/>
            <a:chExt cx="9662124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DDFA55A-BBBF-4E0D-97FC-5DC80F4B11FD}"/>
                </a:ext>
              </a:extLst>
            </p:cNvPr>
            <p:cNvSpPr txBox="1"/>
            <p:nvPr/>
          </p:nvSpPr>
          <p:spPr>
            <a:xfrm>
              <a:off x="1070789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HOME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DEED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94B3756-D59B-477B-B4CD-56A94351962C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HOME FOR SALE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601FCEA-734A-411D-9327-E90E9BD5846A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HOME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HOUSE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07160E3-53F1-482C-98B4-9840D881B2DA}"/>
                </a:ext>
              </a:extLst>
            </p:cNvPr>
            <p:cNvSpPr txBox="1"/>
            <p:nvPr/>
          </p:nvSpPr>
          <p:spPr>
            <a:xfrm>
              <a:off x="7561298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HOME INSPECT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628E952-8A55-420E-9862-C053A9DD6422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HOME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LIKE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2CB1BAA-5918-471D-B63D-B32304630312}"/>
              </a:ext>
            </a:extLst>
          </p:cNvPr>
          <p:cNvGrpSpPr/>
          <p:nvPr/>
        </p:nvGrpSpPr>
        <p:grpSpPr>
          <a:xfrm>
            <a:off x="1070789" y="2562167"/>
            <a:ext cx="9743855" cy="318924"/>
            <a:chOff x="1070789" y="2562167"/>
            <a:chExt cx="9743855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683E433-C495-4BAF-A92A-FFBA092CB04E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HOME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ONLINE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DE652F3-ABEE-4AEB-BF38-8645FAA34218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HOME PERCENT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E80716D-482C-43E7-B517-4DB13D4E5342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HOME REMOVALIST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BD6ADDA-CCE0-42F5-80F0-760CE7CE50B9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HOME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SALE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4007060-0D5A-4AF0-AB9A-0B74C2249FC6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HOME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SIGN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64851828-27F6-4902-A3C5-E28215157FED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" name="Graphic 39">
            <a:extLst>
              <a:ext uri="{FF2B5EF4-FFF2-40B4-BE49-F238E27FC236}">
                <a16:creationId xmlns:a16="http://schemas.microsoft.com/office/drawing/2014/main" id="{26794A82-DC03-4DB3-AE22-7FF8906917BF}"/>
              </a:ext>
            </a:extLst>
          </p:cNvPr>
          <p:cNvGrpSpPr/>
          <p:nvPr/>
        </p:nvGrpSpPr>
        <p:grpSpPr>
          <a:xfrm>
            <a:off x="1238613" y="1675977"/>
            <a:ext cx="666988" cy="600313"/>
            <a:chOff x="1238613" y="1675977"/>
            <a:chExt cx="666988" cy="600313"/>
          </a:xfrm>
          <a:noFill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433F70B-E697-4BB9-832D-A62F8CEF6124}"/>
                </a:ext>
              </a:extLst>
            </p:cNvPr>
            <p:cNvSpPr/>
            <p:nvPr/>
          </p:nvSpPr>
          <p:spPr>
            <a:xfrm>
              <a:off x="1581513" y="1858857"/>
              <a:ext cx="93344" cy="85725"/>
            </a:xfrm>
            <a:custGeom>
              <a:avLst/>
              <a:gdLst>
                <a:gd name="connsiteX0" fmla="*/ 0 w 93344"/>
                <a:gd name="connsiteY0" fmla="*/ 0 h 85725"/>
                <a:gd name="connsiteX1" fmla="*/ 85725 w 93344"/>
                <a:gd name="connsiteY1" fmla="*/ 85725 h 85725"/>
                <a:gd name="connsiteX2" fmla="*/ 93345 w 93344"/>
                <a:gd name="connsiteY2" fmla="*/ 7715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3344" h="85725">
                  <a:moveTo>
                    <a:pt x="0" y="0"/>
                  </a:moveTo>
                  <a:lnTo>
                    <a:pt x="85725" y="85725"/>
                  </a:lnTo>
                  <a:lnTo>
                    <a:pt x="93345" y="771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0875B63-A231-4BBA-8EE0-44E527AC3E1C}"/>
                </a:ext>
              </a:extLst>
            </p:cNvPr>
            <p:cNvSpPr/>
            <p:nvPr/>
          </p:nvSpPr>
          <p:spPr>
            <a:xfrm>
              <a:off x="1238613" y="1675977"/>
              <a:ext cx="354330" cy="268605"/>
            </a:xfrm>
            <a:custGeom>
              <a:avLst/>
              <a:gdLst>
                <a:gd name="connsiteX0" fmla="*/ 354330 w 354330"/>
                <a:gd name="connsiteY0" fmla="*/ 121920 h 268605"/>
                <a:gd name="connsiteX1" fmla="*/ 268605 w 354330"/>
                <a:gd name="connsiteY1" fmla="*/ 36195 h 268605"/>
                <a:gd name="connsiteX2" fmla="*/ 268605 w 354330"/>
                <a:gd name="connsiteY2" fmla="*/ 36195 h 268605"/>
                <a:gd name="connsiteX3" fmla="*/ 232410 w 354330"/>
                <a:gd name="connsiteY3" fmla="*/ 0 h 268605"/>
                <a:gd name="connsiteX4" fmla="*/ 232410 w 354330"/>
                <a:gd name="connsiteY4" fmla="*/ 0 h 268605"/>
                <a:gd name="connsiteX5" fmla="*/ 232410 w 354330"/>
                <a:gd name="connsiteY5" fmla="*/ 0 h 268605"/>
                <a:gd name="connsiteX6" fmla="*/ 196215 w 354330"/>
                <a:gd name="connsiteY6" fmla="*/ 36195 h 268605"/>
                <a:gd name="connsiteX7" fmla="*/ 196215 w 354330"/>
                <a:gd name="connsiteY7" fmla="*/ 36195 h 268605"/>
                <a:gd name="connsiteX8" fmla="*/ 0 w 354330"/>
                <a:gd name="connsiteY8" fmla="*/ 232410 h 268605"/>
                <a:gd name="connsiteX9" fmla="*/ 36195 w 354330"/>
                <a:gd name="connsiteY9" fmla="*/ 268605 h 268605"/>
                <a:gd name="connsiteX10" fmla="*/ 232410 w 354330"/>
                <a:gd name="connsiteY10" fmla="*/ 72390 h 268605"/>
                <a:gd name="connsiteX11" fmla="*/ 288608 w 354330"/>
                <a:gd name="connsiteY11" fmla="*/ 128588 h 26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4330" h="268605">
                  <a:moveTo>
                    <a:pt x="354330" y="121920"/>
                  </a:moveTo>
                  <a:lnTo>
                    <a:pt x="268605" y="36195"/>
                  </a:lnTo>
                  <a:lnTo>
                    <a:pt x="268605" y="36195"/>
                  </a:lnTo>
                  <a:lnTo>
                    <a:pt x="232410" y="0"/>
                  </a:lnTo>
                  <a:lnTo>
                    <a:pt x="232410" y="0"/>
                  </a:lnTo>
                  <a:lnTo>
                    <a:pt x="232410" y="0"/>
                  </a:lnTo>
                  <a:lnTo>
                    <a:pt x="196215" y="36195"/>
                  </a:lnTo>
                  <a:lnTo>
                    <a:pt x="196215" y="36195"/>
                  </a:lnTo>
                  <a:lnTo>
                    <a:pt x="0" y="232410"/>
                  </a:lnTo>
                  <a:lnTo>
                    <a:pt x="36195" y="268605"/>
                  </a:lnTo>
                  <a:lnTo>
                    <a:pt x="232410" y="72390"/>
                  </a:lnTo>
                  <a:lnTo>
                    <a:pt x="288608" y="12858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F8FD92E-FE19-4C4E-851A-806B41072BA0}"/>
                </a:ext>
              </a:extLst>
            </p:cNvPr>
            <p:cNvSpPr/>
            <p:nvPr/>
          </p:nvSpPr>
          <p:spPr>
            <a:xfrm>
              <a:off x="1291953" y="1927437"/>
              <a:ext cx="9525" cy="189547"/>
            </a:xfrm>
            <a:custGeom>
              <a:avLst/>
              <a:gdLst>
                <a:gd name="connsiteX0" fmla="*/ 0 w 9525"/>
                <a:gd name="connsiteY0" fmla="*/ 189548 h 189547"/>
                <a:gd name="connsiteX1" fmla="*/ 0 w 9525"/>
                <a:gd name="connsiteY1" fmla="*/ 0 h 18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89547">
                  <a:moveTo>
                    <a:pt x="0" y="18954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B42ABAB-97D3-4B8B-9567-E937072808B7}"/>
                </a:ext>
              </a:extLst>
            </p:cNvPr>
            <p:cNvSpPr/>
            <p:nvPr/>
          </p:nvSpPr>
          <p:spPr>
            <a:xfrm>
              <a:off x="1650093" y="2087457"/>
              <a:ext cx="9525" cy="29527"/>
            </a:xfrm>
            <a:custGeom>
              <a:avLst/>
              <a:gdLst>
                <a:gd name="connsiteX0" fmla="*/ 0 w 9525"/>
                <a:gd name="connsiteY0" fmla="*/ 0 h 29527"/>
                <a:gd name="connsiteX1" fmla="*/ 0 w 9525"/>
                <a:gd name="connsiteY1" fmla="*/ 29528 h 29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9527">
                  <a:moveTo>
                    <a:pt x="0" y="0"/>
                  </a:moveTo>
                  <a:lnTo>
                    <a:pt x="0" y="2952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7E8CF5A-1409-4D5B-A70F-4095E14EB328}"/>
                </a:ext>
              </a:extLst>
            </p:cNvPr>
            <p:cNvSpPr/>
            <p:nvPr/>
          </p:nvSpPr>
          <p:spPr>
            <a:xfrm>
              <a:off x="1650093" y="1927437"/>
              <a:ext cx="9525" cy="79057"/>
            </a:xfrm>
            <a:custGeom>
              <a:avLst/>
              <a:gdLst>
                <a:gd name="connsiteX0" fmla="*/ 0 w 9525"/>
                <a:gd name="connsiteY0" fmla="*/ 0 h 79057"/>
                <a:gd name="connsiteX1" fmla="*/ 0 w 9525"/>
                <a:gd name="connsiteY1" fmla="*/ 79058 h 79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9057">
                  <a:moveTo>
                    <a:pt x="0" y="0"/>
                  </a:moveTo>
                  <a:lnTo>
                    <a:pt x="0" y="7905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199E79C-EA5E-4373-98F1-BF0D1332B31C}"/>
                </a:ext>
              </a:extLst>
            </p:cNvPr>
            <p:cNvSpPr/>
            <p:nvPr/>
          </p:nvSpPr>
          <p:spPr>
            <a:xfrm>
              <a:off x="1564368" y="1695979"/>
              <a:ext cx="77152" cy="105727"/>
            </a:xfrm>
            <a:custGeom>
              <a:avLst/>
              <a:gdLst>
                <a:gd name="connsiteX0" fmla="*/ 0 w 77152"/>
                <a:gd name="connsiteY0" fmla="*/ 73343 h 105727"/>
                <a:gd name="connsiteX1" fmla="*/ 0 w 77152"/>
                <a:gd name="connsiteY1" fmla="*/ 0 h 105727"/>
                <a:gd name="connsiteX2" fmla="*/ 77152 w 77152"/>
                <a:gd name="connsiteY2" fmla="*/ 0 h 105727"/>
                <a:gd name="connsiteX3" fmla="*/ 77152 w 77152"/>
                <a:gd name="connsiteY3" fmla="*/ 105728 h 10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152" h="105727">
                  <a:moveTo>
                    <a:pt x="0" y="73343"/>
                  </a:moveTo>
                  <a:lnTo>
                    <a:pt x="0" y="0"/>
                  </a:lnTo>
                  <a:lnTo>
                    <a:pt x="77152" y="0"/>
                  </a:lnTo>
                  <a:lnTo>
                    <a:pt x="77152" y="10572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8DC4BD4-9666-400C-8341-9BF6CE5870EA}"/>
                </a:ext>
              </a:extLst>
            </p:cNvPr>
            <p:cNvSpPr/>
            <p:nvPr/>
          </p:nvSpPr>
          <p:spPr>
            <a:xfrm>
              <a:off x="1258615" y="2116985"/>
              <a:ext cx="405765" cy="9525"/>
            </a:xfrm>
            <a:custGeom>
              <a:avLst/>
              <a:gdLst>
                <a:gd name="connsiteX0" fmla="*/ 0 w 405765"/>
                <a:gd name="connsiteY0" fmla="*/ 0 h 9525"/>
                <a:gd name="connsiteX1" fmla="*/ 405765 w 40576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5765" h="9525">
                  <a:moveTo>
                    <a:pt x="0" y="0"/>
                  </a:moveTo>
                  <a:lnTo>
                    <a:pt x="40576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43EFC3C-6B58-45C4-A5DB-1D7097B32F60}"/>
                </a:ext>
              </a:extLst>
            </p:cNvPr>
            <p:cNvSpPr/>
            <p:nvPr/>
          </p:nvSpPr>
          <p:spPr>
            <a:xfrm>
              <a:off x="1459593" y="1830282"/>
              <a:ext cx="243839" cy="243839"/>
            </a:xfrm>
            <a:custGeom>
              <a:avLst/>
              <a:gdLst>
                <a:gd name="connsiteX0" fmla="*/ 243840 w 243839"/>
                <a:gd name="connsiteY0" fmla="*/ 121920 h 243839"/>
                <a:gd name="connsiteX1" fmla="*/ 121920 w 243839"/>
                <a:gd name="connsiteY1" fmla="*/ 243840 h 243839"/>
                <a:gd name="connsiteX2" fmla="*/ 0 w 243839"/>
                <a:gd name="connsiteY2" fmla="*/ 121920 h 243839"/>
                <a:gd name="connsiteX3" fmla="*/ 121920 w 243839"/>
                <a:gd name="connsiteY3" fmla="*/ 0 h 243839"/>
                <a:gd name="connsiteX4" fmla="*/ 243840 w 243839"/>
                <a:gd name="connsiteY4" fmla="*/ 121920 h 243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839" h="243839">
                  <a:moveTo>
                    <a:pt x="243840" y="121920"/>
                  </a:moveTo>
                  <a:cubicBezTo>
                    <a:pt x="243840" y="189255"/>
                    <a:pt x="189255" y="243840"/>
                    <a:pt x="121920" y="243840"/>
                  </a:cubicBezTo>
                  <a:cubicBezTo>
                    <a:pt x="54585" y="243840"/>
                    <a:pt x="0" y="189255"/>
                    <a:pt x="0" y="121920"/>
                  </a:cubicBezTo>
                  <a:cubicBezTo>
                    <a:pt x="0" y="54585"/>
                    <a:pt x="54585" y="0"/>
                    <a:pt x="121920" y="0"/>
                  </a:cubicBezTo>
                  <a:cubicBezTo>
                    <a:pt x="189255" y="0"/>
                    <a:pt x="243840" y="54585"/>
                    <a:pt x="243840" y="12192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4892791-6596-4295-A6BB-E96243A91ABE}"/>
                </a:ext>
              </a:extLst>
            </p:cNvPr>
            <p:cNvSpPr/>
            <p:nvPr/>
          </p:nvSpPr>
          <p:spPr>
            <a:xfrm>
              <a:off x="1668190" y="2037927"/>
              <a:ext cx="38100" cy="39052"/>
            </a:xfrm>
            <a:custGeom>
              <a:avLst/>
              <a:gdLst>
                <a:gd name="connsiteX0" fmla="*/ 0 w 38100"/>
                <a:gd name="connsiteY0" fmla="*/ 0 h 39052"/>
                <a:gd name="connsiteX1" fmla="*/ 38100 w 38100"/>
                <a:gd name="connsiteY1" fmla="*/ 39053 h 39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39052">
                  <a:moveTo>
                    <a:pt x="0" y="0"/>
                  </a:moveTo>
                  <a:lnTo>
                    <a:pt x="38100" y="3905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AB316CC-890B-4AFB-968B-5EE9519C29F0}"/>
                </a:ext>
              </a:extLst>
            </p:cNvPr>
            <p:cNvSpPr/>
            <p:nvPr/>
          </p:nvSpPr>
          <p:spPr>
            <a:xfrm>
              <a:off x="1691764" y="2062454"/>
              <a:ext cx="213836" cy="213836"/>
            </a:xfrm>
            <a:custGeom>
              <a:avLst/>
              <a:gdLst>
                <a:gd name="connsiteX0" fmla="*/ 5001 w 213836"/>
                <a:gd name="connsiteY0" fmla="*/ 24051 h 213836"/>
                <a:gd name="connsiteX1" fmla="*/ 24051 w 213836"/>
                <a:gd name="connsiteY1" fmla="*/ 5001 h 213836"/>
                <a:gd name="connsiteX2" fmla="*/ 48816 w 213836"/>
                <a:gd name="connsiteY2" fmla="*/ 5001 h 213836"/>
                <a:gd name="connsiteX3" fmla="*/ 208836 w 213836"/>
                <a:gd name="connsiteY3" fmla="*/ 165021 h 213836"/>
                <a:gd name="connsiteX4" fmla="*/ 208836 w 213836"/>
                <a:gd name="connsiteY4" fmla="*/ 189786 h 213836"/>
                <a:gd name="connsiteX5" fmla="*/ 189786 w 213836"/>
                <a:gd name="connsiteY5" fmla="*/ 208836 h 213836"/>
                <a:gd name="connsiteX6" fmla="*/ 165021 w 213836"/>
                <a:gd name="connsiteY6" fmla="*/ 208836 h 213836"/>
                <a:gd name="connsiteX7" fmla="*/ 5001 w 213836"/>
                <a:gd name="connsiteY7" fmla="*/ 47863 h 213836"/>
                <a:gd name="connsiteX8" fmla="*/ 5001 w 213836"/>
                <a:gd name="connsiteY8" fmla="*/ 24051 h 213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836" h="213836">
                  <a:moveTo>
                    <a:pt x="5001" y="24051"/>
                  </a:moveTo>
                  <a:lnTo>
                    <a:pt x="24051" y="5001"/>
                  </a:lnTo>
                  <a:cubicBezTo>
                    <a:pt x="30718" y="-1667"/>
                    <a:pt x="42148" y="-1667"/>
                    <a:pt x="48816" y="5001"/>
                  </a:cubicBezTo>
                  <a:lnTo>
                    <a:pt x="208836" y="165021"/>
                  </a:lnTo>
                  <a:cubicBezTo>
                    <a:pt x="215503" y="171688"/>
                    <a:pt x="215503" y="183118"/>
                    <a:pt x="208836" y="189786"/>
                  </a:cubicBezTo>
                  <a:lnTo>
                    <a:pt x="189786" y="208836"/>
                  </a:lnTo>
                  <a:cubicBezTo>
                    <a:pt x="183118" y="215503"/>
                    <a:pt x="171688" y="215503"/>
                    <a:pt x="165021" y="208836"/>
                  </a:cubicBezTo>
                  <a:lnTo>
                    <a:pt x="5001" y="47863"/>
                  </a:lnTo>
                  <a:cubicBezTo>
                    <a:pt x="-1667" y="41196"/>
                    <a:pt x="-1667" y="30718"/>
                    <a:pt x="5001" y="24051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7" name="Graphic 47">
            <a:extLst>
              <a:ext uri="{FF2B5EF4-FFF2-40B4-BE49-F238E27FC236}">
                <a16:creationId xmlns:a16="http://schemas.microsoft.com/office/drawing/2014/main" id="{935FFF89-8303-4C2D-A55F-EE6DEEBA99F3}"/>
              </a:ext>
            </a:extLst>
          </p:cNvPr>
          <p:cNvGrpSpPr/>
          <p:nvPr/>
        </p:nvGrpSpPr>
        <p:grpSpPr>
          <a:xfrm>
            <a:off x="9997400" y="1733127"/>
            <a:ext cx="462915" cy="471487"/>
            <a:chOff x="9997400" y="1733127"/>
            <a:chExt cx="462915" cy="471487"/>
          </a:xfrm>
          <a:noFill/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5875D30-F2AD-4EBC-B22E-DF93D2AEB7EA}"/>
                </a:ext>
              </a:extLst>
            </p:cNvPr>
            <p:cNvSpPr/>
            <p:nvPr/>
          </p:nvSpPr>
          <p:spPr>
            <a:xfrm>
              <a:off x="9997400" y="1978872"/>
              <a:ext cx="462915" cy="225742"/>
            </a:xfrm>
            <a:custGeom>
              <a:avLst/>
              <a:gdLst>
                <a:gd name="connsiteX0" fmla="*/ 38100 w 462915"/>
                <a:gd name="connsiteY0" fmla="*/ 0 h 225742"/>
                <a:gd name="connsiteX1" fmla="*/ 424815 w 462915"/>
                <a:gd name="connsiteY1" fmla="*/ 0 h 225742"/>
                <a:gd name="connsiteX2" fmla="*/ 462915 w 462915"/>
                <a:gd name="connsiteY2" fmla="*/ 38100 h 225742"/>
                <a:gd name="connsiteX3" fmla="*/ 462915 w 462915"/>
                <a:gd name="connsiteY3" fmla="*/ 187642 h 225742"/>
                <a:gd name="connsiteX4" fmla="*/ 424815 w 462915"/>
                <a:gd name="connsiteY4" fmla="*/ 225742 h 225742"/>
                <a:gd name="connsiteX5" fmla="*/ 38100 w 462915"/>
                <a:gd name="connsiteY5" fmla="*/ 225742 h 225742"/>
                <a:gd name="connsiteX6" fmla="*/ 0 w 462915"/>
                <a:gd name="connsiteY6" fmla="*/ 187642 h 225742"/>
                <a:gd name="connsiteX7" fmla="*/ 0 w 462915"/>
                <a:gd name="connsiteY7" fmla="*/ 38100 h 225742"/>
                <a:gd name="connsiteX8" fmla="*/ 38100 w 462915"/>
                <a:gd name="connsiteY8" fmla="*/ 0 h 225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2915" h="225742">
                  <a:moveTo>
                    <a:pt x="38100" y="0"/>
                  </a:moveTo>
                  <a:lnTo>
                    <a:pt x="424815" y="0"/>
                  </a:lnTo>
                  <a:cubicBezTo>
                    <a:pt x="445770" y="0"/>
                    <a:pt x="462915" y="17145"/>
                    <a:pt x="462915" y="38100"/>
                  </a:cubicBezTo>
                  <a:lnTo>
                    <a:pt x="462915" y="187642"/>
                  </a:lnTo>
                  <a:cubicBezTo>
                    <a:pt x="462915" y="208598"/>
                    <a:pt x="445770" y="225742"/>
                    <a:pt x="424815" y="225742"/>
                  </a:cubicBezTo>
                  <a:lnTo>
                    <a:pt x="38100" y="225742"/>
                  </a:lnTo>
                  <a:cubicBezTo>
                    <a:pt x="17145" y="225742"/>
                    <a:pt x="0" y="208598"/>
                    <a:pt x="0" y="187642"/>
                  </a:cubicBezTo>
                  <a:lnTo>
                    <a:pt x="0" y="38100"/>
                  </a:lnTo>
                  <a:cubicBezTo>
                    <a:pt x="0" y="16192"/>
                    <a:pt x="17145" y="0"/>
                    <a:pt x="38100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2A5D07C-9C38-463A-8594-96F244EC3DCE}"/>
                </a:ext>
              </a:extLst>
            </p:cNvPr>
            <p:cNvSpPr/>
            <p:nvPr/>
          </p:nvSpPr>
          <p:spPr>
            <a:xfrm>
              <a:off x="10204092" y="1733127"/>
              <a:ext cx="49529" cy="49530"/>
            </a:xfrm>
            <a:custGeom>
              <a:avLst/>
              <a:gdLst>
                <a:gd name="connsiteX0" fmla="*/ 49530 w 49529"/>
                <a:gd name="connsiteY0" fmla="*/ 24765 h 49530"/>
                <a:gd name="connsiteX1" fmla="*/ 24765 w 49529"/>
                <a:gd name="connsiteY1" fmla="*/ 49530 h 49530"/>
                <a:gd name="connsiteX2" fmla="*/ 0 w 49529"/>
                <a:gd name="connsiteY2" fmla="*/ 24765 h 49530"/>
                <a:gd name="connsiteX3" fmla="*/ 24765 w 49529"/>
                <a:gd name="connsiteY3" fmla="*/ 0 h 49530"/>
                <a:gd name="connsiteX4" fmla="*/ 49530 w 49529"/>
                <a:gd name="connsiteY4" fmla="*/ 24765 h 49530"/>
                <a:gd name="connsiteX5" fmla="*/ 49530 w 49529"/>
                <a:gd name="connsiteY5" fmla="*/ 24765 h 49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29" h="49530">
                  <a:moveTo>
                    <a:pt x="49530" y="24765"/>
                  </a:moveTo>
                  <a:cubicBezTo>
                    <a:pt x="49530" y="38100"/>
                    <a:pt x="38100" y="49530"/>
                    <a:pt x="24765" y="49530"/>
                  </a:cubicBezTo>
                  <a:cubicBezTo>
                    <a:pt x="11430" y="49530"/>
                    <a:pt x="0" y="38100"/>
                    <a:pt x="0" y="24765"/>
                  </a:cubicBezTo>
                  <a:cubicBezTo>
                    <a:pt x="0" y="11430"/>
                    <a:pt x="11430" y="0"/>
                    <a:pt x="24765" y="0"/>
                  </a:cubicBezTo>
                  <a:cubicBezTo>
                    <a:pt x="38100" y="0"/>
                    <a:pt x="49530" y="10477"/>
                    <a:pt x="49530" y="24765"/>
                  </a:cubicBezTo>
                  <a:lnTo>
                    <a:pt x="49530" y="247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6E50E34-17C3-47FA-83C7-2FAA07E2CB6A}"/>
                </a:ext>
              </a:extLst>
            </p:cNvPr>
            <p:cNvSpPr/>
            <p:nvPr/>
          </p:nvSpPr>
          <p:spPr>
            <a:xfrm>
              <a:off x="10035500" y="1757892"/>
              <a:ext cx="168592" cy="220980"/>
            </a:xfrm>
            <a:custGeom>
              <a:avLst/>
              <a:gdLst>
                <a:gd name="connsiteX0" fmla="*/ 168593 w 168592"/>
                <a:gd name="connsiteY0" fmla="*/ 0 h 220980"/>
                <a:gd name="connsiteX1" fmla="*/ 0 w 168592"/>
                <a:gd name="connsiteY1" fmla="*/ 220980 h 2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592" h="220980">
                  <a:moveTo>
                    <a:pt x="168593" y="0"/>
                  </a:moveTo>
                  <a:lnTo>
                    <a:pt x="0" y="2209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5752A3D-3381-4F96-81F9-1022A1ECB268}"/>
                </a:ext>
              </a:extLst>
            </p:cNvPr>
            <p:cNvSpPr/>
            <p:nvPr/>
          </p:nvSpPr>
          <p:spPr>
            <a:xfrm>
              <a:off x="10253622" y="1757892"/>
              <a:ext cx="168592" cy="220980"/>
            </a:xfrm>
            <a:custGeom>
              <a:avLst/>
              <a:gdLst>
                <a:gd name="connsiteX0" fmla="*/ 0 w 168592"/>
                <a:gd name="connsiteY0" fmla="*/ 0 h 220980"/>
                <a:gd name="connsiteX1" fmla="*/ 168593 w 168592"/>
                <a:gd name="connsiteY1" fmla="*/ 220980 h 2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592" h="220980">
                  <a:moveTo>
                    <a:pt x="0" y="0"/>
                  </a:moveTo>
                  <a:lnTo>
                    <a:pt x="168593" y="2209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3D59242-BC01-4525-8464-73803A696613}"/>
                </a:ext>
              </a:extLst>
            </p:cNvPr>
            <p:cNvSpPr/>
            <p:nvPr/>
          </p:nvSpPr>
          <p:spPr>
            <a:xfrm>
              <a:off x="10055502" y="2037927"/>
              <a:ext cx="74294" cy="56197"/>
            </a:xfrm>
            <a:custGeom>
              <a:avLst/>
              <a:gdLst>
                <a:gd name="connsiteX0" fmla="*/ 52388 w 74294"/>
                <a:gd name="connsiteY0" fmla="*/ 56198 h 56197"/>
                <a:gd name="connsiteX1" fmla="*/ 21907 w 74294"/>
                <a:gd name="connsiteY1" fmla="*/ 56198 h 56197"/>
                <a:gd name="connsiteX2" fmla="*/ 0 w 74294"/>
                <a:gd name="connsiteY2" fmla="*/ 34290 h 56197"/>
                <a:gd name="connsiteX3" fmla="*/ 0 w 74294"/>
                <a:gd name="connsiteY3" fmla="*/ 21908 h 56197"/>
                <a:gd name="connsiteX4" fmla="*/ 21907 w 74294"/>
                <a:gd name="connsiteY4" fmla="*/ 0 h 56197"/>
                <a:gd name="connsiteX5" fmla="*/ 52388 w 74294"/>
                <a:gd name="connsiteY5" fmla="*/ 0 h 56197"/>
                <a:gd name="connsiteX6" fmla="*/ 74295 w 74294"/>
                <a:gd name="connsiteY6" fmla="*/ 21908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294" h="56197">
                  <a:moveTo>
                    <a:pt x="52388" y="56198"/>
                  </a:moveTo>
                  <a:lnTo>
                    <a:pt x="21907" y="56198"/>
                  </a:lnTo>
                  <a:cubicBezTo>
                    <a:pt x="10478" y="56198"/>
                    <a:pt x="0" y="46673"/>
                    <a:pt x="0" y="34290"/>
                  </a:cubicBezTo>
                  <a:lnTo>
                    <a:pt x="0" y="21908"/>
                  </a:lnTo>
                  <a:cubicBezTo>
                    <a:pt x="0" y="10478"/>
                    <a:pt x="9525" y="0"/>
                    <a:pt x="21907" y="0"/>
                  </a:cubicBezTo>
                  <a:lnTo>
                    <a:pt x="52388" y="0"/>
                  </a:lnTo>
                  <a:cubicBezTo>
                    <a:pt x="63818" y="0"/>
                    <a:pt x="74295" y="9525"/>
                    <a:pt x="74295" y="2190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0B465BE-5E34-49A8-841F-AA7BDB51EF2B}"/>
                </a:ext>
              </a:extLst>
            </p:cNvPr>
            <p:cNvSpPr/>
            <p:nvPr/>
          </p:nvSpPr>
          <p:spPr>
            <a:xfrm>
              <a:off x="10055502" y="2094124"/>
              <a:ext cx="74294" cy="56197"/>
            </a:xfrm>
            <a:custGeom>
              <a:avLst/>
              <a:gdLst>
                <a:gd name="connsiteX0" fmla="*/ 52388 w 74294"/>
                <a:gd name="connsiteY0" fmla="*/ 0 h 56197"/>
                <a:gd name="connsiteX1" fmla="*/ 74295 w 74294"/>
                <a:gd name="connsiteY1" fmla="*/ 21908 h 56197"/>
                <a:gd name="connsiteX2" fmla="*/ 74295 w 74294"/>
                <a:gd name="connsiteY2" fmla="*/ 34290 h 56197"/>
                <a:gd name="connsiteX3" fmla="*/ 52388 w 74294"/>
                <a:gd name="connsiteY3" fmla="*/ 56198 h 56197"/>
                <a:gd name="connsiteX4" fmla="*/ 21907 w 74294"/>
                <a:gd name="connsiteY4" fmla="*/ 56198 h 56197"/>
                <a:gd name="connsiteX5" fmla="*/ 0 w 74294"/>
                <a:gd name="connsiteY5" fmla="*/ 34290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294" h="56197">
                  <a:moveTo>
                    <a:pt x="52388" y="0"/>
                  </a:moveTo>
                  <a:cubicBezTo>
                    <a:pt x="63818" y="0"/>
                    <a:pt x="74295" y="9525"/>
                    <a:pt x="74295" y="21908"/>
                  </a:cubicBezTo>
                  <a:lnTo>
                    <a:pt x="74295" y="34290"/>
                  </a:lnTo>
                  <a:cubicBezTo>
                    <a:pt x="74295" y="45720"/>
                    <a:pt x="64770" y="56198"/>
                    <a:pt x="52388" y="56198"/>
                  </a:cubicBezTo>
                  <a:lnTo>
                    <a:pt x="21907" y="56198"/>
                  </a:lnTo>
                  <a:cubicBezTo>
                    <a:pt x="10478" y="56198"/>
                    <a:pt x="0" y="46673"/>
                    <a:pt x="0" y="3429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E0947B2-A282-4747-878E-0017867B2024}"/>
                </a:ext>
              </a:extLst>
            </p:cNvPr>
            <p:cNvSpPr/>
            <p:nvPr/>
          </p:nvSpPr>
          <p:spPr>
            <a:xfrm>
              <a:off x="10155514" y="2034117"/>
              <a:ext cx="80010" cy="115252"/>
            </a:xfrm>
            <a:custGeom>
              <a:avLst/>
              <a:gdLst>
                <a:gd name="connsiteX0" fmla="*/ 0 w 80010"/>
                <a:gd name="connsiteY0" fmla="*/ 115252 h 115252"/>
                <a:gd name="connsiteX1" fmla="*/ 0 w 80010"/>
                <a:gd name="connsiteY1" fmla="*/ 38100 h 115252"/>
                <a:gd name="connsiteX2" fmla="*/ 38100 w 80010"/>
                <a:gd name="connsiteY2" fmla="*/ 0 h 115252"/>
                <a:gd name="connsiteX3" fmla="*/ 41910 w 80010"/>
                <a:gd name="connsiteY3" fmla="*/ 0 h 115252"/>
                <a:gd name="connsiteX4" fmla="*/ 80010 w 80010"/>
                <a:gd name="connsiteY4" fmla="*/ 38100 h 115252"/>
                <a:gd name="connsiteX5" fmla="*/ 80010 w 80010"/>
                <a:gd name="connsiteY5" fmla="*/ 115252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0" h="115252">
                  <a:moveTo>
                    <a:pt x="0" y="115252"/>
                  </a:moveTo>
                  <a:lnTo>
                    <a:pt x="0" y="38100"/>
                  </a:lnTo>
                  <a:cubicBezTo>
                    <a:pt x="0" y="17145"/>
                    <a:pt x="17145" y="0"/>
                    <a:pt x="38100" y="0"/>
                  </a:cubicBezTo>
                  <a:lnTo>
                    <a:pt x="41910" y="0"/>
                  </a:lnTo>
                  <a:cubicBezTo>
                    <a:pt x="62865" y="0"/>
                    <a:pt x="80010" y="17145"/>
                    <a:pt x="80010" y="38100"/>
                  </a:cubicBezTo>
                  <a:lnTo>
                    <a:pt x="80010" y="1152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40E5690-1238-4E27-BA26-E5DC40233DE3}"/>
                </a:ext>
              </a:extLst>
            </p:cNvPr>
            <p:cNvSpPr/>
            <p:nvPr/>
          </p:nvSpPr>
          <p:spPr>
            <a:xfrm>
              <a:off x="10155515" y="2095077"/>
              <a:ext cx="80010" cy="9525"/>
            </a:xfrm>
            <a:custGeom>
              <a:avLst/>
              <a:gdLst>
                <a:gd name="connsiteX0" fmla="*/ 0 w 80010"/>
                <a:gd name="connsiteY0" fmla="*/ 0 h 9525"/>
                <a:gd name="connsiteX1" fmla="*/ 80010 w 8001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010" h="9525">
                  <a:moveTo>
                    <a:pt x="0" y="0"/>
                  </a:moveTo>
                  <a:lnTo>
                    <a:pt x="8001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8EA28F7-C203-417A-BCDB-C5DEC3B79D15}"/>
                </a:ext>
              </a:extLst>
            </p:cNvPr>
            <p:cNvSpPr/>
            <p:nvPr/>
          </p:nvSpPr>
          <p:spPr>
            <a:xfrm>
              <a:off x="10264099" y="2033164"/>
              <a:ext cx="57150" cy="116205"/>
            </a:xfrm>
            <a:custGeom>
              <a:avLst/>
              <a:gdLst>
                <a:gd name="connsiteX0" fmla="*/ 0 w 57150"/>
                <a:gd name="connsiteY0" fmla="*/ 0 h 116205"/>
                <a:gd name="connsiteX1" fmla="*/ 0 w 57150"/>
                <a:gd name="connsiteY1" fmla="*/ 116205 h 116205"/>
                <a:gd name="connsiteX2" fmla="*/ 57150 w 57150"/>
                <a:gd name="connsiteY2" fmla="*/ 116205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116205">
                  <a:moveTo>
                    <a:pt x="0" y="0"/>
                  </a:moveTo>
                  <a:lnTo>
                    <a:pt x="0" y="116205"/>
                  </a:lnTo>
                  <a:lnTo>
                    <a:pt x="57150" y="11620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97E56DF-6FE7-4928-860A-7D88C4F40FF7}"/>
                </a:ext>
              </a:extLst>
            </p:cNvPr>
            <p:cNvSpPr/>
            <p:nvPr/>
          </p:nvSpPr>
          <p:spPr>
            <a:xfrm>
              <a:off x="10346015" y="2033164"/>
              <a:ext cx="56197" cy="116205"/>
            </a:xfrm>
            <a:custGeom>
              <a:avLst/>
              <a:gdLst>
                <a:gd name="connsiteX0" fmla="*/ 56197 w 56197"/>
                <a:gd name="connsiteY0" fmla="*/ 116205 h 116205"/>
                <a:gd name="connsiteX1" fmla="*/ 0 w 56197"/>
                <a:gd name="connsiteY1" fmla="*/ 116205 h 116205"/>
                <a:gd name="connsiteX2" fmla="*/ 0 w 56197"/>
                <a:gd name="connsiteY2" fmla="*/ 0 h 116205"/>
                <a:gd name="connsiteX3" fmla="*/ 56197 w 56197"/>
                <a:gd name="connsiteY3" fmla="*/ 0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197" h="116205">
                  <a:moveTo>
                    <a:pt x="56197" y="116205"/>
                  </a:moveTo>
                  <a:lnTo>
                    <a:pt x="0" y="116205"/>
                  </a:lnTo>
                  <a:lnTo>
                    <a:pt x="0" y="0"/>
                  </a:lnTo>
                  <a:lnTo>
                    <a:pt x="56197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C6D354D-BF49-446F-A91C-35F322691626}"/>
                </a:ext>
              </a:extLst>
            </p:cNvPr>
            <p:cNvSpPr/>
            <p:nvPr/>
          </p:nvSpPr>
          <p:spPr>
            <a:xfrm>
              <a:off x="10346015" y="2091267"/>
              <a:ext cx="56197" cy="9525"/>
            </a:xfrm>
            <a:custGeom>
              <a:avLst/>
              <a:gdLst>
                <a:gd name="connsiteX0" fmla="*/ 0 w 56197"/>
                <a:gd name="connsiteY0" fmla="*/ 0 h 9525"/>
                <a:gd name="connsiteX1" fmla="*/ 56197 w 5619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197" h="9525">
                  <a:moveTo>
                    <a:pt x="0" y="0"/>
                  </a:moveTo>
                  <a:lnTo>
                    <a:pt x="56197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61" name="Graphic 57">
            <a:extLst>
              <a:ext uri="{FF2B5EF4-FFF2-40B4-BE49-F238E27FC236}">
                <a16:creationId xmlns:a16="http://schemas.microsoft.com/office/drawing/2014/main" id="{90ABE7FA-C99F-4D3D-8F2F-8030B07E822E}"/>
              </a:ext>
            </a:extLst>
          </p:cNvPr>
          <p:cNvGrpSpPr/>
          <p:nvPr/>
        </p:nvGrpSpPr>
        <p:grpSpPr>
          <a:xfrm>
            <a:off x="9949775" y="3371439"/>
            <a:ext cx="559622" cy="664844"/>
            <a:chOff x="9949775" y="3371439"/>
            <a:chExt cx="559622" cy="664844"/>
          </a:xfrm>
          <a:noFill/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A2F366C-FBAE-46BF-839A-9C135AE8E387}"/>
                </a:ext>
              </a:extLst>
            </p:cNvPr>
            <p:cNvSpPr/>
            <p:nvPr/>
          </p:nvSpPr>
          <p:spPr>
            <a:xfrm>
              <a:off x="9949775" y="3371439"/>
              <a:ext cx="453390" cy="664844"/>
            </a:xfrm>
            <a:custGeom>
              <a:avLst/>
              <a:gdLst>
                <a:gd name="connsiteX0" fmla="*/ 453390 w 453390"/>
                <a:gd name="connsiteY0" fmla="*/ 236220 h 664844"/>
                <a:gd name="connsiteX1" fmla="*/ 453390 w 453390"/>
                <a:gd name="connsiteY1" fmla="*/ 653415 h 664844"/>
                <a:gd name="connsiteX2" fmla="*/ 441960 w 453390"/>
                <a:gd name="connsiteY2" fmla="*/ 664845 h 664844"/>
                <a:gd name="connsiteX3" fmla="*/ 11430 w 453390"/>
                <a:gd name="connsiteY3" fmla="*/ 664845 h 664844"/>
                <a:gd name="connsiteX4" fmla="*/ 0 w 453390"/>
                <a:gd name="connsiteY4" fmla="*/ 653415 h 664844"/>
                <a:gd name="connsiteX5" fmla="*/ 0 w 453390"/>
                <a:gd name="connsiteY5" fmla="*/ 11430 h 664844"/>
                <a:gd name="connsiteX6" fmla="*/ 11430 w 453390"/>
                <a:gd name="connsiteY6" fmla="*/ 0 h 664844"/>
                <a:gd name="connsiteX7" fmla="*/ 441008 w 453390"/>
                <a:gd name="connsiteY7" fmla="*/ 0 h 664844"/>
                <a:gd name="connsiteX8" fmla="*/ 452437 w 453390"/>
                <a:gd name="connsiteY8" fmla="*/ 11430 h 664844"/>
                <a:gd name="connsiteX9" fmla="*/ 452437 w 453390"/>
                <a:gd name="connsiteY9" fmla="*/ 174308 h 664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3390" h="664844">
                  <a:moveTo>
                    <a:pt x="453390" y="236220"/>
                  </a:moveTo>
                  <a:lnTo>
                    <a:pt x="453390" y="653415"/>
                  </a:lnTo>
                  <a:cubicBezTo>
                    <a:pt x="453390" y="660083"/>
                    <a:pt x="447675" y="664845"/>
                    <a:pt x="441960" y="664845"/>
                  </a:cubicBezTo>
                  <a:lnTo>
                    <a:pt x="11430" y="664845"/>
                  </a:lnTo>
                  <a:cubicBezTo>
                    <a:pt x="4763" y="664845"/>
                    <a:pt x="0" y="659130"/>
                    <a:pt x="0" y="653415"/>
                  </a:cubicBezTo>
                  <a:lnTo>
                    <a:pt x="0" y="11430"/>
                  </a:lnTo>
                  <a:cubicBezTo>
                    <a:pt x="0" y="5715"/>
                    <a:pt x="5715" y="0"/>
                    <a:pt x="11430" y="0"/>
                  </a:cubicBezTo>
                  <a:lnTo>
                    <a:pt x="441008" y="0"/>
                  </a:lnTo>
                  <a:cubicBezTo>
                    <a:pt x="447675" y="0"/>
                    <a:pt x="452437" y="5715"/>
                    <a:pt x="452437" y="11430"/>
                  </a:cubicBezTo>
                  <a:lnTo>
                    <a:pt x="452437" y="174308"/>
                  </a:lnTo>
                </a:path>
              </a:pathLst>
            </a:custGeom>
            <a:noFill/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115CFC2D-819F-4539-9045-05E5A78C1D33}"/>
                </a:ext>
              </a:extLst>
            </p:cNvPr>
            <p:cNvSpPr/>
            <p:nvPr/>
          </p:nvSpPr>
          <p:spPr>
            <a:xfrm>
              <a:off x="10029785" y="3480977"/>
              <a:ext cx="294322" cy="9525"/>
            </a:xfrm>
            <a:custGeom>
              <a:avLst/>
              <a:gdLst>
                <a:gd name="connsiteX0" fmla="*/ 0 w 294322"/>
                <a:gd name="connsiteY0" fmla="*/ 0 h 9525"/>
                <a:gd name="connsiteX1" fmla="*/ 294323 w 2943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4322" h="9525">
                  <a:moveTo>
                    <a:pt x="0" y="0"/>
                  </a:moveTo>
                  <a:lnTo>
                    <a:pt x="29432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BA0E1DA-CE8C-4C94-A719-A9DC62BE592A}"/>
                </a:ext>
              </a:extLst>
            </p:cNvPr>
            <p:cNvSpPr/>
            <p:nvPr/>
          </p:nvSpPr>
          <p:spPr>
            <a:xfrm>
              <a:off x="10029785" y="3555272"/>
              <a:ext cx="294322" cy="9525"/>
            </a:xfrm>
            <a:custGeom>
              <a:avLst/>
              <a:gdLst>
                <a:gd name="connsiteX0" fmla="*/ 0 w 294322"/>
                <a:gd name="connsiteY0" fmla="*/ 0 h 9525"/>
                <a:gd name="connsiteX1" fmla="*/ 294323 w 2943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4322" h="9525">
                  <a:moveTo>
                    <a:pt x="0" y="0"/>
                  </a:moveTo>
                  <a:lnTo>
                    <a:pt x="29432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ABC01CF-975E-4302-B60F-92C538C6703D}"/>
                </a:ext>
              </a:extLst>
            </p:cNvPr>
            <p:cNvSpPr/>
            <p:nvPr/>
          </p:nvSpPr>
          <p:spPr>
            <a:xfrm>
              <a:off x="10029785" y="3629567"/>
              <a:ext cx="284797" cy="9525"/>
            </a:xfrm>
            <a:custGeom>
              <a:avLst/>
              <a:gdLst>
                <a:gd name="connsiteX0" fmla="*/ 284798 w 284797"/>
                <a:gd name="connsiteY0" fmla="*/ 0 h 9525"/>
                <a:gd name="connsiteX1" fmla="*/ 0 w 28479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4797" h="9525">
                  <a:moveTo>
                    <a:pt x="284798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33F68251-394E-47D1-AE32-CB535295DDC2}"/>
                </a:ext>
              </a:extLst>
            </p:cNvPr>
            <p:cNvSpPr/>
            <p:nvPr/>
          </p:nvSpPr>
          <p:spPr>
            <a:xfrm>
              <a:off x="10316487" y="3703862"/>
              <a:ext cx="7619" cy="9525"/>
            </a:xfrm>
            <a:custGeom>
              <a:avLst/>
              <a:gdLst>
                <a:gd name="connsiteX0" fmla="*/ 7620 w 7619"/>
                <a:gd name="connsiteY0" fmla="*/ 0 h 9525"/>
                <a:gd name="connsiteX1" fmla="*/ 0 w 761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19" h="9525">
                  <a:moveTo>
                    <a:pt x="762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11C3047-A61D-4A15-843F-4EBD0EF5E78D}"/>
                </a:ext>
              </a:extLst>
            </p:cNvPr>
            <p:cNvSpPr/>
            <p:nvPr/>
          </p:nvSpPr>
          <p:spPr>
            <a:xfrm>
              <a:off x="10029785" y="3703862"/>
              <a:ext cx="218122" cy="9525"/>
            </a:xfrm>
            <a:custGeom>
              <a:avLst/>
              <a:gdLst>
                <a:gd name="connsiteX0" fmla="*/ 218123 w 218122"/>
                <a:gd name="connsiteY0" fmla="*/ 0 h 9525"/>
                <a:gd name="connsiteX1" fmla="*/ 0 w 2181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8122" h="9525">
                  <a:moveTo>
                    <a:pt x="218123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B1CF9B5-E16C-48C6-95D9-43662F2E8F57}"/>
                </a:ext>
              </a:extLst>
            </p:cNvPr>
            <p:cNvSpPr/>
            <p:nvPr/>
          </p:nvSpPr>
          <p:spPr>
            <a:xfrm>
              <a:off x="10029785" y="3778157"/>
              <a:ext cx="294322" cy="9525"/>
            </a:xfrm>
            <a:custGeom>
              <a:avLst/>
              <a:gdLst>
                <a:gd name="connsiteX0" fmla="*/ 0 w 294322"/>
                <a:gd name="connsiteY0" fmla="*/ 0 h 9525"/>
                <a:gd name="connsiteX1" fmla="*/ 294323 w 2943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4322" h="9525">
                  <a:moveTo>
                    <a:pt x="0" y="0"/>
                  </a:moveTo>
                  <a:lnTo>
                    <a:pt x="29432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1065A6A-0941-43B0-9CB8-04A5B0A963FB}"/>
                </a:ext>
              </a:extLst>
            </p:cNvPr>
            <p:cNvSpPr/>
            <p:nvPr/>
          </p:nvSpPr>
          <p:spPr>
            <a:xfrm>
              <a:off x="10029785" y="3852452"/>
              <a:ext cx="294322" cy="9525"/>
            </a:xfrm>
            <a:custGeom>
              <a:avLst/>
              <a:gdLst>
                <a:gd name="connsiteX0" fmla="*/ 0 w 294322"/>
                <a:gd name="connsiteY0" fmla="*/ 0 h 9525"/>
                <a:gd name="connsiteX1" fmla="*/ 294323 w 2943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4322" h="9525">
                  <a:moveTo>
                    <a:pt x="0" y="0"/>
                  </a:moveTo>
                  <a:lnTo>
                    <a:pt x="29432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A580AB8-2F62-40FB-9A80-49D8529CA664}"/>
                </a:ext>
              </a:extLst>
            </p:cNvPr>
            <p:cNvSpPr/>
            <p:nvPr/>
          </p:nvSpPr>
          <p:spPr>
            <a:xfrm>
              <a:off x="10029785" y="3926747"/>
              <a:ext cx="294322" cy="9525"/>
            </a:xfrm>
            <a:custGeom>
              <a:avLst/>
              <a:gdLst>
                <a:gd name="connsiteX0" fmla="*/ 0 w 294322"/>
                <a:gd name="connsiteY0" fmla="*/ 0 h 9525"/>
                <a:gd name="connsiteX1" fmla="*/ 294323 w 2943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4322" h="9525">
                  <a:moveTo>
                    <a:pt x="0" y="0"/>
                  </a:moveTo>
                  <a:lnTo>
                    <a:pt x="29432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F581871-7BAC-4DA7-8C59-2C9A52BB4F1E}"/>
                </a:ext>
              </a:extLst>
            </p:cNvPr>
            <p:cNvSpPr/>
            <p:nvPr/>
          </p:nvSpPr>
          <p:spPr>
            <a:xfrm>
              <a:off x="10208453" y="3524791"/>
              <a:ext cx="249004" cy="250908"/>
            </a:xfrm>
            <a:custGeom>
              <a:avLst/>
              <a:gdLst>
                <a:gd name="connsiteX0" fmla="*/ 249005 w 249004"/>
                <a:gd name="connsiteY0" fmla="*/ 27623 h 250908"/>
                <a:gd name="connsiteX1" fmla="*/ 155659 w 249004"/>
                <a:gd name="connsiteY1" fmla="*/ 133350 h 250908"/>
                <a:gd name="connsiteX2" fmla="*/ 1354 w 249004"/>
                <a:gd name="connsiteY2" fmla="*/ 249555 h 250908"/>
                <a:gd name="connsiteX3" fmla="*/ 116607 w 249004"/>
                <a:gd name="connsiteY3" fmla="*/ 94298 h 250908"/>
                <a:gd name="connsiteX4" fmla="*/ 221382 w 249004"/>
                <a:gd name="connsiteY4" fmla="*/ 0 h 250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004" h="250908">
                  <a:moveTo>
                    <a:pt x="249005" y="27623"/>
                  </a:moveTo>
                  <a:cubicBezTo>
                    <a:pt x="220430" y="64770"/>
                    <a:pt x="188997" y="100965"/>
                    <a:pt x="155659" y="133350"/>
                  </a:cubicBezTo>
                  <a:cubicBezTo>
                    <a:pt x="81365" y="208597"/>
                    <a:pt x="11832" y="260033"/>
                    <a:pt x="1354" y="249555"/>
                  </a:cubicBezTo>
                  <a:cubicBezTo>
                    <a:pt x="-9123" y="239078"/>
                    <a:pt x="42312" y="169545"/>
                    <a:pt x="116607" y="94298"/>
                  </a:cubicBezTo>
                  <a:cubicBezTo>
                    <a:pt x="148992" y="60007"/>
                    <a:pt x="184234" y="28575"/>
                    <a:pt x="221382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31092E6-CEDB-426F-B07C-B21DC012A155}"/>
                </a:ext>
              </a:extLst>
            </p:cNvPr>
            <p:cNvSpPr/>
            <p:nvPr/>
          </p:nvSpPr>
          <p:spPr>
            <a:xfrm>
              <a:off x="10373637" y="3578132"/>
              <a:ext cx="31432" cy="31432"/>
            </a:xfrm>
            <a:custGeom>
              <a:avLst/>
              <a:gdLst>
                <a:gd name="connsiteX0" fmla="*/ 0 w 31432"/>
                <a:gd name="connsiteY0" fmla="*/ 0 h 31432"/>
                <a:gd name="connsiteX1" fmla="*/ 31433 w 31432"/>
                <a:gd name="connsiteY1" fmla="*/ 31433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2" h="31432">
                  <a:moveTo>
                    <a:pt x="0" y="0"/>
                  </a:moveTo>
                  <a:lnTo>
                    <a:pt x="31433" y="3143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2F49E10-30DB-436E-A8CF-A91D96374DC7}"/>
                </a:ext>
              </a:extLst>
            </p:cNvPr>
            <p:cNvSpPr/>
            <p:nvPr/>
          </p:nvSpPr>
          <p:spPr>
            <a:xfrm rot="-2700000">
              <a:off x="10402095" y="3505543"/>
              <a:ext cx="109536" cy="39052"/>
            </a:xfrm>
            <a:custGeom>
              <a:avLst/>
              <a:gdLst>
                <a:gd name="connsiteX0" fmla="*/ 0 w 109536"/>
                <a:gd name="connsiteY0" fmla="*/ 0 h 39052"/>
                <a:gd name="connsiteX1" fmla="*/ 109536 w 109536"/>
                <a:gd name="connsiteY1" fmla="*/ 0 h 39052"/>
                <a:gd name="connsiteX2" fmla="*/ 109536 w 109536"/>
                <a:gd name="connsiteY2" fmla="*/ 39052 h 39052"/>
                <a:gd name="connsiteX3" fmla="*/ 0 w 109536"/>
                <a:gd name="connsiteY3" fmla="*/ 39052 h 39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536" h="39052">
                  <a:moveTo>
                    <a:pt x="0" y="0"/>
                  </a:moveTo>
                  <a:lnTo>
                    <a:pt x="109536" y="0"/>
                  </a:lnTo>
                  <a:lnTo>
                    <a:pt x="109536" y="39052"/>
                  </a:lnTo>
                  <a:lnTo>
                    <a:pt x="0" y="3905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4CEC742-A162-40E3-B1EB-ACF01C0B61B0}"/>
                </a:ext>
              </a:extLst>
            </p:cNvPr>
            <p:cNvSpPr/>
            <p:nvPr/>
          </p:nvSpPr>
          <p:spPr>
            <a:xfrm>
              <a:off x="10332680" y="3492512"/>
              <a:ext cx="121919" cy="84666"/>
            </a:xfrm>
            <a:custGeom>
              <a:avLst/>
              <a:gdLst>
                <a:gd name="connsiteX0" fmla="*/ 0 w 121919"/>
                <a:gd name="connsiteY0" fmla="*/ 84667 h 84666"/>
                <a:gd name="connsiteX1" fmla="*/ 68580 w 121919"/>
                <a:gd name="connsiteY1" fmla="*/ 16087 h 84666"/>
                <a:gd name="connsiteX2" fmla="*/ 121920 w 121919"/>
                <a:gd name="connsiteY2" fmla="*/ 7514 h 8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919" h="84666">
                  <a:moveTo>
                    <a:pt x="0" y="84667"/>
                  </a:moveTo>
                  <a:lnTo>
                    <a:pt x="68580" y="16087"/>
                  </a:lnTo>
                  <a:cubicBezTo>
                    <a:pt x="80010" y="4657"/>
                    <a:pt x="96202" y="-8678"/>
                    <a:pt x="121920" y="7514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14798F5-3646-46A3-803F-34CFE07CB2DE}"/>
                </a:ext>
              </a:extLst>
            </p:cNvPr>
            <p:cNvSpPr/>
            <p:nvPr/>
          </p:nvSpPr>
          <p:spPr>
            <a:xfrm>
              <a:off x="10197425" y="3774347"/>
              <a:ext cx="12382" cy="12382"/>
            </a:xfrm>
            <a:custGeom>
              <a:avLst/>
              <a:gdLst>
                <a:gd name="connsiteX0" fmla="*/ 12383 w 12382"/>
                <a:gd name="connsiteY0" fmla="*/ 0 h 12382"/>
                <a:gd name="connsiteX1" fmla="*/ 0 w 12382"/>
                <a:gd name="connsiteY1" fmla="*/ 12383 h 12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382" h="12382">
                  <a:moveTo>
                    <a:pt x="12383" y="0"/>
                  </a:moveTo>
                  <a:lnTo>
                    <a:pt x="0" y="1238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2" name="Graphic 67">
            <a:extLst>
              <a:ext uri="{FF2B5EF4-FFF2-40B4-BE49-F238E27FC236}">
                <a16:creationId xmlns:a16="http://schemas.microsoft.com/office/drawing/2014/main" id="{1B94A3EA-25F4-4856-B7B5-CE7A19CC2227}"/>
              </a:ext>
            </a:extLst>
          </p:cNvPr>
          <p:cNvGrpSpPr/>
          <p:nvPr/>
        </p:nvGrpSpPr>
        <p:grpSpPr>
          <a:xfrm>
            <a:off x="9930725" y="5152312"/>
            <a:ext cx="592455" cy="562927"/>
            <a:chOff x="9930725" y="5152312"/>
            <a:chExt cx="592455" cy="562927"/>
          </a:xfrm>
          <a:noFill/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2555CE9-B1CC-4560-96DA-D3E42F478726}"/>
                </a:ext>
              </a:extLst>
            </p:cNvPr>
            <p:cNvSpPr/>
            <p:nvPr/>
          </p:nvSpPr>
          <p:spPr>
            <a:xfrm>
              <a:off x="9930725" y="5152312"/>
              <a:ext cx="592455" cy="341947"/>
            </a:xfrm>
            <a:custGeom>
              <a:avLst/>
              <a:gdLst>
                <a:gd name="connsiteX0" fmla="*/ 592455 w 592455"/>
                <a:gd name="connsiteY0" fmla="*/ 296228 h 341947"/>
                <a:gd name="connsiteX1" fmla="*/ 341947 w 592455"/>
                <a:gd name="connsiteY1" fmla="*/ 45720 h 341947"/>
                <a:gd name="connsiteX2" fmla="*/ 341947 w 592455"/>
                <a:gd name="connsiteY2" fmla="*/ 45720 h 341947"/>
                <a:gd name="connsiteX3" fmla="*/ 296228 w 592455"/>
                <a:gd name="connsiteY3" fmla="*/ 0 h 341947"/>
                <a:gd name="connsiteX4" fmla="*/ 296228 w 592455"/>
                <a:gd name="connsiteY4" fmla="*/ 0 h 341947"/>
                <a:gd name="connsiteX5" fmla="*/ 296228 w 592455"/>
                <a:gd name="connsiteY5" fmla="*/ 0 h 341947"/>
                <a:gd name="connsiteX6" fmla="*/ 250508 w 592455"/>
                <a:gd name="connsiteY6" fmla="*/ 45720 h 341947"/>
                <a:gd name="connsiteX7" fmla="*/ 250508 w 592455"/>
                <a:gd name="connsiteY7" fmla="*/ 45720 h 341947"/>
                <a:gd name="connsiteX8" fmla="*/ 0 w 592455"/>
                <a:gd name="connsiteY8" fmla="*/ 296228 h 341947"/>
                <a:gd name="connsiteX9" fmla="*/ 45720 w 592455"/>
                <a:gd name="connsiteY9" fmla="*/ 341947 h 341947"/>
                <a:gd name="connsiteX10" fmla="*/ 296228 w 592455"/>
                <a:gd name="connsiteY10" fmla="*/ 92393 h 341947"/>
                <a:gd name="connsiteX11" fmla="*/ 545783 w 592455"/>
                <a:gd name="connsiteY11" fmla="*/ 341947 h 341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92455" h="341947">
                  <a:moveTo>
                    <a:pt x="592455" y="296228"/>
                  </a:moveTo>
                  <a:lnTo>
                    <a:pt x="341947" y="45720"/>
                  </a:lnTo>
                  <a:lnTo>
                    <a:pt x="341947" y="45720"/>
                  </a:lnTo>
                  <a:lnTo>
                    <a:pt x="296228" y="0"/>
                  </a:lnTo>
                  <a:lnTo>
                    <a:pt x="296228" y="0"/>
                  </a:lnTo>
                  <a:lnTo>
                    <a:pt x="296228" y="0"/>
                  </a:lnTo>
                  <a:lnTo>
                    <a:pt x="250508" y="45720"/>
                  </a:lnTo>
                  <a:lnTo>
                    <a:pt x="250508" y="45720"/>
                  </a:lnTo>
                  <a:lnTo>
                    <a:pt x="0" y="296228"/>
                  </a:lnTo>
                  <a:lnTo>
                    <a:pt x="45720" y="341947"/>
                  </a:lnTo>
                  <a:lnTo>
                    <a:pt x="296228" y="92393"/>
                  </a:lnTo>
                  <a:lnTo>
                    <a:pt x="545783" y="34194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74FBFFA-5985-495E-913E-9DD678BB591F}"/>
                </a:ext>
              </a:extLst>
            </p:cNvPr>
            <p:cNvSpPr/>
            <p:nvPr/>
          </p:nvSpPr>
          <p:spPr>
            <a:xfrm>
              <a:off x="9998352" y="5472352"/>
              <a:ext cx="9525" cy="242887"/>
            </a:xfrm>
            <a:custGeom>
              <a:avLst/>
              <a:gdLst>
                <a:gd name="connsiteX0" fmla="*/ 0 w 9525"/>
                <a:gd name="connsiteY0" fmla="*/ 242888 h 242887"/>
                <a:gd name="connsiteX1" fmla="*/ 0 w 9525"/>
                <a:gd name="connsiteY1" fmla="*/ 0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2887">
                  <a:moveTo>
                    <a:pt x="0" y="24288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34B7F4CB-27A5-4284-85D7-F6DA5956BDD8}"/>
                </a:ext>
              </a:extLst>
            </p:cNvPr>
            <p:cNvSpPr/>
            <p:nvPr/>
          </p:nvSpPr>
          <p:spPr>
            <a:xfrm>
              <a:off x="10455552" y="5472352"/>
              <a:ext cx="9525" cy="242887"/>
            </a:xfrm>
            <a:custGeom>
              <a:avLst/>
              <a:gdLst>
                <a:gd name="connsiteX0" fmla="*/ 0 w 9525"/>
                <a:gd name="connsiteY0" fmla="*/ 0 h 242887"/>
                <a:gd name="connsiteX1" fmla="*/ 0 w 9525"/>
                <a:gd name="connsiteY1" fmla="*/ 242888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2887">
                  <a:moveTo>
                    <a:pt x="0" y="0"/>
                  </a:moveTo>
                  <a:lnTo>
                    <a:pt x="0" y="24288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CA1869E-BFC0-432F-8164-EC2D4B679719}"/>
                </a:ext>
              </a:extLst>
            </p:cNvPr>
            <p:cNvSpPr/>
            <p:nvPr/>
          </p:nvSpPr>
          <p:spPr>
            <a:xfrm>
              <a:off x="10345062" y="5178030"/>
              <a:ext cx="99060" cy="191452"/>
            </a:xfrm>
            <a:custGeom>
              <a:avLst/>
              <a:gdLst>
                <a:gd name="connsiteX0" fmla="*/ 0 w 99060"/>
                <a:gd name="connsiteY0" fmla="*/ 93345 h 191452"/>
                <a:gd name="connsiteX1" fmla="*/ 0 w 99060"/>
                <a:gd name="connsiteY1" fmla="*/ 0 h 191452"/>
                <a:gd name="connsiteX2" fmla="*/ 99060 w 99060"/>
                <a:gd name="connsiteY2" fmla="*/ 0 h 191452"/>
                <a:gd name="connsiteX3" fmla="*/ 99060 w 99060"/>
                <a:gd name="connsiteY3" fmla="*/ 191452 h 191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060" h="191452">
                  <a:moveTo>
                    <a:pt x="0" y="93345"/>
                  </a:moveTo>
                  <a:lnTo>
                    <a:pt x="0" y="0"/>
                  </a:lnTo>
                  <a:lnTo>
                    <a:pt x="99060" y="0"/>
                  </a:lnTo>
                  <a:lnTo>
                    <a:pt x="99060" y="1914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489C8DE6-7FDB-4C3F-9ABA-63282EFB57BA}"/>
                </a:ext>
              </a:extLst>
            </p:cNvPr>
            <p:cNvSpPr/>
            <p:nvPr/>
          </p:nvSpPr>
          <p:spPr>
            <a:xfrm>
              <a:off x="9956442" y="5715240"/>
              <a:ext cx="541020" cy="9525"/>
            </a:xfrm>
            <a:custGeom>
              <a:avLst/>
              <a:gdLst>
                <a:gd name="connsiteX0" fmla="*/ 0 w 541020"/>
                <a:gd name="connsiteY0" fmla="*/ 0 h 9525"/>
                <a:gd name="connsiteX1" fmla="*/ 541020 w 54102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1020" h="9525">
                  <a:moveTo>
                    <a:pt x="0" y="0"/>
                  </a:moveTo>
                  <a:lnTo>
                    <a:pt x="54102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D281492-424A-4704-AFAD-EA0155E61C86}"/>
                </a:ext>
              </a:extLst>
            </p:cNvPr>
            <p:cNvSpPr/>
            <p:nvPr/>
          </p:nvSpPr>
          <p:spPr>
            <a:xfrm>
              <a:off x="10138370" y="5381346"/>
              <a:ext cx="215340" cy="265313"/>
            </a:xfrm>
            <a:custGeom>
              <a:avLst/>
              <a:gdLst>
                <a:gd name="connsiteX0" fmla="*/ 0 w 215340"/>
                <a:gd name="connsiteY0" fmla="*/ 133869 h 265313"/>
                <a:gd name="connsiteX1" fmla="*/ 68580 w 215340"/>
                <a:gd name="connsiteY1" fmla="*/ 7186 h 265313"/>
                <a:gd name="connsiteX2" fmla="*/ 93345 w 215340"/>
                <a:gd name="connsiteY2" fmla="*/ 4329 h 265313"/>
                <a:gd name="connsiteX3" fmla="*/ 110490 w 215340"/>
                <a:gd name="connsiteY3" fmla="*/ 51954 h 265313"/>
                <a:gd name="connsiteX4" fmla="*/ 106680 w 215340"/>
                <a:gd name="connsiteY4" fmla="*/ 96721 h 265313"/>
                <a:gd name="connsiteX5" fmla="*/ 120967 w 215340"/>
                <a:gd name="connsiteY5" fmla="*/ 109103 h 265313"/>
                <a:gd name="connsiteX6" fmla="*/ 201930 w 215340"/>
                <a:gd name="connsiteY6" fmla="*/ 108151 h 265313"/>
                <a:gd name="connsiteX7" fmla="*/ 202883 w 215340"/>
                <a:gd name="connsiteY7" fmla="*/ 145299 h 265313"/>
                <a:gd name="connsiteX8" fmla="*/ 197167 w 215340"/>
                <a:gd name="connsiteY8" fmla="*/ 186256 h 265313"/>
                <a:gd name="connsiteX9" fmla="*/ 193358 w 215340"/>
                <a:gd name="connsiteY9" fmla="*/ 228166 h 265313"/>
                <a:gd name="connsiteX10" fmla="*/ 188595 w 215340"/>
                <a:gd name="connsiteY10" fmla="*/ 265314 h 265313"/>
                <a:gd name="connsiteX11" fmla="*/ 36195 w 215340"/>
                <a:gd name="connsiteY11" fmla="*/ 265314 h 265313"/>
                <a:gd name="connsiteX12" fmla="*/ 952 w 215340"/>
                <a:gd name="connsiteY12" fmla="*/ 255789 h 26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5340" h="265313">
                  <a:moveTo>
                    <a:pt x="0" y="133869"/>
                  </a:moveTo>
                  <a:cubicBezTo>
                    <a:pt x="48577" y="111009"/>
                    <a:pt x="76200" y="59574"/>
                    <a:pt x="68580" y="7186"/>
                  </a:cubicBezTo>
                  <a:cubicBezTo>
                    <a:pt x="73343" y="-7101"/>
                    <a:pt x="93345" y="4329"/>
                    <a:pt x="93345" y="4329"/>
                  </a:cubicBezTo>
                  <a:cubicBezTo>
                    <a:pt x="93345" y="4329"/>
                    <a:pt x="113348" y="14806"/>
                    <a:pt x="110490" y="51954"/>
                  </a:cubicBezTo>
                  <a:cubicBezTo>
                    <a:pt x="110490" y="51954"/>
                    <a:pt x="106680" y="92911"/>
                    <a:pt x="106680" y="96721"/>
                  </a:cubicBezTo>
                  <a:cubicBezTo>
                    <a:pt x="106680" y="96721"/>
                    <a:pt x="104775" y="109103"/>
                    <a:pt x="120967" y="109103"/>
                  </a:cubicBezTo>
                  <a:lnTo>
                    <a:pt x="201930" y="108151"/>
                  </a:lnTo>
                  <a:cubicBezTo>
                    <a:pt x="201930" y="108151"/>
                    <a:pt x="231458" y="123391"/>
                    <a:pt x="202883" y="145299"/>
                  </a:cubicBezTo>
                  <a:cubicBezTo>
                    <a:pt x="202883" y="145299"/>
                    <a:pt x="226695" y="166253"/>
                    <a:pt x="197167" y="186256"/>
                  </a:cubicBezTo>
                  <a:cubicBezTo>
                    <a:pt x="197167" y="186256"/>
                    <a:pt x="221933" y="205306"/>
                    <a:pt x="193358" y="228166"/>
                  </a:cubicBezTo>
                  <a:cubicBezTo>
                    <a:pt x="193358" y="228166"/>
                    <a:pt x="214313" y="246264"/>
                    <a:pt x="188595" y="265314"/>
                  </a:cubicBezTo>
                  <a:lnTo>
                    <a:pt x="36195" y="265314"/>
                  </a:lnTo>
                  <a:lnTo>
                    <a:pt x="952" y="255789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1" name="Graphic 41">
            <a:extLst>
              <a:ext uri="{FF2B5EF4-FFF2-40B4-BE49-F238E27FC236}">
                <a16:creationId xmlns:a16="http://schemas.microsoft.com/office/drawing/2014/main" id="{23ECAB5A-AF66-4D18-B5EC-E6841DB606C8}"/>
              </a:ext>
            </a:extLst>
          </p:cNvPr>
          <p:cNvGrpSpPr/>
          <p:nvPr/>
        </p:nvGrpSpPr>
        <p:grpSpPr>
          <a:xfrm>
            <a:off x="3440216" y="1685502"/>
            <a:ext cx="592455" cy="562927"/>
            <a:chOff x="3440216" y="1685502"/>
            <a:chExt cx="592455" cy="562927"/>
          </a:xfrm>
          <a:noFill/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4A59CBE0-9313-4160-A5CE-C6D71FBB7F12}"/>
                </a:ext>
              </a:extLst>
            </p:cNvPr>
            <p:cNvSpPr/>
            <p:nvPr/>
          </p:nvSpPr>
          <p:spPr>
            <a:xfrm>
              <a:off x="3440216" y="1685502"/>
              <a:ext cx="592455" cy="341947"/>
            </a:xfrm>
            <a:custGeom>
              <a:avLst/>
              <a:gdLst>
                <a:gd name="connsiteX0" fmla="*/ 592455 w 592455"/>
                <a:gd name="connsiteY0" fmla="*/ 296228 h 341947"/>
                <a:gd name="connsiteX1" fmla="*/ 341947 w 592455"/>
                <a:gd name="connsiteY1" fmla="*/ 45720 h 341947"/>
                <a:gd name="connsiteX2" fmla="*/ 341947 w 592455"/>
                <a:gd name="connsiteY2" fmla="*/ 45720 h 341947"/>
                <a:gd name="connsiteX3" fmla="*/ 296228 w 592455"/>
                <a:gd name="connsiteY3" fmla="*/ 0 h 341947"/>
                <a:gd name="connsiteX4" fmla="*/ 296228 w 592455"/>
                <a:gd name="connsiteY4" fmla="*/ 0 h 341947"/>
                <a:gd name="connsiteX5" fmla="*/ 296228 w 592455"/>
                <a:gd name="connsiteY5" fmla="*/ 0 h 341947"/>
                <a:gd name="connsiteX6" fmla="*/ 250508 w 592455"/>
                <a:gd name="connsiteY6" fmla="*/ 45720 h 341947"/>
                <a:gd name="connsiteX7" fmla="*/ 250508 w 592455"/>
                <a:gd name="connsiteY7" fmla="*/ 45720 h 341947"/>
                <a:gd name="connsiteX8" fmla="*/ 0 w 592455"/>
                <a:gd name="connsiteY8" fmla="*/ 296228 h 341947"/>
                <a:gd name="connsiteX9" fmla="*/ 45720 w 592455"/>
                <a:gd name="connsiteY9" fmla="*/ 341947 h 341947"/>
                <a:gd name="connsiteX10" fmla="*/ 296228 w 592455"/>
                <a:gd name="connsiteY10" fmla="*/ 92393 h 341947"/>
                <a:gd name="connsiteX11" fmla="*/ 546735 w 592455"/>
                <a:gd name="connsiteY11" fmla="*/ 341947 h 341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92455" h="341947">
                  <a:moveTo>
                    <a:pt x="592455" y="296228"/>
                  </a:moveTo>
                  <a:lnTo>
                    <a:pt x="341947" y="45720"/>
                  </a:lnTo>
                  <a:lnTo>
                    <a:pt x="341947" y="45720"/>
                  </a:lnTo>
                  <a:lnTo>
                    <a:pt x="296228" y="0"/>
                  </a:lnTo>
                  <a:lnTo>
                    <a:pt x="296228" y="0"/>
                  </a:lnTo>
                  <a:lnTo>
                    <a:pt x="296228" y="0"/>
                  </a:lnTo>
                  <a:lnTo>
                    <a:pt x="250508" y="45720"/>
                  </a:lnTo>
                  <a:lnTo>
                    <a:pt x="250508" y="45720"/>
                  </a:lnTo>
                  <a:lnTo>
                    <a:pt x="0" y="296228"/>
                  </a:lnTo>
                  <a:lnTo>
                    <a:pt x="45720" y="341947"/>
                  </a:lnTo>
                  <a:lnTo>
                    <a:pt x="296228" y="92393"/>
                  </a:lnTo>
                  <a:lnTo>
                    <a:pt x="546735" y="34194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EF8582A-E36E-429D-BB9D-59B4B0232D53}"/>
                </a:ext>
              </a:extLst>
            </p:cNvPr>
            <p:cNvSpPr/>
            <p:nvPr/>
          </p:nvSpPr>
          <p:spPr>
            <a:xfrm>
              <a:off x="3507843" y="2005542"/>
              <a:ext cx="9525" cy="242887"/>
            </a:xfrm>
            <a:custGeom>
              <a:avLst/>
              <a:gdLst>
                <a:gd name="connsiteX0" fmla="*/ 0 w 9525"/>
                <a:gd name="connsiteY0" fmla="*/ 242888 h 242887"/>
                <a:gd name="connsiteX1" fmla="*/ 0 w 9525"/>
                <a:gd name="connsiteY1" fmla="*/ 0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2887">
                  <a:moveTo>
                    <a:pt x="0" y="24288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A3B7A763-1197-42B1-AA0A-634441DA054D}"/>
                </a:ext>
              </a:extLst>
            </p:cNvPr>
            <p:cNvSpPr/>
            <p:nvPr/>
          </p:nvSpPr>
          <p:spPr>
            <a:xfrm>
              <a:off x="3965043" y="2005542"/>
              <a:ext cx="9525" cy="242887"/>
            </a:xfrm>
            <a:custGeom>
              <a:avLst/>
              <a:gdLst>
                <a:gd name="connsiteX0" fmla="*/ 0 w 9525"/>
                <a:gd name="connsiteY0" fmla="*/ 0 h 242887"/>
                <a:gd name="connsiteX1" fmla="*/ 0 w 9525"/>
                <a:gd name="connsiteY1" fmla="*/ 242888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2887">
                  <a:moveTo>
                    <a:pt x="0" y="0"/>
                  </a:moveTo>
                  <a:lnTo>
                    <a:pt x="0" y="24288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CCE65F2-8415-41A2-9C06-E5C4F7F4DB58}"/>
                </a:ext>
              </a:extLst>
            </p:cNvPr>
            <p:cNvSpPr/>
            <p:nvPr/>
          </p:nvSpPr>
          <p:spPr>
            <a:xfrm>
              <a:off x="3854553" y="1711220"/>
              <a:ext cx="99060" cy="191452"/>
            </a:xfrm>
            <a:custGeom>
              <a:avLst/>
              <a:gdLst>
                <a:gd name="connsiteX0" fmla="*/ 0 w 99060"/>
                <a:gd name="connsiteY0" fmla="*/ 93345 h 191452"/>
                <a:gd name="connsiteX1" fmla="*/ 0 w 99060"/>
                <a:gd name="connsiteY1" fmla="*/ 0 h 191452"/>
                <a:gd name="connsiteX2" fmla="*/ 99060 w 99060"/>
                <a:gd name="connsiteY2" fmla="*/ 0 h 191452"/>
                <a:gd name="connsiteX3" fmla="*/ 99060 w 99060"/>
                <a:gd name="connsiteY3" fmla="*/ 191452 h 191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060" h="191452">
                  <a:moveTo>
                    <a:pt x="0" y="93345"/>
                  </a:moveTo>
                  <a:lnTo>
                    <a:pt x="0" y="0"/>
                  </a:lnTo>
                  <a:lnTo>
                    <a:pt x="99060" y="0"/>
                  </a:lnTo>
                  <a:lnTo>
                    <a:pt x="99060" y="1914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A728A649-C3C2-4CDC-BE33-3CC239766C8C}"/>
                </a:ext>
              </a:extLst>
            </p:cNvPr>
            <p:cNvSpPr/>
            <p:nvPr/>
          </p:nvSpPr>
          <p:spPr>
            <a:xfrm>
              <a:off x="3465933" y="2248430"/>
              <a:ext cx="541020" cy="9525"/>
            </a:xfrm>
            <a:custGeom>
              <a:avLst/>
              <a:gdLst>
                <a:gd name="connsiteX0" fmla="*/ 0 w 541020"/>
                <a:gd name="connsiteY0" fmla="*/ 0 h 9525"/>
                <a:gd name="connsiteX1" fmla="*/ 541020 w 54102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1020" h="9525">
                  <a:moveTo>
                    <a:pt x="0" y="0"/>
                  </a:moveTo>
                  <a:lnTo>
                    <a:pt x="54102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5DF8BE72-0DA8-45AC-84C7-44491681E260}"/>
                </a:ext>
              </a:extLst>
            </p:cNvPr>
            <p:cNvSpPr/>
            <p:nvPr/>
          </p:nvSpPr>
          <p:spPr>
            <a:xfrm>
              <a:off x="3632621" y="1967442"/>
              <a:ext cx="74294" cy="74294"/>
            </a:xfrm>
            <a:custGeom>
              <a:avLst/>
              <a:gdLst>
                <a:gd name="connsiteX0" fmla="*/ 74295 w 74294"/>
                <a:gd name="connsiteY0" fmla="*/ 37147 h 74294"/>
                <a:gd name="connsiteX1" fmla="*/ 37147 w 74294"/>
                <a:gd name="connsiteY1" fmla="*/ 74295 h 74294"/>
                <a:gd name="connsiteX2" fmla="*/ 0 w 74294"/>
                <a:gd name="connsiteY2" fmla="*/ 37147 h 74294"/>
                <a:gd name="connsiteX3" fmla="*/ 37147 w 74294"/>
                <a:gd name="connsiteY3" fmla="*/ 0 h 74294"/>
                <a:gd name="connsiteX4" fmla="*/ 37147 w 74294"/>
                <a:gd name="connsiteY4" fmla="*/ 0 h 74294"/>
                <a:gd name="connsiteX5" fmla="*/ 74295 w 74294"/>
                <a:gd name="connsiteY5" fmla="*/ 37147 h 7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294" h="74294">
                  <a:moveTo>
                    <a:pt x="74295" y="37147"/>
                  </a:moveTo>
                  <a:cubicBezTo>
                    <a:pt x="74295" y="58103"/>
                    <a:pt x="58102" y="74295"/>
                    <a:pt x="37147" y="74295"/>
                  </a:cubicBezTo>
                  <a:cubicBezTo>
                    <a:pt x="16192" y="74295"/>
                    <a:pt x="0" y="58103"/>
                    <a:pt x="0" y="37147"/>
                  </a:cubicBezTo>
                  <a:cubicBezTo>
                    <a:pt x="0" y="16193"/>
                    <a:pt x="16192" y="0"/>
                    <a:pt x="37147" y="0"/>
                  </a:cubicBezTo>
                  <a:lnTo>
                    <a:pt x="37147" y="0"/>
                  </a:lnTo>
                  <a:cubicBezTo>
                    <a:pt x="57150" y="0"/>
                    <a:pt x="74295" y="17145"/>
                    <a:pt x="74295" y="3714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A88A2485-13C5-493B-9812-E18F6648EA29}"/>
                </a:ext>
              </a:extLst>
            </p:cNvPr>
            <p:cNvSpPr/>
            <p:nvPr/>
          </p:nvSpPr>
          <p:spPr>
            <a:xfrm>
              <a:off x="3765971" y="2101745"/>
              <a:ext cx="74295" cy="74295"/>
            </a:xfrm>
            <a:custGeom>
              <a:avLst/>
              <a:gdLst>
                <a:gd name="connsiteX0" fmla="*/ 74295 w 74295"/>
                <a:gd name="connsiteY0" fmla="*/ 37148 h 74295"/>
                <a:gd name="connsiteX1" fmla="*/ 37147 w 74295"/>
                <a:gd name="connsiteY1" fmla="*/ 74295 h 74295"/>
                <a:gd name="connsiteX2" fmla="*/ 0 w 74295"/>
                <a:gd name="connsiteY2" fmla="*/ 37148 h 74295"/>
                <a:gd name="connsiteX3" fmla="*/ 37147 w 74295"/>
                <a:gd name="connsiteY3" fmla="*/ 0 h 74295"/>
                <a:gd name="connsiteX4" fmla="*/ 74295 w 74295"/>
                <a:gd name="connsiteY4" fmla="*/ 37148 h 7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5" h="74295">
                  <a:moveTo>
                    <a:pt x="74295" y="37148"/>
                  </a:moveTo>
                  <a:cubicBezTo>
                    <a:pt x="74295" y="57664"/>
                    <a:pt x="57664" y="74295"/>
                    <a:pt x="37147" y="74295"/>
                  </a:cubicBezTo>
                  <a:cubicBezTo>
                    <a:pt x="16631" y="74295"/>
                    <a:pt x="0" y="57664"/>
                    <a:pt x="0" y="37148"/>
                  </a:cubicBezTo>
                  <a:cubicBezTo>
                    <a:pt x="0" y="16632"/>
                    <a:pt x="16631" y="0"/>
                    <a:pt x="37147" y="0"/>
                  </a:cubicBezTo>
                  <a:cubicBezTo>
                    <a:pt x="57663" y="0"/>
                    <a:pt x="74295" y="16631"/>
                    <a:pt x="74295" y="3714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65B0315B-9CDB-4790-A909-F3676E41FEA1}"/>
                </a:ext>
              </a:extLst>
            </p:cNvPr>
            <p:cNvSpPr/>
            <p:nvPr/>
          </p:nvSpPr>
          <p:spPr>
            <a:xfrm>
              <a:off x="3649766" y="1976015"/>
              <a:ext cx="180975" cy="180975"/>
            </a:xfrm>
            <a:custGeom>
              <a:avLst/>
              <a:gdLst>
                <a:gd name="connsiteX0" fmla="*/ 0 w 180975"/>
                <a:gd name="connsiteY0" fmla="*/ 180975 h 180975"/>
                <a:gd name="connsiteX1" fmla="*/ 180975 w 180975"/>
                <a:gd name="connsiteY1" fmla="*/ 0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0975" h="180975">
                  <a:moveTo>
                    <a:pt x="0" y="180975"/>
                  </a:moveTo>
                  <a:lnTo>
                    <a:pt x="18097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2" name="Graphic 43">
            <a:extLst>
              <a:ext uri="{FF2B5EF4-FFF2-40B4-BE49-F238E27FC236}">
                <a16:creationId xmlns:a16="http://schemas.microsoft.com/office/drawing/2014/main" id="{C6E0BE99-5A64-485C-9435-DACF872C0FC4}"/>
              </a:ext>
            </a:extLst>
          </p:cNvPr>
          <p:cNvGrpSpPr/>
          <p:nvPr/>
        </p:nvGrpSpPr>
        <p:grpSpPr>
          <a:xfrm>
            <a:off x="5594194" y="1799802"/>
            <a:ext cx="606742" cy="351472"/>
            <a:chOff x="5594194" y="1799802"/>
            <a:chExt cx="606742" cy="351472"/>
          </a:xfrm>
          <a:noFill/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70DA4C30-B225-4CFE-A67A-EFE6CD5D7E1E}"/>
                </a:ext>
              </a:extLst>
            </p:cNvPr>
            <p:cNvSpPr/>
            <p:nvPr/>
          </p:nvSpPr>
          <p:spPr>
            <a:xfrm>
              <a:off x="5677061" y="2053167"/>
              <a:ext cx="98107" cy="98107"/>
            </a:xfrm>
            <a:custGeom>
              <a:avLst/>
              <a:gdLst>
                <a:gd name="connsiteX0" fmla="*/ 98107 w 98107"/>
                <a:gd name="connsiteY0" fmla="*/ 48577 h 98107"/>
                <a:gd name="connsiteX1" fmla="*/ 49530 w 98107"/>
                <a:gd name="connsiteY1" fmla="*/ 98107 h 98107"/>
                <a:gd name="connsiteX2" fmla="*/ 0 w 98107"/>
                <a:gd name="connsiteY2" fmla="*/ 48577 h 98107"/>
                <a:gd name="connsiteX3" fmla="*/ 48577 w 98107"/>
                <a:gd name="connsiteY3" fmla="*/ 0 h 98107"/>
                <a:gd name="connsiteX4" fmla="*/ 48577 w 98107"/>
                <a:gd name="connsiteY4" fmla="*/ 0 h 98107"/>
                <a:gd name="connsiteX5" fmla="*/ 98107 w 98107"/>
                <a:gd name="connsiteY5" fmla="*/ 48577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07" h="98107">
                  <a:moveTo>
                    <a:pt x="98107" y="48577"/>
                  </a:moveTo>
                  <a:cubicBezTo>
                    <a:pt x="98107" y="75247"/>
                    <a:pt x="76200" y="98107"/>
                    <a:pt x="49530" y="98107"/>
                  </a:cubicBezTo>
                  <a:cubicBezTo>
                    <a:pt x="22860" y="98107"/>
                    <a:pt x="0" y="76200"/>
                    <a:pt x="0" y="48577"/>
                  </a:cubicBezTo>
                  <a:cubicBezTo>
                    <a:pt x="0" y="21907"/>
                    <a:pt x="21907" y="0"/>
                    <a:pt x="48577" y="0"/>
                  </a:cubicBezTo>
                  <a:lnTo>
                    <a:pt x="48577" y="0"/>
                  </a:lnTo>
                  <a:cubicBezTo>
                    <a:pt x="76200" y="0"/>
                    <a:pt x="98107" y="21907"/>
                    <a:pt x="98107" y="4857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B2F68DBF-342F-4590-A672-4779016805FF}"/>
                </a:ext>
              </a:extLst>
            </p:cNvPr>
            <p:cNvSpPr/>
            <p:nvPr/>
          </p:nvSpPr>
          <p:spPr>
            <a:xfrm>
              <a:off x="6061871" y="2053167"/>
              <a:ext cx="98107" cy="98107"/>
            </a:xfrm>
            <a:custGeom>
              <a:avLst/>
              <a:gdLst>
                <a:gd name="connsiteX0" fmla="*/ 98107 w 98107"/>
                <a:gd name="connsiteY0" fmla="*/ 48577 h 98107"/>
                <a:gd name="connsiteX1" fmla="*/ 48577 w 98107"/>
                <a:gd name="connsiteY1" fmla="*/ 98107 h 98107"/>
                <a:gd name="connsiteX2" fmla="*/ 0 w 98107"/>
                <a:gd name="connsiteY2" fmla="*/ 48577 h 98107"/>
                <a:gd name="connsiteX3" fmla="*/ 48577 w 98107"/>
                <a:gd name="connsiteY3" fmla="*/ 0 h 98107"/>
                <a:gd name="connsiteX4" fmla="*/ 98107 w 98107"/>
                <a:gd name="connsiteY4" fmla="*/ 48577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107" h="98107">
                  <a:moveTo>
                    <a:pt x="98107" y="48577"/>
                  </a:moveTo>
                  <a:cubicBezTo>
                    <a:pt x="98107" y="75247"/>
                    <a:pt x="76200" y="98107"/>
                    <a:pt x="48577" y="98107"/>
                  </a:cubicBezTo>
                  <a:cubicBezTo>
                    <a:pt x="21907" y="98107"/>
                    <a:pt x="0" y="76200"/>
                    <a:pt x="0" y="48577"/>
                  </a:cubicBezTo>
                  <a:cubicBezTo>
                    <a:pt x="0" y="21907"/>
                    <a:pt x="21907" y="0"/>
                    <a:pt x="48577" y="0"/>
                  </a:cubicBezTo>
                  <a:cubicBezTo>
                    <a:pt x="76200" y="0"/>
                    <a:pt x="98107" y="21907"/>
                    <a:pt x="98107" y="4857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10408D6-8674-4FC1-8B13-2EFFDC65861B}"/>
                </a:ext>
              </a:extLst>
            </p:cNvPr>
            <p:cNvSpPr/>
            <p:nvPr/>
          </p:nvSpPr>
          <p:spPr>
            <a:xfrm>
              <a:off x="6011389" y="1846474"/>
              <a:ext cx="189547" cy="256222"/>
            </a:xfrm>
            <a:custGeom>
              <a:avLst/>
              <a:gdLst>
                <a:gd name="connsiteX0" fmla="*/ 0 w 189547"/>
                <a:gd name="connsiteY0" fmla="*/ 0 h 256222"/>
                <a:gd name="connsiteX1" fmla="*/ 70485 w 189547"/>
                <a:gd name="connsiteY1" fmla="*/ 0 h 256222"/>
                <a:gd name="connsiteX2" fmla="*/ 189548 w 189547"/>
                <a:gd name="connsiteY2" fmla="*/ 119063 h 256222"/>
                <a:gd name="connsiteX3" fmla="*/ 189548 w 189547"/>
                <a:gd name="connsiteY3" fmla="*/ 256223 h 256222"/>
                <a:gd name="connsiteX4" fmla="*/ 149542 w 189547"/>
                <a:gd name="connsiteY4" fmla="*/ 256223 h 25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547" h="256222">
                  <a:moveTo>
                    <a:pt x="0" y="0"/>
                  </a:moveTo>
                  <a:lnTo>
                    <a:pt x="70485" y="0"/>
                  </a:lnTo>
                  <a:cubicBezTo>
                    <a:pt x="136208" y="0"/>
                    <a:pt x="189548" y="53340"/>
                    <a:pt x="189548" y="119063"/>
                  </a:cubicBezTo>
                  <a:lnTo>
                    <a:pt x="189548" y="256223"/>
                  </a:lnTo>
                  <a:lnTo>
                    <a:pt x="149542" y="25622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AA51520B-7181-4313-A8E9-469FBE9C7BD5}"/>
                </a:ext>
              </a:extLst>
            </p:cNvPr>
            <p:cNvSpPr/>
            <p:nvPr/>
          </p:nvSpPr>
          <p:spPr>
            <a:xfrm>
              <a:off x="5638008" y="2008399"/>
              <a:ext cx="341947" cy="93345"/>
            </a:xfrm>
            <a:custGeom>
              <a:avLst/>
              <a:gdLst>
                <a:gd name="connsiteX0" fmla="*/ 39053 w 341947"/>
                <a:gd name="connsiteY0" fmla="*/ 93345 h 93345"/>
                <a:gd name="connsiteX1" fmla="*/ 0 w 341947"/>
                <a:gd name="connsiteY1" fmla="*/ 93345 h 93345"/>
                <a:gd name="connsiteX2" fmla="*/ 0 w 341947"/>
                <a:gd name="connsiteY2" fmla="*/ 0 h 93345"/>
                <a:gd name="connsiteX3" fmla="*/ 341947 w 341947"/>
                <a:gd name="connsiteY3" fmla="*/ 0 h 93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947" h="93345">
                  <a:moveTo>
                    <a:pt x="39053" y="93345"/>
                  </a:moveTo>
                  <a:lnTo>
                    <a:pt x="0" y="93345"/>
                  </a:lnTo>
                  <a:lnTo>
                    <a:pt x="0" y="0"/>
                  </a:lnTo>
                  <a:lnTo>
                    <a:pt x="341947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B6794CAF-52AB-4659-B0FE-8FC62AAB02B2}"/>
                </a:ext>
              </a:extLst>
            </p:cNvPr>
            <p:cNvSpPr/>
            <p:nvPr/>
          </p:nvSpPr>
          <p:spPr>
            <a:xfrm>
              <a:off x="5775169" y="2101745"/>
              <a:ext cx="286702" cy="9525"/>
            </a:xfrm>
            <a:custGeom>
              <a:avLst/>
              <a:gdLst>
                <a:gd name="connsiteX0" fmla="*/ 0 w 286702"/>
                <a:gd name="connsiteY0" fmla="*/ 0 h 9525"/>
                <a:gd name="connsiteX1" fmla="*/ 204787 w 286702"/>
                <a:gd name="connsiteY1" fmla="*/ 0 h 9525"/>
                <a:gd name="connsiteX2" fmla="*/ 286703 w 286702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6702" h="9525">
                  <a:moveTo>
                    <a:pt x="0" y="0"/>
                  </a:moveTo>
                  <a:lnTo>
                    <a:pt x="204787" y="0"/>
                  </a:lnTo>
                  <a:lnTo>
                    <a:pt x="286703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05DB8C8C-08A9-44FC-BD61-D190496A3C51}"/>
                </a:ext>
              </a:extLst>
            </p:cNvPr>
            <p:cNvSpPr/>
            <p:nvPr/>
          </p:nvSpPr>
          <p:spPr>
            <a:xfrm>
              <a:off x="5594194" y="1799802"/>
              <a:ext cx="417195" cy="208597"/>
            </a:xfrm>
            <a:custGeom>
              <a:avLst/>
              <a:gdLst>
                <a:gd name="connsiteX0" fmla="*/ 0 w 417195"/>
                <a:gd name="connsiteY0" fmla="*/ 0 h 208597"/>
                <a:gd name="connsiteX1" fmla="*/ 417195 w 417195"/>
                <a:gd name="connsiteY1" fmla="*/ 0 h 208597"/>
                <a:gd name="connsiteX2" fmla="*/ 417195 w 417195"/>
                <a:gd name="connsiteY2" fmla="*/ 208597 h 208597"/>
                <a:gd name="connsiteX3" fmla="*/ 0 w 417195"/>
                <a:gd name="connsiteY3" fmla="*/ 208597 h 20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195" h="208597">
                  <a:moveTo>
                    <a:pt x="0" y="0"/>
                  </a:moveTo>
                  <a:lnTo>
                    <a:pt x="417195" y="0"/>
                  </a:lnTo>
                  <a:lnTo>
                    <a:pt x="417195" y="208597"/>
                  </a:lnTo>
                  <a:lnTo>
                    <a:pt x="0" y="20859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A49BA38-C17F-453A-9A95-F5982B5B42A6}"/>
                </a:ext>
              </a:extLst>
            </p:cNvPr>
            <p:cNvSpPr/>
            <p:nvPr/>
          </p:nvSpPr>
          <p:spPr>
            <a:xfrm>
              <a:off x="6090446" y="1847427"/>
              <a:ext cx="109537" cy="132397"/>
            </a:xfrm>
            <a:custGeom>
              <a:avLst/>
              <a:gdLst>
                <a:gd name="connsiteX0" fmla="*/ 0 w 109537"/>
                <a:gd name="connsiteY0" fmla="*/ 0 h 132397"/>
                <a:gd name="connsiteX1" fmla="*/ 0 w 109537"/>
                <a:gd name="connsiteY1" fmla="*/ 132397 h 132397"/>
                <a:gd name="connsiteX2" fmla="*/ 109538 w 109537"/>
                <a:gd name="connsiteY2" fmla="*/ 132397 h 132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537" h="132397">
                  <a:moveTo>
                    <a:pt x="0" y="0"/>
                  </a:moveTo>
                  <a:lnTo>
                    <a:pt x="0" y="132397"/>
                  </a:lnTo>
                  <a:lnTo>
                    <a:pt x="109538" y="13239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2" name="Graphic 45">
            <a:extLst>
              <a:ext uri="{FF2B5EF4-FFF2-40B4-BE49-F238E27FC236}">
                <a16:creationId xmlns:a16="http://schemas.microsoft.com/office/drawing/2014/main" id="{2DA483A5-2707-4502-8687-E469DC7FF4EE}"/>
              </a:ext>
            </a:extLst>
          </p:cNvPr>
          <p:cNvGrpSpPr/>
          <p:nvPr/>
        </p:nvGrpSpPr>
        <p:grpSpPr>
          <a:xfrm>
            <a:off x="7767222" y="1685502"/>
            <a:ext cx="592455" cy="562927"/>
            <a:chOff x="7767222" y="1685502"/>
            <a:chExt cx="592455" cy="562927"/>
          </a:xfrm>
          <a:noFill/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C5E9CDA-E7BB-4D03-8336-BA712D8F3C2A}"/>
                </a:ext>
              </a:extLst>
            </p:cNvPr>
            <p:cNvSpPr/>
            <p:nvPr/>
          </p:nvSpPr>
          <p:spPr>
            <a:xfrm>
              <a:off x="7767222" y="1685502"/>
              <a:ext cx="592455" cy="341947"/>
            </a:xfrm>
            <a:custGeom>
              <a:avLst/>
              <a:gdLst>
                <a:gd name="connsiteX0" fmla="*/ 592455 w 592455"/>
                <a:gd name="connsiteY0" fmla="*/ 296228 h 341947"/>
                <a:gd name="connsiteX1" fmla="*/ 341947 w 592455"/>
                <a:gd name="connsiteY1" fmla="*/ 45720 h 341947"/>
                <a:gd name="connsiteX2" fmla="*/ 341947 w 592455"/>
                <a:gd name="connsiteY2" fmla="*/ 45720 h 341947"/>
                <a:gd name="connsiteX3" fmla="*/ 296228 w 592455"/>
                <a:gd name="connsiteY3" fmla="*/ 0 h 341947"/>
                <a:gd name="connsiteX4" fmla="*/ 296228 w 592455"/>
                <a:gd name="connsiteY4" fmla="*/ 0 h 341947"/>
                <a:gd name="connsiteX5" fmla="*/ 296228 w 592455"/>
                <a:gd name="connsiteY5" fmla="*/ 0 h 341947"/>
                <a:gd name="connsiteX6" fmla="*/ 250508 w 592455"/>
                <a:gd name="connsiteY6" fmla="*/ 45720 h 341947"/>
                <a:gd name="connsiteX7" fmla="*/ 250508 w 592455"/>
                <a:gd name="connsiteY7" fmla="*/ 45720 h 341947"/>
                <a:gd name="connsiteX8" fmla="*/ 0 w 592455"/>
                <a:gd name="connsiteY8" fmla="*/ 296228 h 341947"/>
                <a:gd name="connsiteX9" fmla="*/ 45720 w 592455"/>
                <a:gd name="connsiteY9" fmla="*/ 341947 h 341947"/>
                <a:gd name="connsiteX10" fmla="*/ 296228 w 592455"/>
                <a:gd name="connsiteY10" fmla="*/ 92393 h 341947"/>
                <a:gd name="connsiteX11" fmla="*/ 546735 w 592455"/>
                <a:gd name="connsiteY11" fmla="*/ 341947 h 341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92455" h="341947">
                  <a:moveTo>
                    <a:pt x="592455" y="296228"/>
                  </a:moveTo>
                  <a:lnTo>
                    <a:pt x="341947" y="45720"/>
                  </a:lnTo>
                  <a:lnTo>
                    <a:pt x="341947" y="45720"/>
                  </a:lnTo>
                  <a:lnTo>
                    <a:pt x="296228" y="0"/>
                  </a:lnTo>
                  <a:lnTo>
                    <a:pt x="296228" y="0"/>
                  </a:lnTo>
                  <a:lnTo>
                    <a:pt x="296228" y="0"/>
                  </a:lnTo>
                  <a:lnTo>
                    <a:pt x="250508" y="45720"/>
                  </a:lnTo>
                  <a:lnTo>
                    <a:pt x="250508" y="45720"/>
                  </a:lnTo>
                  <a:lnTo>
                    <a:pt x="0" y="296228"/>
                  </a:lnTo>
                  <a:lnTo>
                    <a:pt x="45720" y="341947"/>
                  </a:lnTo>
                  <a:lnTo>
                    <a:pt x="296228" y="92393"/>
                  </a:lnTo>
                  <a:lnTo>
                    <a:pt x="546735" y="34194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A8D2101-85D9-475D-81AE-F071267D208D}"/>
                </a:ext>
              </a:extLst>
            </p:cNvPr>
            <p:cNvSpPr/>
            <p:nvPr/>
          </p:nvSpPr>
          <p:spPr>
            <a:xfrm>
              <a:off x="7834849" y="2005542"/>
              <a:ext cx="9525" cy="242887"/>
            </a:xfrm>
            <a:custGeom>
              <a:avLst/>
              <a:gdLst>
                <a:gd name="connsiteX0" fmla="*/ 0 w 9525"/>
                <a:gd name="connsiteY0" fmla="*/ 242888 h 242887"/>
                <a:gd name="connsiteX1" fmla="*/ 0 w 9525"/>
                <a:gd name="connsiteY1" fmla="*/ 0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2887">
                  <a:moveTo>
                    <a:pt x="0" y="24288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1488B604-A078-4B45-B19E-51ACFAAF8DEE}"/>
                </a:ext>
              </a:extLst>
            </p:cNvPr>
            <p:cNvSpPr/>
            <p:nvPr/>
          </p:nvSpPr>
          <p:spPr>
            <a:xfrm>
              <a:off x="8292049" y="2005542"/>
              <a:ext cx="9525" cy="242887"/>
            </a:xfrm>
            <a:custGeom>
              <a:avLst/>
              <a:gdLst>
                <a:gd name="connsiteX0" fmla="*/ 0 w 9525"/>
                <a:gd name="connsiteY0" fmla="*/ 0 h 242887"/>
                <a:gd name="connsiteX1" fmla="*/ 0 w 9525"/>
                <a:gd name="connsiteY1" fmla="*/ 242888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2887">
                  <a:moveTo>
                    <a:pt x="0" y="0"/>
                  </a:moveTo>
                  <a:lnTo>
                    <a:pt x="0" y="24288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4F0F7E59-A99E-4A21-A3FC-99562E478981}"/>
                </a:ext>
              </a:extLst>
            </p:cNvPr>
            <p:cNvSpPr/>
            <p:nvPr/>
          </p:nvSpPr>
          <p:spPr>
            <a:xfrm>
              <a:off x="8181559" y="1711220"/>
              <a:ext cx="99060" cy="191452"/>
            </a:xfrm>
            <a:custGeom>
              <a:avLst/>
              <a:gdLst>
                <a:gd name="connsiteX0" fmla="*/ 0 w 99060"/>
                <a:gd name="connsiteY0" fmla="*/ 93345 h 191452"/>
                <a:gd name="connsiteX1" fmla="*/ 0 w 99060"/>
                <a:gd name="connsiteY1" fmla="*/ 0 h 191452"/>
                <a:gd name="connsiteX2" fmla="*/ 99060 w 99060"/>
                <a:gd name="connsiteY2" fmla="*/ 0 h 191452"/>
                <a:gd name="connsiteX3" fmla="*/ 99060 w 99060"/>
                <a:gd name="connsiteY3" fmla="*/ 191452 h 191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060" h="191452">
                  <a:moveTo>
                    <a:pt x="0" y="93345"/>
                  </a:moveTo>
                  <a:lnTo>
                    <a:pt x="0" y="0"/>
                  </a:lnTo>
                  <a:lnTo>
                    <a:pt x="99060" y="0"/>
                  </a:lnTo>
                  <a:lnTo>
                    <a:pt x="99060" y="1914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996F2E31-290A-4C5E-A1CF-26E4142D57E0}"/>
                </a:ext>
              </a:extLst>
            </p:cNvPr>
            <p:cNvSpPr/>
            <p:nvPr/>
          </p:nvSpPr>
          <p:spPr>
            <a:xfrm>
              <a:off x="7792939" y="2248430"/>
              <a:ext cx="541020" cy="9525"/>
            </a:xfrm>
            <a:custGeom>
              <a:avLst/>
              <a:gdLst>
                <a:gd name="connsiteX0" fmla="*/ 0 w 541020"/>
                <a:gd name="connsiteY0" fmla="*/ 0 h 9525"/>
                <a:gd name="connsiteX1" fmla="*/ 541020 w 54102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1020" h="9525">
                  <a:moveTo>
                    <a:pt x="0" y="0"/>
                  </a:moveTo>
                  <a:lnTo>
                    <a:pt x="54102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A3AADAED-1221-4E89-A1BE-5899188FA8E2}"/>
                </a:ext>
              </a:extLst>
            </p:cNvPr>
            <p:cNvSpPr/>
            <p:nvPr/>
          </p:nvSpPr>
          <p:spPr>
            <a:xfrm>
              <a:off x="7890094" y="2023639"/>
              <a:ext cx="74295" cy="56197"/>
            </a:xfrm>
            <a:custGeom>
              <a:avLst/>
              <a:gdLst>
                <a:gd name="connsiteX0" fmla="*/ 52388 w 74295"/>
                <a:gd name="connsiteY0" fmla="*/ 56198 h 56197"/>
                <a:gd name="connsiteX1" fmla="*/ 21908 w 74295"/>
                <a:gd name="connsiteY1" fmla="*/ 56198 h 56197"/>
                <a:gd name="connsiteX2" fmla="*/ 0 w 74295"/>
                <a:gd name="connsiteY2" fmla="*/ 34290 h 56197"/>
                <a:gd name="connsiteX3" fmla="*/ 0 w 74295"/>
                <a:gd name="connsiteY3" fmla="*/ 21908 h 56197"/>
                <a:gd name="connsiteX4" fmla="*/ 21908 w 74295"/>
                <a:gd name="connsiteY4" fmla="*/ 0 h 56197"/>
                <a:gd name="connsiteX5" fmla="*/ 52388 w 74295"/>
                <a:gd name="connsiteY5" fmla="*/ 0 h 56197"/>
                <a:gd name="connsiteX6" fmla="*/ 74295 w 74295"/>
                <a:gd name="connsiteY6" fmla="*/ 21908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295" h="56197">
                  <a:moveTo>
                    <a:pt x="52388" y="56198"/>
                  </a:moveTo>
                  <a:lnTo>
                    <a:pt x="21908" y="56198"/>
                  </a:lnTo>
                  <a:cubicBezTo>
                    <a:pt x="10478" y="56198"/>
                    <a:pt x="0" y="46673"/>
                    <a:pt x="0" y="34290"/>
                  </a:cubicBezTo>
                  <a:lnTo>
                    <a:pt x="0" y="21908"/>
                  </a:lnTo>
                  <a:cubicBezTo>
                    <a:pt x="0" y="10478"/>
                    <a:pt x="9525" y="0"/>
                    <a:pt x="21908" y="0"/>
                  </a:cubicBezTo>
                  <a:lnTo>
                    <a:pt x="52388" y="0"/>
                  </a:lnTo>
                  <a:cubicBezTo>
                    <a:pt x="63818" y="0"/>
                    <a:pt x="74295" y="9525"/>
                    <a:pt x="74295" y="2190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834A8FF0-FECC-4ACF-899A-034EA26C42DE}"/>
                </a:ext>
              </a:extLst>
            </p:cNvPr>
            <p:cNvSpPr/>
            <p:nvPr/>
          </p:nvSpPr>
          <p:spPr>
            <a:xfrm>
              <a:off x="7890094" y="2079837"/>
              <a:ext cx="74295" cy="56197"/>
            </a:xfrm>
            <a:custGeom>
              <a:avLst/>
              <a:gdLst>
                <a:gd name="connsiteX0" fmla="*/ 52388 w 74295"/>
                <a:gd name="connsiteY0" fmla="*/ 0 h 56197"/>
                <a:gd name="connsiteX1" fmla="*/ 74295 w 74295"/>
                <a:gd name="connsiteY1" fmla="*/ 21908 h 56197"/>
                <a:gd name="connsiteX2" fmla="*/ 74295 w 74295"/>
                <a:gd name="connsiteY2" fmla="*/ 34290 h 56197"/>
                <a:gd name="connsiteX3" fmla="*/ 52388 w 74295"/>
                <a:gd name="connsiteY3" fmla="*/ 56198 h 56197"/>
                <a:gd name="connsiteX4" fmla="*/ 21908 w 74295"/>
                <a:gd name="connsiteY4" fmla="*/ 56198 h 56197"/>
                <a:gd name="connsiteX5" fmla="*/ 0 w 74295"/>
                <a:gd name="connsiteY5" fmla="*/ 34290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295" h="56197">
                  <a:moveTo>
                    <a:pt x="52388" y="0"/>
                  </a:moveTo>
                  <a:cubicBezTo>
                    <a:pt x="63818" y="0"/>
                    <a:pt x="74295" y="9525"/>
                    <a:pt x="74295" y="21908"/>
                  </a:cubicBezTo>
                  <a:lnTo>
                    <a:pt x="74295" y="34290"/>
                  </a:lnTo>
                  <a:cubicBezTo>
                    <a:pt x="74295" y="45720"/>
                    <a:pt x="64770" y="56198"/>
                    <a:pt x="52388" y="56198"/>
                  </a:cubicBezTo>
                  <a:lnTo>
                    <a:pt x="21908" y="56198"/>
                  </a:lnTo>
                  <a:cubicBezTo>
                    <a:pt x="10478" y="56198"/>
                    <a:pt x="0" y="46673"/>
                    <a:pt x="0" y="3429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73AB8E3D-1CB2-4FF4-A3B4-06A4705EDDEA}"/>
                </a:ext>
              </a:extLst>
            </p:cNvPr>
            <p:cNvSpPr/>
            <p:nvPr/>
          </p:nvSpPr>
          <p:spPr>
            <a:xfrm>
              <a:off x="7990106" y="2018877"/>
              <a:ext cx="80010" cy="116205"/>
            </a:xfrm>
            <a:custGeom>
              <a:avLst/>
              <a:gdLst>
                <a:gd name="connsiteX0" fmla="*/ 0 w 80010"/>
                <a:gd name="connsiteY0" fmla="*/ 116205 h 116205"/>
                <a:gd name="connsiteX1" fmla="*/ 0 w 80010"/>
                <a:gd name="connsiteY1" fmla="*/ 38100 h 116205"/>
                <a:gd name="connsiteX2" fmla="*/ 38100 w 80010"/>
                <a:gd name="connsiteY2" fmla="*/ 0 h 116205"/>
                <a:gd name="connsiteX3" fmla="*/ 41910 w 80010"/>
                <a:gd name="connsiteY3" fmla="*/ 0 h 116205"/>
                <a:gd name="connsiteX4" fmla="*/ 80010 w 80010"/>
                <a:gd name="connsiteY4" fmla="*/ 38100 h 116205"/>
                <a:gd name="connsiteX5" fmla="*/ 80010 w 80010"/>
                <a:gd name="connsiteY5" fmla="*/ 115253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0" h="116205">
                  <a:moveTo>
                    <a:pt x="0" y="116205"/>
                  </a:moveTo>
                  <a:lnTo>
                    <a:pt x="0" y="38100"/>
                  </a:lnTo>
                  <a:cubicBezTo>
                    <a:pt x="0" y="17145"/>
                    <a:pt x="17145" y="0"/>
                    <a:pt x="38100" y="0"/>
                  </a:cubicBezTo>
                  <a:lnTo>
                    <a:pt x="41910" y="0"/>
                  </a:lnTo>
                  <a:cubicBezTo>
                    <a:pt x="62865" y="0"/>
                    <a:pt x="80010" y="17145"/>
                    <a:pt x="80010" y="38100"/>
                  </a:cubicBezTo>
                  <a:lnTo>
                    <a:pt x="80010" y="11525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ACD5D317-945F-4184-8260-9A74D45D7AC3}"/>
                </a:ext>
              </a:extLst>
            </p:cNvPr>
            <p:cNvSpPr/>
            <p:nvPr/>
          </p:nvSpPr>
          <p:spPr>
            <a:xfrm>
              <a:off x="7990107" y="2080790"/>
              <a:ext cx="80009" cy="9525"/>
            </a:xfrm>
            <a:custGeom>
              <a:avLst/>
              <a:gdLst>
                <a:gd name="connsiteX0" fmla="*/ 0 w 80009"/>
                <a:gd name="connsiteY0" fmla="*/ 0 h 9525"/>
                <a:gd name="connsiteX1" fmla="*/ 80010 w 8000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009" h="9525">
                  <a:moveTo>
                    <a:pt x="0" y="0"/>
                  </a:moveTo>
                  <a:lnTo>
                    <a:pt x="8001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B154E023-24F7-4C5C-ACD3-0F0AB0E6A8B2}"/>
                </a:ext>
              </a:extLst>
            </p:cNvPr>
            <p:cNvSpPr/>
            <p:nvPr/>
          </p:nvSpPr>
          <p:spPr>
            <a:xfrm>
              <a:off x="8097739" y="2018877"/>
              <a:ext cx="58102" cy="116205"/>
            </a:xfrm>
            <a:custGeom>
              <a:avLst/>
              <a:gdLst>
                <a:gd name="connsiteX0" fmla="*/ 0 w 58102"/>
                <a:gd name="connsiteY0" fmla="*/ 0 h 116205"/>
                <a:gd name="connsiteX1" fmla="*/ 0 w 58102"/>
                <a:gd name="connsiteY1" fmla="*/ 116205 h 116205"/>
                <a:gd name="connsiteX2" fmla="*/ 58102 w 58102"/>
                <a:gd name="connsiteY2" fmla="*/ 116205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102" h="116205">
                  <a:moveTo>
                    <a:pt x="0" y="0"/>
                  </a:moveTo>
                  <a:lnTo>
                    <a:pt x="0" y="116205"/>
                  </a:lnTo>
                  <a:lnTo>
                    <a:pt x="58102" y="11620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825B06B8-251F-4D1C-8B6A-F14446DB59EB}"/>
                </a:ext>
              </a:extLst>
            </p:cNvPr>
            <p:cNvSpPr/>
            <p:nvPr/>
          </p:nvSpPr>
          <p:spPr>
            <a:xfrm>
              <a:off x="8179654" y="2018877"/>
              <a:ext cx="57150" cy="116205"/>
            </a:xfrm>
            <a:custGeom>
              <a:avLst/>
              <a:gdLst>
                <a:gd name="connsiteX0" fmla="*/ 57150 w 57150"/>
                <a:gd name="connsiteY0" fmla="*/ 116205 h 116205"/>
                <a:gd name="connsiteX1" fmla="*/ 0 w 57150"/>
                <a:gd name="connsiteY1" fmla="*/ 116205 h 116205"/>
                <a:gd name="connsiteX2" fmla="*/ 0 w 57150"/>
                <a:gd name="connsiteY2" fmla="*/ 0 h 116205"/>
                <a:gd name="connsiteX3" fmla="*/ 57150 w 57150"/>
                <a:gd name="connsiteY3" fmla="*/ 0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16205">
                  <a:moveTo>
                    <a:pt x="57150" y="116205"/>
                  </a:moveTo>
                  <a:lnTo>
                    <a:pt x="0" y="116205"/>
                  </a:lnTo>
                  <a:lnTo>
                    <a:pt x="0" y="0"/>
                  </a:lnTo>
                  <a:lnTo>
                    <a:pt x="5715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CED27766-5447-4215-A1C3-40BF8CC5420E}"/>
                </a:ext>
              </a:extLst>
            </p:cNvPr>
            <p:cNvSpPr/>
            <p:nvPr/>
          </p:nvSpPr>
          <p:spPr>
            <a:xfrm>
              <a:off x="8179654" y="2076980"/>
              <a:ext cx="57150" cy="9525"/>
            </a:xfrm>
            <a:custGeom>
              <a:avLst/>
              <a:gdLst>
                <a:gd name="connsiteX0" fmla="*/ 0 w 57150"/>
                <a:gd name="connsiteY0" fmla="*/ 0 h 9525"/>
                <a:gd name="connsiteX1" fmla="*/ 57150 w 571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7" name="Graphic 49">
            <a:extLst>
              <a:ext uri="{FF2B5EF4-FFF2-40B4-BE49-F238E27FC236}">
                <a16:creationId xmlns:a16="http://schemas.microsoft.com/office/drawing/2014/main" id="{3C404C6F-460B-44DE-9D37-9A2AF8DB8A30}"/>
              </a:ext>
            </a:extLst>
          </p:cNvPr>
          <p:cNvGrpSpPr/>
          <p:nvPr/>
        </p:nvGrpSpPr>
        <p:grpSpPr>
          <a:xfrm>
            <a:off x="1276713" y="3419064"/>
            <a:ext cx="592455" cy="562927"/>
            <a:chOff x="1276713" y="3419064"/>
            <a:chExt cx="592455" cy="562927"/>
          </a:xfrm>
          <a:noFill/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95971F07-BDEC-4176-B22C-63F0C45C54F0}"/>
                </a:ext>
              </a:extLst>
            </p:cNvPr>
            <p:cNvSpPr/>
            <p:nvPr/>
          </p:nvSpPr>
          <p:spPr>
            <a:xfrm>
              <a:off x="1276713" y="3419064"/>
              <a:ext cx="592455" cy="341947"/>
            </a:xfrm>
            <a:custGeom>
              <a:avLst/>
              <a:gdLst>
                <a:gd name="connsiteX0" fmla="*/ 592455 w 592455"/>
                <a:gd name="connsiteY0" fmla="*/ 296228 h 341947"/>
                <a:gd name="connsiteX1" fmla="*/ 341947 w 592455"/>
                <a:gd name="connsiteY1" fmla="*/ 45720 h 341947"/>
                <a:gd name="connsiteX2" fmla="*/ 341947 w 592455"/>
                <a:gd name="connsiteY2" fmla="*/ 45720 h 341947"/>
                <a:gd name="connsiteX3" fmla="*/ 296228 w 592455"/>
                <a:gd name="connsiteY3" fmla="*/ 0 h 341947"/>
                <a:gd name="connsiteX4" fmla="*/ 296228 w 592455"/>
                <a:gd name="connsiteY4" fmla="*/ 0 h 341947"/>
                <a:gd name="connsiteX5" fmla="*/ 296228 w 592455"/>
                <a:gd name="connsiteY5" fmla="*/ 0 h 341947"/>
                <a:gd name="connsiteX6" fmla="*/ 250508 w 592455"/>
                <a:gd name="connsiteY6" fmla="*/ 45720 h 341947"/>
                <a:gd name="connsiteX7" fmla="*/ 250508 w 592455"/>
                <a:gd name="connsiteY7" fmla="*/ 45720 h 341947"/>
                <a:gd name="connsiteX8" fmla="*/ 0 w 592455"/>
                <a:gd name="connsiteY8" fmla="*/ 296228 h 341947"/>
                <a:gd name="connsiteX9" fmla="*/ 45720 w 592455"/>
                <a:gd name="connsiteY9" fmla="*/ 341947 h 341947"/>
                <a:gd name="connsiteX10" fmla="*/ 296228 w 592455"/>
                <a:gd name="connsiteY10" fmla="*/ 92393 h 341947"/>
                <a:gd name="connsiteX11" fmla="*/ 545783 w 592455"/>
                <a:gd name="connsiteY11" fmla="*/ 341947 h 341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92455" h="341947">
                  <a:moveTo>
                    <a:pt x="592455" y="296228"/>
                  </a:moveTo>
                  <a:lnTo>
                    <a:pt x="341947" y="45720"/>
                  </a:lnTo>
                  <a:lnTo>
                    <a:pt x="341947" y="45720"/>
                  </a:lnTo>
                  <a:lnTo>
                    <a:pt x="296228" y="0"/>
                  </a:lnTo>
                  <a:lnTo>
                    <a:pt x="296228" y="0"/>
                  </a:lnTo>
                  <a:lnTo>
                    <a:pt x="296228" y="0"/>
                  </a:lnTo>
                  <a:lnTo>
                    <a:pt x="250508" y="45720"/>
                  </a:lnTo>
                  <a:lnTo>
                    <a:pt x="250508" y="45720"/>
                  </a:lnTo>
                  <a:lnTo>
                    <a:pt x="0" y="296228"/>
                  </a:lnTo>
                  <a:lnTo>
                    <a:pt x="45720" y="341947"/>
                  </a:lnTo>
                  <a:lnTo>
                    <a:pt x="296228" y="92393"/>
                  </a:lnTo>
                  <a:lnTo>
                    <a:pt x="545783" y="34194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D3DFABB8-A36E-4BE9-A77A-1BD3E98348B6}"/>
                </a:ext>
              </a:extLst>
            </p:cNvPr>
            <p:cNvSpPr/>
            <p:nvPr/>
          </p:nvSpPr>
          <p:spPr>
            <a:xfrm>
              <a:off x="1344340" y="3739104"/>
              <a:ext cx="9525" cy="242887"/>
            </a:xfrm>
            <a:custGeom>
              <a:avLst/>
              <a:gdLst>
                <a:gd name="connsiteX0" fmla="*/ 0 w 9525"/>
                <a:gd name="connsiteY0" fmla="*/ 242888 h 242887"/>
                <a:gd name="connsiteX1" fmla="*/ 0 w 9525"/>
                <a:gd name="connsiteY1" fmla="*/ 0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2887">
                  <a:moveTo>
                    <a:pt x="0" y="24288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2FDD3AF0-D9DE-490F-8D09-A725FA252AD2}"/>
                </a:ext>
              </a:extLst>
            </p:cNvPr>
            <p:cNvSpPr/>
            <p:nvPr/>
          </p:nvSpPr>
          <p:spPr>
            <a:xfrm>
              <a:off x="1801540" y="3739104"/>
              <a:ext cx="9525" cy="242887"/>
            </a:xfrm>
            <a:custGeom>
              <a:avLst/>
              <a:gdLst>
                <a:gd name="connsiteX0" fmla="*/ 0 w 9525"/>
                <a:gd name="connsiteY0" fmla="*/ 0 h 242887"/>
                <a:gd name="connsiteX1" fmla="*/ 0 w 9525"/>
                <a:gd name="connsiteY1" fmla="*/ 242888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2887">
                  <a:moveTo>
                    <a:pt x="0" y="0"/>
                  </a:moveTo>
                  <a:lnTo>
                    <a:pt x="0" y="24288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0D1BAA8-E5A2-4525-B15E-5BD057B240DD}"/>
                </a:ext>
              </a:extLst>
            </p:cNvPr>
            <p:cNvSpPr/>
            <p:nvPr/>
          </p:nvSpPr>
          <p:spPr>
            <a:xfrm>
              <a:off x="1691050" y="3444782"/>
              <a:ext cx="99060" cy="191452"/>
            </a:xfrm>
            <a:custGeom>
              <a:avLst/>
              <a:gdLst>
                <a:gd name="connsiteX0" fmla="*/ 0 w 99060"/>
                <a:gd name="connsiteY0" fmla="*/ 93345 h 191452"/>
                <a:gd name="connsiteX1" fmla="*/ 0 w 99060"/>
                <a:gd name="connsiteY1" fmla="*/ 0 h 191452"/>
                <a:gd name="connsiteX2" fmla="*/ 99060 w 99060"/>
                <a:gd name="connsiteY2" fmla="*/ 0 h 191452"/>
                <a:gd name="connsiteX3" fmla="*/ 99060 w 99060"/>
                <a:gd name="connsiteY3" fmla="*/ 191452 h 191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060" h="191452">
                  <a:moveTo>
                    <a:pt x="0" y="93345"/>
                  </a:moveTo>
                  <a:lnTo>
                    <a:pt x="0" y="0"/>
                  </a:lnTo>
                  <a:lnTo>
                    <a:pt x="99060" y="0"/>
                  </a:lnTo>
                  <a:lnTo>
                    <a:pt x="99060" y="1914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F7C253FD-86FB-494D-84C5-A4E262244929}"/>
                </a:ext>
              </a:extLst>
            </p:cNvPr>
            <p:cNvSpPr/>
            <p:nvPr/>
          </p:nvSpPr>
          <p:spPr>
            <a:xfrm>
              <a:off x="1302430" y="3981992"/>
              <a:ext cx="541020" cy="9525"/>
            </a:xfrm>
            <a:custGeom>
              <a:avLst/>
              <a:gdLst>
                <a:gd name="connsiteX0" fmla="*/ 0 w 541020"/>
                <a:gd name="connsiteY0" fmla="*/ 0 h 9525"/>
                <a:gd name="connsiteX1" fmla="*/ 541020 w 54102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1020" h="9525">
                  <a:moveTo>
                    <a:pt x="0" y="0"/>
                  </a:moveTo>
                  <a:lnTo>
                    <a:pt x="54102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C09E7DB5-0C89-4C61-8372-A8643A24D1E5}"/>
                </a:ext>
              </a:extLst>
            </p:cNvPr>
            <p:cNvSpPr/>
            <p:nvPr/>
          </p:nvSpPr>
          <p:spPr>
            <a:xfrm>
              <a:off x="1425302" y="3642902"/>
              <a:ext cx="289559" cy="275272"/>
            </a:xfrm>
            <a:custGeom>
              <a:avLst/>
              <a:gdLst>
                <a:gd name="connsiteX0" fmla="*/ 144780 w 289559"/>
                <a:gd name="connsiteY0" fmla="*/ 0 h 275272"/>
                <a:gd name="connsiteX1" fmla="*/ 179070 w 289559"/>
                <a:gd name="connsiteY1" fmla="*/ 104775 h 275272"/>
                <a:gd name="connsiteX2" fmla="*/ 289560 w 289559"/>
                <a:gd name="connsiteY2" fmla="*/ 104775 h 275272"/>
                <a:gd name="connsiteX3" fmla="*/ 200025 w 289559"/>
                <a:gd name="connsiteY3" fmla="*/ 169545 h 275272"/>
                <a:gd name="connsiteX4" fmla="*/ 234315 w 289559"/>
                <a:gd name="connsiteY4" fmla="*/ 275272 h 275272"/>
                <a:gd name="connsiteX5" fmla="*/ 144780 w 289559"/>
                <a:gd name="connsiteY5" fmla="*/ 210503 h 275272"/>
                <a:gd name="connsiteX6" fmla="*/ 55245 w 289559"/>
                <a:gd name="connsiteY6" fmla="*/ 275272 h 275272"/>
                <a:gd name="connsiteX7" fmla="*/ 89535 w 289559"/>
                <a:gd name="connsiteY7" fmla="*/ 169545 h 275272"/>
                <a:gd name="connsiteX8" fmla="*/ 0 w 289559"/>
                <a:gd name="connsiteY8" fmla="*/ 104775 h 275272"/>
                <a:gd name="connsiteX9" fmla="*/ 110490 w 289559"/>
                <a:gd name="connsiteY9" fmla="*/ 104775 h 275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9559" h="275272">
                  <a:moveTo>
                    <a:pt x="144780" y="0"/>
                  </a:moveTo>
                  <a:lnTo>
                    <a:pt x="179070" y="104775"/>
                  </a:lnTo>
                  <a:lnTo>
                    <a:pt x="289560" y="104775"/>
                  </a:lnTo>
                  <a:lnTo>
                    <a:pt x="200025" y="169545"/>
                  </a:lnTo>
                  <a:lnTo>
                    <a:pt x="234315" y="275272"/>
                  </a:lnTo>
                  <a:lnTo>
                    <a:pt x="144780" y="210503"/>
                  </a:lnTo>
                  <a:lnTo>
                    <a:pt x="55245" y="275272"/>
                  </a:lnTo>
                  <a:lnTo>
                    <a:pt x="89535" y="169545"/>
                  </a:lnTo>
                  <a:lnTo>
                    <a:pt x="0" y="104775"/>
                  </a:lnTo>
                  <a:lnTo>
                    <a:pt x="110490" y="10477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6" name="Graphic 51">
            <a:extLst>
              <a:ext uri="{FF2B5EF4-FFF2-40B4-BE49-F238E27FC236}">
                <a16:creationId xmlns:a16="http://schemas.microsoft.com/office/drawing/2014/main" id="{31217C1A-3558-4FFE-BF96-6438F674021E}"/>
              </a:ext>
            </a:extLst>
          </p:cNvPr>
          <p:cNvGrpSpPr/>
          <p:nvPr/>
        </p:nvGrpSpPr>
        <p:grpSpPr>
          <a:xfrm>
            <a:off x="3459266" y="3380964"/>
            <a:ext cx="557358" cy="639127"/>
            <a:chOff x="3459266" y="3380964"/>
            <a:chExt cx="557358" cy="639127"/>
          </a:xfrm>
          <a:noFill/>
        </p:grpSpPr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36FCE79A-FF92-4E2A-946D-80E9C3059029}"/>
                </a:ext>
              </a:extLst>
            </p:cNvPr>
            <p:cNvSpPr/>
            <p:nvPr/>
          </p:nvSpPr>
          <p:spPr>
            <a:xfrm>
              <a:off x="3535466" y="3558129"/>
              <a:ext cx="282892" cy="9525"/>
            </a:xfrm>
            <a:custGeom>
              <a:avLst/>
              <a:gdLst>
                <a:gd name="connsiteX0" fmla="*/ 0 w 282892"/>
                <a:gd name="connsiteY0" fmla="*/ 0 h 9525"/>
                <a:gd name="connsiteX1" fmla="*/ 282893 w 28289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2892" h="9525">
                  <a:moveTo>
                    <a:pt x="0" y="0"/>
                  </a:moveTo>
                  <a:lnTo>
                    <a:pt x="28289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E7219AB-79DE-4AA4-B176-6715727A3F31}"/>
                </a:ext>
              </a:extLst>
            </p:cNvPr>
            <p:cNvSpPr/>
            <p:nvPr/>
          </p:nvSpPr>
          <p:spPr>
            <a:xfrm>
              <a:off x="3535466" y="3628614"/>
              <a:ext cx="282892" cy="9525"/>
            </a:xfrm>
            <a:custGeom>
              <a:avLst/>
              <a:gdLst>
                <a:gd name="connsiteX0" fmla="*/ 0 w 282892"/>
                <a:gd name="connsiteY0" fmla="*/ 0 h 9525"/>
                <a:gd name="connsiteX1" fmla="*/ 282893 w 28289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2892" h="9525">
                  <a:moveTo>
                    <a:pt x="0" y="0"/>
                  </a:moveTo>
                  <a:lnTo>
                    <a:pt x="28289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091326DF-5AA8-4B2B-866C-7D4D7DBAFD6F}"/>
                </a:ext>
              </a:extLst>
            </p:cNvPr>
            <p:cNvSpPr/>
            <p:nvPr/>
          </p:nvSpPr>
          <p:spPr>
            <a:xfrm>
              <a:off x="3535466" y="3700052"/>
              <a:ext cx="282892" cy="9525"/>
            </a:xfrm>
            <a:custGeom>
              <a:avLst/>
              <a:gdLst>
                <a:gd name="connsiteX0" fmla="*/ 0 w 282892"/>
                <a:gd name="connsiteY0" fmla="*/ 0 h 9525"/>
                <a:gd name="connsiteX1" fmla="*/ 282893 w 28289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2892" h="9525">
                  <a:moveTo>
                    <a:pt x="0" y="0"/>
                  </a:moveTo>
                  <a:lnTo>
                    <a:pt x="28289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DA0F5B6B-C643-46D8-9DEB-43607D0B90C3}"/>
                </a:ext>
              </a:extLst>
            </p:cNvPr>
            <p:cNvSpPr/>
            <p:nvPr/>
          </p:nvSpPr>
          <p:spPr>
            <a:xfrm>
              <a:off x="3535466" y="3771489"/>
              <a:ext cx="282892" cy="9525"/>
            </a:xfrm>
            <a:custGeom>
              <a:avLst/>
              <a:gdLst>
                <a:gd name="connsiteX0" fmla="*/ 0 w 282892"/>
                <a:gd name="connsiteY0" fmla="*/ 0 h 9525"/>
                <a:gd name="connsiteX1" fmla="*/ 282893 w 28289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2892" h="9525">
                  <a:moveTo>
                    <a:pt x="0" y="0"/>
                  </a:moveTo>
                  <a:lnTo>
                    <a:pt x="28289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DC98FD8B-8812-4286-9A5E-43DA22A6A8B2}"/>
                </a:ext>
              </a:extLst>
            </p:cNvPr>
            <p:cNvSpPr/>
            <p:nvPr/>
          </p:nvSpPr>
          <p:spPr>
            <a:xfrm>
              <a:off x="3535466" y="3842927"/>
              <a:ext cx="282892" cy="9525"/>
            </a:xfrm>
            <a:custGeom>
              <a:avLst/>
              <a:gdLst>
                <a:gd name="connsiteX0" fmla="*/ 0 w 282892"/>
                <a:gd name="connsiteY0" fmla="*/ 0 h 9525"/>
                <a:gd name="connsiteX1" fmla="*/ 282893 w 28289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2892" h="9525">
                  <a:moveTo>
                    <a:pt x="0" y="0"/>
                  </a:moveTo>
                  <a:lnTo>
                    <a:pt x="28289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2EE3E86C-E258-4746-86FC-3C32F84B41CF}"/>
                </a:ext>
              </a:extLst>
            </p:cNvPr>
            <p:cNvSpPr/>
            <p:nvPr/>
          </p:nvSpPr>
          <p:spPr>
            <a:xfrm>
              <a:off x="3535466" y="3914364"/>
              <a:ext cx="282892" cy="9525"/>
            </a:xfrm>
            <a:custGeom>
              <a:avLst/>
              <a:gdLst>
                <a:gd name="connsiteX0" fmla="*/ 0 w 282892"/>
                <a:gd name="connsiteY0" fmla="*/ 0 h 9525"/>
                <a:gd name="connsiteX1" fmla="*/ 282893 w 28289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2892" h="9525">
                  <a:moveTo>
                    <a:pt x="0" y="0"/>
                  </a:moveTo>
                  <a:lnTo>
                    <a:pt x="28289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1660D547-A344-49DE-A705-AE2A41AB0387}"/>
                </a:ext>
              </a:extLst>
            </p:cNvPr>
            <p:cNvSpPr/>
            <p:nvPr/>
          </p:nvSpPr>
          <p:spPr>
            <a:xfrm>
              <a:off x="3459266" y="3380964"/>
              <a:ext cx="435292" cy="639127"/>
            </a:xfrm>
            <a:custGeom>
              <a:avLst/>
              <a:gdLst>
                <a:gd name="connsiteX0" fmla="*/ 130493 w 435292"/>
                <a:gd name="connsiteY0" fmla="*/ 0 h 639127"/>
                <a:gd name="connsiteX1" fmla="*/ 423862 w 435292"/>
                <a:gd name="connsiteY1" fmla="*/ 0 h 639127"/>
                <a:gd name="connsiteX2" fmla="*/ 435293 w 435292"/>
                <a:gd name="connsiteY2" fmla="*/ 11430 h 639127"/>
                <a:gd name="connsiteX3" fmla="*/ 435293 w 435292"/>
                <a:gd name="connsiteY3" fmla="*/ 627698 h 639127"/>
                <a:gd name="connsiteX4" fmla="*/ 423862 w 435292"/>
                <a:gd name="connsiteY4" fmla="*/ 639128 h 639127"/>
                <a:gd name="connsiteX5" fmla="*/ 423862 w 435292"/>
                <a:gd name="connsiteY5" fmla="*/ 639128 h 639127"/>
                <a:gd name="connsiteX6" fmla="*/ 11430 w 435292"/>
                <a:gd name="connsiteY6" fmla="*/ 639128 h 639127"/>
                <a:gd name="connsiteX7" fmla="*/ 0 w 435292"/>
                <a:gd name="connsiteY7" fmla="*/ 627698 h 639127"/>
                <a:gd name="connsiteX8" fmla="*/ 0 w 435292"/>
                <a:gd name="connsiteY8" fmla="*/ 627698 h 639127"/>
                <a:gd name="connsiteX9" fmla="*/ 0 w 435292"/>
                <a:gd name="connsiteY9" fmla="*/ 120968 h 639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5292" h="639127">
                  <a:moveTo>
                    <a:pt x="130493" y="0"/>
                  </a:moveTo>
                  <a:lnTo>
                    <a:pt x="423862" y="0"/>
                  </a:lnTo>
                  <a:cubicBezTo>
                    <a:pt x="430530" y="0"/>
                    <a:pt x="435293" y="4763"/>
                    <a:pt x="435293" y="11430"/>
                  </a:cubicBezTo>
                  <a:lnTo>
                    <a:pt x="435293" y="627698"/>
                  </a:lnTo>
                  <a:cubicBezTo>
                    <a:pt x="435293" y="634365"/>
                    <a:pt x="430530" y="639128"/>
                    <a:pt x="423862" y="639128"/>
                  </a:cubicBezTo>
                  <a:lnTo>
                    <a:pt x="423862" y="639128"/>
                  </a:lnTo>
                  <a:lnTo>
                    <a:pt x="11430" y="639128"/>
                  </a:lnTo>
                  <a:cubicBezTo>
                    <a:pt x="4763" y="639128"/>
                    <a:pt x="0" y="634365"/>
                    <a:pt x="0" y="627698"/>
                  </a:cubicBezTo>
                  <a:lnTo>
                    <a:pt x="0" y="627698"/>
                  </a:lnTo>
                  <a:lnTo>
                    <a:pt x="0" y="120968"/>
                  </a:lnTo>
                </a:path>
              </a:pathLst>
            </a:custGeom>
            <a:noFill/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E8C3892A-1789-4AB4-B448-D5B6B3A7D8B8}"/>
                </a:ext>
              </a:extLst>
            </p:cNvPr>
            <p:cNvSpPr/>
            <p:nvPr/>
          </p:nvSpPr>
          <p:spPr>
            <a:xfrm>
              <a:off x="3459266" y="3380964"/>
              <a:ext cx="130492" cy="120967"/>
            </a:xfrm>
            <a:custGeom>
              <a:avLst/>
              <a:gdLst>
                <a:gd name="connsiteX0" fmla="*/ 130493 w 130492"/>
                <a:gd name="connsiteY0" fmla="*/ 0 h 120967"/>
                <a:gd name="connsiteX1" fmla="*/ 130493 w 130492"/>
                <a:gd name="connsiteY1" fmla="*/ 120968 h 120967"/>
                <a:gd name="connsiteX2" fmla="*/ 0 w 130492"/>
                <a:gd name="connsiteY2" fmla="*/ 120968 h 120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492" h="120967">
                  <a:moveTo>
                    <a:pt x="130493" y="0"/>
                  </a:moveTo>
                  <a:lnTo>
                    <a:pt x="130493" y="120968"/>
                  </a:lnTo>
                  <a:lnTo>
                    <a:pt x="0" y="120968"/>
                  </a:lnTo>
                  <a:close/>
                </a:path>
              </a:pathLst>
            </a:custGeom>
            <a:noFill/>
            <a:ln w="21431" cap="flat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E883C2B6-F71E-466B-92FC-C34B6F2B9266}"/>
                </a:ext>
              </a:extLst>
            </p:cNvPr>
            <p:cNvSpPr/>
            <p:nvPr/>
          </p:nvSpPr>
          <p:spPr>
            <a:xfrm>
              <a:off x="3962957" y="3567654"/>
              <a:ext cx="53666" cy="318134"/>
            </a:xfrm>
            <a:custGeom>
              <a:avLst/>
              <a:gdLst>
                <a:gd name="connsiteX0" fmla="*/ 44948 w 53666"/>
                <a:gd name="connsiteY0" fmla="*/ 0 h 318134"/>
                <a:gd name="connsiteX1" fmla="*/ 53520 w 53666"/>
                <a:gd name="connsiteY1" fmla="*/ 135255 h 318134"/>
                <a:gd name="connsiteX2" fmla="*/ 26851 w 53666"/>
                <a:gd name="connsiteY2" fmla="*/ 318135 h 318134"/>
                <a:gd name="connsiteX3" fmla="*/ 180 w 53666"/>
                <a:gd name="connsiteY3" fmla="*/ 135255 h 318134"/>
                <a:gd name="connsiteX4" fmla="*/ 7801 w 53666"/>
                <a:gd name="connsiteY4" fmla="*/ 0 h 318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666" h="318134">
                  <a:moveTo>
                    <a:pt x="44948" y="0"/>
                  </a:moveTo>
                  <a:cubicBezTo>
                    <a:pt x="50663" y="44768"/>
                    <a:pt x="54473" y="90488"/>
                    <a:pt x="53520" y="135255"/>
                  </a:cubicBezTo>
                  <a:cubicBezTo>
                    <a:pt x="53520" y="236220"/>
                    <a:pt x="42091" y="318135"/>
                    <a:pt x="26851" y="318135"/>
                  </a:cubicBezTo>
                  <a:cubicBezTo>
                    <a:pt x="11611" y="318135"/>
                    <a:pt x="180" y="236220"/>
                    <a:pt x="180" y="135255"/>
                  </a:cubicBezTo>
                  <a:cubicBezTo>
                    <a:pt x="-772" y="90488"/>
                    <a:pt x="2086" y="44768"/>
                    <a:pt x="7801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C32AA4ED-6EE4-4734-8F14-344137AE4786}"/>
                </a:ext>
              </a:extLst>
            </p:cNvPr>
            <p:cNvSpPr/>
            <p:nvPr/>
          </p:nvSpPr>
          <p:spPr>
            <a:xfrm>
              <a:off x="3968853" y="3641949"/>
              <a:ext cx="42862" cy="9525"/>
            </a:xfrm>
            <a:custGeom>
              <a:avLst/>
              <a:gdLst>
                <a:gd name="connsiteX0" fmla="*/ 0 w 42862"/>
                <a:gd name="connsiteY0" fmla="*/ 0 h 9525"/>
                <a:gd name="connsiteX1" fmla="*/ 42862 w 4286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862" h="9525">
                  <a:moveTo>
                    <a:pt x="0" y="0"/>
                  </a:moveTo>
                  <a:lnTo>
                    <a:pt x="4286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C11FC4A7-58E3-4309-8F24-C9ACFD88E3C0}"/>
                </a:ext>
              </a:extLst>
            </p:cNvPr>
            <p:cNvSpPr/>
            <p:nvPr/>
          </p:nvSpPr>
          <p:spPr>
            <a:xfrm>
              <a:off x="3970758" y="3497169"/>
              <a:ext cx="37147" cy="104775"/>
            </a:xfrm>
            <a:custGeom>
              <a:avLst/>
              <a:gdLst>
                <a:gd name="connsiteX0" fmla="*/ 0 w 37147"/>
                <a:gd name="connsiteY0" fmla="*/ 0 h 104775"/>
                <a:gd name="connsiteX1" fmla="*/ 37148 w 37147"/>
                <a:gd name="connsiteY1" fmla="*/ 0 h 104775"/>
                <a:gd name="connsiteX2" fmla="*/ 37148 w 37147"/>
                <a:gd name="connsiteY2" fmla="*/ 104775 h 104775"/>
                <a:gd name="connsiteX3" fmla="*/ 0 w 37147"/>
                <a:gd name="connsiteY3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47" h="104775">
                  <a:moveTo>
                    <a:pt x="0" y="0"/>
                  </a:moveTo>
                  <a:lnTo>
                    <a:pt x="37148" y="0"/>
                  </a:lnTo>
                  <a:lnTo>
                    <a:pt x="37148" y="104775"/>
                  </a:lnTo>
                  <a:lnTo>
                    <a:pt x="0" y="10477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9DDC20C4-D003-4DBC-A922-A8BB3BDF556A}"/>
                </a:ext>
              </a:extLst>
            </p:cNvPr>
            <p:cNvSpPr/>
            <p:nvPr/>
          </p:nvSpPr>
          <p:spPr>
            <a:xfrm>
              <a:off x="3940278" y="3535269"/>
              <a:ext cx="30480" cy="134302"/>
            </a:xfrm>
            <a:custGeom>
              <a:avLst/>
              <a:gdLst>
                <a:gd name="connsiteX0" fmla="*/ 0 w 30480"/>
                <a:gd name="connsiteY0" fmla="*/ 134302 h 134302"/>
                <a:gd name="connsiteX1" fmla="*/ 0 w 30480"/>
                <a:gd name="connsiteY1" fmla="*/ 41910 h 134302"/>
                <a:gd name="connsiteX2" fmla="*/ 30480 w 30480"/>
                <a:gd name="connsiteY2" fmla="*/ 0 h 134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" h="134302">
                  <a:moveTo>
                    <a:pt x="0" y="134302"/>
                  </a:moveTo>
                  <a:lnTo>
                    <a:pt x="0" y="41910"/>
                  </a:lnTo>
                  <a:cubicBezTo>
                    <a:pt x="0" y="26670"/>
                    <a:pt x="1905" y="5715"/>
                    <a:pt x="3048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CF0A6A9C-5150-4788-857D-BA2DD4BFB00A}"/>
                </a:ext>
              </a:extLst>
            </p:cNvPr>
            <p:cNvSpPr/>
            <p:nvPr/>
          </p:nvSpPr>
          <p:spPr>
            <a:xfrm>
              <a:off x="3989808" y="3886742"/>
              <a:ext cx="9525" cy="17144"/>
            </a:xfrm>
            <a:custGeom>
              <a:avLst/>
              <a:gdLst>
                <a:gd name="connsiteX0" fmla="*/ 0 w 9525"/>
                <a:gd name="connsiteY0" fmla="*/ 0 h 17144"/>
                <a:gd name="connsiteX1" fmla="*/ 0 w 9525"/>
                <a:gd name="connsiteY1" fmla="*/ 17145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4">
                  <a:moveTo>
                    <a:pt x="0" y="0"/>
                  </a:moveTo>
                  <a:lnTo>
                    <a:pt x="0" y="1714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2" name="Graphic 53">
            <a:extLst>
              <a:ext uri="{FF2B5EF4-FFF2-40B4-BE49-F238E27FC236}">
                <a16:creationId xmlns:a16="http://schemas.microsoft.com/office/drawing/2014/main" id="{7656D95A-7FB3-4CD9-981A-44001BE085BC}"/>
              </a:ext>
            </a:extLst>
          </p:cNvPr>
          <p:cNvGrpSpPr/>
          <p:nvPr/>
        </p:nvGrpSpPr>
        <p:grpSpPr>
          <a:xfrm>
            <a:off x="5606576" y="3409539"/>
            <a:ext cx="593407" cy="590549"/>
            <a:chOff x="5606576" y="3409539"/>
            <a:chExt cx="593407" cy="590549"/>
          </a:xfrm>
          <a:noFill/>
        </p:grpSpPr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E2EFAFA3-1B54-4FD3-BBAA-0AD1447341C3}"/>
                </a:ext>
              </a:extLst>
            </p:cNvPr>
            <p:cNvSpPr/>
            <p:nvPr/>
          </p:nvSpPr>
          <p:spPr>
            <a:xfrm>
              <a:off x="5828508" y="3409539"/>
              <a:ext cx="342900" cy="231457"/>
            </a:xfrm>
            <a:custGeom>
              <a:avLst/>
              <a:gdLst>
                <a:gd name="connsiteX0" fmla="*/ 342900 w 342900"/>
                <a:gd name="connsiteY0" fmla="*/ 211455 h 231457"/>
                <a:gd name="connsiteX1" fmla="*/ 231458 w 342900"/>
                <a:gd name="connsiteY1" fmla="*/ 32385 h 231457"/>
                <a:gd name="connsiteX2" fmla="*/ 231458 w 342900"/>
                <a:gd name="connsiteY2" fmla="*/ 32385 h 231457"/>
                <a:gd name="connsiteX3" fmla="*/ 212408 w 342900"/>
                <a:gd name="connsiteY3" fmla="*/ 0 h 231457"/>
                <a:gd name="connsiteX4" fmla="*/ 212408 w 342900"/>
                <a:gd name="connsiteY4" fmla="*/ 0 h 231457"/>
                <a:gd name="connsiteX5" fmla="*/ 212408 w 342900"/>
                <a:gd name="connsiteY5" fmla="*/ 0 h 231457"/>
                <a:gd name="connsiteX6" fmla="*/ 179070 w 342900"/>
                <a:gd name="connsiteY6" fmla="*/ 20002 h 231457"/>
                <a:gd name="connsiteX7" fmla="*/ 179070 w 342900"/>
                <a:gd name="connsiteY7" fmla="*/ 20002 h 231457"/>
                <a:gd name="connsiteX8" fmla="*/ 0 w 342900"/>
                <a:gd name="connsiteY8" fmla="*/ 130493 h 231457"/>
                <a:gd name="connsiteX9" fmla="*/ 20003 w 342900"/>
                <a:gd name="connsiteY9" fmla="*/ 162877 h 231457"/>
                <a:gd name="connsiteX10" fmla="*/ 198120 w 342900"/>
                <a:gd name="connsiteY10" fmla="*/ 53340 h 231457"/>
                <a:gd name="connsiteX11" fmla="*/ 309563 w 342900"/>
                <a:gd name="connsiteY11" fmla="*/ 231458 h 23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2900" h="231457">
                  <a:moveTo>
                    <a:pt x="342900" y="211455"/>
                  </a:moveTo>
                  <a:lnTo>
                    <a:pt x="231458" y="32385"/>
                  </a:lnTo>
                  <a:lnTo>
                    <a:pt x="231458" y="32385"/>
                  </a:lnTo>
                  <a:lnTo>
                    <a:pt x="212408" y="0"/>
                  </a:lnTo>
                  <a:lnTo>
                    <a:pt x="212408" y="0"/>
                  </a:lnTo>
                  <a:lnTo>
                    <a:pt x="212408" y="0"/>
                  </a:lnTo>
                  <a:lnTo>
                    <a:pt x="179070" y="20002"/>
                  </a:lnTo>
                  <a:lnTo>
                    <a:pt x="179070" y="20002"/>
                  </a:lnTo>
                  <a:lnTo>
                    <a:pt x="0" y="130493"/>
                  </a:lnTo>
                  <a:lnTo>
                    <a:pt x="20003" y="162877"/>
                  </a:lnTo>
                  <a:lnTo>
                    <a:pt x="198120" y="53340"/>
                  </a:lnTo>
                  <a:lnTo>
                    <a:pt x="309563" y="23145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5C9ED680-4855-4FAD-A360-11B6530C70CF}"/>
                </a:ext>
              </a:extLst>
            </p:cNvPr>
            <p:cNvSpPr/>
            <p:nvPr/>
          </p:nvSpPr>
          <p:spPr>
            <a:xfrm>
              <a:off x="5832319" y="3562892"/>
              <a:ext cx="31432" cy="140017"/>
            </a:xfrm>
            <a:custGeom>
              <a:avLst/>
              <a:gdLst>
                <a:gd name="connsiteX0" fmla="*/ 0 w 31432"/>
                <a:gd name="connsiteY0" fmla="*/ 140018 h 140017"/>
                <a:gd name="connsiteX1" fmla="*/ 31433 w 31432"/>
                <a:gd name="connsiteY1" fmla="*/ 0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2" h="140017">
                  <a:moveTo>
                    <a:pt x="0" y="140018"/>
                  </a:moveTo>
                  <a:lnTo>
                    <a:pt x="3143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CA0EAA8A-F268-4426-A81E-FD5AC786FBF4}"/>
                </a:ext>
              </a:extLst>
            </p:cNvPr>
            <p:cNvSpPr/>
            <p:nvPr/>
          </p:nvSpPr>
          <p:spPr>
            <a:xfrm>
              <a:off x="6095209" y="3625757"/>
              <a:ext cx="33337" cy="140017"/>
            </a:xfrm>
            <a:custGeom>
              <a:avLst/>
              <a:gdLst>
                <a:gd name="connsiteX0" fmla="*/ 33338 w 33337"/>
                <a:gd name="connsiteY0" fmla="*/ 0 h 140017"/>
                <a:gd name="connsiteX1" fmla="*/ 0 w 33337"/>
                <a:gd name="connsiteY1" fmla="*/ 140017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37" h="140017">
                  <a:moveTo>
                    <a:pt x="33338" y="0"/>
                  </a:moveTo>
                  <a:lnTo>
                    <a:pt x="0" y="14001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80EFEF14-F49E-4DB9-BC19-15CE7C24A638}"/>
                </a:ext>
              </a:extLst>
            </p:cNvPr>
            <p:cNvSpPr/>
            <p:nvPr/>
          </p:nvSpPr>
          <p:spPr>
            <a:xfrm>
              <a:off x="6093303" y="3440972"/>
              <a:ext cx="68580" cy="123825"/>
            </a:xfrm>
            <a:custGeom>
              <a:avLst/>
              <a:gdLst>
                <a:gd name="connsiteX0" fmla="*/ 0 w 68580"/>
                <a:gd name="connsiteY0" fmla="*/ 53340 h 123825"/>
                <a:gd name="connsiteX1" fmla="*/ 11430 w 68580"/>
                <a:gd name="connsiteY1" fmla="*/ 0 h 123825"/>
                <a:gd name="connsiteX2" fmla="*/ 68580 w 68580"/>
                <a:gd name="connsiteY2" fmla="*/ 13335 h 123825"/>
                <a:gd name="connsiteX3" fmla="*/ 42863 w 68580"/>
                <a:gd name="connsiteY3" fmla="*/ 12382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" h="123825">
                  <a:moveTo>
                    <a:pt x="0" y="53340"/>
                  </a:moveTo>
                  <a:lnTo>
                    <a:pt x="11430" y="0"/>
                  </a:lnTo>
                  <a:lnTo>
                    <a:pt x="68580" y="13335"/>
                  </a:lnTo>
                  <a:lnTo>
                    <a:pt x="42863" y="12382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7EBDE7AD-2AD1-4300-8F9A-D777106DC1FA}"/>
                </a:ext>
              </a:extLst>
            </p:cNvPr>
            <p:cNvSpPr/>
            <p:nvPr/>
          </p:nvSpPr>
          <p:spPr>
            <a:xfrm>
              <a:off x="5806601" y="3697194"/>
              <a:ext cx="312420" cy="74295"/>
            </a:xfrm>
            <a:custGeom>
              <a:avLst/>
              <a:gdLst>
                <a:gd name="connsiteX0" fmla="*/ 0 w 312420"/>
                <a:gd name="connsiteY0" fmla="*/ 0 h 74295"/>
                <a:gd name="connsiteX1" fmla="*/ 312420 w 312420"/>
                <a:gd name="connsiteY1" fmla="*/ 74295 h 7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420" h="74295">
                  <a:moveTo>
                    <a:pt x="0" y="0"/>
                  </a:moveTo>
                  <a:lnTo>
                    <a:pt x="312420" y="7429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6FE4A9D5-B7D0-4A0C-B62E-C6FD579D4075}"/>
                </a:ext>
              </a:extLst>
            </p:cNvPr>
            <p:cNvSpPr/>
            <p:nvPr/>
          </p:nvSpPr>
          <p:spPr>
            <a:xfrm>
              <a:off x="5737069" y="3668619"/>
              <a:ext cx="462915" cy="226694"/>
            </a:xfrm>
            <a:custGeom>
              <a:avLst/>
              <a:gdLst>
                <a:gd name="connsiteX0" fmla="*/ 462915 w 462915"/>
                <a:gd name="connsiteY0" fmla="*/ 0 h 226694"/>
                <a:gd name="connsiteX1" fmla="*/ 396240 w 462915"/>
                <a:gd name="connsiteY1" fmla="*/ 226695 h 226694"/>
                <a:gd name="connsiteX2" fmla="*/ 72390 w 462915"/>
                <a:gd name="connsiteY2" fmla="*/ 226695 h 226694"/>
                <a:gd name="connsiteX3" fmla="*/ 0 w 462915"/>
                <a:gd name="connsiteY3" fmla="*/ 0 h 226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2915" h="226694">
                  <a:moveTo>
                    <a:pt x="462915" y="0"/>
                  </a:moveTo>
                  <a:lnTo>
                    <a:pt x="396240" y="226695"/>
                  </a:lnTo>
                  <a:lnTo>
                    <a:pt x="72390" y="226695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5D8F732-8A2C-480F-8A41-CE2650C55A29}"/>
                </a:ext>
              </a:extLst>
            </p:cNvPr>
            <p:cNvSpPr/>
            <p:nvPr/>
          </p:nvSpPr>
          <p:spPr>
            <a:xfrm>
              <a:off x="5606576" y="3552414"/>
              <a:ext cx="174307" cy="116205"/>
            </a:xfrm>
            <a:custGeom>
              <a:avLst/>
              <a:gdLst>
                <a:gd name="connsiteX0" fmla="*/ 0 w 174307"/>
                <a:gd name="connsiteY0" fmla="*/ 0 h 116205"/>
                <a:gd name="connsiteX1" fmla="*/ 98107 w 174307"/>
                <a:gd name="connsiteY1" fmla="*/ 0 h 116205"/>
                <a:gd name="connsiteX2" fmla="*/ 130493 w 174307"/>
                <a:gd name="connsiteY2" fmla="*/ 116205 h 116205"/>
                <a:gd name="connsiteX3" fmla="*/ 174308 w 174307"/>
                <a:gd name="connsiteY3" fmla="*/ 116205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307" h="116205">
                  <a:moveTo>
                    <a:pt x="0" y="0"/>
                  </a:moveTo>
                  <a:lnTo>
                    <a:pt x="98107" y="0"/>
                  </a:lnTo>
                  <a:lnTo>
                    <a:pt x="130493" y="116205"/>
                  </a:lnTo>
                  <a:lnTo>
                    <a:pt x="174308" y="11620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E5811FE6-8A88-4C7F-8630-1336C4B96BC9}"/>
                </a:ext>
              </a:extLst>
            </p:cNvPr>
            <p:cNvSpPr/>
            <p:nvPr/>
          </p:nvSpPr>
          <p:spPr>
            <a:xfrm>
              <a:off x="5803744" y="3935319"/>
              <a:ext cx="64769" cy="64769"/>
            </a:xfrm>
            <a:custGeom>
              <a:avLst/>
              <a:gdLst>
                <a:gd name="connsiteX0" fmla="*/ 64770 w 64769"/>
                <a:gd name="connsiteY0" fmla="*/ 32385 h 64769"/>
                <a:gd name="connsiteX1" fmla="*/ 32385 w 64769"/>
                <a:gd name="connsiteY1" fmla="*/ 64770 h 64769"/>
                <a:gd name="connsiteX2" fmla="*/ 0 w 64769"/>
                <a:gd name="connsiteY2" fmla="*/ 32385 h 64769"/>
                <a:gd name="connsiteX3" fmla="*/ 32385 w 64769"/>
                <a:gd name="connsiteY3" fmla="*/ 0 h 64769"/>
                <a:gd name="connsiteX4" fmla="*/ 32385 w 64769"/>
                <a:gd name="connsiteY4" fmla="*/ 0 h 64769"/>
                <a:gd name="connsiteX5" fmla="*/ 64770 w 64769"/>
                <a:gd name="connsiteY5" fmla="*/ 32385 h 64769"/>
                <a:gd name="connsiteX6" fmla="*/ 64770 w 64769"/>
                <a:gd name="connsiteY6" fmla="*/ 32385 h 6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769" h="64769">
                  <a:moveTo>
                    <a:pt x="64770" y="32385"/>
                  </a:moveTo>
                  <a:cubicBezTo>
                    <a:pt x="64770" y="50482"/>
                    <a:pt x="50482" y="64770"/>
                    <a:pt x="32385" y="64770"/>
                  </a:cubicBezTo>
                  <a:cubicBezTo>
                    <a:pt x="14288" y="64770"/>
                    <a:pt x="0" y="50482"/>
                    <a:pt x="0" y="32385"/>
                  </a:cubicBezTo>
                  <a:cubicBezTo>
                    <a:pt x="0" y="14288"/>
                    <a:pt x="14288" y="0"/>
                    <a:pt x="32385" y="0"/>
                  </a:cubicBezTo>
                  <a:lnTo>
                    <a:pt x="32385" y="0"/>
                  </a:lnTo>
                  <a:cubicBezTo>
                    <a:pt x="49530" y="0"/>
                    <a:pt x="64770" y="14288"/>
                    <a:pt x="64770" y="32385"/>
                  </a:cubicBezTo>
                  <a:lnTo>
                    <a:pt x="64770" y="3238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C32545DD-D66C-4DA4-9B8B-CC98F701CE1F}"/>
                </a:ext>
              </a:extLst>
            </p:cNvPr>
            <p:cNvSpPr/>
            <p:nvPr/>
          </p:nvSpPr>
          <p:spPr>
            <a:xfrm>
              <a:off x="6068539" y="3935319"/>
              <a:ext cx="64770" cy="64769"/>
            </a:xfrm>
            <a:custGeom>
              <a:avLst/>
              <a:gdLst>
                <a:gd name="connsiteX0" fmla="*/ 64770 w 64770"/>
                <a:gd name="connsiteY0" fmla="*/ 32385 h 64769"/>
                <a:gd name="connsiteX1" fmla="*/ 32385 w 64770"/>
                <a:gd name="connsiteY1" fmla="*/ 64770 h 64769"/>
                <a:gd name="connsiteX2" fmla="*/ 0 w 64770"/>
                <a:gd name="connsiteY2" fmla="*/ 32385 h 64769"/>
                <a:gd name="connsiteX3" fmla="*/ 32385 w 64770"/>
                <a:gd name="connsiteY3" fmla="*/ 0 h 64769"/>
                <a:gd name="connsiteX4" fmla="*/ 64770 w 64770"/>
                <a:gd name="connsiteY4" fmla="*/ 32385 h 64769"/>
                <a:gd name="connsiteX5" fmla="*/ 64770 w 64770"/>
                <a:gd name="connsiteY5" fmla="*/ 32385 h 6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770" h="64769">
                  <a:moveTo>
                    <a:pt x="64770" y="32385"/>
                  </a:moveTo>
                  <a:cubicBezTo>
                    <a:pt x="64770" y="50482"/>
                    <a:pt x="50483" y="64770"/>
                    <a:pt x="32385" y="64770"/>
                  </a:cubicBezTo>
                  <a:cubicBezTo>
                    <a:pt x="14288" y="64770"/>
                    <a:pt x="0" y="50482"/>
                    <a:pt x="0" y="32385"/>
                  </a:cubicBezTo>
                  <a:cubicBezTo>
                    <a:pt x="0" y="14288"/>
                    <a:pt x="14288" y="0"/>
                    <a:pt x="32385" y="0"/>
                  </a:cubicBezTo>
                  <a:cubicBezTo>
                    <a:pt x="50483" y="0"/>
                    <a:pt x="64770" y="14288"/>
                    <a:pt x="64770" y="32385"/>
                  </a:cubicBezTo>
                  <a:lnTo>
                    <a:pt x="64770" y="3238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4" name="Graphic 55">
            <a:extLst>
              <a:ext uri="{FF2B5EF4-FFF2-40B4-BE49-F238E27FC236}">
                <a16:creationId xmlns:a16="http://schemas.microsoft.com/office/drawing/2014/main" id="{2FCA4F12-9ECD-445D-828F-3454950DB8D1}"/>
              </a:ext>
            </a:extLst>
          </p:cNvPr>
          <p:cNvGrpSpPr/>
          <p:nvPr/>
        </p:nvGrpSpPr>
        <p:grpSpPr>
          <a:xfrm>
            <a:off x="7757697" y="3447639"/>
            <a:ext cx="605790" cy="523874"/>
            <a:chOff x="7757697" y="3447639"/>
            <a:chExt cx="605790" cy="523874"/>
          </a:xfrm>
          <a:noFill/>
        </p:grpSpPr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B04A9108-7B17-4353-BCDE-23A76A4E126E}"/>
                </a:ext>
              </a:extLst>
            </p:cNvPr>
            <p:cNvSpPr/>
            <p:nvPr/>
          </p:nvSpPr>
          <p:spPr>
            <a:xfrm>
              <a:off x="8179654" y="3687669"/>
              <a:ext cx="118110" cy="118110"/>
            </a:xfrm>
            <a:custGeom>
              <a:avLst/>
              <a:gdLst>
                <a:gd name="connsiteX0" fmla="*/ 59055 w 118110"/>
                <a:gd name="connsiteY0" fmla="*/ 118110 h 118110"/>
                <a:gd name="connsiteX1" fmla="*/ 0 w 118110"/>
                <a:gd name="connsiteY1" fmla="*/ 59055 h 118110"/>
                <a:gd name="connsiteX2" fmla="*/ 59055 w 118110"/>
                <a:gd name="connsiteY2" fmla="*/ 0 h 118110"/>
                <a:gd name="connsiteX3" fmla="*/ 118110 w 118110"/>
                <a:gd name="connsiteY3" fmla="*/ 59055 h 118110"/>
                <a:gd name="connsiteX4" fmla="*/ 118110 w 118110"/>
                <a:gd name="connsiteY4" fmla="*/ 59055 h 118110"/>
                <a:gd name="connsiteX5" fmla="*/ 59055 w 118110"/>
                <a:gd name="connsiteY5" fmla="*/ 11811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8110" h="118110">
                  <a:moveTo>
                    <a:pt x="59055" y="118110"/>
                  </a:moveTo>
                  <a:cubicBezTo>
                    <a:pt x="26670" y="118110"/>
                    <a:pt x="0" y="91440"/>
                    <a:pt x="0" y="59055"/>
                  </a:cubicBezTo>
                  <a:cubicBezTo>
                    <a:pt x="0" y="26670"/>
                    <a:pt x="26670" y="0"/>
                    <a:pt x="59055" y="0"/>
                  </a:cubicBezTo>
                  <a:cubicBezTo>
                    <a:pt x="91440" y="0"/>
                    <a:pt x="118110" y="26670"/>
                    <a:pt x="118110" y="59055"/>
                  </a:cubicBezTo>
                  <a:lnTo>
                    <a:pt x="118110" y="59055"/>
                  </a:lnTo>
                  <a:cubicBezTo>
                    <a:pt x="117158" y="91440"/>
                    <a:pt x="91440" y="118110"/>
                    <a:pt x="59055" y="11811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0AC58846-FFF1-43A1-9E40-03EDCEB07094}"/>
                </a:ext>
              </a:extLst>
            </p:cNvPr>
            <p:cNvSpPr/>
            <p:nvPr/>
          </p:nvSpPr>
          <p:spPr>
            <a:xfrm>
              <a:off x="8126314" y="3634329"/>
              <a:ext cx="223837" cy="224790"/>
            </a:xfrm>
            <a:custGeom>
              <a:avLst/>
              <a:gdLst>
                <a:gd name="connsiteX0" fmla="*/ 112395 w 223837"/>
                <a:gd name="connsiteY0" fmla="*/ 224790 h 224790"/>
                <a:gd name="connsiteX1" fmla="*/ 33338 w 223837"/>
                <a:gd name="connsiteY1" fmla="*/ 191453 h 224790"/>
                <a:gd name="connsiteX2" fmla="*/ 0 w 223837"/>
                <a:gd name="connsiteY2" fmla="*/ 112395 h 224790"/>
                <a:gd name="connsiteX3" fmla="*/ 33338 w 223837"/>
                <a:gd name="connsiteY3" fmla="*/ 33338 h 224790"/>
                <a:gd name="connsiteX4" fmla="*/ 112395 w 223837"/>
                <a:gd name="connsiteY4" fmla="*/ 0 h 224790"/>
                <a:gd name="connsiteX5" fmla="*/ 191452 w 223837"/>
                <a:gd name="connsiteY5" fmla="*/ 33338 h 224790"/>
                <a:gd name="connsiteX6" fmla="*/ 223838 w 223837"/>
                <a:gd name="connsiteY6" fmla="*/ 112395 h 224790"/>
                <a:gd name="connsiteX7" fmla="*/ 191452 w 223837"/>
                <a:gd name="connsiteY7" fmla="*/ 191453 h 224790"/>
                <a:gd name="connsiteX8" fmla="*/ 112395 w 223837"/>
                <a:gd name="connsiteY8" fmla="*/ 224790 h 22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3837" h="224790">
                  <a:moveTo>
                    <a:pt x="112395" y="224790"/>
                  </a:moveTo>
                  <a:cubicBezTo>
                    <a:pt x="90488" y="205740"/>
                    <a:pt x="62865" y="193358"/>
                    <a:pt x="33338" y="191453"/>
                  </a:cubicBezTo>
                  <a:cubicBezTo>
                    <a:pt x="31432" y="161925"/>
                    <a:pt x="20002" y="134303"/>
                    <a:pt x="0" y="112395"/>
                  </a:cubicBezTo>
                  <a:cubicBezTo>
                    <a:pt x="19050" y="90488"/>
                    <a:pt x="31432" y="62865"/>
                    <a:pt x="33338" y="33338"/>
                  </a:cubicBezTo>
                  <a:cubicBezTo>
                    <a:pt x="62865" y="31432"/>
                    <a:pt x="90488" y="20003"/>
                    <a:pt x="112395" y="0"/>
                  </a:cubicBezTo>
                  <a:cubicBezTo>
                    <a:pt x="134302" y="19050"/>
                    <a:pt x="161925" y="31432"/>
                    <a:pt x="191452" y="33338"/>
                  </a:cubicBezTo>
                  <a:cubicBezTo>
                    <a:pt x="193357" y="62865"/>
                    <a:pt x="204788" y="90488"/>
                    <a:pt x="223838" y="112395"/>
                  </a:cubicBezTo>
                  <a:cubicBezTo>
                    <a:pt x="204788" y="134303"/>
                    <a:pt x="193357" y="162878"/>
                    <a:pt x="191452" y="191453"/>
                  </a:cubicBezTo>
                  <a:cubicBezTo>
                    <a:pt x="161925" y="193358"/>
                    <a:pt x="134302" y="204788"/>
                    <a:pt x="112395" y="22479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970215F0-6586-4A60-B636-5159E329D037}"/>
                </a:ext>
              </a:extLst>
            </p:cNvPr>
            <p:cNvSpPr/>
            <p:nvPr/>
          </p:nvSpPr>
          <p:spPr>
            <a:xfrm>
              <a:off x="8141554" y="3829592"/>
              <a:ext cx="90487" cy="141922"/>
            </a:xfrm>
            <a:custGeom>
              <a:avLst/>
              <a:gdLst>
                <a:gd name="connsiteX0" fmla="*/ 90488 w 90487"/>
                <a:gd name="connsiteY0" fmla="*/ 24765 h 141922"/>
                <a:gd name="connsiteX1" fmla="*/ 53340 w 90487"/>
                <a:gd name="connsiteY1" fmla="*/ 141922 h 141922"/>
                <a:gd name="connsiteX2" fmla="*/ 0 w 90487"/>
                <a:gd name="connsiteY2" fmla="*/ 125730 h 141922"/>
                <a:gd name="connsiteX3" fmla="*/ 40005 w 90487"/>
                <a:gd name="connsiteY3" fmla="*/ 0 h 141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487" h="141922">
                  <a:moveTo>
                    <a:pt x="90488" y="24765"/>
                  </a:moveTo>
                  <a:lnTo>
                    <a:pt x="53340" y="141922"/>
                  </a:lnTo>
                  <a:lnTo>
                    <a:pt x="0" y="125730"/>
                  </a:lnTo>
                  <a:lnTo>
                    <a:pt x="4000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4273C7C4-4C5E-4421-9761-216AAF42798D}"/>
                </a:ext>
              </a:extLst>
            </p:cNvPr>
            <p:cNvSpPr/>
            <p:nvPr/>
          </p:nvSpPr>
          <p:spPr>
            <a:xfrm>
              <a:off x="8244424" y="3829592"/>
              <a:ext cx="90487" cy="141922"/>
            </a:xfrm>
            <a:custGeom>
              <a:avLst/>
              <a:gdLst>
                <a:gd name="connsiteX0" fmla="*/ 0 w 90487"/>
                <a:gd name="connsiteY0" fmla="*/ 24765 h 141922"/>
                <a:gd name="connsiteX1" fmla="*/ 37147 w 90487"/>
                <a:gd name="connsiteY1" fmla="*/ 141922 h 141922"/>
                <a:gd name="connsiteX2" fmla="*/ 90488 w 90487"/>
                <a:gd name="connsiteY2" fmla="*/ 125730 h 141922"/>
                <a:gd name="connsiteX3" fmla="*/ 50482 w 90487"/>
                <a:gd name="connsiteY3" fmla="*/ 0 h 141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487" h="141922">
                  <a:moveTo>
                    <a:pt x="0" y="24765"/>
                  </a:moveTo>
                  <a:lnTo>
                    <a:pt x="37147" y="141922"/>
                  </a:lnTo>
                  <a:lnTo>
                    <a:pt x="90488" y="125730"/>
                  </a:lnTo>
                  <a:lnTo>
                    <a:pt x="50482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B3AB5DF7-D59D-4972-9B66-095465834008}"/>
                </a:ext>
              </a:extLst>
            </p:cNvPr>
            <p:cNvSpPr/>
            <p:nvPr/>
          </p:nvSpPr>
          <p:spPr>
            <a:xfrm>
              <a:off x="8340627" y="3773394"/>
              <a:ext cx="22860" cy="48577"/>
            </a:xfrm>
            <a:custGeom>
              <a:avLst/>
              <a:gdLst>
                <a:gd name="connsiteX0" fmla="*/ 22860 w 22860"/>
                <a:gd name="connsiteY0" fmla="*/ 0 h 48577"/>
                <a:gd name="connsiteX1" fmla="*/ 22860 w 22860"/>
                <a:gd name="connsiteY1" fmla="*/ 48577 h 48577"/>
                <a:gd name="connsiteX2" fmla="*/ 0 w 22860"/>
                <a:gd name="connsiteY2" fmla="*/ 48577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60" h="48577">
                  <a:moveTo>
                    <a:pt x="22860" y="0"/>
                  </a:moveTo>
                  <a:lnTo>
                    <a:pt x="22860" y="48577"/>
                  </a:lnTo>
                  <a:lnTo>
                    <a:pt x="0" y="4857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93B8EF62-CEB1-487E-AAB1-E181DCFC23A5}"/>
                </a:ext>
              </a:extLst>
            </p:cNvPr>
            <p:cNvSpPr/>
            <p:nvPr/>
          </p:nvSpPr>
          <p:spPr>
            <a:xfrm>
              <a:off x="7757697" y="3447639"/>
              <a:ext cx="605790" cy="374332"/>
            </a:xfrm>
            <a:custGeom>
              <a:avLst/>
              <a:gdLst>
                <a:gd name="connsiteX0" fmla="*/ 368618 w 605790"/>
                <a:gd name="connsiteY0" fmla="*/ 374333 h 374332"/>
                <a:gd name="connsiteX1" fmla="*/ 0 w 605790"/>
                <a:gd name="connsiteY1" fmla="*/ 374333 h 374332"/>
                <a:gd name="connsiteX2" fmla="*/ 0 w 605790"/>
                <a:gd name="connsiteY2" fmla="*/ 0 h 374332"/>
                <a:gd name="connsiteX3" fmla="*/ 605790 w 605790"/>
                <a:gd name="connsiteY3" fmla="*/ 0 h 374332"/>
                <a:gd name="connsiteX4" fmla="*/ 605790 w 605790"/>
                <a:gd name="connsiteY4" fmla="*/ 264795 h 374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" h="374332">
                  <a:moveTo>
                    <a:pt x="368618" y="374333"/>
                  </a:moveTo>
                  <a:lnTo>
                    <a:pt x="0" y="374333"/>
                  </a:lnTo>
                  <a:lnTo>
                    <a:pt x="0" y="0"/>
                  </a:lnTo>
                  <a:lnTo>
                    <a:pt x="605790" y="0"/>
                  </a:lnTo>
                  <a:lnTo>
                    <a:pt x="605790" y="26479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C62FF0F5-D3CF-4AEB-B7C4-98710FFBB1B2}"/>
                </a:ext>
              </a:extLst>
            </p:cNvPr>
            <p:cNvSpPr/>
            <p:nvPr/>
          </p:nvSpPr>
          <p:spPr>
            <a:xfrm>
              <a:off x="7785319" y="3552414"/>
              <a:ext cx="548640" cy="9525"/>
            </a:xfrm>
            <a:custGeom>
              <a:avLst/>
              <a:gdLst>
                <a:gd name="connsiteX0" fmla="*/ 0 w 548640"/>
                <a:gd name="connsiteY0" fmla="*/ 0 h 9525"/>
                <a:gd name="connsiteX1" fmla="*/ 548640 w 5486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8640" h="9525">
                  <a:moveTo>
                    <a:pt x="0" y="0"/>
                  </a:moveTo>
                  <a:lnTo>
                    <a:pt x="54864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7EA553CF-2765-4C29-8974-AA209F4A1309}"/>
                </a:ext>
              </a:extLst>
            </p:cNvPr>
            <p:cNvSpPr/>
            <p:nvPr/>
          </p:nvSpPr>
          <p:spPr>
            <a:xfrm>
              <a:off x="7785319" y="3607659"/>
              <a:ext cx="548640" cy="9525"/>
            </a:xfrm>
            <a:custGeom>
              <a:avLst/>
              <a:gdLst>
                <a:gd name="connsiteX0" fmla="*/ 0 w 548640"/>
                <a:gd name="connsiteY0" fmla="*/ 0 h 9525"/>
                <a:gd name="connsiteX1" fmla="*/ 548640 w 5486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8640" h="9525">
                  <a:moveTo>
                    <a:pt x="0" y="0"/>
                  </a:moveTo>
                  <a:lnTo>
                    <a:pt x="54864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B5C372F1-3580-48D5-9FBC-E23F6D5B6CC5}"/>
                </a:ext>
              </a:extLst>
            </p:cNvPr>
            <p:cNvSpPr/>
            <p:nvPr/>
          </p:nvSpPr>
          <p:spPr>
            <a:xfrm>
              <a:off x="7785319" y="3661952"/>
              <a:ext cx="293370" cy="9525"/>
            </a:xfrm>
            <a:custGeom>
              <a:avLst/>
              <a:gdLst>
                <a:gd name="connsiteX0" fmla="*/ 0 w 293370"/>
                <a:gd name="connsiteY0" fmla="*/ 0 h 9525"/>
                <a:gd name="connsiteX1" fmla="*/ 293370 w 29337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3370" h="9525">
                  <a:moveTo>
                    <a:pt x="0" y="0"/>
                  </a:moveTo>
                  <a:lnTo>
                    <a:pt x="29337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BA1BA143-8DCC-403B-BCBB-649A88B34634}"/>
                </a:ext>
              </a:extLst>
            </p:cNvPr>
            <p:cNvSpPr/>
            <p:nvPr/>
          </p:nvSpPr>
          <p:spPr>
            <a:xfrm>
              <a:off x="7785319" y="3717197"/>
              <a:ext cx="293370" cy="9525"/>
            </a:xfrm>
            <a:custGeom>
              <a:avLst/>
              <a:gdLst>
                <a:gd name="connsiteX0" fmla="*/ 0 w 293370"/>
                <a:gd name="connsiteY0" fmla="*/ 0 h 9525"/>
                <a:gd name="connsiteX1" fmla="*/ 293370 w 29337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3370" h="9525">
                  <a:moveTo>
                    <a:pt x="0" y="0"/>
                  </a:moveTo>
                  <a:lnTo>
                    <a:pt x="29337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599CF39C-32FB-4449-AD99-0E026A63F7FF}"/>
                </a:ext>
              </a:extLst>
            </p:cNvPr>
            <p:cNvSpPr/>
            <p:nvPr/>
          </p:nvSpPr>
          <p:spPr>
            <a:xfrm>
              <a:off x="7785319" y="3763869"/>
              <a:ext cx="293370" cy="9525"/>
            </a:xfrm>
            <a:custGeom>
              <a:avLst/>
              <a:gdLst>
                <a:gd name="connsiteX0" fmla="*/ 0 w 293370"/>
                <a:gd name="connsiteY0" fmla="*/ 0 h 9525"/>
                <a:gd name="connsiteX1" fmla="*/ 293370 w 29337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3370" h="9525">
                  <a:moveTo>
                    <a:pt x="0" y="0"/>
                  </a:moveTo>
                  <a:lnTo>
                    <a:pt x="29337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0C376A0C-5A49-47A6-B893-4133350C92B7}"/>
                </a:ext>
              </a:extLst>
            </p:cNvPr>
            <p:cNvSpPr/>
            <p:nvPr/>
          </p:nvSpPr>
          <p:spPr>
            <a:xfrm>
              <a:off x="7928194" y="3496217"/>
              <a:ext cx="265747" cy="9525"/>
            </a:xfrm>
            <a:custGeom>
              <a:avLst/>
              <a:gdLst>
                <a:gd name="connsiteX0" fmla="*/ 0 w 265747"/>
                <a:gd name="connsiteY0" fmla="*/ 0 h 9525"/>
                <a:gd name="connsiteX1" fmla="*/ 265748 w 26574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5747" h="9525">
                  <a:moveTo>
                    <a:pt x="0" y="0"/>
                  </a:moveTo>
                  <a:lnTo>
                    <a:pt x="26574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79" name="Graphic 59">
            <a:extLst>
              <a:ext uri="{FF2B5EF4-FFF2-40B4-BE49-F238E27FC236}">
                <a16:creationId xmlns:a16="http://schemas.microsoft.com/office/drawing/2014/main" id="{7BCB7063-6D13-4D19-9DCA-43A7E93846B8}"/>
              </a:ext>
            </a:extLst>
          </p:cNvPr>
          <p:cNvGrpSpPr/>
          <p:nvPr/>
        </p:nvGrpSpPr>
        <p:grpSpPr>
          <a:xfrm>
            <a:off x="1362438" y="5123737"/>
            <a:ext cx="428624" cy="620077"/>
            <a:chOff x="1362438" y="5123737"/>
            <a:chExt cx="428624" cy="620077"/>
          </a:xfrm>
          <a:noFill/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54010594-1D4F-4241-809A-3FD8FDA9E770}"/>
                </a:ext>
              </a:extLst>
            </p:cNvPr>
            <p:cNvSpPr/>
            <p:nvPr/>
          </p:nvSpPr>
          <p:spPr>
            <a:xfrm>
              <a:off x="1617708" y="5574270"/>
              <a:ext cx="127635" cy="127635"/>
            </a:xfrm>
            <a:custGeom>
              <a:avLst/>
              <a:gdLst>
                <a:gd name="connsiteX0" fmla="*/ 127635 w 127635"/>
                <a:gd name="connsiteY0" fmla="*/ 63817 h 127635"/>
                <a:gd name="connsiteX1" fmla="*/ 63818 w 127635"/>
                <a:gd name="connsiteY1" fmla="*/ 127635 h 127635"/>
                <a:gd name="connsiteX2" fmla="*/ 0 w 127635"/>
                <a:gd name="connsiteY2" fmla="*/ 63817 h 127635"/>
                <a:gd name="connsiteX3" fmla="*/ 63818 w 127635"/>
                <a:gd name="connsiteY3" fmla="*/ 0 h 127635"/>
                <a:gd name="connsiteX4" fmla="*/ 127635 w 127635"/>
                <a:gd name="connsiteY4" fmla="*/ 63817 h 12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635" h="127635">
                  <a:moveTo>
                    <a:pt x="127635" y="63817"/>
                  </a:moveTo>
                  <a:cubicBezTo>
                    <a:pt x="127635" y="99063"/>
                    <a:pt x="99063" y="127635"/>
                    <a:pt x="63818" y="127635"/>
                  </a:cubicBezTo>
                  <a:cubicBezTo>
                    <a:pt x="28572" y="127635"/>
                    <a:pt x="0" y="99063"/>
                    <a:pt x="0" y="63817"/>
                  </a:cubicBezTo>
                  <a:cubicBezTo>
                    <a:pt x="0" y="28572"/>
                    <a:pt x="28572" y="0"/>
                    <a:pt x="63818" y="0"/>
                  </a:cubicBezTo>
                  <a:cubicBezTo>
                    <a:pt x="99063" y="0"/>
                    <a:pt x="127635" y="28572"/>
                    <a:pt x="127635" y="6381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1B1E4CCB-975C-4C3F-BBA8-56A417E098E1}"/>
                </a:ext>
              </a:extLst>
            </p:cNvPr>
            <p:cNvSpPr/>
            <p:nvPr/>
          </p:nvSpPr>
          <p:spPr>
            <a:xfrm>
              <a:off x="1362438" y="5123737"/>
              <a:ext cx="428624" cy="620077"/>
            </a:xfrm>
            <a:custGeom>
              <a:avLst/>
              <a:gdLst>
                <a:gd name="connsiteX0" fmla="*/ 379095 w 428624"/>
                <a:gd name="connsiteY0" fmla="*/ 620078 h 620077"/>
                <a:gd name="connsiteX1" fmla="*/ 428625 w 428624"/>
                <a:gd name="connsiteY1" fmla="*/ 620078 h 620077"/>
                <a:gd name="connsiteX2" fmla="*/ 428625 w 428624"/>
                <a:gd name="connsiteY2" fmla="*/ 533400 h 620077"/>
                <a:gd name="connsiteX3" fmla="*/ 428625 w 428624"/>
                <a:gd name="connsiteY3" fmla="*/ 533400 h 620077"/>
                <a:gd name="connsiteX4" fmla="*/ 428625 w 428624"/>
                <a:gd name="connsiteY4" fmla="*/ 0 h 620077"/>
                <a:gd name="connsiteX5" fmla="*/ 171450 w 428624"/>
                <a:gd name="connsiteY5" fmla="*/ 0 h 620077"/>
                <a:gd name="connsiteX6" fmla="*/ 171450 w 428624"/>
                <a:gd name="connsiteY6" fmla="*/ 165735 h 620077"/>
                <a:gd name="connsiteX7" fmla="*/ 0 w 428624"/>
                <a:gd name="connsiteY7" fmla="*/ 165735 h 620077"/>
                <a:gd name="connsiteX8" fmla="*/ 0 w 428624"/>
                <a:gd name="connsiteY8" fmla="*/ 620078 h 620077"/>
                <a:gd name="connsiteX9" fmla="*/ 273368 w 428624"/>
                <a:gd name="connsiteY9" fmla="*/ 620078 h 620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8624" h="620077">
                  <a:moveTo>
                    <a:pt x="379095" y="620078"/>
                  </a:moveTo>
                  <a:lnTo>
                    <a:pt x="428625" y="620078"/>
                  </a:lnTo>
                  <a:lnTo>
                    <a:pt x="428625" y="533400"/>
                  </a:lnTo>
                  <a:lnTo>
                    <a:pt x="428625" y="533400"/>
                  </a:lnTo>
                  <a:lnTo>
                    <a:pt x="428625" y="0"/>
                  </a:lnTo>
                  <a:lnTo>
                    <a:pt x="171450" y="0"/>
                  </a:lnTo>
                  <a:lnTo>
                    <a:pt x="171450" y="165735"/>
                  </a:lnTo>
                  <a:lnTo>
                    <a:pt x="0" y="165735"/>
                  </a:lnTo>
                  <a:lnTo>
                    <a:pt x="0" y="620078"/>
                  </a:lnTo>
                  <a:lnTo>
                    <a:pt x="273368" y="62007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53CE6B50-C198-4366-9531-5C97D3284A6A}"/>
                </a:ext>
              </a:extLst>
            </p:cNvPr>
            <p:cNvSpPr/>
            <p:nvPr/>
          </p:nvSpPr>
          <p:spPr>
            <a:xfrm>
              <a:off x="1362438" y="5123737"/>
              <a:ext cx="171450" cy="165735"/>
            </a:xfrm>
            <a:custGeom>
              <a:avLst/>
              <a:gdLst>
                <a:gd name="connsiteX0" fmla="*/ 0 w 171450"/>
                <a:gd name="connsiteY0" fmla="*/ 165735 h 165735"/>
                <a:gd name="connsiteX1" fmla="*/ 171450 w 171450"/>
                <a:gd name="connsiteY1" fmla="*/ 0 h 165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1450" h="165735">
                  <a:moveTo>
                    <a:pt x="0" y="165735"/>
                  </a:moveTo>
                  <a:lnTo>
                    <a:pt x="17145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33243E72-379A-4D2C-8841-7BA909BCA0F4}"/>
                </a:ext>
              </a:extLst>
            </p:cNvPr>
            <p:cNvSpPr/>
            <p:nvPr/>
          </p:nvSpPr>
          <p:spPr>
            <a:xfrm>
              <a:off x="1631995" y="5163742"/>
              <a:ext cx="111442" cy="9525"/>
            </a:xfrm>
            <a:custGeom>
              <a:avLst/>
              <a:gdLst>
                <a:gd name="connsiteX0" fmla="*/ 0 w 111442"/>
                <a:gd name="connsiteY0" fmla="*/ 0 h 9525"/>
                <a:gd name="connsiteX1" fmla="*/ 111442 w 11144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1442" h="9525">
                  <a:moveTo>
                    <a:pt x="0" y="0"/>
                  </a:moveTo>
                  <a:lnTo>
                    <a:pt x="11144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700423DF-09FF-4A0F-9900-50D4FD938C26}"/>
                </a:ext>
              </a:extLst>
            </p:cNvPr>
            <p:cNvSpPr/>
            <p:nvPr/>
          </p:nvSpPr>
          <p:spPr>
            <a:xfrm>
              <a:off x="1631995" y="5191365"/>
              <a:ext cx="111442" cy="9525"/>
            </a:xfrm>
            <a:custGeom>
              <a:avLst/>
              <a:gdLst>
                <a:gd name="connsiteX0" fmla="*/ 0 w 111442"/>
                <a:gd name="connsiteY0" fmla="*/ 0 h 9525"/>
                <a:gd name="connsiteX1" fmla="*/ 111442 w 11144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1442" h="9525">
                  <a:moveTo>
                    <a:pt x="0" y="0"/>
                  </a:moveTo>
                  <a:lnTo>
                    <a:pt x="11144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F61C3E67-B893-44EA-BBCA-CF5D7DC82C18}"/>
                </a:ext>
              </a:extLst>
            </p:cNvPr>
            <p:cNvSpPr/>
            <p:nvPr/>
          </p:nvSpPr>
          <p:spPr>
            <a:xfrm>
              <a:off x="1471023" y="5348527"/>
              <a:ext cx="209549" cy="9525"/>
            </a:xfrm>
            <a:custGeom>
              <a:avLst/>
              <a:gdLst>
                <a:gd name="connsiteX0" fmla="*/ 0 w 209549"/>
                <a:gd name="connsiteY0" fmla="*/ 0 h 9525"/>
                <a:gd name="connsiteX1" fmla="*/ 209550 w 20954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9549" h="9525">
                  <a:moveTo>
                    <a:pt x="0" y="0"/>
                  </a:moveTo>
                  <a:lnTo>
                    <a:pt x="20955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37D33F4E-1E43-427C-9772-3CA27DCE8A83}"/>
                </a:ext>
              </a:extLst>
            </p:cNvPr>
            <p:cNvSpPr/>
            <p:nvPr/>
          </p:nvSpPr>
          <p:spPr>
            <a:xfrm>
              <a:off x="1422445" y="5400915"/>
              <a:ext cx="314325" cy="9525"/>
            </a:xfrm>
            <a:custGeom>
              <a:avLst/>
              <a:gdLst>
                <a:gd name="connsiteX0" fmla="*/ 0 w 314325"/>
                <a:gd name="connsiteY0" fmla="*/ 0 h 9525"/>
                <a:gd name="connsiteX1" fmla="*/ 314325 w 3143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C3B75D09-6AC2-4030-9423-85CFFC221A15}"/>
                </a:ext>
              </a:extLst>
            </p:cNvPr>
            <p:cNvSpPr/>
            <p:nvPr/>
          </p:nvSpPr>
          <p:spPr>
            <a:xfrm>
              <a:off x="1422445" y="5436157"/>
              <a:ext cx="314325" cy="9525"/>
            </a:xfrm>
            <a:custGeom>
              <a:avLst/>
              <a:gdLst>
                <a:gd name="connsiteX0" fmla="*/ 0 w 314325"/>
                <a:gd name="connsiteY0" fmla="*/ 0 h 9525"/>
                <a:gd name="connsiteX1" fmla="*/ 314325 w 3143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8AB72B78-988F-46CE-99AD-F542AEDCB9E1}"/>
                </a:ext>
              </a:extLst>
            </p:cNvPr>
            <p:cNvSpPr/>
            <p:nvPr/>
          </p:nvSpPr>
          <p:spPr>
            <a:xfrm>
              <a:off x="1422445" y="5472352"/>
              <a:ext cx="314325" cy="9525"/>
            </a:xfrm>
            <a:custGeom>
              <a:avLst/>
              <a:gdLst>
                <a:gd name="connsiteX0" fmla="*/ 0 w 314325"/>
                <a:gd name="connsiteY0" fmla="*/ 0 h 9525"/>
                <a:gd name="connsiteX1" fmla="*/ 314325 w 3143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E0649FB6-D6B2-4B63-B12A-EF390578497F}"/>
                </a:ext>
              </a:extLst>
            </p:cNvPr>
            <p:cNvSpPr/>
            <p:nvPr/>
          </p:nvSpPr>
          <p:spPr>
            <a:xfrm>
              <a:off x="1422445" y="5507595"/>
              <a:ext cx="314325" cy="9525"/>
            </a:xfrm>
            <a:custGeom>
              <a:avLst/>
              <a:gdLst>
                <a:gd name="connsiteX0" fmla="*/ 0 w 314325"/>
                <a:gd name="connsiteY0" fmla="*/ 0 h 9525"/>
                <a:gd name="connsiteX1" fmla="*/ 314325 w 3143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F8F1FADF-91C4-45C0-A16B-8D66551E14AA}"/>
                </a:ext>
              </a:extLst>
            </p:cNvPr>
            <p:cNvSpPr/>
            <p:nvPr/>
          </p:nvSpPr>
          <p:spPr>
            <a:xfrm>
              <a:off x="1422445" y="5656185"/>
              <a:ext cx="111442" cy="9525"/>
            </a:xfrm>
            <a:custGeom>
              <a:avLst/>
              <a:gdLst>
                <a:gd name="connsiteX0" fmla="*/ 0 w 111442"/>
                <a:gd name="connsiteY0" fmla="*/ 0 h 9525"/>
                <a:gd name="connsiteX1" fmla="*/ 111443 w 11144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1442" h="9525">
                  <a:moveTo>
                    <a:pt x="0" y="0"/>
                  </a:moveTo>
                  <a:lnTo>
                    <a:pt x="11144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93" name="Graphic 61">
            <a:extLst>
              <a:ext uri="{FF2B5EF4-FFF2-40B4-BE49-F238E27FC236}">
                <a16:creationId xmlns:a16="http://schemas.microsoft.com/office/drawing/2014/main" id="{8D381CFC-C3E6-4500-A89B-CBEEA9A6DF1A}"/>
              </a:ext>
            </a:extLst>
          </p:cNvPr>
          <p:cNvGrpSpPr/>
          <p:nvPr/>
        </p:nvGrpSpPr>
        <p:grpSpPr>
          <a:xfrm>
            <a:off x="3440216" y="5152312"/>
            <a:ext cx="592455" cy="562927"/>
            <a:chOff x="3440216" y="5152312"/>
            <a:chExt cx="592455" cy="562927"/>
          </a:xfrm>
          <a:noFill/>
        </p:grpSpPr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E1F527A-F031-438C-A40A-878ABC720171}"/>
                </a:ext>
              </a:extLst>
            </p:cNvPr>
            <p:cNvSpPr/>
            <p:nvPr/>
          </p:nvSpPr>
          <p:spPr>
            <a:xfrm>
              <a:off x="3440216" y="5152312"/>
              <a:ext cx="592455" cy="341947"/>
            </a:xfrm>
            <a:custGeom>
              <a:avLst/>
              <a:gdLst>
                <a:gd name="connsiteX0" fmla="*/ 592455 w 592455"/>
                <a:gd name="connsiteY0" fmla="*/ 296228 h 341947"/>
                <a:gd name="connsiteX1" fmla="*/ 341947 w 592455"/>
                <a:gd name="connsiteY1" fmla="*/ 45720 h 341947"/>
                <a:gd name="connsiteX2" fmla="*/ 341947 w 592455"/>
                <a:gd name="connsiteY2" fmla="*/ 45720 h 341947"/>
                <a:gd name="connsiteX3" fmla="*/ 296228 w 592455"/>
                <a:gd name="connsiteY3" fmla="*/ 0 h 341947"/>
                <a:gd name="connsiteX4" fmla="*/ 296228 w 592455"/>
                <a:gd name="connsiteY4" fmla="*/ 0 h 341947"/>
                <a:gd name="connsiteX5" fmla="*/ 296228 w 592455"/>
                <a:gd name="connsiteY5" fmla="*/ 0 h 341947"/>
                <a:gd name="connsiteX6" fmla="*/ 250508 w 592455"/>
                <a:gd name="connsiteY6" fmla="*/ 45720 h 341947"/>
                <a:gd name="connsiteX7" fmla="*/ 250508 w 592455"/>
                <a:gd name="connsiteY7" fmla="*/ 45720 h 341947"/>
                <a:gd name="connsiteX8" fmla="*/ 0 w 592455"/>
                <a:gd name="connsiteY8" fmla="*/ 296228 h 341947"/>
                <a:gd name="connsiteX9" fmla="*/ 45720 w 592455"/>
                <a:gd name="connsiteY9" fmla="*/ 341947 h 341947"/>
                <a:gd name="connsiteX10" fmla="*/ 296228 w 592455"/>
                <a:gd name="connsiteY10" fmla="*/ 92393 h 341947"/>
                <a:gd name="connsiteX11" fmla="*/ 546735 w 592455"/>
                <a:gd name="connsiteY11" fmla="*/ 341947 h 341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92455" h="341947">
                  <a:moveTo>
                    <a:pt x="592455" y="296228"/>
                  </a:moveTo>
                  <a:lnTo>
                    <a:pt x="341947" y="45720"/>
                  </a:lnTo>
                  <a:lnTo>
                    <a:pt x="341947" y="45720"/>
                  </a:lnTo>
                  <a:lnTo>
                    <a:pt x="296228" y="0"/>
                  </a:lnTo>
                  <a:lnTo>
                    <a:pt x="296228" y="0"/>
                  </a:lnTo>
                  <a:lnTo>
                    <a:pt x="296228" y="0"/>
                  </a:lnTo>
                  <a:lnTo>
                    <a:pt x="250508" y="45720"/>
                  </a:lnTo>
                  <a:lnTo>
                    <a:pt x="250508" y="45720"/>
                  </a:lnTo>
                  <a:lnTo>
                    <a:pt x="0" y="296228"/>
                  </a:lnTo>
                  <a:lnTo>
                    <a:pt x="45720" y="341947"/>
                  </a:lnTo>
                  <a:lnTo>
                    <a:pt x="296228" y="92393"/>
                  </a:lnTo>
                  <a:lnTo>
                    <a:pt x="546735" y="34194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CD17B30B-60E7-481B-8807-988E50C9471C}"/>
                </a:ext>
              </a:extLst>
            </p:cNvPr>
            <p:cNvSpPr/>
            <p:nvPr/>
          </p:nvSpPr>
          <p:spPr>
            <a:xfrm>
              <a:off x="3507843" y="5472352"/>
              <a:ext cx="9525" cy="242887"/>
            </a:xfrm>
            <a:custGeom>
              <a:avLst/>
              <a:gdLst>
                <a:gd name="connsiteX0" fmla="*/ 0 w 9525"/>
                <a:gd name="connsiteY0" fmla="*/ 242888 h 242887"/>
                <a:gd name="connsiteX1" fmla="*/ 0 w 9525"/>
                <a:gd name="connsiteY1" fmla="*/ 0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2887">
                  <a:moveTo>
                    <a:pt x="0" y="24288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6BB04C91-FE4C-445B-A210-AAF13AC84A95}"/>
                </a:ext>
              </a:extLst>
            </p:cNvPr>
            <p:cNvSpPr/>
            <p:nvPr/>
          </p:nvSpPr>
          <p:spPr>
            <a:xfrm>
              <a:off x="3965043" y="5472352"/>
              <a:ext cx="9525" cy="242887"/>
            </a:xfrm>
            <a:custGeom>
              <a:avLst/>
              <a:gdLst>
                <a:gd name="connsiteX0" fmla="*/ 0 w 9525"/>
                <a:gd name="connsiteY0" fmla="*/ 0 h 242887"/>
                <a:gd name="connsiteX1" fmla="*/ 0 w 9525"/>
                <a:gd name="connsiteY1" fmla="*/ 242888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2887">
                  <a:moveTo>
                    <a:pt x="0" y="0"/>
                  </a:moveTo>
                  <a:lnTo>
                    <a:pt x="0" y="24288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7F599F41-17D6-4724-9970-2B3672AED011}"/>
                </a:ext>
              </a:extLst>
            </p:cNvPr>
            <p:cNvSpPr/>
            <p:nvPr/>
          </p:nvSpPr>
          <p:spPr>
            <a:xfrm>
              <a:off x="3854553" y="5178030"/>
              <a:ext cx="99060" cy="191452"/>
            </a:xfrm>
            <a:custGeom>
              <a:avLst/>
              <a:gdLst>
                <a:gd name="connsiteX0" fmla="*/ 0 w 99060"/>
                <a:gd name="connsiteY0" fmla="*/ 93345 h 191452"/>
                <a:gd name="connsiteX1" fmla="*/ 0 w 99060"/>
                <a:gd name="connsiteY1" fmla="*/ 0 h 191452"/>
                <a:gd name="connsiteX2" fmla="*/ 99060 w 99060"/>
                <a:gd name="connsiteY2" fmla="*/ 0 h 191452"/>
                <a:gd name="connsiteX3" fmla="*/ 99060 w 99060"/>
                <a:gd name="connsiteY3" fmla="*/ 191452 h 191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060" h="191452">
                  <a:moveTo>
                    <a:pt x="0" y="93345"/>
                  </a:moveTo>
                  <a:lnTo>
                    <a:pt x="0" y="0"/>
                  </a:lnTo>
                  <a:lnTo>
                    <a:pt x="99060" y="0"/>
                  </a:lnTo>
                  <a:lnTo>
                    <a:pt x="99060" y="1914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D4B7F8BD-B34B-4D77-9632-2358BF2D032F}"/>
                </a:ext>
              </a:extLst>
            </p:cNvPr>
            <p:cNvSpPr/>
            <p:nvPr/>
          </p:nvSpPr>
          <p:spPr>
            <a:xfrm>
              <a:off x="3465933" y="5715240"/>
              <a:ext cx="541020" cy="9525"/>
            </a:xfrm>
            <a:custGeom>
              <a:avLst/>
              <a:gdLst>
                <a:gd name="connsiteX0" fmla="*/ 0 w 541020"/>
                <a:gd name="connsiteY0" fmla="*/ 0 h 9525"/>
                <a:gd name="connsiteX1" fmla="*/ 541020 w 54102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1020" h="9525">
                  <a:moveTo>
                    <a:pt x="0" y="0"/>
                  </a:moveTo>
                  <a:lnTo>
                    <a:pt x="54102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C0EEB0BF-FC1E-496F-902B-57624FFAF870}"/>
                </a:ext>
              </a:extLst>
            </p:cNvPr>
            <p:cNvSpPr/>
            <p:nvPr/>
          </p:nvSpPr>
          <p:spPr>
            <a:xfrm>
              <a:off x="3674530" y="5417107"/>
              <a:ext cx="135255" cy="200977"/>
            </a:xfrm>
            <a:custGeom>
              <a:avLst/>
              <a:gdLst>
                <a:gd name="connsiteX0" fmla="*/ 135255 w 135255"/>
                <a:gd name="connsiteY0" fmla="*/ 39052 h 200977"/>
                <a:gd name="connsiteX1" fmla="*/ 96203 w 135255"/>
                <a:gd name="connsiteY1" fmla="*/ 0 h 200977"/>
                <a:gd name="connsiteX2" fmla="*/ 39053 w 135255"/>
                <a:gd name="connsiteY2" fmla="*/ 0 h 200977"/>
                <a:gd name="connsiteX3" fmla="*/ 0 w 135255"/>
                <a:gd name="connsiteY3" fmla="*/ 39052 h 200977"/>
                <a:gd name="connsiteX4" fmla="*/ 0 w 135255"/>
                <a:gd name="connsiteY4" fmla="*/ 61913 h 200977"/>
                <a:gd name="connsiteX5" fmla="*/ 39053 w 135255"/>
                <a:gd name="connsiteY5" fmla="*/ 100013 h 200977"/>
                <a:gd name="connsiteX6" fmla="*/ 96203 w 135255"/>
                <a:gd name="connsiteY6" fmla="*/ 100013 h 200977"/>
                <a:gd name="connsiteX7" fmla="*/ 135255 w 135255"/>
                <a:gd name="connsiteY7" fmla="*/ 139065 h 200977"/>
                <a:gd name="connsiteX8" fmla="*/ 135255 w 135255"/>
                <a:gd name="connsiteY8" fmla="*/ 161925 h 200977"/>
                <a:gd name="connsiteX9" fmla="*/ 96203 w 135255"/>
                <a:gd name="connsiteY9" fmla="*/ 200977 h 200977"/>
                <a:gd name="connsiteX10" fmla="*/ 39053 w 135255"/>
                <a:gd name="connsiteY10" fmla="*/ 200977 h 200977"/>
                <a:gd name="connsiteX11" fmla="*/ 0 w 135255"/>
                <a:gd name="connsiteY11" fmla="*/ 161925 h 20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5255" h="200977">
                  <a:moveTo>
                    <a:pt x="135255" y="39052"/>
                  </a:moveTo>
                  <a:cubicBezTo>
                    <a:pt x="135255" y="18098"/>
                    <a:pt x="118110" y="952"/>
                    <a:pt x="96203" y="0"/>
                  </a:cubicBezTo>
                  <a:lnTo>
                    <a:pt x="39053" y="0"/>
                  </a:lnTo>
                  <a:cubicBezTo>
                    <a:pt x="18098" y="0"/>
                    <a:pt x="953" y="17145"/>
                    <a:pt x="0" y="39052"/>
                  </a:cubicBezTo>
                  <a:lnTo>
                    <a:pt x="0" y="61913"/>
                  </a:lnTo>
                  <a:cubicBezTo>
                    <a:pt x="0" y="82867"/>
                    <a:pt x="17145" y="100013"/>
                    <a:pt x="39053" y="100013"/>
                  </a:cubicBezTo>
                  <a:lnTo>
                    <a:pt x="96203" y="100013"/>
                  </a:lnTo>
                  <a:cubicBezTo>
                    <a:pt x="117157" y="100013"/>
                    <a:pt x="134303" y="117158"/>
                    <a:pt x="135255" y="139065"/>
                  </a:cubicBezTo>
                  <a:lnTo>
                    <a:pt x="135255" y="161925"/>
                  </a:lnTo>
                  <a:cubicBezTo>
                    <a:pt x="135255" y="182880"/>
                    <a:pt x="118110" y="200025"/>
                    <a:pt x="96203" y="200977"/>
                  </a:cubicBezTo>
                  <a:lnTo>
                    <a:pt x="39053" y="200977"/>
                  </a:lnTo>
                  <a:cubicBezTo>
                    <a:pt x="18098" y="200977"/>
                    <a:pt x="953" y="183833"/>
                    <a:pt x="0" y="16192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189387CB-940A-4900-A0F5-11097265D5F4}"/>
                </a:ext>
              </a:extLst>
            </p:cNvPr>
            <p:cNvSpPr/>
            <p:nvPr/>
          </p:nvSpPr>
          <p:spPr>
            <a:xfrm>
              <a:off x="3742158" y="5379007"/>
              <a:ext cx="9525" cy="39052"/>
            </a:xfrm>
            <a:custGeom>
              <a:avLst/>
              <a:gdLst>
                <a:gd name="connsiteX0" fmla="*/ 0 w 9525"/>
                <a:gd name="connsiteY0" fmla="*/ 39052 h 39052"/>
                <a:gd name="connsiteX1" fmla="*/ 0 w 9525"/>
                <a:gd name="connsiteY1" fmla="*/ 0 h 39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9052">
                  <a:moveTo>
                    <a:pt x="0" y="39052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7F8E2FEE-AA7D-4945-A2CA-632EADA91BA9}"/>
                </a:ext>
              </a:extLst>
            </p:cNvPr>
            <p:cNvSpPr/>
            <p:nvPr/>
          </p:nvSpPr>
          <p:spPr>
            <a:xfrm>
              <a:off x="3742158" y="5618085"/>
              <a:ext cx="9525" cy="39052"/>
            </a:xfrm>
            <a:custGeom>
              <a:avLst/>
              <a:gdLst>
                <a:gd name="connsiteX0" fmla="*/ 0 w 9525"/>
                <a:gd name="connsiteY0" fmla="*/ 39052 h 39052"/>
                <a:gd name="connsiteX1" fmla="*/ 0 w 9525"/>
                <a:gd name="connsiteY1" fmla="*/ 0 h 39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9052">
                  <a:moveTo>
                    <a:pt x="0" y="39052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04" name="Graphic 63">
            <a:extLst>
              <a:ext uri="{FF2B5EF4-FFF2-40B4-BE49-F238E27FC236}">
                <a16:creationId xmlns:a16="http://schemas.microsoft.com/office/drawing/2014/main" id="{89849D62-F733-4179-81E4-EECDCCEA8143}"/>
              </a:ext>
            </a:extLst>
          </p:cNvPr>
          <p:cNvGrpSpPr/>
          <p:nvPr/>
        </p:nvGrpSpPr>
        <p:grpSpPr>
          <a:xfrm>
            <a:off x="5603719" y="5152312"/>
            <a:ext cx="592455" cy="562927"/>
            <a:chOff x="5603719" y="5152312"/>
            <a:chExt cx="592455" cy="562927"/>
          </a:xfrm>
          <a:noFill/>
        </p:grpSpPr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E14FDD0F-50E3-4A03-9CE9-B61F29BAAF1A}"/>
                </a:ext>
              </a:extLst>
            </p:cNvPr>
            <p:cNvSpPr/>
            <p:nvPr/>
          </p:nvSpPr>
          <p:spPr>
            <a:xfrm>
              <a:off x="5603719" y="5152312"/>
              <a:ext cx="592455" cy="341947"/>
            </a:xfrm>
            <a:custGeom>
              <a:avLst/>
              <a:gdLst>
                <a:gd name="connsiteX0" fmla="*/ 592455 w 592455"/>
                <a:gd name="connsiteY0" fmla="*/ 296228 h 341947"/>
                <a:gd name="connsiteX1" fmla="*/ 341947 w 592455"/>
                <a:gd name="connsiteY1" fmla="*/ 45720 h 341947"/>
                <a:gd name="connsiteX2" fmla="*/ 341947 w 592455"/>
                <a:gd name="connsiteY2" fmla="*/ 45720 h 341947"/>
                <a:gd name="connsiteX3" fmla="*/ 296228 w 592455"/>
                <a:gd name="connsiteY3" fmla="*/ 0 h 341947"/>
                <a:gd name="connsiteX4" fmla="*/ 296228 w 592455"/>
                <a:gd name="connsiteY4" fmla="*/ 0 h 341947"/>
                <a:gd name="connsiteX5" fmla="*/ 296228 w 592455"/>
                <a:gd name="connsiteY5" fmla="*/ 0 h 341947"/>
                <a:gd name="connsiteX6" fmla="*/ 250508 w 592455"/>
                <a:gd name="connsiteY6" fmla="*/ 45720 h 341947"/>
                <a:gd name="connsiteX7" fmla="*/ 250508 w 592455"/>
                <a:gd name="connsiteY7" fmla="*/ 45720 h 341947"/>
                <a:gd name="connsiteX8" fmla="*/ 0 w 592455"/>
                <a:gd name="connsiteY8" fmla="*/ 296228 h 341947"/>
                <a:gd name="connsiteX9" fmla="*/ 45720 w 592455"/>
                <a:gd name="connsiteY9" fmla="*/ 341947 h 341947"/>
                <a:gd name="connsiteX10" fmla="*/ 296228 w 592455"/>
                <a:gd name="connsiteY10" fmla="*/ 92393 h 341947"/>
                <a:gd name="connsiteX11" fmla="*/ 545783 w 592455"/>
                <a:gd name="connsiteY11" fmla="*/ 341947 h 341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92455" h="341947">
                  <a:moveTo>
                    <a:pt x="592455" y="296228"/>
                  </a:moveTo>
                  <a:lnTo>
                    <a:pt x="341947" y="45720"/>
                  </a:lnTo>
                  <a:lnTo>
                    <a:pt x="341947" y="45720"/>
                  </a:lnTo>
                  <a:lnTo>
                    <a:pt x="296228" y="0"/>
                  </a:lnTo>
                  <a:lnTo>
                    <a:pt x="296228" y="0"/>
                  </a:lnTo>
                  <a:lnTo>
                    <a:pt x="296228" y="0"/>
                  </a:lnTo>
                  <a:lnTo>
                    <a:pt x="250508" y="45720"/>
                  </a:lnTo>
                  <a:lnTo>
                    <a:pt x="250508" y="45720"/>
                  </a:lnTo>
                  <a:lnTo>
                    <a:pt x="0" y="296228"/>
                  </a:lnTo>
                  <a:lnTo>
                    <a:pt x="45720" y="341947"/>
                  </a:lnTo>
                  <a:lnTo>
                    <a:pt x="296228" y="92393"/>
                  </a:lnTo>
                  <a:lnTo>
                    <a:pt x="545783" y="34194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4FED7DB2-7EAC-47AD-B65A-21F9059B65E5}"/>
                </a:ext>
              </a:extLst>
            </p:cNvPr>
            <p:cNvSpPr/>
            <p:nvPr/>
          </p:nvSpPr>
          <p:spPr>
            <a:xfrm>
              <a:off x="5671346" y="5472352"/>
              <a:ext cx="9525" cy="242887"/>
            </a:xfrm>
            <a:custGeom>
              <a:avLst/>
              <a:gdLst>
                <a:gd name="connsiteX0" fmla="*/ 0 w 9525"/>
                <a:gd name="connsiteY0" fmla="*/ 242888 h 242887"/>
                <a:gd name="connsiteX1" fmla="*/ 0 w 9525"/>
                <a:gd name="connsiteY1" fmla="*/ 0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2887">
                  <a:moveTo>
                    <a:pt x="0" y="24288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831CE1F2-AD99-4F08-B7DE-225D946216FF}"/>
                </a:ext>
              </a:extLst>
            </p:cNvPr>
            <p:cNvSpPr/>
            <p:nvPr/>
          </p:nvSpPr>
          <p:spPr>
            <a:xfrm>
              <a:off x="6128546" y="5472352"/>
              <a:ext cx="9525" cy="242887"/>
            </a:xfrm>
            <a:custGeom>
              <a:avLst/>
              <a:gdLst>
                <a:gd name="connsiteX0" fmla="*/ 0 w 9525"/>
                <a:gd name="connsiteY0" fmla="*/ 0 h 242887"/>
                <a:gd name="connsiteX1" fmla="*/ 0 w 9525"/>
                <a:gd name="connsiteY1" fmla="*/ 242888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2887">
                  <a:moveTo>
                    <a:pt x="0" y="0"/>
                  </a:moveTo>
                  <a:lnTo>
                    <a:pt x="0" y="24288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CDEEC3C0-EA42-4F6A-90B3-5157AA7DAA66}"/>
                </a:ext>
              </a:extLst>
            </p:cNvPr>
            <p:cNvSpPr/>
            <p:nvPr/>
          </p:nvSpPr>
          <p:spPr>
            <a:xfrm>
              <a:off x="6018056" y="5178030"/>
              <a:ext cx="99060" cy="191452"/>
            </a:xfrm>
            <a:custGeom>
              <a:avLst/>
              <a:gdLst>
                <a:gd name="connsiteX0" fmla="*/ 0 w 99060"/>
                <a:gd name="connsiteY0" fmla="*/ 93345 h 191452"/>
                <a:gd name="connsiteX1" fmla="*/ 0 w 99060"/>
                <a:gd name="connsiteY1" fmla="*/ 0 h 191452"/>
                <a:gd name="connsiteX2" fmla="*/ 99060 w 99060"/>
                <a:gd name="connsiteY2" fmla="*/ 0 h 191452"/>
                <a:gd name="connsiteX3" fmla="*/ 99060 w 99060"/>
                <a:gd name="connsiteY3" fmla="*/ 191452 h 191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060" h="191452">
                  <a:moveTo>
                    <a:pt x="0" y="93345"/>
                  </a:moveTo>
                  <a:lnTo>
                    <a:pt x="0" y="0"/>
                  </a:lnTo>
                  <a:lnTo>
                    <a:pt x="99060" y="0"/>
                  </a:lnTo>
                  <a:lnTo>
                    <a:pt x="99060" y="1914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F11BDD72-5092-471F-AC24-BC260CC54A81}"/>
                </a:ext>
              </a:extLst>
            </p:cNvPr>
            <p:cNvSpPr/>
            <p:nvPr/>
          </p:nvSpPr>
          <p:spPr>
            <a:xfrm>
              <a:off x="5629436" y="5715240"/>
              <a:ext cx="541020" cy="9525"/>
            </a:xfrm>
            <a:custGeom>
              <a:avLst/>
              <a:gdLst>
                <a:gd name="connsiteX0" fmla="*/ 0 w 541020"/>
                <a:gd name="connsiteY0" fmla="*/ 0 h 9525"/>
                <a:gd name="connsiteX1" fmla="*/ 541020 w 54102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1020" h="9525">
                  <a:moveTo>
                    <a:pt x="0" y="0"/>
                  </a:moveTo>
                  <a:lnTo>
                    <a:pt x="54102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12" name="Graphic 65">
            <a:extLst>
              <a:ext uri="{FF2B5EF4-FFF2-40B4-BE49-F238E27FC236}">
                <a16:creationId xmlns:a16="http://schemas.microsoft.com/office/drawing/2014/main" id="{231CC4FA-57D4-4B99-B456-170BC170558A}"/>
              </a:ext>
            </a:extLst>
          </p:cNvPr>
          <p:cNvGrpSpPr/>
          <p:nvPr/>
        </p:nvGrpSpPr>
        <p:grpSpPr>
          <a:xfrm>
            <a:off x="7767222" y="5152312"/>
            <a:ext cx="592455" cy="562927"/>
            <a:chOff x="7767222" y="5152312"/>
            <a:chExt cx="592455" cy="562927"/>
          </a:xfrm>
          <a:noFill/>
        </p:grpSpPr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BDB9BAB-C54B-4A86-9D5A-DBD82E2ED26F}"/>
                </a:ext>
              </a:extLst>
            </p:cNvPr>
            <p:cNvSpPr/>
            <p:nvPr/>
          </p:nvSpPr>
          <p:spPr>
            <a:xfrm>
              <a:off x="7767222" y="5152312"/>
              <a:ext cx="592455" cy="341947"/>
            </a:xfrm>
            <a:custGeom>
              <a:avLst/>
              <a:gdLst>
                <a:gd name="connsiteX0" fmla="*/ 592455 w 592455"/>
                <a:gd name="connsiteY0" fmla="*/ 296228 h 341947"/>
                <a:gd name="connsiteX1" fmla="*/ 341947 w 592455"/>
                <a:gd name="connsiteY1" fmla="*/ 45720 h 341947"/>
                <a:gd name="connsiteX2" fmla="*/ 341947 w 592455"/>
                <a:gd name="connsiteY2" fmla="*/ 45720 h 341947"/>
                <a:gd name="connsiteX3" fmla="*/ 296228 w 592455"/>
                <a:gd name="connsiteY3" fmla="*/ 0 h 341947"/>
                <a:gd name="connsiteX4" fmla="*/ 296228 w 592455"/>
                <a:gd name="connsiteY4" fmla="*/ 0 h 341947"/>
                <a:gd name="connsiteX5" fmla="*/ 296228 w 592455"/>
                <a:gd name="connsiteY5" fmla="*/ 0 h 341947"/>
                <a:gd name="connsiteX6" fmla="*/ 250508 w 592455"/>
                <a:gd name="connsiteY6" fmla="*/ 45720 h 341947"/>
                <a:gd name="connsiteX7" fmla="*/ 250508 w 592455"/>
                <a:gd name="connsiteY7" fmla="*/ 45720 h 341947"/>
                <a:gd name="connsiteX8" fmla="*/ 0 w 592455"/>
                <a:gd name="connsiteY8" fmla="*/ 296228 h 341947"/>
                <a:gd name="connsiteX9" fmla="*/ 45720 w 592455"/>
                <a:gd name="connsiteY9" fmla="*/ 341947 h 341947"/>
                <a:gd name="connsiteX10" fmla="*/ 296228 w 592455"/>
                <a:gd name="connsiteY10" fmla="*/ 92393 h 341947"/>
                <a:gd name="connsiteX11" fmla="*/ 545783 w 592455"/>
                <a:gd name="connsiteY11" fmla="*/ 341947 h 341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92455" h="341947">
                  <a:moveTo>
                    <a:pt x="592455" y="296228"/>
                  </a:moveTo>
                  <a:lnTo>
                    <a:pt x="341947" y="45720"/>
                  </a:lnTo>
                  <a:lnTo>
                    <a:pt x="341947" y="45720"/>
                  </a:lnTo>
                  <a:lnTo>
                    <a:pt x="296228" y="0"/>
                  </a:lnTo>
                  <a:lnTo>
                    <a:pt x="296228" y="0"/>
                  </a:lnTo>
                  <a:lnTo>
                    <a:pt x="296228" y="0"/>
                  </a:lnTo>
                  <a:lnTo>
                    <a:pt x="250508" y="45720"/>
                  </a:lnTo>
                  <a:lnTo>
                    <a:pt x="250508" y="45720"/>
                  </a:lnTo>
                  <a:lnTo>
                    <a:pt x="0" y="296228"/>
                  </a:lnTo>
                  <a:lnTo>
                    <a:pt x="45720" y="341947"/>
                  </a:lnTo>
                  <a:lnTo>
                    <a:pt x="296228" y="92393"/>
                  </a:lnTo>
                  <a:lnTo>
                    <a:pt x="545783" y="34194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26B51A13-D7F5-4AF5-A69D-E91FEF55F245}"/>
                </a:ext>
              </a:extLst>
            </p:cNvPr>
            <p:cNvSpPr/>
            <p:nvPr/>
          </p:nvSpPr>
          <p:spPr>
            <a:xfrm>
              <a:off x="7834849" y="5472352"/>
              <a:ext cx="9525" cy="242887"/>
            </a:xfrm>
            <a:custGeom>
              <a:avLst/>
              <a:gdLst>
                <a:gd name="connsiteX0" fmla="*/ 0 w 9525"/>
                <a:gd name="connsiteY0" fmla="*/ 242888 h 242887"/>
                <a:gd name="connsiteX1" fmla="*/ 0 w 9525"/>
                <a:gd name="connsiteY1" fmla="*/ 0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2887">
                  <a:moveTo>
                    <a:pt x="0" y="24288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5E981AE2-2239-4077-B6CC-58B4D93004EA}"/>
                </a:ext>
              </a:extLst>
            </p:cNvPr>
            <p:cNvSpPr/>
            <p:nvPr/>
          </p:nvSpPr>
          <p:spPr>
            <a:xfrm>
              <a:off x="8292049" y="5472352"/>
              <a:ext cx="9525" cy="242887"/>
            </a:xfrm>
            <a:custGeom>
              <a:avLst/>
              <a:gdLst>
                <a:gd name="connsiteX0" fmla="*/ 0 w 9525"/>
                <a:gd name="connsiteY0" fmla="*/ 0 h 242887"/>
                <a:gd name="connsiteX1" fmla="*/ 0 w 9525"/>
                <a:gd name="connsiteY1" fmla="*/ 242888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2887">
                  <a:moveTo>
                    <a:pt x="0" y="0"/>
                  </a:moveTo>
                  <a:lnTo>
                    <a:pt x="0" y="24288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F7B7BF38-C456-41A2-9B7A-6190A0C6496E}"/>
                </a:ext>
              </a:extLst>
            </p:cNvPr>
            <p:cNvSpPr/>
            <p:nvPr/>
          </p:nvSpPr>
          <p:spPr>
            <a:xfrm>
              <a:off x="8181559" y="5178030"/>
              <a:ext cx="99060" cy="191452"/>
            </a:xfrm>
            <a:custGeom>
              <a:avLst/>
              <a:gdLst>
                <a:gd name="connsiteX0" fmla="*/ 0 w 99060"/>
                <a:gd name="connsiteY0" fmla="*/ 93345 h 191452"/>
                <a:gd name="connsiteX1" fmla="*/ 0 w 99060"/>
                <a:gd name="connsiteY1" fmla="*/ 0 h 191452"/>
                <a:gd name="connsiteX2" fmla="*/ 99060 w 99060"/>
                <a:gd name="connsiteY2" fmla="*/ 0 h 191452"/>
                <a:gd name="connsiteX3" fmla="*/ 99060 w 99060"/>
                <a:gd name="connsiteY3" fmla="*/ 191452 h 191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060" h="191452">
                  <a:moveTo>
                    <a:pt x="0" y="93345"/>
                  </a:moveTo>
                  <a:lnTo>
                    <a:pt x="0" y="0"/>
                  </a:lnTo>
                  <a:lnTo>
                    <a:pt x="99060" y="0"/>
                  </a:lnTo>
                  <a:lnTo>
                    <a:pt x="99060" y="1914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2FFE7C26-A577-43A3-B940-E7364F43660C}"/>
                </a:ext>
              </a:extLst>
            </p:cNvPr>
            <p:cNvSpPr/>
            <p:nvPr/>
          </p:nvSpPr>
          <p:spPr>
            <a:xfrm>
              <a:off x="7792939" y="5715240"/>
              <a:ext cx="541020" cy="9525"/>
            </a:xfrm>
            <a:custGeom>
              <a:avLst/>
              <a:gdLst>
                <a:gd name="connsiteX0" fmla="*/ 0 w 541020"/>
                <a:gd name="connsiteY0" fmla="*/ 0 h 9525"/>
                <a:gd name="connsiteX1" fmla="*/ 541020 w 54102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1020" h="9525">
                  <a:moveTo>
                    <a:pt x="0" y="0"/>
                  </a:moveTo>
                  <a:lnTo>
                    <a:pt x="54102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DF71DBF3-BB20-470B-8516-8DD33187EC71}"/>
                </a:ext>
              </a:extLst>
            </p:cNvPr>
            <p:cNvSpPr/>
            <p:nvPr/>
          </p:nvSpPr>
          <p:spPr>
            <a:xfrm>
              <a:off x="7938672" y="5392342"/>
              <a:ext cx="154304" cy="154304"/>
            </a:xfrm>
            <a:custGeom>
              <a:avLst/>
              <a:gdLst>
                <a:gd name="connsiteX0" fmla="*/ 154305 w 154304"/>
                <a:gd name="connsiteY0" fmla="*/ 77153 h 154304"/>
                <a:gd name="connsiteX1" fmla="*/ 77153 w 154304"/>
                <a:gd name="connsiteY1" fmla="*/ 154305 h 154304"/>
                <a:gd name="connsiteX2" fmla="*/ 0 w 154304"/>
                <a:gd name="connsiteY2" fmla="*/ 77153 h 154304"/>
                <a:gd name="connsiteX3" fmla="*/ 77153 w 154304"/>
                <a:gd name="connsiteY3" fmla="*/ 0 h 154304"/>
                <a:gd name="connsiteX4" fmla="*/ 154305 w 154304"/>
                <a:gd name="connsiteY4" fmla="*/ 77153 h 154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304" h="154304">
                  <a:moveTo>
                    <a:pt x="154305" y="77153"/>
                  </a:moveTo>
                  <a:cubicBezTo>
                    <a:pt x="154305" y="119763"/>
                    <a:pt x="119763" y="154305"/>
                    <a:pt x="77153" y="154305"/>
                  </a:cubicBezTo>
                  <a:cubicBezTo>
                    <a:pt x="34542" y="154305"/>
                    <a:pt x="0" y="119763"/>
                    <a:pt x="0" y="77153"/>
                  </a:cubicBezTo>
                  <a:cubicBezTo>
                    <a:pt x="0" y="34542"/>
                    <a:pt x="34542" y="0"/>
                    <a:pt x="77153" y="0"/>
                  </a:cubicBezTo>
                  <a:cubicBezTo>
                    <a:pt x="119763" y="0"/>
                    <a:pt x="154305" y="34542"/>
                    <a:pt x="154305" y="7715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1C2B2049-4BC9-4B12-AE06-563945B54717}"/>
                </a:ext>
              </a:extLst>
            </p:cNvPr>
            <p:cNvSpPr/>
            <p:nvPr/>
          </p:nvSpPr>
          <p:spPr>
            <a:xfrm>
              <a:off x="8015824" y="5424727"/>
              <a:ext cx="44767" cy="44767"/>
            </a:xfrm>
            <a:custGeom>
              <a:avLst/>
              <a:gdLst>
                <a:gd name="connsiteX0" fmla="*/ 0 w 44767"/>
                <a:gd name="connsiteY0" fmla="*/ 0 h 44767"/>
                <a:gd name="connsiteX1" fmla="*/ 44768 w 44767"/>
                <a:gd name="connsiteY1" fmla="*/ 44768 h 44767"/>
                <a:gd name="connsiteX2" fmla="*/ 44768 w 44767"/>
                <a:gd name="connsiteY2" fmla="*/ 44768 h 4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767" h="44767">
                  <a:moveTo>
                    <a:pt x="0" y="0"/>
                  </a:moveTo>
                  <a:cubicBezTo>
                    <a:pt x="24765" y="0"/>
                    <a:pt x="44768" y="20003"/>
                    <a:pt x="44768" y="44768"/>
                  </a:cubicBezTo>
                  <a:lnTo>
                    <a:pt x="44768" y="4476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A9090EF0-521E-48DD-8762-2FDC77424D4B}"/>
                </a:ext>
              </a:extLst>
            </p:cNvPr>
            <p:cNvSpPr/>
            <p:nvPr/>
          </p:nvSpPr>
          <p:spPr>
            <a:xfrm>
              <a:off x="8070117" y="5524740"/>
              <a:ext cx="24764" cy="23812"/>
            </a:xfrm>
            <a:custGeom>
              <a:avLst/>
              <a:gdLst>
                <a:gd name="connsiteX0" fmla="*/ 0 w 24764"/>
                <a:gd name="connsiteY0" fmla="*/ 0 h 23812"/>
                <a:gd name="connsiteX1" fmla="*/ 24765 w 24764"/>
                <a:gd name="connsiteY1" fmla="*/ 23813 h 23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764" h="23812">
                  <a:moveTo>
                    <a:pt x="0" y="0"/>
                  </a:moveTo>
                  <a:lnTo>
                    <a:pt x="24765" y="2381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81124787-924A-421D-B245-BC289A4F519C}"/>
                </a:ext>
              </a:extLst>
            </p:cNvPr>
            <p:cNvSpPr/>
            <p:nvPr/>
          </p:nvSpPr>
          <p:spPr>
            <a:xfrm>
              <a:off x="8087976" y="5542599"/>
              <a:ext cx="130016" cy="130016"/>
            </a:xfrm>
            <a:custGeom>
              <a:avLst/>
              <a:gdLst>
                <a:gd name="connsiteX0" fmla="*/ 5001 w 130016"/>
                <a:gd name="connsiteY0" fmla="*/ 7858 h 130016"/>
                <a:gd name="connsiteX1" fmla="*/ 7858 w 130016"/>
                <a:gd name="connsiteY1" fmla="*/ 5001 h 130016"/>
                <a:gd name="connsiteX2" fmla="*/ 32623 w 130016"/>
                <a:gd name="connsiteY2" fmla="*/ 5001 h 130016"/>
                <a:gd name="connsiteX3" fmla="*/ 125016 w 130016"/>
                <a:gd name="connsiteY3" fmla="*/ 97393 h 130016"/>
                <a:gd name="connsiteX4" fmla="*/ 125016 w 130016"/>
                <a:gd name="connsiteY4" fmla="*/ 122158 h 130016"/>
                <a:gd name="connsiteX5" fmla="*/ 122158 w 130016"/>
                <a:gd name="connsiteY5" fmla="*/ 125016 h 130016"/>
                <a:gd name="connsiteX6" fmla="*/ 97393 w 130016"/>
                <a:gd name="connsiteY6" fmla="*/ 125016 h 130016"/>
                <a:gd name="connsiteX7" fmla="*/ 5001 w 130016"/>
                <a:gd name="connsiteY7" fmla="*/ 32623 h 130016"/>
                <a:gd name="connsiteX8" fmla="*/ 5001 w 130016"/>
                <a:gd name="connsiteY8" fmla="*/ 7858 h 13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016" h="130016">
                  <a:moveTo>
                    <a:pt x="5001" y="7858"/>
                  </a:moveTo>
                  <a:lnTo>
                    <a:pt x="7858" y="5001"/>
                  </a:lnTo>
                  <a:cubicBezTo>
                    <a:pt x="14526" y="-1667"/>
                    <a:pt x="25956" y="-1667"/>
                    <a:pt x="32623" y="5001"/>
                  </a:cubicBezTo>
                  <a:lnTo>
                    <a:pt x="125016" y="97393"/>
                  </a:lnTo>
                  <a:cubicBezTo>
                    <a:pt x="131683" y="104061"/>
                    <a:pt x="131683" y="115491"/>
                    <a:pt x="125016" y="122158"/>
                  </a:cubicBezTo>
                  <a:lnTo>
                    <a:pt x="122158" y="125016"/>
                  </a:lnTo>
                  <a:cubicBezTo>
                    <a:pt x="115491" y="131683"/>
                    <a:pt x="104061" y="131683"/>
                    <a:pt x="97393" y="125016"/>
                  </a:cubicBezTo>
                  <a:lnTo>
                    <a:pt x="5001" y="32623"/>
                  </a:lnTo>
                  <a:cubicBezTo>
                    <a:pt x="-1667" y="25956"/>
                    <a:pt x="-1667" y="14526"/>
                    <a:pt x="5001" y="785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3083354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BE869B8-737D-4593-8F26-1A1BDF5E5E93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515C3AC-E307-4945-BA9E-644CB85A5907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3E521BB2-AB1D-4DDD-A8F2-4B683CEA26FC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DA8057DD-9B9A-480A-872C-7BE1C8245216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D9B18925-248E-49EE-9EB4-003DB72A2C7D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C348FE7D-C953-4F9F-B16A-45DE5C715B99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8B0D4CCB-B538-4533-A95C-C52C54438F7C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C5F9FF0C-001D-4E8A-993A-0C37B922002A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205AA7B7-3C80-4675-87B6-DA9FD6AB3A88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B3379064-5E0F-4AF4-A325-F6FB6525DD2E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CCD6C00E-DF9E-4CC7-9439-71F4D516892E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DAE7798E-7E19-4FBA-93BC-9F0C86910525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39A6280B-1C40-4979-9F87-C04C88B25863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674E00FE-52AE-4386-8748-129CFF02BB9A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C6F1EF32-6BE2-44E3-AB98-7886DD360464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Human Capital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B7497FF-3248-4D80-8147-17FF1993DF24}"/>
              </a:ext>
            </a:extLst>
          </p:cNvPr>
          <p:cNvGrpSpPr/>
          <p:nvPr/>
        </p:nvGrpSpPr>
        <p:grpSpPr>
          <a:xfrm>
            <a:off x="989058" y="4308283"/>
            <a:ext cx="9825586" cy="318924"/>
            <a:chOff x="989058" y="4308283"/>
            <a:chExt cx="9825586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FB04CBB-9BC5-4FC4-A876-8AFDBFCBAC16}"/>
                </a:ext>
              </a:extLst>
            </p:cNvPr>
            <p:cNvSpPr txBox="1"/>
            <p:nvPr/>
          </p:nvSpPr>
          <p:spPr>
            <a:xfrm>
              <a:off x="989058" y="4308283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HUMAN CAPITAL RIGHT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150F62-3822-4C93-BF4A-78E4DCF75B2C}"/>
                </a:ext>
              </a:extLst>
            </p:cNvPr>
            <p:cNvSpPr txBox="1"/>
            <p:nvPr/>
          </p:nvSpPr>
          <p:spPr>
            <a:xfrm>
              <a:off x="3152561" y="4308283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HUMAN CAPITAL SNAKE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DD29CCC-17F3-40A1-A1CB-06316EEBAAAD}"/>
                </a:ext>
              </a:extLst>
            </p:cNvPr>
            <p:cNvSpPr txBox="1"/>
            <p:nvPr/>
          </p:nvSpPr>
          <p:spPr>
            <a:xfrm>
              <a:off x="5316064" y="4308283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HUMAN CAPITAL TURN CIRCLE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29AC5B6-1B4B-49DB-998E-DDD5F5F32F8B}"/>
                </a:ext>
              </a:extLst>
            </p:cNvPr>
            <p:cNvSpPr txBox="1"/>
            <p:nvPr/>
          </p:nvSpPr>
          <p:spPr>
            <a:xfrm>
              <a:off x="7479567" y="4308283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HUMAN CAPITAL TURN DIAGONAL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7946F06-6427-49AA-8601-791B08A1B7C5}"/>
                </a:ext>
              </a:extLst>
            </p:cNvPr>
            <p:cNvSpPr txBox="1"/>
            <p:nvPr/>
          </p:nvSpPr>
          <p:spPr>
            <a:xfrm>
              <a:off x="9643070" y="4308283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HUMAN CAPITAL TURN LEFT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F4C7A6C-823B-4E3C-AAA4-78833780D04C}"/>
              </a:ext>
            </a:extLst>
          </p:cNvPr>
          <p:cNvGrpSpPr/>
          <p:nvPr/>
        </p:nvGrpSpPr>
        <p:grpSpPr>
          <a:xfrm>
            <a:off x="989058" y="6004974"/>
            <a:ext cx="9825586" cy="345834"/>
            <a:chOff x="989058" y="6004974"/>
            <a:chExt cx="9825586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373219C-6695-4C06-BE95-E70FB416DF36}"/>
                </a:ext>
              </a:extLst>
            </p:cNvPr>
            <p:cNvSpPr txBox="1"/>
            <p:nvPr/>
          </p:nvSpPr>
          <p:spPr>
            <a:xfrm>
              <a:off x="989058" y="6004974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HUMAN CAPITAL TURN RIGHT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1ECC43A-2DB2-4703-9CB4-3E8C3CDA63B4}"/>
                </a:ext>
              </a:extLst>
            </p:cNvPr>
            <p:cNvSpPr txBox="1"/>
            <p:nvPr/>
          </p:nvSpPr>
          <p:spPr>
            <a:xfrm>
              <a:off x="3152561" y="6004974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HUMAN CAPITAL TURN UP BACK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B7E8422-730E-4928-A8D8-22586467BAA5}"/>
                </a:ext>
              </a:extLst>
            </p:cNvPr>
            <p:cNvSpPr txBox="1"/>
            <p:nvPr/>
          </p:nvSpPr>
          <p:spPr>
            <a:xfrm>
              <a:off x="5316064" y="6004974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HUMAN CAPITAL UTURN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80EE754-F32E-499C-B125-06F82CF23128}"/>
                </a:ext>
              </a:extLst>
            </p:cNvPr>
            <p:cNvSpPr txBox="1"/>
            <p:nvPr/>
          </p:nvSpPr>
          <p:spPr>
            <a:xfrm>
              <a:off x="7479567" y="6031884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HUMAN CAPITAL VEER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1D95F5D-68A8-44FF-8BD0-89AE9AC022F5}"/>
                </a:ext>
              </a:extLst>
            </p:cNvPr>
            <p:cNvSpPr txBox="1"/>
            <p:nvPr/>
          </p:nvSpPr>
          <p:spPr>
            <a:xfrm>
              <a:off x="9643070" y="6031884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HUMAN CAPITAL WINDBACK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7FC4B8F-1929-4FDB-91F3-58C8895277C9}"/>
              </a:ext>
            </a:extLst>
          </p:cNvPr>
          <p:cNvGrpSpPr/>
          <p:nvPr/>
        </p:nvGrpSpPr>
        <p:grpSpPr>
          <a:xfrm>
            <a:off x="989058" y="2562167"/>
            <a:ext cx="9920569" cy="318924"/>
            <a:chOff x="989058" y="2562167"/>
            <a:chExt cx="9920569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74EAE73-A69C-4CC2-B255-E1E7423F9E22}"/>
                </a:ext>
              </a:extLst>
            </p:cNvPr>
            <p:cNvSpPr txBox="1"/>
            <p:nvPr/>
          </p:nvSpPr>
          <p:spPr>
            <a:xfrm>
              <a:off x="989058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HUMAN CAPITAL CROSS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A3302AE-078E-4EBD-95AF-18C3D71C8473}"/>
                </a:ext>
              </a:extLst>
            </p:cNvPr>
            <p:cNvSpPr txBox="1"/>
            <p:nvPr/>
          </p:nvSpPr>
          <p:spPr>
            <a:xfrm>
              <a:off x="3152561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HUMAN CAPITAL DIRECTION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E1C8D81-E016-43F9-9D41-ACB64A7A091F}"/>
                </a:ext>
              </a:extLst>
            </p:cNvPr>
            <p:cNvSpPr txBox="1"/>
            <p:nvPr/>
          </p:nvSpPr>
          <p:spPr>
            <a:xfrm>
              <a:off x="5316064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HUMAN CAPITAL DOGLEG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445515D-7199-4CA3-B161-D304B95BED74}"/>
                </a:ext>
              </a:extLst>
            </p:cNvPr>
            <p:cNvSpPr txBox="1"/>
            <p:nvPr/>
          </p:nvSpPr>
          <p:spPr>
            <a:xfrm>
              <a:off x="7479567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HUMAN CAPITAL FORK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F91405B-D68E-4CEE-957D-94E36ADB1475}"/>
                </a:ext>
              </a:extLst>
            </p:cNvPr>
            <p:cNvSpPr txBox="1"/>
            <p:nvPr/>
          </p:nvSpPr>
          <p:spPr>
            <a:xfrm>
              <a:off x="9548087" y="2562167"/>
              <a:ext cx="1361540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HUMAN CAPITAL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LEFT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3B093730-7558-4EC0-B399-1F10C6D7B10F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7" name="Graphic 39">
            <a:extLst>
              <a:ext uri="{FF2B5EF4-FFF2-40B4-BE49-F238E27FC236}">
                <a16:creationId xmlns:a16="http://schemas.microsoft.com/office/drawing/2014/main" id="{829A3237-9C63-4F1E-A86B-2B1B18AFD36C}"/>
              </a:ext>
            </a:extLst>
          </p:cNvPr>
          <p:cNvGrpSpPr/>
          <p:nvPr/>
        </p:nvGrpSpPr>
        <p:grpSpPr>
          <a:xfrm>
            <a:off x="1267188" y="1666452"/>
            <a:ext cx="609600" cy="609600"/>
            <a:chOff x="1267188" y="1666452"/>
            <a:chExt cx="609600" cy="609600"/>
          </a:xfrm>
          <a:noFill/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6E8BBAE-09C9-452F-9BCC-2BA5066C2DDA}"/>
                </a:ext>
              </a:extLst>
            </p:cNvPr>
            <p:cNvSpPr/>
            <p:nvPr/>
          </p:nvSpPr>
          <p:spPr>
            <a:xfrm>
              <a:off x="1267188" y="1666452"/>
              <a:ext cx="609600" cy="609600"/>
            </a:xfrm>
            <a:custGeom>
              <a:avLst/>
              <a:gdLst>
                <a:gd name="connsiteX0" fmla="*/ 609600 w 609600"/>
                <a:gd name="connsiteY0" fmla="*/ 304800 h 609600"/>
                <a:gd name="connsiteX1" fmla="*/ 304800 w 609600"/>
                <a:gd name="connsiteY1" fmla="*/ 609600 h 609600"/>
                <a:gd name="connsiteX2" fmla="*/ 0 w 609600"/>
                <a:gd name="connsiteY2" fmla="*/ 304800 h 609600"/>
                <a:gd name="connsiteX3" fmla="*/ 304800 w 609600"/>
                <a:gd name="connsiteY3" fmla="*/ 0 h 609600"/>
                <a:gd name="connsiteX4" fmla="*/ 609600 w 609600"/>
                <a:gd name="connsiteY4" fmla="*/ 3048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609600">
                  <a:moveTo>
                    <a:pt x="609600" y="304800"/>
                  </a:moveTo>
                  <a:cubicBezTo>
                    <a:pt x="609600" y="473136"/>
                    <a:pt x="473136" y="609600"/>
                    <a:pt x="304800" y="609600"/>
                  </a:cubicBezTo>
                  <a:cubicBezTo>
                    <a:pt x="136464" y="609600"/>
                    <a:pt x="0" y="473136"/>
                    <a:pt x="0" y="304800"/>
                  </a:cubicBezTo>
                  <a:cubicBezTo>
                    <a:pt x="0" y="136464"/>
                    <a:pt x="136464" y="0"/>
                    <a:pt x="304800" y="0"/>
                  </a:cubicBezTo>
                  <a:cubicBezTo>
                    <a:pt x="473136" y="0"/>
                    <a:pt x="609600" y="136464"/>
                    <a:pt x="609600" y="30480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2A39650-B34E-470D-A6CA-AD88BECBD374}"/>
                </a:ext>
              </a:extLst>
            </p:cNvPr>
            <p:cNvSpPr/>
            <p:nvPr/>
          </p:nvSpPr>
          <p:spPr>
            <a:xfrm>
              <a:off x="1429113" y="1703489"/>
              <a:ext cx="284797" cy="352534"/>
            </a:xfrm>
            <a:custGeom>
              <a:avLst/>
              <a:gdLst>
                <a:gd name="connsiteX0" fmla="*/ 142875 w 284797"/>
                <a:gd name="connsiteY0" fmla="*/ 110 h 352534"/>
                <a:gd name="connsiteX1" fmla="*/ 27622 w 284797"/>
                <a:gd name="connsiteY1" fmla="*/ 83930 h 352534"/>
                <a:gd name="connsiteX2" fmla="*/ 27622 w 284797"/>
                <a:gd name="connsiteY2" fmla="*/ 146795 h 352534"/>
                <a:gd name="connsiteX3" fmla="*/ 19050 w 284797"/>
                <a:gd name="connsiteY3" fmla="*/ 145843 h 352534"/>
                <a:gd name="connsiteX4" fmla="*/ 0 w 284797"/>
                <a:gd name="connsiteY4" fmla="*/ 158225 h 352534"/>
                <a:gd name="connsiteX5" fmla="*/ 0 w 284797"/>
                <a:gd name="connsiteY5" fmla="*/ 162035 h 352534"/>
                <a:gd name="connsiteX6" fmla="*/ 0 w 284797"/>
                <a:gd name="connsiteY6" fmla="*/ 194420 h 352534"/>
                <a:gd name="connsiteX7" fmla="*/ 12382 w 284797"/>
                <a:gd name="connsiteY7" fmla="*/ 218233 h 352534"/>
                <a:gd name="connsiteX8" fmla="*/ 28575 w 284797"/>
                <a:gd name="connsiteY8" fmla="*/ 228710 h 352534"/>
                <a:gd name="connsiteX9" fmla="*/ 28575 w 284797"/>
                <a:gd name="connsiteY9" fmla="*/ 265858 h 352534"/>
                <a:gd name="connsiteX10" fmla="*/ 54293 w 284797"/>
                <a:gd name="connsiteY10" fmla="*/ 318245 h 352534"/>
                <a:gd name="connsiteX11" fmla="*/ 142875 w 284797"/>
                <a:gd name="connsiteY11" fmla="*/ 352535 h 352534"/>
                <a:gd name="connsiteX12" fmla="*/ 230505 w 284797"/>
                <a:gd name="connsiteY12" fmla="*/ 318245 h 352534"/>
                <a:gd name="connsiteX13" fmla="*/ 256222 w 284797"/>
                <a:gd name="connsiteY13" fmla="*/ 265858 h 352534"/>
                <a:gd name="connsiteX14" fmla="*/ 256222 w 284797"/>
                <a:gd name="connsiteY14" fmla="*/ 228710 h 352534"/>
                <a:gd name="connsiteX15" fmla="*/ 272415 w 284797"/>
                <a:gd name="connsiteY15" fmla="*/ 218233 h 352534"/>
                <a:gd name="connsiteX16" fmla="*/ 284797 w 284797"/>
                <a:gd name="connsiteY16" fmla="*/ 194420 h 352534"/>
                <a:gd name="connsiteX17" fmla="*/ 284797 w 284797"/>
                <a:gd name="connsiteY17" fmla="*/ 162035 h 352534"/>
                <a:gd name="connsiteX18" fmla="*/ 268605 w 284797"/>
                <a:gd name="connsiteY18" fmla="*/ 145843 h 352534"/>
                <a:gd name="connsiteX19" fmla="*/ 265747 w 284797"/>
                <a:gd name="connsiteY19" fmla="*/ 145843 h 352534"/>
                <a:gd name="connsiteX20" fmla="*/ 257175 w 284797"/>
                <a:gd name="connsiteY20" fmla="*/ 146795 h 352534"/>
                <a:gd name="connsiteX21" fmla="*/ 257175 w 284797"/>
                <a:gd name="connsiteY21" fmla="*/ 83930 h 352534"/>
                <a:gd name="connsiteX22" fmla="*/ 142875 w 284797"/>
                <a:gd name="connsiteY22" fmla="*/ 110 h 35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84797" h="352534">
                  <a:moveTo>
                    <a:pt x="142875" y="110"/>
                  </a:moveTo>
                  <a:cubicBezTo>
                    <a:pt x="142875" y="110"/>
                    <a:pt x="27622" y="-6557"/>
                    <a:pt x="27622" y="83930"/>
                  </a:cubicBezTo>
                  <a:lnTo>
                    <a:pt x="27622" y="146795"/>
                  </a:lnTo>
                  <a:lnTo>
                    <a:pt x="19050" y="145843"/>
                  </a:lnTo>
                  <a:cubicBezTo>
                    <a:pt x="10477" y="143938"/>
                    <a:pt x="1905" y="149653"/>
                    <a:pt x="0" y="158225"/>
                  </a:cubicBezTo>
                  <a:cubicBezTo>
                    <a:pt x="0" y="159178"/>
                    <a:pt x="0" y="160130"/>
                    <a:pt x="0" y="162035"/>
                  </a:cubicBezTo>
                  <a:lnTo>
                    <a:pt x="0" y="194420"/>
                  </a:lnTo>
                  <a:cubicBezTo>
                    <a:pt x="0" y="203945"/>
                    <a:pt x="4763" y="212518"/>
                    <a:pt x="12382" y="218233"/>
                  </a:cubicBezTo>
                  <a:lnTo>
                    <a:pt x="28575" y="228710"/>
                  </a:lnTo>
                  <a:lnTo>
                    <a:pt x="28575" y="265858"/>
                  </a:lnTo>
                  <a:cubicBezTo>
                    <a:pt x="28575" y="285860"/>
                    <a:pt x="38100" y="305862"/>
                    <a:pt x="54293" y="318245"/>
                  </a:cubicBezTo>
                  <a:cubicBezTo>
                    <a:pt x="79057" y="339200"/>
                    <a:pt x="110490" y="351583"/>
                    <a:pt x="142875" y="352535"/>
                  </a:cubicBezTo>
                  <a:cubicBezTo>
                    <a:pt x="175260" y="350630"/>
                    <a:pt x="205740" y="339200"/>
                    <a:pt x="230505" y="318245"/>
                  </a:cubicBezTo>
                  <a:cubicBezTo>
                    <a:pt x="246697" y="305862"/>
                    <a:pt x="256222" y="285860"/>
                    <a:pt x="256222" y="265858"/>
                  </a:cubicBezTo>
                  <a:lnTo>
                    <a:pt x="256222" y="228710"/>
                  </a:lnTo>
                  <a:lnTo>
                    <a:pt x="272415" y="218233"/>
                  </a:lnTo>
                  <a:cubicBezTo>
                    <a:pt x="280035" y="212518"/>
                    <a:pt x="284797" y="203945"/>
                    <a:pt x="284797" y="194420"/>
                  </a:cubicBezTo>
                  <a:lnTo>
                    <a:pt x="284797" y="162035"/>
                  </a:lnTo>
                  <a:cubicBezTo>
                    <a:pt x="284797" y="153463"/>
                    <a:pt x="278130" y="145843"/>
                    <a:pt x="268605" y="145843"/>
                  </a:cubicBezTo>
                  <a:cubicBezTo>
                    <a:pt x="267653" y="145843"/>
                    <a:pt x="266700" y="145843"/>
                    <a:pt x="265747" y="145843"/>
                  </a:cubicBezTo>
                  <a:lnTo>
                    <a:pt x="257175" y="146795"/>
                  </a:lnTo>
                  <a:lnTo>
                    <a:pt x="257175" y="83930"/>
                  </a:lnTo>
                  <a:cubicBezTo>
                    <a:pt x="258128" y="-5605"/>
                    <a:pt x="142875" y="110"/>
                    <a:pt x="142875" y="11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C899A2F-7E2A-411C-9100-60187F9D1942}"/>
                </a:ext>
              </a:extLst>
            </p:cNvPr>
            <p:cNvSpPr/>
            <p:nvPr/>
          </p:nvSpPr>
          <p:spPr>
            <a:xfrm>
              <a:off x="1372915" y="2032212"/>
              <a:ext cx="127635" cy="122872"/>
            </a:xfrm>
            <a:custGeom>
              <a:avLst/>
              <a:gdLst>
                <a:gd name="connsiteX0" fmla="*/ 127635 w 127635"/>
                <a:gd name="connsiteY0" fmla="*/ 0 h 122872"/>
                <a:gd name="connsiteX1" fmla="*/ 127635 w 127635"/>
                <a:gd name="connsiteY1" fmla="*/ 53340 h 122872"/>
                <a:gd name="connsiteX2" fmla="*/ 118110 w 127635"/>
                <a:gd name="connsiteY2" fmla="*/ 77152 h 122872"/>
                <a:gd name="connsiteX3" fmla="*/ 100013 w 127635"/>
                <a:gd name="connsiteY3" fmla="*/ 95250 h 122872"/>
                <a:gd name="connsiteX4" fmla="*/ 67628 w 127635"/>
                <a:gd name="connsiteY4" fmla="*/ 108585 h 122872"/>
                <a:gd name="connsiteX5" fmla="*/ 35243 w 127635"/>
                <a:gd name="connsiteY5" fmla="*/ 108585 h 122872"/>
                <a:gd name="connsiteX6" fmla="*/ 0 w 127635"/>
                <a:gd name="connsiteY6" fmla="*/ 122873 h 1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635" h="122872">
                  <a:moveTo>
                    <a:pt x="127635" y="0"/>
                  </a:moveTo>
                  <a:lnTo>
                    <a:pt x="127635" y="53340"/>
                  </a:lnTo>
                  <a:cubicBezTo>
                    <a:pt x="127635" y="61913"/>
                    <a:pt x="123825" y="70485"/>
                    <a:pt x="118110" y="77152"/>
                  </a:cubicBezTo>
                  <a:lnTo>
                    <a:pt x="100013" y="95250"/>
                  </a:lnTo>
                  <a:cubicBezTo>
                    <a:pt x="91440" y="103823"/>
                    <a:pt x="80010" y="108585"/>
                    <a:pt x="67628" y="108585"/>
                  </a:cubicBezTo>
                  <a:lnTo>
                    <a:pt x="35243" y="108585"/>
                  </a:lnTo>
                  <a:cubicBezTo>
                    <a:pt x="21907" y="108585"/>
                    <a:pt x="9525" y="114300"/>
                    <a:pt x="0" y="12287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FDAAE1E-E2E0-4F1E-A0F1-255CE114C2C3}"/>
                </a:ext>
              </a:extLst>
            </p:cNvPr>
            <p:cNvSpPr/>
            <p:nvPr/>
          </p:nvSpPr>
          <p:spPr>
            <a:xfrm>
              <a:off x="1642472" y="2032212"/>
              <a:ext cx="126682" cy="122872"/>
            </a:xfrm>
            <a:custGeom>
              <a:avLst/>
              <a:gdLst>
                <a:gd name="connsiteX0" fmla="*/ 0 w 126682"/>
                <a:gd name="connsiteY0" fmla="*/ 0 h 122872"/>
                <a:gd name="connsiteX1" fmla="*/ 0 w 126682"/>
                <a:gd name="connsiteY1" fmla="*/ 53340 h 122872"/>
                <a:gd name="connsiteX2" fmla="*/ 9525 w 126682"/>
                <a:gd name="connsiteY2" fmla="*/ 77152 h 122872"/>
                <a:gd name="connsiteX3" fmla="*/ 27623 w 126682"/>
                <a:gd name="connsiteY3" fmla="*/ 95250 h 122872"/>
                <a:gd name="connsiteX4" fmla="*/ 60008 w 126682"/>
                <a:gd name="connsiteY4" fmla="*/ 108585 h 122872"/>
                <a:gd name="connsiteX5" fmla="*/ 91440 w 126682"/>
                <a:gd name="connsiteY5" fmla="*/ 108585 h 122872"/>
                <a:gd name="connsiteX6" fmla="*/ 126683 w 126682"/>
                <a:gd name="connsiteY6" fmla="*/ 122873 h 1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682" h="122872">
                  <a:moveTo>
                    <a:pt x="0" y="0"/>
                  </a:moveTo>
                  <a:lnTo>
                    <a:pt x="0" y="53340"/>
                  </a:lnTo>
                  <a:cubicBezTo>
                    <a:pt x="0" y="61913"/>
                    <a:pt x="3810" y="70485"/>
                    <a:pt x="9525" y="77152"/>
                  </a:cubicBezTo>
                  <a:lnTo>
                    <a:pt x="27623" y="95250"/>
                  </a:lnTo>
                  <a:cubicBezTo>
                    <a:pt x="36195" y="103823"/>
                    <a:pt x="47625" y="108585"/>
                    <a:pt x="60008" y="108585"/>
                  </a:cubicBezTo>
                  <a:lnTo>
                    <a:pt x="91440" y="108585"/>
                  </a:lnTo>
                  <a:cubicBezTo>
                    <a:pt x="104775" y="108585"/>
                    <a:pt x="117158" y="114300"/>
                    <a:pt x="126683" y="12287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" name="Graphic 47">
            <a:extLst>
              <a:ext uri="{FF2B5EF4-FFF2-40B4-BE49-F238E27FC236}">
                <a16:creationId xmlns:a16="http://schemas.microsoft.com/office/drawing/2014/main" id="{7048A0FC-A85A-4818-B654-8C42B13F2533}"/>
              </a:ext>
            </a:extLst>
          </p:cNvPr>
          <p:cNvGrpSpPr/>
          <p:nvPr/>
        </p:nvGrpSpPr>
        <p:grpSpPr>
          <a:xfrm>
            <a:off x="9949775" y="1675977"/>
            <a:ext cx="561022" cy="599122"/>
            <a:chOff x="9949775" y="1675977"/>
            <a:chExt cx="561022" cy="599122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CDF2436-7C4B-458A-9EFD-85B142C93D00}"/>
                </a:ext>
              </a:extLst>
            </p:cNvPr>
            <p:cNvSpPr/>
            <p:nvPr/>
          </p:nvSpPr>
          <p:spPr>
            <a:xfrm>
              <a:off x="9978350" y="2059835"/>
              <a:ext cx="112394" cy="112395"/>
            </a:xfrm>
            <a:custGeom>
              <a:avLst/>
              <a:gdLst>
                <a:gd name="connsiteX0" fmla="*/ 112395 w 112394"/>
                <a:gd name="connsiteY0" fmla="*/ 56198 h 112395"/>
                <a:gd name="connsiteX1" fmla="*/ 56197 w 112394"/>
                <a:gd name="connsiteY1" fmla="*/ 112395 h 112395"/>
                <a:gd name="connsiteX2" fmla="*/ 0 w 112394"/>
                <a:gd name="connsiteY2" fmla="*/ 56198 h 112395"/>
                <a:gd name="connsiteX3" fmla="*/ 56197 w 112394"/>
                <a:gd name="connsiteY3" fmla="*/ 0 h 112395"/>
                <a:gd name="connsiteX4" fmla="*/ 112395 w 112394"/>
                <a:gd name="connsiteY4" fmla="*/ 56198 h 112395"/>
                <a:gd name="connsiteX5" fmla="*/ 112395 w 112394"/>
                <a:gd name="connsiteY5" fmla="*/ 56198 h 112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394" h="112395">
                  <a:moveTo>
                    <a:pt x="112395" y="56198"/>
                  </a:moveTo>
                  <a:cubicBezTo>
                    <a:pt x="112395" y="87630"/>
                    <a:pt x="86677" y="112395"/>
                    <a:pt x="56197" y="112395"/>
                  </a:cubicBezTo>
                  <a:cubicBezTo>
                    <a:pt x="25718" y="112395"/>
                    <a:pt x="0" y="86677"/>
                    <a:pt x="0" y="56198"/>
                  </a:cubicBezTo>
                  <a:cubicBezTo>
                    <a:pt x="0" y="24765"/>
                    <a:pt x="25718" y="0"/>
                    <a:pt x="56197" y="0"/>
                  </a:cubicBezTo>
                  <a:cubicBezTo>
                    <a:pt x="86677" y="0"/>
                    <a:pt x="112395" y="25717"/>
                    <a:pt x="112395" y="56198"/>
                  </a:cubicBezTo>
                  <a:lnTo>
                    <a:pt x="112395" y="5619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FF05A07-4584-4EE6-B926-8F524BF119DF}"/>
                </a:ext>
              </a:extLst>
            </p:cNvPr>
            <p:cNvSpPr/>
            <p:nvPr/>
          </p:nvSpPr>
          <p:spPr>
            <a:xfrm>
              <a:off x="9949775" y="2173182"/>
              <a:ext cx="168592" cy="101917"/>
            </a:xfrm>
            <a:custGeom>
              <a:avLst/>
              <a:gdLst>
                <a:gd name="connsiteX0" fmla="*/ 0 w 168592"/>
                <a:gd name="connsiteY0" fmla="*/ 101917 h 101917"/>
                <a:gd name="connsiteX1" fmla="*/ 0 w 168592"/>
                <a:gd name="connsiteY1" fmla="*/ 60007 h 101917"/>
                <a:gd name="connsiteX2" fmla="*/ 60007 w 168592"/>
                <a:gd name="connsiteY2" fmla="*/ 0 h 101917"/>
                <a:gd name="connsiteX3" fmla="*/ 108585 w 168592"/>
                <a:gd name="connsiteY3" fmla="*/ 0 h 101917"/>
                <a:gd name="connsiteX4" fmla="*/ 168593 w 168592"/>
                <a:gd name="connsiteY4" fmla="*/ 60007 h 101917"/>
                <a:gd name="connsiteX5" fmla="*/ 168593 w 168592"/>
                <a:gd name="connsiteY5" fmla="*/ 101917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592" h="101917">
                  <a:moveTo>
                    <a:pt x="0" y="101917"/>
                  </a:moveTo>
                  <a:lnTo>
                    <a:pt x="0" y="60007"/>
                  </a:lnTo>
                  <a:cubicBezTo>
                    <a:pt x="0" y="26670"/>
                    <a:pt x="26670" y="0"/>
                    <a:pt x="60007" y="0"/>
                  </a:cubicBezTo>
                  <a:lnTo>
                    <a:pt x="108585" y="0"/>
                  </a:lnTo>
                  <a:cubicBezTo>
                    <a:pt x="141922" y="0"/>
                    <a:pt x="168593" y="26670"/>
                    <a:pt x="168593" y="60007"/>
                  </a:cubicBezTo>
                  <a:lnTo>
                    <a:pt x="168593" y="10191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FBC44A5-AD72-4D1F-A011-F4CD7BEDA438}"/>
                </a:ext>
              </a:extLst>
            </p:cNvPr>
            <p:cNvSpPr/>
            <p:nvPr/>
          </p:nvSpPr>
          <p:spPr>
            <a:xfrm>
              <a:off x="10370780" y="2059835"/>
              <a:ext cx="112394" cy="112395"/>
            </a:xfrm>
            <a:custGeom>
              <a:avLst/>
              <a:gdLst>
                <a:gd name="connsiteX0" fmla="*/ 112395 w 112394"/>
                <a:gd name="connsiteY0" fmla="*/ 56198 h 112395"/>
                <a:gd name="connsiteX1" fmla="*/ 56198 w 112394"/>
                <a:gd name="connsiteY1" fmla="*/ 112395 h 112395"/>
                <a:gd name="connsiteX2" fmla="*/ 0 w 112394"/>
                <a:gd name="connsiteY2" fmla="*/ 56198 h 112395"/>
                <a:gd name="connsiteX3" fmla="*/ 56198 w 112394"/>
                <a:gd name="connsiteY3" fmla="*/ 0 h 112395"/>
                <a:gd name="connsiteX4" fmla="*/ 112395 w 112394"/>
                <a:gd name="connsiteY4" fmla="*/ 56198 h 112395"/>
                <a:gd name="connsiteX5" fmla="*/ 112395 w 112394"/>
                <a:gd name="connsiteY5" fmla="*/ 56198 h 112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394" h="112395">
                  <a:moveTo>
                    <a:pt x="112395" y="56198"/>
                  </a:moveTo>
                  <a:cubicBezTo>
                    <a:pt x="112395" y="87630"/>
                    <a:pt x="86677" y="112395"/>
                    <a:pt x="56198" y="112395"/>
                  </a:cubicBezTo>
                  <a:cubicBezTo>
                    <a:pt x="24765" y="112395"/>
                    <a:pt x="0" y="86677"/>
                    <a:pt x="0" y="56198"/>
                  </a:cubicBezTo>
                  <a:cubicBezTo>
                    <a:pt x="0" y="24765"/>
                    <a:pt x="25717" y="0"/>
                    <a:pt x="56198" y="0"/>
                  </a:cubicBezTo>
                  <a:cubicBezTo>
                    <a:pt x="86677" y="0"/>
                    <a:pt x="112395" y="25717"/>
                    <a:pt x="112395" y="56198"/>
                  </a:cubicBezTo>
                  <a:lnTo>
                    <a:pt x="112395" y="5619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F49055C-2AFE-4E7B-A407-3A1555A494FD}"/>
                </a:ext>
              </a:extLst>
            </p:cNvPr>
            <p:cNvSpPr/>
            <p:nvPr/>
          </p:nvSpPr>
          <p:spPr>
            <a:xfrm>
              <a:off x="10342205" y="2173182"/>
              <a:ext cx="168592" cy="101917"/>
            </a:xfrm>
            <a:custGeom>
              <a:avLst/>
              <a:gdLst>
                <a:gd name="connsiteX0" fmla="*/ 0 w 168592"/>
                <a:gd name="connsiteY0" fmla="*/ 101917 h 101917"/>
                <a:gd name="connsiteX1" fmla="*/ 0 w 168592"/>
                <a:gd name="connsiteY1" fmla="*/ 60007 h 101917"/>
                <a:gd name="connsiteX2" fmla="*/ 60007 w 168592"/>
                <a:gd name="connsiteY2" fmla="*/ 0 h 101917"/>
                <a:gd name="connsiteX3" fmla="*/ 108585 w 168592"/>
                <a:gd name="connsiteY3" fmla="*/ 0 h 101917"/>
                <a:gd name="connsiteX4" fmla="*/ 168592 w 168592"/>
                <a:gd name="connsiteY4" fmla="*/ 60007 h 101917"/>
                <a:gd name="connsiteX5" fmla="*/ 168592 w 168592"/>
                <a:gd name="connsiteY5" fmla="*/ 101917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592" h="101917">
                  <a:moveTo>
                    <a:pt x="0" y="101917"/>
                  </a:moveTo>
                  <a:lnTo>
                    <a:pt x="0" y="60007"/>
                  </a:lnTo>
                  <a:cubicBezTo>
                    <a:pt x="0" y="26670"/>
                    <a:pt x="26670" y="0"/>
                    <a:pt x="60007" y="0"/>
                  </a:cubicBezTo>
                  <a:lnTo>
                    <a:pt x="108585" y="0"/>
                  </a:lnTo>
                  <a:cubicBezTo>
                    <a:pt x="141923" y="0"/>
                    <a:pt x="168592" y="26670"/>
                    <a:pt x="168592" y="60007"/>
                  </a:cubicBezTo>
                  <a:lnTo>
                    <a:pt x="168592" y="10191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A0A340A-0C0D-4CFD-8591-A0D76D1119DB}"/>
                </a:ext>
              </a:extLst>
            </p:cNvPr>
            <p:cNvSpPr/>
            <p:nvPr/>
          </p:nvSpPr>
          <p:spPr>
            <a:xfrm>
              <a:off x="10169802" y="1675977"/>
              <a:ext cx="112394" cy="112394"/>
            </a:xfrm>
            <a:custGeom>
              <a:avLst/>
              <a:gdLst>
                <a:gd name="connsiteX0" fmla="*/ 112395 w 112394"/>
                <a:gd name="connsiteY0" fmla="*/ 56197 h 112394"/>
                <a:gd name="connsiteX1" fmla="*/ 56198 w 112394"/>
                <a:gd name="connsiteY1" fmla="*/ 112395 h 112394"/>
                <a:gd name="connsiteX2" fmla="*/ 0 w 112394"/>
                <a:gd name="connsiteY2" fmla="*/ 56197 h 112394"/>
                <a:gd name="connsiteX3" fmla="*/ 56198 w 112394"/>
                <a:gd name="connsiteY3" fmla="*/ 0 h 112394"/>
                <a:gd name="connsiteX4" fmla="*/ 112395 w 112394"/>
                <a:gd name="connsiteY4" fmla="*/ 56197 h 112394"/>
                <a:gd name="connsiteX5" fmla="*/ 112395 w 112394"/>
                <a:gd name="connsiteY5" fmla="*/ 56197 h 11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394" h="112394">
                  <a:moveTo>
                    <a:pt x="112395" y="56197"/>
                  </a:moveTo>
                  <a:cubicBezTo>
                    <a:pt x="112395" y="87630"/>
                    <a:pt x="86678" y="112395"/>
                    <a:pt x="56198" y="112395"/>
                  </a:cubicBezTo>
                  <a:cubicBezTo>
                    <a:pt x="25718" y="112395"/>
                    <a:pt x="0" y="86677"/>
                    <a:pt x="0" y="56197"/>
                  </a:cubicBezTo>
                  <a:cubicBezTo>
                    <a:pt x="0" y="25718"/>
                    <a:pt x="24765" y="0"/>
                    <a:pt x="56198" y="0"/>
                  </a:cubicBezTo>
                  <a:cubicBezTo>
                    <a:pt x="87630" y="0"/>
                    <a:pt x="112395" y="24765"/>
                    <a:pt x="112395" y="56197"/>
                  </a:cubicBezTo>
                  <a:lnTo>
                    <a:pt x="112395" y="5619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E1EDAA1-6B22-42A3-8A4C-FFF7BCBD82C7}"/>
                </a:ext>
              </a:extLst>
            </p:cNvPr>
            <p:cNvSpPr/>
            <p:nvPr/>
          </p:nvSpPr>
          <p:spPr>
            <a:xfrm>
              <a:off x="10141227" y="1789324"/>
              <a:ext cx="168592" cy="101917"/>
            </a:xfrm>
            <a:custGeom>
              <a:avLst/>
              <a:gdLst>
                <a:gd name="connsiteX0" fmla="*/ 0 w 168592"/>
                <a:gd name="connsiteY0" fmla="*/ 101918 h 101917"/>
                <a:gd name="connsiteX1" fmla="*/ 0 w 168592"/>
                <a:gd name="connsiteY1" fmla="*/ 60008 h 101917"/>
                <a:gd name="connsiteX2" fmla="*/ 60007 w 168592"/>
                <a:gd name="connsiteY2" fmla="*/ 0 h 101917"/>
                <a:gd name="connsiteX3" fmla="*/ 108585 w 168592"/>
                <a:gd name="connsiteY3" fmla="*/ 0 h 101917"/>
                <a:gd name="connsiteX4" fmla="*/ 168593 w 168592"/>
                <a:gd name="connsiteY4" fmla="*/ 60008 h 101917"/>
                <a:gd name="connsiteX5" fmla="*/ 168593 w 168592"/>
                <a:gd name="connsiteY5" fmla="*/ 101918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592" h="101917">
                  <a:moveTo>
                    <a:pt x="0" y="101918"/>
                  </a:moveTo>
                  <a:lnTo>
                    <a:pt x="0" y="60008"/>
                  </a:lnTo>
                  <a:cubicBezTo>
                    <a:pt x="0" y="26670"/>
                    <a:pt x="26670" y="0"/>
                    <a:pt x="60007" y="0"/>
                  </a:cubicBezTo>
                  <a:lnTo>
                    <a:pt x="108585" y="0"/>
                  </a:lnTo>
                  <a:cubicBezTo>
                    <a:pt x="141922" y="0"/>
                    <a:pt x="168593" y="26670"/>
                    <a:pt x="168593" y="60008"/>
                  </a:cubicBezTo>
                  <a:lnTo>
                    <a:pt x="168593" y="10191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E31216D-2AD9-4D55-BCA7-C2C2CF6977CE}"/>
                </a:ext>
              </a:extLst>
            </p:cNvPr>
            <p:cNvSpPr/>
            <p:nvPr/>
          </p:nvSpPr>
          <p:spPr>
            <a:xfrm>
              <a:off x="10025022" y="1886479"/>
              <a:ext cx="31432" cy="130492"/>
            </a:xfrm>
            <a:custGeom>
              <a:avLst/>
              <a:gdLst>
                <a:gd name="connsiteX0" fmla="*/ 1905 w 31432"/>
                <a:gd name="connsiteY0" fmla="*/ 130493 h 130492"/>
                <a:gd name="connsiteX1" fmla="*/ 0 w 31432"/>
                <a:gd name="connsiteY1" fmla="*/ 103823 h 130492"/>
                <a:gd name="connsiteX2" fmla="*/ 31433 w 31432"/>
                <a:gd name="connsiteY2" fmla="*/ 0 h 130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32" h="130492">
                  <a:moveTo>
                    <a:pt x="1905" y="130493"/>
                  </a:moveTo>
                  <a:cubicBezTo>
                    <a:pt x="953" y="121920"/>
                    <a:pt x="0" y="112395"/>
                    <a:pt x="0" y="103823"/>
                  </a:cubicBezTo>
                  <a:cubicBezTo>
                    <a:pt x="0" y="66675"/>
                    <a:pt x="10478" y="30480"/>
                    <a:pt x="31433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3B2451A-709A-4425-8753-D3D0DBC96990}"/>
                </a:ext>
              </a:extLst>
            </p:cNvPr>
            <p:cNvSpPr/>
            <p:nvPr/>
          </p:nvSpPr>
          <p:spPr>
            <a:xfrm>
              <a:off x="10029784" y="1855047"/>
              <a:ext cx="53340" cy="56197"/>
            </a:xfrm>
            <a:custGeom>
              <a:avLst/>
              <a:gdLst>
                <a:gd name="connsiteX0" fmla="*/ 44768 w 53340"/>
                <a:gd name="connsiteY0" fmla="*/ 56198 h 56197"/>
                <a:gd name="connsiteX1" fmla="*/ 53340 w 53340"/>
                <a:gd name="connsiteY1" fmla="*/ 0 h 56197"/>
                <a:gd name="connsiteX2" fmla="*/ 0 w 53340"/>
                <a:gd name="connsiteY2" fmla="*/ 20002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340" h="56197">
                  <a:moveTo>
                    <a:pt x="44768" y="56198"/>
                  </a:moveTo>
                  <a:lnTo>
                    <a:pt x="53340" y="0"/>
                  </a:lnTo>
                  <a:lnTo>
                    <a:pt x="0" y="20002"/>
                  </a:lnTo>
                  <a:close/>
                </a:path>
              </a:pathLst>
            </a:custGeom>
            <a:solidFill>
              <a:srgbClr val="000000"/>
            </a:solidFill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32E5E5B-88E9-45F6-9917-041F3109B52C}"/>
                </a:ext>
              </a:extLst>
            </p:cNvPr>
            <p:cNvSpPr/>
            <p:nvPr/>
          </p:nvSpPr>
          <p:spPr>
            <a:xfrm>
              <a:off x="10194567" y="2181755"/>
              <a:ext cx="104775" cy="13334"/>
            </a:xfrm>
            <a:custGeom>
              <a:avLst/>
              <a:gdLst>
                <a:gd name="connsiteX0" fmla="*/ 104775 w 104775"/>
                <a:gd name="connsiteY0" fmla="*/ 0 h 13334"/>
                <a:gd name="connsiteX1" fmla="*/ 35242 w 104775"/>
                <a:gd name="connsiteY1" fmla="*/ 13335 h 13334"/>
                <a:gd name="connsiteX2" fmla="*/ 0 w 104775"/>
                <a:gd name="connsiteY2" fmla="*/ 9525 h 13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775" h="13334">
                  <a:moveTo>
                    <a:pt x="104775" y="0"/>
                  </a:moveTo>
                  <a:cubicBezTo>
                    <a:pt x="82867" y="8572"/>
                    <a:pt x="59055" y="13335"/>
                    <a:pt x="35242" y="13335"/>
                  </a:cubicBezTo>
                  <a:cubicBezTo>
                    <a:pt x="22860" y="13335"/>
                    <a:pt x="11430" y="12382"/>
                    <a:pt x="0" y="952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B8D0500-2737-4DEF-A35A-4A06998E6BB5}"/>
                </a:ext>
              </a:extLst>
            </p:cNvPr>
            <p:cNvSpPr/>
            <p:nvPr/>
          </p:nvSpPr>
          <p:spPr>
            <a:xfrm>
              <a:off x="10155514" y="2165562"/>
              <a:ext cx="55244" cy="55245"/>
            </a:xfrm>
            <a:custGeom>
              <a:avLst/>
              <a:gdLst>
                <a:gd name="connsiteX0" fmla="*/ 55245 w 55244"/>
                <a:gd name="connsiteY0" fmla="*/ 0 h 55245"/>
                <a:gd name="connsiteX1" fmla="*/ 0 w 55244"/>
                <a:gd name="connsiteY1" fmla="*/ 13335 h 55245"/>
                <a:gd name="connsiteX2" fmla="*/ 40005 w 55244"/>
                <a:gd name="connsiteY2" fmla="*/ 55245 h 5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244" h="55245">
                  <a:moveTo>
                    <a:pt x="55245" y="0"/>
                  </a:moveTo>
                  <a:lnTo>
                    <a:pt x="0" y="13335"/>
                  </a:lnTo>
                  <a:lnTo>
                    <a:pt x="40005" y="55245"/>
                  </a:lnTo>
                  <a:close/>
                </a:path>
              </a:pathLst>
            </a:custGeom>
            <a:solidFill>
              <a:srgbClr val="000000"/>
            </a:solidFill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10020A0B-EFC0-4519-899C-B7152CE3D81C}"/>
                </a:ext>
              </a:extLst>
            </p:cNvPr>
            <p:cNvSpPr/>
            <p:nvPr/>
          </p:nvSpPr>
          <p:spPr>
            <a:xfrm>
              <a:off x="10370780" y="1849332"/>
              <a:ext cx="63817" cy="125729"/>
            </a:xfrm>
            <a:custGeom>
              <a:avLst/>
              <a:gdLst>
                <a:gd name="connsiteX0" fmla="*/ 0 w 63817"/>
                <a:gd name="connsiteY0" fmla="*/ 0 h 125729"/>
                <a:gd name="connsiteX1" fmla="*/ 63817 w 63817"/>
                <a:gd name="connsiteY1" fmla="*/ 125730 h 125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817" h="125729">
                  <a:moveTo>
                    <a:pt x="0" y="0"/>
                  </a:moveTo>
                  <a:cubicBezTo>
                    <a:pt x="37148" y="32385"/>
                    <a:pt x="60007" y="77152"/>
                    <a:pt x="63817" y="12573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E597DF0-2326-47CB-A94E-0A554BC0348F}"/>
                </a:ext>
              </a:extLst>
            </p:cNvPr>
            <p:cNvSpPr/>
            <p:nvPr/>
          </p:nvSpPr>
          <p:spPr>
            <a:xfrm>
              <a:off x="10406022" y="1966490"/>
              <a:ext cx="57150" cy="49530"/>
            </a:xfrm>
            <a:custGeom>
              <a:avLst/>
              <a:gdLst>
                <a:gd name="connsiteX0" fmla="*/ 0 w 57150"/>
                <a:gd name="connsiteY0" fmla="*/ 0 h 49530"/>
                <a:gd name="connsiteX1" fmla="*/ 27623 w 57150"/>
                <a:gd name="connsiteY1" fmla="*/ 49530 h 49530"/>
                <a:gd name="connsiteX2" fmla="*/ 57150 w 57150"/>
                <a:gd name="connsiteY2" fmla="*/ 0 h 49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49530">
                  <a:moveTo>
                    <a:pt x="0" y="0"/>
                  </a:moveTo>
                  <a:lnTo>
                    <a:pt x="27623" y="4953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0000"/>
            </a:solidFill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51" name="Graphic 57">
            <a:extLst>
              <a:ext uri="{FF2B5EF4-FFF2-40B4-BE49-F238E27FC236}">
                <a16:creationId xmlns:a16="http://schemas.microsoft.com/office/drawing/2014/main" id="{BB7E9FBA-6BED-4D2A-A625-B736130BA55F}"/>
              </a:ext>
            </a:extLst>
          </p:cNvPr>
          <p:cNvGrpSpPr/>
          <p:nvPr/>
        </p:nvGrpSpPr>
        <p:grpSpPr>
          <a:xfrm>
            <a:off x="9987875" y="3441727"/>
            <a:ext cx="480059" cy="522962"/>
            <a:chOff x="9987875" y="3441727"/>
            <a:chExt cx="480059" cy="522962"/>
          </a:xfrm>
          <a:noFill/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CEB31A3-4C9F-4FE4-84BD-FF912E8F83C7}"/>
                </a:ext>
              </a:extLst>
            </p:cNvPr>
            <p:cNvSpPr/>
            <p:nvPr/>
          </p:nvSpPr>
          <p:spPr>
            <a:xfrm>
              <a:off x="10121225" y="3531302"/>
              <a:ext cx="215265" cy="272414"/>
            </a:xfrm>
            <a:custGeom>
              <a:avLst/>
              <a:gdLst>
                <a:gd name="connsiteX0" fmla="*/ 170497 w 215265"/>
                <a:gd name="connsiteY0" fmla="*/ 0 h 272414"/>
                <a:gd name="connsiteX1" fmla="*/ 118110 w 215265"/>
                <a:gd name="connsiteY1" fmla="*/ 60960 h 272414"/>
                <a:gd name="connsiteX2" fmla="*/ 0 w 215265"/>
                <a:gd name="connsiteY2" fmla="*/ 94298 h 272414"/>
                <a:gd name="connsiteX3" fmla="*/ 0 w 215265"/>
                <a:gd name="connsiteY3" fmla="*/ 185738 h 272414"/>
                <a:gd name="connsiteX4" fmla="*/ 86677 w 215265"/>
                <a:gd name="connsiteY4" fmla="*/ 272415 h 272414"/>
                <a:gd name="connsiteX5" fmla="*/ 128588 w 215265"/>
                <a:gd name="connsiteY5" fmla="*/ 272415 h 272414"/>
                <a:gd name="connsiteX6" fmla="*/ 215265 w 215265"/>
                <a:gd name="connsiteY6" fmla="*/ 185738 h 272414"/>
                <a:gd name="connsiteX7" fmla="*/ 215265 w 215265"/>
                <a:gd name="connsiteY7" fmla="*/ 97155 h 272414"/>
                <a:gd name="connsiteX8" fmla="*/ 157162 w 215265"/>
                <a:gd name="connsiteY8" fmla="*/ 46673 h 272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5265" h="272414">
                  <a:moveTo>
                    <a:pt x="170497" y="0"/>
                  </a:moveTo>
                  <a:cubicBezTo>
                    <a:pt x="170497" y="0"/>
                    <a:pt x="177165" y="60960"/>
                    <a:pt x="118110" y="60960"/>
                  </a:cubicBezTo>
                  <a:cubicBezTo>
                    <a:pt x="59055" y="60960"/>
                    <a:pt x="0" y="67627"/>
                    <a:pt x="0" y="94298"/>
                  </a:cubicBezTo>
                  <a:lnTo>
                    <a:pt x="0" y="185738"/>
                  </a:lnTo>
                  <a:cubicBezTo>
                    <a:pt x="0" y="233363"/>
                    <a:pt x="39052" y="272415"/>
                    <a:pt x="86677" y="272415"/>
                  </a:cubicBezTo>
                  <a:lnTo>
                    <a:pt x="128588" y="272415"/>
                  </a:lnTo>
                  <a:cubicBezTo>
                    <a:pt x="176212" y="272415"/>
                    <a:pt x="215265" y="233363"/>
                    <a:pt x="215265" y="185738"/>
                  </a:cubicBezTo>
                  <a:lnTo>
                    <a:pt x="215265" y="97155"/>
                  </a:lnTo>
                  <a:cubicBezTo>
                    <a:pt x="215265" y="97155"/>
                    <a:pt x="200978" y="46673"/>
                    <a:pt x="157162" y="4667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5D4E9142-C7AA-4958-90F2-29CAE167483D}"/>
                </a:ext>
              </a:extLst>
            </p:cNvPr>
            <p:cNvSpPr/>
            <p:nvPr/>
          </p:nvSpPr>
          <p:spPr>
            <a:xfrm>
              <a:off x="10290605" y="3793240"/>
              <a:ext cx="177329" cy="171450"/>
            </a:xfrm>
            <a:custGeom>
              <a:avLst/>
              <a:gdLst>
                <a:gd name="connsiteX0" fmla="*/ 164 w 177329"/>
                <a:gd name="connsiteY0" fmla="*/ 0 h 171450"/>
                <a:gd name="connsiteX1" fmla="*/ 164 w 177329"/>
                <a:gd name="connsiteY1" fmla="*/ 57150 h 171450"/>
                <a:gd name="connsiteX2" fmla="*/ 98272 w 177329"/>
                <a:gd name="connsiteY2" fmla="*/ 92392 h 171450"/>
                <a:gd name="connsiteX3" fmla="*/ 177329 w 177329"/>
                <a:gd name="connsiteY3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329" h="171450">
                  <a:moveTo>
                    <a:pt x="164" y="0"/>
                  </a:moveTo>
                  <a:lnTo>
                    <a:pt x="164" y="57150"/>
                  </a:lnTo>
                  <a:cubicBezTo>
                    <a:pt x="164" y="57150"/>
                    <a:pt x="-8408" y="92392"/>
                    <a:pt x="98272" y="92392"/>
                  </a:cubicBezTo>
                  <a:cubicBezTo>
                    <a:pt x="98272" y="92392"/>
                    <a:pt x="177329" y="88583"/>
                    <a:pt x="177329" y="17145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36B1ECAF-E2B9-4639-9F46-9353A4278479}"/>
                </a:ext>
              </a:extLst>
            </p:cNvPr>
            <p:cNvSpPr/>
            <p:nvPr/>
          </p:nvSpPr>
          <p:spPr>
            <a:xfrm>
              <a:off x="9987875" y="3793240"/>
              <a:ext cx="177329" cy="171450"/>
            </a:xfrm>
            <a:custGeom>
              <a:avLst/>
              <a:gdLst>
                <a:gd name="connsiteX0" fmla="*/ 177165 w 177329"/>
                <a:gd name="connsiteY0" fmla="*/ 0 h 171450"/>
                <a:gd name="connsiteX1" fmla="*/ 177165 w 177329"/>
                <a:gd name="connsiteY1" fmla="*/ 57150 h 171450"/>
                <a:gd name="connsiteX2" fmla="*/ 79057 w 177329"/>
                <a:gd name="connsiteY2" fmla="*/ 92392 h 171450"/>
                <a:gd name="connsiteX3" fmla="*/ 0 w 177329"/>
                <a:gd name="connsiteY3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329" h="171450">
                  <a:moveTo>
                    <a:pt x="177165" y="0"/>
                  </a:moveTo>
                  <a:lnTo>
                    <a:pt x="177165" y="57150"/>
                  </a:lnTo>
                  <a:cubicBezTo>
                    <a:pt x="177165" y="57150"/>
                    <a:pt x="185738" y="92392"/>
                    <a:pt x="79057" y="92392"/>
                  </a:cubicBezTo>
                  <a:cubicBezTo>
                    <a:pt x="79057" y="92392"/>
                    <a:pt x="0" y="88583"/>
                    <a:pt x="0" y="17145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4D4D24B-272B-4729-8B54-3FABEC8B2C9F}"/>
                </a:ext>
              </a:extLst>
            </p:cNvPr>
            <p:cNvSpPr/>
            <p:nvPr/>
          </p:nvSpPr>
          <p:spPr>
            <a:xfrm>
              <a:off x="10073600" y="3441727"/>
              <a:ext cx="309562" cy="410567"/>
            </a:xfrm>
            <a:custGeom>
              <a:avLst/>
              <a:gdLst>
                <a:gd name="connsiteX0" fmla="*/ 309562 w 309562"/>
                <a:gd name="connsiteY0" fmla="*/ 410567 h 410567"/>
                <a:gd name="connsiteX1" fmla="*/ 309562 w 309562"/>
                <a:gd name="connsiteY1" fmla="*/ 150535 h 410567"/>
                <a:gd name="connsiteX2" fmla="*/ 151447 w 309562"/>
                <a:gd name="connsiteY2" fmla="*/ 40 h 410567"/>
                <a:gd name="connsiteX3" fmla="*/ 0 w 309562"/>
                <a:gd name="connsiteY3" fmla="*/ 150535 h 410567"/>
                <a:gd name="connsiteX4" fmla="*/ 0 w 309562"/>
                <a:gd name="connsiteY4" fmla="*/ 410567 h 410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562" h="410567">
                  <a:moveTo>
                    <a:pt x="309562" y="410567"/>
                  </a:moveTo>
                  <a:lnTo>
                    <a:pt x="309562" y="150535"/>
                  </a:lnTo>
                  <a:cubicBezTo>
                    <a:pt x="307658" y="64810"/>
                    <a:pt x="236220" y="-1865"/>
                    <a:pt x="151447" y="40"/>
                  </a:cubicBezTo>
                  <a:cubicBezTo>
                    <a:pt x="68580" y="1945"/>
                    <a:pt x="1905" y="68620"/>
                    <a:pt x="0" y="150535"/>
                  </a:cubicBezTo>
                  <a:lnTo>
                    <a:pt x="0" y="41056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65" name="Graphic 67">
            <a:extLst>
              <a:ext uri="{FF2B5EF4-FFF2-40B4-BE49-F238E27FC236}">
                <a16:creationId xmlns:a16="http://schemas.microsoft.com/office/drawing/2014/main" id="{0E6A78E8-43A2-4672-AA9C-65D4D4C0886F}"/>
              </a:ext>
            </a:extLst>
          </p:cNvPr>
          <p:cNvGrpSpPr/>
          <p:nvPr/>
        </p:nvGrpSpPr>
        <p:grpSpPr>
          <a:xfrm>
            <a:off x="9987875" y="5171252"/>
            <a:ext cx="472440" cy="533509"/>
            <a:chOff x="9987875" y="5171252"/>
            <a:chExt cx="472440" cy="533509"/>
          </a:xfrm>
          <a:noFill/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F251C24-9840-4202-96FE-522053846688}"/>
                </a:ext>
              </a:extLst>
            </p:cNvPr>
            <p:cNvSpPr/>
            <p:nvPr/>
          </p:nvSpPr>
          <p:spPr>
            <a:xfrm>
              <a:off x="10082172" y="5171252"/>
              <a:ext cx="283845" cy="351582"/>
            </a:xfrm>
            <a:custGeom>
              <a:avLst/>
              <a:gdLst>
                <a:gd name="connsiteX0" fmla="*/ 141923 w 283845"/>
                <a:gd name="connsiteY0" fmla="*/ 110 h 351582"/>
                <a:gd name="connsiteX1" fmla="*/ 26670 w 283845"/>
                <a:gd name="connsiteY1" fmla="*/ 83930 h 351582"/>
                <a:gd name="connsiteX2" fmla="*/ 26670 w 283845"/>
                <a:gd name="connsiteY2" fmla="*/ 146795 h 351582"/>
                <a:gd name="connsiteX3" fmla="*/ 18098 w 283845"/>
                <a:gd name="connsiteY3" fmla="*/ 144890 h 351582"/>
                <a:gd name="connsiteX4" fmla="*/ 0 w 283845"/>
                <a:gd name="connsiteY4" fmla="*/ 158225 h 351582"/>
                <a:gd name="connsiteX5" fmla="*/ 0 w 283845"/>
                <a:gd name="connsiteY5" fmla="*/ 161082 h 351582"/>
                <a:gd name="connsiteX6" fmla="*/ 0 w 283845"/>
                <a:gd name="connsiteY6" fmla="*/ 193467 h 351582"/>
                <a:gd name="connsiteX7" fmla="*/ 12383 w 283845"/>
                <a:gd name="connsiteY7" fmla="*/ 217280 h 351582"/>
                <a:gd name="connsiteX8" fmla="*/ 28575 w 283845"/>
                <a:gd name="connsiteY8" fmla="*/ 227757 h 351582"/>
                <a:gd name="connsiteX9" fmla="*/ 28575 w 283845"/>
                <a:gd name="connsiteY9" fmla="*/ 264905 h 351582"/>
                <a:gd name="connsiteX10" fmla="*/ 54293 w 283845"/>
                <a:gd name="connsiteY10" fmla="*/ 317293 h 351582"/>
                <a:gd name="connsiteX11" fmla="*/ 141923 w 283845"/>
                <a:gd name="connsiteY11" fmla="*/ 351582 h 351582"/>
                <a:gd name="connsiteX12" fmla="*/ 229552 w 283845"/>
                <a:gd name="connsiteY12" fmla="*/ 317293 h 351582"/>
                <a:gd name="connsiteX13" fmla="*/ 255270 w 283845"/>
                <a:gd name="connsiteY13" fmla="*/ 264905 h 351582"/>
                <a:gd name="connsiteX14" fmla="*/ 255270 w 283845"/>
                <a:gd name="connsiteY14" fmla="*/ 227757 h 351582"/>
                <a:gd name="connsiteX15" fmla="*/ 271463 w 283845"/>
                <a:gd name="connsiteY15" fmla="*/ 217280 h 351582"/>
                <a:gd name="connsiteX16" fmla="*/ 283845 w 283845"/>
                <a:gd name="connsiteY16" fmla="*/ 193467 h 351582"/>
                <a:gd name="connsiteX17" fmla="*/ 283845 w 283845"/>
                <a:gd name="connsiteY17" fmla="*/ 161082 h 351582"/>
                <a:gd name="connsiteX18" fmla="*/ 267653 w 283845"/>
                <a:gd name="connsiteY18" fmla="*/ 144890 h 351582"/>
                <a:gd name="connsiteX19" fmla="*/ 264795 w 283845"/>
                <a:gd name="connsiteY19" fmla="*/ 144890 h 351582"/>
                <a:gd name="connsiteX20" fmla="*/ 256223 w 283845"/>
                <a:gd name="connsiteY20" fmla="*/ 146795 h 351582"/>
                <a:gd name="connsiteX21" fmla="*/ 256223 w 283845"/>
                <a:gd name="connsiteY21" fmla="*/ 83930 h 351582"/>
                <a:gd name="connsiteX22" fmla="*/ 141923 w 283845"/>
                <a:gd name="connsiteY22" fmla="*/ 110 h 351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83845" h="351582">
                  <a:moveTo>
                    <a:pt x="141923" y="110"/>
                  </a:moveTo>
                  <a:cubicBezTo>
                    <a:pt x="141923" y="110"/>
                    <a:pt x="26670" y="-5605"/>
                    <a:pt x="26670" y="83930"/>
                  </a:cubicBezTo>
                  <a:lnTo>
                    <a:pt x="26670" y="146795"/>
                  </a:lnTo>
                  <a:lnTo>
                    <a:pt x="18098" y="144890"/>
                  </a:lnTo>
                  <a:cubicBezTo>
                    <a:pt x="9525" y="143937"/>
                    <a:pt x="953" y="149653"/>
                    <a:pt x="0" y="158225"/>
                  </a:cubicBezTo>
                  <a:cubicBezTo>
                    <a:pt x="0" y="159178"/>
                    <a:pt x="0" y="160130"/>
                    <a:pt x="0" y="161082"/>
                  </a:cubicBezTo>
                  <a:lnTo>
                    <a:pt x="0" y="193467"/>
                  </a:lnTo>
                  <a:cubicBezTo>
                    <a:pt x="0" y="202992"/>
                    <a:pt x="4763" y="211565"/>
                    <a:pt x="12383" y="217280"/>
                  </a:cubicBezTo>
                  <a:lnTo>
                    <a:pt x="28575" y="227757"/>
                  </a:lnTo>
                  <a:lnTo>
                    <a:pt x="28575" y="264905"/>
                  </a:lnTo>
                  <a:cubicBezTo>
                    <a:pt x="28575" y="285860"/>
                    <a:pt x="38100" y="304910"/>
                    <a:pt x="54293" y="317293"/>
                  </a:cubicBezTo>
                  <a:cubicBezTo>
                    <a:pt x="79058" y="338247"/>
                    <a:pt x="109538" y="349678"/>
                    <a:pt x="141923" y="351582"/>
                  </a:cubicBezTo>
                  <a:cubicBezTo>
                    <a:pt x="174308" y="349678"/>
                    <a:pt x="204788" y="338247"/>
                    <a:pt x="229552" y="317293"/>
                  </a:cubicBezTo>
                  <a:cubicBezTo>
                    <a:pt x="245745" y="304910"/>
                    <a:pt x="255270" y="284907"/>
                    <a:pt x="255270" y="264905"/>
                  </a:cubicBezTo>
                  <a:lnTo>
                    <a:pt x="255270" y="227757"/>
                  </a:lnTo>
                  <a:lnTo>
                    <a:pt x="271463" y="217280"/>
                  </a:lnTo>
                  <a:cubicBezTo>
                    <a:pt x="279083" y="211565"/>
                    <a:pt x="283845" y="202992"/>
                    <a:pt x="283845" y="193467"/>
                  </a:cubicBezTo>
                  <a:lnTo>
                    <a:pt x="283845" y="161082"/>
                  </a:lnTo>
                  <a:cubicBezTo>
                    <a:pt x="283845" y="152510"/>
                    <a:pt x="277178" y="144890"/>
                    <a:pt x="267653" y="144890"/>
                  </a:cubicBezTo>
                  <a:cubicBezTo>
                    <a:pt x="266700" y="144890"/>
                    <a:pt x="265748" y="144890"/>
                    <a:pt x="264795" y="144890"/>
                  </a:cubicBezTo>
                  <a:lnTo>
                    <a:pt x="256223" y="146795"/>
                  </a:lnTo>
                  <a:lnTo>
                    <a:pt x="256223" y="83930"/>
                  </a:lnTo>
                  <a:cubicBezTo>
                    <a:pt x="258127" y="-6558"/>
                    <a:pt x="141923" y="110"/>
                    <a:pt x="141923" y="11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B59265DB-B38D-480B-BE43-9C903F7BF864}"/>
                </a:ext>
              </a:extLst>
            </p:cNvPr>
            <p:cNvSpPr/>
            <p:nvPr/>
          </p:nvSpPr>
          <p:spPr>
            <a:xfrm>
              <a:off x="9987875" y="5499974"/>
              <a:ext cx="165734" cy="204787"/>
            </a:xfrm>
            <a:custGeom>
              <a:avLst/>
              <a:gdLst>
                <a:gd name="connsiteX0" fmla="*/ 165735 w 165734"/>
                <a:gd name="connsiteY0" fmla="*/ 0 h 204787"/>
                <a:gd name="connsiteX1" fmla="*/ 165735 w 165734"/>
                <a:gd name="connsiteY1" fmla="*/ 52388 h 204787"/>
                <a:gd name="connsiteX2" fmla="*/ 156210 w 165734"/>
                <a:gd name="connsiteY2" fmla="*/ 76200 h 204787"/>
                <a:gd name="connsiteX3" fmla="*/ 138113 w 165734"/>
                <a:gd name="connsiteY3" fmla="*/ 94298 h 204787"/>
                <a:gd name="connsiteX4" fmla="*/ 105727 w 165734"/>
                <a:gd name="connsiteY4" fmla="*/ 107633 h 204787"/>
                <a:gd name="connsiteX5" fmla="*/ 73343 w 165734"/>
                <a:gd name="connsiteY5" fmla="*/ 107633 h 204787"/>
                <a:gd name="connsiteX6" fmla="*/ 38100 w 165734"/>
                <a:gd name="connsiteY6" fmla="*/ 121920 h 204787"/>
                <a:gd name="connsiteX7" fmla="*/ 14288 w 165734"/>
                <a:gd name="connsiteY7" fmla="*/ 145733 h 204787"/>
                <a:gd name="connsiteX8" fmla="*/ 0 w 165734"/>
                <a:gd name="connsiteY8" fmla="*/ 180975 h 204787"/>
                <a:gd name="connsiteX9" fmla="*/ 0 w 165734"/>
                <a:gd name="connsiteY9" fmla="*/ 204788 h 20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5734" h="204787">
                  <a:moveTo>
                    <a:pt x="165735" y="0"/>
                  </a:moveTo>
                  <a:lnTo>
                    <a:pt x="165735" y="52388"/>
                  </a:lnTo>
                  <a:cubicBezTo>
                    <a:pt x="165735" y="60960"/>
                    <a:pt x="161925" y="69533"/>
                    <a:pt x="156210" y="76200"/>
                  </a:cubicBezTo>
                  <a:lnTo>
                    <a:pt x="138113" y="94298"/>
                  </a:lnTo>
                  <a:cubicBezTo>
                    <a:pt x="129540" y="102870"/>
                    <a:pt x="118110" y="107633"/>
                    <a:pt x="105727" y="107633"/>
                  </a:cubicBezTo>
                  <a:lnTo>
                    <a:pt x="73343" y="107633"/>
                  </a:lnTo>
                  <a:cubicBezTo>
                    <a:pt x="60007" y="107633"/>
                    <a:pt x="47625" y="112395"/>
                    <a:pt x="38100" y="121920"/>
                  </a:cubicBezTo>
                  <a:lnTo>
                    <a:pt x="14288" y="145733"/>
                  </a:lnTo>
                  <a:cubicBezTo>
                    <a:pt x="4763" y="155258"/>
                    <a:pt x="0" y="167640"/>
                    <a:pt x="0" y="180975"/>
                  </a:cubicBezTo>
                  <a:lnTo>
                    <a:pt x="0" y="20478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46D8E06-3DCC-4378-8186-40C632BE15C7}"/>
                </a:ext>
              </a:extLst>
            </p:cNvPr>
            <p:cNvSpPr/>
            <p:nvPr/>
          </p:nvSpPr>
          <p:spPr>
            <a:xfrm>
              <a:off x="10295532" y="5499974"/>
              <a:ext cx="164782" cy="204787"/>
            </a:xfrm>
            <a:custGeom>
              <a:avLst/>
              <a:gdLst>
                <a:gd name="connsiteX0" fmla="*/ 0 w 164782"/>
                <a:gd name="connsiteY0" fmla="*/ 0 h 204787"/>
                <a:gd name="connsiteX1" fmla="*/ 0 w 164782"/>
                <a:gd name="connsiteY1" fmla="*/ 52388 h 204787"/>
                <a:gd name="connsiteX2" fmla="*/ 9525 w 164782"/>
                <a:gd name="connsiteY2" fmla="*/ 76200 h 204787"/>
                <a:gd name="connsiteX3" fmla="*/ 27623 w 164782"/>
                <a:gd name="connsiteY3" fmla="*/ 94298 h 204787"/>
                <a:gd name="connsiteX4" fmla="*/ 60008 w 164782"/>
                <a:gd name="connsiteY4" fmla="*/ 107633 h 204787"/>
                <a:gd name="connsiteX5" fmla="*/ 91440 w 164782"/>
                <a:gd name="connsiteY5" fmla="*/ 107633 h 204787"/>
                <a:gd name="connsiteX6" fmla="*/ 126683 w 164782"/>
                <a:gd name="connsiteY6" fmla="*/ 121920 h 204787"/>
                <a:gd name="connsiteX7" fmla="*/ 150495 w 164782"/>
                <a:gd name="connsiteY7" fmla="*/ 145733 h 204787"/>
                <a:gd name="connsiteX8" fmla="*/ 164783 w 164782"/>
                <a:gd name="connsiteY8" fmla="*/ 180975 h 204787"/>
                <a:gd name="connsiteX9" fmla="*/ 164783 w 164782"/>
                <a:gd name="connsiteY9" fmla="*/ 204788 h 20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4782" h="204787">
                  <a:moveTo>
                    <a:pt x="0" y="0"/>
                  </a:moveTo>
                  <a:lnTo>
                    <a:pt x="0" y="52388"/>
                  </a:lnTo>
                  <a:cubicBezTo>
                    <a:pt x="0" y="60960"/>
                    <a:pt x="3810" y="69533"/>
                    <a:pt x="9525" y="76200"/>
                  </a:cubicBezTo>
                  <a:lnTo>
                    <a:pt x="27623" y="94298"/>
                  </a:lnTo>
                  <a:cubicBezTo>
                    <a:pt x="36195" y="102870"/>
                    <a:pt x="47625" y="107633"/>
                    <a:pt x="60008" y="107633"/>
                  </a:cubicBezTo>
                  <a:lnTo>
                    <a:pt x="91440" y="107633"/>
                  </a:lnTo>
                  <a:cubicBezTo>
                    <a:pt x="104775" y="107633"/>
                    <a:pt x="117158" y="113348"/>
                    <a:pt x="126683" y="121920"/>
                  </a:cubicBezTo>
                  <a:lnTo>
                    <a:pt x="150495" y="145733"/>
                  </a:lnTo>
                  <a:cubicBezTo>
                    <a:pt x="160020" y="155258"/>
                    <a:pt x="164783" y="167640"/>
                    <a:pt x="164783" y="180975"/>
                  </a:cubicBezTo>
                  <a:lnTo>
                    <a:pt x="164783" y="20478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3" name="Graphic 41">
            <a:extLst>
              <a:ext uri="{FF2B5EF4-FFF2-40B4-BE49-F238E27FC236}">
                <a16:creationId xmlns:a16="http://schemas.microsoft.com/office/drawing/2014/main" id="{C6478BAB-8D3A-428A-B8CF-ED0A544F3331}"/>
              </a:ext>
            </a:extLst>
          </p:cNvPr>
          <p:cNvGrpSpPr/>
          <p:nvPr/>
        </p:nvGrpSpPr>
        <p:grpSpPr>
          <a:xfrm>
            <a:off x="3478316" y="1752653"/>
            <a:ext cx="512444" cy="439578"/>
            <a:chOff x="3478316" y="1752653"/>
            <a:chExt cx="512444" cy="439578"/>
          </a:xfrm>
          <a:noFill/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63F44B5-6DCF-4864-BB4D-5A73ABED2065}"/>
                </a:ext>
              </a:extLst>
            </p:cNvPr>
            <p:cNvSpPr/>
            <p:nvPr/>
          </p:nvSpPr>
          <p:spPr>
            <a:xfrm>
              <a:off x="3478316" y="1807660"/>
              <a:ext cx="356234" cy="384571"/>
            </a:xfrm>
            <a:custGeom>
              <a:avLst/>
              <a:gdLst>
                <a:gd name="connsiteX0" fmla="*/ 245745 w 356234"/>
                <a:gd name="connsiteY0" fmla="*/ 161687 h 384571"/>
                <a:gd name="connsiteX1" fmla="*/ 244793 w 356234"/>
                <a:gd name="connsiteY1" fmla="*/ 27384 h 384571"/>
                <a:gd name="connsiteX2" fmla="*/ 110490 w 356234"/>
                <a:gd name="connsiteY2" fmla="*/ 28337 h 384571"/>
                <a:gd name="connsiteX3" fmla="*/ 110490 w 356234"/>
                <a:gd name="connsiteY3" fmla="*/ 162639 h 384571"/>
                <a:gd name="connsiteX4" fmla="*/ 0 w 356234"/>
                <a:gd name="connsiteY4" fmla="*/ 362664 h 384571"/>
                <a:gd name="connsiteX5" fmla="*/ 178118 w 356234"/>
                <a:gd name="connsiteY5" fmla="*/ 384572 h 384571"/>
                <a:gd name="connsiteX6" fmla="*/ 356235 w 356234"/>
                <a:gd name="connsiteY6" fmla="*/ 362664 h 384571"/>
                <a:gd name="connsiteX7" fmla="*/ 245745 w 356234"/>
                <a:gd name="connsiteY7" fmla="*/ 161687 h 38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6234" h="384571">
                  <a:moveTo>
                    <a:pt x="245745" y="161687"/>
                  </a:moveTo>
                  <a:cubicBezTo>
                    <a:pt x="282893" y="124539"/>
                    <a:pt x="282893" y="63579"/>
                    <a:pt x="244793" y="27384"/>
                  </a:cubicBezTo>
                  <a:cubicBezTo>
                    <a:pt x="206693" y="-8811"/>
                    <a:pt x="146685" y="-9763"/>
                    <a:pt x="110490" y="28337"/>
                  </a:cubicBezTo>
                  <a:cubicBezTo>
                    <a:pt x="73343" y="65484"/>
                    <a:pt x="73343" y="125492"/>
                    <a:pt x="110490" y="162639"/>
                  </a:cubicBezTo>
                  <a:cubicBezTo>
                    <a:pt x="110490" y="162639"/>
                    <a:pt x="0" y="195977"/>
                    <a:pt x="0" y="362664"/>
                  </a:cubicBezTo>
                  <a:cubicBezTo>
                    <a:pt x="0" y="362664"/>
                    <a:pt x="32385" y="384572"/>
                    <a:pt x="178118" y="384572"/>
                  </a:cubicBezTo>
                  <a:cubicBezTo>
                    <a:pt x="323850" y="384572"/>
                    <a:pt x="356235" y="362664"/>
                    <a:pt x="356235" y="362664"/>
                  </a:cubicBezTo>
                  <a:cubicBezTo>
                    <a:pt x="355283" y="195977"/>
                    <a:pt x="245745" y="161687"/>
                    <a:pt x="245745" y="16168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268C083-4AFC-4634-BC8C-76B58F747099}"/>
                </a:ext>
              </a:extLst>
            </p:cNvPr>
            <p:cNvSpPr/>
            <p:nvPr/>
          </p:nvSpPr>
          <p:spPr>
            <a:xfrm>
              <a:off x="3755493" y="1752653"/>
              <a:ext cx="235267" cy="337661"/>
            </a:xfrm>
            <a:custGeom>
              <a:avLst/>
              <a:gdLst>
                <a:gd name="connsiteX0" fmla="*/ 127635 w 235267"/>
                <a:gd name="connsiteY0" fmla="*/ 337661 h 337661"/>
                <a:gd name="connsiteX1" fmla="*/ 235268 w 235267"/>
                <a:gd name="connsiteY1" fmla="*/ 319564 h 337661"/>
                <a:gd name="connsiteX2" fmla="*/ 138113 w 235267"/>
                <a:gd name="connsiteY2" fmla="*/ 143351 h 337661"/>
                <a:gd name="connsiteX3" fmla="*/ 137160 w 235267"/>
                <a:gd name="connsiteY3" fmla="*/ 24289 h 337661"/>
                <a:gd name="connsiteX4" fmla="*/ 18097 w 235267"/>
                <a:gd name="connsiteY4" fmla="*/ 24289 h 337661"/>
                <a:gd name="connsiteX5" fmla="*/ 0 w 235267"/>
                <a:gd name="connsiteY5" fmla="*/ 50959 h 337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5267" h="337661">
                  <a:moveTo>
                    <a:pt x="127635" y="337661"/>
                  </a:moveTo>
                  <a:cubicBezTo>
                    <a:pt x="214313" y="333851"/>
                    <a:pt x="235268" y="319564"/>
                    <a:pt x="235268" y="319564"/>
                  </a:cubicBezTo>
                  <a:cubicBezTo>
                    <a:pt x="235268" y="171926"/>
                    <a:pt x="138113" y="143351"/>
                    <a:pt x="138113" y="143351"/>
                  </a:cubicBezTo>
                  <a:cubicBezTo>
                    <a:pt x="170497" y="110014"/>
                    <a:pt x="170497" y="56674"/>
                    <a:pt x="137160" y="24289"/>
                  </a:cubicBezTo>
                  <a:cubicBezTo>
                    <a:pt x="103822" y="-8096"/>
                    <a:pt x="50482" y="-8096"/>
                    <a:pt x="18097" y="24289"/>
                  </a:cubicBezTo>
                  <a:cubicBezTo>
                    <a:pt x="10478" y="31909"/>
                    <a:pt x="4763" y="40481"/>
                    <a:pt x="0" y="50959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8" name="Graphic 43">
            <a:extLst>
              <a:ext uri="{FF2B5EF4-FFF2-40B4-BE49-F238E27FC236}">
                <a16:creationId xmlns:a16="http://schemas.microsoft.com/office/drawing/2014/main" id="{17B20FF5-5DA4-49EA-96F5-25138A144ED4}"/>
              </a:ext>
            </a:extLst>
          </p:cNvPr>
          <p:cNvGrpSpPr/>
          <p:nvPr/>
        </p:nvGrpSpPr>
        <p:grpSpPr>
          <a:xfrm>
            <a:off x="5584669" y="1656927"/>
            <a:ext cx="620077" cy="620077"/>
            <a:chOff x="5584669" y="1656927"/>
            <a:chExt cx="620077" cy="620077"/>
          </a:xfrm>
          <a:noFill/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CC7A796-61B4-421A-9DAA-56BCE5CFFFBE}"/>
                </a:ext>
              </a:extLst>
            </p:cNvPr>
            <p:cNvSpPr/>
            <p:nvPr/>
          </p:nvSpPr>
          <p:spPr>
            <a:xfrm>
              <a:off x="5584669" y="1656927"/>
              <a:ext cx="432434" cy="432434"/>
            </a:xfrm>
            <a:custGeom>
              <a:avLst/>
              <a:gdLst>
                <a:gd name="connsiteX0" fmla="*/ 432435 w 432434"/>
                <a:gd name="connsiteY0" fmla="*/ 216218 h 432434"/>
                <a:gd name="connsiteX1" fmla="*/ 216217 w 432434"/>
                <a:gd name="connsiteY1" fmla="*/ 432435 h 432434"/>
                <a:gd name="connsiteX2" fmla="*/ 0 w 432434"/>
                <a:gd name="connsiteY2" fmla="*/ 216217 h 432434"/>
                <a:gd name="connsiteX3" fmla="*/ 216217 w 432434"/>
                <a:gd name="connsiteY3" fmla="*/ 0 h 432434"/>
                <a:gd name="connsiteX4" fmla="*/ 432435 w 432434"/>
                <a:gd name="connsiteY4" fmla="*/ 216218 h 43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2434" h="432434">
                  <a:moveTo>
                    <a:pt x="432435" y="216218"/>
                  </a:moveTo>
                  <a:cubicBezTo>
                    <a:pt x="432435" y="335631"/>
                    <a:pt x="335631" y="432435"/>
                    <a:pt x="216217" y="432435"/>
                  </a:cubicBezTo>
                  <a:cubicBezTo>
                    <a:pt x="96804" y="432435"/>
                    <a:pt x="0" y="335631"/>
                    <a:pt x="0" y="216217"/>
                  </a:cubicBezTo>
                  <a:cubicBezTo>
                    <a:pt x="0" y="96804"/>
                    <a:pt x="96804" y="0"/>
                    <a:pt x="216217" y="0"/>
                  </a:cubicBezTo>
                  <a:cubicBezTo>
                    <a:pt x="335631" y="0"/>
                    <a:pt x="432435" y="96804"/>
                    <a:pt x="432435" y="21621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241505E-3FD5-4045-82DE-A141369CC3A2}"/>
                </a:ext>
              </a:extLst>
            </p:cNvPr>
            <p:cNvSpPr/>
            <p:nvPr/>
          </p:nvSpPr>
          <p:spPr>
            <a:xfrm>
              <a:off x="5954239" y="2026497"/>
              <a:ext cx="250507" cy="250507"/>
            </a:xfrm>
            <a:custGeom>
              <a:avLst/>
              <a:gdLst>
                <a:gd name="connsiteX0" fmla="*/ 0 w 250507"/>
                <a:gd name="connsiteY0" fmla="*/ 0 h 250507"/>
                <a:gd name="connsiteX1" fmla="*/ 250508 w 250507"/>
                <a:gd name="connsiteY1" fmla="*/ 250508 h 250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7" h="250507">
                  <a:moveTo>
                    <a:pt x="0" y="0"/>
                  </a:moveTo>
                  <a:lnTo>
                    <a:pt x="250508" y="25050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AFDEC67-2E75-4F35-AF79-292288CCDF1F}"/>
                </a:ext>
              </a:extLst>
            </p:cNvPr>
            <p:cNvSpPr/>
            <p:nvPr/>
          </p:nvSpPr>
          <p:spPr>
            <a:xfrm>
              <a:off x="5731354" y="1730270"/>
              <a:ext cx="139064" cy="139064"/>
            </a:xfrm>
            <a:custGeom>
              <a:avLst/>
              <a:gdLst>
                <a:gd name="connsiteX0" fmla="*/ 139065 w 139064"/>
                <a:gd name="connsiteY0" fmla="*/ 69533 h 139064"/>
                <a:gd name="connsiteX1" fmla="*/ 69533 w 139064"/>
                <a:gd name="connsiteY1" fmla="*/ 139065 h 139064"/>
                <a:gd name="connsiteX2" fmla="*/ 0 w 139064"/>
                <a:gd name="connsiteY2" fmla="*/ 69533 h 139064"/>
                <a:gd name="connsiteX3" fmla="*/ 69533 w 139064"/>
                <a:gd name="connsiteY3" fmla="*/ 0 h 139064"/>
                <a:gd name="connsiteX4" fmla="*/ 139065 w 139064"/>
                <a:gd name="connsiteY4" fmla="*/ 69533 h 13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64" h="139064">
                  <a:moveTo>
                    <a:pt x="139065" y="69533"/>
                  </a:moveTo>
                  <a:cubicBezTo>
                    <a:pt x="139065" y="107934"/>
                    <a:pt x="107934" y="139065"/>
                    <a:pt x="69533" y="139065"/>
                  </a:cubicBezTo>
                  <a:cubicBezTo>
                    <a:pt x="31131" y="139065"/>
                    <a:pt x="0" y="107934"/>
                    <a:pt x="0" y="69533"/>
                  </a:cubicBezTo>
                  <a:cubicBezTo>
                    <a:pt x="0" y="31131"/>
                    <a:pt x="31131" y="0"/>
                    <a:pt x="69533" y="0"/>
                  </a:cubicBezTo>
                  <a:cubicBezTo>
                    <a:pt x="107934" y="0"/>
                    <a:pt x="139065" y="31131"/>
                    <a:pt x="139065" y="6953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56335D6-62F7-44E9-A632-E1E1E99A3450}"/>
                </a:ext>
              </a:extLst>
            </p:cNvPr>
            <p:cNvSpPr/>
            <p:nvPr/>
          </p:nvSpPr>
          <p:spPr>
            <a:xfrm>
              <a:off x="5696111" y="1869335"/>
              <a:ext cx="208597" cy="127635"/>
            </a:xfrm>
            <a:custGeom>
              <a:avLst/>
              <a:gdLst>
                <a:gd name="connsiteX0" fmla="*/ 0 w 208597"/>
                <a:gd name="connsiteY0" fmla="*/ 127635 h 127635"/>
                <a:gd name="connsiteX1" fmla="*/ 0 w 208597"/>
                <a:gd name="connsiteY1" fmla="*/ 75248 h 127635"/>
                <a:gd name="connsiteX2" fmla="*/ 74295 w 208597"/>
                <a:gd name="connsiteY2" fmla="*/ 0 h 127635"/>
                <a:gd name="connsiteX3" fmla="*/ 134302 w 208597"/>
                <a:gd name="connsiteY3" fmla="*/ 0 h 127635"/>
                <a:gd name="connsiteX4" fmla="*/ 208597 w 208597"/>
                <a:gd name="connsiteY4" fmla="*/ 75248 h 127635"/>
                <a:gd name="connsiteX5" fmla="*/ 208597 w 208597"/>
                <a:gd name="connsiteY5" fmla="*/ 127635 h 12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8597" h="127635">
                  <a:moveTo>
                    <a:pt x="0" y="127635"/>
                  </a:moveTo>
                  <a:lnTo>
                    <a:pt x="0" y="75248"/>
                  </a:lnTo>
                  <a:cubicBezTo>
                    <a:pt x="0" y="34290"/>
                    <a:pt x="33338" y="952"/>
                    <a:pt x="74295" y="0"/>
                  </a:cubicBezTo>
                  <a:lnTo>
                    <a:pt x="134302" y="0"/>
                  </a:lnTo>
                  <a:cubicBezTo>
                    <a:pt x="175260" y="0"/>
                    <a:pt x="208597" y="33338"/>
                    <a:pt x="208597" y="75248"/>
                  </a:cubicBezTo>
                  <a:lnTo>
                    <a:pt x="208597" y="12763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5" name="Graphic 45">
            <a:extLst>
              <a:ext uri="{FF2B5EF4-FFF2-40B4-BE49-F238E27FC236}">
                <a16:creationId xmlns:a16="http://schemas.microsoft.com/office/drawing/2014/main" id="{671D09BF-0977-44E5-8B12-35974A898337}"/>
              </a:ext>
            </a:extLst>
          </p:cNvPr>
          <p:cNvGrpSpPr/>
          <p:nvPr/>
        </p:nvGrpSpPr>
        <p:grpSpPr>
          <a:xfrm>
            <a:off x="7738594" y="1695027"/>
            <a:ext cx="641084" cy="559117"/>
            <a:chOff x="7738594" y="1695027"/>
            <a:chExt cx="641084" cy="559117"/>
          </a:xfrm>
          <a:noFill/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5679315-2C73-406F-90D0-136E1672FC00}"/>
                </a:ext>
              </a:extLst>
            </p:cNvPr>
            <p:cNvSpPr/>
            <p:nvPr/>
          </p:nvSpPr>
          <p:spPr>
            <a:xfrm>
              <a:off x="7782462" y="1993160"/>
              <a:ext cx="144780" cy="144779"/>
            </a:xfrm>
            <a:custGeom>
              <a:avLst/>
              <a:gdLst>
                <a:gd name="connsiteX0" fmla="*/ 144780 w 144780"/>
                <a:gd name="connsiteY0" fmla="*/ 72390 h 144779"/>
                <a:gd name="connsiteX1" fmla="*/ 72390 w 144780"/>
                <a:gd name="connsiteY1" fmla="*/ 144780 h 144779"/>
                <a:gd name="connsiteX2" fmla="*/ 0 w 144780"/>
                <a:gd name="connsiteY2" fmla="*/ 72390 h 144779"/>
                <a:gd name="connsiteX3" fmla="*/ 72390 w 144780"/>
                <a:gd name="connsiteY3" fmla="*/ 0 h 144779"/>
                <a:gd name="connsiteX4" fmla="*/ 144780 w 144780"/>
                <a:gd name="connsiteY4" fmla="*/ 72390 h 144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780" h="144779">
                  <a:moveTo>
                    <a:pt x="144780" y="72390"/>
                  </a:moveTo>
                  <a:cubicBezTo>
                    <a:pt x="144780" y="112370"/>
                    <a:pt x="112370" y="144780"/>
                    <a:pt x="72390" y="144780"/>
                  </a:cubicBezTo>
                  <a:cubicBezTo>
                    <a:pt x="32410" y="144780"/>
                    <a:pt x="0" y="112370"/>
                    <a:pt x="0" y="72390"/>
                  </a:cubicBezTo>
                  <a:cubicBezTo>
                    <a:pt x="0" y="32410"/>
                    <a:pt x="32410" y="0"/>
                    <a:pt x="72390" y="0"/>
                  </a:cubicBezTo>
                  <a:cubicBezTo>
                    <a:pt x="112370" y="0"/>
                    <a:pt x="144780" y="32410"/>
                    <a:pt x="144780" y="7239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FCF75C7-C664-4B89-8D53-33ABDEFCC443}"/>
                </a:ext>
              </a:extLst>
            </p:cNvPr>
            <p:cNvSpPr/>
            <p:nvPr/>
          </p:nvSpPr>
          <p:spPr>
            <a:xfrm>
              <a:off x="7738594" y="2134077"/>
              <a:ext cx="233414" cy="120067"/>
            </a:xfrm>
            <a:custGeom>
              <a:avLst/>
              <a:gdLst>
                <a:gd name="connsiteX0" fmla="*/ 52 w 233414"/>
                <a:gd name="connsiteY0" fmla="*/ 120067 h 120067"/>
                <a:gd name="connsiteX1" fmla="*/ 113400 w 233414"/>
                <a:gd name="connsiteY1" fmla="*/ 52 h 120067"/>
                <a:gd name="connsiteX2" fmla="*/ 233415 w 233414"/>
                <a:gd name="connsiteY2" fmla="*/ 113400 h 120067"/>
                <a:gd name="connsiteX3" fmla="*/ 233415 w 233414"/>
                <a:gd name="connsiteY3" fmla="*/ 120067 h 120067"/>
                <a:gd name="connsiteX4" fmla="*/ 52 w 233414"/>
                <a:gd name="connsiteY4" fmla="*/ 120067 h 120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414" h="120067">
                  <a:moveTo>
                    <a:pt x="52" y="120067"/>
                  </a:moveTo>
                  <a:cubicBezTo>
                    <a:pt x="-1853" y="55297"/>
                    <a:pt x="48630" y="1957"/>
                    <a:pt x="113400" y="52"/>
                  </a:cubicBezTo>
                  <a:cubicBezTo>
                    <a:pt x="178170" y="-1853"/>
                    <a:pt x="231510" y="48630"/>
                    <a:pt x="233415" y="113400"/>
                  </a:cubicBezTo>
                  <a:cubicBezTo>
                    <a:pt x="233415" y="115305"/>
                    <a:pt x="233415" y="118162"/>
                    <a:pt x="233415" y="120067"/>
                  </a:cubicBezTo>
                  <a:lnTo>
                    <a:pt x="52" y="12006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44FDDEE-4346-4B4A-B7B1-91CD9F12EE10}"/>
                </a:ext>
              </a:extLst>
            </p:cNvPr>
            <p:cNvSpPr/>
            <p:nvPr/>
          </p:nvSpPr>
          <p:spPr>
            <a:xfrm>
              <a:off x="8190132" y="1993160"/>
              <a:ext cx="144779" cy="144779"/>
            </a:xfrm>
            <a:custGeom>
              <a:avLst/>
              <a:gdLst>
                <a:gd name="connsiteX0" fmla="*/ 144780 w 144779"/>
                <a:gd name="connsiteY0" fmla="*/ 72390 h 144779"/>
                <a:gd name="connsiteX1" fmla="*/ 72390 w 144779"/>
                <a:gd name="connsiteY1" fmla="*/ 144780 h 144779"/>
                <a:gd name="connsiteX2" fmla="*/ 0 w 144779"/>
                <a:gd name="connsiteY2" fmla="*/ 72390 h 144779"/>
                <a:gd name="connsiteX3" fmla="*/ 72390 w 144779"/>
                <a:gd name="connsiteY3" fmla="*/ 0 h 144779"/>
                <a:gd name="connsiteX4" fmla="*/ 144780 w 144779"/>
                <a:gd name="connsiteY4" fmla="*/ 72390 h 144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779" h="144779">
                  <a:moveTo>
                    <a:pt x="144780" y="72390"/>
                  </a:moveTo>
                  <a:cubicBezTo>
                    <a:pt x="144780" y="112370"/>
                    <a:pt x="112370" y="144780"/>
                    <a:pt x="72390" y="144780"/>
                  </a:cubicBezTo>
                  <a:cubicBezTo>
                    <a:pt x="32410" y="144780"/>
                    <a:pt x="0" y="112370"/>
                    <a:pt x="0" y="72390"/>
                  </a:cubicBezTo>
                  <a:cubicBezTo>
                    <a:pt x="0" y="32410"/>
                    <a:pt x="32410" y="0"/>
                    <a:pt x="72390" y="0"/>
                  </a:cubicBezTo>
                  <a:cubicBezTo>
                    <a:pt x="112370" y="0"/>
                    <a:pt x="144780" y="32410"/>
                    <a:pt x="144780" y="7239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410E1A1-6056-4EC9-822B-2BAC9441F65D}"/>
                </a:ext>
              </a:extLst>
            </p:cNvPr>
            <p:cNvSpPr/>
            <p:nvPr/>
          </p:nvSpPr>
          <p:spPr>
            <a:xfrm>
              <a:off x="8146264" y="2134077"/>
              <a:ext cx="233414" cy="120067"/>
            </a:xfrm>
            <a:custGeom>
              <a:avLst/>
              <a:gdLst>
                <a:gd name="connsiteX0" fmla="*/ 52 w 233414"/>
                <a:gd name="connsiteY0" fmla="*/ 120067 h 120067"/>
                <a:gd name="connsiteX1" fmla="*/ 113400 w 233414"/>
                <a:gd name="connsiteY1" fmla="*/ 52 h 120067"/>
                <a:gd name="connsiteX2" fmla="*/ 233415 w 233414"/>
                <a:gd name="connsiteY2" fmla="*/ 113400 h 120067"/>
                <a:gd name="connsiteX3" fmla="*/ 233415 w 233414"/>
                <a:gd name="connsiteY3" fmla="*/ 120067 h 120067"/>
                <a:gd name="connsiteX4" fmla="*/ 52 w 233414"/>
                <a:gd name="connsiteY4" fmla="*/ 120067 h 120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414" h="120067">
                  <a:moveTo>
                    <a:pt x="52" y="120067"/>
                  </a:moveTo>
                  <a:cubicBezTo>
                    <a:pt x="-1853" y="55297"/>
                    <a:pt x="48630" y="1957"/>
                    <a:pt x="113400" y="52"/>
                  </a:cubicBezTo>
                  <a:cubicBezTo>
                    <a:pt x="178170" y="-1853"/>
                    <a:pt x="231510" y="48630"/>
                    <a:pt x="233415" y="113400"/>
                  </a:cubicBezTo>
                  <a:cubicBezTo>
                    <a:pt x="233415" y="115305"/>
                    <a:pt x="233415" y="118162"/>
                    <a:pt x="233415" y="120067"/>
                  </a:cubicBezTo>
                  <a:lnTo>
                    <a:pt x="52" y="12006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20F92DE-AB28-427B-9253-3D5E4625D983}"/>
                </a:ext>
              </a:extLst>
            </p:cNvPr>
            <p:cNvSpPr/>
            <p:nvPr/>
          </p:nvSpPr>
          <p:spPr>
            <a:xfrm>
              <a:off x="7890094" y="1695027"/>
              <a:ext cx="344805" cy="259080"/>
            </a:xfrm>
            <a:custGeom>
              <a:avLst/>
              <a:gdLst>
                <a:gd name="connsiteX0" fmla="*/ 38100 w 344805"/>
                <a:gd name="connsiteY0" fmla="*/ 0 h 259080"/>
                <a:gd name="connsiteX1" fmla="*/ 0 w 344805"/>
                <a:gd name="connsiteY1" fmla="*/ 38100 h 259080"/>
                <a:gd name="connsiteX2" fmla="*/ 0 w 344805"/>
                <a:gd name="connsiteY2" fmla="*/ 258127 h 259080"/>
                <a:gd name="connsiteX3" fmla="*/ 39053 w 344805"/>
                <a:gd name="connsiteY3" fmla="*/ 219075 h 259080"/>
                <a:gd name="connsiteX4" fmla="*/ 37148 w 344805"/>
                <a:gd name="connsiteY4" fmla="*/ 217170 h 259080"/>
                <a:gd name="connsiteX5" fmla="*/ 305753 w 344805"/>
                <a:gd name="connsiteY5" fmla="*/ 217170 h 259080"/>
                <a:gd name="connsiteX6" fmla="*/ 304800 w 344805"/>
                <a:gd name="connsiteY6" fmla="*/ 219075 h 259080"/>
                <a:gd name="connsiteX7" fmla="*/ 344805 w 344805"/>
                <a:gd name="connsiteY7" fmla="*/ 259080 h 259080"/>
                <a:gd name="connsiteX8" fmla="*/ 344805 w 344805"/>
                <a:gd name="connsiteY8" fmla="*/ 38100 h 259080"/>
                <a:gd name="connsiteX9" fmla="*/ 306705 w 344805"/>
                <a:gd name="connsiteY9" fmla="*/ 0 h 259080"/>
                <a:gd name="connsiteX10" fmla="*/ 38100 w 344805"/>
                <a:gd name="connsiteY10" fmla="*/ 0 h 25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4805" h="259080">
                  <a:moveTo>
                    <a:pt x="38100" y="0"/>
                  </a:moveTo>
                  <a:cubicBezTo>
                    <a:pt x="17145" y="0"/>
                    <a:pt x="0" y="17145"/>
                    <a:pt x="0" y="38100"/>
                  </a:cubicBezTo>
                  <a:lnTo>
                    <a:pt x="0" y="258127"/>
                  </a:lnTo>
                  <a:lnTo>
                    <a:pt x="39053" y="219075"/>
                  </a:lnTo>
                  <a:lnTo>
                    <a:pt x="37148" y="217170"/>
                  </a:lnTo>
                  <a:lnTo>
                    <a:pt x="305753" y="217170"/>
                  </a:lnTo>
                  <a:lnTo>
                    <a:pt x="304800" y="219075"/>
                  </a:lnTo>
                  <a:lnTo>
                    <a:pt x="344805" y="259080"/>
                  </a:lnTo>
                  <a:lnTo>
                    <a:pt x="344805" y="38100"/>
                  </a:lnTo>
                  <a:cubicBezTo>
                    <a:pt x="344805" y="17145"/>
                    <a:pt x="327660" y="0"/>
                    <a:pt x="306705" y="0"/>
                  </a:cubicBezTo>
                  <a:lnTo>
                    <a:pt x="38100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3" name="Graphic 49">
            <a:extLst>
              <a:ext uri="{FF2B5EF4-FFF2-40B4-BE49-F238E27FC236}">
                <a16:creationId xmlns:a16="http://schemas.microsoft.com/office/drawing/2014/main" id="{6909613D-5A36-44AA-8363-D97873645E2E}"/>
              </a:ext>
            </a:extLst>
          </p:cNvPr>
          <p:cNvGrpSpPr/>
          <p:nvPr/>
        </p:nvGrpSpPr>
        <p:grpSpPr>
          <a:xfrm>
            <a:off x="1295763" y="3409382"/>
            <a:ext cx="552449" cy="587692"/>
            <a:chOff x="1295763" y="3409382"/>
            <a:chExt cx="552449" cy="587692"/>
          </a:xfrm>
          <a:noFill/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DFAD33E-38E2-49B4-AADB-E1A0B967FF4B}"/>
                </a:ext>
              </a:extLst>
            </p:cNvPr>
            <p:cNvSpPr/>
            <p:nvPr/>
          </p:nvSpPr>
          <p:spPr>
            <a:xfrm>
              <a:off x="1376725" y="3522657"/>
              <a:ext cx="297180" cy="258199"/>
            </a:xfrm>
            <a:custGeom>
              <a:avLst/>
              <a:gdLst>
                <a:gd name="connsiteX0" fmla="*/ 238125 w 297180"/>
                <a:gd name="connsiteY0" fmla="*/ 72 h 258199"/>
                <a:gd name="connsiteX1" fmla="*/ 258128 w 297180"/>
                <a:gd name="connsiteY1" fmla="*/ 18170 h 258199"/>
                <a:gd name="connsiteX2" fmla="*/ 258128 w 297180"/>
                <a:gd name="connsiteY2" fmla="*/ 21027 h 258199"/>
                <a:gd name="connsiteX3" fmla="*/ 258128 w 297180"/>
                <a:gd name="connsiteY3" fmla="*/ 81987 h 258199"/>
                <a:gd name="connsiteX4" fmla="*/ 277178 w 297180"/>
                <a:gd name="connsiteY4" fmla="*/ 69605 h 258199"/>
                <a:gd name="connsiteX5" fmla="*/ 296228 w 297180"/>
                <a:gd name="connsiteY5" fmla="*/ 77225 h 258199"/>
                <a:gd name="connsiteX6" fmla="*/ 297180 w 297180"/>
                <a:gd name="connsiteY6" fmla="*/ 82940 h 258199"/>
                <a:gd name="connsiteX7" fmla="*/ 297180 w 297180"/>
                <a:gd name="connsiteY7" fmla="*/ 102942 h 258199"/>
                <a:gd name="connsiteX8" fmla="*/ 287655 w 297180"/>
                <a:gd name="connsiteY8" fmla="*/ 126755 h 258199"/>
                <a:gd name="connsiteX9" fmla="*/ 268605 w 297180"/>
                <a:gd name="connsiteY9" fmla="*/ 145805 h 258199"/>
                <a:gd name="connsiteX10" fmla="*/ 263843 w 297180"/>
                <a:gd name="connsiteY10" fmla="*/ 156282 h 258199"/>
                <a:gd name="connsiteX11" fmla="*/ 263843 w 297180"/>
                <a:gd name="connsiteY11" fmla="*/ 174380 h 258199"/>
                <a:gd name="connsiteX12" fmla="*/ 247650 w 297180"/>
                <a:gd name="connsiteY12" fmla="*/ 212480 h 258199"/>
                <a:gd name="connsiteX13" fmla="*/ 148590 w 297180"/>
                <a:gd name="connsiteY13" fmla="*/ 258200 h 258199"/>
                <a:gd name="connsiteX14" fmla="*/ 49530 w 297180"/>
                <a:gd name="connsiteY14" fmla="*/ 212480 h 258199"/>
                <a:gd name="connsiteX15" fmla="*/ 33338 w 297180"/>
                <a:gd name="connsiteY15" fmla="*/ 174380 h 258199"/>
                <a:gd name="connsiteX16" fmla="*/ 33338 w 297180"/>
                <a:gd name="connsiteY16" fmla="*/ 156282 h 258199"/>
                <a:gd name="connsiteX17" fmla="*/ 28575 w 297180"/>
                <a:gd name="connsiteY17" fmla="*/ 145805 h 258199"/>
                <a:gd name="connsiteX18" fmla="*/ 9525 w 297180"/>
                <a:gd name="connsiteY18" fmla="*/ 126755 h 258199"/>
                <a:gd name="connsiteX19" fmla="*/ 0 w 297180"/>
                <a:gd name="connsiteY19" fmla="*/ 102942 h 258199"/>
                <a:gd name="connsiteX20" fmla="*/ 0 w 297180"/>
                <a:gd name="connsiteY20" fmla="*/ 82940 h 258199"/>
                <a:gd name="connsiteX21" fmla="*/ 14288 w 297180"/>
                <a:gd name="connsiteY21" fmla="*/ 68652 h 258199"/>
                <a:gd name="connsiteX22" fmla="*/ 20002 w 297180"/>
                <a:gd name="connsiteY22" fmla="*/ 69605 h 258199"/>
                <a:gd name="connsiteX23" fmla="*/ 39052 w 297180"/>
                <a:gd name="connsiteY23" fmla="*/ 81987 h 258199"/>
                <a:gd name="connsiteX24" fmla="*/ 39052 w 297180"/>
                <a:gd name="connsiteY24" fmla="*/ 20075 h 258199"/>
                <a:gd name="connsiteX25" fmla="*/ 57150 w 297180"/>
                <a:gd name="connsiteY25" fmla="*/ 72 h 258199"/>
                <a:gd name="connsiteX26" fmla="*/ 60007 w 297180"/>
                <a:gd name="connsiteY26" fmla="*/ 72 h 258199"/>
                <a:gd name="connsiteX27" fmla="*/ 238125 w 297180"/>
                <a:gd name="connsiteY27" fmla="*/ 72 h 258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97180" h="258199">
                  <a:moveTo>
                    <a:pt x="238125" y="72"/>
                  </a:moveTo>
                  <a:cubicBezTo>
                    <a:pt x="248603" y="-880"/>
                    <a:pt x="258128" y="7692"/>
                    <a:pt x="258128" y="18170"/>
                  </a:cubicBezTo>
                  <a:cubicBezTo>
                    <a:pt x="258128" y="19122"/>
                    <a:pt x="258128" y="20075"/>
                    <a:pt x="258128" y="21027"/>
                  </a:cubicBezTo>
                  <a:lnTo>
                    <a:pt x="258128" y="81987"/>
                  </a:lnTo>
                  <a:cubicBezTo>
                    <a:pt x="263843" y="77225"/>
                    <a:pt x="270510" y="73415"/>
                    <a:pt x="277178" y="69605"/>
                  </a:cubicBezTo>
                  <a:cubicBezTo>
                    <a:pt x="284797" y="66747"/>
                    <a:pt x="293370" y="69605"/>
                    <a:pt x="296228" y="77225"/>
                  </a:cubicBezTo>
                  <a:cubicBezTo>
                    <a:pt x="297180" y="79130"/>
                    <a:pt x="297180" y="81035"/>
                    <a:pt x="297180" y="82940"/>
                  </a:cubicBezTo>
                  <a:lnTo>
                    <a:pt x="297180" y="102942"/>
                  </a:lnTo>
                  <a:cubicBezTo>
                    <a:pt x="297180" y="111515"/>
                    <a:pt x="294322" y="120087"/>
                    <a:pt x="287655" y="126755"/>
                  </a:cubicBezTo>
                  <a:lnTo>
                    <a:pt x="268605" y="145805"/>
                  </a:lnTo>
                  <a:cubicBezTo>
                    <a:pt x="265747" y="148662"/>
                    <a:pt x="263843" y="152472"/>
                    <a:pt x="263843" y="156282"/>
                  </a:cubicBezTo>
                  <a:lnTo>
                    <a:pt x="263843" y="174380"/>
                  </a:lnTo>
                  <a:cubicBezTo>
                    <a:pt x="263843" y="188667"/>
                    <a:pt x="258128" y="202955"/>
                    <a:pt x="247650" y="212480"/>
                  </a:cubicBezTo>
                  <a:cubicBezTo>
                    <a:pt x="228600" y="231530"/>
                    <a:pt x="192405" y="258200"/>
                    <a:pt x="148590" y="258200"/>
                  </a:cubicBezTo>
                  <a:cubicBezTo>
                    <a:pt x="104775" y="258200"/>
                    <a:pt x="68580" y="230577"/>
                    <a:pt x="49530" y="212480"/>
                  </a:cubicBezTo>
                  <a:cubicBezTo>
                    <a:pt x="39052" y="202955"/>
                    <a:pt x="33338" y="188667"/>
                    <a:pt x="33338" y="174380"/>
                  </a:cubicBezTo>
                  <a:lnTo>
                    <a:pt x="33338" y="156282"/>
                  </a:lnTo>
                  <a:cubicBezTo>
                    <a:pt x="33338" y="152472"/>
                    <a:pt x="31432" y="148662"/>
                    <a:pt x="28575" y="145805"/>
                  </a:cubicBezTo>
                  <a:lnTo>
                    <a:pt x="9525" y="126755"/>
                  </a:lnTo>
                  <a:cubicBezTo>
                    <a:pt x="2857" y="120087"/>
                    <a:pt x="0" y="111515"/>
                    <a:pt x="0" y="102942"/>
                  </a:cubicBezTo>
                  <a:lnTo>
                    <a:pt x="0" y="82940"/>
                  </a:lnTo>
                  <a:cubicBezTo>
                    <a:pt x="0" y="75320"/>
                    <a:pt x="6668" y="68652"/>
                    <a:pt x="14288" y="68652"/>
                  </a:cubicBezTo>
                  <a:cubicBezTo>
                    <a:pt x="16193" y="68652"/>
                    <a:pt x="18097" y="68652"/>
                    <a:pt x="20002" y="69605"/>
                  </a:cubicBezTo>
                  <a:cubicBezTo>
                    <a:pt x="26670" y="72462"/>
                    <a:pt x="33338" y="76272"/>
                    <a:pt x="39052" y="81987"/>
                  </a:cubicBezTo>
                  <a:lnTo>
                    <a:pt x="39052" y="20075"/>
                  </a:lnTo>
                  <a:cubicBezTo>
                    <a:pt x="38100" y="9597"/>
                    <a:pt x="45720" y="72"/>
                    <a:pt x="57150" y="72"/>
                  </a:cubicBezTo>
                  <a:cubicBezTo>
                    <a:pt x="58102" y="72"/>
                    <a:pt x="59055" y="72"/>
                    <a:pt x="60007" y="72"/>
                  </a:cubicBezTo>
                  <a:lnTo>
                    <a:pt x="238125" y="7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39D4C924-2922-4577-B507-E4463295B660}"/>
                </a:ext>
              </a:extLst>
            </p:cNvPr>
            <p:cNvSpPr/>
            <p:nvPr/>
          </p:nvSpPr>
          <p:spPr>
            <a:xfrm>
              <a:off x="1592943" y="3759902"/>
              <a:ext cx="9525" cy="59055"/>
            </a:xfrm>
            <a:custGeom>
              <a:avLst/>
              <a:gdLst>
                <a:gd name="connsiteX0" fmla="*/ 0 w 9525"/>
                <a:gd name="connsiteY0" fmla="*/ 0 h 59055"/>
                <a:gd name="connsiteX1" fmla="*/ 0 w 9525"/>
                <a:gd name="connsiteY1" fmla="*/ 59055 h 5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9055">
                  <a:moveTo>
                    <a:pt x="0" y="0"/>
                  </a:moveTo>
                  <a:lnTo>
                    <a:pt x="0" y="5905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36172D0-3C3F-4024-B777-D493B0CD432E}"/>
                </a:ext>
              </a:extLst>
            </p:cNvPr>
            <p:cNvSpPr/>
            <p:nvPr/>
          </p:nvSpPr>
          <p:spPr>
            <a:xfrm>
              <a:off x="1295763" y="3759902"/>
              <a:ext cx="162267" cy="177164"/>
            </a:xfrm>
            <a:custGeom>
              <a:avLst/>
              <a:gdLst>
                <a:gd name="connsiteX0" fmla="*/ 161925 w 162267"/>
                <a:gd name="connsiteY0" fmla="*/ 0 h 177164"/>
                <a:gd name="connsiteX1" fmla="*/ 161925 w 162267"/>
                <a:gd name="connsiteY1" fmla="*/ 59055 h 177164"/>
                <a:gd name="connsiteX2" fmla="*/ 101918 w 162267"/>
                <a:gd name="connsiteY2" fmla="*/ 90488 h 177164"/>
                <a:gd name="connsiteX3" fmla="*/ 0 w 162267"/>
                <a:gd name="connsiteY3" fmla="*/ 177165 h 177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267" h="177164">
                  <a:moveTo>
                    <a:pt x="161925" y="0"/>
                  </a:moveTo>
                  <a:lnTo>
                    <a:pt x="161925" y="59055"/>
                  </a:lnTo>
                  <a:cubicBezTo>
                    <a:pt x="161925" y="59055"/>
                    <a:pt x="170497" y="90488"/>
                    <a:pt x="101918" y="90488"/>
                  </a:cubicBezTo>
                  <a:cubicBezTo>
                    <a:pt x="33338" y="90488"/>
                    <a:pt x="0" y="150495"/>
                    <a:pt x="0" y="17716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88BB14-6C1E-4CDA-9124-8D074644922F}"/>
                </a:ext>
              </a:extLst>
            </p:cNvPr>
            <p:cNvSpPr/>
            <p:nvPr/>
          </p:nvSpPr>
          <p:spPr>
            <a:xfrm>
              <a:off x="1380535" y="3409382"/>
              <a:ext cx="304800" cy="151447"/>
            </a:xfrm>
            <a:custGeom>
              <a:avLst/>
              <a:gdLst>
                <a:gd name="connsiteX0" fmla="*/ 264795 w 304800"/>
                <a:gd name="connsiteY0" fmla="*/ 113347 h 151447"/>
                <a:gd name="connsiteX1" fmla="*/ 304800 w 304800"/>
                <a:gd name="connsiteY1" fmla="*/ 60007 h 151447"/>
                <a:gd name="connsiteX2" fmla="*/ 304800 w 304800"/>
                <a:gd name="connsiteY2" fmla="*/ 0 h 151447"/>
                <a:gd name="connsiteX3" fmla="*/ 56198 w 304800"/>
                <a:gd name="connsiteY3" fmla="*/ 0 h 151447"/>
                <a:gd name="connsiteX4" fmla="*/ 0 w 304800"/>
                <a:gd name="connsiteY4" fmla="*/ 56197 h 151447"/>
                <a:gd name="connsiteX5" fmla="*/ 0 w 304800"/>
                <a:gd name="connsiteY5" fmla="*/ 151447 h 15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1447">
                  <a:moveTo>
                    <a:pt x="264795" y="113347"/>
                  </a:moveTo>
                  <a:cubicBezTo>
                    <a:pt x="264795" y="113347"/>
                    <a:pt x="304800" y="89535"/>
                    <a:pt x="304800" y="60007"/>
                  </a:cubicBezTo>
                  <a:lnTo>
                    <a:pt x="304800" y="0"/>
                  </a:lnTo>
                  <a:lnTo>
                    <a:pt x="56198" y="0"/>
                  </a:lnTo>
                  <a:cubicBezTo>
                    <a:pt x="56198" y="0"/>
                    <a:pt x="0" y="8572"/>
                    <a:pt x="0" y="56197"/>
                  </a:cubicBezTo>
                  <a:lnTo>
                    <a:pt x="0" y="15144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B28B588B-28CE-4903-B853-89727877BA09}"/>
                </a:ext>
              </a:extLst>
            </p:cNvPr>
            <p:cNvSpPr/>
            <p:nvPr/>
          </p:nvSpPr>
          <p:spPr>
            <a:xfrm>
              <a:off x="1666285" y="3534160"/>
              <a:ext cx="9525" cy="34290"/>
            </a:xfrm>
            <a:custGeom>
              <a:avLst/>
              <a:gdLst>
                <a:gd name="connsiteX0" fmla="*/ 0 w 9525"/>
                <a:gd name="connsiteY0" fmla="*/ 0 h 34290"/>
                <a:gd name="connsiteX1" fmla="*/ 0 w 9525"/>
                <a:gd name="connsiteY1" fmla="*/ 34290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4290">
                  <a:moveTo>
                    <a:pt x="0" y="0"/>
                  </a:moveTo>
                  <a:lnTo>
                    <a:pt x="0" y="3429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A243D5A-243E-4732-9D2B-FB364B043E3A}"/>
                </a:ext>
              </a:extLst>
            </p:cNvPr>
            <p:cNvSpPr/>
            <p:nvPr/>
          </p:nvSpPr>
          <p:spPr>
            <a:xfrm>
              <a:off x="1610088" y="3758950"/>
              <a:ext cx="238125" cy="238125"/>
            </a:xfrm>
            <a:custGeom>
              <a:avLst/>
              <a:gdLst>
                <a:gd name="connsiteX0" fmla="*/ 238125 w 238125"/>
                <a:gd name="connsiteY0" fmla="*/ 119063 h 238125"/>
                <a:gd name="connsiteX1" fmla="*/ 119062 w 238125"/>
                <a:gd name="connsiteY1" fmla="*/ 238125 h 238125"/>
                <a:gd name="connsiteX2" fmla="*/ 0 w 238125"/>
                <a:gd name="connsiteY2" fmla="*/ 119063 h 238125"/>
                <a:gd name="connsiteX3" fmla="*/ 119062 w 238125"/>
                <a:gd name="connsiteY3" fmla="*/ 0 h 238125"/>
                <a:gd name="connsiteX4" fmla="*/ 238125 w 238125"/>
                <a:gd name="connsiteY4" fmla="*/ 119063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238125">
                  <a:moveTo>
                    <a:pt x="238125" y="119063"/>
                  </a:moveTo>
                  <a:cubicBezTo>
                    <a:pt x="238125" y="184819"/>
                    <a:pt x="184819" y="238125"/>
                    <a:pt x="119062" y="238125"/>
                  </a:cubicBezTo>
                  <a:cubicBezTo>
                    <a:pt x="53306" y="238125"/>
                    <a:pt x="0" y="184819"/>
                    <a:pt x="0" y="119063"/>
                  </a:cubicBezTo>
                  <a:cubicBezTo>
                    <a:pt x="0" y="53306"/>
                    <a:pt x="53306" y="0"/>
                    <a:pt x="119062" y="0"/>
                  </a:cubicBezTo>
                  <a:cubicBezTo>
                    <a:pt x="184819" y="0"/>
                    <a:pt x="238125" y="53306"/>
                    <a:pt x="238125" y="11906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05690C46-8BA9-40B5-B1E5-00FBFB6AFA78}"/>
                </a:ext>
              </a:extLst>
            </p:cNvPr>
            <p:cNvSpPr/>
            <p:nvPr/>
          </p:nvSpPr>
          <p:spPr>
            <a:xfrm>
              <a:off x="1662475" y="3878012"/>
              <a:ext cx="133350" cy="9525"/>
            </a:xfrm>
            <a:custGeom>
              <a:avLst/>
              <a:gdLst>
                <a:gd name="connsiteX0" fmla="*/ 0 w 133350"/>
                <a:gd name="connsiteY0" fmla="*/ 0 h 9525"/>
                <a:gd name="connsiteX1" fmla="*/ 133350 w 1333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350" h="9525">
                  <a:moveTo>
                    <a:pt x="0" y="0"/>
                  </a:moveTo>
                  <a:lnTo>
                    <a:pt x="13335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5149795-9964-4F9B-A662-0C56826263F6}"/>
                </a:ext>
              </a:extLst>
            </p:cNvPr>
            <p:cNvSpPr/>
            <p:nvPr/>
          </p:nvSpPr>
          <p:spPr>
            <a:xfrm>
              <a:off x="1729150" y="3811337"/>
              <a:ext cx="9525" cy="133350"/>
            </a:xfrm>
            <a:custGeom>
              <a:avLst/>
              <a:gdLst>
                <a:gd name="connsiteX0" fmla="*/ 0 w 9525"/>
                <a:gd name="connsiteY0" fmla="*/ 0 h 133350"/>
                <a:gd name="connsiteX1" fmla="*/ 0 w 9525"/>
                <a:gd name="connsiteY1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3350">
                  <a:moveTo>
                    <a:pt x="0" y="0"/>
                  </a:moveTo>
                  <a:lnTo>
                    <a:pt x="0" y="13335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4" name="Graphic 51">
            <a:extLst>
              <a:ext uri="{FF2B5EF4-FFF2-40B4-BE49-F238E27FC236}">
                <a16:creationId xmlns:a16="http://schemas.microsoft.com/office/drawing/2014/main" id="{42BD6D03-5FBE-4292-A94E-7E9121A23287}"/>
              </a:ext>
            </a:extLst>
          </p:cNvPr>
          <p:cNvGrpSpPr/>
          <p:nvPr/>
        </p:nvGrpSpPr>
        <p:grpSpPr>
          <a:xfrm>
            <a:off x="3571661" y="3490345"/>
            <a:ext cx="336232" cy="429577"/>
            <a:chOff x="3571661" y="3490345"/>
            <a:chExt cx="336232" cy="429577"/>
          </a:xfrm>
          <a:noFill/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8DE4946E-634B-49FB-8C4C-49FE02DE2F47}"/>
                </a:ext>
              </a:extLst>
            </p:cNvPr>
            <p:cNvSpPr/>
            <p:nvPr/>
          </p:nvSpPr>
          <p:spPr>
            <a:xfrm>
              <a:off x="3627858" y="3490345"/>
              <a:ext cx="224789" cy="224789"/>
            </a:xfrm>
            <a:custGeom>
              <a:avLst/>
              <a:gdLst>
                <a:gd name="connsiteX0" fmla="*/ 224790 w 224789"/>
                <a:gd name="connsiteY0" fmla="*/ 112395 h 224789"/>
                <a:gd name="connsiteX1" fmla="*/ 112395 w 224789"/>
                <a:gd name="connsiteY1" fmla="*/ 224790 h 224789"/>
                <a:gd name="connsiteX2" fmla="*/ 0 w 224789"/>
                <a:gd name="connsiteY2" fmla="*/ 112395 h 224789"/>
                <a:gd name="connsiteX3" fmla="*/ 112395 w 224789"/>
                <a:gd name="connsiteY3" fmla="*/ 0 h 224789"/>
                <a:gd name="connsiteX4" fmla="*/ 224790 w 224789"/>
                <a:gd name="connsiteY4" fmla="*/ 112395 h 224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789" h="224789">
                  <a:moveTo>
                    <a:pt x="224790" y="112395"/>
                  </a:moveTo>
                  <a:cubicBezTo>
                    <a:pt x="224790" y="174469"/>
                    <a:pt x="174469" y="224790"/>
                    <a:pt x="112395" y="224790"/>
                  </a:cubicBezTo>
                  <a:cubicBezTo>
                    <a:pt x="50321" y="224790"/>
                    <a:pt x="0" y="174469"/>
                    <a:pt x="0" y="112395"/>
                  </a:cubicBezTo>
                  <a:cubicBezTo>
                    <a:pt x="0" y="50321"/>
                    <a:pt x="50321" y="0"/>
                    <a:pt x="112395" y="0"/>
                  </a:cubicBezTo>
                  <a:cubicBezTo>
                    <a:pt x="174469" y="0"/>
                    <a:pt x="224790" y="50321"/>
                    <a:pt x="224790" y="11239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E8DAECBD-92B4-4BC7-90CC-27B890D7DE17}"/>
                </a:ext>
              </a:extLst>
            </p:cNvPr>
            <p:cNvSpPr/>
            <p:nvPr/>
          </p:nvSpPr>
          <p:spPr>
            <a:xfrm>
              <a:off x="3571661" y="3715134"/>
              <a:ext cx="336232" cy="204787"/>
            </a:xfrm>
            <a:custGeom>
              <a:avLst/>
              <a:gdLst>
                <a:gd name="connsiteX0" fmla="*/ 0 w 336232"/>
                <a:gd name="connsiteY0" fmla="*/ 204788 h 204787"/>
                <a:gd name="connsiteX1" fmla="*/ 0 w 336232"/>
                <a:gd name="connsiteY1" fmla="*/ 120015 h 204787"/>
                <a:gd name="connsiteX2" fmla="*/ 120015 w 336232"/>
                <a:gd name="connsiteY2" fmla="*/ 0 h 204787"/>
                <a:gd name="connsiteX3" fmla="*/ 216217 w 336232"/>
                <a:gd name="connsiteY3" fmla="*/ 0 h 204787"/>
                <a:gd name="connsiteX4" fmla="*/ 336233 w 336232"/>
                <a:gd name="connsiteY4" fmla="*/ 120015 h 204787"/>
                <a:gd name="connsiteX5" fmla="*/ 336233 w 336232"/>
                <a:gd name="connsiteY5" fmla="*/ 204788 h 20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232" h="204787">
                  <a:moveTo>
                    <a:pt x="0" y="204788"/>
                  </a:moveTo>
                  <a:lnTo>
                    <a:pt x="0" y="120015"/>
                  </a:lnTo>
                  <a:cubicBezTo>
                    <a:pt x="0" y="53340"/>
                    <a:pt x="54293" y="0"/>
                    <a:pt x="120015" y="0"/>
                  </a:cubicBezTo>
                  <a:lnTo>
                    <a:pt x="216217" y="0"/>
                  </a:lnTo>
                  <a:cubicBezTo>
                    <a:pt x="282892" y="0"/>
                    <a:pt x="336233" y="54293"/>
                    <a:pt x="336233" y="120015"/>
                  </a:cubicBezTo>
                  <a:lnTo>
                    <a:pt x="336233" y="20478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9" name="Graphic 53">
            <a:extLst>
              <a:ext uri="{FF2B5EF4-FFF2-40B4-BE49-F238E27FC236}">
                <a16:creationId xmlns:a16="http://schemas.microsoft.com/office/drawing/2014/main" id="{806AB15D-01B0-4D32-934E-FE157CA96C4B}"/>
              </a:ext>
            </a:extLst>
          </p:cNvPr>
          <p:cNvGrpSpPr/>
          <p:nvPr/>
        </p:nvGrpSpPr>
        <p:grpSpPr>
          <a:xfrm>
            <a:off x="5603719" y="3514367"/>
            <a:ext cx="590549" cy="385552"/>
            <a:chOff x="5603719" y="3514367"/>
            <a:chExt cx="590549" cy="385552"/>
          </a:xfrm>
          <a:noFill/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C67FA19-01DC-48EC-AAD0-07880AC5254C}"/>
                </a:ext>
              </a:extLst>
            </p:cNvPr>
            <p:cNvSpPr/>
            <p:nvPr/>
          </p:nvSpPr>
          <p:spPr>
            <a:xfrm>
              <a:off x="5807554" y="3569402"/>
              <a:ext cx="182879" cy="182880"/>
            </a:xfrm>
            <a:custGeom>
              <a:avLst/>
              <a:gdLst>
                <a:gd name="connsiteX0" fmla="*/ 182880 w 182879"/>
                <a:gd name="connsiteY0" fmla="*/ 91440 h 182880"/>
                <a:gd name="connsiteX1" fmla="*/ 91440 w 182879"/>
                <a:gd name="connsiteY1" fmla="*/ 182880 h 182880"/>
                <a:gd name="connsiteX2" fmla="*/ 0 w 182879"/>
                <a:gd name="connsiteY2" fmla="*/ 91440 h 182880"/>
                <a:gd name="connsiteX3" fmla="*/ 91440 w 182879"/>
                <a:gd name="connsiteY3" fmla="*/ 0 h 182880"/>
                <a:gd name="connsiteX4" fmla="*/ 182880 w 182879"/>
                <a:gd name="connsiteY4" fmla="*/ 91440 h 18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879" h="182880">
                  <a:moveTo>
                    <a:pt x="182880" y="91440"/>
                  </a:moveTo>
                  <a:cubicBezTo>
                    <a:pt x="182880" y="141941"/>
                    <a:pt x="141941" y="182880"/>
                    <a:pt x="91440" y="182880"/>
                  </a:cubicBezTo>
                  <a:cubicBezTo>
                    <a:pt x="40939" y="182880"/>
                    <a:pt x="0" y="141941"/>
                    <a:pt x="0" y="91440"/>
                  </a:cubicBezTo>
                  <a:cubicBezTo>
                    <a:pt x="0" y="40939"/>
                    <a:pt x="40939" y="0"/>
                    <a:pt x="91440" y="0"/>
                  </a:cubicBezTo>
                  <a:cubicBezTo>
                    <a:pt x="141941" y="0"/>
                    <a:pt x="182880" y="40939"/>
                    <a:pt x="182880" y="9144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70B8E43-71F7-45C8-B563-6BC99B0CC4C2}"/>
                </a:ext>
              </a:extLst>
            </p:cNvPr>
            <p:cNvSpPr/>
            <p:nvPr/>
          </p:nvSpPr>
          <p:spPr>
            <a:xfrm>
              <a:off x="5751264" y="3746475"/>
              <a:ext cx="295367" cy="153444"/>
            </a:xfrm>
            <a:custGeom>
              <a:avLst/>
              <a:gdLst>
                <a:gd name="connsiteX0" fmla="*/ 92 w 295367"/>
                <a:gd name="connsiteY0" fmla="*/ 153445 h 153444"/>
                <a:gd name="connsiteX1" fmla="*/ 142015 w 295367"/>
                <a:gd name="connsiteY1" fmla="*/ 92 h 153444"/>
                <a:gd name="connsiteX2" fmla="*/ 295367 w 295367"/>
                <a:gd name="connsiteY2" fmla="*/ 142015 h 153444"/>
                <a:gd name="connsiteX3" fmla="*/ 295367 w 295367"/>
                <a:gd name="connsiteY3" fmla="*/ 152492 h 153444"/>
                <a:gd name="connsiteX4" fmla="*/ 92 w 295367"/>
                <a:gd name="connsiteY4" fmla="*/ 153445 h 153444"/>
                <a:gd name="connsiteX5" fmla="*/ 92 w 295367"/>
                <a:gd name="connsiteY5" fmla="*/ 153445 h 153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367" h="153444">
                  <a:moveTo>
                    <a:pt x="92" y="153445"/>
                  </a:moveTo>
                  <a:cubicBezTo>
                    <a:pt x="-2765" y="71530"/>
                    <a:pt x="61052" y="3902"/>
                    <a:pt x="142015" y="92"/>
                  </a:cubicBezTo>
                  <a:cubicBezTo>
                    <a:pt x="223930" y="-2765"/>
                    <a:pt x="291557" y="61052"/>
                    <a:pt x="295367" y="142015"/>
                  </a:cubicBezTo>
                  <a:cubicBezTo>
                    <a:pt x="295367" y="145825"/>
                    <a:pt x="295367" y="148682"/>
                    <a:pt x="295367" y="152492"/>
                  </a:cubicBezTo>
                  <a:lnTo>
                    <a:pt x="92" y="153445"/>
                  </a:lnTo>
                  <a:lnTo>
                    <a:pt x="92" y="15344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3A1FDA6-71B7-4F03-9E77-22AF0D46699B}"/>
                </a:ext>
              </a:extLst>
            </p:cNvPr>
            <p:cNvSpPr/>
            <p:nvPr/>
          </p:nvSpPr>
          <p:spPr>
            <a:xfrm>
              <a:off x="5972336" y="3514367"/>
              <a:ext cx="167429" cy="176718"/>
            </a:xfrm>
            <a:custGeom>
              <a:avLst/>
              <a:gdLst>
                <a:gd name="connsiteX0" fmla="*/ 0 w 167429"/>
                <a:gd name="connsiteY0" fmla="*/ 49320 h 176718"/>
                <a:gd name="connsiteX1" fmla="*/ 118110 w 167429"/>
                <a:gd name="connsiteY1" fmla="*/ 9315 h 176718"/>
                <a:gd name="connsiteX2" fmla="*/ 158115 w 167429"/>
                <a:gd name="connsiteY2" fmla="*/ 127425 h 176718"/>
                <a:gd name="connsiteX3" fmla="*/ 44767 w 167429"/>
                <a:gd name="connsiteY3" fmla="*/ 170287 h 17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429" h="176718">
                  <a:moveTo>
                    <a:pt x="0" y="49320"/>
                  </a:moveTo>
                  <a:cubicBezTo>
                    <a:pt x="21907" y="5505"/>
                    <a:pt x="74295" y="-12593"/>
                    <a:pt x="118110" y="9315"/>
                  </a:cubicBezTo>
                  <a:cubicBezTo>
                    <a:pt x="161925" y="31222"/>
                    <a:pt x="180023" y="83610"/>
                    <a:pt x="158115" y="127425"/>
                  </a:cubicBezTo>
                  <a:cubicBezTo>
                    <a:pt x="137160" y="169335"/>
                    <a:pt x="87630" y="187432"/>
                    <a:pt x="44767" y="17028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DFBF4F80-7459-4809-84ED-97C5D3F93615}"/>
                </a:ext>
              </a:extLst>
            </p:cNvPr>
            <p:cNvSpPr/>
            <p:nvPr/>
          </p:nvSpPr>
          <p:spPr>
            <a:xfrm>
              <a:off x="6019961" y="3691642"/>
              <a:ext cx="174307" cy="142555"/>
            </a:xfrm>
            <a:custGeom>
              <a:avLst/>
              <a:gdLst>
                <a:gd name="connsiteX0" fmla="*/ 0 w 174307"/>
                <a:gd name="connsiteY0" fmla="*/ 3490 h 142555"/>
                <a:gd name="connsiteX1" fmla="*/ 170498 w 174307"/>
                <a:gd name="connsiteY1" fmla="*/ 111123 h 142555"/>
                <a:gd name="connsiteX2" fmla="*/ 174307 w 174307"/>
                <a:gd name="connsiteY2" fmla="*/ 142555 h 142555"/>
                <a:gd name="connsiteX3" fmla="*/ 49530 w 174307"/>
                <a:gd name="connsiteY3" fmla="*/ 142555 h 142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307" h="142555">
                  <a:moveTo>
                    <a:pt x="0" y="3490"/>
                  </a:moveTo>
                  <a:cubicBezTo>
                    <a:pt x="77152" y="-13655"/>
                    <a:pt x="153352" y="33970"/>
                    <a:pt x="170498" y="111123"/>
                  </a:cubicBezTo>
                  <a:cubicBezTo>
                    <a:pt x="172402" y="121600"/>
                    <a:pt x="174307" y="132078"/>
                    <a:pt x="174307" y="142555"/>
                  </a:cubicBezTo>
                  <a:lnTo>
                    <a:pt x="49530" y="14255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238F247-C9EF-4EC6-938F-32AF9D98F95D}"/>
                </a:ext>
              </a:extLst>
            </p:cNvPr>
            <p:cNvSpPr/>
            <p:nvPr/>
          </p:nvSpPr>
          <p:spPr>
            <a:xfrm>
              <a:off x="5658221" y="3514367"/>
              <a:ext cx="168382" cy="176718"/>
            </a:xfrm>
            <a:custGeom>
              <a:avLst/>
              <a:gdLst>
                <a:gd name="connsiteX0" fmla="*/ 168382 w 168382"/>
                <a:gd name="connsiteY0" fmla="*/ 49320 h 176718"/>
                <a:gd name="connsiteX1" fmla="*/ 49320 w 168382"/>
                <a:gd name="connsiteY1" fmla="*/ 9315 h 176718"/>
                <a:gd name="connsiteX2" fmla="*/ 9315 w 168382"/>
                <a:gd name="connsiteY2" fmla="*/ 127425 h 176718"/>
                <a:gd name="connsiteX3" fmla="*/ 122662 w 168382"/>
                <a:gd name="connsiteY3" fmla="*/ 170287 h 176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382" h="176718">
                  <a:moveTo>
                    <a:pt x="168382" y="49320"/>
                  </a:moveTo>
                  <a:cubicBezTo>
                    <a:pt x="146475" y="5505"/>
                    <a:pt x="93135" y="-12593"/>
                    <a:pt x="49320" y="9315"/>
                  </a:cubicBezTo>
                  <a:cubicBezTo>
                    <a:pt x="5505" y="31222"/>
                    <a:pt x="-12593" y="83610"/>
                    <a:pt x="9315" y="127425"/>
                  </a:cubicBezTo>
                  <a:cubicBezTo>
                    <a:pt x="30270" y="169335"/>
                    <a:pt x="79800" y="187432"/>
                    <a:pt x="122662" y="17028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035EDE4F-E55F-407A-A17A-5ED4316434FF}"/>
                </a:ext>
              </a:extLst>
            </p:cNvPr>
            <p:cNvSpPr/>
            <p:nvPr/>
          </p:nvSpPr>
          <p:spPr>
            <a:xfrm>
              <a:off x="5603719" y="3691642"/>
              <a:ext cx="174307" cy="142555"/>
            </a:xfrm>
            <a:custGeom>
              <a:avLst/>
              <a:gdLst>
                <a:gd name="connsiteX0" fmla="*/ 174308 w 174307"/>
                <a:gd name="connsiteY0" fmla="*/ 3490 h 142555"/>
                <a:gd name="connsiteX1" fmla="*/ 2857 w 174307"/>
                <a:gd name="connsiteY1" fmla="*/ 111123 h 142555"/>
                <a:gd name="connsiteX2" fmla="*/ 0 w 174307"/>
                <a:gd name="connsiteY2" fmla="*/ 142555 h 142555"/>
                <a:gd name="connsiteX3" fmla="*/ 124777 w 174307"/>
                <a:gd name="connsiteY3" fmla="*/ 142555 h 142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4307" h="142555">
                  <a:moveTo>
                    <a:pt x="174308" y="3490"/>
                  </a:moveTo>
                  <a:cubicBezTo>
                    <a:pt x="97155" y="-13655"/>
                    <a:pt x="20955" y="33970"/>
                    <a:pt x="2857" y="111123"/>
                  </a:cubicBezTo>
                  <a:cubicBezTo>
                    <a:pt x="952" y="121600"/>
                    <a:pt x="0" y="132078"/>
                    <a:pt x="0" y="142555"/>
                  </a:cubicBezTo>
                  <a:lnTo>
                    <a:pt x="124777" y="14255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8" name="Graphic 55">
            <a:extLst>
              <a:ext uri="{FF2B5EF4-FFF2-40B4-BE49-F238E27FC236}">
                <a16:creationId xmlns:a16="http://schemas.microsoft.com/office/drawing/2014/main" id="{B62C92B0-0945-4C64-852A-DDD27F5074CB}"/>
              </a:ext>
            </a:extLst>
          </p:cNvPr>
          <p:cNvGrpSpPr/>
          <p:nvPr/>
        </p:nvGrpSpPr>
        <p:grpSpPr>
          <a:xfrm>
            <a:off x="7871997" y="3485582"/>
            <a:ext cx="384809" cy="429577"/>
            <a:chOff x="7871997" y="3485582"/>
            <a:chExt cx="384809" cy="429577"/>
          </a:xfrm>
          <a:noFill/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009F383-CE22-4E0E-9C17-FB08B79689AE}"/>
                </a:ext>
              </a:extLst>
            </p:cNvPr>
            <p:cNvSpPr/>
            <p:nvPr/>
          </p:nvSpPr>
          <p:spPr>
            <a:xfrm>
              <a:off x="7945339" y="3485582"/>
              <a:ext cx="238125" cy="238125"/>
            </a:xfrm>
            <a:custGeom>
              <a:avLst/>
              <a:gdLst>
                <a:gd name="connsiteX0" fmla="*/ 238125 w 238125"/>
                <a:gd name="connsiteY0" fmla="*/ 119063 h 238125"/>
                <a:gd name="connsiteX1" fmla="*/ 119063 w 238125"/>
                <a:gd name="connsiteY1" fmla="*/ 238125 h 238125"/>
                <a:gd name="connsiteX2" fmla="*/ 0 w 238125"/>
                <a:gd name="connsiteY2" fmla="*/ 119063 h 238125"/>
                <a:gd name="connsiteX3" fmla="*/ 119063 w 238125"/>
                <a:gd name="connsiteY3" fmla="*/ 0 h 238125"/>
                <a:gd name="connsiteX4" fmla="*/ 238125 w 238125"/>
                <a:gd name="connsiteY4" fmla="*/ 119063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25" h="238125">
                  <a:moveTo>
                    <a:pt x="238125" y="119063"/>
                  </a:moveTo>
                  <a:cubicBezTo>
                    <a:pt x="238125" y="184819"/>
                    <a:pt x="184819" y="238125"/>
                    <a:pt x="119063" y="238125"/>
                  </a:cubicBezTo>
                  <a:cubicBezTo>
                    <a:pt x="53306" y="238125"/>
                    <a:pt x="0" y="184819"/>
                    <a:pt x="0" y="119063"/>
                  </a:cubicBezTo>
                  <a:cubicBezTo>
                    <a:pt x="0" y="53306"/>
                    <a:pt x="53306" y="0"/>
                    <a:pt x="119063" y="0"/>
                  </a:cubicBezTo>
                  <a:cubicBezTo>
                    <a:pt x="184819" y="0"/>
                    <a:pt x="238125" y="53306"/>
                    <a:pt x="238125" y="11906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3CB1E08-DEAA-46C2-B144-20868F3F98B0}"/>
                </a:ext>
              </a:extLst>
            </p:cNvPr>
            <p:cNvSpPr/>
            <p:nvPr/>
          </p:nvSpPr>
          <p:spPr>
            <a:xfrm>
              <a:off x="7871997" y="3722754"/>
              <a:ext cx="384809" cy="192405"/>
            </a:xfrm>
            <a:custGeom>
              <a:avLst/>
              <a:gdLst>
                <a:gd name="connsiteX0" fmla="*/ 0 w 384809"/>
                <a:gd name="connsiteY0" fmla="*/ 192405 h 192405"/>
                <a:gd name="connsiteX1" fmla="*/ 192405 w 384809"/>
                <a:gd name="connsiteY1" fmla="*/ 0 h 192405"/>
                <a:gd name="connsiteX2" fmla="*/ 384810 w 384809"/>
                <a:gd name="connsiteY2" fmla="*/ 192405 h 192405"/>
                <a:gd name="connsiteX3" fmla="*/ 0 w 384809"/>
                <a:gd name="connsiteY3" fmla="*/ 192405 h 19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4809" h="192405">
                  <a:moveTo>
                    <a:pt x="0" y="192405"/>
                  </a:moveTo>
                  <a:cubicBezTo>
                    <a:pt x="0" y="86677"/>
                    <a:pt x="85725" y="0"/>
                    <a:pt x="192405" y="0"/>
                  </a:cubicBezTo>
                  <a:cubicBezTo>
                    <a:pt x="299085" y="0"/>
                    <a:pt x="384810" y="85725"/>
                    <a:pt x="384810" y="192405"/>
                  </a:cubicBezTo>
                  <a:lnTo>
                    <a:pt x="0" y="19240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3" name="Graphic 59">
            <a:extLst>
              <a:ext uri="{FF2B5EF4-FFF2-40B4-BE49-F238E27FC236}">
                <a16:creationId xmlns:a16="http://schemas.microsoft.com/office/drawing/2014/main" id="{A928C2E1-1D24-4EEB-8F42-AB8A6E525C70}"/>
              </a:ext>
            </a:extLst>
          </p:cNvPr>
          <p:cNvGrpSpPr/>
          <p:nvPr/>
        </p:nvGrpSpPr>
        <p:grpSpPr>
          <a:xfrm>
            <a:off x="1343388" y="5171362"/>
            <a:ext cx="460057" cy="527684"/>
            <a:chOff x="1343388" y="5171362"/>
            <a:chExt cx="460057" cy="527684"/>
          </a:xfrm>
          <a:noFill/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BB988F7D-43AE-484F-809F-A84C301D7ECB}"/>
                </a:ext>
              </a:extLst>
            </p:cNvPr>
            <p:cNvSpPr/>
            <p:nvPr/>
          </p:nvSpPr>
          <p:spPr>
            <a:xfrm>
              <a:off x="1424350" y="5284637"/>
              <a:ext cx="297180" cy="258199"/>
            </a:xfrm>
            <a:custGeom>
              <a:avLst/>
              <a:gdLst>
                <a:gd name="connsiteX0" fmla="*/ 238125 w 297180"/>
                <a:gd name="connsiteY0" fmla="*/ 72 h 258199"/>
                <a:gd name="connsiteX1" fmla="*/ 258128 w 297180"/>
                <a:gd name="connsiteY1" fmla="*/ 18170 h 258199"/>
                <a:gd name="connsiteX2" fmla="*/ 258128 w 297180"/>
                <a:gd name="connsiteY2" fmla="*/ 21027 h 258199"/>
                <a:gd name="connsiteX3" fmla="*/ 258128 w 297180"/>
                <a:gd name="connsiteY3" fmla="*/ 81987 h 258199"/>
                <a:gd name="connsiteX4" fmla="*/ 277178 w 297180"/>
                <a:gd name="connsiteY4" fmla="*/ 69605 h 258199"/>
                <a:gd name="connsiteX5" fmla="*/ 296228 w 297180"/>
                <a:gd name="connsiteY5" fmla="*/ 77225 h 258199"/>
                <a:gd name="connsiteX6" fmla="*/ 297180 w 297180"/>
                <a:gd name="connsiteY6" fmla="*/ 82940 h 258199"/>
                <a:gd name="connsiteX7" fmla="*/ 297180 w 297180"/>
                <a:gd name="connsiteY7" fmla="*/ 102942 h 258199"/>
                <a:gd name="connsiteX8" fmla="*/ 287655 w 297180"/>
                <a:gd name="connsiteY8" fmla="*/ 126755 h 258199"/>
                <a:gd name="connsiteX9" fmla="*/ 268605 w 297180"/>
                <a:gd name="connsiteY9" fmla="*/ 145805 h 258199"/>
                <a:gd name="connsiteX10" fmla="*/ 263843 w 297180"/>
                <a:gd name="connsiteY10" fmla="*/ 156282 h 258199"/>
                <a:gd name="connsiteX11" fmla="*/ 263843 w 297180"/>
                <a:gd name="connsiteY11" fmla="*/ 174380 h 258199"/>
                <a:gd name="connsiteX12" fmla="*/ 247650 w 297180"/>
                <a:gd name="connsiteY12" fmla="*/ 212480 h 258199"/>
                <a:gd name="connsiteX13" fmla="*/ 148590 w 297180"/>
                <a:gd name="connsiteY13" fmla="*/ 258200 h 258199"/>
                <a:gd name="connsiteX14" fmla="*/ 49530 w 297180"/>
                <a:gd name="connsiteY14" fmla="*/ 212480 h 258199"/>
                <a:gd name="connsiteX15" fmla="*/ 33338 w 297180"/>
                <a:gd name="connsiteY15" fmla="*/ 174380 h 258199"/>
                <a:gd name="connsiteX16" fmla="*/ 33338 w 297180"/>
                <a:gd name="connsiteY16" fmla="*/ 156282 h 258199"/>
                <a:gd name="connsiteX17" fmla="*/ 28575 w 297180"/>
                <a:gd name="connsiteY17" fmla="*/ 145805 h 258199"/>
                <a:gd name="connsiteX18" fmla="*/ 9525 w 297180"/>
                <a:gd name="connsiteY18" fmla="*/ 126755 h 258199"/>
                <a:gd name="connsiteX19" fmla="*/ 0 w 297180"/>
                <a:gd name="connsiteY19" fmla="*/ 102942 h 258199"/>
                <a:gd name="connsiteX20" fmla="*/ 0 w 297180"/>
                <a:gd name="connsiteY20" fmla="*/ 82940 h 258199"/>
                <a:gd name="connsiteX21" fmla="*/ 14288 w 297180"/>
                <a:gd name="connsiteY21" fmla="*/ 68652 h 258199"/>
                <a:gd name="connsiteX22" fmla="*/ 20002 w 297180"/>
                <a:gd name="connsiteY22" fmla="*/ 69605 h 258199"/>
                <a:gd name="connsiteX23" fmla="*/ 39052 w 297180"/>
                <a:gd name="connsiteY23" fmla="*/ 81987 h 258199"/>
                <a:gd name="connsiteX24" fmla="*/ 39052 w 297180"/>
                <a:gd name="connsiteY24" fmla="*/ 20075 h 258199"/>
                <a:gd name="connsiteX25" fmla="*/ 57150 w 297180"/>
                <a:gd name="connsiteY25" fmla="*/ 72 h 258199"/>
                <a:gd name="connsiteX26" fmla="*/ 60007 w 297180"/>
                <a:gd name="connsiteY26" fmla="*/ 72 h 258199"/>
                <a:gd name="connsiteX27" fmla="*/ 238125 w 297180"/>
                <a:gd name="connsiteY27" fmla="*/ 72 h 258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97180" h="258199">
                  <a:moveTo>
                    <a:pt x="238125" y="72"/>
                  </a:moveTo>
                  <a:cubicBezTo>
                    <a:pt x="248603" y="-880"/>
                    <a:pt x="258128" y="7692"/>
                    <a:pt x="258128" y="18170"/>
                  </a:cubicBezTo>
                  <a:cubicBezTo>
                    <a:pt x="258128" y="19122"/>
                    <a:pt x="258128" y="20075"/>
                    <a:pt x="258128" y="21027"/>
                  </a:cubicBezTo>
                  <a:lnTo>
                    <a:pt x="258128" y="81987"/>
                  </a:lnTo>
                  <a:cubicBezTo>
                    <a:pt x="263843" y="77225"/>
                    <a:pt x="270510" y="73415"/>
                    <a:pt x="277178" y="69605"/>
                  </a:cubicBezTo>
                  <a:cubicBezTo>
                    <a:pt x="284797" y="66747"/>
                    <a:pt x="293370" y="69605"/>
                    <a:pt x="296228" y="77225"/>
                  </a:cubicBezTo>
                  <a:cubicBezTo>
                    <a:pt x="297180" y="79130"/>
                    <a:pt x="297180" y="81035"/>
                    <a:pt x="297180" y="82940"/>
                  </a:cubicBezTo>
                  <a:lnTo>
                    <a:pt x="297180" y="102942"/>
                  </a:lnTo>
                  <a:cubicBezTo>
                    <a:pt x="297180" y="111515"/>
                    <a:pt x="294322" y="120087"/>
                    <a:pt x="287655" y="126755"/>
                  </a:cubicBezTo>
                  <a:lnTo>
                    <a:pt x="268605" y="145805"/>
                  </a:lnTo>
                  <a:cubicBezTo>
                    <a:pt x="265747" y="148662"/>
                    <a:pt x="263843" y="152472"/>
                    <a:pt x="263843" y="156282"/>
                  </a:cubicBezTo>
                  <a:lnTo>
                    <a:pt x="263843" y="174380"/>
                  </a:lnTo>
                  <a:cubicBezTo>
                    <a:pt x="263843" y="188667"/>
                    <a:pt x="258128" y="202955"/>
                    <a:pt x="247650" y="212480"/>
                  </a:cubicBezTo>
                  <a:cubicBezTo>
                    <a:pt x="228600" y="231530"/>
                    <a:pt x="192405" y="258200"/>
                    <a:pt x="148590" y="258200"/>
                  </a:cubicBezTo>
                  <a:cubicBezTo>
                    <a:pt x="104775" y="258200"/>
                    <a:pt x="68580" y="230577"/>
                    <a:pt x="49530" y="212480"/>
                  </a:cubicBezTo>
                  <a:cubicBezTo>
                    <a:pt x="39052" y="202955"/>
                    <a:pt x="33338" y="188667"/>
                    <a:pt x="33338" y="174380"/>
                  </a:cubicBezTo>
                  <a:lnTo>
                    <a:pt x="33338" y="156282"/>
                  </a:lnTo>
                  <a:cubicBezTo>
                    <a:pt x="33338" y="152472"/>
                    <a:pt x="31432" y="148662"/>
                    <a:pt x="28575" y="145805"/>
                  </a:cubicBezTo>
                  <a:lnTo>
                    <a:pt x="9525" y="126755"/>
                  </a:lnTo>
                  <a:cubicBezTo>
                    <a:pt x="2857" y="120087"/>
                    <a:pt x="0" y="111515"/>
                    <a:pt x="0" y="102942"/>
                  </a:cubicBezTo>
                  <a:lnTo>
                    <a:pt x="0" y="82940"/>
                  </a:lnTo>
                  <a:cubicBezTo>
                    <a:pt x="0" y="75320"/>
                    <a:pt x="6668" y="68652"/>
                    <a:pt x="14288" y="68652"/>
                  </a:cubicBezTo>
                  <a:cubicBezTo>
                    <a:pt x="16193" y="68652"/>
                    <a:pt x="18097" y="68652"/>
                    <a:pt x="20002" y="69605"/>
                  </a:cubicBezTo>
                  <a:cubicBezTo>
                    <a:pt x="26670" y="72462"/>
                    <a:pt x="33338" y="76272"/>
                    <a:pt x="39052" y="81987"/>
                  </a:cubicBezTo>
                  <a:lnTo>
                    <a:pt x="39052" y="20075"/>
                  </a:lnTo>
                  <a:cubicBezTo>
                    <a:pt x="38100" y="9597"/>
                    <a:pt x="45720" y="72"/>
                    <a:pt x="57150" y="72"/>
                  </a:cubicBezTo>
                  <a:cubicBezTo>
                    <a:pt x="58102" y="72"/>
                    <a:pt x="59055" y="72"/>
                    <a:pt x="60007" y="72"/>
                  </a:cubicBezTo>
                  <a:lnTo>
                    <a:pt x="238125" y="7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FEC142A-C5C9-4080-910E-48B92A8A40AB}"/>
                </a:ext>
              </a:extLst>
            </p:cNvPr>
            <p:cNvSpPr/>
            <p:nvPr/>
          </p:nvSpPr>
          <p:spPr>
            <a:xfrm>
              <a:off x="1640225" y="5521882"/>
              <a:ext cx="163220" cy="177164"/>
            </a:xfrm>
            <a:custGeom>
              <a:avLst/>
              <a:gdLst>
                <a:gd name="connsiteX0" fmla="*/ 343 w 163220"/>
                <a:gd name="connsiteY0" fmla="*/ 0 h 177164"/>
                <a:gd name="connsiteX1" fmla="*/ 343 w 163220"/>
                <a:gd name="connsiteY1" fmla="*/ 59055 h 177164"/>
                <a:gd name="connsiteX2" fmla="*/ 60350 w 163220"/>
                <a:gd name="connsiteY2" fmla="*/ 90488 h 177164"/>
                <a:gd name="connsiteX3" fmla="*/ 163220 w 163220"/>
                <a:gd name="connsiteY3" fmla="*/ 177165 h 177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3220" h="177164">
                  <a:moveTo>
                    <a:pt x="343" y="0"/>
                  </a:moveTo>
                  <a:lnTo>
                    <a:pt x="343" y="59055"/>
                  </a:lnTo>
                  <a:cubicBezTo>
                    <a:pt x="343" y="59055"/>
                    <a:pt x="-8230" y="90488"/>
                    <a:pt x="60350" y="90488"/>
                  </a:cubicBezTo>
                  <a:cubicBezTo>
                    <a:pt x="128930" y="90488"/>
                    <a:pt x="163220" y="150495"/>
                    <a:pt x="163220" y="17716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38ED567A-4403-414B-91FD-61DCAA494A2E}"/>
                </a:ext>
              </a:extLst>
            </p:cNvPr>
            <p:cNvSpPr/>
            <p:nvPr/>
          </p:nvSpPr>
          <p:spPr>
            <a:xfrm>
              <a:off x="1343388" y="5521882"/>
              <a:ext cx="162267" cy="177164"/>
            </a:xfrm>
            <a:custGeom>
              <a:avLst/>
              <a:gdLst>
                <a:gd name="connsiteX0" fmla="*/ 161925 w 162267"/>
                <a:gd name="connsiteY0" fmla="*/ 0 h 177164"/>
                <a:gd name="connsiteX1" fmla="*/ 161925 w 162267"/>
                <a:gd name="connsiteY1" fmla="*/ 59055 h 177164"/>
                <a:gd name="connsiteX2" fmla="*/ 101918 w 162267"/>
                <a:gd name="connsiteY2" fmla="*/ 90488 h 177164"/>
                <a:gd name="connsiteX3" fmla="*/ 0 w 162267"/>
                <a:gd name="connsiteY3" fmla="*/ 177165 h 177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2267" h="177164">
                  <a:moveTo>
                    <a:pt x="161925" y="0"/>
                  </a:moveTo>
                  <a:lnTo>
                    <a:pt x="161925" y="59055"/>
                  </a:lnTo>
                  <a:cubicBezTo>
                    <a:pt x="161925" y="59055"/>
                    <a:pt x="170497" y="90488"/>
                    <a:pt x="101918" y="90488"/>
                  </a:cubicBezTo>
                  <a:cubicBezTo>
                    <a:pt x="33338" y="90488"/>
                    <a:pt x="0" y="150495"/>
                    <a:pt x="0" y="17716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7CA673FC-8F95-4E78-9B7C-A92BF5B1C3E5}"/>
                </a:ext>
              </a:extLst>
            </p:cNvPr>
            <p:cNvSpPr/>
            <p:nvPr/>
          </p:nvSpPr>
          <p:spPr>
            <a:xfrm>
              <a:off x="1428160" y="5171362"/>
              <a:ext cx="304800" cy="151447"/>
            </a:xfrm>
            <a:custGeom>
              <a:avLst/>
              <a:gdLst>
                <a:gd name="connsiteX0" fmla="*/ 264795 w 304800"/>
                <a:gd name="connsiteY0" fmla="*/ 113347 h 151447"/>
                <a:gd name="connsiteX1" fmla="*/ 304800 w 304800"/>
                <a:gd name="connsiteY1" fmla="*/ 60007 h 151447"/>
                <a:gd name="connsiteX2" fmla="*/ 304800 w 304800"/>
                <a:gd name="connsiteY2" fmla="*/ 0 h 151447"/>
                <a:gd name="connsiteX3" fmla="*/ 56198 w 304800"/>
                <a:gd name="connsiteY3" fmla="*/ 0 h 151447"/>
                <a:gd name="connsiteX4" fmla="*/ 0 w 304800"/>
                <a:gd name="connsiteY4" fmla="*/ 56197 h 151447"/>
                <a:gd name="connsiteX5" fmla="*/ 0 w 304800"/>
                <a:gd name="connsiteY5" fmla="*/ 151447 h 15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00" h="151447">
                  <a:moveTo>
                    <a:pt x="264795" y="113347"/>
                  </a:moveTo>
                  <a:cubicBezTo>
                    <a:pt x="264795" y="113347"/>
                    <a:pt x="304800" y="89535"/>
                    <a:pt x="304800" y="60007"/>
                  </a:cubicBezTo>
                  <a:lnTo>
                    <a:pt x="304800" y="0"/>
                  </a:lnTo>
                  <a:lnTo>
                    <a:pt x="56198" y="0"/>
                  </a:lnTo>
                  <a:cubicBezTo>
                    <a:pt x="56198" y="0"/>
                    <a:pt x="0" y="8572"/>
                    <a:pt x="0" y="56197"/>
                  </a:cubicBezTo>
                  <a:lnTo>
                    <a:pt x="0" y="15144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44BFC1C9-CBD9-4FBE-AFFA-9AAF7E92FB53}"/>
                </a:ext>
              </a:extLst>
            </p:cNvPr>
            <p:cNvSpPr/>
            <p:nvPr/>
          </p:nvSpPr>
          <p:spPr>
            <a:xfrm>
              <a:off x="1713910" y="5296140"/>
              <a:ext cx="9525" cy="34290"/>
            </a:xfrm>
            <a:custGeom>
              <a:avLst/>
              <a:gdLst>
                <a:gd name="connsiteX0" fmla="*/ 0 w 9525"/>
                <a:gd name="connsiteY0" fmla="*/ 0 h 34290"/>
                <a:gd name="connsiteX1" fmla="*/ 0 w 9525"/>
                <a:gd name="connsiteY1" fmla="*/ 34290 h 3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4290">
                  <a:moveTo>
                    <a:pt x="0" y="0"/>
                  </a:moveTo>
                  <a:lnTo>
                    <a:pt x="0" y="3429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1" name="Graphic 61">
            <a:extLst>
              <a:ext uri="{FF2B5EF4-FFF2-40B4-BE49-F238E27FC236}">
                <a16:creationId xmlns:a16="http://schemas.microsoft.com/office/drawing/2014/main" id="{B0CF89CB-641C-44AA-9F75-75CE12024C19}"/>
              </a:ext>
            </a:extLst>
          </p:cNvPr>
          <p:cNvGrpSpPr/>
          <p:nvPr/>
        </p:nvGrpSpPr>
        <p:grpSpPr>
          <a:xfrm>
            <a:off x="3487841" y="5152312"/>
            <a:ext cx="503872" cy="570547"/>
            <a:chOff x="3487841" y="5152312"/>
            <a:chExt cx="503872" cy="570547"/>
          </a:xfrm>
          <a:noFill/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70C6F6D7-A709-444D-945C-56B73D21A269}"/>
                </a:ext>
              </a:extLst>
            </p:cNvPr>
            <p:cNvSpPr/>
            <p:nvPr/>
          </p:nvSpPr>
          <p:spPr>
            <a:xfrm>
              <a:off x="3516416" y="5507595"/>
              <a:ext cx="112394" cy="112395"/>
            </a:xfrm>
            <a:custGeom>
              <a:avLst/>
              <a:gdLst>
                <a:gd name="connsiteX0" fmla="*/ 112395 w 112394"/>
                <a:gd name="connsiteY0" fmla="*/ 56198 h 112395"/>
                <a:gd name="connsiteX1" fmla="*/ 56197 w 112394"/>
                <a:gd name="connsiteY1" fmla="*/ 112395 h 112395"/>
                <a:gd name="connsiteX2" fmla="*/ 0 w 112394"/>
                <a:gd name="connsiteY2" fmla="*/ 56198 h 112395"/>
                <a:gd name="connsiteX3" fmla="*/ 56197 w 112394"/>
                <a:gd name="connsiteY3" fmla="*/ 0 h 112395"/>
                <a:gd name="connsiteX4" fmla="*/ 112395 w 112394"/>
                <a:gd name="connsiteY4" fmla="*/ 56198 h 112395"/>
                <a:gd name="connsiteX5" fmla="*/ 112395 w 112394"/>
                <a:gd name="connsiteY5" fmla="*/ 56198 h 112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394" h="112395">
                  <a:moveTo>
                    <a:pt x="112395" y="56198"/>
                  </a:moveTo>
                  <a:cubicBezTo>
                    <a:pt x="112395" y="87630"/>
                    <a:pt x="86677" y="112395"/>
                    <a:pt x="56197" y="112395"/>
                  </a:cubicBezTo>
                  <a:cubicBezTo>
                    <a:pt x="25718" y="112395"/>
                    <a:pt x="0" y="86677"/>
                    <a:pt x="0" y="56198"/>
                  </a:cubicBezTo>
                  <a:cubicBezTo>
                    <a:pt x="0" y="24765"/>
                    <a:pt x="25718" y="0"/>
                    <a:pt x="56197" y="0"/>
                  </a:cubicBezTo>
                  <a:cubicBezTo>
                    <a:pt x="86677" y="0"/>
                    <a:pt x="112395" y="25717"/>
                    <a:pt x="112395" y="56198"/>
                  </a:cubicBezTo>
                  <a:lnTo>
                    <a:pt x="112395" y="5619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31668FF5-1308-4CC7-A399-A819A2F1E38F}"/>
                </a:ext>
              </a:extLst>
            </p:cNvPr>
            <p:cNvSpPr/>
            <p:nvPr/>
          </p:nvSpPr>
          <p:spPr>
            <a:xfrm>
              <a:off x="3487841" y="5620942"/>
              <a:ext cx="168592" cy="101917"/>
            </a:xfrm>
            <a:custGeom>
              <a:avLst/>
              <a:gdLst>
                <a:gd name="connsiteX0" fmla="*/ 0 w 168592"/>
                <a:gd name="connsiteY0" fmla="*/ 101917 h 101917"/>
                <a:gd name="connsiteX1" fmla="*/ 0 w 168592"/>
                <a:gd name="connsiteY1" fmla="*/ 60007 h 101917"/>
                <a:gd name="connsiteX2" fmla="*/ 60007 w 168592"/>
                <a:gd name="connsiteY2" fmla="*/ 0 h 101917"/>
                <a:gd name="connsiteX3" fmla="*/ 108585 w 168592"/>
                <a:gd name="connsiteY3" fmla="*/ 0 h 101917"/>
                <a:gd name="connsiteX4" fmla="*/ 168593 w 168592"/>
                <a:gd name="connsiteY4" fmla="*/ 60007 h 101917"/>
                <a:gd name="connsiteX5" fmla="*/ 168593 w 168592"/>
                <a:gd name="connsiteY5" fmla="*/ 101917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592" h="101917">
                  <a:moveTo>
                    <a:pt x="0" y="101917"/>
                  </a:moveTo>
                  <a:lnTo>
                    <a:pt x="0" y="60007"/>
                  </a:lnTo>
                  <a:cubicBezTo>
                    <a:pt x="0" y="26670"/>
                    <a:pt x="26670" y="0"/>
                    <a:pt x="60007" y="0"/>
                  </a:cubicBezTo>
                  <a:lnTo>
                    <a:pt x="108585" y="0"/>
                  </a:lnTo>
                  <a:cubicBezTo>
                    <a:pt x="141922" y="0"/>
                    <a:pt x="168593" y="26670"/>
                    <a:pt x="168593" y="60007"/>
                  </a:cubicBezTo>
                  <a:lnTo>
                    <a:pt x="168593" y="10191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1319345F-CA66-4A8C-9909-83FE43F52761}"/>
                </a:ext>
              </a:extLst>
            </p:cNvPr>
            <p:cNvSpPr/>
            <p:nvPr/>
          </p:nvSpPr>
          <p:spPr>
            <a:xfrm>
              <a:off x="3851696" y="5507595"/>
              <a:ext cx="112394" cy="112395"/>
            </a:xfrm>
            <a:custGeom>
              <a:avLst/>
              <a:gdLst>
                <a:gd name="connsiteX0" fmla="*/ 112395 w 112394"/>
                <a:gd name="connsiteY0" fmla="*/ 56198 h 112395"/>
                <a:gd name="connsiteX1" fmla="*/ 56198 w 112394"/>
                <a:gd name="connsiteY1" fmla="*/ 112395 h 112395"/>
                <a:gd name="connsiteX2" fmla="*/ 0 w 112394"/>
                <a:gd name="connsiteY2" fmla="*/ 56198 h 112395"/>
                <a:gd name="connsiteX3" fmla="*/ 56198 w 112394"/>
                <a:gd name="connsiteY3" fmla="*/ 0 h 112395"/>
                <a:gd name="connsiteX4" fmla="*/ 112395 w 112394"/>
                <a:gd name="connsiteY4" fmla="*/ 56198 h 112395"/>
                <a:gd name="connsiteX5" fmla="*/ 112395 w 112394"/>
                <a:gd name="connsiteY5" fmla="*/ 56198 h 112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394" h="112395">
                  <a:moveTo>
                    <a:pt x="112395" y="56198"/>
                  </a:moveTo>
                  <a:cubicBezTo>
                    <a:pt x="112395" y="87630"/>
                    <a:pt x="86677" y="112395"/>
                    <a:pt x="56198" y="112395"/>
                  </a:cubicBezTo>
                  <a:cubicBezTo>
                    <a:pt x="24765" y="112395"/>
                    <a:pt x="0" y="86677"/>
                    <a:pt x="0" y="56198"/>
                  </a:cubicBezTo>
                  <a:cubicBezTo>
                    <a:pt x="0" y="24765"/>
                    <a:pt x="25717" y="0"/>
                    <a:pt x="56198" y="0"/>
                  </a:cubicBezTo>
                  <a:cubicBezTo>
                    <a:pt x="86677" y="0"/>
                    <a:pt x="112395" y="25717"/>
                    <a:pt x="112395" y="56198"/>
                  </a:cubicBezTo>
                  <a:lnTo>
                    <a:pt x="112395" y="5619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8646605F-14E4-436D-9CA8-A25CBC93FAEA}"/>
                </a:ext>
              </a:extLst>
            </p:cNvPr>
            <p:cNvSpPr/>
            <p:nvPr/>
          </p:nvSpPr>
          <p:spPr>
            <a:xfrm>
              <a:off x="3823121" y="5620942"/>
              <a:ext cx="168592" cy="101917"/>
            </a:xfrm>
            <a:custGeom>
              <a:avLst/>
              <a:gdLst>
                <a:gd name="connsiteX0" fmla="*/ 0 w 168592"/>
                <a:gd name="connsiteY0" fmla="*/ 101917 h 101917"/>
                <a:gd name="connsiteX1" fmla="*/ 0 w 168592"/>
                <a:gd name="connsiteY1" fmla="*/ 60007 h 101917"/>
                <a:gd name="connsiteX2" fmla="*/ 60007 w 168592"/>
                <a:gd name="connsiteY2" fmla="*/ 0 h 101917"/>
                <a:gd name="connsiteX3" fmla="*/ 108585 w 168592"/>
                <a:gd name="connsiteY3" fmla="*/ 0 h 101917"/>
                <a:gd name="connsiteX4" fmla="*/ 168592 w 168592"/>
                <a:gd name="connsiteY4" fmla="*/ 60007 h 101917"/>
                <a:gd name="connsiteX5" fmla="*/ 168592 w 168592"/>
                <a:gd name="connsiteY5" fmla="*/ 101917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592" h="101917">
                  <a:moveTo>
                    <a:pt x="0" y="101917"/>
                  </a:moveTo>
                  <a:lnTo>
                    <a:pt x="0" y="60007"/>
                  </a:lnTo>
                  <a:cubicBezTo>
                    <a:pt x="0" y="26670"/>
                    <a:pt x="26670" y="0"/>
                    <a:pt x="60007" y="0"/>
                  </a:cubicBezTo>
                  <a:lnTo>
                    <a:pt x="108585" y="0"/>
                  </a:lnTo>
                  <a:cubicBezTo>
                    <a:pt x="141923" y="0"/>
                    <a:pt x="168592" y="26670"/>
                    <a:pt x="168592" y="60007"/>
                  </a:cubicBezTo>
                  <a:lnTo>
                    <a:pt x="168592" y="10191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F066EBA0-EF0F-4C5F-9F29-73687F88BF9C}"/>
                </a:ext>
              </a:extLst>
            </p:cNvPr>
            <p:cNvSpPr/>
            <p:nvPr/>
          </p:nvSpPr>
          <p:spPr>
            <a:xfrm>
              <a:off x="3679293" y="5152312"/>
              <a:ext cx="112394" cy="112394"/>
            </a:xfrm>
            <a:custGeom>
              <a:avLst/>
              <a:gdLst>
                <a:gd name="connsiteX0" fmla="*/ 112395 w 112394"/>
                <a:gd name="connsiteY0" fmla="*/ 56197 h 112394"/>
                <a:gd name="connsiteX1" fmla="*/ 56198 w 112394"/>
                <a:gd name="connsiteY1" fmla="*/ 112395 h 112394"/>
                <a:gd name="connsiteX2" fmla="*/ 0 w 112394"/>
                <a:gd name="connsiteY2" fmla="*/ 56197 h 112394"/>
                <a:gd name="connsiteX3" fmla="*/ 56198 w 112394"/>
                <a:gd name="connsiteY3" fmla="*/ 0 h 112394"/>
                <a:gd name="connsiteX4" fmla="*/ 112395 w 112394"/>
                <a:gd name="connsiteY4" fmla="*/ 56197 h 112394"/>
                <a:gd name="connsiteX5" fmla="*/ 112395 w 112394"/>
                <a:gd name="connsiteY5" fmla="*/ 56197 h 11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394" h="112394">
                  <a:moveTo>
                    <a:pt x="112395" y="56197"/>
                  </a:moveTo>
                  <a:cubicBezTo>
                    <a:pt x="112395" y="87630"/>
                    <a:pt x="86678" y="112395"/>
                    <a:pt x="56198" y="112395"/>
                  </a:cubicBezTo>
                  <a:cubicBezTo>
                    <a:pt x="25718" y="112395"/>
                    <a:pt x="0" y="86677"/>
                    <a:pt x="0" y="56197"/>
                  </a:cubicBezTo>
                  <a:cubicBezTo>
                    <a:pt x="0" y="25718"/>
                    <a:pt x="24765" y="0"/>
                    <a:pt x="56198" y="0"/>
                  </a:cubicBezTo>
                  <a:cubicBezTo>
                    <a:pt x="87630" y="0"/>
                    <a:pt x="112395" y="24765"/>
                    <a:pt x="112395" y="56197"/>
                  </a:cubicBezTo>
                  <a:lnTo>
                    <a:pt x="112395" y="5619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69D49D9-A730-433E-AE80-AF14668EA0D5}"/>
                </a:ext>
              </a:extLst>
            </p:cNvPr>
            <p:cNvSpPr/>
            <p:nvPr/>
          </p:nvSpPr>
          <p:spPr>
            <a:xfrm>
              <a:off x="3650718" y="5265659"/>
              <a:ext cx="168592" cy="101917"/>
            </a:xfrm>
            <a:custGeom>
              <a:avLst/>
              <a:gdLst>
                <a:gd name="connsiteX0" fmla="*/ 0 w 168592"/>
                <a:gd name="connsiteY0" fmla="*/ 101918 h 101917"/>
                <a:gd name="connsiteX1" fmla="*/ 0 w 168592"/>
                <a:gd name="connsiteY1" fmla="*/ 60008 h 101917"/>
                <a:gd name="connsiteX2" fmla="*/ 60007 w 168592"/>
                <a:gd name="connsiteY2" fmla="*/ 0 h 101917"/>
                <a:gd name="connsiteX3" fmla="*/ 108585 w 168592"/>
                <a:gd name="connsiteY3" fmla="*/ 0 h 101917"/>
                <a:gd name="connsiteX4" fmla="*/ 168593 w 168592"/>
                <a:gd name="connsiteY4" fmla="*/ 60008 h 101917"/>
                <a:gd name="connsiteX5" fmla="*/ 168593 w 168592"/>
                <a:gd name="connsiteY5" fmla="*/ 101918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592" h="101917">
                  <a:moveTo>
                    <a:pt x="0" y="101918"/>
                  </a:moveTo>
                  <a:lnTo>
                    <a:pt x="0" y="60008"/>
                  </a:lnTo>
                  <a:cubicBezTo>
                    <a:pt x="0" y="26670"/>
                    <a:pt x="26670" y="0"/>
                    <a:pt x="60007" y="0"/>
                  </a:cubicBezTo>
                  <a:lnTo>
                    <a:pt x="108585" y="0"/>
                  </a:lnTo>
                  <a:cubicBezTo>
                    <a:pt x="141922" y="0"/>
                    <a:pt x="168593" y="26670"/>
                    <a:pt x="168593" y="60008"/>
                  </a:cubicBezTo>
                  <a:lnTo>
                    <a:pt x="168593" y="10191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397BF5A7-AC3C-498C-96BC-6A4091CCC4A7}"/>
                </a:ext>
              </a:extLst>
            </p:cNvPr>
            <p:cNvSpPr/>
            <p:nvPr/>
          </p:nvSpPr>
          <p:spPr>
            <a:xfrm>
              <a:off x="3695486" y="5456160"/>
              <a:ext cx="40005" cy="40957"/>
            </a:xfrm>
            <a:custGeom>
              <a:avLst/>
              <a:gdLst>
                <a:gd name="connsiteX0" fmla="*/ 40005 w 40005"/>
                <a:gd name="connsiteY0" fmla="*/ 0 h 40957"/>
                <a:gd name="connsiteX1" fmla="*/ 0 w 40005"/>
                <a:gd name="connsiteY1" fmla="*/ 40958 h 40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005" h="40957">
                  <a:moveTo>
                    <a:pt x="40005" y="0"/>
                  </a:moveTo>
                  <a:lnTo>
                    <a:pt x="0" y="4095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B69A361C-C060-4945-985F-1FB45033F221}"/>
                </a:ext>
              </a:extLst>
            </p:cNvPr>
            <p:cNvSpPr/>
            <p:nvPr/>
          </p:nvSpPr>
          <p:spPr>
            <a:xfrm>
              <a:off x="3735491" y="5399962"/>
              <a:ext cx="9525" cy="56197"/>
            </a:xfrm>
            <a:custGeom>
              <a:avLst/>
              <a:gdLst>
                <a:gd name="connsiteX0" fmla="*/ 0 w 9525"/>
                <a:gd name="connsiteY0" fmla="*/ 56197 h 56197"/>
                <a:gd name="connsiteX1" fmla="*/ 0 w 9525"/>
                <a:gd name="connsiteY1" fmla="*/ 0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6197">
                  <a:moveTo>
                    <a:pt x="0" y="56197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83A9A182-F889-451D-B317-572B1A13439B}"/>
                </a:ext>
              </a:extLst>
            </p:cNvPr>
            <p:cNvSpPr/>
            <p:nvPr/>
          </p:nvSpPr>
          <p:spPr>
            <a:xfrm>
              <a:off x="3735491" y="5456160"/>
              <a:ext cx="40005" cy="40957"/>
            </a:xfrm>
            <a:custGeom>
              <a:avLst/>
              <a:gdLst>
                <a:gd name="connsiteX0" fmla="*/ 0 w 40005"/>
                <a:gd name="connsiteY0" fmla="*/ 0 h 40957"/>
                <a:gd name="connsiteX1" fmla="*/ 40005 w 40005"/>
                <a:gd name="connsiteY1" fmla="*/ 40958 h 40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005" h="40957">
                  <a:moveTo>
                    <a:pt x="0" y="0"/>
                  </a:moveTo>
                  <a:lnTo>
                    <a:pt x="40005" y="4095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3" name="Graphic 63">
            <a:extLst>
              <a:ext uri="{FF2B5EF4-FFF2-40B4-BE49-F238E27FC236}">
                <a16:creationId xmlns:a16="http://schemas.microsoft.com/office/drawing/2014/main" id="{2F7055FE-57CE-471B-87D8-2B349D09A03D}"/>
              </a:ext>
            </a:extLst>
          </p:cNvPr>
          <p:cNvGrpSpPr/>
          <p:nvPr/>
        </p:nvGrpSpPr>
        <p:grpSpPr>
          <a:xfrm>
            <a:off x="5659916" y="5179935"/>
            <a:ext cx="481012" cy="513397"/>
            <a:chOff x="5659916" y="5179935"/>
            <a:chExt cx="481012" cy="513397"/>
          </a:xfrm>
          <a:noFill/>
        </p:grpSpPr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9AE23F4B-E511-4398-BBBF-EF2F76165A62}"/>
                </a:ext>
              </a:extLst>
            </p:cNvPr>
            <p:cNvSpPr/>
            <p:nvPr/>
          </p:nvSpPr>
          <p:spPr>
            <a:xfrm>
              <a:off x="5659916" y="5179935"/>
              <a:ext cx="370522" cy="468630"/>
            </a:xfrm>
            <a:custGeom>
              <a:avLst/>
              <a:gdLst>
                <a:gd name="connsiteX0" fmla="*/ 370523 w 370522"/>
                <a:gd name="connsiteY0" fmla="*/ 249555 h 468630"/>
                <a:gd name="connsiteX1" fmla="*/ 299085 w 370522"/>
                <a:gd name="connsiteY1" fmla="*/ 199072 h 468630"/>
                <a:gd name="connsiteX2" fmla="*/ 299085 w 370522"/>
                <a:gd name="connsiteY2" fmla="*/ 34290 h 468630"/>
                <a:gd name="connsiteX3" fmla="*/ 134303 w 370522"/>
                <a:gd name="connsiteY3" fmla="*/ 34290 h 468630"/>
                <a:gd name="connsiteX4" fmla="*/ 134303 w 370522"/>
                <a:gd name="connsiteY4" fmla="*/ 199072 h 468630"/>
                <a:gd name="connsiteX5" fmla="*/ 0 w 370522"/>
                <a:gd name="connsiteY5" fmla="*/ 442912 h 468630"/>
                <a:gd name="connsiteX6" fmla="*/ 216218 w 370522"/>
                <a:gd name="connsiteY6" fmla="*/ 468630 h 468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0522" h="468630">
                  <a:moveTo>
                    <a:pt x="370523" y="249555"/>
                  </a:moveTo>
                  <a:cubicBezTo>
                    <a:pt x="351473" y="226695"/>
                    <a:pt x="326708" y="209550"/>
                    <a:pt x="299085" y="199072"/>
                  </a:cubicBezTo>
                  <a:cubicBezTo>
                    <a:pt x="344805" y="153353"/>
                    <a:pt x="344805" y="80010"/>
                    <a:pt x="299085" y="34290"/>
                  </a:cubicBezTo>
                  <a:cubicBezTo>
                    <a:pt x="253365" y="-11430"/>
                    <a:pt x="180023" y="-11430"/>
                    <a:pt x="134303" y="34290"/>
                  </a:cubicBezTo>
                  <a:cubicBezTo>
                    <a:pt x="88583" y="80010"/>
                    <a:pt x="88583" y="153353"/>
                    <a:pt x="134303" y="199072"/>
                  </a:cubicBezTo>
                  <a:cubicBezTo>
                    <a:pt x="134303" y="199072"/>
                    <a:pt x="0" y="240030"/>
                    <a:pt x="0" y="442912"/>
                  </a:cubicBezTo>
                  <a:cubicBezTo>
                    <a:pt x="0" y="442912"/>
                    <a:pt x="39053" y="468630"/>
                    <a:pt x="216218" y="46863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E5072233-A53C-48EB-BE71-5A7745EDD642}"/>
                </a:ext>
              </a:extLst>
            </p:cNvPr>
            <p:cNvSpPr/>
            <p:nvPr/>
          </p:nvSpPr>
          <p:spPr>
            <a:xfrm>
              <a:off x="5903756" y="5456159"/>
              <a:ext cx="237172" cy="237172"/>
            </a:xfrm>
            <a:custGeom>
              <a:avLst/>
              <a:gdLst>
                <a:gd name="connsiteX0" fmla="*/ 237172 w 237172"/>
                <a:gd name="connsiteY0" fmla="*/ 118110 h 237172"/>
                <a:gd name="connsiteX1" fmla="*/ 119062 w 237172"/>
                <a:gd name="connsiteY1" fmla="*/ 237173 h 237172"/>
                <a:gd name="connsiteX2" fmla="*/ 0 w 237172"/>
                <a:gd name="connsiteY2" fmla="*/ 118110 h 237172"/>
                <a:gd name="connsiteX3" fmla="*/ 118110 w 237172"/>
                <a:gd name="connsiteY3" fmla="*/ 0 h 237172"/>
                <a:gd name="connsiteX4" fmla="*/ 118110 w 237172"/>
                <a:gd name="connsiteY4" fmla="*/ 0 h 237172"/>
                <a:gd name="connsiteX5" fmla="*/ 237172 w 237172"/>
                <a:gd name="connsiteY5" fmla="*/ 118110 h 2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172" h="237172">
                  <a:moveTo>
                    <a:pt x="237172" y="118110"/>
                  </a:moveTo>
                  <a:cubicBezTo>
                    <a:pt x="237172" y="183833"/>
                    <a:pt x="183833" y="237173"/>
                    <a:pt x="119062" y="237173"/>
                  </a:cubicBezTo>
                  <a:cubicBezTo>
                    <a:pt x="54293" y="237173"/>
                    <a:pt x="0" y="183833"/>
                    <a:pt x="0" y="118110"/>
                  </a:cubicBezTo>
                  <a:cubicBezTo>
                    <a:pt x="0" y="52388"/>
                    <a:pt x="52387" y="0"/>
                    <a:pt x="118110" y="0"/>
                  </a:cubicBezTo>
                  <a:lnTo>
                    <a:pt x="118110" y="0"/>
                  </a:lnTo>
                  <a:cubicBezTo>
                    <a:pt x="183833" y="0"/>
                    <a:pt x="237172" y="52388"/>
                    <a:pt x="237172" y="11811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AB0A5016-BF0F-4C1A-8B8B-27BC13D969DA}"/>
                </a:ext>
              </a:extLst>
            </p:cNvPr>
            <p:cNvSpPr/>
            <p:nvPr/>
          </p:nvSpPr>
          <p:spPr>
            <a:xfrm>
              <a:off x="5973289" y="5514262"/>
              <a:ext cx="98107" cy="120015"/>
            </a:xfrm>
            <a:custGeom>
              <a:avLst/>
              <a:gdLst>
                <a:gd name="connsiteX0" fmla="*/ 0 w 98107"/>
                <a:gd name="connsiteY0" fmla="*/ 80963 h 120015"/>
                <a:gd name="connsiteX1" fmla="*/ 40005 w 98107"/>
                <a:gd name="connsiteY1" fmla="*/ 120015 h 120015"/>
                <a:gd name="connsiteX2" fmla="*/ 98108 w 98107"/>
                <a:gd name="connsiteY2" fmla="*/ 0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8107" h="120015">
                  <a:moveTo>
                    <a:pt x="0" y="80963"/>
                  </a:moveTo>
                  <a:lnTo>
                    <a:pt x="40005" y="120015"/>
                  </a:lnTo>
                  <a:lnTo>
                    <a:pt x="98108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01EE6FA4-4705-4259-9161-27404517DEDE}"/>
              </a:ext>
            </a:extLst>
          </p:cNvPr>
          <p:cNvSpPr/>
          <p:nvPr/>
        </p:nvSpPr>
        <p:spPr>
          <a:xfrm>
            <a:off x="7842469" y="5198985"/>
            <a:ext cx="432440" cy="468630"/>
          </a:xfrm>
          <a:custGeom>
            <a:avLst/>
            <a:gdLst>
              <a:gd name="connsiteX0" fmla="*/ 299085 w 432440"/>
              <a:gd name="connsiteY0" fmla="*/ 199072 h 468630"/>
              <a:gd name="connsiteX1" fmla="*/ 299085 w 432440"/>
              <a:gd name="connsiteY1" fmla="*/ 34290 h 468630"/>
              <a:gd name="connsiteX2" fmla="*/ 134303 w 432440"/>
              <a:gd name="connsiteY2" fmla="*/ 34290 h 468630"/>
              <a:gd name="connsiteX3" fmla="*/ 134303 w 432440"/>
              <a:gd name="connsiteY3" fmla="*/ 199072 h 468630"/>
              <a:gd name="connsiteX4" fmla="*/ 0 w 432440"/>
              <a:gd name="connsiteY4" fmla="*/ 442912 h 468630"/>
              <a:gd name="connsiteX5" fmla="*/ 216218 w 432440"/>
              <a:gd name="connsiteY5" fmla="*/ 468630 h 468630"/>
              <a:gd name="connsiteX6" fmla="*/ 432435 w 432440"/>
              <a:gd name="connsiteY6" fmla="*/ 442912 h 468630"/>
              <a:gd name="connsiteX7" fmla="*/ 299085 w 432440"/>
              <a:gd name="connsiteY7" fmla="*/ 199072 h 46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2440" h="468630">
                <a:moveTo>
                  <a:pt x="299085" y="199072"/>
                </a:moveTo>
                <a:cubicBezTo>
                  <a:pt x="344805" y="153353"/>
                  <a:pt x="344805" y="80010"/>
                  <a:pt x="299085" y="34290"/>
                </a:cubicBezTo>
                <a:cubicBezTo>
                  <a:pt x="253365" y="-11430"/>
                  <a:pt x="180023" y="-11430"/>
                  <a:pt x="134303" y="34290"/>
                </a:cubicBezTo>
                <a:cubicBezTo>
                  <a:pt x="88583" y="80010"/>
                  <a:pt x="88583" y="153353"/>
                  <a:pt x="134303" y="199072"/>
                </a:cubicBezTo>
                <a:cubicBezTo>
                  <a:pt x="134303" y="199072"/>
                  <a:pt x="0" y="240030"/>
                  <a:pt x="0" y="442912"/>
                </a:cubicBezTo>
                <a:cubicBezTo>
                  <a:pt x="0" y="442912"/>
                  <a:pt x="39053" y="468630"/>
                  <a:pt x="216218" y="468630"/>
                </a:cubicBezTo>
                <a:cubicBezTo>
                  <a:pt x="393383" y="468630"/>
                  <a:pt x="432435" y="442912"/>
                  <a:pt x="432435" y="442912"/>
                </a:cubicBezTo>
                <a:cubicBezTo>
                  <a:pt x="433388" y="240030"/>
                  <a:pt x="299085" y="199072"/>
                  <a:pt x="299085" y="199072"/>
                </a:cubicBezTo>
                <a:close/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2655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79B0AC6-508D-47AA-8476-71A6A776543B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A0B0A87-A645-4511-8CA9-C324DE0CC045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5B8226B-51CD-48B1-8C10-B854FD933880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4B17AB21-A8AC-4299-93E7-81F2AE0B8B56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B8530AB6-5DA0-4112-AB94-00410C3C1E43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811FE9FA-18AB-49AF-AAAB-645AD73E3811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F1DAE396-350A-41C8-973F-28C34963A168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3101D5DA-7F49-4EED-80CA-43E726E053FB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CB514B57-0E93-4808-86C8-FA0CAAF95B19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D4AE0F63-B606-400D-A791-81A0A7618A57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1A65D0FE-77E6-4133-B73B-86CA9E69E882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09A3E035-EE9E-4874-A15D-6F5078929464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17523585-BB2E-4D89-BA89-A81444C4C063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550D0C28-C41D-4E84-A65F-35CEEE705E97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4703AD91-E86F-40F1-A283-E85CAE9A6C9F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Location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700117-03BD-49D7-81E5-C97473ADED25}"/>
              </a:ext>
            </a:extLst>
          </p:cNvPr>
          <p:cNvGrpSpPr/>
          <p:nvPr/>
        </p:nvGrpSpPr>
        <p:grpSpPr>
          <a:xfrm>
            <a:off x="1070789" y="4308283"/>
            <a:ext cx="9662124" cy="318924"/>
            <a:chOff x="1070789" y="4308283"/>
            <a:chExt cx="9662124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5C98BA9-BD3A-48D5-AF27-4BEB9896CAA7}"/>
                </a:ext>
              </a:extLst>
            </p:cNvPr>
            <p:cNvSpPr txBox="1"/>
            <p:nvPr/>
          </p:nvSpPr>
          <p:spPr>
            <a:xfrm>
              <a:off x="1070789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LOCATION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PIN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FCC3664-ACA0-43A5-9D05-C48E239D542E}"/>
                </a:ext>
              </a:extLst>
            </p:cNvPr>
            <p:cNvSpPr txBox="1"/>
            <p:nvPr/>
          </p:nvSpPr>
          <p:spPr>
            <a:xfrm>
              <a:off x="3234292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LOCATION ADDRESS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D2D82E1-F934-4A78-989E-2F6A5638F426}"/>
                </a:ext>
              </a:extLst>
            </p:cNvPr>
            <p:cNvSpPr txBox="1"/>
            <p:nvPr/>
          </p:nvSpPr>
          <p:spPr>
            <a:xfrm>
              <a:off x="5397795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LOCATION CALLOUT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C72B96E-D5D9-4577-960B-E415D6CE8216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LOCATION CYCLE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94EC115-7A87-465E-ABD6-B007252FA1BD}"/>
                </a:ext>
              </a:extLst>
            </p:cNvPr>
            <p:cNvSpPr txBox="1"/>
            <p:nvPr/>
          </p:nvSpPr>
          <p:spPr>
            <a:xfrm>
              <a:off x="9724801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LOCATION DIRECTION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F62C238-D79A-4B3A-AED0-0F0A95D3FB32}"/>
              </a:ext>
            </a:extLst>
          </p:cNvPr>
          <p:cNvGrpSpPr/>
          <p:nvPr/>
        </p:nvGrpSpPr>
        <p:grpSpPr>
          <a:xfrm>
            <a:off x="1070789" y="6004974"/>
            <a:ext cx="9662124" cy="345834"/>
            <a:chOff x="1070789" y="6004974"/>
            <a:chExt cx="9662124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B3771AF-CEBE-4D13-BF9E-9FDF27A2F163}"/>
                </a:ext>
              </a:extLst>
            </p:cNvPr>
            <p:cNvSpPr txBox="1"/>
            <p:nvPr/>
          </p:nvSpPr>
          <p:spPr>
            <a:xfrm>
              <a:off x="1070789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LOCATION FLAG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E788519-F490-4402-9B40-24B50E724626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LOCATION LOCATION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4F476C3-3DD9-404C-A628-8F6CD210905F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LOCATION MAP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35CC002-A95A-4675-92B4-EB86044E4B04}"/>
                </a:ext>
              </a:extLst>
            </p:cNvPr>
            <p:cNvSpPr txBox="1"/>
            <p:nvPr/>
          </p:nvSpPr>
          <p:spPr>
            <a:xfrm>
              <a:off x="7561298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LOCATION MARK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F395016-B2BA-4CBA-A510-20FAAFC69AFC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LOCATION PATH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6B996D9-A54D-4B43-A473-54B7F635146C}"/>
              </a:ext>
            </a:extLst>
          </p:cNvPr>
          <p:cNvGrpSpPr/>
          <p:nvPr/>
        </p:nvGrpSpPr>
        <p:grpSpPr>
          <a:xfrm>
            <a:off x="1070789" y="2562167"/>
            <a:ext cx="9743855" cy="318924"/>
            <a:chOff x="1070789" y="2562167"/>
            <a:chExt cx="9743855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DCF236E-49BB-4D51-B4DB-9160C0DF176C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LOCATION PENNANT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884A592-ADEB-45B0-B4B1-00FFEE91617C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LOCATION PLANET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5601024-2A53-4F78-9B5B-BB63CAE493AC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LOCATION ROUTE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2135983-CCB0-47B8-8E31-1E7F34C979F7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LOCATION SIGNPOSTS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0C7C992-CC56-4845-9CC7-05937D4E2EBC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LOCATION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SURFACE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60C3AE73-789A-46C6-A06F-ACD6DA2C00AD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" name="Graphic 39">
            <a:extLst>
              <a:ext uri="{FF2B5EF4-FFF2-40B4-BE49-F238E27FC236}">
                <a16:creationId xmlns:a16="http://schemas.microsoft.com/office/drawing/2014/main" id="{35A8E9F1-C788-428F-8186-FF1D77453657}"/>
              </a:ext>
            </a:extLst>
          </p:cNvPr>
          <p:cNvGrpSpPr/>
          <p:nvPr/>
        </p:nvGrpSpPr>
        <p:grpSpPr>
          <a:xfrm>
            <a:off x="1438638" y="1695027"/>
            <a:ext cx="267652" cy="556259"/>
            <a:chOff x="1438638" y="1695027"/>
            <a:chExt cx="267652" cy="556259"/>
          </a:xfrm>
          <a:noFill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6B35CB0-957E-48B9-B396-3F07EB1E1509}"/>
                </a:ext>
              </a:extLst>
            </p:cNvPr>
            <p:cNvSpPr/>
            <p:nvPr/>
          </p:nvSpPr>
          <p:spPr>
            <a:xfrm>
              <a:off x="1438638" y="1695027"/>
              <a:ext cx="9525" cy="556259"/>
            </a:xfrm>
            <a:custGeom>
              <a:avLst/>
              <a:gdLst>
                <a:gd name="connsiteX0" fmla="*/ 0 w 9525"/>
                <a:gd name="connsiteY0" fmla="*/ 556260 h 556259"/>
                <a:gd name="connsiteX1" fmla="*/ 0 w 9525"/>
                <a:gd name="connsiteY1" fmla="*/ 0 h 5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56259">
                  <a:moveTo>
                    <a:pt x="0" y="55626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0382DDD-7633-4FD3-86AB-A587B1092E9A}"/>
                </a:ext>
              </a:extLst>
            </p:cNvPr>
            <p:cNvSpPr/>
            <p:nvPr/>
          </p:nvSpPr>
          <p:spPr>
            <a:xfrm>
              <a:off x="1438638" y="1695027"/>
              <a:ext cx="267652" cy="309562"/>
            </a:xfrm>
            <a:custGeom>
              <a:avLst/>
              <a:gdLst>
                <a:gd name="connsiteX0" fmla="*/ 0 w 267652"/>
                <a:gd name="connsiteY0" fmla="*/ 0 h 309562"/>
                <a:gd name="connsiteX1" fmla="*/ 267653 w 267652"/>
                <a:gd name="connsiteY1" fmla="*/ 154305 h 309562"/>
                <a:gd name="connsiteX2" fmla="*/ 0 w 267652"/>
                <a:gd name="connsiteY2" fmla="*/ 309562 h 30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652" h="309562">
                  <a:moveTo>
                    <a:pt x="0" y="0"/>
                  </a:moveTo>
                  <a:lnTo>
                    <a:pt x="267653" y="154305"/>
                  </a:lnTo>
                  <a:lnTo>
                    <a:pt x="0" y="30956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" name="Graphic 47">
            <a:extLst>
              <a:ext uri="{FF2B5EF4-FFF2-40B4-BE49-F238E27FC236}">
                <a16:creationId xmlns:a16="http://schemas.microsoft.com/office/drawing/2014/main" id="{44C85F55-CA0A-4835-ACC5-FF9F980C5B97}"/>
              </a:ext>
            </a:extLst>
          </p:cNvPr>
          <p:cNvGrpSpPr/>
          <p:nvPr/>
        </p:nvGrpSpPr>
        <p:grpSpPr>
          <a:xfrm>
            <a:off x="9959300" y="1742652"/>
            <a:ext cx="541972" cy="460057"/>
            <a:chOff x="9959300" y="1742652"/>
            <a:chExt cx="541972" cy="460057"/>
          </a:xfrm>
          <a:noFill/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B5E74EF-9E9C-4AEC-8DB2-653E0B9A62CF}"/>
                </a:ext>
              </a:extLst>
            </p:cNvPr>
            <p:cNvSpPr/>
            <p:nvPr/>
          </p:nvSpPr>
          <p:spPr>
            <a:xfrm>
              <a:off x="10115488" y="1742652"/>
              <a:ext cx="230526" cy="364807"/>
            </a:xfrm>
            <a:custGeom>
              <a:avLst/>
              <a:gdLst>
                <a:gd name="connsiteX0" fmla="*/ 115274 w 230526"/>
                <a:gd name="connsiteY0" fmla="*/ 364808 h 364807"/>
                <a:gd name="connsiteX1" fmla="*/ 22 w 230526"/>
                <a:gd name="connsiteY1" fmla="*/ 127635 h 364807"/>
                <a:gd name="connsiteX2" fmla="*/ 115274 w 230526"/>
                <a:gd name="connsiteY2" fmla="*/ 0 h 364807"/>
                <a:gd name="connsiteX3" fmla="*/ 230527 w 230526"/>
                <a:gd name="connsiteY3" fmla="*/ 127635 h 364807"/>
                <a:gd name="connsiteX4" fmla="*/ 115274 w 230526"/>
                <a:gd name="connsiteY4" fmla="*/ 36480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526" h="364807">
                  <a:moveTo>
                    <a:pt x="115274" y="364808"/>
                  </a:moveTo>
                  <a:cubicBezTo>
                    <a:pt x="115274" y="364808"/>
                    <a:pt x="22" y="256222"/>
                    <a:pt x="22" y="127635"/>
                  </a:cubicBezTo>
                  <a:cubicBezTo>
                    <a:pt x="-931" y="63818"/>
                    <a:pt x="29549" y="0"/>
                    <a:pt x="115274" y="0"/>
                  </a:cubicBezTo>
                  <a:cubicBezTo>
                    <a:pt x="200999" y="0"/>
                    <a:pt x="230527" y="63818"/>
                    <a:pt x="230527" y="127635"/>
                  </a:cubicBezTo>
                  <a:cubicBezTo>
                    <a:pt x="230527" y="255270"/>
                    <a:pt x="115274" y="364808"/>
                    <a:pt x="115274" y="36480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A3D3C56-FE9E-46EE-98CA-FABD20D5B55A}"/>
                </a:ext>
              </a:extLst>
            </p:cNvPr>
            <p:cNvSpPr/>
            <p:nvPr/>
          </p:nvSpPr>
          <p:spPr>
            <a:xfrm>
              <a:off x="10163134" y="1799802"/>
              <a:ext cx="135255" cy="136207"/>
            </a:xfrm>
            <a:custGeom>
              <a:avLst/>
              <a:gdLst>
                <a:gd name="connsiteX0" fmla="*/ 135255 w 135255"/>
                <a:gd name="connsiteY0" fmla="*/ 68580 h 136207"/>
                <a:gd name="connsiteX1" fmla="*/ 67628 w 135255"/>
                <a:gd name="connsiteY1" fmla="*/ 136208 h 136207"/>
                <a:gd name="connsiteX2" fmla="*/ 0 w 135255"/>
                <a:gd name="connsiteY2" fmla="*/ 68580 h 136207"/>
                <a:gd name="connsiteX3" fmla="*/ 67628 w 135255"/>
                <a:gd name="connsiteY3" fmla="*/ 0 h 136207"/>
                <a:gd name="connsiteX4" fmla="*/ 67628 w 135255"/>
                <a:gd name="connsiteY4" fmla="*/ 0 h 136207"/>
                <a:gd name="connsiteX5" fmla="*/ 135255 w 135255"/>
                <a:gd name="connsiteY5" fmla="*/ 68580 h 13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255" h="136207">
                  <a:moveTo>
                    <a:pt x="135255" y="68580"/>
                  </a:moveTo>
                  <a:cubicBezTo>
                    <a:pt x="135255" y="105727"/>
                    <a:pt x="104775" y="136208"/>
                    <a:pt x="67628" y="136208"/>
                  </a:cubicBezTo>
                  <a:cubicBezTo>
                    <a:pt x="30480" y="136208"/>
                    <a:pt x="0" y="105727"/>
                    <a:pt x="0" y="68580"/>
                  </a:cubicBezTo>
                  <a:cubicBezTo>
                    <a:pt x="0" y="31432"/>
                    <a:pt x="29528" y="0"/>
                    <a:pt x="67628" y="0"/>
                  </a:cubicBezTo>
                  <a:lnTo>
                    <a:pt x="67628" y="0"/>
                  </a:lnTo>
                  <a:cubicBezTo>
                    <a:pt x="104775" y="0"/>
                    <a:pt x="135255" y="30480"/>
                    <a:pt x="135255" y="6858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B0E33B6-A4F6-454B-9C59-AED5E370DE03}"/>
                </a:ext>
              </a:extLst>
            </p:cNvPr>
            <p:cNvSpPr/>
            <p:nvPr/>
          </p:nvSpPr>
          <p:spPr>
            <a:xfrm>
              <a:off x="9959300" y="1909340"/>
              <a:ext cx="541972" cy="293369"/>
            </a:xfrm>
            <a:custGeom>
              <a:avLst/>
              <a:gdLst>
                <a:gd name="connsiteX0" fmla="*/ 414337 w 541972"/>
                <a:gd name="connsiteY0" fmla="*/ 0 h 293369"/>
                <a:gd name="connsiteX1" fmla="*/ 458153 w 541972"/>
                <a:gd name="connsiteY1" fmla="*/ 0 h 293369"/>
                <a:gd name="connsiteX2" fmla="*/ 541973 w 541972"/>
                <a:gd name="connsiteY2" fmla="*/ 293370 h 293369"/>
                <a:gd name="connsiteX3" fmla="*/ 0 w 541972"/>
                <a:gd name="connsiteY3" fmla="*/ 293370 h 293369"/>
                <a:gd name="connsiteX4" fmla="*/ 83820 w 541972"/>
                <a:gd name="connsiteY4" fmla="*/ 0 h 293369"/>
                <a:gd name="connsiteX5" fmla="*/ 123825 w 541972"/>
                <a:gd name="connsiteY5" fmla="*/ 0 h 293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1972" h="293369">
                  <a:moveTo>
                    <a:pt x="414337" y="0"/>
                  </a:moveTo>
                  <a:lnTo>
                    <a:pt x="458153" y="0"/>
                  </a:lnTo>
                  <a:lnTo>
                    <a:pt x="541973" y="293370"/>
                  </a:lnTo>
                  <a:lnTo>
                    <a:pt x="0" y="293370"/>
                  </a:lnTo>
                  <a:lnTo>
                    <a:pt x="83820" y="0"/>
                  </a:lnTo>
                  <a:lnTo>
                    <a:pt x="12382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" name="Graphic 57">
            <a:extLst>
              <a:ext uri="{FF2B5EF4-FFF2-40B4-BE49-F238E27FC236}">
                <a16:creationId xmlns:a16="http://schemas.microsoft.com/office/drawing/2014/main" id="{B1CEB710-7ED9-4B43-A43E-D018470997DC}"/>
              </a:ext>
            </a:extLst>
          </p:cNvPr>
          <p:cNvGrpSpPr/>
          <p:nvPr/>
        </p:nvGrpSpPr>
        <p:grpSpPr>
          <a:xfrm>
            <a:off x="9959300" y="3437957"/>
            <a:ext cx="527684" cy="536257"/>
            <a:chOff x="9959300" y="3437957"/>
            <a:chExt cx="527684" cy="536257"/>
          </a:xfrm>
          <a:noFill/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B5683AE-5931-4AD2-9A30-01A78AC24EE5}"/>
                </a:ext>
              </a:extLst>
            </p:cNvPr>
            <p:cNvSpPr/>
            <p:nvPr/>
          </p:nvSpPr>
          <p:spPr>
            <a:xfrm>
              <a:off x="10077409" y="3437957"/>
              <a:ext cx="291464" cy="283844"/>
            </a:xfrm>
            <a:custGeom>
              <a:avLst/>
              <a:gdLst>
                <a:gd name="connsiteX0" fmla="*/ 291465 w 291464"/>
                <a:gd name="connsiteY0" fmla="*/ 178118 h 283844"/>
                <a:gd name="connsiteX1" fmla="*/ 187643 w 291464"/>
                <a:gd name="connsiteY1" fmla="*/ 283845 h 283844"/>
                <a:gd name="connsiteX2" fmla="*/ 187643 w 291464"/>
                <a:gd name="connsiteY2" fmla="*/ 107632 h 283844"/>
                <a:gd name="connsiteX3" fmla="*/ 224790 w 291464"/>
                <a:gd name="connsiteY3" fmla="*/ 107632 h 283844"/>
                <a:gd name="connsiteX4" fmla="*/ 145733 w 291464"/>
                <a:gd name="connsiteY4" fmla="*/ 0 h 283844"/>
                <a:gd name="connsiteX5" fmla="*/ 66675 w 291464"/>
                <a:gd name="connsiteY5" fmla="*/ 107632 h 283844"/>
                <a:gd name="connsiteX6" fmla="*/ 103823 w 291464"/>
                <a:gd name="connsiteY6" fmla="*/ 107632 h 283844"/>
                <a:gd name="connsiteX7" fmla="*/ 103823 w 291464"/>
                <a:gd name="connsiteY7" fmla="*/ 282893 h 283844"/>
                <a:gd name="connsiteX8" fmla="*/ 0 w 291464"/>
                <a:gd name="connsiteY8" fmla="*/ 177165 h 28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1464" h="283844">
                  <a:moveTo>
                    <a:pt x="291465" y="178118"/>
                  </a:moveTo>
                  <a:cubicBezTo>
                    <a:pt x="194310" y="255270"/>
                    <a:pt x="187643" y="283845"/>
                    <a:pt x="187643" y="283845"/>
                  </a:cubicBezTo>
                  <a:lnTo>
                    <a:pt x="187643" y="107632"/>
                  </a:lnTo>
                  <a:lnTo>
                    <a:pt x="224790" y="107632"/>
                  </a:lnTo>
                  <a:lnTo>
                    <a:pt x="145733" y="0"/>
                  </a:lnTo>
                  <a:lnTo>
                    <a:pt x="66675" y="107632"/>
                  </a:lnTo>
                  <a:lnTo>
                    <a:pt x="103823" y="107632"/>
                  </a:lnTo>
                  <a:lnTo>
                    <a:pt x="103823" y="282893"/>
                  </a:lnTo>
                  <a:cubicBezTo>
                    <a:pt x="103823" y="282893"/>
                    <a:pt x="97155" y="255270"/>
                    <a:pt x="0" y="17716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163D43B-5ED8-4562-8D27-C92C6EA225A1}"/>
                </a:ext>
              </a:extLst>
            </p:cNvPr>
            <p:cNvSpPr/>
            <p:nvPr/>
          </p:nvSpPr>
          <p:spPr>
            <a:xfrm>
              <a:off x="9959300" y="3589404"/>
              <a:ext cx="221932" cy="384810"/>
            </a:xfrm>
            <a:custGeom>
              <a:avLst/>
              <a:gdLst>
                <a:gd name="connsiteX0" fmla="*/ 116205 w 221932"/>
                <a:gd name="connsiteY0" fmla="*/ 25718 h 384810"/>
                <a:gd name="connsiteX1" fmla="*/ 132397 w 221932"/>
                <a:gd name="connsiteY1" fmla="*/ 0 h 384810"/>
                <a:gd name="connsiteX2" fmla="*/ 0 w 221932"/>
                <a:gd name="connsiteY2" fmla="*/ 11430 h 384810"/>
                <a:gd name="connsiteX3" fmla="*/ 48577 w 221932"/>
                <a:gd name="connsiteY3" fmla="*/ 135255 h 384810"/>
                <a:gd name="connsiteX4" fmla="*/ 66675 w 221932"/>
                <a:gd name="connsiteY4" fmla="*/ 105728 h 384810"/>
                <a:gd name="connsiteX5" fmla="*/ 71438 w 221932"/>
                <a:gd name="connsiteY5" fmla="*/ 108585 h 384810"/>
                <a:gd name="connsiteX6" fmla="*/ 221933 w 221932"/>
                <a:gd name="connsiteY6" fmla="*/ 257175 h 384810"/>
                <a:gd name="connsiteX7" fmla="*/ 221933 w 221932"/>
                <a:gd name="connsiteY7" fmla="*/ 384810 h 384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1932" h="384810">
                  <a:moveTo>
                    <a:pt x="116205" y="25718"/>
                  </a:moveTo>
                  <a:lnTo>
                    <a:pt x="132397" y="0"/>
                  </a:lnTo>
                  <a:lnTo>
                    <a:pt x="0" y="11430"/>
                  </a:lnTo>
                  <a:lnTo>
                    <a:pt x="48577" y="135255"/>
                  </a:lnTo>
                  <a:lnTo>
                    <a:pt x="66675" y="105728"/>
                  </a:lnTo>
                  <a:lnTo>
                    <a:pt x="71438" y="108585"/>
                  </a:lnTo>
                  <a:cubicBezTo>
                    <a:pt x="71438" y="108585"/>
                    <a:pt x="137160" y="128588"/>
                    <a:pt x="221933" y="257175"/>
                  </a:cubicBezTo>
                  <a:lnTo>
                    <a:pt x="221933" y="38481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262B7EE-0684-4166-8C6B-BD8172BA57D3}"/>
                </a:ext>
              </a:extLst>
            </p:cNvPr>
            <p:cNvSpPr/>
            <p:nvPr/>
          </p:nvSpPr>
          <p:spPr>
            <a:xfrm>
              <a:off x="10264099" y="3589404"/>
              <a:ext cx="222885" cy="384810"/>
            </a:xfrm>
            <a:custGeom>
              <a:avLst/>
              <a:gdLst>
                <a:gd name="connsiteX0" fmla="*/ 106680 w 222885"/>
                <a:gd name="connsiteY0" fmla="*/ 25718 h 384810"/>
                <a:gd name="connsiteX1" fmla="*/ 90488 w 222885"/>
                <a:gd name="connsiteY1" fmla="*/ 0 h 384810"/>
                <a:gd name="connsiteX2" fmla="*/ 222885 w 222885"/>
                <a:gd name="connsiteY2" fmla="*/ 11430 h 384810"/>
                <a:gd name="connsiteX3" fmla="*/ 174308 w 222885"/>
                <a:gd name="connsiteY3" fmla="*/ 135255 h 384810"/>
                <a:gd name="connsiteX4" fmla="*/ 155258 w 222885"/>
                <a:gd name="connsiteY4" fmla="*/ 105728 h 384810"/>
                <a:gd name="connsiteX5" fmla="*/ 150495 w 222885"/>
                <a:gd name="connsiteY5" fmla="*/ 108585 h 384810"/>
                <a:gd name="connsiteX6" fmla="*/ 0 w 222885"/>
                <a:gd name="connsiteY6" fmla="*/ 257175 h 384810"/>
                <a:gd name="connsiteX7" fmla="*/ 0 w 222885"/>
                <a:gd name="connsiteY7" fmla="*/ 384810 h 384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2885" h="384810">
                  <a:moveTo>
                    <a:pt x="106680" y="25718"/>
                  </a:moveTo>
                  <a:lnTo>
                    <a:pt x="90488" y="0"/>
                  </a:lnTo>
                  <a:lnTo>
                    <a:pt x="222885" y="11430"/>
                  </a:lnTo>
                  <a:lnTo>
                    <a:pt x="174308" y="135255"/>
                  </a:lnTo>
                  <a:lnTo>
                    <a:pt x="155258" y="105728"/>
                  </a:lnTo>
                  <a:lnTo>
                    <a:pt x="150495" y="108585"/>
                  </a:lnTo>
                  <a:cubicBezTo>
                    <a:pt x="150495" y="108585"/>
                    <a:pt x="85725" y="128588"/>
                    <a:pt x="0" y="257175"/>
                  </a:cubicBezTo>
                  <a:lnTo>
                    <a:pt x="0" y="38481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41" name="Graphic 67">
            <a:extLst>
              <a:ext uri="{FF2B5EF4-FFF2-40B4-BE49-F238E27FC236}">
                <a16:creationId xmlns:a16="http://schemas.microsoft.com/office/drawing/2014/main" id="{4166D2D0-42CE-4A0F-80A0-237FF973379B}"/>
              </a:ext>
            </a:extLst>
          </p:cNvPr>
          <p:cNvGrpSpPr/>
          <p:nvPr/>
        </p:nvGrpSpPr>
        <p:grpSpPr>
          <a:xfrm>
            <a:off x="9930725" y="5133262"/>
            <a:ext cx="594359" cy="602932"/>
            <a:chOff x="9930725" y="5133262"/>
            <a:chExt cx="594359" cy="602932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1739BE9-6984-4994-ADA2-F551E70761D4}"/>
                </a:ext>
              </a:extLst>
            </p:cNvPr>
            <p:cNvSpPr/>
            <p:nvPr/>
          </p:nvSpPr>
          <p:spPr>
            <a:xfrm>
              <a:off x="9945964" y="5219939"/>
              <a:ext cx="567690" cy="441959"/>
            </a:xfrm>
            <a:custGeom>
              <a:avLst/>
              <a:gdLst>
                <a:gd name="connsiteX0" fmla="*/ 388620 w 567690"/>
                <a:gd name="connsiteY0" fmla="*/ 441960 h 441959"/>
                <a:gd name="connsiteX1" fmla="*/ 110490 w 567690"/>
                <a:gd name="connsiteY1" fmla="*/ 441960 h 441959"/>
                <a:gd name="connsiteX2" fmla="*/ 0 w 567690"/>
                <a:gd name="connsiteY2" fmla="*/ 331470 h 441959"/>
                <a:gd name="connsiteX3" fmla="*/ 0 w 567690"/>
                <a:gd name="connsiteY3" fmla="*/ 331470 h 441959"/>
                <a:gd name="connsiteX4" fmla="*/ 110490 w 567690"/>
                <a:gd name="connsiteY4" fmla="*/ 220980 h 441959"/>
                <a:gd name="connsiteX5" fmla="*/ 457200 w 567690"/>
                <a:gd name="connsiteY5" fmla="*/ 220980 h 441959"/>
                <a:gd name="connsiteX6" fmla="*/ 567690 w 567690"/>
                <a:gd name="connsiteY6" fmla="*/ 110490 h 441959"/>
                <a:gd name="connsiteX7" fmla="*/ 567690 w 567690"/>
                <a:gd name="connsiteY7" fmla="*/ 110490 h 441959"/>
                <a:gd name="connsiteX8" fmla="*/ 457200 w 567690"/>
                <a:gd name="connsiteY8" fmla="*/ 0 h 441959"/>
                <a:gd name="connsiteX9" fmla="*/ 110490 w 567690"/>
                <a:gd name="connsiteY9" fmla="*/ 0 h 441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7690" h="441959">
                  <a:moveTo>
                    <a:pt x="388620" y="441960"/>
                  </a:moveTo>
                  <a:lnTo>
                    <a:pt x="110490" y="441960"/>
                  </a:lnTo>
                  <a:cubicBezTo>
                    <a:pt x="49530" y="441960"/>
                    <a:pt x="953" y="392430"/>
                    <a:pt x="0" y="331470"/>
                  </a:cubicBezTo>
                  <a:lnTo>
                    <a:pt x="0" y="331470"/>
                  </a:lnTo>
                  <a:cubicBezTo>
                    <a:pt x="0" y="270510"/>
                    <a:pt x="49530" y="221933"/>
                    <a:pt x="110490" y="220980"/>
                  </a:cubicBezTo>
                  <a:lnTo>
                    <a:pt x="457200" y="220980"/>
                  </a:lnTo>
                  <a:cubicBezTo>
                    <a:pt x="518160" y="220980"/>
                    <a:pt x="566738" y="171450"/>
                    <a:pt x="567690" y="110490"/>
                  </a:cubicBezTo>
                  <a:lnTo>
                    <a:pt x="567690" y="110490"/>
                  </a:lnTo>
                  <a:cubicBezTo>
                    <a:pt x="567690" y="49530"/>
                    <a:pt x="518160" y="953"/>
                    <a:pt x="457200" y="0"/>
                  </a:cubicBezTo>
                  <a:lnTo>
                    <a:pt x="11049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6FD9F64-36AE-45A2-82F2-401D964D79A4}"/>
                </a:ext>
              </a:extLst>
            </p:cNvPr>
            <p:cNvSpPr/>
            <p:nvPr/>
          </p:nvSpPr>
          <p:spPr>
            <a:xfrm>
              <a:off x="10305057" y="5607607"/>
              <a:ext cx="98107" cy="108585"/>
            </a:xfrm>
            <a:custGeom>
              <a:avLst/>
              <a:gdLst>
                <a:gd name="connsiteX0" fmla="*/ 98108 w 98107"/>
                <a:gd name="connsiteY0" fmla="*/ 54292 h 108585"/>
                <a:gd name="connsiteX1" fmla="*/ 0 w 98107"/>
                <a:gd name="connsiteY1" fmla="*/ 0 h 108585"/>
                <a:gd name="connsiteX2" fmla="*/ 20002 w 98107"/>
                <a:gd name="connsiteY2" fmla="*/ 54292 h 108585"/>
                <a:gd name="connsiteX3" fmla="*/ 0 w 98107"/>
                <a:gd name="connsiteY3" fmla="*/ 108585 h 108585"/>
                <a:gd name="connsiteX4" fmla="*/ 98108 w 98107"/>
                <a:gd name="connsiteY4" fmla="*/ 54292 h 108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107" h="108585">
                  <a:moveTo>
                    <a:pt x="98108" y="54292"/>
                  </a:moveTo>
                  <a:cubicBezTo>
                    <a:pt x="62865" y="41910"/>
                    <a:pt x="29527" y="22860"/>
                    <a:pt x="0" y="0"/>
                  </a:cubicBezTo>
                  <a:lnTo>
                    <a:pt x="20002" y="54292"/>
                  </a:lnTo>
                  <a:lnTo>
                    <a:pt x="0" y="108585"/>
                  </a:lnTo>
                  <a:cubicBezTo>
                    <a:pt x="30480" y="84773"/>
                    <a:pt x="62865" y="66675"/>
                    <a:pt x="98108" y="54292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D63E6CE-0169-4552-A8B7-422B1CE83192}"/>
                </a:ext>
              </a:extLst>
            </p:cNvPr>
            <p:cNvSpPr/>
            <p:nvPr/>
          </p:nvSpPr>
          <p:spPr>
            <a:xfrm>
              <a:off x="10444122" y="5579984"/>
              <a:ext cx="80962" cy="156210"/>
            </a:xfrm>
            <a:custGeom>
              <a:avLst/>
              <a:gdLst>
                <a:gd name="connsiteX0" fmla="*/ 0 w 80962"/>
                <a:gd name="connsiteY0" fmla="*/ 78105 h 156210"/>
                <a:gd name="connsiteX1" fmla="*/ 41910 w 80962"/>
                <a:gd name="connsiteY1" fmla="*/ 78105 h 156210"/>
                <a:gd name="connsiteX2" fmla="*/ 80963 w 80962"/>
                <a:gd name="connsiteY2" fmla="*/ 39052 h 156210"/>
                <a:gd name="connsiteX3" fmla="*/ 80963 w 80962"/>
                <a:gd name="connsiteY3" fmla="*/ 39052 h 156210"/>
                <a:gd name="connsiteX4" fmla="*/ 41910 w 80962"/>
                <a:gd name="connsiteY4" fmla="*/ 0 h 156210"/>
                <a:gd name="connsiteX5" fmla="*/ 0 w 80962"/>
                <a:gd name="connsiteY5" fmla="*/ 0 h 156210"/>
                <a:gd name="connsiteX6" fmla="*/ 0 w 80962"/>
                <a:gd name="connsiteY6" fmla="*/ 156210 h 156210"/>
                <a:gd name="connsiteX7" fmla="*/ 41910 w 80962"/>
                <a:gd name="connsiteY7" fmla="*/ 156210 h 156210"/>
                <a:gd name="connsiteX8" fmla="*/ 80963 w 80962"/>
                <a:gd name="connsiteY8" fmla="*/ 117158 h 156210"/>
                <a:gd name="connsiteX9" fmla="*/ 80963 w 80962"/>
                <a:gd name="connsiteY9" fmla="*/ 117158 h 156210"/>
                <a:gd name="connsiteX10" fmla="*/ 41910 w 80962"/>
                <a:gd name="connsiteY10" fmla="*/ 78105 h 156210"/>
                <a:gd name="connsiteX11" fmla="*/ 0 w 80962"/>
                <a:gd name="connsiteY11" fmla="*/ 78105 h 156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0962" h="156210">
                  <a:moveTo>
                    <a:pt x="0" y="78105"/>
                  </a:moveTo>
                  <a:lnTo>
                    <a:pt x="41910" y="78105"/>
                  </a:lnTo>
                  <a:cubicBezTo>
                    <a:pt x="63818" y="78105"/>
                    <a:pt x="80963" y="60960"/>
                    <a:pt x="80963" y="39052"/>
                  </a:cubicBezTo>
                  <a:lnTo>
                    <a:pt x="80963" y="39052"/>
                  </a:lnTo>
                  <a:cubicBezTo>
                    <a:pt x="80963" y="17145"/>
                    <a:pt x="63818" y="0"/>
                    <a:pt x="41910" y="0"/>
                  </a:cubicBezTo>
                  <a:lnTo>
                    <a:pt x="0" y="0"/>
                  </a:lnTo>
                  <a:lnTo>
                    <a:pt x="0" y="156210"/>
                  </a:lnTo>
                  <a:lnTo>
                    <a:pt x="41910" y="156210"/>
                  </a:lnTo>
                  <a:cubicBezTo>
                    <a:pt x="63818" y="156210"/>
                    <a:pt x="80963" y="139065"/>
                    <a:pt x="80963" y="117158"/>
                  </a:cubicBezTo>
                  <a:lnTo>
                    <a:pt x="80963" y="117158"/>
                  </a:lnTo>
                  <a:cubicBezTo>
                    <a:pt x="80963" y="95250"/>
                    <a:pt x="63818" y="78105"/>
                    <a:pt x="41910" y="78105"/>
                  </a:cubicBezTo>
                  <a:lnTo>
                    <a:pt x="0" y="7810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094270D-121B-44E6-ACC9-A660543D2CCE}"/>
                </a:ext>
              </a:extLst>
            </p:cNvPr>
            <p:cNvSpPr/>
            <p:nvPr/>
          </p:nvSpPr>
          <p:spPr>
            <a:xfrm>
              <a:off x="9930725" y="5133262"/>
              <a:ext cx="80009" cy="152400"/>
            </a:xfrm>
            <a:custGeom>
              <a:avLst/>
              <a:gdLst>
                <a:gd name="connsiteX0" fmla="*/ 0 w 80009"/>
                <a:gd name="connsiteY0" fmla="*/ 152400 h 152400"/>
                <a:gd name="connsiteX1" fmla="*/ 0 w 80009"/>
                <a:gd name="connsiteY1" fmla="*/ 40005 h 152400"/>
                <a:gd name="connsiteX2" fmla="*/ 40005 w 80009"/>
                <a:gd name="connsiteY2" fmla="*/ 0 h 152400"/>
                <a:gd name="connsiteX3" fmla="*/ 40005 w 80009"/>
                <a:gd name="connsiteY3" fmla="*/ 0 h 152400"/>
                <a:gd name="connsiteX4" fmla="*/ 80010 w 80009"/>
                <a:gd name="connsiteY4" fmla="*/ 40005 h 152400"/>
                <a:gd name="connsiteX5" fmla="*/ 80010 w 80009"/>
                <a:gd name="connsiteY5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09" h="152400">
                  <a:moveTo>
                    <a:pt x="0" y="152400"/>
                  </a:moveTo>
                  <a:lnTo>
                    <a:pt x="0" y="40005"/>
                  </a:lnTo>
                  <a:cubicBezTo>
                    <a:pt x="0" y="18097"/>
                    <a:pt x="18097" y="0"/>
                    <a:pt x="40005" y="0"/>
                  </a:cubicBezTo>
                  <a:lnTo>
                    <a:pt x="40005" y="0"/>
                  </a:lnTo>
                  <a:cubicBezTo>
                    <a:pt x="61913" y="0"/>
                    <a:pt x="80010" y="18097"/>
                    <a:pt x="80010" y="40005"/>
                  </a:cubicBezTo>
                  <a:lnTo>
                    <a:pt x="80010" y="15240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07B40B1-610A-40AB-A447-0D8BD515140B}"/>
                </a:ext>
              </a:extLst>
            </p:cNvPr>
            <p:cNvSpPr/>
            <p:nvPr/>
          </p:nvSpPr>
          <p:spPr>
            <a:xfrm>
              <a:off x="9930725" y="5211367"/>
              <a:ext cx="79057" cy="9525"/>
            </a:xfrm>
            <a:custGeom>
              <a:avLst/>
              <a:gdLst>
                <a:gd name="connsiteX0" fmla="*/ 79058 w 79057"/>
                <a:gd name="connsiteY0" fmla="*/ 0 h 9525"/>
                <a:gd name="connsiteX1" fmla="*/ 0 w 7905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057" h="9525">
                  <a:moveTo>
                    <a:pt x="79058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57" name="Graphic 41">
            <a:extLst>
              <a:ext uri="{FF2B5EF4-FFF2-40B4-BE49-F238E27FC236}">
                <a16:creationId xmlns:a16="http://schemas.microsoft.com/office/drawing/2014/main" id="{6ABD30CF-E2CE-4218-B55D-6D4211B2C6FA}"/>
              </a:ext>
            </a:extLst>
          </p:cNvPr>
          <p:cNvGrpSpPr/>
          <p:nvPr/>
        </p:nvGrpSpPr>
        <p:grpSpPr>
          <a:xfrm>
            <a:off x="3430691" y="1666452"/>
            <a:ext cx="615315" cy="615315"/>
            <a:chOff x="3430691" y="1666452"/>
            <a:chExt cx="615315" cy="615315"/>
          </a:xfrm>
          <a:noFill/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83FF55B-6157-4F6F-83E7-0D0065BAFA81}"/>
                </a:ext>
              </a:extLst>
            </p:cNvPr>
            <p:cNvSpPr/>
            <p:nvPr/>
          </p:nvSpPr>
          <p:spPr>
            <a:xfrm>
              <a:off x="3430691" y="1666452"/>
              <a:ext cx="615315" cy="615315"/>
            </a:xfrm>
            <a:custGeom>
              <a:avLst/>
              <a:gdLst>
                <a:gd name="connsiteX0" fmla="*/ 615315 w 615315"/>
                <a:gd name="connsiteY0" fmla="*/ 307658 h 615315"/>
                <a:gd name="connsiteX1" fmla="*/ 307658 w 615315"/>
                <a:gd name="connsiteY1" fmla="*/ 615315 h 615315"/>
                <a:gd name="connsiteX2" fmla="*/ 0 w 615315"/>
                <a:gd name="connsiteY2" fmla="*/ 307658 h 615315"/>
                <a:gd name="connsiteX3" fmla="*/ 307658 w 615315"/>
                <a:gd name="connsiteY3" fmla="*/ 0 h 615315"/>
                <a:gd name="connsiteX4" fmla="*/ 615315 w 615315"/>
                <a:gd name="connsiteY4" fmla="*/ 307658 h 615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5315" h="615315">
                  <a:moveTo>
                    <a:pt x="615315" y="307658"/>
                  </a:moveTo>
                  <a:cubicBezTo>
                    <a:pt x="615315" y="477572"/>
                    <a:pt x="477572" y="615315"/>
                    <a:pt x="307658" y="615315"/>
                  </a:cubicBezTo>
                  <a:cubicBezTo>
                    <a:pt x="137743" y="615315"/>
                    <a:pt x="0" y="477572"/>
                    <a:pt x="0" y="307658"/>
                  </a:cubicBezTo>
                  <a:cubicBezTo>
                    <a:pt x="0" y="137743"/>
                    <a:pt x="137743" y="0"/>
                    <a:pt x="307658" y="0"/>
                  </a:cubicBezTo>
                  <a:cubicBezTo>
                    <a:pt x="477572" y="0"/>
                    <a:pt x="615315" y="137743"/>
                    <a:pt x="615315" y="30765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884652E-8B1E-4FFB-8C7F-AD1BFA7FC2B5}"/>
                </a:ext>
              </a:extLst>
            </p:cNvPr>
            <p:cNvSpPr/>
            <p:nvPr/>
          </p:nvSpPr>
          <p:spPr>
            <a:xfrm>
              <a:off x="3499271" y="1710267"/>
              <a:ext cx="94162" cy="457200"/>
            </a:xfrm>
            <a:custGeom>
              <a:avLst/>
              <a:gdLst>
                <a:gd name="connsiteX0" fmla="*/ 80963 w 94162"/>
                <a:gd name="connsiteY0" fmla="*/ 0 h 457200"/>
                <a:gd name="connsiteX1" fmla="*/ 62865 w 94162"/>
                <a:gd name="connsiteY1" fmla="*/ 66675 h 457200"/>
                <a:gd name="connsiteX2" fmla="*/ 93345 w 94162"/>
                <a:gd name="connsiteY2" fmla="*/ 164783 h 457200"/>
                <a:gd name="connsiteX3" fmla="*/ 55245 w 94162"/>
                <a:gd name="connsiteY3" fmla="*/ 278130 h 457200"/>
                <a:gd name="connsiteX4" fmla="*/ 4763 w 94162"/>
                <a:gd name="connsiteY4" fmla="*/ 377190 h 457200"/>
                <a:gd name="connsiteX5" fmla="*/ 0 w 94162"/>
                <a:gd name="connsiteY5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162" h="457200">
                  <a:moveTo>
                    <a:pt x="80963" y="0"/>
                  </a:moveTo>
                  <a:cubicBezTo>
                    <a:pt x="80963" y="0"/>
                    <a:pt x="39052" y="19050"/>
                    <a:pt x="62865" y="66675"/>
                  </a:cubicBezTo>
                  <a:cubicBezTo>
                    <a:pt x="79057" y="97155"/>
                    <a:pt x="88582" y="130493"/>
                    <a:pt x="93345" y="164783"/>
                  </a:cubicBezTo>
                  <a:cubicBezTo>
                    <a:pt x="96202" y="181928"/>
                    <a:pt x="93345" y="244793"/>
                    <a:pt x="55245" y="278130"/>
                  </a:cubicBezTo>
                  <a:cubicBezTo>
                    <a:pt x="17145" y="311468"/>
                    <a:pt x="4763" y="377190"/>
                    <a:pt x="4763" y="377190"/>
                  </a:cubicBezTo>
                  <a:lnTo>
                    <a:pt x="0" y="45720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B14B486-2EC9-4F2F-923F-A77D16BF70AE}"/>
                </a:ext>
              </a:extLst>
            </p:cNvPr>
            <p:cNvSpPr/>
            <p:nvPr/>
          </p:nvSpPr>
          <p:spPr>
            <a:xfrm>
              <a:off x="3740253" y="1785515"/>
              <a:ext cx="251459" cy="360997"/>
            </a:xfrm>
            <a:custGeom>
              <a:avLst/>
              <a:gdLst>
                <a:gd name="connsiteX0" fmla="*/ 240983 w 251459"/>
                <a:gd name="connsiteY0" fmla="*/ 0 h 360997"/>
                <a:gd name="connsiteX1" fmla="*/ 83820 w 251459"/>
                <a:gd name="connsiteY1" fmla="*/ 30480 h 360997"/>
                <a:gd name="connsiteX2" fmla="*/ 0 w 251459"/>
                <a:gd name="connsiteY2" fmla="*/ 88582 h 360997"/>
                <a:gd name="connsiteX3" fmla="*/ 26670 w 251459"/>
                <a:gd name="connsiteY3" fmla="*/ 144780 h 360997"/>
                <a:gd name="connsiteX4" fmla="*/ 101918 w 251459"/>
                <a:gd name="connsiteY4" fmla="*/ 157163 h 360997"/>
                <a:gd name="connsiteX5" fmla="*/ 177165 w 251459"/>
                <a:gd name="connsiteY5" fmla="*/ 187643 h 360997"/>
                <a:gd name="connsiteX6" fmla="*/ 213360 w 251459"/>
                <a:gd name="connsiteY6" fmla="*/ 264795 h 360997"/>
                <a:gd name="connsiteX7" fmla="*/ 251460 w 251459"/>
                <a:gd name="connsiteY7" fmla="*/ 360997 h 360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459" h="360997">
                  <a:moveTo>
                    <a:pt x="240983" y="0"/>
                  </a:moveTo>
                  <a:cubicBezTo>
                    <a:pt x="240983" y="0"/>
                    <a:pt x="140018" y="6668"/>
                    <a:pt x="83820" y="30480"/>
                  </a:cubicBezTo>
                  <a:cubicBezTo>
                    <a:pt x="51435" y="42863"/>
                    <a:pt x="22860" y="62865"/>
                    <a:pt x="0" y="88582"/>
                  </a:cubicBezTo>
                  <a:cubicBezTo>
                    <a:pt x="0" y="88582"/>
                    <a:pt x="14288" y="144780"/>
                    <a:pt x="26670" y="144780"/>
                  </a:cubicBezTo>
                  <a:cubicBezTo>
                    <a:pt x="39053" y="144780"/>
                    <a:pt x="93345" y="148590"/>
                    <a:pt x="101918" y="157163"/>
                  </a:cubicBezTo>
                  <a:cubicBezTo>
                    <a:pt x="110490" y="165735"/>
                    <a:pt x="168593" y="171450"/>
                    <a:pt x="177165" y="187643"/>
                  </a:cubicBezTo>
                  <a:cubicBezTo>
                    <a:pt x="185737" y="203835"/>
                    <a:pt x="213360" y="238125"/>
                    <a:pt x="213360" y="264795"/>
                  </a:cubicBezTo>
                  <a:cubicBezTo>
                    <a:pt x="213360" y="291465"/>
                    <a:pt x="251460" y="360997"/>
                    <a:pt x="251460" y="36099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4DA5D98-6192-4609-BD6A-8CBA80A731FF}"/>
                </a:ext>
              </a:extLst>
            </p:cNvPr>
            <p:cNvSpPr/>
            <p:nvPr/>
          </p:nvSpPr>
          <p:spPr>
            <a:xfrm>
              <a:off x="3690171" y="1999219"/>
              <a:ext cx="199624" cy="274928"/>
            </a:xfrm>
            <a:custGeom>
              <a:avLst/>
              <a:gdLst>
                <a:gd name="connsiteX0" fmla="*/ 66274 w 199624"/>
                <a:gd name="connsiteY0" fmla="*/ 274928 h 274928"/>
                <a:gd name="connsiteX1" fmla="*/ 66274 w 199624"/>
                <a:gd name="connsiteY1" fmla="*/ 244448 h 274928"/>
                <a:gd name="connsiteX2" fmla="*/ 32937 w 199624"/>
                <a:gd name="connsiteY2" fmla="*/ 172058 h 274928"/>
                <a:gd name="connsiteX3" fmla="*/ 1504 w 199624"/>
                <a:gd name="connsiteY3" fmla="*/ 98716 h 274928"/>
                <a:gd name="connsiteX4" fmla="*/ 17697 w 199624"/>
                <a:gd name="connsiteY4" fmla="*/ 42518 h 274928"/>
                <a:gd name="connsiteX5" fmla="*/ 66274 w 199624"/>
                <a:gd name="connsiteY5" fmla="*/ 1561 h 274928"/>
                <a:gd name="connsiteX6" fmla="*/ 132949 w 199624"/>
                <a:gd name="connsiteY6" fmla="*/ 1561 h 274928"/>
                <a:gd name="connsiteX7" fmla="*/ 173907 w 199624"/>
                <a:gd name="connsiteY7" fmla="*/ 24421 h 274928"/>
                <a:gd name="connsiteX8" fmla="*/ 189147 w 199624"/>
                <a:gd name="connsiteY8" fmla="*/ 117766 h 274928"/>
                <a:gd name="connsiteX9" fmla="*/ 176764 w 199624"/>
                <a:gd name="connsiteY9" fmla="*/ 153961 h 274928"/>
                <a:gd name="connsiteX10" fmla="*/ 199624 w 199624"/>
                <a:gd name="connsiteY10" fmla="*/ 241591 h 274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9624" h="274928">
                  <a:moveTo>
                    <a:pt x="66274" y="274928"/>
                  </a:moveTo>
                  <a:lnTo>
                    <a:pt x="66274" y="244448"/>
                  </a:lnTo>
                  <a:cubicBezTo>
                    <a:pt x="66274" y="244448"/>
                    <a:pt x="42462" y="177773"/>
                    <a:pt x="32937" y="172058"/>
                  </a:cubicBezTo>
                  <a:cubicBezTo>
                    <a:pt x="23412" y="166343"/>
                    <a:pt x="9124" y="120623"/>
                    <a:pt x="1504" y="98716"/>
                  </a:cubicBezTo>
                  <a:cubicBezTo>
                    <a:pt x="-6116" y="76808"/>
                    <a:pt x="17697" y="42518"/>
                    <a:pt x="17697" y="42518"/>
                  </a:cubicBezTo>
                  <a:lnTo>
                    <a:pt x="66274" y="1561"/>
                  </a:lnTo>
                  <a:lnTo>
                    <a:pt x="132949" y="1561"/>
                  </a:lnTo>
                  <a:cubicBezTo>
                    <a:pt x="132949" y="1561"/>
                    <a:pt x="173907" y="-8917"/>
                    <a:pt x="173907" y="24421"/>
                  </a:cubicBezTo>
                  <a:cubicBezTo>
                    <a:pt x="173907" y="57758"/>
                    <a:pt x="192004" y="114908"/>
                    <a:pt x="189147" y="117766"/>
                  </a:cubicBezTo>
                  <a:cubicBezTo>
                    <a:pt x="176764" y="124433"/>
                    <a:pt x="171049" y="140626"/>
                    <a:pt x="176764" y="153961"/>
                  </a:cubicBezTo>
                  <a:cubicBezTo>
                    <a:pt x="186289" y="177773"/>
                    <a:pt x="199624" y="241591"/>
                    <a:pt x="199624" y="241591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BC9C526-32C6-49FE-B232-E9C1472FB836}"/>
                </a:ext>
              </a:extLst>
            </p:cNvPr>
            <p:cNvSpPr/>
            <p:nvPr/>
          </p:nvSpPr>
          <p:spPr>
            <a:xfrm>
              <a:off x="3628811" y="1686454"/>
              <a:ext cx="280987" cy="64388"/>
            </a:xfrm>
            <a:custGeom>
              <a:avLst/>
              <a:gdLst>
                <a:gd name="connsiteX0" fmla="*/ 0 w 280987"/>
                <a:gd name="connsiteY0" fmla="*/ 0 h 64388"/>
                <a:gd name="connsiteX1" fmla="*/ 75248 w 280987"/>
                <a:gd name="connsiteY1" fmla="*/ 63818 h 64388"/>
                <a:gd name="connsiteX2" fmla="*/ 157163 w 280987"/>
                <a:gd name="connsiteY2" fmla="*/ 63818 h 64388"/>
                <a:gd name="connsiteX3" fmla="*/ 226695 w 280987"/>
                <a:gd name="connsiteY3" fmla="*/ 30480 h 64388"/>
                <a:gd name="connsiteX4" fmla="*/ 280988 w 280987"/>
                <a:gd name="connsiteY4" fmla="*/ 32385 h 64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987" h="64388">
                  <a:moveTo>
                    <a:pt x="0" y="0"/>
                  </a:moveTo>
                  <a:lnTo>
                    <a:pt x="75248" y="63818"/>
                  </a:lnTo>
                  <a:cubicBezTo>
                    <a:pt x="75248" y="63818"/>
                    <a:pt x="137160" y="58103"/>
                    <a:pt x="157163" y="63818"/>
                  </a:cubicBezTo>
                  <a:cubicBezTo>
                    <a:pt x="177165" y="69532"/>
                    <a:pt x="226695" y="30480"/>
                    <a:pt x="226695" y="30480"/>
                  </a:cubicBezTo>
                  <a:lnTo>
                    <a:pt x="280988" y="3238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1" name="Graphic 43">
            <a:extLst>
              <a:ext uri="{FF2B5EF4-FFF2-40B4-BE49-F238E27FC236}">
                <a16:creationId xmlns:a16="http://schemas.microsoft.com/office/drawing/2014/main" id="{8512B544-8122-4482-90C9-120676139D0B}"/>
              </a:ext>
            </a:extLst>
          </p:cNvPr>
          <p:cNvGrpSpPr/>
          <p:nvPr/>
        </p:nvGrpSpPr>
        <p:grpSpPr>
          <a:xfrm>
            <a:off x="5603719" y="1675977"/>
            <a:ext cx="600075" cy="592454"/>
            <a:chOff x="5603719" y="1675977"/>
            <a:chExt cx="600075" cy="592454"/>
          </a:xfrm>
          <a:noFill/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DE11F22B-46EA-4D89-98F5-AE0E7B3CD2A5}"/>
                </a:ext>
              </a:extLst>
            </p:cNvPr>
            <p:cNvSpPr/>
            <p:nvPr/>
          </p:nvSpPr>
          <p:spPr>
            <a:xfrm>
              <a:off x="5664678" y="1675977"/>
              <a:ext cx="120015" cy="120014"/>
            </a:xfrm>
            <a:custGeom>
              <a:avLst/>
              <a:gdLst>
                <a:gd name="connsiteX0" fmla="*/ 120015 w 120015"/>
                <a:gd name="connsiteY0" fmla="*/ 60007 h 120014"/>
                <a:gd name="connsiteX1" fmla="*/ 60008 w 120015"/>
                <a:gd name="connsiteY1" fmla="*/ 120015 h 120014"/>
                <a:gd name="connsiteX2" fmla="*/ 0 w 120015"/>
                <a:gd name="connsiteY2" fmla="*/ 60007 h 120014"/>
                <a:gd name="connsiteX3" fmla="*/ 60008 w 120015"/>
                <a:gd name="connsiteY3" fmla="*/ 0 h 120014"/>
                <a:gd name="connsiteX4" fmla="*/ 60008 w 120015"/>
                <a:gd name="connsiteY4" fmla="*/ 0 h 120014"/>
                <a:gd name="connsiteX5" fmla="*/ 120015 w 120015"/>
                <a:gd name="connsiteY5" fmla="*/ 60007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015" h="120014">
                  <a:moveTo>
                    <a:pt x="120015" y="60007"/>
                  </a:moveTo>
                  <a:cubicBezTo>
                    <a:pt x="120015" y="93345"/>
                    <a:pt x="93345" y="120015"/>
                    <a:pt x="60008" y="120015"/>
                  </a:cubicBezTo>
                  <a:cubicBezTo>
                    <a:pt x="26670" y="120015"/>
                    <a:pt x="0" y="93345"/>
                    <a:pt x="0" y="60007"/>
                  </a:cubicBezTo>
                  <a:cubicBezTo>
                    <a:pt x="0" y="26670"/>
                    <a:pt x="26670" y="0"/>
                    <a:pt x="60008" y="0"/>
                  </a:cubicBezTo>
                  <a:lnTo>
                    <a:pt x="60008" y="0"/>
                  </a:lnTo>
                  <a:cubicBezTo>
                    <a:pt x="93345" y="0"/>
                    <a:pt x="120015" y="26670"/>
                    <a:pt x="120015" y="6000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32110A4-4854-46BE-A986-94C26E8DAB0B}"/>
                </a:ext>
              </a:extLst>
            </p:cNvPr>
            <p:cNvSpPr/>
            <p:nvPr/>
          </p:nvSpPr>
          <p:spPr>
            <a:xfrm>
              <a:off x="6002816" y="1795992"/>
              <a:ext cx="120014" cy="120014"/>
            </a:xfrm>
            <a:custGeom>
              <a:avLst/>
              <a:gdLst>
                <a:gd name="connsiteX0" fmla="*/ 120015 w 120014"/>
                <a:gd name="connsiteY0" fmla="*/ 60007 h 120014"/>
                <a:gd name="connsiteX1" fmla="*/ 60007 w 120014"/>
                <a:gd name="connsiteY1" fmla="*/ 120015 h 120014"/>
                <a:gd name="connsiteX2" fmla="*/ 0 w 120014"/>
                <a:gd name="connsiteY2" fmla="*/ 60007 h 120014"/>
                <a:gd name="connsiteX3" fmla="*/ 60007 w 120014"/>
                <a:gd name="connsiteY3" fmla="*/ 0 h 120014"/>
                <a:gd name="connsiteX4" fmla="*/ 120015 w 120014"/>
                <a:gd name="connsiteY4" fmla="*/ 60007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14" h="120014">
                  <a:moveTo>
                    <a:pt x="120015" y="60007"/>
                  </a:moveTo>
                  <a:cubicBezTo>
                    <a:pt x="120015" y="93149"/>
                    <a:pt x="93149" y="120015"/>
                    <a:pt x="60007" y="120015"/>
                  </a:cubicBezTo>
                  <a:cubicBezTo>
                    <a:pt x="26866" y="120015"/>
                    <a:pt x="0" y="93149"/>
                    <a:pt x="0" y="60007"/>
                  </a:cubicBezTo>
                  <a:cubicBezTo>
                    <a:pt x="0" y="26866"/>
                    <a:pt x="26866" y="0"/>
                    <a:pt x="60007" y="0"/>
                  </a:cubicBezTo>
                  <a:cubicBezTo>
                    <a:pt x="93149" y="0"/>
                    <a:pt x="120015" y="26866"/>
                    <a:pt x="120015" y="6000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FA5EDFB-1426-420B-A2ED-B83698696523}"/>
                </a:ext>
              </a:extLst>
            </p:cNvPr>
            <p:cNvSpPr/>
            <p:nvPr/>
          </p:nvSpPr>
          <p:spPr>
            <a:xfrm>
              <a:off x="5603719" y="2015067"/>
              <a:ext cx="120014" cy="120014"/>
            </a:xfrm>
            <a:custGeom>
              <a:avLst/>
              <a:gdLst>
                <a:gd name="connsiteX0" fmla="*/ 120015 w 120014"/>
                <a:gd name="connsiteY0" fmla="*/ 60007 h 120014"/>
                <a:gd name="connsiteX1" fmla="*/ 60008 w 120014"/>
                <a:gd name="connsiteY1" fmla="*/ 120015 h 120014"/>
                <a:gd name="connsiteX2" fmla="*/ 0 w 120014"/>
                <a:gd name="connsiteY2" fmla="*/ 60007 h 120014"/>
                <a:gd name="connsiteX3" fmla="*/ 60008 w 120014"/>
                <a:gd name="connsiteY3" fmla="*/ 0 h 120014"/>
                <a:gd name="connsiteX4" fmla="*/ 120015 w 120014"/>
                <a:gd name="connsiteY4" fmla="*/ 60007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14" h="120014">
                  <a:moveTo>
                    <a:pt x="120015" y="60007"/>
                  </a:moveTo>
                  <a:cubicBezTo>
                    <a:pt x="120015" y="93149"/>
                    <a:pt x="93149" y="120015"/>
                    <a:pt x="60008" y="120015"/>
                  </a:cubicBezTo>
                  <a:cubicBezTo>
                    <a:pt x="26866" y="120015"/>
                    <a:pt x="0" y="93149"/>
                    <a:pt x="0" y="60007"/>
                  </a:cubicBezTo>
                  <a:cubicBezTo>
                    <a:pt x="0" y="26866"/>
                    <a:pt x="26866" y="0"/>
                    <a:pt x="60008" y="0"/>
                  </a:cubicBezTo>
                  <a:cubicBezTo>
                    <a:pt x="93149" y="0"/>
                    <a:pt x="120015" y="26866"/>
                    <a:pt x="120015" y="6000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0C82425-4099-41CC-B315-4BD94590E2CC}"/>
                </a:ext>
              </a:extLst>
            </p:cNvPr>
            <p:cNvSpPr/>
            <p:nvPr/>
          </p:nvSpPr>
          <p:spPr>
            <a:xfrm>
              <a:off x="6083779" y="2148417"/>
              <a:ext cx="120014" cy="120014"/>
            </a:xfrm>
            <a:custGeom>
              <a:avLst/>
              <a:gdLst>
                <a:gd name="connsiteX0" fmla="*/ 120015 w 120014"/>
                <a:gd name="connsiteY0" fmla="*/ 60007 h 120014"/>
                <a:gd name="connsiteX1" fmla="*/ 60007 w 120014"/>
                <a:gd name="connsiteY1" fmla="*/ 120015 h 120014"/>
                <a:gd name="connsiteX2" fmla="*/ 0 w 120014"/>
                <a:gd name="connsiteY2" fmla="*/ 60007 h 120014"/>
                <a:gd name="connsiteX3" fmla="*/ 60007 w 120014"/>
                <a:gd name="connsiteY3" fmla="*/ 0 h 120014"/>
                <a:gd name="connsiteX4" fmla="*/ 120015 w 120014"/>
                <a:gd name="connsiteY4" fmla="*/ 60007 h 12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014" h="120014">
                  <a:moveTo>
                    <a:pt x="120015" y="60007"/>
                  </a:moveTo>
                  <a:cubicBezTo>
                    <a:pt x="120015" y="93149"/>
                    <a:pt x="93149" y="120015"/>
                    <a:pt x="60007" y="120015"/>
                  </a:cubicBezTo>
                  <a:cubicBezTo>
                    <a:pt x="26866" y="120015"/>
                    <a:pt x="0" y="93149"/>
                    <a:pt x="0" y="60007"/>
                  </a:cubicBezTo>
                  <a:cubicBezTo>
                    <a:pt x="0" y="26866"/>
                    <a:pt x="26866" y="0"/>
                    <a:pt x="60007" y="0"/>
                  </a:cubicBezTo>
                  <a:cubicBezTo>
                    <a:pt x="93149" y="0"/>
                    <a:pt x="120015" y="26866"/>
                    <a:pt x="120015" y="6000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8DDC2666-1AF6-49C9-8F35-BF871C8B0154}"/>
                </a:ext>
              </a:extLst>
            </p:cNvPr>
            <p:cNvSpPr/>
            <p:nvPr/>
          </p:nvSpPr>
          <p:spPr>
            <a:xfrm>
              <a:off x="5781836" y="1755987"/>
              <a:ext cx="223837" cy="80009"/>
            </a:xfrm>
            <a:custGeom>
              <a:avLst/>
              <a:gdLst>
                <a:gd name="connsiteX0" fmla="*/ 223838 w 223837"/>
                <a:gd name="connsiteY0" fmla="*/ 80010 h 80009"/>
                <a:gd name="connsiteX1" fmla="*/ 0 w 223837"/>
                <a:gd name="connsiteY1" fmla="*/ 0 h 80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3837" h="80009">
                  <a:moveTo>
                    <a:pt x="223838" y="8001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2205021-F7E4-45FE-ABD9-E693D7622A8F}"/>
                </a:ext>
              </a:extLst>
            </p:cNvPr>
            <p:cNvSpPr/>
            <p:nvPr/>
          </p:nvSpPr>
          <p:spPr>
            <a:xfrm>
              <a:off x="5721829" y="2091267"/>
              <a:ext cx="363854" cy="100965"/>
            </a:xfrm>
            <a:custGeom>
              <a:avLst/>
              <a:gdLst>
                <a:gd name="connsiteX0" fmla="*/ 363855 w 363854"/>
                <a:gd name="connsiteY0" fmla="*/ 100965 h 100965"/>
                <a:gd name="connsiteX1" fmla="*/ 0 w 363854"/>
                <a:gd name="connsiteY1" fmla="*/ 0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3854" h="100965">
                  <a:moveTo>
                    <a:pt x="363855" y="10096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22CD5D4-90B4-4FB0-84B1-45FACC59B58A}"/>
                </a:ext>
              </a:extLst>
            </p:cNvPr>
            <p:cNvSpPr/>
            <p:nvPr/>
          </p:nvSpPr>
          <p:spPr>
            <a:xfrm>
              <a:off x="5717066" y="1885527"/>
              <a:ext cx="292417" cy="160019"/>
            </a:xfrm>
            <a:custGeom>
              <a:avLst/>
              <a:gdLst>
                <a:gd name="connsiteX0" fmla="*/ 292418 w 292417"/>
                <a:gd name="connsiteY0" fmla="*/ 0 h 160019"/>
                <a:gd name="connsiteX1" fmla="*/ 0 w 292417"/>
                <a:gd name="connsiteY1" fmla="*/ 160020 h 160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417" h="160019">
                  <a:moveTo>
                    <a:pt x="292418" y="0"/>
                  </a:moveTo>
                  <a:lnTo>
                    <a:pt x="0" y="16002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1" name="Graphic 45">
            <a:extLst>
              <a:ext uri="{FF2B5EF4-FFF2-40B4-BE49-F238E27FC236}">
                <a16:creationId xmlns:a16="http://schemas.microsoft.com/office/drawing/2014/main" id="{513D5AEF-62E3-46A0-BE17-B6512A998776}"/>
              </a:ext>
            </a:extLst>
          </p:cNvPr>
          <p:cNvGrpSpPr/>
          <p:nvPr/>
        </p:nvGrpSpPr>
        <p:grpSpPr>
          <a:xfrm>
            <a:off x="7843422" y="1666452"/>
            <a:ext cx="433387" cy="608647"/>
            <a:chOff x="7843422" y="1666452"/>
            <a:chExt cx="433387" cy="608647"/>
          </a:xfrm>
          <a:noFill/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36A44FCD-A0E0-451B-8647-058ACE7EF5D0}"/>
                </a:ext>
              </a:extLst>
            </p:cNvPr>
            <p:cNvSpPr/>
            <p:nvPr/>
          </p:nvSpPr>
          <p:spPr>
            <a:xfrm>
              <a:off x="8060592" y="1938867"/>
              <a:ext cx="9525" cy="334327"/>
            </a:xfrm>
            <a:custGeom>
              <a:avLst/>
              <a:gdLst>
                <a:gd name="connsiteX0" fmla="*/ 0 w 9525"/>
                <a:gd name="connsiteY0" fmla="*/ 334328 h 334327"/>
                <a:gd name="connsiteX1" fmla="*/ 0 w 9525"/>
                <a:gd name="connsiteY1" fmla="*/ 0 h 33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34327">
                  <a:moveTo>
                    <a:pt x="0" y="33432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22C1561-A4D0-4DF5-A837-349EE9DBDA3A}"/>
                </a:ext>
              </a:extLst>
            </p:cNvPr>
            <p:cNvSpPr/>
            <p:nvPr/>
          </p:nvSpPr>
          <p:spPr>
            <a:xfrm>
              <a:off x="8060592" y="1666452"/>
              <a:ext cx="9525" cy="46672"/>
            </a:xfrm>
            <a:custGeom>
              <a:avLst/>
              <a:gdLst>
                <a:gd name="connsiteX0" fmla="*/ 0 w 9525"/>
                <a:gd name="connsiteY0" fmla="*/ 46672 h 46672"/>
                <a:gd name="connsiteX1" fmla="*/ 0 w 9525"/>
                <a:gd name="connsiteY1" fmla="*/ 0 h 4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6672">
                  <a:moveTo>
                    <a:pt x="0" y="46672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A908A6DF-C033-4DF6-8E39-5A659BEE904F}"/>
                </a:ext>
              </a:extLst>
            </p:cNvPr>
            <p:cNvSpPr/>
            <p:nvPr/>
          </p:nvSpPr>
          <p:spPr>
            <a:xfrm>
              <a:off x="8060592" y="1796945"/>
              <a:ext cx="9525" cy="59055"/>
            </a:xfrm>
            <a:custGeom>
              <a:avLst/>
              <a:gdLst>
                <a:gd name="connsiteX0" fmla="*/ 0 w 9525"/>
                <a:gd name="connsiteY0" fmla="*/ 59055 h 59055"/>
                <a:gd name="connsiteX1" fmla="*/ 0 w 9525"/>
                <a:gd name="connsiteY1" fmla="*/ 0 h 5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9055">
                  <a:moveTo>
                    <a:pt x="0" y="5905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2E7FC99-5CAB-4B2F-874C-F58619FA25DF}"/>
                </a:ext>
              </a:extLst>
            </p:cNvPr>
            <p:cNvSpPr/>
            <p:nvPr/>
          </p:nvSpPr>
          <p:spPr>
            <a:xfrm>
              <a:off x="7974867" y="2275100"/>
              <a:ext cx="171450" cy="9525"/>
            </a:xfrm>
            <a:custGeom>
              <a:avLst/>
              <a:gdLst>
                <a:gd name="connsiteX0" fmla="*/ 0 w 171450"/>
                <a:gd name="connsiteY0" fmla="*/ 0 h 9525"/>
                <a:gd name="connsiteX1" fmla="*/ 171450 w 1714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1450" h="9525">
                  <a:moveTo>
                    <a:pt x="0" y="0"/>
                  </a:moveTo>
                  <a:lnTo>
                    <a:pt x="17145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FCCBD51-B14A-4C8A-A031-1A4E0310FF03}"/>
                </a:ext>
              </a:extLst>
            </p:cNvPr>
            <p:cNvSpPr/>
            <p:nvPr/>
          </p:nvSpPr>
          <p:spPr>
            <a:xfrm>
              <a:off x="8012967" y="1713124"/>
              <a:ext cx="263842" cy="83820"/>
            </a:xfrm>
            <a:custGeom>
              <a:avLst/>
              <a:gdLst>
                <a:gd name="connsiteX0" fmla="*/ 243840 w 263842"/>
                <a:gd name="connsiteY0" fmla="*/ 83820 h 83820"/>
                <a:gd name="connsiteX1" fmla="*/ 263842 w 263842"/>
                <a:gd name="connsiteY1" fmla="*/ 41910 h 83820"/>
                <a:gd name="connsiteX2" fmla="*/ 243840 w 263842"/>
                <a:gd name="connsiteY2" fmla="*/ 0 h 83820"/>
                <a:gd name="connsiteX3" fmla="*/ 121920 w 263842"/>
                <a:gd name="connsiteY3" fmla="*/ 0 h 83820"/>
                <a:gd name="connsiteX4" fmla="*/ 0 w 263842"/>
                <a:gd name="connsiteY4" fmla="*/ 0 h 83820"/>
                <a:gd name="connsiteX5" fmla="*/ 0 w 263842"/>
                <a:gd name="connsiteY5" fmla="*/ 41910 h 83820"/>
                <a:gd name="connsiteX6" fmla="*/ 0 w 263842"/>
                <a:gd name="connsiteY6" fmla="*/ 83820 h 83820"/>
                <a:gd name="connsiteX7" fmla="*/ 121920 w 263842"/>
                <a:gd name="connsiteY7" fmla="*/ 83820 h 8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842" h="83820">
                  <a:moveTo>
                    <a:pt x="243840" y="83820"/>
                  </a:moveTo>
                  <a:lnTo>
                    <a:pt x="263842" y="41910"/>
                  </a:lnTo>
                  <a:lnTo>
                    <a:pt x="243840" y="0"/>
                  </a:lnTo>
                  <a:lnTo>
                    <a:pt x="121920" y="0"/>
                  </a:lnTo>
                  <a:lnTo>
                    <a:pt x="0" y="0"/>
                  </a:lnTo>
                  <a:lnTo>
                    <a:pt x="0" y="41910"/>
                  </a:lnTo>
                  <a:lnTo>
                    <a:pt x="0" y="83820"/>
                  </a:lnTo>
                  <a:lnTo>
                    <a:pt x="121920" y="8382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1C59DD3-9FA5-4958-B445-5522F6049B8D}"/>
                </a:ext>
              </a:extLst>
            </p:cNvPr>
            <p:cNvSpPr/>
            <p:nvPr/>
          </p:nvSpPr>
          <p:spPr>
            <a:xfrm>
              <a:off x="7843422" y="1855999"/>
              <a:ext cx="264794" cy="82867"/>
            </a:xfrm>
            <a:custGeom>
              <a:avLst/>
              <a:gdLst>
                <a:gd name="connsiteX0" fmla="*/ 20002 w 264794"/>
                <a:gd name="connsiteY0" fmla="*/ 82868 h 82867"/>
                <a:gd name="connsiteX1" fmla="*/ 0 w 264794"/>
                <a:gd name="connsiteY1" fmla="*/ 41910 h 82867"/>
                <a:gd name="connsiteX2" fmla="*/ 20002 w 264794"/>
                <a:gd name="connsiteY2" fmla="*/ 0 h 82867"/>
                <a:gd name="connsiteX3" fmla="*/ 141922 w 264794"/>
                <a:gd name="connsiteY3" fmla="*/ 0 h 82867"/>
                <a:gd name="connsiteX4" fmla="*/ 264795 w 264794"/>
                <a:gd name="connsiteY4" fmla="*/ 0 h 82867"/>
                <a:gd name="connsiteX5" fmla="*/ 264795 w 264794"/>
                <a:gd name="connsiteY5" fmla="*/ 41910 h 82867"/>
                <a:gd name="connsiteX6" fmla="*/ 264795 w 264794"/>
                <a:gd name="connsiteY6" fmla="*/ 82868 h 82867"/>
                <a:gd name="connsiteX7" fmla="*/ 141922 w 264794"/>
                <a:gd name="connsiteY7" fmla="*/ 82868 h 82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4794" h="82867">
                  <a:moveTo>
                    <a:pt x="20002" y="82868"/>
                  </a:moveTo>
                  <a:lnTo>
                    <a:pt x="0" y="41910"/>
                  </a:lnTo>
                  <a:lnTo>
                    <a:pt x="20002" y="0"/>
                  </a:lnTo>
                  <a:lnTo>
                    <a:pt x="141922" y="0"/>
                  </a:lnTo>
                  <a:lnTo>
                    <a:pt x="264795" y="0"/>
                  </a:lnTo>
                  <a:lnTo>
                    <a:pt x="264795" y="41910"/>
                  </a:lnTo>
                  <a:lnTo>
                    <a:pt x="264795" y="82868"/>
                  </a:lnTo>
                  <a:lnTo>
                    <a:pt x="141922" y="8286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0" name="Graphic 49">
            <a:extLst>
              <a:ext uri="{FF2B5EF4-FFF2-40B4-BE49-F238E27FC236}">
                <a16:creationId xmlns:a16="http://schemas.microsoft.com/office/drawing/2014/main" id="{8DA0DB05-51ED-4854-BD6E-BD4E6BE73E21}"/>
              </a:ext>
            </a:extLst>
          </p:cNvPr>
          <p:cNvGrpSpPr/>
          <p:nvPr/>
        </p:nvGrpSpPr>
        <p:grpSpPr>
          <a:xfrm>
            <a:off x="1371963" y="3409382"/>
            <a:ext cx="398148" cy="599122"/>
            <a:chOff x="1371963" y="3409382"/>
            <a:chExt cx="398148" cy="599122"/>
          </a:xfrm>
          <a:noFill/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10E1E75F-48C9-4C2B-BD38-DC81DCDC2025}"/>
                </a:ext>
              </a:extLst>
            </p:cNvPr>
            <p:cNvSpPr/>
            <p:nvPr/>
          </p:nvSpPr>
          <p:spPr>
            <a:xfrm>
              <a:off x="1371963" y="3409382"/>
              <a:ext cx="398148" cy="599122"/>
            </a:xfrm>
            <a:custGeom>
              <a:avLst/>
              <a:gdLst>
                <a:gd name="connsiteX0" fmla="*/ 199072 w 398148"/>
                <a:gd name="connsiteY0" fmla="*/ 599123 h 599122"/>
                <a:gd name="connsiteX1" fmla="*/ 0 w 398148"/>
                <a:gd name="connsiteY1" fmla="*/ 208597 h 599122"/>
                <a:gd name="connsiteX2" fmla="*/ 199072 w 398148"/>
                <a:gd name="connsiteY2" fmla="*/ 0 h 599122"/>
                <a:gd name="connsiteX3" fmla="*/ 398145 w 398148"/>
                <a:gd name="connsiteY3" fmla="*/ 208597 h 599122"/>
                <a:gd name="connsiteX4" fmla="*/ 199072 w 398148"/>
                <a:gd name="connsiteY4" fmla="*/ 599123 h 599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148" h="599122">
                  <a:moveTo>
                    <a:pt x="199072" y="599123"/>
                  </a:moveTo>
                  <a:cubicBezTo>
                    <a:pt x="199072" y="599123"/>
                    <a:pt x="0" y="420053"/>
                    <a:pt x="0" y="208597"/>
                  </a:cubicBezTo>
                  <a:cubicBezTo>
                    <a:pt x="0" y="103822"/>
                    <a:pt x="52388" y="0"/>
                    <a:pt x="199072" y="0"/>
                  </a:cubicBezTo>
                  <a:cubicBezTo>
                    <a:pt x="345758" y="0"/>
                    <a:pt x="398145" y="103822"/>
                    <a:pt x="398145" y="208597"/>
                  </a:cubicBezTo>
                  <a:cubicBezTo>
                    <a:pt x="399097" y="420053"/>
                    <a:pt x="199072" y="599123"/>
                    <a:pt x="199072" y="59912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3C1797D-663E-4594-B737-DC96A63BF67D}"/>
                </a:ext>
              </a:extLst>
            </p:cNvPr>
            <p:cNvSpPr/>
            <p:nvPr/>
          </p:nvSpPr>
          <p:spPr>
            <a:xfrm>
              <a:off x="1460545" y="3501775"/>
              <a:ext cx="220980" cy="220980"/>
            </a:xfrm>
            <a:custGeom>
              <a:avLst/>
              <a:gdLst>
                <a:gd name="connsiteX0" fmla="*/ 220980 w 220980"/>
                <a:gd name="connsiteY0" fmla="*/ 110490 h 220980"/>
                <a:gd name="connsiteX1" fmla="*/ 110490 w 220980"/>
                <a:gd name="connsiteY1" fmla="*/ 220980 h 220980"/>
                <a:gd name="connsiteX2" fmla="*/ 0 w 220980"/>
                <a:gd name="connsiteY2" fmla="*/ 110490 h 220980"/>
                <a:gd name="connsiteX3" fmla="*/ 110490 w 220980"/>
                <a:gd name="connsiteY3" fmla="*/ 0 h 220980"/>
                <a:gd name="connsiteX4" fmla="*/ 220980 w 220980"/>
                <a:gd name="connsiteY4" fmla="*/ 110490 h 2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980" h="220980">
                  <a:moveTo>
                    <a:pt x="220980" y="110490"/>
                  </a:moveTo>
                  <a:cubicBezTo>
                    <a:pt x="220980" y="171512"/>
                    <a:pt x="171512" y="220980"/>
                    <a:pt x="110490" y="220980"/>
                  </a:cubicBezTo>
                  <a:cubicBezTo>
                    <a:pt x="49468" y="220980"/>
                    <a:pt x="0" y="171512"/>
                    <a:pt x="0" y="110490"/>
                  </a:cubicBezTo>
                  <a:cubicBezTo>
                    <a:pt x="0" y="49468"/>
                    <a:pt x="49468" y="0"/>
                    <a:pt x="110490" y="0"/>
                  </a:cubicBezTo>
                  <a:cubicBezTo>
                    <a:pt x="171512" y="0"/>
                    <a:pt x="220980" y="49468"/>
                    <a:pt x="220980" y="11049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5" name="Graphic 51">
            <a:extLst>
              <a:ext uri="{FF2B5EF4-FFF2-40B4-BE49-F238E27FC236}">
                <a16:creationId xmlns:a16="http://schemas.microsoft.com/office/drawing/2014/main" id="{BBF0DBFF-5283-49B5-AB52-A08CC319C07C}"/>
              </a:ext>
            </a:extLst>
          </p:cNvPr>
          <p:cNvGrpSpPr/>
          <p:nvPr/>
        </p:nvGrpSpPr>
        <p:grpSpPr>
          <a:xfrm>
            <a:off x="3433330" y="3380807"/>
            <a:ext cx="614798" cy="647917"/>
            <a:chOff x="3433330" y="3380807"/>
            <a:chExt cx="614798" cy="647917"/>
          </a:xfrm>
          <a:noFill/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E4A5CE4-BDDA-4636-956A-7A4D73DEC5FF}"/>
                </a:ext>
              </a:extLst>
            </p:cNvPr>
            <p:cNvSpPr/>
            <p:nvPr/>
          </p:nvSpPr>
          <p:spPr>
            <a:xfrm>
              <a:off x="3433330" y="3414145"/>
              <a:ext cx="614798" cy="614580"/>
            </a:xfrm>
            <a:custGeom>
              <a:avLst/>
              <a:gdLst>
                <a:gd name="connsiteX0" fmla="*/ 597435 w 614798"/>
                <a:gd name="connsiteY0" fmla="*/ 205740 h 614580"/>
                <a:gd name="connsiteX1" fmla="*/ 408840 w 614798"/>
                <a:gd name="connsiteY1" fmla="*/ 597218 h 614580"/>
                <a:gd name="connsiteX2" fmla="*/ 17363 w 614798"/>
                <a:gd name="connsiteY2" fmla="*/ 408622 h 614580"/>
                <a:gd name="connsiteX3" fmla="*/ 205958 w 614798"/>
                <a:gd name="connsiteY3" fmla="*/ 17145 h 614580"/>
                <a:gd name="connsiteX4" fmla="*/ 307875 w 614798"/>
                <a:gd name="connsiteY4" fmla="*/ 0 h 614580"/>
                <a:gd name="connsiteX5" fmla="*/ 387885 w 614798"/>
                <a:gd name="connsiteY5" fmla="*/ 10477 h 61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4798" h="614580">
                  <a:moveTo>
                    <a:pt x="597435" y="205740"/>
                  </a:moveTo>
                  <a:cubicBezTo>
                    <a:pt x="653633" y="365760"/>
                    <a:pt x="568860" y="541020"/>
                    <a:pt x="408840" y="597218"/>
                  </a:cubicBezTo>
                  <a:cubicBezTo>
                    <a:pt x="248820" y="653415"/>
                    <a:pt x="73560" y="568643"/>
                    <a:pt x="17363" y="408622"/>
                  </a:cubicBezTo>
                  <a:cubicBezTo>
                    <a:pt x="-38835" y="248602"/>
                    <a:pt x="45938" y="73343"/>
                    <a:pt x="205958" y="17145"/>
                  </a:cubicBezTo>
                  <a:cubicBezTo>
                    <a:pt x="238343" y="5715"/>
                    <a:pt x="272633" y="0"/>
                    <a:pt x="307875" y="0"/>
                  </a:cubicBezTo>
                  <a:cubicBezTo>
                    <a:pt x="334545" y="0"/>
                    <a:pt x="361215" y="3810"/>
                    <a:pt x="387885" y="1047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4CA366D5-876F-449B-BB64-98E7A5E4E57F}"/>
                </a:ext>
              </a:extLst>
            </p:cNvPr>
            <p:cNvSpPr/>
            <p:nvPr/>
          </p:nvSpPr>
          <p:spPr>
            <a:xfrm>
              <a:off x="3502128" y="3457959"/>
              <a:ext cx="94162" cy="456247"/>
            </a:xfrm>
            <a:custGeom>
              <a:avLst/>
              <a:gdLst>
                <a:gd name="connsiteX0" fmla="*/ 80963 w 94162"/>
                <a:gd name="connsiteY0" fmla="*/ 0 h 456247"/>
                <a:gd name="connsiteX1" fmla="*/ 62865 w 94162"/>
                <a:gd name="connsiteY1" fmla="*/ 66675 h 456247"/>
                <a:gd name="connsiteX2" fmla="*/ 93345 w 94162"/>
                <a:gd name="connsiteY2" fmla="*/ 164783 h 456247"/>
                <a:gd name="connsiteX3" fmla="*/ 55245 w 94162"/>
                <a:gd name="connsiteY3" fmla="*/ 278130 h 456247"/>
                <a:gd name="connsiteX4" fmla="*/ 4763 w 94162"/>
                <a:gd name="connsiteY4" fmla="*/ 376238 h 456247"/>
                <a:gd name="connsiteX5" fmla="*/ 0 w 94162"/>
                <a:gd name="connsiteY5" fmla="*/ 456247 h 456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4162" h="456247">
                  <a:moveTo>
                    <a:pt x="80963" y="0"/>
                  </a:moveTo>
                  <a:cubicBezTo>
                    <a:pt x="80963" y="0"/>
                    <a:pt x="39052" y="19050"/>
                    <a:pt x="62865" y="66675"/>
                  </a:cubicBezTo>
                  <a:cubicBezTo>
                    <a:pt x="79057" y="97155"/>
                    <a:pt x="88582" y="130493"/>
                    <a:pt x="93345" y="164783"/>
                  </a:cubicBezTo>
                  <a:cubicBezTo>
                    <a:pt x="96202" y="181928"/>
                    <a:pt x="93345" y="244793"/>
                    <a:pt x="55245" y="278130"/>
                  </a:cubicBezTo>
                  <a:cubicBezTo>
                    <a:pt x="17145" y="311468"/>
                    <a:pt x="4763" y="376238"/>
                    <a:pt x="4763" y="376238"/>
                  </a:cubicBezTo>
                  <a:lnTo>
                    <a:pt x="0" y="45624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1EA2F928-9E65-4C9D-BA49-EFA3EF8721B4}"/>
                </a:ext>
              </a:extLst>
            </p:cNvPr>
            <p:cNvSpPr/>
            <p:nvPr/>
          </p:nvSpPr>
          <p:spPr>
            <a:xfrm>
              <a:off x="3742158" y="3566545"/>
              <a:ext cx="251460" cy="329565"/>
            </a:xfrm>
            <a:custGeom>
              <a:avLst/>
              <a:gdLst>
                <a:gd name="connsiteX0" fmla="*/ 79057 w 251460"/>
                <a:gd name="connsiteY0" fmla="*/ 0 h 329565"/>
                <a:gd name="connsiteX1" fmla="*/ 0 w 251460"/>
                <a:gd name="connsiteY1" fmla="*/ 56197 h 329565"/>
                <a:gd name="connsiteX2" fmla="*/ 26670 w 251460"/>
                <a:gd name="connsiteY2" fmla="*/ 112395 h 329565"/>
                <a:gd name="connsiteX3" fmla="*/ 101917 w 251460"/>
                <a:gd name="connsiteY3" fmla="*/ 124777 h 329565"/>
                <a:gd name="connsiteX4" fmla="*/ 177165 w 251460"/>
                <a:gd name="connsiteY4" fmla="*/ 156210 h 329565"/>
                <a:gd name="connsiteX5" fmla="*/ 213360 w 251460"/>
                <a:gd name="connsiteY5" fmla="*/ 233362 h 329565"/>
                <a:gd name="connsiteX6" fmla="*/ 251460 w 251460"/>
                <a:gd name="connsiteY6" fmla="*/ 329565 h 329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460" h="329565">
                  <a:moveTo>
                    <a:pt x="79057" y="0"/>
                  </a:moveTo>
                  <a:cubicBezTo>
                    <a:pt x="49530" y="12382"/>
                    <a:pt x="21907" y="31432"/>
                    <a:pt x="0" y="56197"/>
                  </a:cubicBezTo>
                  <a:cubicBezTo>
                    <a:pt x="0" y="56197"/>
                    <a:pt x="14288" y="112395"/>
                    <a:pt x="26670" y="112395"/>
                  </a:cubicBezTo>
                  <a:cubicBezTo>
                    <a:pt x="39052" y="112395"/>
                    <a:pt x="93345" y="115252"/>
                    <a:pt x="101917" y="124777"/>
                  </a:cubicBezTo>
                  <a:cubicBezTo>
                    <a:pt x="110490" y="134302"/>
                    <a:pt x="168592" y="139065"/>
                    <a:pt x="177165" y="156210"/>
                  </a:cubicBezTo>
                  <a:cubicBezTo>
                    <a:pt x="185738" y="173355"/>
                    <a:pt x="213360" y="206693"/>
                    <a:pt x="213360" y="233362"/>
                  </a:cubicBezTo>
                  <a:cubicBezTo>
                    <a:pt x="213360" y="260033"/>
                    <a:pt x="251460" y="329565"/>
                    <a:pt x="251460" y="32956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A09FFC26-D68D-488B-91B4-048C3C2B2419}"/>
                </a:ext>
              </a:extLst>
            </p:cNvPr>
            <p:cNvSpPr/>
            <p:nvPr/>
          </p:nvSpPr>
          <p:spPr>
            <a:xfrm>
              <a:off x="3693029" y="3746911"/>
              <a:ext cx="199624" cy="274928"/>
            </a:xfrm>
            <a:custGeom>
              <a:avLst/>
              <a:gdLst>
                <a:gd name="connsiteX0" fmla="*/ 66274 w 199624"/>
                <a:gd name="connsiteY0" fmla="*/ 274928 h 274928"/>
                <a:gd name="connsiteX1" fmla="*/ 66274 w 199624"/>
                <a:gd name="connsiteY1" fmla="*/ 244448 h 274928"/>
                <a:gd name="connsiteX2" fmla="*/ 32937 w 199624"/>
                <a:gd name="connsiteY2" fmla="*/ 172058 h 274928"/>
                <a:gd name="connsiteX3" fmla="*/ 1504 w 199624"/>
                <a:gd name="connsiteY3" fmla="*/ 98716 h 274928"/>
                <a:gd name="connsiteX4" fmla="*/ 17697 w 199624"/>
                <a:gd name="connsiteY4" fmla="*/ 42518 h 274928"/>
                <a:gd name="connsiteX5" fmla="*/ 66274 w 199624"/>
                <a:gd name="connsiteY5" fmla="*/ 1561 h 274928"/>
                <a:gd name="connsiteX6" fmla="*/ 132949 w 199624"/>
                <a:gd name="connsiteY6" fmla="*/ 1561 h 274928"/>
                <a:gd name="connsiteX7" fmla="*/ 173907 w 199624"/>
                <a:gd name="connsiteY7" fmla="*/ 24421 h 274928"/>
                <a:gd name="connsiteX8" fmla="*/ 189147 w 199624"/>
                <a:gd name="connsiteY8" fmla="*/ 117766 h 274928"/>
                <a:gd name="connsiteX9" fmla="*/ 176764 w 199624"/>
                <a:gd name="connsiteY9" fmla="*/ 153961 h 274928"/>
                <a:gd name="connsiteX10" fmla="*/ 199624 w 199624"/>
                <a:gd name="connsiteY10" fmla="*/ 241591 h 274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9624" h="274928">
                  <a:moveTo>
                    <a:pt x="66274" y="274928"/>
                  </a:moveTo>
                  <a:lnTo>
                    <a:pt x="66274" y="244448"/>
                  </a:lnTo>
                  <a:cubicBezTo>
                    <a:pt x="66274" y="244448"/>
                    <a:pt x="42462" y="177773"/>
                    <a:pt x="32937" y="172058"/>
                  </a:cubicBezTo>
                  <a:cubicBezTo>
                    <a:pt x="23412" y="166343"/>
                    <a:pt x="9124" y="120623"/>
                    <a:pt x="1504" y="98716"/>
                  </a:cubicBezTo>
                  <a:cubicBezTo>
                    <a:pt x="-6116" y="76808"/>
                    <a:pt x="17697" y="42518"/>
                    <a:pt x="17697" y="42518"/>
                  </a:cubicBezTo>
                  <a:lnTo>
                    <a:pt x="66274" y="1561"/>
                  </a:lnTo>
                  <a:lnTo>
                    <a:pt x="132949" y="1561"/>
                  </a:lnTo>
                  <a:cubicBezTo>
                    <a:pt x="132949" y="1561"/>
                    <a:pt x="173907" y="-8917"/>
                    <a:pt x="173907" y="24421"/>
                  </a:cubicBezTo>
                  <a:cubicBezTo>
                    <a:pt x="173907" y="57758"/>
                    <a:pt x="192004" y="114908"/>
                    <a:pt x="189147" y="117766"/>
                  </a:cubicBezTo>
                  <a:cubicBezTo>
                    <a:pt x="176764" y="125386"/>
                    <a:pt x="171049" y="140626"/>
                    <a:pt x="176764" y="153961"/>
                  </a:cubicBezTo>
                  <a:cubicBezTo>
                    <a:pt x="186289" y="177773"/>
                    <a:pt x="199624" y="241591"/>
                    <a:pt x="199624" y="241591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D398F48-C0ED-4398-9A52-9DD5677DBB94}"/>
                </a:ext>
              </a:extLst>
            </p:cNvPr>
            <p:cNvSpPr/>
            <p:nvPr/>
          </p:nvSpPr>
          <p:spPr>
            <a:xfrm>
              <a:off x="3631668" y="3434147"/>
              <a:ext cx="180975" cy="64161"/>
            </a:xfrm>
            <a:custGeom>
              <a:avLst/>
              <a:gdLst>
                <a:gd name="connsiteX0" fmla="*/ 0 w 180975"/>
                <a:gd name="connsiteY0" fmla="*/ 0 h 64161"/>
                <a:gd name="connsiteX1" fmla="*/ 75248 w 180975"/>
                <a:gd name="connsiteY1" fmla="*/ 63818 h 64161"/>
                <a:gd name="connsiteX2" fmla="*/ 157163 w 180975"/>
                <a:gd name="connsiteY2" fmla="*/ 63818 h 64161"/>
                <a:gd name="connsiteX3" fmla="*/ 180975 w 180975"/>
                <a:gd name="connsiteY3" fmla="*/ 60007 h 64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975" h="64161">
                  <a:moveTo>
                    <a:pt x="0" y="0"/>
                  </a:moveTo>
                  <a:lnTo>
                    <a:pt x="75248" y="63818"/>
                  </a:lnTo>
                  <a:cubicBezTo>
                    <a:pt x="75248" y="63818"/>
                    <a:pt x="137160" y="58103"/>
                    <a:pt x="157163" y="63818"/>
                  </a:cubicBezTo>
                  <a:cubicBezTo>
                    <a:pt x="164783" y="64770"/>
                    <a:pt x="173355" y="63818"/>
                    <a:pt x="180975" y="6000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8BBA6B73-2840-492B-9C6C-E709E23D295F}"/>
                </a:ext>
              </a:extLst>
            </p:cNvPr>
            <p:cNvSpPr/>
            <p:nvPr/>
          </p:nvSpPr>
          <p:spPr>
            <a:xfrm>
              <a:off x="3845981" y="3380807"/>
              <a:ext cx="192411" cy="304800"/>
            </a:xfrm>
            <a:custGeom>
              <a:avLst/>
              <a:gdLst>
                <a:gd name="connsiteX0" fmla="*/ 96202 w 192411"/>
                <a:gd name="connsiteY0" fmla="*/ 304800 h 304800"/>
                <a:gd name="connsiteX1" fmla="*/ 0 w 192411"/>
                <a:gd name="connsiteY1" fmla="*/ 106680 h 304800"/>
                <a:gd name="connsiteX2" fmla="*/ 96202 w 192411"/>
                <a:gd name="connsiteY2" fmla="*/ 0 h 304800"/>
                <a:gd name="connsiteX3" fmla="*/ 192405 w 192411"/>
                <a:gd name="connsiteY3" fmla="*/ 106680 h 304800"/>
                <a:gd name="connsiteX4" fmla="*/ 96202 w 192411"/>
                <a:gd name="connsiteY4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411" h="304800">
                  <a:moveTo>
                    <a:pt x="96202" y="304800"/>
                  </a:moveTo>
                  <a:cubicBezTo>
                    <a:pt x="96202" y="304800"/>
                    <a:pt x="0" y="213360"/>
                    <a:pt x="0" y="106680"/>
                  </a:cubicBezTo>
                  <a:cubicBezTo>
                    <a:pt x="0" y="53340"/>
                    <a:pt x="24765" y="0"/>
                    <a:pt x="96202" y="0"/>
                  </a:cubicBezTo>
                  <a:cubicBezTo>
                    <a:pt x="167640" y="0"/>
                    <a:pt x="192405" y="53340"/>
                    <a:pt x="192405" y="106680"/>
                  </a:cubicBezTo>
                  <a:cubicBezTo>
                    <a:pt x="193357" y="213360"/>
                    <a:pt x="96202" y="304800"/>
                    <a:pt x="96202" y="30480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5357F99-3649-4CC8-A566-B06BC7C1A71B}"/>
                </a:ext>
              </a:extLst>
            </p:cNvPr>
            <p:cNvSpPr/>
            <p:nvPr/>
          </p:nvSpPr>
          <p:spPr>
            <a:xfrm>
              <a:off x="3885033" y="3428432"/>
              <a:ext cx="114300" cy="11430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582"/>
                    <a:pt x="88582" y="114300"/>
                    <a:pt x="57150" y="114300"/>
                  </a:cubicBezTo>
                  <a:cubicBezTo>
                    <a:pt x="25717" y="114300"/>
                    <a:pt x="0" y="88582"/>
                    <a:pt x="0" y="57150"/>
                  </a:cubicBezTo>
                  <a:cubicBezTo>
                    <a:pt x="0" y="25718"/>
                    <a:pt x="25717" y="0"/>
                    <a:pt x="57150" y="0"/>
                  </a:cubicBezTo>
                  <a:cubicBezTo>
                    <a:pt x="88582" y="0"/>
                    <a:pt x="114300" y="25718"/>
                    <a:pt x="114300" y="5715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5" name="Graphic 53">
            <a:extLst>
              <a:ext uri="{FF2B5EF4-FFF2-40B4-BE49-F238E27FC236}">
                <a16:creationId xmlns:a16="http://schemas.microsoft.com/office/drawing/2014/main" id="{3D7FBB8F-7741-4ECF-8AFE-6385A805480E}"/>
              </a:ext>
            </a:extLst>
          </p:cNvPr>
          <p:cNvGrpSpPr/>
          <p:nvPr/>
        </p:nvGrpSpPr>
        <p:grpSpPr>
          <a:xfrm>
            <a:off x="5698969" y="3409382"/>
            <a:ext cx="407669" cy="598169"/>
            <a:chOff x="5698969" y="3409382"/>
            <a:chExt cx="407669" cy="598169"/>
          </a:xfrm>
          <a:noFill/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6A9AC59-63D8-4BB9-8108-A6A21F8EA5DC}"/>
                </a:ext>
              </a:extLst>
            </p:cNvPr>
            <p:cNvSpPr/>
            <p:nvPr/>
          </p:nvSpPr>
          <p:spPr>
            <a:xfrm>
              <a:off x="5765644" y="3476057"/>
              <a:ext cx="274319" cy="274319"/>
            </a:xfrm>
            <a:custGeom>
              <a:avLst/>
              <a:gdLst>
                <a:gd name="connsiteX0" fmla="*/ 274320 w 274319"/>
                <a:gd name="connsiteY0" fmla="*/ 0 h 274319"/>
                <a:gd name="connsiteX1" fmla="*/ 274320 w 274319"/>
                <a:gd name="connsiteY1" fmla="*/ 204788 h 274319"/>
                <a:gd name="connsiteX2" fmla="*/ 204787 w 274319"/>
                <a:gd name="connsiteY2" fmla="*/ 274320 h 274319"/>
                <a:gd name="connsiteX3" fmla="*/ 204787 w 274319"/>
                <a:gd name="connsiteY3" fmla="*/ 274320 h 274319"/>
                <a:gd name="connsiteX4" fmla="*/ 0 w 274319"/>
                <a:gd name="connsiteY4" fmla="*/ 274320 h 274319"/>
                <a:gd name="connsiteX5" fmla="*/ 0 w 274319"/>
                <a:gd name="connsiteY5" fmla="*/ 274320 h 274319"/>
                <a:gd name="connsiteX6" fmla="*/ 0 w 274319"/>
                <a:gd name="connsiteY6" fmla="*/ 69532 h 274319"/>
                <a:gd name="connsiteX7" fmla="*/ 69532 w 274319"/>
                <a:gd name="connsiteY7" fmla="*/ 0 h 274319"/>
                <a:gd name="connsiteX8" fmla="*/ 69532 w 274319"/>
                <a:gd name="connsiteY8" fmla="*/ 0 h 274319"/>
                <a:gd name="connsiteX9" fmla="*/ 274320 w 274319"/>
                <a:gd name="connsiteY9" fmla="*/ 0 h 274319"/>
                <a:gd name="connsiteX10" fmla="*/ 274320 w 274319"/>
                <a:gd name="connsiteY10" fmla="*/ 0 h 27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4319" h="274319">
                  <a:moveTo>
                    <a:pt x="274320" y="0"/>
                  </a:moveTo>
                  <a:lnTo>
                    <a:pt x="274320" y="204788"/>
                  </a:lnTo>
                  <a:cubicBezTo>
                    <a:pt x="274320" y="242888"/>
                    <a:pt x="242887" y="274320"/>
                    <a:pt x="204787" y="274320"/>
                  </a:cubicBezTo>
                  <a:lnTo>
                    <a:pt x="204787" y="274320"/>
                  </a:lnTo>
                  <a:lnTo>
                    <a:pt x="0" y="274320"/>
                  </a:lnTo>
                  <a:lnTo>
                    <a:pt x="0" y="274320"/>
                  </a:lnTo>
                  <a:lnTo>
                    <a:pt x="0" y="69532"/>
                  </a:lnTo>
                  <a:cubicBezTo>
                    <a:pt x="0" y="31432"/>
                    <a:pt x="31432" y="0"/>
                    <a:pt x="69532" y="0"/>
                  </a:cubicBezTo>
                  <a:lnTo>
                    <a:pt x="69532" y="0"/>
                  </a:lnTo>
                  <a:lnTo>
                    <a:pt x="274320" y="0"/>
                  </a:lnTo>
                  <a:lnTo>
                    <a:pt x="274320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2A06DA9E-661F-4360-A357-C8FD456113E6}"/>
                </a:ext>
              </a:extLst>
            </p:cNvPr>
            <p:cNvSpPr/>
            <p:nvPr/>
          </p:nvSpPr>
          <p:spPr>
            <a:xfrm>
              <a:off x="5698969" y="3409382"/>
              <a:ext cx="407669" cy="598169"/>
            </a:xfrm>
            <a:custGeom>
              <a:avLst/>
              <a:gdLst>
                <a:gd name="connsiteX0" fmla="*/ 136208 w 407669"/>
                <a:gd name="connsiteY0" fmla="*/ 0 h 598169"/>
                <a:gd name="connsiteX1" fmla="*/ 0 w 407669"/>
                <a:gd name="connsiteY1" fmla="*/ 136208 h 598169"/>
                <a:gd name="connsiteX2" fmla="*/ 0 w 407669"/>
                <a:gd name="connsiteY2" fmla="*/ 598170 h 598169"/>
                <a:gd name="connsiteX3" fmla="*/ 190500 w 407669"/>
                <a:gd name="connsiteY3" fmla="*/ 407670 h 598169"/>
                <a:gd name="connsiteX4" fmla="*/ 271462 w 407669"/>
                <a:gd name="connsiteY4" fmla="*/ 407670 h 598169"/>
                <a:gd name="connsiteX5" fmla="*/ 407670 w 407669"/>
                <a:gd name="connsiteY5" fmla="*/ 272415 h 598169"/>
                <a:gd name="connsiteX6" fmla="*/ 407670 w 407669"/>
                <a:gd name="connsiteY6" fmla="*/ 0 h 598169"/>
                <a:gd name="connsiteX7" fmla="*/ 136208 w 407669"/>
                <a:gd name="connsiteY7" fmla="*/ 0 h 598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7669" h="598169">
                  <a:moveTo>
                    <a:pt x="136208" y="0"/>
                  </a:moveTo>
                  <a:cubicBezTo>
                    <a:pt x="60960" y="0"/>
                    <a:pt x="0" y="60960"/>
                    <a:pt x="0" y="136208"/>
                  </a:cubicBezTo>
                  <a:lnTo>
                    <a:pt x="0" y="598170"/>
                  </a:lnTo>
                  <a:lnTo>
                    <a:pt x="190500" y="407670"/>
                  </a:lnTo>
                  <a:lnTo>
                    <a:pt x="271462" y="407670"/>
                  </a:lnTo>
                  <a:cubicBezTo>
                    <a:pt x="346710" y="407670"/>
                    <a:pt x="406718" y="346710"/>
                    <a:pt x="407670" y="272415"/>
                  </a:cubicBezTo>
                  <a:lnTo>
                    <a:pt x="407670" y="0"/>
                  </a:lnTo>
                  <a:lnTo>
                    <a:pt x="136208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0" name="Graphic 55">
            <a:extLst>
              <a:ext uri="{FF2B5EF4-FFF2-40B4-BE49-F238E27FC236}">
                <a16:creationId xmlns:a16="http://schemas.microsoft.com/office/drawing/2014/main" id="{E7C5184C-323D-499C-99D9-66B34DC0FD97}"/>
              </a:ext>
            </a:extLst>
          </p:cNvPr>
          <p:cNvGrpSpPr/>
          <p:nvPr/>
        </p:nvGrpSpPr>
        <p:grpSpPr>
          <a:xfrm>
            <a:off x="7795797" y="3437957"/>
            <a:ext cx="528251" cy="541522"/>
            <a:chOff x="7795797" y="3437957"/>
            <a:chExt cx="528251" cy="541522"/>
          </a:xfrm>
          <a:noFill/>
        </p:grpSpPr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227794C6-E710-45A0-88D9-940BCA52B582}"/>
                </a:ext>
              </a:extLst>
            </p:cNvPr>
            <p:cNvSpPr/>
            <p:nvPr/>
          </p:nvSpPr>
          <p:spPr>
            <a:xfrm>
              <a:off x="8111074" y="3774190"/>
              <a:ext cx="166687" cy="166687"/>
            </a:xfrm>
            <a:custGeom>
              <a:avLst/>
              <a:gdLst>
                <a:gd name="connsiteX0" fmla="*/ 142875 w 166687"/>
                <a:gd name="connsiteY0" fmla="*/ 128588 h 166687"/>
                <a:gd name="connsiteX1" fmla="*/ 166688 w 166687"/>
                <a:gd name="connsiteY1" fmla="*/ 166688 h 166687"/>
                <a:gd name="connsiteX2" fmla="*/ 0 w 166687"/>
                <a:gd name="connsiteY2" fmla="*/ 155258 h 166687"/>
                <a:gd name="connsiteX3" fmla="*/ 62865 w 166687"/>
                <a:gd name="connsiteY3" fmla="*/ 0 h 166687"/>
                <a:gd name="connsiteX4" fmla="*/ 80963 w 166687"/>
                <a:gd name="connsiteY4" fmla="*/ 29527 h 16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687" h="166687">
                  <a:moveTo>
                    <a:pt x="142875" y="128588"/>
                  </a:moveTo>
                  <a:lnTo>
                    <a:pt x="166688" y="166688"/>
                  </a:lnTo>
                  <a:lnTo>
                    <a:pt x="0" y="155258"/>
                  </a:lnTo>
                  <a:lnTo>
                    <a:pt x="62865" y="0"/>
                  </a:lnTo>
                  <a:lnTo>
                    <a:pt x="80963" y="2952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1D8F7D7-DE11-4DF3-8E7D-BB4451A210C8}"/>
                </a:ext>
              </a:extLst>
            </p:cNvPr>
            <p:cNvSpPr/>
            <p:nvPr/>
          </p:nvSpPr>
          <p:spPr>
            <a:xfrm>
              <a:off x="8052972" y="3437957"/>
              <a:ext cx="161924" cy="181927"/>
            </a:xfrm>
            <a:custGeom>
              <a:avLst/>
              <a:gdLst>
                <a:gd name="connsiteX0" fmla="*/ 56197 w 161924"/>
                <a:gd name="connsiteY0" fmla="*/ 41910 h 181927"/>
                <a:gd name="connsiteX1" fmla="*/ 73343 w 161924"/>
                <a:gd name="connsiteY1" fmla="*/ 0 h 181927"/>
                <a:gd name="connsiteX2" fmla="*/ 161925 w 161924"/>
                <a:gd name="connsiteY2" fmla="*/ 141922 h 181927"/>
                <a:gd name="connsiteX3" fmla="*/ 0 w 161924"/>
                <a:gd name="connsiteY3" fmla="*/ 181927 h 181927"/>
                <a:gd name="connsiteX4" fmla="*/ 12382 w 161924"/>
                <a:gd name="connsiteY4" fmla="*/ 150495 h 181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4" h="181927">
                  <a:moveTo>
                    <a:pt x="56197" y="41910"/>
                  </a:moveTo>
                  <a:lnTo>
                    <a:pt x="73343" y="0"/>
                  </a:lnTo>
                  <a:lnTo>
                    <a:pt x="161925" y="141922"/>
                  </a:lnTo>
                  <a:lnTo>
                    <a:pt x="0" y="181927"/>
                  </a:lnTo>
                  <a:lnTo>
                    <a:pt x="12382" y="15049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ADD12E64-7E1B-4EFE-B8B5-4F394D7ACCDA}"/>
                </a:ext>
              </a:extLst>
            </p:cNvPr>
            <p:cNvSpPr/>
            <p:nvPr/>
          </p:nvSpPr>
          <p:spPr>
            <a:xfrm>
              <a:off x="7795797" y="3679892"/>
              <a:ext cx="193357" cy="148589"/>
            </a:xfrm>
            <a:custGeom>
              <a:avLst/>
              <a:gdLst>
                <a:gd name="connsiteX0" fmla="*/ 43815 w 193357"/>
                <a:gd name="connsiteY0" fmla="*/ 141923 h 148589"/>
                <a:gd name="connsiteX1" fmla="*/ 0 w 193357"/>
                <a:gd name="connsiteY1" fmla="*/ 148590 h 148589"/>
                <a:gd name="connsiteX2" fmla="*/ 75247 w 193357"/>
                <a:gd name="connsiteY2" fmla="*/ 0 h 148589"/>
                <a:gd name="connsiteX3" fmla="*/ 193358 w 193357"/>
                <a:gd name="connsiteY3" fmla="*/ 117158 h 148589"/>
                <a:gd name="connsiteX4" fmla="*/ 158115 w 193357"/>
                <a:gd name="connsiteY4" fmla="*/ 122873 h 148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357" h="148589">
                  <a:moveTo>
                    <a:pt x="43815" y="141923"/>
                  </a:moveTo>
                  <a:lnTo>
                    <a:pt x="0" y="148590"/>
                  </a:lnTo>
                  <a:lnTo>
                    <a:pt x="75247" y="0"/>
                  </a:lnTo>
                  <a:lnTo>
                    <a:pt x="193358" y="117158"/>
                  </a:lnTo>
                  <a:lnTo>
                    <a:pt x="158115" y="12287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B48C7A30-3368-4437-8D74-EEC0448AC2AE}"/>
                </a:ext>
              </a:extLst>
            </p:cNvPr>
            <p:cNvSpPr/>
            <p:nvPr/>
          </p:nvSpPr>
          <p:spPr>
            <a:xfrm>
              <a:off x="7932421" y="3587500"/>
              <a:ext cx="132933" cy="153352"/>
            </a:xfrm>
            <a:custGeom>
              <a:avLst/>
              <a:gdLst>
                <a:gd name="connsiteX0" fmla="*/ 536 w 132933"/>
                <a:gd name="connsiteY0" fmla="*/ 153352 h 153352"/>
                <a:gd name="connsiteX1" fmla="*/ 26253 w 132933"/>
                <a:gd name="connsiteY1" fmla="*/ 58102 h 153352"/>
                <a:gd name="connsiteX2" fmla="*/ 132933 w 132933"/>
                <a:gd name="connsiteY2" fmla="*/ 0 h 15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2933" h="153352">
                  <a:moveTo>
                    <a:pt x="536" y="153352"/>
                  </a:moveTo>
                  <a:cubicBezTo>
                    <a:pt x="-2322" y="119063"/>
                    <a:pt x="6251" y="85725"/>
                    <a:pt x="26253" y="58102"/>
                  </a:cubicBezTo>
                  <a:cubicBezTo>
                    <a:pt x="51018" y="23813"/>
                    <a:pt x="90071" y="1905"/>
                    <a:pt x="132933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4CD1BBE-2A77-4F78-AAD6-D1869D965D18}"/>
                </a:ext>
              </a:extLst>
            </p:cNvPr>
            <p:cNvSpPr/>
            <p:nvPr/>
          </p:nvSpPr>
          <p:spPr>
            <a:xfrm>
              <a:off x="7953911" y="3802765"/>
              <a:ext cx="188594" cy="65969"/>
            </a:xfrm>
            <a:custGeom>
              <a:avLst/>
              <a:gdLst>
                <a:gd name="connsiteX0" fmla="*/ 188595 w 188594"/>
                <a:gd name="connsiteY0" fmla="*/ 47625 h 65969"/>
                <a:gd name="connsiteX1" fmla="*/ 0 w 188594"/>
                <a:gd name="connsiteY1" fmla="*/ 0 h 65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8594" h="65969">
                  <a:moveTo>
                    <a:pt x="188595" y="47625"/>
                  </a:moveTo>
                  <a:cubicBezTo>
                    <a:pt x="122873" y="84773"/>
                    <a:pt x="40005" y="63817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7B8CE207-D73B-4B3E-86BF-E0D97DA033F3}"/>
                </a:ext>
              </a:extLst>
            </p:cNvPr>
            <p:cNvSpPr/>
            <p:nvPr/>
          </p:nvSpPr>
          <p:spPr>
            <a:xfrm>
              <a:off x="8131077" y="3599882"/>
              <a:ext cx="82912" cy="203834"/>
            </a:xfrm>
            <a:custGeom>
              <a:avLst/>
              <a:gdLst>
                <a:gd name="connsiteX0" fmla="*/ 0 w 82912"/>
                <a:gd name="connsiteY0" fmla="*/ 0 h 203834"/>
                <a:gd name="connsiteX1" fmla="*/ 24765 w 82912"/>
                <a:gd name="connsiteY1" fmla="*/ 14288 h 203834"/>
                <a:gd name="connsiteX2" fmla="*/ 60960 w 82912"/>
                <a:gd name="connsiteY2" fmla="*/ 203835 h 20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912" h="203834">
                  <a:moveTo>
                    <a:pt x="0" y="0"/>
                  </a:moveTo>
                  <a:cubicBezTo>
                    <a:pt x="8573" y="3810"/>
                    <a:pt x="17145" y="8572"/>
                    <a:pt x="24765" y="14288"/>
                  </a:cubicBezTo>
                  <a:cubicBezTo>
                    <a:pt x="84773" y="58102"/>
                    <a:pt x="100965" y="140970"/>
                    <a:pt x="60960" y="20383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F148A1BD-1BFE-4650-8D98-0B002B95C4D3}"/>
                </a:ext>
              </a:extLst>
            </p:cNvPr>
            <p:cNvSpPr/>
            <p:nvPr/>
          </p:nvSpPr>
          <p:spPr>
            <a:xfrm>
              <a:off x="7821851" y="3477442"/>
              <a:ext cx="287317" cy="291985"/>
            </a:xfrm>
            <a:custGeom>
              <a:avLst/>
              <a:gdLst>
                <a:gd name="connsiteX0" fmla="*/ 3473 w 287317"/>
                <a:gd name="connsiteY0" fmla="*/ 291985 h 291985"/>
                <a:gd name="connsiteX1" fmla="*/ 210165 w 287317"/>
                <a:gd name="connsiteY1" fmla="*/ 3378 h 291985"/>
                <a:gd name="connsiteX2" fmla="*/ 287318 w 287317"/>
                <a:gd name="connsiteY2" fmla="*/ 2425 h 29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7317" h="291985">
                  <a:moveTo>
                    <a:pt x="3473" y="291985"/>
                  </a:moveTo>
                  <a:cubicBezTo>
                    <a:pt x="-19387" y="155778"/>
                    <a:pt x="73005" y="26238"/>
                    <a:pt x="210165" y="3378"/>
                  </a:cubicBezTo>
                  <a:cubicBezTo>
                    <a:pt x="235883" y="-432"/>
                    <a:pt x="261600" y="-1385"/>
                    <a:pt x="287318" y="242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632CE58E-46E6-4D30-BD2B-B50C37282571}"/>
                </a:ext>
              </a:extLst>
            </p:cNvPr>
            <p:cNvSpPr/>
            <p:nvPr/>
          </p:nvSpPr>
          <p:spPr>
            <a:xfrm>
              <a:off x="7839611" y="3820862"/>
              <a:ext cx="374332" cy="158617"/>
            </a:xfrm>
            <a:custGeom>
              <a:avLst/>
              <a:gdLst>
                <a:gd name="connsiteX0" fmla="*/ 374333 w 374332"/>
                <a:gd name="connsiteY0" fmla="*/ 115252 h 158617"/>
                <a:gd name="connsiteX1" fmla="*/ 25718 w 374332"/>
                <a:gd name="connsiteY1" fmla="*/ 48577 h 158617"/>
                <a:gd name="connsiteX2" fmla="*/ 0 w 374332"/>
                <a:gd name="connsiteY2" fmla="*/ 0 h 15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4332" h="158617">
                  <a:moveTo>
                    <a:pt x="374333" y="115252"/>
                  </a:moveTo>
                  <a:cubicBezTo>
                    <a:pt x="260033" y="193357"/>
                    <a:pt x="103823" y="162877"/>
                    <a:pt x="25718" y="48577"/>
                  </a:cubicBezTo>
                  <a:cubicBezTo>
                    <a:pt x="15240" y="33338"/>
                    <a:pt x="6668" y="17145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44D8E9CB-FC5B-4CDC-8112-9B1AB8427CBF}"/>
                </a:ext>
              </a:extLst>
            </p:cNvPr>
            <p:cNvSpPr/>
            <p:nvPr/>
          </p:nvSpPr>
          <p:spPr>
            <a:xfrm>
              <a:off x="8160604" y="3493202"/>
              <a:ext cx="163444" cy="410527"/>
            </a:xfrm>
            <a:custGeom>
              <a:avLst/>
              <a:gdLst>
                <a:gd name="connsiteX0" fmla="*/ 0 w 163444"/>
                <a:gd name="connsiteY0" fmla="*/ 0 h 410527"/>
                <a:gd name="connsiteX1" fmla="*/ 59055 w 163444"/>
                <a:gd name="connsiteY1" fmla="*/ 31432 h 410527"/>
                <a:gd name="connsiteX2" fmla="*/ 116205 w 163444"/>
                <a:gd name="connsiteY2" fmla="*/ 381953 h 410527"/>
                <a:gd name="connsiteX3" fmla="*/ 116205 w 163444"/>
                <a:gd name="connsiteY3" fmla="*/ 382905 h 410527"/>
                <a:gd name="connsiteX4" fmla="*/ 93345 w 163444"/>
                <a:gd name="connsiteY4" fmla="*/ 410528 h 410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444" h="410527">
                  <a:moveTo>
                    <a:pt x="0" y="0"/>
                  </a:moveTo>
                  <a:cubicBezTo>
                    <a:pt x="20955" y="7620"/>
                    <a:pt x="40958" y="19050"/>
                    <a:pt x="59055" y="31432"/>
                  </a:cubicBezTo>
                  <a:cubicBezTo>
                    <a:pt x="171450" y="112395"/>
                    <a:pt x="197167" y="269558"/>
                    <a:pt x="116205" y="381953"/>
                  </a:cubicBezTo>
                  <a:cubicBezTo>
                    <a:pt x="116205" y="381953"/>
                    <a:pt x="116205" y="381953"/>
                    <a:pt x="116205" y="382905"/>
                  </a:cubicBezTo>
                  <a:cubicBezTo>
                    <a:pt x="109538" y="392430"/>
                    <a:pt x="101917" y="401955"/>
                    <a:pt x="93345" y="41052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2" name="Graphic 59">
            <a:extLst>
              <a:ext uri="{FF2B5EF4-FFF2-40B4-BE49-F238E27FC236}">
                <a16:creationId xmlns:a16="http://schemas.microsoft.com/office/drawing/2014/main" id="{DBD439AE-300C-4BCF-9210-AC91130B161D}"/>
              </a:ext>
            </a:extLst>
          </p:cNvPr>
          <p:cNvGrpSpPr/>
          <p:nvPr/>
        </p:nvGrpSpPr>
        <p:grpSpPr>
          <a:xfrm>
            <a:off x="1381488" y="5161837"/>
            <a:ext cx="376237" cy="556259"/>
            <a:chOff x="1381488" y="5161837"/>
            <a:chExt cx="376237" cy="556259"/>
          </a:xfrm>
          <a:noFill/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5651A65A-BD80-460D-BB46-26867C549C52}"/>
                </a:ext>
              </a:extLst>
            </p:cNvPr>
            <p:cNvSpPr/>
            <p:nvPr/>
          </p:nvSpPr>
          <p:spPr>
            <a:xfrm>
              <a:off x="1381488" y="5161837"/>
              <a:ext cx="9525" cy="556259"/>
            </a:xfrm>
            <a:custGeom>
              <a:avLst/>
              <a:gdLst>
                <a:gd name="connsiteX0" fmla="*/ 0 w 9525"/>
                <a:gd name="connsiteY0" fmla="*/ 556260 h 556259"/>
                <a:gd name="connsiteX1" fmla="*/ 0 w 9525"/>
                <a:gd name="connsiteY1" fmla="*/ 0 h 5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56259">
                  <a:moveTo>
                    <a:pt x="0" y="55626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7D292649-D82A-4EB4-B054-13FE2AE57354}"/>
                </a:ext>
              </a:extLst>
            </p:cNvPr>
            <p:cNvSpPr/>
            <p:nvPr/>
          </p:nvSpPr>
          <p:spPr>
            <a:xfrm>
              <a:off x="1381488" y="5161837"/>
              <a:ext cx="376237" cy="278130"/>
            </a:xfrm>
            <a:custGeom>
              <a:avLst/>
              <a:gdLst>
                <a:gd name="connsiteX0" fmla="*/ 376237 w 376237"/>
                <a:gd name="connsiteY0" fmla="*/ 278130 h 278130"/>
                <a:gd name="connsiteX1" fmla="*/ 0 w 376237"/>
                <a:gd name="connsiteY1" fmla="*/ 278130 h 278130"/>
                <a:gd name="connsiteX2" fmla="*/ 0 w 376237"/>
                <a:gd name="connsiteY2" fmla="*/ 0 h 278130"/>
                <a:gd name="connsiteX3" fmla="*/ 376237 w 376237"/>
                <a:gd name="connsiteY3" fmla="*/ 0 h 278130"/>
                <a:gd name="connsiteX4" fmla="*/ 257175 w 376237"/>
                <a:gd name="connsiteY4" fmla="*/ 139065 h 278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6237" h="278130">
                  <a:moveTo>
                    <a:pt x="376237" y="278130"/>
                  </a:moveTo>
                  <a:lnTo>
                    <a:pt x="0" y="278130"/>
                  </a:lnTo>
                  <a:lnTo>
                    <a:pt x="0" y="0"/>
                  </a:lnTo>
                  <a:lnTo>
                    <a:pt x="376237" y="0"/>
                  </a:lnTo>
                  <a:lnTo>
                    <a:pt x="257175" y="1390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7" name="Graphic 61">
            <a:extLst>
              <a:ext uri="{FF2B5EF4-FFF2-40B4-BE49-F238E27FC236}">
                <a16:creationId xmlns:a16="http://schemas.microsoft.com/office/drawing/2014/main" id="{EB6113C5-F468-4420-A428-C9CDA07CE762}"/>
              </a:ext>
            </a:extLst>
          </p:cNvPr>
          <p:cNvGrpSpPr/>
          <p:nvPr/>
        </p:nvGrpSpPr>
        <p:grpSpPr>
          <a:xfrm>
            <a:off x="3440216" y="5133262"/>
            <a:ext cx="592073" cy="603884"/>
            <a:chOff x="3440216" y="5133262"/>
            <a:chExt cx="592073" cy="603884"/>
          </a:xfrm>
          <a:noFill/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CB070E99-0425-46CA-AAD1-BCC41E892365}"/>
                </a:ext>
              </a:extLst>
            </p:cNvPr>
            <p:cNvSpPr/>
            <p:nvPr/>
          </p:nvSpPr>
          <p:spPr>
            <a:xfrm>
              <a:off x="3440216" y="5144692"/>
              <a:ext cx="592073" cy="592454"/>
            </a:xfrm>
            <a:custGeom>
              <a:avLst/>
              <a:gdLst>
                <a:gd name="connsiteX0" fmla="*/ 576262 w 592073"/>
                <a:gd name="connsiteY0" fmla="*/ 200025 h 592454"/>
                <a:gd name="connsiteX1" fmla="*/ 391478 w 592073"/>
                <a:gd name="connsiteY1" fmla="*/ 576263 h 592454"/>
                <a:gd name="connsiteX2" fmla="*/ 296228 w 592073"/>
                <a:gd name="connsiteY2" fmla="*/ 592455 h 592454"/>
                <a:gd name="connsiteX3" fmla="*/ 296228 w 592073"/>
                <a:gd name="connsiteY3" fmla="*/ 592455 h 592454"/>
                <a:gd name="connsiteX4" fmla="*/ 0 w 592073"/>
                <a:gd name="connsiteY4" fmla="*/ 296228 h 592454"/>
                <a:gd name="connsiteX5" fmla="*/ 296228 w 592073"/>
                <a:gd name="connsiteY5" fmla="*/ 0 h 592454"/>
                <a:gd name="connsiteX6" fmla="*/ 296228 w 592073"/>
                <a:gd name="connsiteY6" fmla="*/ 0 h 592454"/>
                <a:gd name="connsiteX7" fmla="*/ 364808 w 592073"/>
                <a:gd name="connsiteY7" fmla="*/ 7620 h 592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73" h="592454">
                  <a:moveTo>
                    <a:pt x="576262" y="200025"/>
                  </a:moveTo>
                  <a:cubicBezTo>
                    <a:pt x="628650" y="355282"/>
                    <a:pt x="546735" y="522923"/>
                    <a:pt x="391478" y="576263"/>
                  </a:cubicBezTo>
                  <a:cubicBezTo>
                    <a:pt x="360997" y="586740"/>
                    <a:pt x="328612" y="592455"/>
                    <a:pt x="296228" y="592455"/>
                  </a:cubicBezTo>
                  <a:lnTo>
                    <a:pt x="296228" y="592455"/>
                  </a:lnTo>
                  <a:cubicBezTo>
                    <a:pt x="132397" y="592455"/>
                    <a:pt x="0" y="459105"/>
                    <a:pt x="0" y="296228"/>
                  </a:cubicBezTo>
                  <a:cubicBezTo>
                    <a:pt x="0" y="133350"/>
                    <a:pt x="132397" y="0"/>
                    <a:pt x="296228" y="0"/>
                  </a:cubicBezTo>
                  <a:lnTo>
                    <a:pt x="296228" y="0"/>
                  </a:lnTo>
                  <a:cubicBezTo>
                    <a:pt x="319088" y="0"/>
                    <a:pt x="341947" y="2858"/>
                    <a:pt x="364808" y="762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D3FC39E-BB34-470D-AB59-B68E07E274ED}"/>
                </a:ext>
              </a:extLst>
            </p:cNvPr>
            <p:cNvSpPr/>
            <p:nvPr/>
          </p:nvSpPr>
          <p:spPr>
            <a:xfrm>
              <a:off x="3567850" y="5144692"/>
              <a:ext cx="334327" cy="591502"/>
            </a:xfrm>
            <a:custGeom>
              <a:avLst/>
              <a:gdLst>
                <a:gd name="connsiteX0" fmla="*/ 334328 w 334327"/>
                <a:gd name="connsiteY0" fmla="*/ 330518 h 591502"/>
                <a:gd name="connsiteX1" fmla="*/ 167640 w 334327"/>
                <a:gd name="connsiteY1" fmla="*/ 591503 h 591502"/>
                <a:gd name="connsiteX2" fmla="*/ 0 w 334327"/>
                <a:gd name="connsiteY2" fmla="*/ 295275 h 591502"/>
                <a:gd name="connsiteX3" fmla="*/ 168593 w 334327"/>
                <a:gd name="connsiteY3" fmla="*/ 0 h 591502"/>
                <a:gd name="connsiteX4" fmla="*/ 220980 w 334327"/>
                <a:gd name="connsiteY4" fmla="*/ 37147 h 591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4327" h="591502">
                  <a:moveTo>
                    <a:pt x="334328" y="330518"/>
                  </a:moveTo>
                  <a:cubicBezTo>
                    <a:pt x="322898" y="437198"/>
                    <a:pt x="258127" y="543878"/>
                    <a:pt x="167640" y="591503"/>
                  </a:cubicBezTo>
                  <a:cubicBezTo>
                    <a:pt x="68580" y="539115"/>
                    <a:pt x="0" y="413385"/>
                    <a:pt x="0" y="295275"/>
                  </a:cubicBezTo>
                  <a:cubicBezTo>
                    <a:pt x="0" y="177165"/>
                    <a:pt x="68580" y="53340"/>
                    <a:pt x="168593" y="0"/>
                  </a:cubicBezTo>
                  <a:cubicBezTo>
                    <a:pt x="187643" y="10478"/>
                    <a:pt x="204788" y="22860"/>
                    <a:pt x="220980" y="3714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7E3726B7-67D1-4128-9219-1EA35E1B96F9}"/>
                </a:ext>
              </a:extLst>
            </p:cNvPr>
            <p:cNvSpPr/>
            <p:nvPr/>
          </p:nvSpPr>
          <p:spPr>
            <a:xfrm>
              <a:off x="3736443" y="5144692"/>
              <a:ext cx="9525" cy="592455"/>
            </a:xfrm>
            <a:custGeom>
              <a:avLst/>
              <a:gdLst>
                <a:gd name="connsiteX0" fmla="*/ 0 w 9525"/>
                <a:gd name="connsiteY0" fmla="*/ 0 h 592455"/>
                <a:gd name="connsiteX1" fmla="*/ 0 w 9525"/>
                <a:gd name="connsiteY1" fmla="*/ 592455 h 592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92455">
                  <a:moveTo>
                    <a:pt x="0" y="0"/>
                  </a:moveTo>
                  <a:lnTo>
                    <a:pt x="0" y="59245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038E5E0C-37F8-48DA-8226-FC1697332CBE}"/>
                </a:ext>
              </a:extLst>
            </p:cNvPr>
            <p:cNvSpPr/>
            <p:nvPr/>
          </p:nvSpPr>
          <p:spPr>
            <a:xfrm>
              <a:off x="3956471" y="5440920"/>
              <a:ext cx="75247" cy="9525"/>
            </a:xfrm>
            <a:custGeom>
              <a:avLst/>
              <a:gdLst>
                <a:gd name="connsiteX0" fmla="*/ 0 w 75247"/>
                <a:gd name="connsiteY0" fmla="*/ 0 h 9525"/>
                <a:gd name="connsiteX1" fmla="*/ 75248 w 7524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5247" h="9525">
                  <a:moveTo>
                    <a:pt x="0" y="0"/>
                  </a:moveTo>
                  <a:lnTo>
                    <a:pt x="7524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23DDC4F-BCA4-4B8E-84D6-1E241BFC9052}"/>
                </a:ext>
              </a:extLst>
            </p:cNvPr>
            <p:cNvSpPr/>
            <p:nvPr/>
          </p:nvSpPr>
          <p:spPr>
            <a:xfrm>
              <a:off x="3440216" y="5440920"/>
              <a:ext cx="436245" cy="9525"/>
            </a:xfrm>
            <a:custGeom>
              <a:avLst/>
              <a:gdLst>
                <a:gd name="connsiteX0" fmla="*/ 0 w 436245"/>
                <a:gd name="connsiteY0" fmla="*/ 0 h 9525"/>
                <a:gd name="connsiteX1" fmla="*/ 436245 w 43624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6245" h="9525">
                  <a:moveTo>
                    <a:pt x="0" y="0"/>
                  </a:moveTo>
                  <a:lnTo>
                    <a:pt x="43624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24A54E18-DAF8-4741-B7C4-79EFB4607F9C}"/>
                </a:ext>
              </a:extLst>
            </p:cNvPr>
            <p:cNvSpPr/>
            <p:nvPr/>
          </p:nvSpPr>
          <p:spPr>
            <a:xfrm>
              <a:off x="3819311" y="5133262"/>
              <a:ext cx="193357" cy="304800"/>
            </a:xfrm>
            <a:custGeom>
              <a:avLst/>
              <a:gdLst>
                <a:gd name="connsiteX0" fmla="*/ 97155 w 193357"/>
                <a:gd name="connsiteY0" fmla="*/ 304800 h 304800"/>
                <a:gd name="connsiteX1" fmla="*/ 0 w 193357"/>
                <a:gd name="connsiteY1" fmla="*/ 106680 h 304800"/>
                <a:gd name="connsiteX2" fmla="*/ 97155 w 193357"/>
                <a:gd name="connsiteY2" fmla="*/ 0 h 304800"/>
                <a:gd name="connsiteX3" fmla="*/ 193358 w 193357"/>
                <a:gd name="connsiteY3" fmla="*/ 106680 h 304800"/>
                <a:gd name="connsiteX4" fmla="*/ 97155 w 193357"/>
                <a:gd name="connsiteY4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357" h="304800">
                  <a:moveTo>
                    <a:pt x="97155" y="304800"/>
                  </a:moveTo>
                  <a:cubicBezTo>
                    <a:pt x="97155" y="304800"/>
                    <a:pt x="0" y="213360"/>
                    <a:pt x="0" y="106680"/>
                  </a:cubicBezTo>
                  <a:cubicBezTo>
                    <a:pt x="0" y="53340"/>
                    <a:pt x="25717" y="0"/>
                    <a:pt x="97155" y="0"/>
                  </a:cubicBezTo>
                  <a:cubicBezTo>
                    <a:pt x="168592" y="0"/>
                    <a:pt x="193358" y="53340"/>
                    <a:pt x="193358" y="106680"/>
                  </a:cubicBezTo>
                  <a:cubicBezTo>
                    <a:pt x="193358" y="213360"/>
                    <a:pt x="97155" y="304800"/>
                    <a:pt x="97155" y="30480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DE0E435B-3A64-451B-A918-028918D5B050}"/>
                </a:ext>
              </a:extLst>
            </p:cNvPr>
            <p:cNvSpPr/>
            <p:nvPr/>
          </p:nvSpPr>
          <p:spPr>
            <a:xfrm>
              <a:off x="3859315" y="5180887"/>
              <a:ext cx="114300" cy="11430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582"/>
                    <a:pt x="88583" y="114300"/>
                    <a:pt x="57150" y="114300"/>
                  </a:cubicBezTo>
                  <a:cubicBezTo>
                    <a:pt x="25718" y="114300"/>
                    <a:pt x="0" y="88582"/>
                    <a:pt x="0" y="57150"/>
                  </a:cubicBezTo>
                  <a:cubicBezTo>
                    <a:pt x="0" y="25718"/>
                    <a:pt x="25718" y="0"/>
                    <a:pt x="57150" y="0"/>
                  </a:cubicBezTo>
                  <a:cubicBezTo>
                    <a:pt x="88583" y="0"/>
                    <a:pt x="114300" y="25718"/>
                    <a:pt x="114300" y="5715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7" name="Graphic 63">
            <a:extLst>
              <a:ext uri="{FF2B5EF4-FFF2-40B4-BE49-F238E27FC236}">
                <a16:creationId xmlns:a16="http://schemas.microsoft.com/office/drawing/2014/main" id="{6FEAC250-EA8A-4F58-BD9F-61DB790FD125}"/>
              </a:ext>
            </a:extLst>
          </p:cNvPr>
          <p:cNvGrpSpPr/>
          <p:nvPr/>
        </p:nvGrpSpPr>
        <p:grpSpPr>
          <a:xfrm>
            <a:off x="5641819" y="5142787"/>
            <a:ext cx="522922" cy="590549"/>
            <a:chOff x="5641819" y="5142787"/>
            <a:chExt cx="522922" cy="590549"/>
          </a:xfrm>
          <a:noFill/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D2110AC2-08F2-43D3-B415-E519BB39A02A}"/>
                </a:ext>
              </a:extLst>
            </p:cNvPr>
            <p:cNvSpPr/>
            <p:nvPr/>
          </p:nvSpPr>
          <p:spPr>
            <a:xfrm>
              <a:off x="5784694" y="5142787"/>
              <a:ext cx="237172" cy="375284"/>
            </a:xfrm>
            <a:custGeom>
              <a:avLst/>
              <a:gdLst>
                <a:gd name="connsiteX0" fmla="*/ 118110 w 237172"/>
                <a:gd name="connsiteY0" fmla="*/ 375285 h 375284"/>
                <a:gd name="connsiteX1" fmla="*/ 0 w 237172"/>
                <a:gd name="connsiteY1" fmla="*/ 131445 h 375284"/>
                <a:gd name="connsiteX2" fmla="*/ 118110 w 237172"/>
                <a:gd name="connsiteY2" fmla="*/ 0 h 375284"/>
                <a:gd name="connsiteX3" fmla="*/ 237172 w 237172"/>
                <a:gd name="connsiteY3" fmla="*/ 130493 h 375284"/>
                <a:gd name="connsiteX4" fmla="*/ 118110 w 237172"/>
                <a:gd name="connsiteY4" fmla="*/ 375285 h 375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172" h="375284">
                  <a:moveTo>
                    <a:pt x="118110" y="375285"/>
                  </a:moveTo>
                  <a:cubicBezTo>
                    <a:pt x="118110" y="375285"/>
                    <a:pt x="0" y="262890"/>
                    <a:pt x="0" y="131445"/>
                  </a:cubicBezTo>
                  <a:cubicBezTo>
                    <a:pt x="0" y="64770"/>
                    <a:pt x="30480" y="0"/>
                    <a:pt x="118110" y="0"/>
                  </a:cubicBezTo>
                  <a:cubicBezTo>
                    <a:pt x="205740" y="0"/>
                    <a:pt x="237172" y="64770"/>
                    <a:pt x="237172" y="130493"/>
                  </a:cubicBezTo>
                  <a:cubicBezTo>
                    <a:pt x="237172" y="262890"/>
                    <a:pt x="118110" y="375285"/>
                    <a:pt x="118110" y="37528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F098999F-53E3-48F6-8A10-1AFCDCC6D78F}"/>
                </a:ext>
              </a:extLst>
            </p:cNvPr>
            <p:cNvSpPr/>
            <p:nvPr/>
          </p:nvSpPr>
          <p:spPr>
            <a:xfrm>
              <a:off x="5833271" y="5202795"/>
              <a:ext cx="139065" cy="139064"/>
            </a:xfrm>
            <a:custGeom>
              <a:avLst/>
              <a:gdLst>
                <a:gd name="connsiteX0" fmla="*/ 139065 w 139065"/>
                <a:gd name="connsiteY0" fmla="*/ 69532 h 139064"/>
                <a:gd name="connsiteX1" fmla="*/ 69533 w 139065"/>
                <a:gd name="connsiteY1" fmla="*/ 139065 h 139064"/>
                <a:gd name="connsiteX2" fmla="*/ 0 w 139065"/>
                <a:gd name="connsiteY2" fmla="*/ 69532 h 139064"/>
                <a:gd name="connsiteX3" fmla="*/ 69533 w 139065"/>
                <a:gd name="connsiteY3" fmla="*/ 0 h 139064"/>
                <a:gd name="connsiteX4" fmla="*/ 139065 w 139065"/>
                <a:gd name="connsiteY4" fmla="*/ 69532 h 13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65" h="139064">
                  <a:moveTo>
                    <a:pt x="139065" y="69532"/>
                  </a:moveTo>
                  <a:cubicBezTo>
                    <a:pt x="139065" y="107934"/>
                    <a:pt x="107934" y="139065"/>
                    <a:pt x="69533" y="139065"/>
                  </a:cubicBezTo>
                  <a:cubicBezTo>
                    <a:pt x="31131" y="139065"/>
                    <a:pt x="0" y="107934"/>
                    <a:pt x="0" y="69532"/>
                  </a:cubicBezTo>
                  <a:cubicBezTo>
                    <a:pt x="0" y="31131"/>
                    <a:pt x="31131" y="0"/>
                    <a:pt x="69533" y="0"/>
                  </a:cubicBezTo>
                  <a:cubicBezTo>
                    <a:pt x="107934" y="0"/>
                    <a:pt x="139065" y="31131"/>
                    <a:pt x="139065" y="6953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B11E987-9989-4832-92CF-C02933ED8BC6}"/>
                </a:ext>
              </a:extLst>
            </p:cNvPr>
            <p:cNvSpPr/>
            <p:nvPr/>
          </p:nvSpPr>
          <p:spPr>
            <a:xfrm>
              <a:off x="5641819" y="5258039"/>
              <a:ext cx="522922" cy="475297"/>
            </a:xfrm>
            <a:custGeom>
              <a:avLst/>
              <a:gdLst>
                <a:gd name="connsiteX0" fmla="*/ 421005 w 522922"/>
                <a:gd name="connsiteY0" fmla="*/ 22860 h 475297"/>
                <a:gd name="connsiteX1" fmla="*/ 522922 w 522922"/>
                <a:gd name="connsiteY1" fmla="*/ 0 h 475297"/>
                <a:gd name="connsiteX2" fmla="*/ 522922 w 522922"/>
                <a:gd name="connsiteY2" fmla="*/ 446722 h 475297"/>
                <a:gd name="connsiteX3" fmla="*/ 392430 w 522922"/>
                <a:gd name="connsiteY3" fmla="*/ 475297 h 475297"/>
                <a:gd name="connsiteX4" fmla="*/ 260985 w 522922"/>
                <a:gd name="connsiteY4" fmla="*/ 446722 h 475297"/>
                <a:gd name="connsiteX5" fmla="*/ 130493 w 522922"/>
                <a:gd name="connsiteY5" fmla="*/ 475297 h 475297"/>
                <a:gd name="connsiteX6" fmla="*/ 0 w 522922"/>
                <a:gd name="connsiteY6" fmla="*/ 446722 h 475297"/>
                <a:gd name="connsiteX7" fmla="*/ 0 w 522922"/>
                <a:gd name="connsiteY7" fmla="*/ 0 h 475297"/>
                <a:gd name="connsiteX8" fmla="*/ 101918 w 522922"/>
                <a:gd name="connsiteY8" fmla="*/ 22860 h 475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2922" h="475297">
                  <a:moveTo>
                    <a:pt x="421005" y="22860"/>
                  </a:moveTo>
                  <a:lnTo>
                    <a:pt x="522922" y="0"/>
                  </a:lnTo>
                  <a:lnTo>
                    <a:pt x="522922" y="446722"/>
                  </a:lnTo>
                  <a:lnTo>
                    <a:pt x="392430" y="475297"/>
                  </a:lnTo>
                  <a:lnTo>
                    <a:pt x="260985" y="446722"/>
                  </a:lnTo>
                  <a:lnTo>
                    <a:pt x="130493" y="475297"/>
                  </a:lnTo>
                  <a:lnTo>
                    <a:pt x="0" y="446722"/>
                  </a:lnTo>
                  <a:lnTo>
                    <a:pt x="0" y="0"/>
                  </a:lnTo>
                  <a:lnTo>
                    <a:pt x="101918" y="2286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3" name="Graphic 65">
            <a:extLst>
              <a:ext uri="{FF2B5EF4-FFF2-40B4-BE49-F238E27FC236}">
                <a16:creationId xmlns:a16="http://schemas.microsoft.com/office/drawing/2014/main" id="{ED1D0906-B139-41B7-9DEF-6D0045FB8AFE}"/>
              </a:ext>
            </a:extLst>
          </p:cNvPr>
          <p:cNvGrpSpPr/>
          <p:nvPr/>
        </p:nvGrpSpPr>
        <p:grpSpPr>
          <a:xfrm>
            <a:off x="7843422" y="5104687"/>
            <a:ext cx="437225" cy="668655"/>
            <a:chOff x="7843422" y="5104687"/>
            <a:chExt cx="437225" cy="668655"/>
          </a:xfrm>
          <a:noFill/>
        </p:grpSpPr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B24C7A7C-8B4B-445E-BEA2-E5C646503554}"/>
                </a:ext>
              </a:extLst>
            </p:cNvPr>
            <p:cNvSpPr/>
            <p:nvPr/>
          </p:nvSpPr>
          <p:spPr>
            <a:xfrm>
              <a:off x="7933909" y="5195175"/>
              <a:ext cx="251459" cy="251459"/>
            </a:xfrm>
            <a:custGeom>
              <a:avLst/>
              <a:gdLst>
                <a:gd name="connsiteX0" fmla="*/ 251460 w 251459"/>
                <a:gd name="connsiteY0" fmla="*/ 125730 h 251459"/>
                <a:gd name="connsiteX1" fmla="*/ 125730 w 251459"/>
                <a:gd name="connsiteY1" fmla="*/ 251460 h 251459"/>
                <a:gd name="connsiteX2" fmla="*/ 0 w 251459"/>
                <a:gd name="connsiteY2" fmla="*/ 125730 h 251459"/>
                <a:gd name="connsiteX3" fmla="*/ 125730 w 251459"/>
                <a:gd name="connsiteY3" fmla="*/ 0 h 251459"/>
                <a:gd name="connsiteX4" fmla="*/ 251460 w 251459"/>
                <a:gd name="connsiteY4" fmla="*/ 125730 h 251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459" h="251459">
                  <a:moveTo>
                    <a:pt x="251460" y="125730"/>
                  </a:moveTo>
                  <a:cubicBezTo>
                    <a:pt x="251460" y="195169"/>
                    <a:pt x="195169" y="251460"/>
                    <a:pt x="125730" y="251460"/>
                  </a:cubicBezTo>
                  <a:cubicBezTo>
                    <a:pt x="56291" y="251460"/>
                    <a:pt x="0" y="195169"/>
                    <a:pt x="0" y="125730"/>
                  </a:cubicBezTo>
                  <a:cubicBezTo>
                    <a:pt x="0" y="56291"/>
                    <a:pt x="56291" y="0"/>
                    <a:pt x="125730" y="0"/>
                  </a:cubicBezTo>
                  <a:cubicBezTo>
                    <a:pt x="195169" y="0"/>
                    <a:pt x="251460" y="56291"/>
                    <a:pt x="251460" y="12573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993AE999-8663-42BD-BB70-F751F0C725E4}"/>
                </a:ext>
              </a:extLst>
            </p:cNvPr>
            <p:cNvSpPr/>
            <p:nvPr/>
          </p:nvSpPr>
          <p:spPr>
            <a:xfrm>
              <a:off x="7843422" y="5104687"/>
              <a:ext cx="437225" cy="668655"/>
            </a:xfrm>
            <a:custGeom>
              <a:avLst/>
              <a:gdLst>
                <a:gd name="connsiteX0" fmla="*/ 216218 w 437225"/>
                <a:gd name="connsiteY0" fmla="*/ 0 h 668655"/>
                <a:gd name="connsiteX1" fmla="*/ 0 w 437225"/>
                <a:gd name="connsiteY1" fmla="*/ 216218 h 668655"/>
                <a:gd name="connsiteX2" fmla="*/ 0 w 437225"/>
                <a:gd name="connsiteY2" fmla="*/ 668655 h 668655"/>
                <a:gd name="connsiteX3" fmla="*/ 216218 w 437225"/>
                <a:gd name="connsiteY3" fmla="*/ 432435 h 668655"/>
                <a:gd name="connsiteX4" fmla="*/ 437197 w 437225"/>
                <a:gd name="connsiteY4" fmla="*/ 220980 h 668655"/>
                <a:gd name="connsiteX5" fmla="*/ 224790 w 437225"/>
                <a:gd name="connsiteY5" fmla="*/ 0 h 668655"/>
                <a:gd name="connsiteX6" fmla="*/ 216218 w 437225"/>
                <a:gd name="connsiteY6" fmla="*/ 0 h 668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7225" h="668655">
                  <a:moveTo>
                    <a:pt x="216218" y="0"/>
                  </a:moveTo>
                  <a:cubicBezTo>
                    <a:pt x="97155" y="0"/>
                    <a:pt x="0" y="97155"/>
                    <a:pt x="0" y="216218"/>
                  </a:cubicBezTo>
                  <a:lnTo>
                    <a:pt x="0" y="668655"/>
                  </a:lnTo>
                  <a:cubicBezTo>
                    <a:pt x="0" y="668655"/>
                    <a:pt x="174308" y="432435"/>
                    <a:pt x="216218" y="432435"/>
                  </a:cubicBezTo>
                  <a:cubicBezTo>
                    <a:pt x="335280" y="435293"/>
                    <a:pt x="434340" y="340043"/>
                    <a:pt x="437197" y="220980"/>
                  </a:cubicBezTo>
                  <a:cubicBezTo>
                    <a:pt x="439103" y="100965"/>
                    <a:pt x="344805" y="2857"/>
                    <a:pt x="224790" y="0"/>
                  </a:cubicBezTo>
                  <a:cubicBezTo>
                    <a:pt x="221933" y="0"/>
                    <a:pt x="219075" y="0"/>
                    <a:pt x="216218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4651715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E0B45C0-B64C-470F-8DE8-75BF6ED27AAB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63E5174-879B-4BAE-9FE8-29935D091867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7E544606-580D-4CD6-A566-0226CF805158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BE821825-170C-40A8-AA84-AB7B3303DC2C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FB30E10D-8409-412F-9D5E-7B775C70CFDD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70C25CD3-0FF6-46AE-8DD1-2AF155FA63CB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5EAF55E7-D953-43A3-A138-FC4367C292E7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4ABFBB13-4079-4DC1-B05C-A40DCE0EC454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5" name="Freeform: Shape 144">
            <a:extLst>
              <a:ext uri="{FF2B5EF4-FFF2-40B4-BE49-F238E27FC236}">
                <a16:creationId xmlns:a16="http://schemas.microsoft.com/office/drawing/2014/main" id="{7986B256-F5F4-4B8A-9C47-0EE721858926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6" name="Freeform: Shape 155">
            <a:extLst>
              <a:ext uri="{FF2B5EF4-FFF2-40B4-BE49-F238E27FC236}">
                <a16:creationId xmlns:a16="http://schemas.microsoft.com/office/drawing/2014/main" id="{DE77C09B-BF20-48A7-864A-9D84DDFDA5B4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70" name="Freeform: Shape 169">
            <a:extLst>
              <a:ext uri="{FF2B5EF4-FFF2-40B4-BE49-F238E27FC236}">
                <a16:creationId xmlns:a16="http://schemas.microsoft.com/office/drawing/2014/main" id="{FEBFEEFE-9103-45F2-9BB0-C068BDD558EC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77" name="Freeform: Shape 176">
            <a:extLst>
              <a:ext uri="{FF2B5EF4-FFF2-40B4-BE49-F238E27FC236}">
                <a16:creationId xmlns:a16="http://schemas.microsoft.com/office/drawing/2014/main" id="{97D40630-CE3C-476D-90A7-EB43B269390D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86" name="Freeform: Shape 185">
            <a:extLst>
              <a:ext uri="{FF2B5EF4-FFF2-40B4-BE49-F238E27FC236}">
                <a16:creationId xmlns:a16="http://schemas.microsoft.com/office/drawing/2014/main" id="{31A9B74F-A637-42EF-AED1-91EC1FA9A31F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95" name="Freeform: Shape 194">
            <a:extLst>
              <a:ext uri="{FF2B5EF4-FFF2-40B4-BE49-F238E27FC236}">
                <a16:creationId xmlns:a16="http://schemas.microsoft.com/office/drawing/2014/main" id="{3F0F12DA-F803-4B85-B438-552C1BB7AED4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06" name="Freeform: Shape 205">
            <a:extLst>
              <a:ext uri="{FF2B5EF4-FFF2-40B4-BE49-F238E27FC236}">
                <a16:creationId xmlns:a16="http://schemas.microsoft.com/office/drawing/2014/main" id="{5B302154-D6E0-426B-BFB0-8A86574A0B32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Office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ECC875C-004A-401D-BAED-22F9C77A1A3C}"/>
              </a:ext>
            </a:extLst>
          </p:cNvPr>
          <p:cNvGrpSpPr/>
          <p:nvPr/>
        </p:nvGrpSpPr>
        <p:grpSpPr>
          <a:xfrm>
            <a:off x="1070789" y="4308283"/>
            <a:ext cx="9662124" cy="318924"/>
            <a:chOff x="1070789" y="4308283"/>
            <a:chExt cx="9662124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C7B44D0-1F35-4BE7-9A4F-407584072194}"/>
                </a:ext>
              </a:extLst>
            </p:cNvPr>
            <p:cNvSpPr txBox="1"/>
            <p:nvPr/>
          </p:nvSpPr>
          <p:spPr>
            <a:xfrm>
              <a:off x="1070789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OFFICE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TEA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384927F-572B-447D-BD75-D5E74DDDEB4F}"/>
                </a:ext>
              </a:extLst>
            </p:cNvPr>
            <p:cNvSpPr txBox="1"/>
            <p:nvPr/>
          </p:nvSpPr>
          <p:spPr>
            <a:xfrm>
              <a:off x="3234292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OFFICE WORK BENCH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25A6598-0671-4FC6-8323-EA284023BD49}"/>
                </a:ext>
              </a:extLst>
            </p:cNvPr>
            <p:cNvSpPr txBox="1"/>
            <p:nvPr/>
          </p:nvSpPr>
          <p:spPr>
            <a:xfrm>
              <a:off x="5397795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OFFICE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AERON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B9BC4F7-263E-4343-9876-267F5329283E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OFFICE CALCULATOR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DDA6304-1D01-4369-A85A-8FE955A3FE33}"/>
                </a:ext>
              </a:extLst>
            </p:cNvPr>
            <p:cNvSpPr txBox="1"/>
            <p:nvPr/>
          </p:nvSpPr>
          <p:spPr>
            <a:xfrm>
              <a:off x="9724801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OFFICE CALENDAR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C4F9B25-65F5-42D0-BEEA-3F6D9C13C116}"/>
              </a:ext>
            </a:extLst>
          </p:cNvPr>
          <p:cNvGrpSpPr/>
          <p:nvPr/>
        </p:nvGrpSpPr>
        <p:grpSpPr>
          <a:xfrm>
            <a:off x="1070789" y="6004974"/>
            <a:ext cx="9662124" cy="345834"/>
            <a:chOff x="1070789" y="6004974"/>
            <a:chExt cx="9662124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80E2628-38EF-476B-A0DA-48B2F6CD759F}"/>
                </a:ext>
              </a:extLst>
            </p:cNvPr>
            <p:cNvSpPr txBox="1"/>
            <p:nvPr/>
          </p:nvSpPr>
          <p:spPr>
            <a:xfrm>
              <a:off x="1070789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OFFICE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CASE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91D2634-5E80-42E9-9E3C-4732B73D0C43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OFFICE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CHAIR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0937BC1-FA8C-4B12-A295-0304A505E5FA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OFFICE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CHART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C607A79-7424-4ACF-AB1B-FD70F08328C5}"/>
                </a:ext>
              </a:extLst>
            </p:cNvPr>
            <p:cNvSpPr txBox="1"/>
            <p:nvPr/>
          </p:nvSpPr>
          <p:spPr>
            <a:xfrm>
              <a:off x="7561298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OFFICE CONTACTS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7AF67D1-88FD-4F01-A271-A6743B285A16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OFFICE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DESK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FF791CB-A713-4A7E-AF46-3934010B61CA}"/>
              </a:ext>
            </a:extLst>
          </p:cNvPr>
          <p:cNvGrpSpPr/>
          <p:nvPr/>
        </p:nvGrpSpPr>
        <p:grpSpPr>
          <a:xfrm>
            <a:off x="1070789" y="2562167"/>
            <a:ext cx="9743855" cy="318924"/>
            <a:chOff x="1070789" y="2562167"/>
            <a:chExt cx="9743855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DF870B2-1FF8-4EA6-97C0-9B2EE84B4CDC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OFFICE DOCUMENTS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81A58A0-CB0B-4166-9659-721822E6FE42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OFFICE ID BADGE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CE424D7-3EDF-4432-8290-49EEFB81DADE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OFFICE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MIX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D28DD73-C299-4508-89AE-3C36A45832C8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OFFICE MOBILE PHONE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391C1D4-2CD6-42F7-985C-58FC344EF084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OFFICE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MONITOR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E74E9F40-A75C-4C5D-A2B4-D37D65F14A97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" name="Graphic 39">
            <a:extLst>
              <a:ext uri="{FF2B5EF4-FFF2-40B4-BE49-F238E27FC236}">
                <a16:creationId xmlns:a16="http://schemas.microsoft.com/office/drawing/2014/main" id="{2CA5D68C-6C17-44EA-A37C-11ECEDCD5841}"/>
              </a:ext>
            </a:extLst>
          </p:cNvPr>
          <p:cNvGrpSpPr/>
          <p:nvPr/>
        </p:nvGrpSpPr>
        <p:grpSpPr>
          <a:xfrm>
            <a:off x="1372915" y="1715030"/>
            <a:ext cx="393382" cy="517207"/>
            <a:chOff x="1372915" y="1715030"/>
            <a:chExt cx="393382" cy="517207"/>
          </a:xfrm>
          <a:noFill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D082D58-BB5C-4924-904B-EB0BECC6346F}"/>
                </a:ext>
              </a:extLst>
            </p:cNvPr>
            <p:cNvSpPr/>
            <p:nvPr/>
          </p:nvSpPr>
          <p:spPr>
            <a:xfrm>
              <a:off x="1372915" y="1715030"/>
              <a:ext cx="304800" cy="427672"/>
            </a:xfrm>
            <a:custGeom>
              <a:avLst/>
              <a:gdLst>
                <a:gd name="connsiteX0" fmla="*/ 0 w 304800"/>
                <a:gd name="connsiteY0" fmla="*/ 0 h 427672"/>
                <a:gd name="connsiteX1" fmla="*/ 304800 w 304800"/>
                <a:gd name="connsiteY1" fmla="*/ 0 h 427672"/>
                <a:gd name="connsiteX2" fmla="*/ 304800 w 304800"/>
                <a:gd name="connsiteY2" fmla="*/ 427672 h 427672"/>
                <a:gd name="connsiteX3" fmla="*/ 0 w 304800"/>
                <a:gd name="connsiteY3" fmla="*/ 427672 h 427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427672">
                  <a:moveTo>
                    <a:pt x="0" y="0"/>
                  </a:moveTo>
                  <a:lnTo>
                    <a:pt x="304800" y="0"/>
                  </a:lnTo>
                  <a:lnTo>
                    <a:pt x="304800" y="427672"/>
                  </a:lnTo>
                  <a:lnTo>
                    <a:pt x="0" y="42767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7A4A79E-3034-4B6A-811A-53F9CCED5FBB}"/>
                </a:ext>
              </a:extLst>
            </p:cNvPr>
            <p:cNvSpPr/>
            <p:nvPr/>
          </p:nvSpPr>
          <p:spPr>
            <a:xfrm>
              <a:off x="1416730" y="1758845"/>
              <a:ext cx="303847" cy="427672"/>
            </a:xfrm>
            <a:custGeom>
              <a:avLst/>
              <a:gdLst>
                <a:gd name="connsiteX0" fmla="*/ 303848 w 303847"/>
                <a:gd name="connsiteY0" fmla="*/ 0 h 427672"/>
                <a:gd name="connsiteX1" fmla="*/ 303848 w 303847"/>
                <a:gd name="connsiteY1" fmla="*/ 427673 h 427672"/>
                <a:gd name="connsiteX2" fmla="*/ 0 w 303847"/>
                <a:gd name="connsiteY2" fmla="*/ 427673 h 427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3847" h="427672">
                  <a:moveTo>
                    <a:pt x="303848" y="0"/>
                  </a:moveTo>
                  <a:lnTo>
                    <a:pt x="303848" y="427673"/>
                  </a:lnTo>
                  <a:lnTo>
                    <a:pt x="0" y="42767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122E6F9-EDA9-4841-ADC3-63EA95CF71A8}"/>
                </a:ext>
              </a:extLst>
            </p:cNvPr>
            <p:cNvSpPr/>
            <p:nvPr/>
          </p:nvSpPr>
          <p:spPr>
            <a:xfrm>
              <a:off x="1461497" y="1803612"/>
              <a:ext cx="304800" cy="428625"/>
            </a:xfrm>
            <a:custGeom>
              <a:avLst/>
              <a:gdLst>
                <a:gd name="connsiteX0" fmla="*/ 304800 w 304800"/>
                <a:gd name="connsiteY0" fmla="*/ 0 h 428625"/>
                <a:gd name="connsiteX1" fmla="*/ 304800 w 304800"/>
                <a:gd name="connsiteY1" fmla="*/ 428625 h 428625"/>
                <a:gd name="connsiteX2" fmla="*/ 0 w 304800"/>
                <a:gd name="connsiteY2" fmla="*/ 428625 h 42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" h="428625">
                  <a:moveTo>
                    <a:pt x="304800" y="0"/>
                  </a:moveTo>
                  <a:lnTo>
                    <a:pt x="304800" y="428625"/>
                  </a:lnTo>
                  <a:lnTo>
                    <a:pt x="0" y="42862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D2FAF3B-4015-4591-AE5A-09FB233B7573}"/>
                </a:ext>
              </a:extLst>
            </p:cNvPr>
            <p:cNvSpPr/>
            <p:nvPr/>
          </p:nvSpPr>
          <p:spPr>
            <a:xfrm>
              <a:off x="1417683" y="1769322"/>
              <a:ext cx="212407" cy="9525"/>
            </a:xfrm>
            <a:custGeom>
              <a:avLst/>
              <a:gdLst>
                <a:gd name="connsiteX0" fmla="*/ 0 w 212407"/>
                <a:gd name="connsiteY0" fmla="*/ 0 h 9525"/>
                <a:gd name="connsiteX1" fmla="*/ 212408 w 21240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407" h="9525">
                  <a:moveTo>
                    <a:pt x="0" y="0"/>
                  </a:moveTo>
                  <a:lnTo>
                    <a:pt x="21240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4847068-9F2A-4342-8335-F1D26BD63AF7}"/>
                </a:ext>
              </a:extLst>
            </p:cNvPr>
            <p:cNvSpPr/>
            <p:nvPr/>
          </p:nvSpPr>
          <p:spPr>
            <a:xfrm>
              <a:off x="1417683" y="1824567"/>
              <a:ext cx="212407" cy="9525"/>
            </a:xfrm>
            <a:custGeom>
              <a:avLst/>
              <a:gdLst>
                <a:gd name="connsiteX0" fmla="*/ 0 w 212407"/>
                <a:gd name="connsiteY0" fmla="*/ 0 h 9525"/>
                <a:gd name="connsiteX1" fmla="*/ 212408 w 21240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407" h="9525">
                  <a:moveTo>
                    <a:pt x="0" y="0"/>
                  </a:moveTo>
                  <a:lnTo>
                    <a:pt x="21240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EC275CB-B4C7-418C-AD77-8875C978C51A}"/>
                </a:ext>
              </a:extLst>
            </p:cNvPr>
            <p:cNvSpPr/>
            <p:nvPr/>
          </p:nvSpPr>
          <p:spPr>
            <a:xfrm>
              <a:off x="1417683" y="1880765"/>
              <a:ext cx="212407" cy="9525"/>
            </a:xfrm>
            <a:custGeom>
              <a:avLst/>
              <a:gdLst>
                <a:gd name="connsiteX0" fmla="*/ 0 w 212407"/>
                <a:gd name="connsiteY0" fmla="*/ 0 h 9525"/>
                <a:gd name="connsiteX1" fmla="*/ 212408 w 21240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407" h="9525">
                  <a:moveTo>
                    <a:pt x="0" y="0"/>
                  </a:moveTo>
                  <a:lnTo>
                    <a:pt x="21240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F92DB53-A501-432F-9E39-6D38CAB2E603}"/>
                </a:ext>
              </a:extLst>
            </p:cNvPr>
            <p:cNvSpPr/>
            <p:nvPr/>
          </p:nvSpPr>
          <p:spPr>
            <a:xfrm>
              <a:off x="1417683" y="1936010"/>
              <a:ext cx="212407" cy="9525"/>
            </a:xfrm>
            <a:custGeom>
              <a:avLst/>
              <a:gdLst>
                <a:gd name="connsiteX0" fmla="*/ 0 w 212407"/>
                <a:gd name="connsiteY0" fmla="*/ 0 h 9525"/>
                <a:gd name="connsiteX1" fmla="*/ 212408 w 21240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407" h="9525">
                  <a:moveTo>
                    <a:pt x="0" y="0"/>
                  </a:moveTo>
                  <a:lnTo>
                    <a:pt x="21240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" name="Graphic 47">
            <a:extLst>
              <a:ext uri="{FF2B5EF4-FFF2-40B4-BE49-F238E27FC236}">
                <a16:creationId xmlns:a16="http://schemas.microsoft.com/office/drawing/2014/main" id="{DF6A71F4-90F0-4F69-988C-272750D8596F}"/>
              </a:ext>
            </a:extLst>
          </p:cNvPr>
          <p:cNvGrpSpPr/>
          <p:nvPr/>
        </p:nvGrpSpPr>
        <p:grpSpPr>
          <a:xfrm>
            <a:off x="9998352" y="1762654"/>
            <a:ext cx="459105" cy="411480"/>
            <a:chOff x="9998352" y="1762654"/>
            <a:chExt cx="459105" cy="411480"/>
          </a:xfrm>
          <a:noFill/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93319B-FB2E-4F5F-AC68-DF75E2057B0D}"/>
                </a:ext>
              </a:extLst>
            </p:cNvPr>
            <p:cNvSpPr/>
            <p:nvPr/>
          </p:nvSpPr>
          <p:spPr>
            <a:xfrm>
              <a:off x="9998352" y="1762654"/>
              <a:ext cx="459105" cy="323850"/>
            </a:xfrm>
            <a:custGeom>
              <a:avLst/>
              <a:gdLst>
                <a:gd name="connsiteX0" fmla="*/ 28575 w 459105"/>
                <a:gd name="connsiteY0" fmla="*/ 0 h 323850"/>
                <a:gd name="connsiteX1" fmla="*/ 430530 w 459105"/>
                <a:gd name="connsiteY1" fmla="*/ 0 h 323850"/>
                <a:gd name="connsiteX2" fmla="*/ 459105 w 459105"/>
                <a:gd name="connsiteY2" fmla="*/ 28575 h 323850"/>
                <a:gd name="connsiteX3" fmla="*/ 459105 w 459105"/>
                <a:gd name="connsiteY3" fmla="*/ 295275 h 323850"/>
                <a:gd name="connsiteX4" fmla="*/ 430530 w 459105"/>
                <a:gd name="connsiteY4" fmla="*/ 323850 h 323850"/>
                <a:gd name="connsiteX5" fmla="*/ 28575 w 459105"/>
                <a:gd name="connsiteY5" fmla="*/ 323850 h 323850"/>
                <a:gd name="connsiteX6" fmla="*/ 0 w 459105"/>
                <a:gd name="connsiteY6" fmla="*/ 295275 h 323850"/>
                <a:gd name="connsiteX7" fmla="*/ 0 w 459105"/>
                <a:gd name="connsiteY7" fmla="*/ 28575 h 323850"/>
                <a:gd name="connsiteX8" fmla="*/ 28575 w 459105"/>
                <a:gd name="connsiteY8" fmla="*/ 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9105" h="323850">
                  <a:moveTo>
                    <a:pt x="28575" y="0"/>
                  </a:moveTo>
                  <a:lnTo>
                    <a:pt x="430530" y="0"/>
                  </a:lnTo>
                  <a:cubicBezTo>
                    <a:pt x="446722" y="0"/>
                    <a:pt x="459105" y="12382"/>
                    <a:pt x="459105" y="28575"/>
                  </a:cubicBezTo>
                  <a:lnTo>
                    <a:pt x="459105" y="295275"/>
                  </a:lnTo>
                  <a:cubicBezTo>
                    <a:pt x="459105" y="311468"/>
                    <a:pt x="446722" y="323850"/>
                    <a:pt x="430530" y="323850"/>
                  </a:cubicBezTo>
                  <a:lnTo>
                    <a:pt x="28575" y="323850"/>
                  </a:lnTo>
                  <a:cubicBezTo>
                    <a:pt x="12382" y="323850"/>
                    <a:pt x="0" y="311468"/>
                    <a:pt x="0" y="295275"/>
                  </a:cubicBezTo>
                  <a:lnTo>
                    <a:pt x="0" y="28575"/>
                  </a:lnTo>
                  <a:cubicBezTo>
                    <a:pt x="0" y="12382"/>
                    <a:pt x="12382" y="0"/>
                    <a:pt x="28575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65A4C8F-8859-4CB4-8E17-D2A9F2ADCE64}"/>
                </a:ext>
              </a:extLst>
            </p:cNvPr>
            <p:cNvSpPr/>
            <p:nvPr/>
          </p:nvSpPr>
          <p:spPr>
            <a:xfrm>
              <a:off x="9998352" y="2028402"/>
              <a:ext cx="459105" cy="9525"/>
            </a:xfrm>
            <a:custGeom>
              <a:avLst/>
              <a:gdLst>
                <a:gd name="connsiteX0" fmla="*/ 0 w 459105"/>
                <a:gd name="connsiteY0" fmla="*/ 0 h 9525"/>
                <a:gd name="connsiteX1" fmla="*/ 459105 w 45910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9105" h="9525">
                  <a:moveTo>
                    <a:pt x="0" y="0"/>
                  </a:moveTo>
                  <a:lnTo>
                    <a:pt x="45910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721A2C0-7DC6-4789-A9C2-A106C60206A0}"/>
                </a:ext>
              </a:extLst>
            </p:cNvPr>
            <p:cNvSpPr/>
            <p:nvPr/>
          </p:nvSpPr>
          <p:spPr>
            <a:xfrm>
              <a:off x="10205997" y="1801707"/>
              <a:ext cx="48577" cy="9525"/>
            </a:xfrm>
            <a:custGeom>
              <a:avLst/>
              <a:gdLst>
                <a:gd name="connsiteX0" fmla="*/ 0 w 48577"/>
                <a:gd name="connsiteY0" fmla="*/ 0 h 9525"/>
                <a:gd name="connsiteX1" fmla="*/ 48577 w 4857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577" h="9525">
                  <a:moveTo>
                    <a:pt x="0" y="0"/>
                  </a:moveTo>
                  <a:lnTo>
                    <a:pt x="48577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525715D-218D-4B95-A977-13011E89E142}"/>
                </a:ext>
              </a:extLst>
            </p:cNvPr>
            <p:cNvSpPr/>
            <p:nvPr/>
          </p:nvSpPr>
          <p:spPr>
            <a:xfrm>
              <a:off x="10105032" y="2085552"/>
              <a:ext cx="244792" cy="88582"/>
            </a:xfrm>
            <a:custGeom>
              <a:avLst/>
              <a:gdLst>
                <a:gd name="connsiteX0" fmla="*/ 228600 w 244792"/>
                <a:gd name="connsiteY0" fmla="*/ 56198 h 88582"/>
                <a:gd name="connsiteX1" fmla="*/ 149542 w 244792"/>
                <a:gd name="connsiteY1" fmla="*/ 56198 h 88582"/>
                <a:gd name="connsiteX2" fmla="*/ 149542 w 244792"/>
                <a:gd name="connsiteY2" fmla="*/ 0 h 88582"/>
                <a:gd name="connsiteX3" fmla="*/ 100965 w 244792"/>
                <a:gd name="connsiteY3" fmla="*/ 0 h 88582"/>
                <a:gd name="connsiteX4" fmla="*/ 100965 w 244792"/>
                <a:gd name="connsiteY4" fmla="*/ 56198 h 88582"/>
                <a:gd name="connsiteX5" fmla="*/ 16193 w 244792"/>
                <a:gd name="connsiteY5" fmla="*/ 56198 h 88582"/>
                <a:gd name="connsiteX6" fmla="*/ 0 w 244792"/>
                <a:gd name="connsiteY6" fmla="*/ 72390 h 88582"/>
                <a:gd name="connsiteX7" fmla="*/ 16193 w 244792"/>
                <a:gd name="connsiteY7" fmla="*/ 88583 h 88582"/>
                <a:gd name="connsiteX8" fmla="*/ 16193 w 244792"/>
                <a:gd name="connsiteY8" fmla="*/ 88583 h 88582"/>
                <a:gd name="connsiteX9" fmla="*/ 228600 w 244792"/>
                <a:gd name="connsiteY9" fmla="*/ 88583 h 88582"/>
                <a:gd name="connsiteX10" fmla="*/ 244792 w 244792"/>
                <a:gd name="connsiteY10" fmla="*/ 72390 h 88582"/>
                <a:gd name="connsiteX11" fmla="*/ 228600 w 244792"/>
                <a:gd name="connsiteY11" fmla="*/ 56198 h 88582"/>
                <a:gd name="connsiteX12" fmla="*/ 228600 w 244792"/>
                <a:gd name="connsiteY12" fmla="*/ 56198 h 88582"/>
                <a:gd name="connsiteX13" fmla="*/ 228600 w 244792"/>
                <a:gd name="connsiteY13" fmla="*/ 56198 h 8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4792" h="88582">
                  <a:moveTo>
                    <a:pt x="228600" y="56198"/>
                  </a:moveTo>
                  <a:lnTo>
                    <a:pt x="149542" y="56198"/>
                  </a:lnTo>
                  <a:lnTo>
                    <a:pt x="149542" y="0"/>
                  </a:lnTo>
                  <a:lnTo>
                    <a:pt x="100965" y="0"/>
                  </a:lnTo>
                  <a:lnTo>
                    <a:pt x="100965" y="56198"/>
                  </a:lnTo>
                  <a:lnTo>
                    <a:pt x="16193" y="56198"/>
                  </a:lnTo>
                  <a:cubicBezTo>
                    <a:pt x="7620" y="56198"/>
                    <a:pt x="0" y="63818"/>
                    <a:pt x="0" y="72390"/>
                  </a:cubicBezTo>
                  <a:cubicBezTo>
                    <a:pt x="0" y="80963"/>
                    <a:pt x="7620" y="88583"/>
                    <a:pt x="16193" y="88583"/>
                  </a:cubicBezTo>
                  <a:lnTo>
                    <a:pt x="16193" y="88583"/>
                  </a:lnTo>
                  <a:lnTo>
                    <a:pt x="228600" y="88583"/>
                  </a:lnTo>
                  <a:cubicBezTo>
                    <a:pt x="237173" y="88583"/>
                    <a:pt x="244792" y="80963"/>
                    <a:pt x="244792" y="72390"/>
                  </a:cubicBezTo>
                  <a:cubicBezTo>
                    <a:pt x="244792" y="63818"/>
                    <a:pt x="238125" y="56198"/>
                    <a:pt x="228600" y="56198"/>
                  </a:cubicBezTo>
                  <a:lnTo>
                    <a:pt x="228600" y="56198"/>
                  </a:lnTo>
                  <a:lnTo>
                    <a:pt x="228600" y="5619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41" name="Graphic 57">
            <a:extLst>
              <a:ext uri="{FF2B5EF4-FFF2-40B4-BE49-F238E27FC236}">
                <a16:creationId xmlns:a16="http://schemas.microsoft.com/office/drawing/2014/main" id="{E75AFEF8-CDDE-4FB4-9002-EA9BCF01E90B}"/>
              </a:ext>
            </a:extLst>
          </p:cNvPr>
          <p:cNvGrpSpPr/>
          <p:nvPr/>
        </p:nvGrpSpPr>
        <p:grpSpPr>
          <a:xfrm>
            <a:off x="9959300" y="3485582"/>
            <a:ext cx="536257" cy="434339"/>
            <a:chOff x="9959300" y="3485582"/>
            <a:chExt cx="536257" cy="434339"/>
          </a:xfrm>
          <a:noFill/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8ECDD34-2288-4469-A1D5-39EDB0AFC883}"/>
                </a:ext>
              </a:extLst>
            </p:cNvPr>
            <p:cNvSpPr/>
            <p:nvPr/>
          </p:nvSpPr>
          <p:spPr>
            <a:xfrm>
              <a:off x="9959300" y="3525587"/>
              <a:ext cx="536257" cy="394335"/>
            </a:xfrm>
            <a:custGeom>
              <a:avLst/>
              <a:gdLst>
                <a:gd name="connsiteX0" fmla="*/ 0 w 536257"/>
                <a:gd name="connsiteY0" fmla="*/ 0 h 394335"/>
                <a:gd name="connsiteX1" fmla="*/ 536258 w 536257"/>
                <a:gd name="connsiteY1" fmla="*/ 0 h 394335"/>
                <a:gd name="connsiteX2" fmla="*/ 536258 w 536257"/>
                <a:gd name="connsiteY2" fmla="*/ 394335 h 394335"/>
                <a:gd name="connsiteX3" fmla="*/ 0 w 536257"/>
                <a:gd name="connsiteY3" fmla="*/ 394335 h 39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6257" h="394335">
                  <a:moveTo>
                    <a:pt x="0" y="0"/>
                  </a:moveTo>
                  <a:lnTo>
                    <a:pt x="536258" y="0"/>
                  </a:lnTo>
                  <a:lnTo>
                    <a:pt x="536258" y="394335"/>
                  </a:lnTo>
                  <a:lnTo>
                    <a:pt x="0" y="39433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6324B52-098A-47B4-9459-85BFE329FA86}"/>
                </a:ext>
              </a:extLst>
            </p:cNvPr>
            <p:cNvSpPr/>
            <p:nvPr/>
          </p:nvSpPr>
          <p:spPr>
            <a:xfrm>
              <a:off x="10167897" y="3485582"/>
              <a:ext cx="9525" cy="80009"/>
            </a:xfrm>
            <a:custGeom>
              <a:avLst/>
              <a:gdLst>
                <a:gd name="connsiteX0" fmla="*/ 0 w 9525"/>
                <a:gd name="connsiteY0" fmla="*/ 0 h 80009"/>
                <a:gd name="connsiteX1" fmla="*/ 0 w 9525"/>
                <a:gd name="connsiteY1" fmla="*/ 80010 h 80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0009">
                  <a:moveTo>
                    <a:pt x="0" y="0"/>
                  </a:moveTo>
                  <a:lnTo>
                    <a:pt x="0" y="8001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7F2BAFA-82E9-4B9A-AD3E-BD97F1FF9353}"/>
                </a:ext>
              </a:extLst>
            </p:cNvPr>
            <p:cNvSpPr/>
            <p:nvPr/>
          </p:nvSpPr>
          <p:spPr>
            <a:xfrm>
              <a:off x="10286960" y="3485582"/>
              <a:ext cx="9525" cy="80009"/>
            </a:xfrm>
            <a:custGeom>
              <a:avLst/>
              <a:gdLst>
                <a:gd name="connsiteX0" fmla="*/ 0 w 9525"/>
                <a:gd name="connsiteY0" fmla="*/ 0 h 80009"/>
                <a:gd name="connsiteX1" fmla="*/ 0 w 9525"/>
                <a:gd name="connsiteY1" fmla="*/ 80010 h 80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0009">
                  <a:moveTo>
                    <a:pt x="0" y="0"/>
                  </a:moveTo>
                  <a:lnTo>
                    <a:pt x="0" y="8001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59E61B4-8D95-45E0-AD79-5D283DEA50C1}"/>
                </a:ext>
              </a:extLst>
            </p:cNvPr>
            <p:cNvSpPr/>
            <p:nvPr/>
          </p:nvSpPr>
          <p:spPr>
            <a:xfrm>
              <a:off x="10047882" y="3485582"/>
              <a:ext cx="9525" cy="80009"/>
            </a:xfrm>
            <a:custGeom>
              <a:avLst/>
              <a:gdLst>
                <a:gd name="connsiteX0" fmla="*/ 0 w 9525"/>
                <a:gd name="connsiteY0" fmla="*/ 0 h 80009"/>
                <a:gd name="connsiteX1" fmla="*/ 0 w 9525"/>
                <a:gd name="connsiteY1" fmla="*/ 80010 h 80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0009">
                  <a:moveTo>
                    <a:pt x="0" y="0"/>
                  </a:moveTo>
                  <a:lnTo>
                    <a:pt x="0" y="8001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A35D636-1C36-45A2-A5F7-53C0578AFC4F}"/>
                </a:ext>
              </a:extLst>
            </p:cNvPr>
            <p:cNvSpPr/>
            <p:nvPr/>
          </p:nvSpPr>
          <p:spPr>
            <a:xfrm>
              <a:off x="10406975" y="3485582"/>
              <a:ext cx="9525" cy="80009"/>
            </a:xfrm>
            <a:custGeom>
              <a:avLst/>
              <a:gdLst>
                <a:gd name="connsiteX0" fmla="*/ 0 w 9525"/>
                <a:gd name="connsiteY0" fmla="*/ 0 h 80009"/>
                <a:gd name="connsiteX1" fmla="*/ 0 w 9525"/>
                <a:gd name="connsiteY1" fmla="*/ 80010 h 80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0009">
                  <a:moveTo>
                    <a:pt x="0" y="0"/>
                  </a:moveTo>
                  <a:lnTo>
                    <a:pt x="0" y="8001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F9D1FD8-505D-43EE-942E-275D081267AD}"/>
                </a:ext>
              </a:extLst>
            </p:cNvPr>
            <p:cNvSpPr/>
            <p:nvPr/>
          </p:nvSpPr>
          <p:spPr>
            <a:xfrm>
              <a:off x="10154562" y="3625600"/>
              <a:ext cx="9525" cy="20955"/>
            </a:xfrm>
            <a:custGeom>
              <a:avLst/>
              <a:gdLst>
                <a:gd name="connsiteX0" fmla="*/ 0 w 9525"/>
                <a:gd name="connsiteY0" fmla="*/ 0 h 20955"/>
                <a:gd name="connsiteX1" fmla="*/ 0 w 9525"/>
                <a:gd name="connsiteY1" fmla="*/ 20955 h 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955">
                  <a:moveTo>
                    <a:pt x="0" y="0"/>
                  </a:moveTo>
                  <a:lnTo>
                    <a:pt x="0" y="2095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AEAB6AE-5AAB-4B0A-B934-DE2C5F49CF10}"/>
                </a:ext>
              </a:extLst>
            </p:cNvPr>
            <p:cNvSpPr/>
            <p:nvPr/>
          </p:nvSpPr>
          <p:spPr>
            <a:xfrm>
              <a:off x="10226952" y="3625600"/>
              <a:ext cx="9525" cy="20955"/>
            </a:xfrm>
            <a:custGeom>
              <a:avLst/>
              <a:gdLst>
                <a:gd name="connsiteX0" fmla="*/ 0 w 9525"/>
                <a:gd name="connsiteY0" fmla="*/ 0 h 20955"/>
                <a:gd name="connsiteX1" fmla="*/ 0 w 9525"/>
                <a:gd name="connsiteY1" fmla="*/ 20955 h 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955">
                  <a:moveTo>
                    <a:pt x="0" y="0"/>
                  </a:moveTo>
                  <a:lnTo>
                    <a:pt x="0" y="2095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9C6D68D-E7E9-4E92-9AA5-8BA72EDE86F7}"/>
                </a:ext>
              </a:extLst>
            </p:cNvPr>
            <p:cNvSpPr/>
            <p:nvPr/>
          </p:nvSpPr>
          <p:spPr>
            <a:xfrm>
              <a:off x="10300295" y="3625600"/>
              <a:ext cx="9525" cy="20955"/>
            </a:xfrm>
            <a:custGeom>
              <a:avLst/>
              <a:gdLst>
                <a:gd name="connsiteX0" fmla="*/ 0 w 9525"/>
                <a:gd name="connsiteY0" fmla="*/ 0 h 20955"/>
                <a:gd name="connsiteX1" fmla="*/ 0 w 9525"/>
                <a:gd name="connsiteY1" fmla="*/ 20955 h 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955">
                  <a:moveTo>
                    <a:pt x="0" y="0"/>
                  </a:moveTo>
                  <a:lnTo>
                    <a:pt x="0" y="2095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2C4552A-6F2A-4FB0-80D4-3144A0F4B086}"/>
                </a:ext>
              </a:extLst>
            </p:cNvPr>
            <p:cNvSpPr/>
            <p:nvPr/>
          </p:nvSpPr>
          <p:spPr>
            <a:xfrm>
              <a:off x="10373637" y="3625600"/>
              <a:ext cx="9525" cy="20955"/>
            </a:xfrm>
            <a:custGeom>
              <a:avLst/>
              <a:gdLst>
                <a:gd name="connsiteX0" fmla="*/ 0 w 9525"/>
                <a:gd name="connsiteY0" fmla="*/ 0 h 20955"/>
                <a:gd name="connsiteX1" fmla="*/ 0 w 9525"/>
                <a:gd name="connsiteY1" fmla="*/ 20955 h 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955">
                  <a:moveTo>
                    <a:pt x="0" y="0"/>
                  </a:moveTo>
                  <a:lnTo>
                    <a:pt x="0" y="2095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2063D95-EC69-4DB6-988F-1C11E0ABBBCF}"/>
                </a:ext>
              </a:extLst>
            </p:cNvPr>
            <p:cNvSpPr/>
            <p:nvPr/>
          </p:nvSpPr>
          <p:spPr>
            <a:xfrm>
              <a:off x="10446027" y="3625600"/>
              <a:ext cx="9525" cy="20955"/>
            </a:xfrm>
            <a:custGeom>
              <a:avLst/>
              <a:gdLst>
                <a:gd name="connsiteX0" fmla="*/ 0 w 9525"/>
                <a:gd name="connsiteY0" fmla="*/ 0 h 20955"/>
                <a:gd name="connsiteX1" fmla="*/ 0 w 9525"/>
                <a:gd name="connsiteY1" fmla="*/ 20955 h 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955">
                  <a:moveTo>
                    <a:pt x="0" y="0"/>
                  </a:moveTo>
                  <a:lnTo>
                    <a:pt x="0" y="2095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14AC1F49-A2EE-4E3F-AF3B-3B3BFD1DA2D3}"/>
                </a:ext>
              </a:extLst>
            </p:cNvPr>
            <p:cNvSpPr/>
            <p:nvPr/>
          </p:nvSpPr>
          <p:spPr>
            <a:xfrm>
              <a:off x="10007877" y="3717992"/>
              <a:ext cx="9525" cy="20002"/>
            </a:xfrm>
            <a:custGeom>
              <a:avLst/>
              <a:gdLst>
                <a:gd name="connsiteX0" fmla="*/ 0 w 9525"/>
                <a:gd name="connsiteY0" fmla="*/ 0 h 20002"/>
                <a:gd name="connsiteX1" fmla="*/ 0 w 9525"/>
                <a:gd name="connsiteY1" fmla="*/ 20002 h 2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002">
                  <a:moveTo>
                    <a:pt x="0" y="0"/>
                  </a:moveTo>
                  <a:lnTo>
                    <a:pt x="0" y="2000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10997F0B-F6F7-4DE8-BEB9-F7B626C315F4}"/>
                </a:ext>
              </a:extLst>
            </p:cNvPr>
            <p:cNvSpPr/>
            <p:nvPr/>
          </p:nvSpPr>
          <p:spPr>
            <a:xfrm>
              <a:off x="10081220" y="3717992"/>
              <a:ext cx="9525" cy="20002"/>
            </a:xfrm>
            <a:custGeom>
              <a:avLst/>
              <a:gdLst>
                <a:gd name="connsiteX0" fmla="*/ 0 w 9525"/>
                <a:gd name="connsiteY0" fmla="*/ 0 h 20002"/>
                <a:gd name="connsiteX1" fmla="*/ 0 w 9525"/>
                <a:gd name="connsiteY1" fmla="*/ 20002 h 2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002">
                  <a:moveTo>
                    <a:pt x="0" y="0"/>
                  </a:moveTo>
                  <a:lnTo>
                    <a:pt x="0" y="2000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761C0EB-A923-42FE-A4F8-94032847E33F}"/>
                </a:ext>
              </a:extLst>
            </p:cNvPr>
            <p:cNvSpPr/>
            <p:nvPr/>
          </p:nvSpPr>
          <p:spPr>
            <a:xfrm>
              <a:off x="10154562" y="3717992"/>
              <a:ext cx="9525" cy="20002"/>
            </a:xfrm>
            <a:custGeom>
              <a:avLst/>
              <a:gdLst>
                <a:gd name="connsiteX0" fmla="*/ 0 w 9525"/>
                <a:gd name="connsiteY0" fmla="*/ 0 h 20002"/>
                <a:gd name="connsiteX1" fmla="*/ 0 w 9525"/>
                <a:gd name="connsiteY1" fmla="*/ 20002 h 2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002">
                  <a:moveTo>
                    <a:pt x="0" y="0"/>
                  </a:moveTo>
                  <a:lnTo>
                    <a:pt x="0" y="2000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061FB6E-B817-42AB-BBB0-7F9AA61D7DF9}"/>
                </a:ext>
              </a:extLst>
            </p:cNvPr>
            <p:cNvSpPr/>
            <p:nvPr/>
          </p:nvSpPr>
          <p:spPr>
            <a:xfrm>
              <a:off x="10226952" y="3717992"/>
              <a:ext cx="9525" cy="20002"/>
            </a:xfrm>
            <a:custGeom>
              <a:avLst/>
              <a:gdLst>
                <a:gd name="connsiteX0" fmla="*/ 0 w 9525"/>
                <a:gd name="connsiteY0" fmla="*/ 0 h 20002"/>
                <a:gd name="connsiteX1" fmla="*/ 0 w 9525"/>
                <a:gd name="connsiteY1" fmla="*/ 20002 h 2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002">
                  <a:moveTo>
                    <a:pt x="0" y="0"/>
                  </a:moveTo>
                  <a:lnTo>
                    <a:pt x="0" y="2000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AD0199C-E34C-4537-B0E6-3ADF105186A2}"/>
                </a:ext>
              </a:extLst>
            </p:cNvPr>
            <p:cNvSpPr/>
            <p:nvPr/>
          </p:nvSpPr>
          <p:spPr>
            <a:xfrm>
              <a:off x="10373637" y="3717992"/>
              <a:ext cx="9525" cy="20002"/>
            </a:xfrm>
            <a:custGeom>
              <a:avLst/>
              <a:gdLst>
                <a:gd name="connsiteX0" fmla="*/ 0 w 9525"/>
                <a:gd name="connsiteY0" fmla="*/ 0 h 20002"/>
                <a:gd name="connsiteX1" fmla="*/ 0 w 9525"/>
                <a:gd name="connsiteY1" fmla="*/ 20002 h 2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002">
                  <a:moveTo>
                    <a:pt x="0" y="0"/>
                  </a:moveTo>
                  <a:lnTo>
                    <a:pt x="0" y="2000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7FA6AF43-2ABA-4271-B784-5EC36BBA220A}"/>
                </a:ext>
              </a:extLst>
            </p:cNvPr>
            <p:cNvSpPr/>
            <p:nvPr/>
          </p:nvSpPr>
          <p:spPr>
            <a:xfrm>
              <a:off x="10446027" y="3717992"/>
              <a:ext cx="9525" cy="20002"/>
            </a:xfrm>
            <a:custGeom>
              <a:avLst/>
              <a:gdLst>
                <a:gd name="connsiteX0" fmla="*/ 0 w 9525"/>
                <a:gd name="connsiteY0" fmla="*/ 0 h 20002"/>
                <a:gd name="connsiteX1" fmla="*/ 0 w 9525"/>
                <a:gd name="connsiteY1" fmla="*/ 20002 h 2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002">
                  <a:moveTo>
                    <a:pt x="0" y="0"/>
                  </a:moveTo>
                  <a:lnTo>
                    <a:pt x="0" y="2000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4D7A631-A59A-4535-B25B-D999C7D92DDA}"/>
                </a:ext>
              </a:extLst>
            </p:cNvPr>
            <p:cNvSpPr/>
            <p:nvPr/>
          </p:nvSpPr>
          <p:spPr>
            <a:xfrm>
              <a:off x="10007877" y="3809432"/>
              <a:ext cx="9525" cy="20002"/>
            </a:xfrm>
            <a:custGeom>
              <a:avLst/>
              <a:gdLst>
                <a:gd name="connsiteX0" fmla="*/ 0 w 9525"/>
                <a:gd name="connsiteY0" fmla="*/ 0 h 20002"/>
                <a:gd name="connsiteX1" fmla="*/ 0 w 9525"/>
                <a:gd name="connsiteY1" fmla="*/ 20003 h 2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002">
                  <a:moveTo>
                    <a:pt x="0" y="0"/>
                  </a:moveTo>
                  <a:lnTo>
                    <a:pt x="0" y="2000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CAF653D-9179-4FB3-B40A-FFC18EFC29AF}"/>
                </a:ext>
              </a:extLst>
            </p:cNvPr>
            <p:cNvSpPr/>
            <p:nvPr/>
          </p:nvSpPr>
          <p:spPr>
            <a:xfrm>
              <a:off x="10081220" y="3809432"/>
              <a:ext cx="9525" cy="20002"/>
            </a:xfrm>
            <a:custGeom>
              <a:avLst/>
              <a:gdLst>
                <a:gd name="connsiteX0" fmla="*/ 0 w 9525"/>
                <a:gd name="connsiteY0" fmla="*/ 0 h 20002"/>
                <a:gd name="connsiteX1" fmla="*/ 0 w 9525"/>
                <a:gd name="connsiteY1" fmla="*/ 20003 h 2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002">
                  <a:moveTo>
                    <a:pt x="0" y="0"/>
                  </a:moveTo>
                  <a:lnTo>
                    <a:pt x="0" y="2000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5C6F328-B42E-420C-8F99-C949C2557386}"/>
                </a:ext>
              </a:extLst>
            </p:cNvPr>
            <p:cNvSpPr/>
            <p:nvPr/>
          </p:nvSpPr>
          <p:spPr>
            <a:xfrm>
              <a:off x="10154562" y="3809432"/>
              <a:ext cx="9525" cy="20002"/>
            </a:xfrm>
            <a:custGeom>
              <a:avLst/>
              <a:gdLst>
                <a:gd name="connsiteX0" fmla="*/ 0 w 9525"/>
                <a:gd name="connsiteY0" fmla="*/ 0 h 20002"/>
                <a:gd name="connsiteX1" fmla="*/ 0 w 9525"/>
                <a:gd name="connsiteY1" fmla="*/ 20003 h 2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002">
                  <a:moveTo>
                    <a:pt x="0" y="0"/>
                  </a:moveTo>
                  <a:lnTo>
                    <a:pt x="0" y="2000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5984E5F-256C-4576-A014-1563066C47B2}"/>
                </a:ext>
              </a:extLst>
            </p:cNvPr>
            <p:cNvSpPr/>
            <p:nvPr/>
          </p:nvSpPr>
          <p:spPr>
            <a:xfrm>
              <a:off x="10226952" y="3809432"/>
              <a:ext cx="9525" cy="20002"/>
            </a:xfrm>
            <a:custGeom>
              <a:avLst/>
              <a:gdLst>
                <a:gd name="connsiteX0" fmla="*/ 0 w 9525"/>
                <a:gd name="connsiteY0" fmla="*/ 0 h 20002"/>
                <a:gd name="connsiteX1" fmla="*/ 0 w 9525"/>
                <a:gd name="connsiteY1" fmla="*/ 20003 h 2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002">
                  <a:moveTo>
                    <a:pt x="0" y="0"/>
                  </a:moveTo>
                  <a:lnTo>
                    <a:pt x="0" y="2000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D6C0E03-EBAE-44F4-8420-2B8E973867E8}"/>
                </a:ext>
              </a:extLst>
            </p:cNvPr>
            <p:cNvSpPr/>
            <p:nvPr/>
          </p:nvSpPr>
          <p:spPr>
            <a:xfrm>
              <a:off x="10300295" y="3809432"/>
              <a:ext cx="9525" cy="20002"/>
            </a:xfrm>
            <a:custGeom>
              <a:avLst/>
              <a:gdLst>
                <a:gd name="connsiteX0" fmla="*/ 0 w 9525"/>
                <a:gd name="connsiteY0" fmla="*/ 0 h 20002"/>
                <a:gd name="connsiteX1" fmla="*/ 0 w 9525"/>
                <a:gd name="connsiteY1" fmla="*/ 20003 h 2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002">
                  <a:moveTo>
                    <a:pt x="0" y="0"/>
                  </a:moveTo>
                  <a:lnTo>
                    <a:pt x="0" y="2000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CD11CFBC-78B4-42C0-A9CD-0D3EC2AC218E}"/>
                </a:ext>
              </a:extLst>
            </p:cNvPr>
            <p:cNvSpPr/>
            <p:nvPr/>
          </p:nvSpPr>
          <p:spPr>
            <a:xfrm>
              <a:off x="10267910" y="3695132"/>
              <a:ext cx="64769" cy="64769"/>
            </a:xfrm>
            <a:custGeom>
              <a:avLst/>
              <a:gdLst>
                <a:gd name="connsiteX0" fmla="*/ 0 w 64769"/>
                <a:gd name="connsiteY0" fmla="*/ 0 h 64769"/>
                <a:gd name="connsiteX1" fmla="*/ 64770 w 64769"/>
                <a:gd name="connsiteY1" fmla="*/ 0 h 64769"/>
                <a:gd name="connsiteX2" fmla="*/ 64770 w 64769"/>
                <a:gd name="connsiteY2" fmla="*/ 64770 h 64769"/>
                <a:gd name="connsiteX3" fmla="*/ 0 w 64769"/>
                <a:gd name="connsiteY3" fmla="*/ 64770 h 6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69" h="64769">
                  <a:moveTo>
                    <a:pt x="0" y="0"/>
                  </a:moveTo>
                  <a:lnTo>
                    <a:pt x="64770" y="0"/>
                  </a:lnTo>
                  <a:lnTo>
                    <a:pt x="64770" y="64770"/>
                  </a:lnTo>
                  <a:lnTo>
                    <a:pt x="0" y="6477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0" name="Graphic 67">
            <a:extLst>
              <a:ext uri="{FF2B5EF4-FFF2-40B4-BE49-F238E27FC236}">
                <a16:creationId xmlns:a16="http://schemas.microsoft.com/office/drawing/2014/main" id="{93C00401-497D-4AD8-9412-4151FF83BAA7}"/>
              </a:ext>
            </a:extLst>
          </p:cNvPr>
          <p:cNvGrpSpPr/>
          <p:nvPr/>
        </p:nvGrpSpPr>
        <p:grpSpPr>
          <a:xfrm>
            <a:off x="9930725" y="5285662"/>
            <a:ext cx="591502" cy="313372"/>
            <a:chOff x="9930725" y="5285662"/>
            <a:chExt cx="591502" cy="313372"/>
          </a:xfrm>
          <a:noFill/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942E7CC-CE08-439B-A437-6CA9AD3B7DEF}"/>
                </a:ext>
              </a:extLst>
            </p:cNvPr>
            <p:cNvSpPr/>
            <p:nvPr/>
          </p:nvSpPr>
          <p:spPr>
            <a:xfrm>
              <a:off x="9930725" y="5285662"/>
              <a:ext cx="591502" cy="49530"/>
            </a:xfrm>
            <a:custGeom>
              <a:avLst/>
              <a:gdLst>
                <a:gd name="connsiteX0" fmla="*/ 0 w 591502"/>
                <a:gd name="connsiteY0" fmla="*/ 0 h 49530"/>
                <a:gd name="connsiteX1" fmla="*/ 591503 w 591502"/>
                <a:gd name="connsiteY1" fmla="*/ 0 h 49530"/>
                <a:gd name="connsiteX2" fmla="*/ 591503 w 591502"/>
                <a:gd name="connsiteY2" fmla="*/ 49530 h 49530"/>
                <a:gd name="connsiteX3" fmla="*/ 0 w 591502"/>
                <a:gd name="connsiteY3" fmla="*/ 49530 h 49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1502" h="49530">
                  <a:moveTo>
                    <a:pt x="0" y="0"/>
                  </a:moveTo>
                  <a:lnTo>
                    <a:pt x="591503" y="0"/>
                  </a:lnTo>
                  <a:lnTo>
                    <a:pt x="591503" y="49530"/>
                  </a:lnTo>
                  <a:lnTo>
                    <a:pt x="0" y="4953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1C3AC47-8AB7-475D-B0CE-96636647D1F2}"/>
                </a:ext>
              </a:extLst>
            </p:cNvPr>
            <p:cNvSpPr/>
            <p:nvPr/>
          </p:nvSpPr>
          <p:spPr>
            <a:xfrm>
              <a:off x="9995495" y="5335192"/>
              <a:ext cx="9525" cy="263842"/>
            </a:xfrm>
            <a:custGeom>
              <a:avLst/>
              <a:gdLst>
                <a:gd name="connsiteX0" fmla="*/ 0 w 9525"/>
                <a:gd name="connsiteY0" fmla="*/ 0 h 263842"/>
                <a:gd name="connsiteX1" fmla="*/ 0 w 9525"/>
                <a:gd name="connsiteY1" fmla="*/ 263843 h 26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63842">
                  <a:moveTo>
                    <a:pt x="0" y="0"/>
                  </a:moveTo>
                  <a:lnTo>
                    <a:pt x="0" y="26384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A785272-E2D7-4E22-9CC7-35E6BE028525}"/>
                </a:ext>
              </a:extLst>
            </p:cNvPr>
            <p:cNvSpPr/>
            <p:nvPr/>
          </p:nvSpPr>
          <p:spPr>
            <a:xfrm>
              <a:off x="10458410" y="5335192"/>
              <a:ext cx="9525" cy="263842"/>
            </a:xfrm>
            <a:custGeom>
              <a:avLst/>
              <a:gdLst>
                <a:gd name="connsiteX0" fmla="*/ 0 w 9525"/>
                <a:gd name="connsiteY0" fmla="*/ 0 h 263842"/>
                <a:gd name="connsiteX1" fmla="*/ 0 w 9525"/>
                <a:gd name="connsiteY1" fmla="*/ 263843 h 26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63842">
                  <a:moveTo>
                    <a:pt x="0" y="0"/>
                  </a:moveTo>
                  <a:lnTo>
                    <a:pt x="0" y="26384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45CC845-CDC3-4066-9A3B-088ABC1142D9}"/>
                </a:ext>
              </a:extLst>
            </p:cNvPr>
            <p:cNvSpPr/>
            <p:nvPr/>
          </p:nvSpPr>
          <p:spPr>
            <a:xfrm>
              <a:off x="10269815" y="5335192"/>
              <a:ext cx="188594" cy="80962"/>
            </a:xfrm>
            <a:custGeom>
              <a:avLst/>
              <a:gdLst>
                <a:gd name="connsiteX0" fmla="*/ 0 w 188594"/>
                <a:gd name="connsiteY0" fmla="*/ 0 h 80962"/>
                <a:gd name="connsiteX1" fmla="*/ 188595 w 188594"/>
                <a:gd name="connsiteY1" fmla="*/ 0 h 80962"/>
                <a:gd name="connsiteX2" fmla="*/ 188595 w 188594"/>
                <a:gd name="connsiteY2" fmla="*/ 80963 h 80962"/>
                <a:gd name="connsiteX3" fmla="*/ 0 w 188594"/>
                <a:gd name="connsiteY3" fmla="*/ 80963 h 80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594" h="80962">
                  <a:moveTo>
                    <a:pt x="0" y="0"/>
                  </a:moveTo>
                  <a:lnTo>
                    <a:pt x="188595" y="0"/>
                  </a:lnTo>
                  <a:lnTo>
                    <a:pt x="188595" y="80963"/>
                  </a:lnTo>
                  <a:lnTo>
                    <a:pt x="0" y="8096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8C0047E-EA63-428D-BA29-32F927CCE629}"/>
                </a:ext>
              </a:extLst>
            </p:cNvPr>
            <p:cNvSpPr/>
            <p:nvPr/>
          </p:nvSpPr>
          <p:spPr>
            <a:xfrm>
              <a:off x="10269815" y="5415202"/>
              <a:ext cx="188594" cy="80962"/>
            </a:xfrm>
            <a:custGeom>
              <a:avLst/>
              <a:gdLst>
                <a:gd name="connsiteX0" fmla="*/ 0 w 188594"/>
                <a:gd name="connsiteY0" fmla="*/ 0 h 80962"/>
                <a:gd name="connsiteX1" fmla="*/ 188595 w 188594"/>
                <a:gd name="connsiteY1" fmla="*/ 0 h 80962"/>
                <a:gd name="connsiteX2" fmla="*/ 188595 w 188594"/>
                <a:gd name="connsiteY2" fmla="*/ 80963 h 80962"/>
                <a:gd name="connsiteX3" fmla="*/ 0 w 188594"/>
                <a:gd name="connsiteY3" fmla="*/ 80963 h 80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594" h="80962">
                  <a:moveTo>
                    <a:pt x="0" y="0"/>
                  </a:moveTo>
                  <a:lnTo>
                    <a:pt x="188595" y="0"/>
                  </a:lnTo>
                  <a:lnTo>
                    <a:pt x="188595" y="80963"/>
                  </a:lnTo>
                  <a:lnTo>
                    <a:pt x="0" y="8096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33682592-BF3C-4B10-BE09-F3E062DF58BD}"/>
                </a:ext>
              </a:extLst>
            </p:cNvPr>
            <p:cNvSpPr/>
            <p:nvPr/>
          </p:nvSpPr>
          <p:spPr>
            <a:xfrm>
              <a:off x="10347920" y="5375197"/>
              <a:ext cx="31432" cy="9525"/>
            </a:xfrm>
            <a:custGeom>
              <a:avLst/>
              <a:gdLst>
                <a:gd name="connsiteX0" fmla="*/ 0 w 31432"/>
                <a:gd name="connsiteY0" fmla="*/ 0 h 9525"/>
                <a:gd name="connsiteX1" fmla="*/ 31433 w 3143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2" h="9525">
                  <a:moveTo>
                    <a:pt x="0" y="0"/>
                  </a:moveTo>
                  <a:lnTo>
                    <a:pt x="3143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8ACC001-7145-49A7-BB11-8313261E7630}"/>
                </a:ext>
              </a:extLst>
            </p:cNvPr>
            <p:cNvSpPr/>
            <p:nvPr/>
          </p:nvSpPr>
          <p:spPr>
            <a:xfrm>
              <a:off x="10347920" y="5456160"/>
              <a:ext cx="31432" cy="9525"/>
            </a:xfrm>
            <a:custGeom>
              <a:avLst/>
              <a:gdLst>
                <a:gd name="connsiteX0" fmla="*/ 0 w 31432"/>
                <a:gd name="connsiteY0" fmla="*/ 0 h 9525"/>
                <a:gd name="connsiteX1" fmla="*/ 31433 w 3143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432" h="9525">
                  <a:moveTo>
                    <a:pt x="0" y="0"/>
                  </a:moveTo>
                  <a:lnTo>
                    <a:pt x="3143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0" name="Graphic 41">
            <a:extLst>
              <a:ext uri="{FF2B5EF4-FFF2-40B4-BE49-F238E27FC236}">
                <a16:creationId xmlns:a16="http://schemas.microsoft.com/office/drawing/2014/main" id="{8B1B22E7-C8E5-4DC7-B117-E99E7C505AD8}"/>
              </a:ext>
            </a:extLst>
          </p:cNvPr>
          <p:cNvGrpSpPr/>
          <p:nvPr/>
        </p:nvGrpSpPr>
        <p:grpSpPr>
          <a:xfrm>
            <a:off x="3468791" y="1752177"/>
            <a:ext cx="533399" cy="434340"/>
            <a:chOff x="3468791" y="1752177"/>
            <a:chExt cx="533399" cy="434340"/>
          </a:xfrm>
          <a:noFill/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72D757F-0D6B-4D4D-B793-CE1A73FEEF78}"/>
                </a:ext>
              </a:extLst>
            </p:cNvPr>
            <p:cNvSpPr/>
            <p:nvPr/>
          </p:nvSpPr>
          <p:spPr>
            <a:xfrm>
              <a:off x="3468791" y="1832187"/>
              <a:ext cx="533399" cy="354330"/>
            </a:xfrm>
            <a:custGeom>
              <a:avLst/>
              <a:gdLst>
                <a:gd name="connsiteX0" fmla="*/ 318135 w 533399"/>
                <a:gd name="connsiteY0" fmla="*/ 0 h 354330"/>
                <a:gd name="connsiteX1" fmla="*/ 495300 w 533399"/>
                <a:gd name="connsiteY1" fmla="*/ 0 h 354330"/>
                <a:gd name="connsiteX2" fmla="*/ 533400 w 533399"/>
                <a:gd name="connsiteY2" fmla="*/ 38100 h 354330"/>
                <a:gd name="connsiteX3" fmla="*/ 533400 w 533399"/>
                <a:gd name="connsiteY3" fmla="*/ 316230 h 354330"/>
                <a:gd name="connsiteX4" fmla="*/ 495300 w 533399"/>
                <a:gd name="connsiteY4" fmla="*/ 354330 h 354330"/>
                <a:gd name="connsiteX5" fmla="*/ 38100 w 533399"/>
                <a:gd name="connsiteY5" fmla="*/ 354330 h 354330"/>
                <a:gd name="connsiteX6" fmla="*/ 0 w 533399"/>
                <a:gd name="connsiteY6" fmla="*/ 316230 h 354330"/>
                <a:gd name="connsiteX7" fmla="*/ 0 w 533399"/>
                <a:gd name="connsiteY7" fmla="*/ 38100 h 354330"/>
                <a:gd name="connsiteX8" fmla="*/ 38100 w 533399"/>
                <a:gd name="connsiteY8" fmla="*/ 0 h 354330"/>
                <a:gd name="connsiteX9" fmla="*/ 215265 w 533399"/>
                <a:gd name="connsiteY9" fmla="*/ 0 h 354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399" h="354330">
                  <a:moveTo>
                    <a:pt x="318135" y="0"/>
                  </a:moveTo>
                  <a:lnTo>
                    <a:pt x="495300" y="0"/>
                  </a:lnTo>
                  <a:cubicBezTo>
                    <a:pt x="516255" y="0"/>
                    <a:pt x="533400" y="17145"/>
                    <a:pt x="533400" y="38100"/>
                  </a:cubicBezTo>
                  <a:lnTo>
                    <a:pt x="533400" y="316230"/>
                  </a:lnTo>
                  <a:cubicBezTo>
                    <a:pt x="533400" y="337185"/>
                    <a:pt x="516255" y="354330"/>
                    <a:pt x="495300" y="354330"/>
                  </a:cubicBezTo>
                  <a:lnTo>
                    <a:pt x="38100" y="354330"/>
                  </a:lnTo>
                  <a:cubicBezTo>
                    <a:pt x="17145" y="354330"/>
                    <a:pt x="0" y="337185"/>
                    <a:pt x="0" y="316230"/>
                  </a:cubicBezTo>
                  <a:lnTo>
                    <a:pt x="0" y="38100"/>
                  </a:lnTo>
                  <a:cubicBezTo>
                    <a:pt x="0" y="17145"/>
                    <a:pt x="17145" y="0"/>
                    <a:pt x="38100" y="0"/>
                  </a:cubicBezTo>
                  <a:lnTo>
                    <a:pt x="21526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49C0476-B0DE-449C-9FCD-8B78BDB97818}"/>
                </a:ext>
              </a:extLst>
            </p:cNvPr>
            <p:cNvSpPr/>
            <p:nvPr/>
          </p:nvSpPr>
          <p:spPr>
            <a:xfrm>
              <a:off x="3632621" y="1881717"/>
              <a:ext cx="204787" cy="9525"/>
            </a:xfrm>
            <a:custGeom>
              <a:avLst/>
              <a:gdLst>
                <a:gd name="connsiteX0" fmla="*/ 0 w 204787"/>
                <a:gd name="connsiteY0" fmla="*/ 0 h 9525"/>
                <a:gd name="connsiteX1" fmla="*/ 204788 w 20478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4787" h="9525">
                  <a:moveTo>
                    <a:pt x="0" y="0"/>
                  </a:moveTo>
                  <a:lnTo>
                    <a:pt x="20478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42A92D2-6E58-439E-8984-545D72ACD642}"/>
                </a:ext>
              </a:extLst>
            </p:cNvPr>
            <p:cNvSpPr/>
            <p:nvPr/>
          </p:nvSpPr>
          <p:spPr>
            <a:xfrm>
              <a:off x="3684056" y="1752177"/>
              <a:ext cx="102869" cy="129540"/>
            </a:xfrm>
            <a:custGeom>
              <a:avLst/>
              <a:gdLst>
                <a:gd name="connsiteX0" fmla="*/ 0 w 102869"/>
                <a:gd name="connsiteY0" fmla="*/ 0 h 129540"/>
                <a:gd name="connsiteX1" fmla="*/ 102870 w 102869"/>
                <a:gd name="connsiteY1" fmla="*/ 0 h 129540"/>
                <a:gd name="connsiteX2" fmla="*/ 102870 w 102869"/>
                <a:gd name="connsiteY2" fmla="*/ 129540 h 129540"/>
                <a:gd name="connsiteX3" fmla="*/ 0 w 102869"/>
                <a:gd name="connsiteY3" fmla="*/ 129540 h 129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69" h="129540">
                  <a:moveTo>
                    <a:pt x="0" y="0"/>
                  </a:moveTo>
                  <a:lnTo>
                    <a:pt x="102870" y="0"/>
                  </a:lnTo>
                  <a:lnTo>
                    <a:pt x="102870" y="129540"/>
                  </a:lnTo>
                  <a:lnTo>
                    <a:pt x="0" y="1295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B01FDC3-437F-4BF1-BCCC-283EC6EE1F03}"/>
                </a:ext>
              </a:extLst>
            </p:cNvPr>
            <p:cNvSpPr/>
            <p:nvPr/>
          </p:nvSpPr>
          <p:spPr>
            <a:xfrm>
              <a:off x="3559278" y="1985540"/>
              <a:ext cx="104775" cy="66674"/>
            </a:xfrm>
            <a:custGeom>
              <a:avLst/>
              <a:gdLst>
                <a:gd name="connsiteX0" fmla="*/ 0 w 104775"/>
                <a:gd name="connsiteY0" fmla="*/ 0 h 66674"/>
                <a:gd name="connsiteX1" fmla="*/ 53340 w 104775"/>
                <a:gd name="connsiteY1" fmla="*/ 66675 h 66674"/>
                <a:gd name="connsiteX2" fmla="*/ 104775 w 104775"/>
                <a:gd name="connsiteY2" fmla="*/ 12382 h 66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775" h="66674">
                  <a:moveTo>
                    <a:pt x="0" y="0"/>
                  </a:moveTo>
                  <a:cubicBezTo>
                    <a:pt x="3810" y="29528"/>
                    <a:pt x="22860" y="66675"/>
                    <a:pt x="53340" y="66675"/>
                  </a:cubicBezTo>
                  <a:cubicBezTo>
                    <a:pt x="80010" y="66675"/>
                    <a:pt x="98107" y="39053"/>
                    <a:pt x="104775" y="12382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079EDE5-D3F6-4926-89DD-99567BE2928D}"/>
                </a:ext>
              </a:extLst>
            </p:cNvPr>
            <p:cNvSpPr/>
            <p:nvPr/>
          </p:nvSpPr>
          <p:spPr>
            <a:xfrm>
              <a:off x="3544038" y="1925532"/>
              <a:ext cx="129540" cy="76200"/>
            </a:xfrm>
            <a:custGeom>
              <a:avLst/>
              <a:gdLst>
                <a:gd name="connsiteX0" fmla="*/ 0 w 129540"/>
                <a:gd name="connsiteY0" fmla="*/ 70485 h 76200"/>
                <a:gd name="connsiteX1" fmla="*/ 65723 w 129540"/>
                <a:gd name="connsiteY1" fmla="*/ 0 h 76200"/>
                <a:gd name="connsiteX2" fmla="*/ 129540 w 129540"/>
                <a:gd name="connsiteY2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540" h="76200">
                  <a:moveTo>
                    <a:pt x="0" y="70485"/>
                  </a:moveTo>
                  <a:cubicBezTo>
                    <a:pt x="0" y="70485"/>
                    <a:pt x="54293" y="38100"/>
                    <a:pt x="65723" y="0"/>
                  </a:cubicBezTo>
                  <a:cubicBezTo>
                    <a:pt x="65723" y="0"/>
                    <a:pt x="90488" y="59055"/>
                    <a:pt x="129540" y="7620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E2C86C6-BD33-49C9-8DB2-645CB76A2848}"/>
                </a:ext>
              </a:extLst>
            </p:cNvPr>
            <p:cNvSpPr/>
            <p:nvPr/>
          </p:nvSpPr>
          <p:spPr>
            <a:xfrm>
              <a:off x="3525830" y="1905529"/>
              <a:ext cx="172279" cy="168592"/>
            </a:xfrm>
            <a:custGeom>
              <a:avLst/>
              <a:gdLst>
                <a:gd name="connsiteX0" fmla="*/ 104886 w 172279"/>
                <a:gd name="connsiteY0" fmla="*/ 168593 h 168592"/>
                <a:gd name="connsiteX1" fmla="*/ 171561 w 172279"/>
                <a:gd name="connsiteY1" fmla="*/ 138113 h 168592"/>
                <a:gd name="connsiteX2" fmla="*/ 155368 w 172279"/>
                <a:gd name="connsiteY2" fmla="*/ 51435 h 168592"/>
                <a:gd name="connsiteX3" fmla="*/ 90598 w 172279"/>
                <a:gd name="connsiteY3" fmla="*/ 0 h 168592"/>
                <a:gd name="connsiteX4" fmla="*/ 82026 w 172279"/>
                <a:gd name="connsiteY4" fmla="*/ 0 h 168592"/>
                <a:gd name="connsiteX5" fmla="*/ 17256 w 172279"/>
                <a:gd name="connsiteY5" fmla="*/ 51435 h 168592"/>
                <a:gd name="connsiteX6" fmla="*/ 1063 w 172279"/>
                <a:gd name="connsiteY6" fmla="*/ 138113 h 168592"/>
                <a:gd name="connsiteX7" fmla="*/ 66786 w 172279"/>
                <a:gd name="connsiteY7" fmla="*/ 168593 h 16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279" h="168592">
                  <a:moveTo>
                    <a:pt x="104886" y="168593"/>
                  </a:moveTo>
                  <a:cubicBezTo>
                    <a:pt x="124888" y="165735"/>
                    <a:pt x="168703" y="147638"/>
                    <a:pt x="171561" y="138113"/>
                  </a:cubicBezTo>
                  <a:cubicBezTo>
                    <a:pt x="174418" y="128588"/>
                    <a:pt x="168703" y="103822"/>
                    <a:pt x="155368" y="51435"/>
                  </a:cubicBezTo>
                  <a:cubicBezTo>
                    <a:pt x="146796" y="22860"/>
                    <a:pt x="121078" y="1905"/>
                    <a:pt x="90598" y="0"/>
                  </a:cubicBezTo>
                  <a:lnTo>
                    <a:pt x="82026" y="0"/>
                  </a:lnTo>
                  <a:cubicBezTo>
                    <a:pt x="51546" y="1905"/>
                    <a:pt x="25828" y="22860"/>
                    <a:pt x="17256" y="51435"/>
                  </a:cubicBezTo>
                  <a:cubicBezTo>
                    <a:pt x="3921" y="104775"/>
                    <a:pt x="-2747" y="129540"/>
                    <a:pt x="1063" y="138113"/>
                  </a:cubicBezTo>
                  <a:cubicBezTo>
                    <a:pt x="3921" y="147638"/>
                    <a:pt x="47736" y="165735"/>
                    <a:pt x="66786" y="16859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D11FE835-EE82-453B-96B9-942E8BAB3B9B}"/>
                </a:ext>
              </a:extLst>
            </p:cNvPr>
            <p:cNvSpPr/>
            <p:nvPr/>
          </p:nvSpPr>
          <p:spPr>
            <a:xfrm>
              <a:off x="3514511" y="2045547"/>
              <a:ext cx="78105" cy="99060"/>
            </a:xfrm>
            <a:custGeom>
              <a:avLst/>
              <a:gdLst>
                <a:gd name="connsiteX0" fmla="*/ 78105 w 78105"/>
                <a:gd name="connsiteY0" fmla="*/ 0 h 99060"/>
                <a:gd name="connsiteX1" fmla="*/ 78105 w 78105"/>
                <a:gd name="connsiteY1" fmla="*/ 34290 h 99060"/>
                <a:gd name="connsiteX2" fmla="*/ 0 w 78105"/>
                <a:gd name="connsiteY2" fmla="*/ 99060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105" h="99060">
                  <a:moveTo>
                    <a:pt x="78105" y="0"/>
                  </a:moveTo>
                  <a:lnTo>
                    <a:pt x="78105" y="34290"/>
                  </a:lnTo>
                  <a:cubicBezTo>
                    <a:pt x="78105" y="34290"/>
                    <a:pt x="0" y="41910"/>
                    <a:pt x="0" y="9906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7122516-9738-49CF-8054-BB43CA5756BC}"/>
                </a:ext>
              </a:extLst>
            </p:cNvPr>
            <p:cNvSpPr/>
            <p:nvPr/>
          </p:nvSpPr>
          <p:spPr>
            <a:xfrm>
              <a:off x="3630716" y="2047452"/>
              <a:ext cx="79057" cy="97155"/>
            </a:xfrm>
            <a:custGeom>
              <a:avLst/>
              <a:gdLst>
                <a:gd name="connsiteX0" fmla="*/ 0 w 79057"/>
                <a:gd name="connsiteY0" fmla="*/ 0 h 97155"/>
                <a:gd name="connsiteX1" fmla="*/ 0 w 79057"/>
                <a:gd name="connsiteY1" fmla="*/ 32385 h 97155"/>
                <a:gd name="connsiteX2" fmla="*/ 79057 w 79057"/>
                <a:gd name="connsiteY2" fmla="*/ 97155 h 97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9057" h="97155">
                  <a:moveTo>
                    <a:pt x="0" y="0"/>
                  </a:moveTo>
                  <a:lnTo>
                    <a:pt x="0" y="32385"/>
                  </a:lnTo>
                  <a:cubicBezTo>
                    <a:pt x="0" y="32385"/>
                    <a:pt x="79057" y="34290"/>
                    <a:pt x="79057" y="9715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42F6DDD-1A97-490E-92FB-FFCDC02F41CF}"/>
                </a:ext>
              </a:extLst>
            </p:cNvPr>
            <p:cNvSpPr/>
            <p:nvPr/>
          </p:nvSpPr>
          <p:spPr>
            <a:xfrm>
              <a:off x="3582138" y="2081742"/>
              <a:ext cx="62865" cy="39052"/>
            </a:xfrm>
            <a:custGeom>
              <a:avLst/>
              <a:gdLst>
                <a:gd name="connsiteX0" fmla="*/ 0 w 62865"/>
                <a:gd name="connsiteY0" fmla="*/ 0 h 39052"/>
                <a:gd name="connsiteX1" fmla="*/ 30480 w 62865"/>
                <a:gd name="connsiteY1" fmla="*/ 39052 h 39052"/>
                <a:gd name="connsiteX2" fmla="*/ 62865 w 62865"/>
                <a:gd name="connsiteY2" fmla="*/ 0 h 39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865" h="39052">
                  <a:moveTo>
                    <a:pt x="0" y="0"/>
                  </a:moveTo>
                  <a:lnTo>
                    <a:pt x="30480" y="39052"/>
                  </a:lnTo>
                  <a:lnTo>
                    <a:pt x="6286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C4204263-BD11-4D60-9F10-9F1E4EF1C1D8}"/>
                </a:ext>
              </a:extLst>
            </p:cNvPr>
            <p:cNvSpPr/>
            <p:nvPr/>
          </p:nvSpPr>
          <p:spPr>
            <a:xfrm>
              <a:off x="3782163" y="1951250"/>
              <a:ext cx="169545" cy="9525"/>
            </a:xfrm>
            <a:custGeom>
              <a:avLst/>
              <a:gdLst>
                <a:gd name="connsiteX0" fmla="*/ 0 w 169545"/>
                <a:gd name="connsiteY0" fmla="*/ 0 h 9525"/>
                <a:gd name="connsiteX1" fmla="*/ 169545 w 16954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9545" h="9525">
                  <a:moveTo>
                    <a:pt x="0" y="0"/>
                  </a:moveTo>
                  <a:lnTo>
                    <a:pt x="16954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652650DE-2AF4-4746-B1BB-7881BAA7881C}"/>
                </a:ext>
              </a:extLst>
            </p:cNvPr>
            <p:cNvSpPr/>
            <p:nvPr/>
          </p:nvSpPr>
          <p:spPr>
            <a:xfrm>
              <a:off x="3782163" y="2026497"/>
              <a:ext cx="169545" cy="9525"/>
            </a:xfrm>
            <a:custGeom>
              <a:avLst/>
              <a:gdLst>
                <a:gd name="connsiteX0" fmla="*/ 0 w 169545"/>
                <a:gd name="connsiteY0" fmla="*/ 0 h 9525"/>
                <a:gd name="connsiteX1" fmla="*/ 169545 w 16954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9545" h="9525">
                  <a:moveTo>
                    <a:pt x="0" y="0"/>
                  </a:moveTo>
                  <a:lnTo>
                    <a:pt x="16954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F02A67B5-7FD6-47D0-AF20-AADD6BED6F0B}"/>
                </a:ext>
              </a:extLst>
            </p:cNvPr>
            <p:cNvSpPr/>
            <p:nvPr/>
          </p:nvSpPr>
          <p:spPr>
            <a:xfrm>
              <a:off x="3782163" y="2101745"/>
              <a:ext cx="169545" cy="9525"/>
            </a:xfrm>
            <a:custGeom>
              <a:avLst/>
              <a:gdLst>
                <a:gd name="connsiteX0" fmla="*/ 0 w 169545"/>
                <a:gd name="connsiteY0" fmla="*/ 0 h 9525"/>
                <a:gd name="connsiteX1" fmla="*/ 169545 w 16954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9545" h="9525">
                  <a:moveTo>
                    <a:pt x="0" y="0"/>
                  </a:moveTo>
                  <a:lnTo>
                    <a:pt x="16954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5" name="Graphic 43">
            <a:extLst>
              <a:ext uri="{FF2B5EF4-FFF2-40B4-BE49-F238E27FC236}">
                <a16:creationId xmlns:a16="http://schemas.microsoft.com/office/drawing/2014/main" id="{6A2DD78A-9F84-4325-A94B-D28616D7526C}"/>
              </a:ext>
            </a:extLst>
          </p:cNvPr>
          <p:cNvGrpSpPr/>
          <p:nvPr/>
        </p:nvGrpSpPr>
        <p:grpSpPr>
          <a:xfrm>
            <a:off x="5641819" y="1723602"/>
            <a:ext cx="523874" cy="505777"/>
            <a:chOff x="5641819" y="1723602"/>
            <a:chExt cx="523874" cy="505777"/>
          </a:xfrm>
          <a:noFill/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DA382D3D-161C-428F-B883-D3B7088119BB}"/>
                </a:ext>
              </a:extLst>
            </p:cNvPr>
            <p:cNvSpPr/>
            <p:nvPr/>
          </p:nvSpPr>
          <p:spPr>
            <a:xfrm>
              <a:off x="5641819" y="1723602"/>
              <a:ext cx="516255" cy="505777"/>
            </a:xfrm>
            <a:custGeom>
              <a:avLst/>
              <a:gdLst>
                <a:gd name="connsiteX0" fmla="*/ 57150 w 516255"/>
                <a:gd name="connsiteY0" fmla="*/ 504825 h 505777"/>
                <a:gd name="connsiteX1" fmla="*/ 0 w 516255"/>
                <a:gd name="connsiteY1" fmla="*/ 447675 h 505777"/>
                <a:gd name="connsiteX2" fmla="*/ 71438 w 516255"/>
                <a:gd name="connsiteY2" fmla="*/ 120015 h 505777"/>
                <a:gd name="connsiteX3" fmla="*/ 0 w 516255"/>
                <a:gd name="connsiteY3" fmla="*/ 62865 h 505777"/>
                <a:gd name="connsiteX4" fmla="*/ 0 w 516255"/>
                <a:gd name="connsiteY4" fmla="*/ 57150 h 505777"/>
                <a:gd name="connsiteX5" fmla="*/ 57150 w 516255"/>
                <a:gd name="connsiteY5" fmla="*/ 0 h 505777"/>
                <a:gd name="connsiteX6" fmla="*/ 457200 w 516255"/>
                <a:gd name="connsiteY6" fmla="*/ 0 h 505777"/>
                <a:gd name="connsiteX7" fmla="*/ 515303 w 516255"/>
                <a:gd name="connsiteY7" fmla="*/ 58102 h 505777"/>
                <a:gd name="connsiteX8" fmla="*/ 515303 w 516255"/>
                <a:gd name="connsiteY8" fmla="*/ 120015 h 505777"/>
                <a:gd name="connsiteX9" fmla="*/ 183833 w 516255"/>
                <a:gd name="connsiteY9" fmla="*/ 120015 h 505777"/>
                <a:gd name="connsiteX10" fmla="*/ 144780 w 516255"/>
                <a:gd name="connsiteY10" fmla="*/ 159068 h 505777"/>
                <a:gd name="connsiteX11" fmla="*/ 144780 w 516255"/>
                <a:gd name="connsiteY11" fmla="*/ 408622 h 505777"/>
                <a:gd name="connsiteX12" fmla="*/ 183833 w 516255"/>
                <a:gd name="connsiteY12" fmla="*/ 447675 h 505777"/>
                <a:gd name="connsiteX13" fmla="*/ 502920 w 516255"/>
                <a:gd name="connsiteY13" fmla="*/ 447675 h 505777"/>
                <a:gd name="connsiteX14" fmla="*/ 516255 w 516255"/>
                <a:gd name="connsiteY14" fmla="*/ 461010 h 505777"/>
                <a:gd name="connsiteX15" fmla="*/ 516255 w 516255"/>
                <a:gd name="connsiteY15" fmla="*/ 461010 h 505777"/>
                <a:gd name="connsiteX16" fmla="*/ 516255 w 516255"/>
                <a:gd name="connsiteY16" fmla="*/ 492443 h 505777"/>
                <a:gd name="connsiteX17" fmla="*/ 502920 w 516255"/>
                <a:gd name="connsiteY17" fmla="*/ 505778 h 505777"/>
                <a:gd name="connsiteX18" fmla="*/ 57150 w 516255"/>
                <a:gd name="connsiteY18" fmla="*/ 505778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6255" h="505777">
                  <a:moveTo>
                    <a:pt x="57150" y="504825"/>
                  </a:moveTo>
                  <a:cubicBezTo>
                    <a:pt x="25718" y="504825"/>
                    <a:pt x="0" y="479108"/>
                    <a:pt x="0" y="447675"/>
                  </a:cubicBezTo>
                  <a:lnTo>
                    <a:pt x="71438" y="120015"/>
                  </a:lnTo>
                  <a:cubicBezTo>
                    <a:pt x="40005" y="120015"/>
                    <a:pt x="0" y="94297"/>
                    <a:pt x="0" y="62865"/>
                  </a:cubicBezTo>
                  <a:lnTo>
                    <a:pt x="0" y="57150"/>
                  </a:lnTo>
                  <a:cubicBezTo>
                    <a:pt x="0" y="25718"/>
                    <a:pt x="25718" y="0"/>
                    <a:pt x="57150" y="0"/>
                  </a:cubicBezTo>
                  <a:lnTo>
                    <a:pt x="457200" y="0"/>
                  </a:lnTo>
                  <a:cubicBezTo>
                    <a:pt x="489585" y="0"/>
                    <a:pt x="515303" y="25718"/>
                    <a:pt x="515303" y="58102"/>
                  </a:cubicBezTo>
                  <a:lnTo>
                    <a:pt x="515303" y="120015"/>
                  </a:lnTo>
                  <a:lnTo>
                    <a:pt x="183833" y="120015"/>
                  </a:lnTo>
                  <a:cubicBezTo>
                    <a:pt x="161925" y="120015"/>
                    <a:pt x="144780" y="138113"/>
                    <a:pt x="144780" y="159068"/>
                  </a:cubicBezTo>
                  <a:lnTo>
                    <a:pt x="144780" y="408622"/>
                  </a:lnTo>
                  <a:cubicBezTo>
                    <a:pt x="144780" y="430530"/>
                    <a:pt x="162877" y="447675"/>
                    <a:pt x="183833" y="447675"/>
                  </a:cubicBezTo>
                  <a:lnTo>
                    <a:pt x="502920" y="447675"/>
                  </a:lnTo>
                  <a:cubicBezTo>
                    <a:pt x="510540" y="447675"/>
                    <a:pt x="516255" y="453390"/>
                    <a:pt x="516255" y="461010"/>
                  </a:cubicBezTo>
                  <a:lnTo>
                    <a:pt x="516255" y="461010"/>
                  </a:lnTo>
                  <a:lnTo>
                    <a:pt x="516255" y="492443"/>
                  </a:lnTo>
                  <a:cubicBezTo>
                    <a:pt x="516255" y="500062"/>
                    <a:pt x="510540" y="505778"/>
                    <a:pt x="502920" y="505778"/>
                  </a:cubicBezTo>
                  <a:lnTo>
                    <a:pt x="57150" y="50577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2C7A4CCB-4302-4EB4-A8F0-F6C2DAF12466}"/>
                </a:ext>
              </a:extLst>
            </p:cNvPr>
            <p:cNvSpPr/>
            <p:nvPr/>
          </p:nvSpPr>
          <p:spPr>
            <a:xfrm>
              <a:off x="6003769" y="1786467"/>
              <a:ext cx="153352" cy="9525"/>
            </a:xfrm>
            <a:custGeom>
              <a:avLst/>
              <a:gdLst>
                <a:gd name="connsiteX0" fmla="*/ 153353 w 153352"/>
                <a:gd name="connsiteY0" fmla="*/ 0 h 9525"/>
                <a:gd name="connsiteX1" fmla="*/ 0 w 15335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3352" h="9525">
                  <a:moveTo>
                    <a:pt x="153353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C203885-8007-4B81-A3E2-AD4728BF3867}"/>
                </a:ext>
              </a:extLst>
            </p:cNvPr>
            <p:cNvSpPr/>
            <p:nvPr/>
          </p:nvSpPr>
          <p:spPr>
            <a:xfrm>
              <a:off x="5938999" y="2117937"/>
              <a:ext cx="140969" cy="53339"/>
            </a:xfrm>
            <a:custGeom>
              <a:avLst/>
              <a:gdLst>
                <a:gd name="connsiteX0" fmla="*/ 140970 w 140969"/>
                <a:gd name="connsiteY0" fmla="*/ 0 h 53339"/>
                <a:gd name="connsiteX1" fmla="*/ 140970 w 140969"/>
                <a:gd name="connsiteY1" fmla="*/ 53340 h 53339"/>
                <a:gd name="connsiteX2" fmla="*/ 0 w 140969"/>
                <a:gd name="connsiteY2" fmla="*/ 53340 h 53339"/>
                <a:gd name="connsiteX3" fmla="*/ 0 w 140969"/>
                <a:gd name="connsiteY3" fmla="*/ 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69" h="53339">
                  <a:moveTo>
                    <a:pt x="140970" y="0"/>
                  </a:moveTo>
                  <a:lnTo>
                    <a:pt x="140970" y="53340"/>
                  </a:lnTo>
                  <a:lnTo>
                    <a:pt x="0" y="53340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B85F4DE3-29CB-42A2-9212-A799AEFB30B1}"/>
                </a:ext>
              </a:extLst>
            </p:cNvPr>
            <p:cNvSpPr/>
            <p:nvPr/>
          </p:nvSpPr>
          <p:spPr>
            <a:xfrm>
              <a:off x="5853274" y="1905529"/>
              <a:ext cx="312419" cy="225742"/>
            </a:xfrm>
            <a:custGeom>
              <a:avLst/>
              <a:gdLst>
                <a:gd name="connsiteX0" fmla="*/ 0 w 312419"/>
                <a:gd name="connsiteY0" fmla="*/ 0 h 225742"/>
                <a:gd name="connsiteX1" fmla="*/ 0 w 312419"/>
                <a:gd name="connsiteY1" fmla="*/ 58103 h 225742"/>
                <a:gd name="connsiteX2" fmla="*/ 156210 w 312419"/>
                <a:gd name="connsiteY2" fmla="*/ 225743 h 225742"/>
                <a:gd name="connsiteX3" fmla="*/ 312420 w 312419"/>
                <a:gd name="connsiteY3" fmla="*/ 58103 h 225742"/>
                <a:gd name="connsiteX4" fmla="*/ 312420 w 312419"/>
                <a:gd name="connsiteY4" fmla="*/ 0 h 225742"/>
                <a:gd name="connsiteX5" fmla="*/ 0 w 312419"/>
                <a:gd name="connsiteY5" fmla="*/ 0 h 225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2419" h="225742">
                  <a:moveTo>
                    <a:pt x="0" y="0"/>
                  </a:moveTo>
                  <a:lnTo>
                    <a:pt x="0" y="58103"/>
                  </a:lnTo>
                  <a:cubicBezTo>
                    <a:pt x="0" y="150495"/>
                    <a:pt x="60960" y="225743"/>
                    <a:pt x="156210" y="225743"/>
                  </a:cubicBezTo>
                  <a:cubicBezTo>
                    <a:pt x="251460" y="225743"/>
                    <a:pt x="312420" y="150495"/>
                    <a:pt x="312420" y="58103"/>
                  </a:cubicBezTo>
                  <a:lnTo>
                    <a:pt x="31242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53A6FA0-9E41-4D0A-B7C7-5BB9A597DAE4}"/>
                </a:ext>
              </a:extLst>
            </p:cNvPr>
            <p:cNvSpPr/>
            <p:nvPr/>
          </p:nvSpPr>
          <p:spPr>
            <a:xfrm>
              <a:off x="6009484" y="1843617"/>
              <a:ext cx="9525" cy="61912"/>
            </a:xfrm>
            <a:custGeom>
              <a:avLst/>
              <a:gdLst>
                <a:gd name="connsiteX0" fmla="*/ 0 w 9525"/>
                <a:gd name="connsiteY0" fmla="*/ 61912 h 61912"/>
                <a:gd name="connsiteX1" fmla="*/ 0 w 9525"/>
                <a:gd name="connsiteY1" fmla="*/ 0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1912">
                  <a:moveTo>
                    <a:pt x="0" y="61912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FB8D6992-6994-4EB6-B90D-5BBCD869194A}"/>
                </a:ext>
              </a:extLst>
            </p:cNvPr>
            <p:cNvSpPr/>
            <p:nvPr/>
          </p:nvSpPr>
          <p:spPr>
            <a:xfrm>
              <a:off x="5652296" y="1786467"/>
              <a:ext cx="64770" cy="9525"/>
            </a:xfrm>
            <a:custGeom>
              <a:avLst/>
              <a:gdLst>
                <a:gd name="connsiteX0" fmla="*/ 0 w 64770"/>
                <a:gd name="connsiteY0" fmla="*/ 0 h 9525"/>
                <a:gd name="connsiteX1" fmla="*/ 64770 w 6477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770" h="9525">
                  <a:moveTo>
                    <a:pt x="0" y="0"/>
                  </a:moveTo>
                  <a:lnTo>
                    <a:pt x="6477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74E4950E-2A09-4FFD-BD1A-87EE681CADE6}"/>
                </a:ext>
              </a:extLst>
            </p:cNvPr>
            <p:cNvSpPr/>
            <p:nvPr/>
          </p:nvSpPr>
          <p:spPr>
            <a:xfrm>
              <a:off x="5690396" y="2134130"/>
              <a:ext cx="53340" cy="53339"/>
            </a:xfrm>
            <a:custGeom>
              <a:avLst/>
              <a:gdLst>
                <a:gd name="connsiteX0" fmla="*/ 53340 w 53340"/>
                <a:gd name="connsiteY0" fmla="*/ 26670 h 53339"/>
                <a:gd name="connsiteX1" fmla="*/ 26670 w 53340"/>
                <a:gd name="connsiteY1" fmla="*/ 53340 h 53339"/>
                <a:gd name="connsiteX2" fmla="*/ 0 w 53340"/>
                <a:gd name="connsiteY2" fmla="*/ 26670 h 53339"/>
                <a:gd name="connsiteX3" fmla="*/ 26670 w 53340"/>
                <a:gd name="connsiteY3" fmla="*/ 0 h 53339"/>
                <a:gd name="connsiteX4" fmla="*/ 26670 w 53340"/>
                <a:gd name="connsiteY4" fmla="*/ 0 h 53339"/>
                <a:gd name="connsiteX5" fmla="*/ 53340 w 53340"/>
                <a:gd name="connsiteY5" fmla="*/ 2667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340" h="53339">
                  <a:moveTo>
                    <a:pt x="53340" y="26670"/>
                  </a:moveTo>
                  <a:cubicBezTo>
                    <a:pt x="53340" y="40957"/>
                    <a:pt x="41910" y="53340"/>
                    <a:pt x="26670" y="53340"/>
                  </a:cubicBezTo>
                  <a:cubicBezTo>
                    <a:pt x="12382" y="53340"/>
                    <a:pt x="0" y="41910"/>
                    <a:pt x="0" y="26670"/>
                  </a:cubicBezTo>
                  <a:cubicBezTo>
                    <a:pt x="0" y="12382"/>
                    <a:pt x="11430" y="0"/>
                    <a:pt x="26670" y="0"/>
                  </a:cubicBezTo>
                  <a:lnTo>
                    <a:pt x="26670" y="0"/>
                  </a:lnTo>
                  <a:cubicBezTo>
                    <a:pt x="40957" y="0"/>
                    <a:pt x="53340" y="12382"/>
                    <a:pt x="53340" y="2667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8C5B5F04-5570-49F8-A5ED-945CB51D2A7F}"/>
                </a:ext>
              </a:extLst>
            </p:cNvPr>
            <p:cNvSpPr/>
            <p:nvPr/>
          </p:nvSpPr>
          <p:spPr>
            <a:xfrm>
              <a:off x="5853274" y="1966490"/>
              <a:ext cx="312419" cy="19050"/>
            </a:xfrm>
            <a:custGeom>
              <a:avLst/>
              <a:gdLst>
                <a:gd name="connsiteX0" fmla="*/ 0 w 312419"/>
                <a:gd name="connsiteY0" fmla="*/ 0 h 19050"/>
                <a:gd name="connsiteX1" fmla="*/ 78105 w 312419"/>
                <a:gd name="connsiteY1" fmla="*/ 19050 h 19050"/>
                <a:gd name="connsiteX2" fmla="*/ 156210 w 312419"/>
                <a:gd name="connsiteY2" fmla="*/ 0 h 19050"/>
                <a:gd name="connsiteX3" fmla="*/ 234315 w 312419"/>
                <a:gd name="connsiteY3" fmla="*/ 19050 h 19050"/>
                <a:gd name="connsiteX4" fmla="*/ 312420 w 312419"/>
                <a:gd name="connsiteY4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419" h="19050">
                  <a:moveTo>
                    <a:pt x="0" y="0"/>
                  </a:moveTo>
                  <a:cubicBezTo>
                    <a:pt x="39052" y="0"/>
                    <a:pt x="39052" y="19050"/>
                    <a:pt x="78105" y="19050"/>
                  </a:cubicBezTo>
                  <a:cubicBezTo>
                    <a:pt x="117157" y="19050"/>
                    <a:pt x="117157" y="0"/>
                    <a:pt x="156210" y="0"/>
                  </a:cubicBezTo>
                  <a:cubicBezTo>
                    <a:pt x="195263" y="0"/>
                    <a:pt x="195263" y="19050"/>
                    <a:pt x="234315" y="19050"/>
                  </a:cubicBezTo>
                  <a:cubicBezTo>
                    <a:pt x="273367" y="19050"/>
                    <a:pt x="273367" y="0"/>
                    <a:pt x="31242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6" name="Graphic 45">
            <a:extLst>
              <a:ext uri="{FF2B5EF4-FFF2-40B4-BE49-F238E27FC236}">
                <a16:creationId xmlns:a16="http://schemas.microsoft.com/office/drawing/2014/main" id="{FF30316A-6953-4C64-B9D5-A06726FAF7A3}"/>
              </a:ext>
            </a:extLst>
          </p:cNvPr>
          <p:cNvGrpSpPr/>
          <p:nvPr/>
        </p:nvGrpSpPr>
        <p:grpSpPr>
          <a:xfrm>
            <a:off x="7910097" y="1685502"/>
            <a:ext cx="311467" cy="562927"/>
            <a:chOff x="7910097" y="1685502"/>
            <a:chExt cx="311467" cy="562927"/>
          </a:xfrm>
          <a:noFill/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34C8DF1-C5B2-49E7-B3C8-0604DA2C283C}"/>
                </a:ext>
              </a:extLst>
            </p:cNvPr>
            <p:cNvSpPr/>
            <p:nvPr/>
          </p:nvSpPr>
          <p:spPr>
            <a:xfrm>
              <a:off x="7910097" y="1685502"/>
              <a:ext cx="311467" cy="562927"/>
            </a:xfrm>
            <a:custGeom>
              <a:avLst/>
              <a:gdLst>
                <a:gd name="connsiteX0" fmla="*/ 38100 w 311467"/>
                <a:gd name="connsiteY0" fmla="*/ 0 h 562927"/>
                <a:gd name="connsiteX1" fmla="*/ 273368 w 311467"/>
                <a:gd name="connsiteY1" fmla="*/ 0 h 562927"/>
                <a:gd name="connsiteX2" fmla="*/ 311468 w 311467"/>
                <a:gd name="connsiteY2" fmla="*/ 38100 h 562927"/>
                <a:gd name="connsiteX3" fmla="*/ 311468 w 311467"/>
                <a:gd name="connsiteY3" fmla="*/ 524828 h 562927"/>
                <a:gd name="connsiteX4" fmla="*/ 273368 w 311467"/>
                <a:gd name="connsiteY4" fmla="*/ 562928 h 562927"/>
                <a:gd name="connsiteX5" fmla="*/ 38100 w 311467"/>
                <a:gd name="connsiteY5" fmla="*/ 562928 h 562927"/>
                <a:gd name="connsiteX6" fmla="*/ 0 w 311467"/>
                <a:gd name="connsiteY6" fmla="*/ 524828 h 562927"/>
                <a:gd name="connsiteX7" fmla="*/ 0 w 311467"/>
                <a:gd name="connsiteY7" fmla="*/ 38100 h 562927"/>
                <a:gd name="connsiteX8" fmla="*/ 38100 w 311467"/>
                <a:gd name="connsiteY8" fmla="*/ 0 h 56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1467" h="562927">
                  <a:moveTo>
                    <a:pt x="38100" y="0"/>
                  </a:moveTo>
                  <a:lnTo>
                    <a:pt x="273368" y="0"/>
                  </a:lnTo>
                  <a:cubicBezTo>
                    <a:pt x="294322" y="0"/>
                    <a:pt x="311468" y="17145"/>
                    <a:pt x="311468" y="38100"/>
                  </a:cubicBezTo>
                  <a:lnTo>
                    <a:pt x="311468" y="524828"/>
                  </a:lnTo>
                  <a:cubicBezTo>
                    <a:pt x="311468" y="545783"/>
                    <a:pt x="294322" y="562928"/>
                    <a:pt x="273368" y="562928"/>
                  </a:cubicBezTo>
                  <a:lnTo>
                    <a:pt x="38100" y="562928"/>
                  </a:lnTo>
                  <a:cubicBezTo>
                    <a:pt x="17145" y="562928"/>
                    <a:pt x="0" y="545783"/>
                    <a:pt x="0" y="524828"/>
                  </a:cubicBezTo>
                  <a:lnTo>
                    <a:pt x="0" y="38100"/>
                  </a:lnTo>
                  <a:cubicBezTo>
                    <a:pt x="0" y="17145"/>
                    <a:pt x="17145" y="0"/>
                    <a:pt x="38100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E94F428B-E5A1-4BA5-94DC-4FBB11596289}"/>
                </a:ext>
              </a:extLst>
            </p:cNvPr>
            <p:cNvSpPr/>
            <p:nvPr/>
          </p:nvSpPr>
          <p:spPr>
            <a:xfrm>
              <a:off x="7910097" y="1742652"/>
              <a:ext cx="311467" cy="9525"/>
            </a:xfrm>
            <a:custGeom>
              <a:avLst/>
              <a:gdLst>
                <a:gd name="connsiteX0" fmla="*/ 0 w 311467"/>
                <a:gd name="connsiteY0" fmla="*/ 0 h 9525"/>
                <a:gd name="connsiteX1" fmla="*/ 311468 w 31146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1467" h="9525">
                  <a:moveTo>
                    <a:pt x="0" y="0"/>
                  </a:moveTo>
                  <a:lnTo>
                    <a:pt x="31146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D2D6DE92-B209-4B3C-8773-9CCD3C994F28}"/>
                </a:ext>
              </a:extLst>
            </p:cNvPr>
            <p:cNvSpPr/>
            <p:nvPr/>
          </p:nvSpPr>
          <p:spPr>
            <a:xfrm>
              <a:off x="7910097" y="2120795"/>
              <a:ext cx="311467" cy="9525"/>
            </a:xfrm>
            <a:custGeom>
              <a:avLst/>
              <a:gdLst>
                <a:gd name="connsiteX0" fmla="*/ 0 w 311467"/>
                <a:gd name="connsiteY0" fmla="*/ 0 h 9525"/>
                <a:gd name="connsiteX1" fmla="*/ 311468 w 31146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1467" h="9525">
                  <a:moveTo>
                    <a:pt x="0" y="0"/>
                  </a:moveTo>
                  <a:lnTo>
                    <a:pt x="31146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C629BDD0-9369-4438-954D-ACEFC5F2190B}"/>
                </a:ext>
              </a:extLst>
            </p:cNvPr>
            <p:cNvSpPr/>
            <p:nvPr/>
          </p:nvSpPr>
          <p:spPr>
            <a:xfrm>
              <a:off x="8032969" y="2153180"/>
              <a:ext cx="64770" cy="64769"/>
            </a:xfrm>
            <a:custGeom>
              <a:avLst/>
              <a:gdLst>
                <a:gd name="connsiteX0" fmla="*/ 64770 w 64770"/>
                <a:gd name="connsiteY0" fmla="*/ 32385 h 64769"/>
                <a:gd name="connsiteX1" fmla="*/ 32385 w 64770"/>
                <a:gd name="connsiteY1" fmla="*/ 64770 h 64769"/>
                <a:gd name="connsiteX2" fmla="*/ 0 w 64770"/>
                <a:gd name="connsiteY2" fmla="*/ 32385 h 64769"/>
                <a:gd name="connsiteX3" fmla="*/ 32385 w 64770"/>
                <a:gd name="connsiteY3" fmla="*/ 0 h 64769"/>
                <a:gd name="connsiteX4" fmla="*/ 32385 w 64770"/>
                <a:gd name="connsiteY4" fmla="*/ 0 h 64769"/>
                <a:gd name="connsiteX5" fmla="*/ 64770 w 64770"/>
                <a:gd name="connsiteY5" fmla="*/ 32385 h 6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770" h="64769">
                  <a:moveTo>
                    <a:pt x="64770" y="32385"/>
                  </a:moveTo>
                  <a:cubicBezTo>
                    <a:pt x="64770" y="50482"/>
                    <a:pt x="50483" y="64770"/>
                    <a:pt x="32385" y="64770"/>
                  </a:cubicBezTo>
                  <a:cubicBezTo>
                    <a:pt x="14288" y="64770"/>
                    <a:pt x="0" y="50482"/>
                    <a:pt x="0" y="32385"/>
                  </a:cubicBezTo>
                  <a:cubicBezTo>
                    <a:pt x="0" y="14288"/>
                    <a:pt x="14288" y="0"/>
                    <a:pt x="32385" y="0"/>
                  </a:cubicBezTo>
                  <a:lnTo>
                    <a:pt x="32385" y="0"/>
                  </a:lnTo>
                  <a:cubicBezTo>
                    <a:pt x="50483" y="0"/>
                    <a:pt x="64770" y="14288"/>
                    <a:pt x="64770" y="3238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3" name="Graphic 49">
            <a:extLst>
              <a:ext uri="{FF2B5EF4-FFF2-40B4-BE49-F238E27FC236}">
                <a16:creationId xmlns:a16="http://schemas.microsoft.com/office/drawing/2014/main" id="{F9DD8778-4D63-4D83-95DC-D33E5889B727}"/>
              </a:ext>
            </a:extLst>
          </p:cNvPr>
          <p:cNvGrpSpPr/>
          <p:nvPr/>
        </p:nvGrpSpPr>
        <p:grpSpPr>
          <a:xfrm>
            <a:off x="1334815" y="3477009"/>
            <a:ext cx="477349" cy="464819"/>
            <a:chOff x="1334815" y="3477009"/>
            <a:chExt cx="477349" cy="464819"/>
          </a:xfrm>
          <a:noFill/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1823A95E-6D33-4D88-9B6B-CEB5777D4A7A}"/>
                </a:ext>
              </a:extLst>
            </p:cNvPr>
            <p:cNvSpPr/>
            <p:nvPr/>
          </p:nvSpPr>
          <p:spPr>
            <a:xfrm>
              <a:off x="1334815" y="3477009"/>
              <a:ext cx="352425" cy="464819"/>
            </a:xfrm>
            <a:custGeom>
              <a:avLst/>
              <a:gdLst>
                <a:gd name="connsiteX0" fmla="*/ 19050 w 352425"/>
                <a:gd name="connsiteY0" fmla="*/ 0 h 464819"/>
                <a:gd name="connsiteX1" fmla="*/ 333375 w 352425"/>
                <a:gd name="connsiteY1" fmla="*/ 0 h 464819"/>
                <a:gd name="connsiteX2" fmla="*/ 352425 w 352425"/>
                <a:gd name="connsiteY2" fmla="*/ 19050 h 464819"/>
                <a:gd name="connsiteX3" fmla="*/ 352425 w 352425"/>
                <a:gd name="connsiteY3" fmla="*/ 445770 h 464819"/>
                <a:gd name="connsiteX4" fmla="*/ 333375 w 352425"/>
                <a:gd name="connsiteY4" fmla="*/ 464820 h 464819"/>
                <a:gd name="connsiteX5" fmla="*/ 19050 w 352425"/>
                <a:gd name="connsiteY5" fmla="*/ 464820 h 464819"/>
                <a:gd name="connsiteX6" fmla="*/ 0 w 352425"/>
                <a:gd name="connsiteY6" fmla="*/ 445770 h 464819"/>
                <a:gd name="connsiteX7" fmla="*/ 0 w 352425"/>
                <a:gd name="connsiteY7" fmla="*/ 19050 h 464819"/>
                <a:gd name="connsiteX8" fmla="*/ 19050 w 352425"/>
                <a:gd name="connsiteY8" fmla="*/ 0 h 464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425" h="464819">
                  <a:moveTo>
                    <a:pt x="19050" y="0"/>
                  </a:moveTo>
                  <a:lnTo>
                    <a:pt x="333375" y="0"/>
                  </a:lnTo>
                  <a:cubicBezTo>
                    <a:pt x="343853" y="0"/>
                    <a:pt x="352425" y="8573"/>
                    <a:pt x="352425" y="19050"/>
                  </a:cubicBezTo>
                  <a:lnTo>
                    <a:pt x="352425" y="445770"/>
                  </a:lnTo>
                  <a:cubicBezTo>
                    <a:pt x="352425" y="456247"/>
                    <a:pt x="343853" y="464820"/>
                    <a:pt x="333375" y="464820"/>
                  </a:cubicBezTo>
                  <a:lnTo>
                    <a:pt x="19050" y="464820"/>
                  </a:lnTo>
                  <a:cubicBezTo>
                    <a:pt x="8573" y="464820"/>
                    <a:pt x="0" y="456247"/>
                    <a:pt x="0" y="445770"/>
                  </a:cubicBezTo>
                  <a:lnTo>
                    <a:pt x="0" y="19050"/>
                  </a:lnTo>
                  <a:cubicBezTo>
                    <a:pt x="0" y="8573"/>
                    <a:pt x="8573" y="0"/>
                    <a:pt x="19050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CF228EB-F85B-4AA4-BE70-7E0019A437FC}"/>
                </a:ext>
              </a:extLst>
            </p:cNvPr>
            <p:cNvSpPr/>
            <p:nvPr/>
          </p:nvSpPr>
          <p:spPr>
            <a:xfrm>
              <a:off x="1687240" y="3584642"/>
              <a:ext cx="124924" cy="237172"/>
            </a:xfrm>
            <a:custGeom>
              <a:avLst/>
              <a:gdLst>
                <a:gd name="connsiteX0" fmla="*/ 0 w 124924"/>
                <a:gd name="connsiteY0" fmla="*/ 0 h 237172"/>
                <a:gd name="connsiteX1" fmla="*/ 76200 w 124924"/>
                <a:gd name="connsiteY1" fmla="*/ 0 h 237172"/>
                <a:gd name="connsiteX2" fmla="*/ 124777 w 124924"/>
                <a:gd name="connsiteY2" fmla="*/ 48578 h 237172"/>
                <a:gd name="connsiteX3" fmla="*/ 0 w 124924"/>
                <a:gd name="connsiteY3" fmla="*/ 237173 h 2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924" h="237172">
                  <a:moveTo>
                    <a:pt x="0" y="0"/>
                  </a:moveTo>
                  <a:lnTo>
                    <a:pt x="76200" y="0"/>
                  </a:lnTo>
                  <a:cubicBezTo>
                    <a:pt x="102870" y="0"/>
                    <a:pt x="123825" y="21908"/>
                    <a:pt x="124777" y="48578"/>
                  </a:cubicBezTo>
                  <a:cubicBezTo>
                    <a:pt x="124777" y="48578"/>
                    <a:pt x="134302" y="232410"/>
                    <a:pt x="0" y="23717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6342DB5B-39BB-4C31-AAE1-0C3732E9581B}"/>
                </a:ext>
              </a:extLst>
            </p:cNvPr>
            <p:cNvSpPr/>
            <p:nvPr/>
          </p:nvSpPr>
          <p:spPr>
            <a:xfrm>
              <a:off x="1498645" y="3575117"/>
              <a:ext cx="107632" cy="166687"/>
            </a:xfrm>
            <a:custGeom>
              <a:avLst/>
              <a:gdLst>
                <a:gd name="connsiteX0" fmla="*/ 107633 w 107632"/>
                <a:gd name="connsiteY0" fmla="*/ 166688 h 166687"/>
                <a:gd name="connsiteX1" fmla="*/ 0 w 107632"/>
                <a:gd name="connsiteY1" fmla="*/ 166688 h 166687"/>
                <a:gd name="connsiteX2" fmla="*/ 0 w 107632"/>
                <a:gd name="connsiteY2" fmla="*/ 59055 h 166687"/>
                <a:gd name="connsiteX3" fmla="*/ 53340 w 107632"/>
                <a:gd name="connsiteY3" fmla="*/ 0 h 166687"/>
                <a:gd name="connsiteX4" fmla="*/ 107633 w 107632"/>
                <a:gd name="connsiteY4" fmla="*/ 59055 h 16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632" h="166687">
                  <a:moveTo>
                    <a:pt x="107633" y="166688"/>
                  </a:moveTo>
                  <a:lnTo>
                    <a:pt x="0" y="166688"/>
                  </a:lnTo>
                  <a:lnTo>
                    <a:pt x="0" y="59055"/>
                  </a:lnTo>
                  <a:lnTo>
                    <a:pt x="53340" y="0"/>
                  </a:lnTo>
                  <a:lnTo>
                    <a:pt x="107633" y="590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D838B354-5BDE-47A3-BA4D-9D02F9C684C4}"/>
                </a:ext>
              </a:extLst>
            </p:cNvPr>
            <p:cNvSpPr/>
            <p:nvPr/>
          </p:nvSpPr>
          <p:spPr>
            <a:xfrm>
              <a:off x="1498645" y="3634172"/>
              <a:ext cx="107632" cy="9525"/>
            </a:xfrm>
            <a:custGeom>
              <a:avLst/>
              <a:gdLst>
                <a:gd name="connsiteX0" fmla="*/ 0 w 107632"/>
                <a:gd name="connsiteY0" fmla="*/ 0 h 9525"/>
                <a:gd name="connsiteX1" fmla="*/ 107633 w 10763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7632" h="9525">
                  <a:moveTo>
                    <a:pt x="0" y="0"/>
                  </a:moveTo>
                  <a:lnTo>
                    <a:pt x="10763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3F8971C1-9135-4DB7-9031-A0DA142D2647}"/>
                </a:ext>
              </a:extLst>
            </p:cNvPr>
            <p:cNvSpPr/>
            <p:nvPr/>
          </p:nvSpPr>
          <p:spPr>
            <a:xfrm>
              <a:off x="1551985" y="3477010"/>
              <a:ext cx="9525" cy="98107"/>
            </a:xfrm>
            <a:custGeom>
              <a:avLst/>
              <a:gdLst>
                <a:gd name="connsiteX0" fmla="*/ 0 w 9525"/>
                <a:gd name="connsiteY0" fmla="*/ 98107 h 98107"/>
                <a:gd name="connsiteX1" fmla="*/ 0 w 9525"/>
                <a:gd name="connsiteY1" fmla="*/ 0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8107">
                  <a:moveTo>
                    <a:pt x="0" y="98107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1" name="Graphic 51">
            <a:extLst>
              <a:ext uri="{FF2B5EF4-FFF2-40B4-BE49-F238E27FC236}">
                <a16:creationId xmlns:a16="http://schemas.microsoft.com/office/drawing/2014/main" id="{48B91B67-FEAD-400A-91D1-9003DCE3B5EA}"/>
              </a:ext>
            </a:extLst>
          </p:cNvPr>
          <p:cNvGrpSpPr/>
          <p:nvPr/>
        </p:nvGrpSpPr>
        <p:grpSpPr>
          <a:xfrm>
            <a:off x="3412593" y="3409382"/>
            <a:ext cx="648652" cy="587692"/>
            <a:chOff x="3412593" y="3409382"/>
            <a:chExt cx="648652" cy="587692"/>
          </a:xfrm>
          <a:noFill/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1FC90E42-0254-4D48-BFBC-78D0677F962E}"/>
                </a:ext>
              </a:extLst>
            </p:cNvPr>
            <p:cNvSpPr/>
            <p:nvPr/>
          </p:nvSpPr>
          <p:spPr>
            <a:xfrm>
              <a:off x="3741205" y="3586547"/>
              <a:ext cx="320040" cy="409575"/>
            </a:xfrm>
            <a:custGeom>
              <a:avLst/>
              <a:gdLst>
                <a:gd name="connsiteX0" fmla="*/ 320040 w 320040"/>
                <a:gd name="connsiteY0" fmla="*/ 409575 h 409575"/>
                <a:gd name="connsiteX1" fmla="*/ 320040 w 320040"/>
                <a:gd name="connsiteY1" fmla="*/ 28575 h 409575"/>
                <a:gd name="connsiteX2" fmla="*/ 291465 w 320040"/>
                <a:gd name="connsiteY2" fmla="*/ 0 h 409575"/>
                <a:gd name="connsiteX3" fmla="*/ 0 w 320040"/>
                <a:gd name="connsiteY3" fmla="*/ 0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040" h="409575">
                  <a:moveTo>
                    <a:pt x="320040" y="409575"/>
                  </a:moveTo>
                  <a:lnTo>
                    <a:pt x="320040" y="28575"/>
                  </a:lnTo>
                  <a:cubicBezTo>
                    <a:pt x="320040" y="12382"/>
                    <a:pt x="307658" y="0"/>
                    <a:pt x="291465" y="0"/>
                  </a:cubicBez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E84DFD2B-EC98-4FFF-A402-C18E4B9FE91B}"/>
                </a:ext>
              </a:extLst>
            </p:cNvPr>
            <p:cNvSpPr/>
            <p:nvPr/>
          </p:nvSpPr>
          <p:spPr>
            <a:xfrm>
              <a:off x="3412593" y="3587500"/>
              <a:ext cx="55244" cy="409575"/>
            </a:xfrm>
            <a:custGeom>
              <a:avLst/>
              <a:gdLst>
                <a:gd name="connsiteX0" fmla="*/ 55245 w 55244"/>
                <a:gd name="connsiteY0" fmla="*/ 0 h 409575"/>
                <a:gd name="connsiteX1" fmla="*/ 28575 w 55244"/>
                <a:gd name="connsiteY1" fmla="*/ 0 h 409575"/>
                <a:gd name="connsiteX2" fmla="*/ 0 w 55244"/>
                <a:gd name="connsiteY2" fmla="*/ 28575 h 409575"/>
                <a:gd name="connsiteX3" fmla="*/ 0 w 55244"/>
                <a:gd name="connsiteY3" fmla="*/ 409575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244" h="409575">
                  <a:moveTo>
                    <a:pt x="55245" y="0"/>
                  </a:moveTo>
                  <a:lnTo>
                    <a:pt x="28575" y="0"/>
                  </a:lnTo>
                  <a:cubicBezTo>
                    <a:pt x="12383" y="0"/>
                    <a:pt x="0" y="12382"/>
                    <a:pt x="0" y="28575"/>
                  </a:cubicBezTo>
                  <a:lnTo>
                    <a:pt x="0" y="40957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E6041B7A-9401-44F7-87AC-7E589E24D14A}"/>
                </a:ext>
              </a:extLst>
            </p:cNvPr>
            <p:cNvSpPr/>
            <p:nvPr/>
          </p:nvSpPr>
          <p:spPr>
            <a:xfrm>
              <a:off x="3876461" y="3672272"/>
              <a:ext cx="9525" cy="323850"/>
            </a:xfrm>
            <a:custGeom>
              <a:avLst/>
              <a:gdLst>
                <a:gd name="connsiteX0" fmla="*/ 0 w 9525"/>
                <a:gd name="connsiteY0" fmla="*/ 0 h 323850"/>
                <a:gd name="connsiteX1" fmla="*/ 0 w 9525"/>
                <a:gd name="connsiteY1" fmla="*/ 32385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23850">
                  <a:moveTo>
                    <a:pt x="0" y="0"/>
                  </a:moveTo>
                  <a:lnTo>
                    <a:pt x="0" y="32385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DECCC905-C232-4B3E-8181-9834B3B87FA6}"/>
                </a:ext>
              </a:extLst>
            </p:cNvPr>
            <p:cNvSpPr/>
            <p:nvPr/>
          </p:nvSpPr>
          <p:spPr>
            <a:xfrm>
              <a:off x="3876461" y="3757997"/>
              <a:ext cx="184785" cy="9525"/>
            </a:xfrm>
            <a:custGeom>
              <a:avLst/>
              <a:gdLst>
                <a:gd name="connsiteX0" fmla="*/ 0 w 184785"/>
                <a:gd name="connsiteY0" fmla="*/ 0 h 9525"/>
                <a:gd name="connsiteX1" fmla="*/ 184785 w 18478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4785" h="9525">
                  <a:moveTo>
                    <a:pt x="0" y="0"/>
                  </a:moveTo>
                  <a:lnTo>
                    <a:pt x="18478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0F1F5F1E-E1FA-4F05-B7A5-868143F6CED2}"/>
                </a:ext>
              </a:extLst>
            </p:cNvPr>
            <p:cNvSpPr/>
            <p:nvPr/>
          </p:nvSpPr>
          <p:spPr>
            <a:xfrm>
              <a:off x="3876461" y="3847532"/>
              <a:ext cx="184785" cy="9525"/>
            </a:xfrm>
            <a:custGeom>
              <a:avLst/>
              <a:gdLst>
                <a:gd name="connsiteX0" fmla="*/ 0 w 184785"/>
                <a:gd name="connsiteY0" fmla="*/ 0 h 9525"/>
                <a:gd name="connsiteX1" fmla="*/ 184785 w 18478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4785" h="9525">
                  <a:moveTo>
                    <a:pt x="0" y="0"/>
                  </a:moveTo>
                  <a:lnTo>
                    <a:pt x="18478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0CFEB72C-17EE-43BD-B288-1490264C1BFD}"/>
                </a:ext>
              </a:extLst>
            </p:cNvPr>
            <p:cNvSpPr/>
            <p:nvPr/>
          </p:nvSpPr>
          <p:spPr>
            <a:xfrm>
              <a:off x="3876461" y="3937067"/>
              <a:ext cx="184785" cy="9525"/>
            </a:xfrm>
            <a:custGeom>
              <a:avLst/>
              <a:gdLst>
                <a:gd name="connsiteX0" fmla="*/ 0 w 184785"/>
                <a:gd name="connsiteY0" fmla="*/ 0 h 9525"/>
                <a:gd name="connsiteX1" fmla="*/ 184785 w 18478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4785" h="9525">
                  <a:moveTo>
                    <a:pt x="0" y="0"/>
                  </a:moveTo>
                  <a:lnTo>
                    <a:pt x="18478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F5131E7F-1CD3-4938-858F-CDA48CC047AE}"/>
                </a:ext>
              </a:extLst>
            </p:cNvPr>
            <p:cNvSpPr/>
            <p:nvPr/>
          </p:nvSpPr>
          <p:spPr>
            <a:xfrm>
              <a:off x="3953613" y="3716087"/>
              <a:ext cx="30480" cy="9525"/>
            </a:xfrm>
            <a:custGeom>
              <a:avLst/>
              <a:gdLst>
                <a:gd name="connsiteX0" fmla="*/ 0 w 30480"/>
                <a:gd name="connsiteY0" fmla="*/ 0 h 9525"/>
                <a:gd name="connsiteX1" fmla="*/ 30480 w 3048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" h="9525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D10CA4CE-F947-4145-BBC0-C9D96C1770C9}"/>
                </a:ext>
              </a:extLst>
            </p:cNvPr>
            <p:cNvSpPr/>
            <p:nvPr/>
          </p:nvSpPr>
          <p:spPr>
            <a:xfrm>
              <a:off x="3953613" y="3805622"/>
              <a:ext cx="30480" cy="9525"/>
            </a:xfrm>
            <a:custGeom>
              <a:avLst/>
              <a:gdLst>
                <a:gd name="connsiteX0" fmla="*/ 0 w 30480"/>
                <a:gd name="connsiteY0" fmla="*/ 0 h 9525"/>
                <a:gd name="connsiteX1" fmla="*/ 30480 w 3048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" h="9525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85DEDF10-E14D-4062-9C67-E433DFC1ECE0}"/>
                </a:ext>
              </a:extLst>
            </p:cNvPr>
            <p:cNvSpPr/>
            <p:nvPr/>
          </p:nvSpPr>
          <p:spPr>
            <a:xfrm>
              <a:off x="3953613" y="3895157"/>
              <a:ext cx="30480" cy="9525"/>
            </a:xfrm>
            <a:custGeom>
              <a:avLst/>
              <a:gdLst>
                <a:gd name="connsiteX0" fmla="*/ 0 w 30480"/>
                <a:gd name="connsiteY0" fmla="*/ 0 h 9525"/>
                <a:gd name="connsiteX1" fmla="*/ 30480 w 3048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" h="9525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0FDD9CD7-E603-4B2C-A49C-3C8143C4BDFB}"/>
                </a:ext>
              </a:extLst>
            </p:cNvPr>
            <p:cNvSpPr/>
            <p:nvPr/>
          </p:nvSpPr>
          <p:spPr>
            <a:xfrm>
              <a:off x="3412593" y="3663700"/>
              <a:ext cx="648652" cy="9525"/>
            </a:xfrm>
            <a:custGeom>
              <a:avLst/>
              <a:gdLst>
                <a:gd name="connsiteX0" fmla="*/ 0 w 648652"/>
                <a:gd name="connsiteY0" fmla="*/ 0 h 9525"/>
                <a:gd name="connsiteX1" fmla="*/ 648653 w 64865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8652" h="9525">
                  <a:moveTo>
                    <a:pt x="0" y="0"/>
                  </a:moveTo>
                  <a:lnTo>
                    <a:pt x="64865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ACE9E8D9-36F9-4D78-9F0D-7B4DB4128CF9}"/>
                </a:ext>
              </a:extLst>
            </p:cNvPr>
            <p:cNvSpPr/>
            <p:nvPr/>
          </p:nvSpPr>
          <p:spPr>
            <a:xfrm>
              <a:off x="3530703" y="3451292"/>
              <a:ext cx="145732" cy="76200"/>
            </a:xfrm>
            <a:custGeom>
              <a:avLst/>
              <a:gdLst>
                <a:gd name="connsiteX0" fmla="*/ 0 w 145732"/>
                <a:gd name="connsiteY0" fmla="*/ 0 h 76200"/>
                <a:gd name="connsiteX1" fmla="*/ 145733 w 145732"/>
                <a:gd name="connsiteY1" fmla="*/ 0 h 76200"/>
                <a:gd name="connsiteX2" fmla="*/ 145733 w 145732"/>
                <a:gd name="connsiteY2" fmla="*/ 76200 h 76200"/>
                <a:gd name="connsiteX3" fmla="*/ 0 w 145732"/>
                <a:gd name="connsiteY3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732" h="76200">
                  <a:moveTo>
                    <a:pt x="0" y="0"/>
                  </a:moveTo>
                  <a:lnTo>
                    <a:pt x="145733" y="0"/>
                  </a:lnTo>
                  <a:lnTo>
                    <a:pt x="145733" y="76200"/>
                  </a:lnTo>
                  <a:lnTo>
                    <a:pt x="0" y="7620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229BE510-50B8-45B4-B7DF-5A37272880AB}"/>
                </a:ext>
              </a:extLst>
            </p:cNvPr>
            <p:cNvSpPr/>
            <p:nvPr/>
          </p:nvSpPr>
          <p:spPr>
            <a:xfrm>
              <a:off x="3484983" y="3409382"/>
              <a:ext cx="237172" cy="162877"/>
            </a:xfrm>
            <a:custGeom>
              <a:avLst/>
              <a:gdLst>
                <a:gd name="connsiteX0" fmla="*/ 224790 w 237172"/>
                <a:gd name="connsiteY0" fmla="*/ 0 h 162877"/>
                <a:gd name="connsiteX1" fmla="*/ 13335 w 237172"/>
                <a:gd name="connsiteY1" fmla="*/ 0 h 162877"/>
                <a:gd name="connsiteX2" fmla="*/ 0 w 237172"/>
                <a:gd name="connsiteY2" fmla="*/ 12382 h 162877"/>
                <a:gd name="connsiteX3" fmla="*/ 0 w 237172"/>
                <a:gd name="connsiteY3" fmla="*/ 145733 h 162877"/>
                <a:gd name="connsiteX4" fmla="*/ 12382 w 237172"/>
                <a:gd name="connsiteY4" fmla="*/ 158115 h 162877"/>
                <a:gd name="connsiteX5" fmla="*/ 60960 w 237172"/>
                <a:gd name="connsiteY5" fmla="*/ 158115 h 162877"/>
                <a:gd name="connsiteX6" fmla="*/ 72390 w 237172"/>
                <a:gd name="connsiteY6" fmla="*/ 162877 h 162877"/>
                <a:gd name="connsiteX7" fmla="*/ 169545 w 237172"/>
                <a:gd name="connsiteY7" fmla="*/ 162877 h 162877"/>
                <a:gd name="connsiteX8" fmla="*/ 180022 w 237172"/>
                <a:gd name="connsiteY8" fmla="*/ 158115 h 162877"/>
                <a:gd name="connsiteX9" fmla="*/ 224790 w 237172"/>
                <a:gd name="connsiteY9" fmla="*/ 158115 h 162877"/>
                <a:gd name="connsiteX10" fmla="*/ 237172 w 237172"/>
                <a:gd name="connsiteY10" fmla="*/ 145733 h 162877"/>
                <a:gd name="connsiteX11" fmla="*/ 237172 w 237172"/>
                <a:gd name="connsiteY11" fmla="*/ 12382 h 162877"/>
                <a:gd name="connsiteX12" fmla="*/ 224790 w 237172"/>
                <a:gd name="connsiteY12" fmla="*/ 0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7172" h="162877">
                  <a:moveTo>
                    <a:pt x="224790" y="0"/>
                  </a:moveTo>
                  <a:lnTo>
                    <a:pt x="13335" y="0"/>
                  </a:lnTo>
                  <a:cubicBezTo>
                    <a:pt x="5715" y="0"/>
                    <a:pt x="0" y="5715"/>
                    <a:pt x="0" y="12382"/>
                  </a:cubicBezTo>
                  <a:lnTo>
                    <a:pt x="0" y="145733"/>
                  </a:lnTo>
                  <a:cubicBezTo>
                    <a:pt x="0" y="152400"/>
                    <a:pt x="5715" y="158115"/>
                    <a:pt x="12382" y="158115"/>
                  </a:cubicBezTo>
                  <a:lnTo>
                    <a:pt x="60960" y="158115"/>
                  </a:lnTo>
                  <a:lnTo>
                    <a:pt x="72390" y="162877"/>
                  </a:lnTo>
                  <a:lnTo>
                    <a:pt x="169545" y="162877"/>
                  </a:lnTo>
                  <a:lnTo>
                    <a:pt x="180022" y="158115"/>
                  </a:lnTo>
                  <a:lnTo>
                    <a:pt x="224790" y="158115"/>
                  </a:lnTo>
                  <a:cubicBezTo>
                    <a:pt x="231458" y="158115"/>
                    <a:pt x="237172" y="152400"/>
                    <a:pt x="237172" y="145733"/>
                  </a:cubicBezTo>
                  <a:lnTo>
                    <a:pt x="237172" y="12382"/>
                  </a:lnTo>
                  <a:cubicBezTo>
                    <a:pt x="237172" y="5715"/>
                    <a:pt x="231458" y="0"/>
                    <a:pt x="224790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F36F62D-3AF9-4379-BC1F-607D9B6B8652}"/>
                </a:ext>
              </a:extLst>
            </p:cNvPr>
            <p:cNvSpPr/>
            <p:nvPr/>
          </p:nvSpPr>
          <p:spPr>
            <a:xfrm>
              <a:off x="3467838" y="3568450"/>
              <a:ext cx="277177" cy="46672"/>
            </a:xfrm>
            <a:custGeom>
              <a:avLst/>
              <a:gdLst>
                <a:gd name="connsiteX0" fmla="*/ 197168 w 277177"/>
                <a:gd name="connsiteY0" fmla="*/ 0 h 46672"/>
                <a:gd name="connsiteX1" fmla="*/ 277178 w 277177"/>
                <a:gd name="connsiteY1" fmla="*/ 0 h 46672"/>
                <a:gd name="connsiteX2" fmla="*/ 268605 w 277177"/>
                <a:gd name="connsiteY2" fmla="*/ 46672 h 46672"/>
                <a:gd name="connsiteX3" fmla="*/ 9525 w 277177"/>
                <a:gd name="connsiteY3" fmla="*/ 46672 h 46672"/>
                <a:gd name="connsiteX4" fmla="*/ 0 w 277177"/>
                <a:gd name="connsiteY4" fmla="*/ 0 h 46672"/>
                <a:gd name="connsiteX5" fmla="*/ 78105 w 277177"/>
                <a:gd name="connsiteY5" fmla="*/ 0 h 4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7177" h="46672">
                  <a:moveTo>
                    <a:pt x="197168" y="0"/>
                  </a:moveTo>
                  <a:lnTo>
                    <a:pt x="277178" y="0"/>
                  </a:lnTo>
                  <a:lnTo>
                    <a:pt x="268605" y="46672"/>
                  </a:lnTo>
                  <a:lnTo>
                    <a:pt x="9525" y="46672"/>
                  </a:lnTo>
                  <a:lnTo>
                    <a:pt x="0" y="0"/>
                  </a:lnTo>
                  <a:lnTo>
                    <a:pt x="7810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7" name="Graphic 53">
            <a:extLst>
              <a:ext uri="{FF2B5EF4-FFF2-40B4-BE49-F238E27FC236}">
                <a16:creationId xmlns:a16="http://schemas.microsoft.com/office/drawing/2014/main" id="{9DB50392-9561-490F-BC44-79A5E57F00EF}"/>
              </a:ext>
            </a:extLst>
          </p:cNvPr>
          <p:cNvGrpSpPr/>
          <p:nvPr/>
        </p:nvGrpSpPr>
        <p:grpSpPr>
          <a:xfrm>
            <a:off x="5746594" y="3457007"/>
            <a:ext cx="300037" cy="487679"/>
            <a:chOff x="5746594" y="3457007"/>
            <a:chExt cx="300037" cy="487679"/>
          </a:xfrm>
          <a:noFill/>
        </p:grpSpPr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3E14F717-5CD2-4B89-B9A3-23320D330524}"/>
                </a:ext>
              </a:extLst>
            </p:cNvPr>
            <p:cNvSpPr/>
            <p:nvPr/>
          </p:nvSpPr>
          <p:spPr>
            <a:xfrm>
              <a:off x="5788503" y="3457007"/>
              <a:ext cx="215264" cy="256222"/>
            </a:xfrm>
            <a:custGeom>
              <a:avLst/>
              <a:gdLst>
                <a:gd name="connsiteX0" fmla="*/ 0 w 215264"/>
                <a:gd name="connsiteY0" fmla="*/ 256222 h 256222"/>
                <a:gd name="connsiteX1" fmla="*/ 0 w 215264"/>
                <a:gd name="connsiteY1" fmla="*/ 47625 h 256222"/>
                <a:gd name="connsiteX2" fmla="*/ 47625 w 215264"/>
                <a:gd name="connsiteY2" fmla="*/ 0 h 256222"/>
                <a:gd name="connsiteX3" fmla="*/ 47625 w 215264"/>
                <a:gd name="connsiteY3" fmla="*/ 0 h 256222"/>
                <a:gd name="connsiteX4" fmla="*/ 167640 w 215264"/>
                <a:gd name="connsiteY4" fmla="*/ 0 h 256222"/>
                <a:gd name="connsiteX5" fmla="*/ 215265 w 215264"/>
                <a:gd name="connsiteY5" fmla="*/ 47625 h 256222"/>
                <a:gd name="connsiteX6" fmla="*/ 215265 w 215264"/>
                <a:gd name="connsiteY6" fmla="*/ 256222 h 256222"/>
                <a:gd name="connsiteX7" fmla="*/ 0 w 215264"/>
                <a:gd name="connsiteY7" fmla="*/ 256222 h 25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5264" h="256222">
                  <a:moveTo>
                    <a:pt x="0" y="256222"/>
                  </a:moveTo>
                  <a:lnTo>
                    <a:pt x="0" y="47625"/>
                  </a:lnTo>
                  <a:cubicBezTo>
                    <a:pt x="0" y="20955"/>
                    <a:pt x="20955" y="0"/>
                    <a:pt x="47625" y="0"/>
                  </a:cubicBezTo>
                  <a:lnTo>
                    <a:pt x="47625" y="0"/>
                  </a:lnTo>
                  <a:lnTo>
                    <a:pt x="167640" y="0"/>
                  </a:lnTo>
                  <a:cubicBezTo>
                    <a:pt x="194310" y="0"/>
                    <a:pt x="215265" y="20955"/>
                    <a:pt x="215265" y="47625"/>
                  </a:cubicBezTo>
                  <a:lnTo>
                    <a:pt x="215265" y="256222"/>
                  </a:lnTo>
                  <a:lnTo>
                    <a:pt x="0" y="25622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FEB94D09-287F-41E5-A1EF-015305F6E0ED}"/>
                </a:ext>
              </a:extLst>
            </p:cNvPr>
            <p:cNvSpPr/>
            <p:nvPr/>
          </p:nvSpPr>
          <p:spPr>
            <a:xfrm>
              <a:off x="5746594" y="3754187"/>
              <a:ext cx="300037" cy="50482"/>
            </a:xfrm>
            <a:custGeom>
              <a:avLst/>
              <a:gdLst>
                <a:gd name="connsiteX0" fmla="*/ 0 w 300037"/>
                <a:gd name="connsiteY0" fmla="*/ 50482 h 50482"/>
                <a:gd name="connsiteX1" fmla="*/ 0 w 300037"/>
                <a:gd name="connsiteY1" fmla="*/ 47625 h 50482"/>
                <a:gd name="connsiteX2" fmla="*/ 47625 w 300037"/>
                <a:gd name="connsiteY2" fmla="*/ 0 h 50482"/>
                <a:gd name="connsiteX3" fmla="*/ 252412 w 300037"/>
                <a:gd name="connsiteY3" fmla="*/ 0 h 50482"/>
                <a:gd name="connsiteX4" fmla="*/ 300037 w 300037"/>
                <a:gd name="connsiteY4" fmla="*/ 47625 h 50482"/>
                <a:gd name="connsiteX5" fmla="*/ 300037 w 300037"/>
                <a:gd name="connsiteY5" fmla="*/ 50482 h 50482"/>
                <a:gd name="connsiteX6" fmla="*/ 0 w 300037"/>
                <a:gd name="connsiteY6" fmla="*/ 50482 h 50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0037" h="50482">
                  <a:moveTo>
                    <a:pt x="0" y="50482"/>
                  </a:moveTo>
                  <a:lnTo>
                    <a:pt x="0" y="47625"/>
                  </a:lnTo>
                  <a:cubicBezTo>
                    <a:pt x="0" y="20955"/>
                    <a:pt x="20955" y="0"/>
                    <a:pt x="47625" y="0"/>
                  </a:cubicBezTo>
                  <a:lnTo>
                    <a:pt x="252412" y="0"/>
                  </a:lnTo>
                  <a:cubicBezTo>
                    <a:pt x="279083" y="0"/>
                    <a:pt x="300037" y="20955"/>
                    <a:pt x="300037" y="47625"/>
                  </a:cubicBezTo>
                  <a:lnTo>
                    <a:pt x="300037" y="50482"/>
                  </a:lnTo>
                  <a:lnTo>
                    <a:pt x="0" y="5048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9AC9D743-71FB-42F2-B353-EA7E00CFC5D4}"/>
                </a:ext>
              </a:extLst>
            </p:cNvPr>
            <p:cNvSpPr/>
            <p:nvPr/>
          </p:nvSpPr>
          <p:spPr>
            <a:xfrm>
              <a:off x="5897089" y="3804670"/>
              <a:ext cx="9525" cy="101917"/>
            </a:xfrm>
            <a:custGeom>
              <a:avLst/>
              <a:gdLst>
                <a:gd name="connsiteX0" fmla="*/ 0 w 9525"/>
                <a:gd name="connsiteY0" fmla="*/ 0 h 101917"/>
                <a:gd name="connsiteX1" fmla="*/ 0 w 9525"/>
                <a:gd name="connsiteY1" fmla="*/ 101918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1917">
                  <a:moveTo>
                    <a:pt x="0" y="0"/>
                  </a:moveTo>
                  <a:lnTo>
                    <a:pt x="0" y="10191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4577DF07-4904-4C5D-8FA8-5C6D8A966A8F}"/>
                </a:ext>
              </a:extLst>
            </p:cNvPr>
            <p:cNvSpPr/>
            <p:nvPr/>
          </p:nvSpPr>
          <p:spPr>
            <a:xfrm>
              <a:off x="5897089" y="3713230"/>
              <a:ext cx="9525" cy="40957"/>
            </a:xfrm>
            <a:custGeom>
              <a:avLst/>
              <a:gdLst>
                <a:gd name="connsiteX0" fmla="*/ 0 w 9525"/>
                <a:gd name="connsiteY0" fmla="*/ 40958 h 40957"/>
                <a:gd name="connsiteX1" fmla="*/ 0 w 9525"/>
                <a:gd name="connsiteY1" fmla="*/ 0 h 40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0957">
                  <a:moveTo>
                    <a:pt x="0" y="4095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3BB4918B-59AF-4A54-98D0-F9D33C77055B}"/>
                </a:ext>
              </a:extLst>
            </p:cNvPr>
            <p:cNvSpPr/>
            <p:nvPr/>
          </p:nvSpPr>
          <p:spPr>
            <a:xfrm>
              <a:off x="5796124" y="3853247"/>
              <a:ext cx="201929" cy="53339"/>
            </a:xfrm>
            <a:custGeom>
              <a:avLst/>
              <a:gdLst>
                <a:gd name="connsiteX0" fmla="*/ 0 w 201929"/>
                <a:gd name="connsiteY0" fmla="*/ 53340 h 53339"/>
                <a:gd name="connsiteX1" fmla="*/ 100965 w 201929"/>
                <a:gd name="connsiteY1" fmla="*/ 0 h 53339"/>
                <a:gd name="connsiteX2" fmla="*/ 201930 w 201929"/>
                <a:gd name="connsiteY2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1929" h="53339">
                  <a:moveTo>
                    <a:pt x="0" y="53340"/>
                  </a:moveTo>
                  <a:cubicBezTo>
                    <a:pt x="0" y="10477"/>
                    <a:pt x="44767" y="0"/>
                    <a:pt x="100965" y="0"/>
                  </a:cubicBezTo>
                  <a:cubicBezTo>
                    <a:pt x="157163" y="0"/>
                    <a:pt x="201930" y="10477"/>
                    <a:pt x="201930" y="5334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FB174EB4-975A-498B-B21A-C195F2B1986A}"/>
                </a:ext>
              </a:extLst>
            </p:cNvPr>
            <p:cNvSpPr/>
            <p:nvPr/>
          </p:nvSpPr>
          <p:spPr>
            <a:xfrm>
              <a:off x="5791361" y="3935162"/>
              <a:ext cx="9525" cy="9525"/>
            </a:xfrm>
            <a:custGeom>
              <a:avLst/>
              <a:gdLst>
                <a:gd name="connsiteX0" fmla="*/ 9525 w 9525"/>
                <a:gd name="connsiteY0" fmla="*/ 4763 h 9525"/>
                <a:gd name="connsiteX1" fmla="*/ 4763 w 9525"/>
                <a:gd name="connsiteY1" fmla="*/ 9525 h 9525"/>
                <a:gd name="connsiteX2" fmla="*/ 0 w 9525"/>
                <a:gd name="connsiteY2" fmla="*/ 4763 h 9525"/>
                <a:gd name="connsiteX3" fmla="*/ 4763 w 9525"/>
                <a:gd name="connsiteY3" fmla="*/ 0 h 9525"/>
                <a:gd name="connsiteX4" fmla="*/ 9525 w 9525"/>
                <a:gd name="connsiteY4" fmla="*/ 476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525" y="4763"/>
                  </a:moveTo>
                  <a:cubicBezTo>
                    <a:pt x="9525" y="7393"/>
                    <a:pt x="7393" y="9525"/>
                    <a:pt x="4763" y="9525"/>
                  </a:cubicBezTo>
                  <a:cubicBezTo>
                    <a:pt x="2132" y="9525"/>
                    <a:pt x="0" y="7393"/>
                    <a:pt x="0" y="4763"/>
                  </a:cubicBezTo>
                  <a:cubicBezTo>
                    <a:pt x="0" y="2132"/>
                    <a:pt x="2132" y="0"/>
                    <a:pt x="4763" y="0"/>
                  </a:cubicBezTo>
                  <a:cubicBezTo>
                    <a:pt x="7393" y="0"/>
                    <a:pt x="9525" y="2132"/>
                    <a:pt x="9525" y="476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26604A45-260A-4525-A0F9-7312C9B87F71}"/>
                </a:ext>
              </a:extLst>
            </p:cNvPr>
            <p:cNvSpPr/>
            <p:nvPr/>
          </p:nvSpPr>
          <p:spPr>
            <a:xfrm>
              <a:off x="5892326" y="3935162"/>
              <a:ext cx="9525" cy="9525"/>
            </a:xfrm>
            <a:custGeom>
              <a:avLst/>
              <a:gdLst>
                <a:gd name="connsiteX0" fmla="*/ 9525 w 9525"/>
                <a:gd name="connsiteY0" fmla="*/ 4763 h 9525"/>
                <a:gd name="connsiteX1" fmla="*/ 4763 w 9525"/>
                <a:gd name="connsiteY1" fmla="*/ 9525 h 9525"/>
                <a:gd name="connsiteX2" fmla="*/ 0 w 9525"/>
                <a:gd name="connsiteY2" fmla="*/ 4763 h 9525"/>
                <a:gd name="connsiteX3" fmla="*/ 4763 w 9525"/>
                <a:gd name="connsiteY3" fmla="*/ 0 h 9525"/>
                <a:gd name="connsiteX4" fmla="*/ 9525 w 9525"/>
                <a:gd name="connsiteY4" fmla="*/ 476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525" y="4763"/>
                  </a:moveTo>
                  <a:cubicBezTo>
                    <a:pt x="9525" y="7393"/>
                    <a:pt x="7393" y="9525"/>
                    <a:pt x="4763" y="9525"/>
                  </a:cubicBezTo>
                  <a:cubicBezTo>
                    <a:pt x="2132" y="9525"/>
                    <a:pt x="0" y="7393"/>
                    <a:pt x="0" y="4763"/>
                  </a:cubicBezTo>
                  <a:cubicBezTo>
                    <a:pt x="0" y="2132"/>
                    <a:pt x="2132" y="0"/>
                    <a:pt x="4763" y="0"/>
                  </a:cubicBezTo>
                  <a:cubicBezTo>
                    <a:pt x="7393" y="0"/>
                    <a:pt x="9525" y="2132"/>
                    <a:pt x="9525" y="476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91CBBAF3-BE99-4049-B129-B86A2A4AADCE}"/>
                </a:ext>
              </a:extLst>
            </p:cNvPr>
            <p:cNvSpPr/>
            <p:nvPr/>
          </p:nvSpPr>
          <p:spPr>
            <a:xfrm>
              <a:off x="5993291" y="3935162"/>
              <a:ext cx="9525" cy="9525"/>
            </a:xfrm>
            <a:custGeom>
              <a:avLst/>
              <a:gdLst>
                <a:gd name="connsiteX0" fmla="*/ 9525 w 9525"/>
                <a:gd name="connsiteY0" fmla="*/ 4763 h 9525"/>
                <a:gd name="connsiteX1" fmla="*/ 4762 w 9525"/>
                <a:gd name="connsiteY1" fmla="*/ 9525 h 9525"/>
                <a:gd name="connsiteX2" fmla="*/ 0 w 9525"/>
                <a:gd name="connsiteY2" fmla="*/ 4763 h 9525"/>
                <a:gd name="connsiteX3" fmla="*/ 4762 w 9525"/>
                <a:gd name="connsiteY3" fmla="*/ 0 h 9525"/>
                <a:gd name="connsiteX4" fmla="*/ 9525 w 9525"/>
                <a:gd name="connsiteY4" fmla="*/ 476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9525">
                  <a:moveTo>
                    <a:pt x="9525" y="4763"/>
                  </a:moveTo>
                  <a:cubicBezTo>
                    <a:pt x="9525" y="7393"/>
                    <a:pt x="7393" y="9525"/>
                    <a:pt x="4762" y="9525"/>
                  </a:cubicBezTo>
                  <a:cubicBezTo>
                    <a:pt x="2132" y="9525"/>
                    <a:pt x="0" y="7393"/>
                    <a:pt x="0" y="4763"/>
                  </a:cubicBezTo>
                  <a:cubicBezTo>
                    <a:pt x="0" y="2132"/>
                    <a:pt x="2132" y="0"/>
                    <a:pt x="4762" y="0"/>
                  </a:cubicBezTo>
                  <a:cubicBezTo>
                    <a:pt x="7393" y="0"/>
                    <a:pt x="9525" y="2132"/>
                    <a:pt x="9525" y="476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8" name="Graphic 55">
            <a:extLst>
              <a:ext uri="{FF2B5EF4-FFF2-40B4-BE49-F238E27FC236}">
                <a16:creationId xmlns:a16="http://schemas.microsoft.com/office/drawing/2014/main" id="{C338082E-89CA-46C5-8DB9-7711720B943C}"/>
              </a:ext>
            </a:extLst>
          </p:cNvPr>
          <p:cNvGrpSpPr/>
          <p:nvPr/>
        </p:nvGrpSpPr>
        <p:grpSpPr>
          <a:xfrm>
            <a:off x="7830086" y="3467484"/>
            <a:ext cx="474345" cy="474345"/>
            <a:chOff x="7830086" y="3467484"/>
            <a:chExt cx="474345" cy="474345"/>
          </a:xfrm>
          <a:noFill/>
        </p:grpSpPr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353825D6-2002-4550-9F34-59DF889C6596}"/>
                </a:ext>
              </a:extLst>
            </p:cNvPr>
            <p:cNvSpPr/>
            <p:nvPr/>
          </p:nvSpPr>
          <p:spPr>
            <a:xfrm>
              <a:off x="7830086" y="3467484"/>
              <a:ext cx="474344" cy="474344"/>
            </a:xfrm>
            <a:custGeom>
              <a:avLst/>
              <a:gdLst>
                <a:gd name="connsiteX0" fmla="*/ 47625 w 474344"/>
                <a:gd name="connsiteY0" fmla="*/ 0 h 474344"/>
                <a:gd name="connsiteX1" fmla="*/ 426720 w 474344"/>
                <a:gd name="connsiteY1" fmla="*/ 0 h 474344"/>
                <a:gd name="connsiteX2" fmla="*/ 474345 w 474344"/>
                <a:gd name="connsiteY2" fmla="*/ 47625 h 474344"/>
                <a:gd name="connsiteX3" fmla="*/ 474345 w 474344"/>
                <a:gd name="connsiteY3" fmla="*/ 426720 h 474344"/>
                <a:gd name="connsiteX4" fmla="*/ 426720 w 474344"/>
                <a:gd name="connsiteY4" fmla="*/ 474345 h 474344"/>
                <a:gd name="connsiteX5" fmla="*/ 47625 w 474344"/>
                <a:gd name="connsiteY5" fmla="*/ 474345 h 474344"/>
                <a:gd name="connsiteX6" fmla="*/ 0 w 474344"/>
                <a:gd name="connsiteY6" fmla="*/ 426720 h 474344"/>
                <a:gd name="connsiteX7" fmla="*/ 0 w 474344"/>
                <a:gd name="connsiteY7" fmla="*/ 47625 h 474344"/>
                <a:gd name="connsiteX8" fmla="*/ 47625 w 474344"/>
                <a:gd name="connsiteY8" fmla="*/ 0 h 474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4344" h="474344">
                  <a:moveTo>
                    <a:pt x="47625" y="0"/>
                  </a:moveTo>
                  <a:lnTo>
                    <a:pt x="426720" y="0"/>
                  </a:lnTo>
                  <a:cubicBezTo>
                    <a:pt x="453390" y="0"/>
                    <a:pt x="474345" y="20955"/>
                    <a:pt x="474345" y="47625"/>
                  </a:cubicBezTo>
                  <a:lnTo>
                    <a:pt x="474345" y="426720"/>
                  </a:lnTo>
                  <a:cubicBezTo>
                    <a:pt x="474345" y="453390"/>
                    <a:pt x="453390" y="474345"/>
                    <a:pt x="426720" y="474345"/>
                  </a:cubicBezTo>
                  <a:lnTo>
                    <a:pt x="47625" y="474345"/>
                  </a:lnTo>
                  <a:cubicBezTo>
                    <a:pt x="20955" y="474345"/>
                    <a:pt x="0" y="453390"/>
                    <a:pt x="0" y="426720"/>
                  </a:cubicBezTo>
                  <a:lnTo>
                    <a:pt x="0" y="47625"/>
                  </a:lnTo>
                  <a:cubicBezTo>
                    <a:pt x="0" y="20955"/>
                    <a:pt x="20955" y="0"/>
                    <a:pt x="47625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C0E05E27-7CE5-4CEB-A42D-A478C3C7F84A}"/>
                </a:ext>
              </a:extLst>
            </p:cNvPr>
            <p:cNvSpPr/>
            <p:nvPr/>
          </p:nvSpPr>
          <p:spPr>
            <a:xfrm>
              <a:off x="8067259" y="3467485"/>
              <a:ext cx="9525" cy="474345"/>
            </a:xfrm>
            <a:custGeom>
              <a:avLst/>
              <a:gdLst>
                <a:gd name="connsiteX0" fmla="*/ 0 w 9525"/>
                <a:gd name="connsiteY0" fmla="*/ 0 h 474345"/>
                <a:gd name="connsiteX1" fmla="*/ 0 w 9525"/>
                <a:gd name="connsiteY1" fmla="*/ 474345 h 474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74345">
                  <a:moveTo>
                    <a:pt x="0" y="0"/>
                  </a:moveTo>
                  <a:lnTo>
                    <a:pt x="0" y="47434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66ED20A5-1B65-411E-8CD0-10C53D2FC771}"/>
                </a:ext>
              </a:extLst>
            </p:cNvPr>
            <p:cNvSpPr/>
            <p:nvPr/>
          </p:nvSpPr>
          <p:spPr>
            <a:xfrm>
              <a:off x="7830087" y="3704657"/>
              <a:ext cx="474345" cy="9525"/>
            </a:xfrm>
            <a:custGeom>
              <a:avLst/>
              <a:gdLst>
                <a:gd name="connsiteX0" fmla="*/ 0 w 474345"/>
                <a:gd name="connsiteY0" fmla="*/ 0 h 9525"/>
                <a:gd name="connsiteX1" fmla="*/ 474345 w 47434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4345" h="9525">
                  <a:moveTo>
                    <a:pt x="0" y="0"/>
                  </a:moveTo>
                  <a:lnTo>
                    <a:pt x="47434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BE85B631-98EB-4FD4-8DF1-E7A9201BFB72}"/>
                </a:ext>
              </a:extLst>
            </p:cNvPr>
            <p:cNvSpPr/>
            <p:nvPr/>
          </p:nvSpPr>
          <p:spPr>
            <a:xfrm>
              <a:off x="7946292" y="3534160"/>
              <a:ext cx="9525" cy="106680"/>
            </a:xfrm>
            <a:custGeom>
              <a:avLst/>
              <a:gdLst>
                <a:gd name="connsiteX0" fmla="*/ 0 w 9525"/>
                <a:gd name="connsiteY0" fmla="*/ 0 h 106680"/>
                <a:gd name="connsiteX1" fmla="*/ 0 w 9525"/>
                <a:gd name="connsiteY1" fmla="*/ 106680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6680">
                  <a:moveTo>
                    <a:pt x="0" y="0"/>
                  </a:moveTo>
                  <a:lnTo>
                    <a:pt x="0" y="1066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662EA163-6CB8-49D1-98B2-472BF8EF30B1}"/>
                </a:ext>
              </a:extLst>
            </p:cNvPr>
            <p:cNvSpPr/>
            <p:nvPr/>
          </p:nvSpPr>
          <p:spPr>
            <a:xfrm>
              <a:off x="7892952" y="3587500"/>
              <a:ext cx="106680" cy="9525"/>
            </a:xfrm>
            <a:custGeom>
              <a:avLst/>
              <a:gdLst>
                <a:gd name="connsiteX0" fmla="*/ 106680 w 106680"/>
                <a:gd name="connsiteY0" fmla="*/ 0 h 9525"/>
                <a:gd name="connsiteX1" fmla="*/ 0 w 10668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6680" h="9525">
                  <a:moveTo>
                    <a:pt x="10668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A24AA804-9F72-4D9B-A4D6-DBA040BFF675}"/>
                </a:ext>
              </a:extLst>
            </p:cNvPr>
            <p:cNvSpPr/>
            <p:nvPr/>
          </p:nvSpPr>
          <p:spPr>
            <a:xfrm>
              <a:off x="7909144" y="3786572"/>
              <a:ext cx="75247" cy="75247"/>
            </a:xfrm>
            <a:custGeom>
              <a:avLst/>
              <a:gdLst>
                <a:gd name="connsiteX0" fmla="*/ 75248 w 75247"/>
                <a:gd name="connsiteY0" fmla="*/ 0 h 75247"/>
                <a:gd name="connsiteX1" fmla="*/ 0 w 75247"/>
                <a:gd name="connsiteY1" fmla="*/ 75247 h 7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5247" h="75247">
                  <a:moveTo>
                    <a:pt x="75248" y="0"/>
                  </a:moveTo>
                  <a:lnTo>
                    <a:pt x="0" y="7524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7DDF4215-D4AF-40EC-9873-F9993F08BBB0}"/>
                </a:ext>
              </a:extLst>
            </p:cNvPr>
            <p:cNvSpPr/>
            <p:nvPr/>
          </p:nvSpPr>
          <p:spPr>
            <a:xfrm>
              <a:off x="7909144" y="3786572"/>
              <a:ext cx="75247" cy="75247"/>
            </a:xfrm>
            <a:custGeom>
              <a:avLst/>
              <a:gdLst>
                <a:gd name="connsiteX0" fmla="*/ 75248 w 75247"/>
                <a:gd name="connsiteY0" fmla="*/ 75247 h 75247"/>
                <a:gd name="connsiteX1" fmla="*/ 0 w 75247"/>
                <a:gd name="connsiteY1" fmla="*/ 0 h 7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5247" h="75247">
                  <a:moveTo>
                    <a:pt x="75248" y="75247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A7F99B21-3E6A-4A2D-9169-793757F5E305}"/>
                </a:ext>
              </a:extLst>
            </p:cNvPr>
            <p:cNvSpPr/>
            <p:nvPr/>
          </p:nvSpPr>
          <p:spPr>
            <a:xfrm>
              <a:off x="8129172" y="3587500"/>
              <a:ext cx="106680" cy="9525"/>
            </a:xfrm>
            <a:custGeom>
              <a:avLst/>
              <a:gdLst>
                <a:gd name="connsiteX0" fmla="*/ 106680 w 106680"/>
                <a:gd name="connsiteY0" fmla="*/ 0 h 9525"/>
                <a:gd name="connsiteX1" fmla="*/ 0 w 10668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6680" h="9525">
                  <a:moveTo>
                    <a:pt x="10668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EDFA192F-1058-41EA-B58E-76AE73A05C7C}"/>
                </a:ext>
              </a:extLst>
            </p:cNvPr>
            <p:cNvSpPr/>
            <p:nvPr/>
          </p:nvSpPr>
          <p:spPr>
            <a:xfrm>
              <a:off x="8147269" y="3787525"/>
              <a:ext cx="75247" cy="75247"/>
            </a:xfrm>
            <a:custGeom>
              <a:avLst/>
              <a:gdLst>
                <a:gd name="connsiteX0" fmla="*/ 75248 w 75247"/>
                <a:gd name="connsiteY0" fmla="*/ 0 h 75247"/>
                <a:gd name="connsiteX1" fmla="*/ 0 w 75247"/>
                <a:gd name="connsiteY1" fmla="*/ 75248 h 7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5247" h="75247">
                  <a:moveTo>
                    <a:pt x="75248" y="0"/>
                  </a:moveTo>
                  <a:lnTo>
                    <a:pt x="0" y="7524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0F4B3F0C-BF30-4A50-869F-FB8157D577D5}"/>
                </a:ext>
              </a:extLst>
            </p:cNvPr>
            <p:cNvSpPr/>
            <p:nvPr/>
          </p:nvSpPr>
          <p:spPr>
            <a:xfrm>
              <a:off x="8137744" y="3778952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5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5" y="0"/>
                    <a:pt x="19050" y="4264"/>
                    <a:pt x="19050" y="952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129149B0-A530-42CC-ABD4-1367D9FE8FDD}"/>
                </a:ext>
              </a:extLst>
            </p:cNvPr>
            <p:cNvSpPr/>
            <p:nvPr/>
          </p:nvSpPr>
          <p:spPr>
            <a:xfrm>
              <a:off x="8208229" y="3849437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5240"/>
                    <a:pt x="15240" y="19050"/>
                    <a:pt x="9525" y="19050"/>
                  </a:cubicBezTo>
                  <a:cubicBezTo>
                    <a:pt x="3810" y="19050"/>
                    <a:pt x="0" y="15240"/>
                    <a:pt x="0" y="9525"/>
                  </a:cubicBezTo>
                  <a:cubicBezTo>
                    <a:pt x="0" y="3810"/>
                    <a:pt x="3810" y="0"/>
                    <a:pt x="9525" y="0"/>
                  </a:cubicBezTo>
                  <a:cubicBezTo>
                    <a:pt x="15240" y="0"/>
                    <a:pt x="19050" y="4763"/>
                    <a:pt x="19050" y="952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72" name="Graphic 59">
            <a:extLst>
              <a:ext uri="{FF2B5EF4-FFF2-40B4-BE49-F238E27FC236}">
                <a16:creationId xmlns:a16="http://schemas.microsoft.com/office/drawing/2014/main" id="{AE7A9ECA-C1D1-487F-8EF9-E7BBD72B1046}"/>
              </a:ext>
            </a:extLst>
          </p:cNvPr>
          <p:cNvGrpSpPr/>
          <p:nvPr/>
        </p:nvGrpSpPr>
        <p:grpSpPr>
          <a:xfrm>
            <a:off x="1325290" y="5248514"/>
            <a:ext cx="487680" cy="373380"/>
            <a:chOff x="1325290" y="5248514"/>
            <a:chExt cx="487680" cy="373380"/>
          </a:xfrm>
          <a:noFill/>
        </p:grpSpPr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B3D07AB2-BD6F-409B-A31A-E48D5ADD990E}"/>
                </a:ext>
              </a:extLst>
            </p:cNvPr>
            <p:cNvSpPr/>
            <p:nvPr/>
          </p:nvSpPr>
          <p:spPr>
            <a:xfrm>
              <a:off x="1325290" y="5322809"/>
              <a:ext cx="487680" cy="299085"/>
            </a:xfrm>
            <a:custGeom>
              <a:avLst/>
              <a:gdLst>
                <a:gd name="connsiteX0" fmla="*/ 38100 w 487680"/>
                <a:gd name="connsiteY0" fmla="*/ 0 h 299085"/>
                <a:gd name="connsiteX1" fmla="*/ 449580 w 487680"/>
                <a:gd name="connsiteY1" fmla="*/ 0 h 299085"/>
                <a:gd name="connsiteX2" fmla="*/ 487680 w 487680"/>
                <a:gd name="connsiteY2" fmla="*/ 38100 h 299085"/>
                <a:gd name="connsiteX3" fmla="*/ 487680 w 487680"/>
                <a:gd name="connsiteY3" fmla="*/ 260985 h 299085"/>
                <a:gd name="connsiteX4" fmla="*/ 449580 w 487680"/>
                <a:gd name="connsiteY4" fmla="*/ 299085 h 299085"/>
                <a:gd name="connsiteX5" fmla="*/ 38100 w 487680"/>
                <a:gd name="connsiteY5" fmla="*/ 299085 h 299085"/>
                <a:gd name="connsiteX6" fmla="*/ 0 w 487680"/>
                <a:gd name="connsiteY6" fmla="*/ 260985 h 299085"/>
                <a:gd name="connsiteX7" fmla="*/ 0 w 487680"/>
                <a:gd name="connsiteY7" fmla="*/ 38100 h 299085"/>
                <a:gd name="connsiteX8" fmla="*/ 38100 w 487680"/>
                <a:gd name="connsiteY8" fmla="*/ 0 h 299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7680" h="299085">
                  <a:moveTo>
                    <a:pt x="38100" y="0"/>
                  </a:moveTo>
                  <a:lnTo>
                    <a:pt x="449580" y="0"/>
                  </a:lnTo>
                  <a:cubicBezTo>
                    <a:pt x="470535" y="0"/>
                    <a:pt x="487680" y="17145"/>
                    <a:pt x="487680" y="38100"/>
                  </a:cubicBezTo>
                  <a:lnTo>
                    <a:pt x="487680" y="260985"/>
                  </a:lnTo>
                  <a:cubicBezTo>
                    <a:pt x="487680" y="281940"/>
                    <a:pt x="470535" y="299085"/>
                    <a:pt x="449580" y="299085"/>
                  </a:cubicBezTo>
                  <a:lnTo>
                    <a:pt x="38100" y="299085"/>
                  </a:lnTo>
                  <a:cubicBezTo>
                    <a:pt x="17145" y="299085"/>
                    <a:pt x="0" y="281940"/>
                    <a:pt x="0" y="260985"/>
                  </a:cubicBezTo>
                  <a:lnTo>
                    <a:pt x="0" y="38100"/>
                  </a:lnTo>
                  <a:cubicBezTo>
                    <a:pt x="0" y="17145"/>
                    <a:pt x="17145" y="0"/>
                    <a:pt x="38100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7C1965FE-2977-42F6-8D33-D76512B08923}"/>
                </a:ext>
              </a:extLst>
            </p:cNvPr>
            <p:cNvSpPr/>
            <p:nvPr/>
          </p:nvSpPr>
          <p:spPr>
            <a:xfrm>
              <a:off x="1325290" y="5322809"/>
              <a:ext cx="486727" cy="149542"/>
            </a:xfrm>
            <a:custGeom>
              <a:avLst/>
              <a:gdLst>
                <a:gd name="connsiteX0" fmla="*/ 289560 w 486727"/>
                <a:gd name="connsiteY0" fmla="*/ 149543 h 149542"/>
                <a:gd name="connsiteX1" fmla="*/ 456247 w 486727"/>
                <a:gd name="connsiteY1" fmla="*/ 149543 h 149542"/>
                <a:gd name="connsiteX2" fmla="*/ 486728 w 486727"/>
                <a:gd name="connsiteY2" fmla="*/ 119063 h 149542"/>
                <a:gd name="connsiteX3" fmla="*/ 486728 w 486727"/>
                <a:gd name="connsiteY3" fmla="*/ 30480 h 149542"/>
                <a:gd name="connsiteX4" fmla="*/ 456247 w 486727"/>
                <a:gd name="connsiteY4" fmla="*/ 0 h 149542"/>
                <a:gd name="connsiteX5" fmla="*/ 30480 w 486727"/>
                <a:gd name="connsiteY5" fmla="*/ 0 h 149542"/>
                <a:gd name="connsiteX6" fmla="*/ 0 w 486727"/>
                <a:gd name="connsiteY6" fmla="*/ 30480 h 149542"/>
                <a:gd name="connsiteX7" fmla="*/ 0 w 486727"/>
                <a:gd name="connsiteY7" fmla="*/ 119063 h 149542"/>
                <a:gd name="connsiteX8" fmla="*/ 30480 w 486727"/>
                <a:gd name="connsiteY8" fmla="*/ 149543 h 149542"/>
                <a:gd name="connsiteX9" fmla="*/ 197168 w 486727"/>
                <a:gd name="connsiteY9" fmla="*/ 149543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727" h="149542">
                  <a:moveTo>
                    <a:pt x="289560" y="149543"/>
                  </a:moveTo>
                  <a:lnTo>
                    <a:pt x="456247" y="149543"/>
                  </a:lnTo>
                  <a:cubicBezTo>
                    <a:pt x="473393" y="149543"/>
                    <a:pt x="486728" y="136208"/>
                    <a:pt x="486728" y="119063"/>
                  </a:cubicBezTo>
                  <a:lnTo>
                    <a:pt x="486728" y="30480"/>
                  </a:lnTo>
                  <a:cubicBezTo>
                    <a:pt x="486728" y="13335"/>
                    <a:pt x="473393" y="0"/>
                    <a:pt x="456247" y="0"/>
                  </a:cubicBezTo>
                  <a:lnTo>
                    <a:pt x="30480" y="0"/>
                  </a:lnTo>
                  <a:cubicBezTo>
                    <a:pt x="13335" y="0"/>
                    <a:pt x="0" y="13335"/>
                    <a:pt x="0" y="30480"/>
                  </a:cubicBezTo>
                  <a:lnTo>
                    <a:pt x="0" y="119063"/>
                  </a:lnTo>
                  <a:cubicBezTo>
                    <a:pt x="0" y="136208"/>
                    <a:pt x="13335" y="149543"/>
                    <a:pt x="30480" y="149543"/>
                  </a:cubicBezTo>
                  <a:lnTo>
                    <a:pt x="197168" y="14954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AC311A94-4697-47D9-BBFD-CDE9B206DB1B}"/>
                </a:ext>
              </a:extLst>
            </p:cNvPr>
            <p:cNvSpPr/>
            <p:nvPr/>
          </p:nvSpPr>
          <p:spPr>
            <a:xfrm>
              <a:off x="1522458" y="5449492"/>
              <a:ext cx="92392" cy="45719"/>
            </a:xfrm>
            <a:custGeom>
              <a:avLst/>
              <a:gdLst>
                <a:gd name="connsiteX0" fmla="*/ 9525 w 92392"/>
                <a:gd name="connsiteY0" fmla="*/ 0 h 45719"/>
                <a:gd name="connsiteX1" fmla="*/ 82867 w 92392"/>
                <a:gd name="connsiteY1" fmla="*/ 0 h 45719"/>
                <a:gd name="connsiteX2" fmla="*/ 92392 w 92392"/>
                <a:gd name="connsiteY2" fmla="*/ 9525 h 45719"/>
                <a:gd name="connsiteX3" fmla="*/ 92392 w 92392"/>
                <a:gd name="connsiteY3" fmla="*/ 36195 h 45719"/>
                <a:gd name="connsiteX4" fmla="*/ 82867 w 92392"/>
                <a:gd name="connsiteY4" fmla="*/ 45720 h 45719"/>
                <a:gd name="connsiteX5" fmla="*/ 9525 w 92392"/>
                <a:gd name="connsiteY5" fmla="*/ 45720 h 45719"/>
                <a:gd name="connsiteX6" fmla="*/ 0 w 92392"/>
                <a:gd name="connsiteY6" fmla="*/ 36195 h 45719"/>
                <a:gd name="connsiteX7" fmla="*/ 0 w 92392"/>
                <a:gd name="connsiteY7" fmla="*/ 9525 h 45719"/>
                <a:gd name="connsiteX8" fmla="*/ 9525 w 92392"/>
                <a:gd name="connsiteY8" fmla="*/ 0 h 4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392" h="45719">
                  <a:moveTo>
                    <a:pt x="9525" y="0"/>
                  </a:moveTo>
                  <a:lnTo>
                    <a:pt x="82867" y="0"/>
                  </a:lnTo>
                  <a:cubicBezTo>
                    <a:pt x="88583" y="0"/>
                    <a:pt x="92392" y="3810"/>
                    <a:pt x="92392" y="9525"/>
                  </a:cubicBezTo>
                  <a:lnTo>
                    <a:pt x="92392" y="36195"/>
                  </a:lnTo>
                  <a:cubicBezTo>
                    <a:pt x="92392" y="41910"/>
                    <a:pt x="88583" y="45720"/>
                    <a:pt x="82867" y="45720"/>
                  </a:cubicBezTo>
                  <a:lnTo>
                    <a:pt x="9525" y="45720"/>
                  </a:lnTo>
                  <a:cubicBezTo>
                    <a:pt x="3810" y="45720"/>
                    <a:pt x="0" y="41910"/>
                    <a:pt x="0" y="36195"/>
                  </a:cubicBezTo>
                  <a:lnTo>
                    <a:pt x="0" y="9525"/>
                  </a:lnTo>
                  <a:cubicBezTo>
                    <a:pt x="0" y="4763"/>
                    <a:pt x="3810" y="0"/>
                    <a:pt x="9525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F7510A0A-33B6-4166-8087-944486FD456B}"/>
                </a:ext>
              </a:extLst>
            </p:cNvPr>
            <p:cNvSpPr/>
            <p:nvPr/>
          </p:nvSpPr>
          <p:spPr>
            <a:xfrm>
              <a:off x="1464355" y="5248514"/>
              <a:ext cx="209550" cy="75247"/>
            </a:xfrm>
            <a:custGeom>
              <a:avLst/>
              <a:gdLst>
                <a:gd name="connsiteX0" fmla="*/ 0 w 209550"/>
                <a:gd name="connsiteY0" fmla="*/ 74295 h 75247"/>
                <a:gd name="connsiteX1" fmla="*/ 0 w 209550"/>
                <a:gd name="connsiteY1" fmla="*/ 7620 h 75247"/>
                <a:gd name="connsiteX2" fmla="*/ 7620 w 209550"/>
                <a:gd name="connsiteY2" fmla="*/ 0 h 75247"/>
                <a:gd name="connsiteX3" fmla="*/ 201930 w 209550"/>
                <a:gd name="connsiteY3" fmla="*/ 0 h 75247"/>
                <a:gd name="connsiteX4" fmla="*/ 209550 w 209550"/>
                <a:gd name="connsiteY4" fmla="*/ 7620 h 75247"/>
                <a:gd name="connsiteX5" fmla="*/ 209550 w 209550"/>
                <a:gd name="connsiteY5" fmla="*/ 75248 h 7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550" h="75247">
                  <a:moveTo>
                    <a:pt x="0" y="74295"/>
                  </a:moveTo>
                  <a:lnTo>
                    <a:pt x="0" y="7620"/>
                  </a:lnTo>
                  <a:cubicBezTo>
                    <a:pt x="0" y="3810"/>
                    <a:pt x="3810" y="0"/>
                    <a:pt x="7620" y="0"/>
                  </a:cubicBezTo>
                  <a:lnTo>
                    <a:pt x="201930" y="0"/>
                  </a:lnTo>
                  <a:cubicBezTo>
                    <a:pt x="205740" y="0"/>
                    <a:pt x="209550" y="3810"/>
                    <a:pt x="209550" y="7620"/>
                  </a:cubicBezTo>
                  <a:lnTo>
                    <a:pt x="209550" y="7524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79" name="Graphic 61">
            <a:extLst>
              <a:ext uri="{FF2B5EF4-FFF2-40B4-BE49-F238E27FC236}">
                <a16:creationId xmlns:a16="http://schemas.microsoft.com/office/drawing/2014/main" id="{484A31F4-E932-4C44-B7D2-C365A498A5E7}"/>
              </a:ext>
            </a:extLst>
          </p:cNvPr>
          <p:cNvGrpSpPr/>
          <p:nvPr/>
        </p:nvGrpSpPr>
        <p:grpSpPr>
          <a:xfrm>
            <a:off x="3564041" y="5114212"/>
            <a:ext cx="336232" cy="640079"/>
            <a:chOff x="3564041" y="5114212"/>
            <a:chExt cx="336232" cy="640079"/>
          </a:xfrm>
          <a:noFill/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3875990-A33A-4D94-BC03-B600A71456F0}"/>
                </a:ext>
              </a:extLst>
            </p:cNvPr>
            <p:cNvSpPr/>
            <p:nvPr/>
          </p:nvSpPr>
          <p:spPr>
            <a:xfrm>
              <a:off x="3598296" y="5114212"/>
              <a:ext cx="267686" cy="242887"/>
            </a:xfrm>
            <a:custGeom>
              <a:avLst/>
              <a:gdLst>
                <a:gd name="connsiteX0" fmla="*/ 34 w 267686"/>
                <a:gd name="connsiteY0" fmla="*/ 242888 h 242887"/>
                <a:gd name="connsiteX1" fmla="*/ 34 w 267686"/>
                <a:gd name="connsiteY1" fmla="*/ 42863 h 242887"/>
                <a:gd name="connsiteX2" fmla="*/ 41944 w 267686"/>
                <a:gd name="connsiteY2" fmla="*/ 0 h 242887"/>
                <a:gd name="connsiteX3" fmla="*/ 41944 w 267686"/>
                <a:gd name="connsiteY3" fmla="*/ 0 h 242887"/>
                <a:gd name="connsiteX4" fmla="*/ 225777 w 267686"/>
                <a:gd name="connsiteY4" fmla="*/ 0 h 242887"/>
                <a:gd name="connsiteX5" fmla="*/ 267687 w 267686"/>
                <a:gd name="connsiteY5" fmla="*/ 42863 h 242887"/>
                <a:gd name="connsiteX6" fmla="*/ 267687 w 267686"/>
                <a:gd name="connsiteY6" fmla="*/ 242888 h 242887"/>
                <a:gd name="connsiteX7" fmla="*/ 34 w 267686"/>
                <a:gd name="connsiteY7" fmla="*/ 242888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7686" h="242887">
                  <a:moveTo>
                    <a:pt x="34" y="242888"/>
                  </a:moveTo>
                  <a:lnTo>
                    <a:pt x="34" y="42863"/>
                  </a:lnTo>
                  <a:cubicBezTo>
                    <a:pt x="-918" y="19050"/>
                    <a:pt x="18132" y="0"/>
                    <a:pt x="41944" y="0"/>
                  </a:cubicBezTo>
                  <a:lnTo>
                    <a:pt x="41944" y="0"/>
                  </a:lnTo>
                  <a:lnTo>
                    <a:pt x="225777" y="0"/>
                  </a:lnTo>
                  <a:cubicBezTo>
                    <a:pt x="249589" y="0"/>
                    <a:pt x="267687" y="19050"/>
                    <a:pt x="267687" y="42863"/>
                  </a:cubicBezTo>
                  <a:lnTo>
                    <a:pt x="267687" y="242888"/>
                  </a:lnTo>
                  <a:lnTo>
                    <a:pt x="34" y="24288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59AF76F-E153-471E-8D37-446EBF12E5AE}"/>
                </a:ext>
              </a:extLst>
            </p:cNvPr>
            <p:cNvSpPr/>
            <p:nvPr/>
          </p:nvSpPr>
          <p:spPr>
            <a:xfrm>
              <a:off x="3598331" y="5357100"/>
              <a:ext cx="9525" cy="103822"/>
            </a:xfrm>
            <a:custGeom>
              <a:avLst/>
              <a:gdLst>
                <a:gd name="connsiteX0" fmla="*/ 0 w 9525"/>
                <a:gd name="connsiteY0" fmla="*/ 0 h 103822"/>
                <a:gd name="connsiteX1" fmla="*/ 0 w 9525"/>
                <a:gd name="connsiteY1" fmla="*/ 103822 h 10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3822">
                  <a:moveTo>
                    <a:pt x="0" y="0"/>
                  </a:moveTo>
                  <a:lnTo>
                    <a:pt x="0" y="10382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ADD4F013-ED6A-45D2-8970-A7835F322300}"/>
                </a:ext>
              </a:extLst>
            </p:cNvPr>
            <p:cNvSpPr/>
            <p:nvPr/>
          </p:nvSpPr>
          <p:spPr>
            <a:xfrm>
              <a:off x="3865983" y="5357100"/>
              <a:ext cx="9525" cy="103822"/>
            </a:xfrm>
            <a:custGeom>
              <a:avLst/>
              <a:gdLst>
                <a:gd name="connsiteX0" fmla="*/ 0 w 9525"/>
                <a:gd name="connsiteY0" fmla="*/ 0 h 103822"/>
                <a:gd name="connsiteX1" fmla="*/ 0 w 9525"/>
                <a:gd name="connsiteY1" fmla="*/ 103822 h 10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3822">
                  <a:moveTo>
                    <a:pt x="0" y="0"/>
                  </a:moveTo>
                  <a:lnTo>
                    <a:pt x="0" y="10382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5F52AFC0-1CEB-49CA-A4CC-D25CC7A09ADE}"/>
                </a:ext>
              </a:extLst>
            </p:cNvPr>
            <p:cNvSpPr/>
            <p:nvPr/>
          </p:nvSpPr>
          <p:spPr>
            <a:xfrm>
              <a:off x="3564041" y="5460922"/>
              <a:ext cx="336232" cy="75247"/>
            </a:xfrm>
            <a:custGeom>
              <a:avLst/>
              <a:gdLst>
                <a:gd name="connsiteX0" fmla="*/ 0 w 336232"/>
                <a:gd name="connsiteY0" fmla="*/ 75248 h 75247"/>
                <a:gd name="connsiteX1" fmla="*/ 0 w 336232"/>
                <a:gd name="connsiteY1" fmla="*/ 21908 h 75247"/>
                <a:gd name="connsiteX2" fmla="*/ 20955 w 336232"/>
                <a:gd name="connsiteY2" fmla="*/ 0 h 75247"/>
                <a:gd name="connsiteX3" fmla="*/ 20955 w 336232"/>
                <a:gd name="connsiteY3" fmla="*/ 0 h 75247"/>
                <a:gd name="connsiteX4" fmla="*/ 315278 w 336232"/>
                <a:gd name="connsiteY4" fmla="*/ 0 h 75247"/>
                <a:gd name="connsiteX5" fmla="*/ 336233 w 336232"/>
                <a:gd name="connsiteY5" fmla="*/ 21908 h 75247"/>
                <a:gd name="connsiteX6" fmla="*/ 336233 w 336232"/>
                <a:gd name="connsiteY6" fmla="*/ 21908 h 75247"/>
                <a:gd name="connsiteX7" fmla="*/ 336233 w 336232"/>
                <a:gd name="connsiteY7" fmla="*/ 75248 h 75247"/>
                <a:gd name="connsiteX8" fmla="*/ 0 w 336232"/>
                <a:gd name="connsiteY8" fmla="*/ 75248 h 7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6232" h="75247">
                  <a:moveTo>
                    <a:pt x="0" y="75248"/>
                  </a:moveTo>
                  <a:lnTo>
                    <a:pt x="0" y="21908"/>
                  </a:lnTo>
                  <a:cubicBezTo>
                    <a:pt x="0" y="10477"/>
                    <a:pt x="9525" y="0"/>
                    <a:pt x="20955" y="0"/>
                  </a:cubicBezTo>
                  <a:lnTo>
                    <a:pt x="20955" y="0"/>
                  </a:lnTo>
                  <a:lnTo>
                    <a:pt x="315278" y="0"/>
                  </a:lnTo>
                  <a:cubicBezTo>
                    <a:pt x="326708" y="0"/>
                    <a:pt x="336233" y="9525"/>
                    <a:pt x="336233" y="21908"/>
                  </a:cubicBezTo>
                  <a:lnTo>
                    <a:pt x="336233" y="21908"/>
                  </a:lnTo>
                  <a:lnTo>
                    <a:pt x="336233" y="75248"/>
                  </a:lnTo>
                  <a:lnTo>
                    <a:pt x="0" y="7524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955A6A4B-C2B4-4A1D-8984-180C44CFD2A0}"/>
                </a:ext>
              </a:extLst>
            </p:cNvPr>
            <p:cNvSpPr/>
            <p:nvPr/>
          </p:nvSpPr>
          <p:spPr>
            <a:xfrm>
              <a:off x="3564041" y="5536170"/>
              <a:ext cx="9525" cy="218122"/>
            </a:xfrm>
            <a:custGeom>
              <a:avLst/>
              <a:gdLst>
                <a:gd name="connsiteX0" fmla="*/ 0 w 9525"/>
                <a:gd name="connsiteY0" fmla="*/ 0 h 218122"/>
                <a:gd name="connsiteX1" fmla="*/ 0 w 9525"/>
                <a:gd name="connsiteY1" fmla="*/ 218123 h 21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18122">
                  <a:moveTo>
                    <a:pt x="0" y="0"/>
                  </a:moveTo>
                  <a:lnTo>
                    <a:pt x="0" y="21812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182BFC11-CC9E-42BC-BD4A-D4018890A657}"/>
                </a:ext>
              </a:extLst>
            </p:cNvPr>
            <p:cNvSpPr/>
            <p:nvPr/>
          </p:nvSpPr>
          <p:spPr>
            <a:xfrm>
              <a:off x="3900273" y="5536170"/>
              <a:ext cx="9525" cy="218122"/>
            </a:xfrm>
            <a:custGeom>
              <a:avLst/>
              <a:gdLst>
                <a:gd name="connsiteX0" fmla="*/ 0 w 9525"/>
                <a:gd name="connsiteY0" fmla="*/ 0 h 218122"/>
                <a:gd name="connsiteX1" fmla="*/ 0 w 9525"/>
                <a:gd name="connsiteY1" fmla="*/ 218123 h 21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18122">
                  <a:moveTo>
                    <a:pt x="0" y="0"/>
                  </a:moveTo>
                  <a:lnTo>
                    <a:pt x="0" y="21812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88" name="Graphic 63">
            <a:extLst>
              <a:ext uri="{FF2B5EF4-FFF2-40B4-BE49-F238E27FC236}">
                <a16:creationId xmlns:a16="http://schemas.microsoft.com/office/drawing/2014/main" id="{E408365D-04D8-4975-ADEC-94F29F4E8C65}"/>
              </a:ext>
            </a:extLst>
          </p:cNvPr>
          <p:cNvGrpSpPr/>
          <p:nvPr/>
        </p:nvGrpSpPr>
        <p:grpSpPr>
          <a:xfrm>
            <a:off x="5680871" y="5229465"/>
            <a:ext cx="440055" cy="410527"/>
            <a:chOff x="5680871" y="5229465"/>
            <a:chExt cx="440055" cy="410527"/>
          </a:xfrm>
          <a:noFill/>
        </p:grpSpPr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69BCED-9819-48F5-A36C-EE21FF6FC361}"/>
                </a:ext>
              </a:extLst>
            </p:cNvPr>
            <p:cNvSpPr/>
            <p:nvPr/>
          </p:nvSpPr>
          <p:spPr>
            <a:xfrm>
              <a:off x="5709446" y="5268517"/>
              <a:ext cx="381952" cy="235267"/>
            </a:xfrm>
            <a:custGeom>
              <a:avLst/>
              <a:gdLst>
                <a:gd name="connsiteX0" fmla="*/ 0 w 381952"/>
                <a:gd name="connsiteY0" fmla="*/ 0 h 235267"/>
                <a:gd name="connsiteX1" fmla="*/ 381953 w 381952"/>
                <a:gd name="connsiteY1" fmla="*/ 0 h 235267"/>
                <a:gd name="connsiteX2" fmla="*/ 381953 w 381952"/>
                <a:gd name="connsiteY2" fmla="*/ 235267 h 235267"/>
                <a:gd name="connsiteX3" fmla="*/ 0 w 381952"/>
                <a:gd name="connsiteY3" fmla="*/ 235267 h 23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952" h="235267">
                  <a:moveTo>
                    <a:pt x="0" y="0"/>
                  </a:moveTo>
                  <a:lnTo>
                    <a:pt x="381953" y="0"/>
                  </a:lnTo>
                  <a:lnTo>
                    <a:pt x="381953" y="235267"/>
                  </a:lnTo>
                  <a:lnTo>
                    <a:pt x="0" y="23526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E28E2430-BFDF-4AB8-A3A8-E1F6B2D1D4FF}"/>
                </a:ext>
              </a:extLst>
            </p:cNvPr>
            <p:cNvSpPr/>
            <p:nvPr/>
          </p:nvSpPr>
          <p:spPr>
            <a:xfrm>
              <a:off x="5680871" y="5503785"/>
              <a:ext cx="440055" cy="9525"/>
            </a:xfrm>
            <a:custGeom>
              <a:avLst/>
              <a:gdLst>
                <a:gd name="connsiteX0" fmla="*/ 0 w 440055"/>
                <a:gd name="connsiteY0" fmla="*/ 0 h 9525"/>
                <a:gd name="connsiteX1" fmla="*/ 440055 w 44005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0055" h="9525">
                  <a:moveTo>
                    <a:pt x="0" y="0"/>
                  </a:moveTo>
                  <a:lnTo>
                    <a:pt x="44005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1AAB6178-C167-49FC-86E6-9DB28775BEBD}"/>
                </a:ext>
              </a:extLst>
            </p:cNvPr>
            <p:cNvSpPr/>
            <p:nvPr/>
          </p:nvSpPr>
          <p:spPr>
            <a:xfrm>
              <a:off x="5900899" y="5229465"/>
              <a:ext cx="9525" cy="39052"/>
            </a:xfrm>
            <a:custGeom>
              <a:avLst/>
              <a:gdLst>
                <a:gd name="connsiteX0" fmla="*/ 0 w 9525"/>
                <a:gd name="connsiteY0" fmla="*/ 39053 h 39052"/>
                <a:gd name="connsiteX1" fmla="*/ 0 w 9525"/>
                <a:gd name="connsiteY1" fmla="*/ 0 h 39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9052">
                  <a:moveTo>
                    <a:pt x="0" y="39053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F5BDFCBB-DD52-46DE-A0C9-DABC16A04803}"/>
                </a:ext>
              </a:extLst>
            </p:cNvPr>
            <p:cNvSpPr/>
            <p:nvPr/>
          </p:nvSpPr>
          <p:spPr>
            <a:xfrm>
              <a:off x="5787551" y="5503785"/>
              <a:ext cx="49530" cy="136207"/>
            </a:xfrm>
            <a:custGeom>
              <a:avLst/>
              <a:gdLst>
                <a:gd name="connsiteX0" fmla="*/ 49530 w 49530"/>
                <a:gd name="connsiteY0" fmla="*/ 0 h 136207"/>
                <a:gd name="connsiteX1" fmla="*/ 0 w 49530"/>
                <a:gd name="connsiteY1" fmla="*/ 136208 h 13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530" h="136207">
                  <a:moveTo>
                    <a:pt x="49530" y="0"/>
                  </a:moveTo>
                  <a:lnTo>
                    <a:pt x="0" y="13620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7957715-ED25-4E64-89FF-A9D60830FDC2}"/>
                </a:ext>
              </a:extLst>
            </p:cNvPr>
            <p:cNvSpPr/>
            <p:nvPr/>
          </p:nvSpPr>
          <p:spPr>
            <a:xfrm>
              <a:off x="5964716" y="5503785"/>
              <a:ext cx="49530" cy="136207"/>
            </a:xfrm>
            <a:custGeom>
              <a:avLst/>
              <a:gdLst>
                <a:gd name="connsiteX0" fmla="*/ 0 w 49530"/>
                <a:gd name="connsiteY0" fmla="*/ 0 h 136207"/>
                <a:gd name="connsiteX1" fmla="*/ 49530 w 49530"/>
                <a:gd name="connsiteY1" fmla="*/ 136208 h 13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530" h="136207">
                  <a:moveTo>
                    <a:pt x="0" y="0"/>
                  </a:moveTo>
                  <a:lnTo>
                    <a:pt x="49530" y="13620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4FF4F4FB-BC66-439C-95B9-827880B11A7B}"/>
                </a:ext>
              </a:extLst>
            </p:cNvPr>
            <p:cNvSpPr/>
            <p:nvPr/>
          </p:nvSpPr>
          <p:spPr>
            <a:xfrm>
              <a:off x="5755166" y="5330430"/>
              <a:ext cx="280987" cy="108584"/>
            </a:xfrm>
            <a:custGeom>
              <a:avLst/>
              <a:gdLst>
                <a:gd name="connsiteX0" fmla="*/ 0 w 280987"/>
                <a:gd name="connsiteY0" fmla="*/ 108585 h 108584"/>
                <a:gd name="connsiteX1" fmla="*/ 74295 w 280987"/>
                <a:gd name="connsiteY1" fmla="*/ 45720 h 108584"/>
                <a:gd name="connsiteX2" fmla="*/ 145733 w 280987"/>
                <a:gd name="connsiteY2" fmla="*/ 108585 h 108584"/>
                <a:gd name="connsiteX3" fmla="*/ 280988 w 280987"/>
                <a:gd name="connsiteY3" fmla="*/ 0 h 10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87" h="108584">
                  <a:moveTo>
                    <a:pt x="0" y="108585"/>
                  </a:moveTo>
                  <a:lnTo>
                    <a:pt x="74295" y="45720"/>
                  </a:lnTo>
                  <a:lnTo>
                    <a:pt x="145733" y="108585"/>
                  </a:lnTo>
                  <a:lnTo>
                    <a:pt x="280988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97" name="Graphic 65">
            <a:extLst>
              <a:ext uri="{FF2B5EF4-FFF2-40B4-BE49-F238E27FC236}">
                <a16:creationId xmlns:a16="http://schemas.microsoft.com/office/drawing/2014/main" id="{1AFAA93F-71B0-4469-BA3D-86BD7A8AF24C}"/>
              </a:ext>
            </a:extLst>
          </p:cNvPr>
          <p:cNvGrpSpPr/>
          <p:nvPr/>
        </p:nvGrpSpPr>
        <p:grpSpPr>
          <a:xfrm>
            <a:off x="7872949" y="5191364"/>
            <a:ext cx="374332" cy="491490"/>
            <a:chOff x="7872949" y="5191364"/>
            <a:chExt cx="374332" cy="491490"/>
          </a:xfrm>
          <a:noFill/>
        </p:grpSpPr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24296638-3B9F-4400-8E9C-D922CB9DDE6D}"/>
                </a:ext>
              </a:extLst>
            </p:cNvPr>
            <p:cNvSpPr/>
            <p:nvPr/>
          </p:nvSpPr>
          <p:spPr>
            <a:xfrm>
              <a:off x="7872949" y="5191364"/>
              <a:ext cx="321944" cy="491490"/>
            </a:xfrm>
            <a:custGeom>
              <a:avLst/>
              <a:gdLst>
                <a:gd name="connsiteX0" fmla="*/ 28575 w 321944"/>
                <a:gd name="connsiteY0" fmla="*/ 0 h 491490"/>
                <a:gd name="connsiteX1" fmla="*/ 293370 w 321944"/>
                <a:gd name="connsiteY1" fmla="*/ 0 h 491490"/>
                <a:gd name="connsiteX2" fmla="*/ 321945 w 321944"/>
                <a:gd name="connsiteY2" fmla="*/ 28575 h 491490"/>
                <a:gd name="connsiteX3" fmla="*/ 321945 w 321944"/>
                <a:gd name="connsiteY3" fmla="*/ 462915 h 491490"/>
                <a:gd name="connsiteX4" fmla="*/ 293370 w 321944"/>
                <a:gd name="connsiteY4" fmla="*/ 491490 h 491490"/>
                <a:gd name="connsiteX5" fmla="*/ 28575 w 321944"/>
                <a:gd name="connsiteY5" fmla="*/ 491490 h 491490"/>
                <a:gd name="connsiteX6" fmla="*/ 0 w 321944"/>
                <a:gd name="connsiteY6" fmla="*/ 462915 h 491490"/>
                <a:gd name="connsiteX7" fmla="*/ 0 w 321944"/>
                <a:gd name="connsiteY7" fmla="*/ 28575 h 491490"/>
                <a:gd name="connsiteX8" fmla="*/ 28575 w 321944"/>
                <a:gd name="connsiteY8" fmla="*/ 0 h 491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1944" h="491490">
                  <a:moveTo>
                    <a:pt x="28575" y="0"/>
                  </a:moveTo>
                  <a:lnTo>
                    <a:pt x="293370" y="0"/>
                  </a:lnTo>
                  <a:cubicBezTo>
                    <a:pt x="309563" y="0"/>
                    <a:pt x="321945" y="12382"/>
                    <a:pt x="321945" y="28575"/>
                  </a:cubicBezTo>
                  <a:lnTo>
                    <a:pt x="321945" y="462915"/>
                  </a:lnTo>
                  <a:cubicBezTo>
                    <a:pt x="321945" y="479108"/>
                    <a:pt x="309563" y="491490"/>
                    <a:pt x="293370" y="491490"/>
                  </a:cubicBezTo>
                  <a:lnTo>
                    <a:pt x="28575" y="491490"/>
                  </a:lnTo>
                  <a:cubicBezTo>
                    <a:pt x="12382" y="491490"/>
                    <a:pt x="0" y="479108"/>
                    <a:pt x="0" y="462915"/>
                  </a:cubicBezTo>
                  <a:lnTo>
                    <a:pt x="0" y="28575"/>
                  </a:lnTo>
                  <a:cubicBezTo>
                    <a:pt x="0" y="12382"/>
                    <a:pt x="12382" y="0"/>
                    <a:pt x="28575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EC26676A-C477-492A-A729-BDD949C955AC}"/>
                </a:ext>
              </a:extLst>
            </p:cNvPr>
            <p:cNvSpPr/>
            <p:nvPr/>
          </p:nvSpPr>
          <p:spPr>
            <a:xfrm>
              <a:off x="7937719" y="5258040"/>
              <a:ext cx="188595" cy="9525"/>
            </a:xfrm>
            <a:custGeom>
              <a:avLst/>
              <a:gdLst>
                <a:gd name="connsiteX0" fmla="*/ 0 w 188595"/>
                <a:gd name="connsiteY0" fmla="*/ 0 h 9525"/>
                <a:gd name="connsiteX1" fmla="*/ 188595 w 18859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8595" h="9525">
                  <a:moveTo>
                    <a:pt x="0" y="0"/>
                  </a:moveTo>
                  <a:lnTo>
                    <a:pt x="18859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65820F75-FD52-40DB-A4E7-FC62399EA93B}"/>
                </a:ext>
              </a:extLst>
            </p:cNvPr>
            <p:cNvSpPr/>
            <p:nvPr/>
          </p:nvSpPr>
          <p:spPr>
            <a:xfrm>
              <a:off x="7937719" y="5324715"/>
              <a:ext cx="188595" cy="9525"/>
            </a:xfrm>
            <a:custGeom>
              <a:avLst/>
              <a:gdLst>
                <a:gd name="connsiteX0" fmla="*/ 0 w 188595"/>
                <a:gd name="connsiteY0" fmla="*/ 0 h 9525"/>
                <a:gd name="connsiteX1" fmla="*/ 188595 w 18859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8595" h="9525">
                  <a:moveTo>
                    <a:pt x="0" y="0"/>
                  </a:moveTo>
                  <a:lnTo>
                    <a:pt x="18859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36A6462D-9001-4D03-8A06-5EB076AB3A4C}"/>
                </a:ext>
              </a:extLst>
            </p:cNvPr>
            <p:cNvSpPr/>
            <p:nvPr/>
          </p:nvSpPr>
          <p:spPr>
            <a:xfrm>
              <a:off x="7937719" y="5386627"/>
              <a:ext cx="188595" cy="9525"/>
            </a:xfrm>
            <a:custGeom>
              <a:avLst/>
              <a:gdLst>
                <a:gd name="connsiteX0" fmla="*/ 0 w 188595"/>
                <a:gd name="connsiteY0" fmla="*/ 0 h 9525"/>
                <a:gd name="connsiteX1" fmla="*/ 188595 w 18859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8595" h="9525">
                  <a:moveTo>
                    <a:pt x="0" y="0"/>
                  </a:moveTo>
                  <a:lnTo>
                    <a:pt x="18859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D1D240E9-CF8E-4222-908D-45D91841431E}"/>
                </a:ext>
              </a:extLst>
            </p:cNvPr>
            <p:cNvSpPr/>
            <p:nvPr/>
          </p:nvSpPr>
          <p:spPr>
            <a:xfrm>
              <a:off x="8194894" y="5219939"/>
              <a:ext cx="52387" cy="104775"/>
            </a:xfrm>
            <a:custGeom>
              <a:avLst/>
              <a:gdLst>
                <a:gd name="connsiteX0" fmla="*/ 0 w 52387"/>
                <a:gd name="connsiteY0" fmla="*/ 0 h 104775"/>
                <a:gd name="connsiteX1" fmla="*/ 52388 w 52387"/>
                <a:gd name="connsiteY1" fmla="*/ 28575 h 104775"/>
                <a:gd name="connsiteX2" fmla="*/ 52388 w 52387"/>
                <a:gd name="connsiteY2" fmla="*/ 76200 h 104775"/>
                <a:gd name="connsiteX3" fmla="*/ 0 w 52387"/>
                <a:gd name="connsiteY3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" h="104775">
                  <a:moveTo>
                    <a:pt x="0" y="0"/>
                  </a:moveTo>
                  <a:cubicBezTo>
                    <a:pt x="28575" y="0"/>
                    <a:pt x="52388" y="12382"/>
                    <a:pt x="52388" y="28575"/>
                  </a:cubicBezTo>
                  <a:lnTo>
                    <a:pt x="52388" y="76200"/>
                  </a:lnTo>
                  <a:cubicBezTo>
                    <a:pt x="52388" y="91440"/>
                    <a:pt x="28575" y="104775"/>
                    <a:pt x="0" y="10477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B871C745-BF79-42BB-A05A-280B5952F14D}"/>
                </a:ext>
              </a:extLst>
            </p:cNvPr>
            <p:cNvSpPr/>
            <p:nvPr/>
          </p:nvSpPr>
          <p:spPr>
            <a:xfrm>
              <a:off x="8194894" y="5324714"/>
              <a:ext cx="52387" cy="104775"/>
            </a:xfrm>
            <a:custGeom>
              <a:avLst/>
              <a:gdLst>
                <a:gd name="connsiteX0" fmla="*/ 0 w 52387"/>
                <a:gd name="connsiteY0" fmla="*/ 0 h 104775"/>
                <a:gd name="connsiteX1" fmla="*/ 52388 w 52387"/>
                <a:gd name="connsiteY1" fmla="*/ 28575 h 104775"/>
                <a:gd name="connsiteX2" fmla="*/ 52388 w 52387"/>
                <a:gd name="connsiteY2" fmla="*/ 76200 h 104775"/>
                <a:gd name="connsiteX3" fmla="*/ 0 w 52387"/>
                <a:gd name="connsiteY3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" h="104775">
                  <a:moveTo>
                    <a:pt x="0" y="0"/>
                  </a:moveTo>
                  <a:cubicBezTo>
                    <a:pt x="28575" y="0"/>
                    <a:pt x="52388" y="13335"/>
                    <a:pt x="52388" y="28575"/>
                  </a:cubicBezTo>
                  <a:lnTo>
                    <a:pt x="52388" y="76200"/>
                  </a:lnTo>
                  <a:cubicBezTo>
                    <a:pt x="52388" y="91440"/>
                    <a:pt x="28575" y="104775"/>
                    <a:pt x="0" y="10477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F49FFAAC-D3A5-43EE-8B5B-A37744BC675B}"/>
                </a:ext>
              </a:extLst>
            </p:cNvPr>
            <p:cNvSpPr/>
            <p:nvPr/>
          </p:nvSpPr>
          <p:spPr>
            <a:xfrm>
              <a:off x="8194894" y="5429489"/>
              <a:ext cx="52387" cy="104775"/>
            </a:xfrm>
            <a:custGeom>
              <a:avLst/>
              <a:gdLst>
                <a:gd name="connsiteX0" fmla="*/ 0 w 52387"/>
                <a:gd name="connsiteY0" fmla="*/ 0 h 104775"/>
                <a:gd name="connsiteX1" fmla="*/ 52388 w 52387"/>
                <a:gd name="connsiteY1" fmla="*/ 28575 h 104775"/>
                <a:gd name="connsiteX2" fmla="*/ 52388 w 52387"/>
                <a:gd name="connsiteY2" fmla="*/ 76200 h 104775"/>
                <a:gd name="connsiteX3" fmla="*/ 0 w 52387"/>
                <a:gd name="connsiteY3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" h="104775">
                  <a:moveTo>
                    <a:pt x="0" y="0"/>
                  </a:moveTo>
                  <a:cubicBezTo>
                    <a:pt x="28575" y="0"/>
                    <a:pt x="52388" y="13335"/>
                    <a:pt x="52388" y="28575"/>
                  </a:cubicBezTo>
                  <a:lnTo>
                    <a:pt x="52388" y="76200"/>
                  </a:lnTo>
                  <a:cubicBezTo>
                    <a:pt x="52388" y="92393"/>
                    <a:pt x="28575" y="104775"/>
                    <a:pt x="0" y="10477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A536262F-1B43-4FF5-9F2F-D61E535DE554}"/>
                </a:ext>
              </a:extLst>
            </p:cNvPr>
            <p:cNvSpPr/>
            <p:nvPr/>
          </p:nvSpPr>
          <p:spPr>
            <a:xfrm>
              <a:off x="8194894" y="5535217"/>
              <a:ext cx="52387" cy="104775"/>
            </a:xfrm>
            <a:custGeom>
              <a:avLst/>
              <a:gdLst>
                <a:gd name="connsiteX0" fmla="*/ 0 w 52387"/>
                <a:gd name="connsiteY0" fmla="*/ 0 h 104775"/>
                <a:gd name="connsiteX1" fmla="*/ 52388 w 52387"/>
                <a:gd name="connsiteY1" fmla="*/ 28575 h 104775"/>
                <a:gd name="connsiteX2" fmla="*/ 52388 w 52387"/>
                <a:gd name="connsiteY2" fmla="*/ 76200 h 104775"/>
                <a:gd name="connsiteX3" fmla="*/ 0 w 52387"/>
                <a:gd name="connsiteY3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" h="104775">
                  <a:moveTo>
                    <a:pt x="0" y="0"/>
                  </a:moveTo>
                  <a:cubicBezTo>
                    <a:pt x="28575" y="0"/>
                    <a:pt x="52388" y="12382"/>
                    <a:pt x="52388" y="28575"/>
                  </a:cubicBezTo>
                  <a:lnTo>
                    <a:pt x="52388" y="76200"/>
                  </a:lnTo>
                  <a:cubicBezTo>
                    <a:pt x="52388" y="92392"/>
                    <a:pt x="28575" y="104775"/>
                    <a:pt x="0" y="10477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3765441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1721DBB-1587-4D3E-9492-0795F60C18D5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19D64CC-D77C-4812-8AEE-1B6A1A8A46A4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F3FAF17-CDF6-4216-965D-2533D2E0F44B}"/>
              </a:ext>
            </a:extLst>
          </p:cNvPr>
          <p:cNvSpPr/>
          <p:nvPr/>
        </p:nvSpPr>
        <p:spPr>
          <a:xfrm>
            <a:off x="9690695" y="3171219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68226FCD-9456-434B-B76D-5B95A8E04BB5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B2391DD0-BB80-47B7-A849-1256AB506122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AFC47AB1-C4F0-43FC-8167-0D13513FF4D1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9BDF1AB8-BDCB-474B-820C-7281A512DCF9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BC88D2D7-5DF4-45E4-B8CB-08CFD4424DC5}"/>
              </a:ext>
            </a:extLst>
          </p:cNvPr>
          <p:cNvSpPr/>
          <p:nvPr/>
        </p:nvSpPr>
        <p:spPr>
          <a:xfrm>
            <a:off x="1036683" y="3171219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A3C92062-A9C1-4EE7-B067-D540C0605CD5}"/>
              </a:ext>
            </a:extLst>
          </p:cNvPr>
          <p:cNvSpPr/>
          <p:nvPr/>
        </p:nvSpPr>
        <p:spPr>
          <a:xfrm>
            <a:off x="3200186" y="3171219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4E10B67B-E804-48FB-BA35-1076A3CDD4AA}"/>
              </a:ext>
            </a:extLst>
          </p:cNvPr>
          <p:cNvSpPr/>
          <p:nvPr/>
        </p:nvSpPr>
        <p:spPr>
          <a:xfrm>
            <a:off x="5363689" y="3171219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A716E55C-5282-4A86-9482-039154466E8C}"/>
              </a:ext>
            </a:extLst>
          </p:cNvPr>
          <p:cNvSpPr/>
          <p:nvPr/>
        </p:nvSpPr>
        <p:spPr>
          <a:xfrm>
            <a:off x="7527192" y="3171219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77FA9B4D-6C90-44BF-BDED-13ECD9394C86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4D9AC27E-4068-498F-B046-C314B97C78F8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DB602A69-295B-4E78-82A4-06094AAFFFB4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866DA901-D3F3-4AE1-9485-397758BF7C88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Online Process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DC1546B-0AF5-4F47-8761-04B27308CAB0}"/>
              </a:ext>
            </a:extLst>
          </p:cNvPr>
          <p:cNvGrpSpPr/>
          <p:nvPr/>
        </p:nvGrpSpPr>
        <p:grpSpPr>
          <a:xfrm>
            <a:off x="989058" y="4308283"/>
            <a:ext cx="9825586" cy="318924"/>
            <a:chOff x="989058" y="4308283"/>
            <a:chExt cx="9825586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F3EA7A0-671B-4A6B-9EDC-FF78F15CEDB9}"/>
                </a:ext>
              </a:extLst>
            </p:cNvPr>
            <p:cNvSpPr txBox="1"/>
            <p:nvPr/>
          </p:nvSpPr>
          <p:spPr>
            <a:xfrm>
              <a:off x="989058" y="4308283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ONLINE PROCESS UNLOCK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F1A678C-A24F-4D44-96A6-1FB4E624FC53}"/>
                </a:ext>
              </a:extLst>
            </p:cNvPr>
            <p:cNvSpPr txBox="1"/>
            <p:nvPr/>
          </p:nvSpPr>
          <p:spPr>
            <a:xfrm>
              <a:off x="3087576" y="4308283"/>
              <a:ext cx="130154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ONLINE PROCESS ADD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831AD7C-CDED-4C29-8838-6F3AA8E030D8}"/>
                </a:ext>
              </a:extLst>
            </p:cNvPr>
            <p:cNvSpPr txBox="1"/>
            <p:nvPr/>
          </p:nvSpPr>
          <p:spPr>
            <a:xfrm>
              <a:off x="5316064" y="4308283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ONLINE PROCESS COG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638540B-CA37-45DF-A901-3122757CE9C8}"/>
                </a:ext>
              </a:extLst>
            </p:cNvPr>
            <p:cNvSpPr txBox="1"/>
            <p:nvPr/>
          </p:nvSpPr>
          <p:spPr>
            <a:xfrm>
              <a:off x="7479567" y="4308283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ONLINE PROCESS COGS TURN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58F27ED-4F4E-4C5E-BC62-D2C4FD02B472}"/>
                </a:ext>
              </a:extLst>
            </p:cNvPr>
            <p:cNvSpPr txBox="1"/>
            <p:nvPr/>
          </p:nvSpPr>
          <p:spPr>
            <a:xfrm>
              <a:off x="9643070" y="4308283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ONLINE PROCESS CORRECT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FF00CBB-CD6C-43F8-B824-DB6354179C0D}"/>
              </a:ext>
            </a:extLst>
          </p:cNvPr>
          <p:cNvGrpSpPr/>
          <p:nvPr/>
        </p:nvGrpSpPr>
        <p:grpSpPr>
          <a:xfrm>
            <a:off x="989058" y="6004974"/>
            <a:ext cx="9825586" cy="345834"/>
            <a:chOff x="989058" y="6004974"/>
            <a:chExt cx="9825586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8BACC1A-9D3A-4C5C-A418-D78BDAE037A3}"/>
                </a:ext>
              </a:extLst>
            </p:cNvPr>
            <p:cNvSpPr txBox="1"/>
            <p:nvPr/>
          </p:nvSpPr>
          <p:spPr>
            <a:xfrm>
              <a:off x="989058" y="6004974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ONLINE PROCESS DOWNLOAD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9B7DB5A-A121-4041-B2D9-ECE3231DACD0}"/>
                </a:ext>
              </a:extLst>
            </p:cNvPr>
            <p:cNvSpPr txBox="1"/>
            <p:nvPr/>
          </p:nvSpPr>
          <p:spPr>
            <a:xfrm>
              <a:off x="3152561" y="6004974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ONLINE PROCESS LOCK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9517921-C1FC-47B9-9BA2-77A5060C456A}"/>
                </a:ext>
              </a:extLst>
            </p:cNvPr>
            <p:cNvSpPr txBox="1"/>
            <p:nvPr/>
          </p:nvSpPr>
          <p:spPr>
            <a:xfrm>
              <a:off x="5316064" y="6004974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ONLINE PROCESS MAGNIFY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6CCF410-ACC9-4B12-8CA2-F20A219FD0FB}"/>
                </a:ext>
              </a:extLst>
            </p:cNvPr>
            <p:cNvSpPr txBox="1"/>
            <p:nvPr/>
          </p:nvSpPr>
          <p:spPr>
            <a:xfrm>
              <a:off x="7479567" y="6031884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ONLINE PROCESS MULTIPLY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810A5ED-535A-4F35-9EB6-9C937DABE466}"/>
                </a:ext>
              </a:extLst>
            </p:cNvPr>
            <p:cNvSpPr txBox="1"/>
            <p:nvPr/>
          </p:nvSpPr>
          <p:spPr>
            <a:xfrm>
              <a:off x="9643070" y="6031884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ONLINE PROCESS SECURE CROSS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C75172E-805E-4520-BF17-DD6E709B8DD6}"/>
              </a:ext>
            </a:extLst>
          </p:cNvPr>
          <p:cNvGrpSpPr/>
          <p:nvPr/>
        </p:nvGrpSpPr>
        <p:grpSpPr>
          <a:xfrm>
            <a:off x="989058" y="2562167"/>
            <a:ext cx="9825586" cy="318924"/>
            <a:chOff x="989058" y="2562167"/>
            <a:chExt cx="9825586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8AFFDAF-2DA4-4E2F-AE03-2C2038631BA0}"/>
                </a:ext>
              </a:extLst>
            </p:cNvPr>
            <p:cNvSpPr txBox="1"/>
            <p:nvPr/>
          </p:nvSpPr>
          <p:spPr>
            <a:xfrm>
              <a:off x="989058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ONLINE PROCESS SECURE TICK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A181C91-7082-457C-A6F9-C4382653C81F}"/>
                </a:ext>
              </a:extLst>
            </p:cNvPr>
            <p:cNvSpPr txBox="1"/>
            <p:nvPr/>
          </p:nvSpPr>
          <p:spPr>
            <a:xfrm>
              <a:off x="3152560" y="2562167"/>
              <a:ext cx="1171576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ONLINE PROCESS SHEILD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6DD9BC4-8A7E-4CF8-8996-87C9176A37D6}"/>
                </a:ext>
              </a:extLst>
            </p:cNvPr>
            <p:cNvSpPr txBox="1"/>
            <p:nvPr/>
          </p:nvSpPr>
          <p:spPr>
            <a:xfrm>
              <a:off x="5316064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ONLINE PROCESS SLIDERS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37DF794-2E4C-4ED4-842C-F3E1EF8F1DF8}"/>
                </a:ext>
              </a:extLst>
            </p:cNvPr>
            <p:cNvSpPr txBox="1"/>
            <p:nvPr/>
          </p:nvSpPr>
          <p:spPr>
            <a:xfrm>
              <a:off x="7479567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ONLINE PROCESS STAR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41036C2-C6A7-4CFF-99D5-F5DB099480AB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ONLINE PROCESS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SUBTRACT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7BA341FE-3D9E-4F69-8771-C184613B52AB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7" name="Graphic 39">
            <a:extLst>
              <a:ext uri="{FF2B5EF4-FFF2-40B4-BE49-F238E27FC236}">
                <a16:creationId xmlns:a16="http://schemas.microsoft.com/office/drawing/2014/main" id="{1E56B90E-4DA9-4175-9A75-B0BE3BAD92DA}"/>
              </a:ext>
            </a:extLst>
          </p:cNvPr>
          <p:cNvGrpSpPr/>
          <p:nvPr/>
        </p:nvGrpSpPr>
        <p:grpSpPr>
          <a:xfrm>
            <a:off x="1343388" y="1666452"/>
            <a:ext cx="455294" cy="606742"/>
            <a:chOff x="1343388" y="1666452"/>
            <a:chExt cx="455294" cy="606742"/>
          </a:xfrm>
          <a:noFill/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5EE917E-592F-4627-AF07-014B3E621A62}"/>
                </a:ext>
              </a:extLst>
            </p:cNvPr>
            <p:cNvSpPr/>
            <p:nvPr/>
          </p:nvSpPr>
          <p:spPr>
            <a:xfrm>
              <a:off x="1343388" y="1876002"/>
              <a:ext cx="455294" cy="397192"/>
            </a:xfrm>
            <a:custGeom>
              <a:avLst/>
              <a:gdLst>
                <a:gd name="connsiteX0" fmla="*/ 66675 w 455294"/>
                <a:gd name="connsiteY0" fmla="*/ 0 h 397192"/>
                <a:gd name="connsiteX1" fmla="*/ 388620 w 455294"/>
                <a:gd name="connsiteY1" fmla="*/ 0 h 397192"/>
                <a:gd name="connsiteX2" fmla="*/ 455295 w 455294"/>
                <a:gd name="connsiteY2" fmla="*/ 66675 h 397192"/>
                <a:gd name="connsiteX3" fmla="*/ 455295 w 455294"/>
                <a:gd name="connsiteY3" fmla="*/ 330518 h 397192"/>
                <a:gd name="connsiteX4" fmla="*/ 388620 w 455294"/>
                <a:gd name="connsiteY4" fmla="*/ 397193 h 397192"/>
                <a:gd name="connsiteX5" fmla="*/ 66675 w 455294"/>
                <a:gd name="connsiteY5" fmla="*/ 397193 h 397192"/>
                <a:gd name="connsiteX6" fmla="*/ 0 w 455294"/>
                <a:gd name="connsiteY6" fmla="*/ 330518 h 397192"/>
                <a:gd name="connsiteX7" fmla="*/ 0 w 455294"/>
                <a:gd name="connsiteY7" fmla="*/ 66675 h 397192"/>
                <a:gd name="connsiteX8" fmla="*/ 66675 w 455294"/>
                <a:gd name="connsiteY8" fmla="*/ 0 h 397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5294" h="397192">
                  <a:moveTo>
                    <a:pt x="66675" y="0"/>
                  </a:moveTo>
                  <a:lnTo>
                    <a:pt x="388620" y="0"/>
                  </a:lnTo>
                  <a:cubicBezTo>
                    <a:pt x="425768" y="0"/>
                    <a:pt x="455295" y="29527"/>
                    <a:pt x="455295" y="66675"/>
                  </a:cubicBezTo>
                  <a:lnTo>
                    <a:pt x="455295" y="330518"/>
                  </a:lnTo>
                  <a:cubicBezTo>
                    <a:pt x="455295" y="367665"/>
                    <a:pt x="425768" y="397193"/>
                    <a:pt x="388620" y="397193"/>
                  </a:cubicBezTo>
                  <a:lnTo>
                    <a:pt x="66675" y="397193"/>
                  </a:lnTo>
                  <a:cubicBezTo>
                    <a:pt x="29527" y="397193"/>
                    <a:pt x="0" y="367665"/>
                    <a:pt x="0" y="330518"/>
                  </a:cubicBezTo>
                  <a:lnTo>
                    <a:pt x="0" y="66675"/>
                  </a:lnTo>
                  <a:cubicBezTo>
                    <a:pt x="0" y="29527"/>
                    <a:pt x="29527" y="0"/>
                    <a:pt x="66675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C61019C-8BB8-4C98-BEFA-7AB3751E2BCC}"/>
                </a:ext>
              </a:extLst>
            </p:cNvPr>
            <p:cNvSpPr/>
            <p:nvPr/>
          </p:nvSpPr>
          <p:spPr>
            <a:xfrm>
              <a:off x="1414825" y="1666452"/>
              <a:ext cx="312419" cy="209550"/>
            </a:xfrm>
            <a:custGeom>
              <a:avLst/>
              <a:gdLst>
                <a:gd name="connsiteX0" fmla="*/ 0 w 312419"/>
                <a:gd name="connsiteY0" fmla="*/ 209550 h 209550"/>
                <a:gd name="connsiteX1" fmla="*/ 0 w 312419"/>
                <a:gd name="connsiteY1" fmla="*/ 156210 h 209550"/>
                <a:gd name="connsiteX2" fmla="*/ 156210 w 312419"/>
                <a:gd name="connsiteY2" fmla="*/ 0 h 209550"/>
                <a:gd name="connsiteX3" fmla="*/ 156210 w 312419"/>
                <a:gd name="connsiteY3" fmla="*/ 0 h 209550"/>
                <a:gd name="connsiteX4" fmla="*/ 312420 w 312419"/>
                <a:gd name="connsiteY4" fmla="*/ 156210 h 209550"/>
                <a:gd name="connsiteX5" fmla="*/ 312420 w 312419"/>
                <a:gd name="connsiteY5" fmla="*/ 20955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2419" h="209550">
                  <a:moveTo>
                    <a:pt x="0" y="209550"/>
                  </a:moveTo>
                  <a:lnTo>
                    <a:pt x="0" y="156210"/>
                  </a:lnTo>
                  <a:cubicBezTo>
                    <a:pt x="952" y="69532"/>
                    <a:pt x="70485" y="0"/>
                    <a:pt x="156210" y="0"/>
                  </a:cubicBezTo>
                  <a:lnTo>
                    <a:pt x="156210" y="0"/>
                  </a:lnTo>
                  <a:cubicBezTo>
                    <a:pt x="241935" y="0"/>
                    <a:pt x="311468" y="69532"/>
                    <a:pt x="312420" y="156210"/>
                  </a:cubicBezTo>
                  <a:lnTo>
                    <a:pt x="312420" y="20955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1D4CA7E-9EEE-4802-8124-FB52EE1AD558}"/>
                </a:ext>
              </a:extLst>
            </p:cNvPr>
            <p:cNvSpPr/>
            <p:nvPr/>
          </p:nvSpPr>
          <p:spPr>
            <a:xfrm>
              <a:off x="1472927" y="1990302"/>
              <a:ext cx="195262" cy="168592"/>
            </a:xfrm>
            <a:custGeom>
              <a:avLst/>
              <a:gdLst>
                <a:gd name="connsiteX0" fmla="*/ 0 w 195262"/>
                <a:gd name="connsiteY0" fmla="*/ 66675 h 168592"/>
                <a:gd name="connsiteX1" fmla="*/ 66675 w 195262"/>
                <a:gd name="connsiteY1" fmla="*/ 168593 h 168592"/>
                <a:gd name="connsiteX2" fmla="*/ 195263 w 195262"/>
                <a:gd name="connsiteY2" fmla="*/ 0 h 16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5262" h="168592">
                  <a:moveTo>
                    <a:pt x="0" y="66675"/>
                  </a:moveTo>
                  <a:lnTo>
                    <a:pt x="66675" y="168593"/>
                  </a:lnTo>
                  <a:lnTo>
                    <a:pt x="195263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" name="Graphic 47">
            <a:extLst>
              <a:ext uri="{FF2B5EF4-FFF2-40B4-BE49-F238E27FC236}">
                <a16:creationId xmlns:a16="http://schemas.microsoft.com/office/drawing/2014/main" id="{03724975-8A85-40C8-9371-6DD10689BE68}"/>
              </a:ext>
            </a:extLst>
          </p:cNvPr>
          <p:cNvGrpSpPr/>
          <p:nvPr/>
        </p:nvGrpSpPr>
        <p:grpSpPr>
          <a:xfrm>
            <a:off x="9968825" y="1714077"/>
            <a:ext cx="506730" cy="506730"/>
            <a:chOff x="9968825" y="1714077"/>
            <a:chExt cx="506730" cy="506730"/>
          </a:xfrm>
          <a:noFill/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C84ED9-6A7C-4478-986E-0C76B776F0BB}"/>
                </a:ext>
              </a:extLst>
            </p:cNvPr>
            <p:cNvSpPr/>
            <p:nvPr/>
          </p:nvSpPr>
          <p:spPr>
            <a:xfrm>
              <a:off x="9968825" y="1714077"/>
              <a:ext cx="506730" cy="506730"/>
            </a:xfrm>
            <a:custGeom>
              <a:avLst/>
              <a:gdLst>
                <a:gd name="connsiteX0" fmla="*/ 506730 w 506730"/>
                <a:gd name="connsiteY0" fmla="*/ 253365 h 506730"/>
                <a:gd name="connsiteX1" fmla="*/ 253365 w 506730"/>
                <a:gd name="connsiteY1" fmla="*/ 506730 h 506730"/>
                <a:gd name="connsiteX2" fmla="*/ 0 w 506730"/>
                <a:gd name="connsiteY2" fmla="*/ 253365 h 506730"/>
                <a:gd name="connsiteX3" fmla="*/ 253365 w 506730"/>
                <a:gd name="connsiteY3" fmla="*/ 0 h 506730"/>
                <a:gd name="connsiteX4" fmla="*/ 506730 w 506730"/>
                <a:gd name="connsiteY4" fmla="*/ 253365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730" h="506730">
                  <a:moveTo>
                    <a:pt x="506730" y="253365"/>
                  </a:moveTo>
                  <a:cubicBezTo>
                    <a:pt x="506730" y="393295"/>
                    <a:pt x="393295" y="506730"/>
                    <a:pt x="253365" y="506730"/>
                  </a:cubicBezTo>
                  <a:cubicBezTo>
                    <a:pt x="113435" y="506730"/>
                    <a:pt x="0" y="393295"/>
                    <a:pt x="0" y="253365"/>
                  </a:cubicBezTo>
                  <a:cubicBezTo>
                    <a:pt x="0" y="113435"/>
                    <a:pt x="113435" y="0"/>
                    <a:pt x="253365" y="0"/>
                  </a:cubicBezTo>
                  <a:cubicBezTo>
                    <a:pt x="393295" y="0"/>
                    <a:pt x="506730" y="113435"/>
                    <a:pt x="506730" y="2533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6AFD46D-158E-4E6D-8FFC-1CCCC2F3D6EB}"/>
                </a:ext>
              </a:extLst>
            </p:cNvPr>
            <p:cNvSpPr/>
            <p:nvPr/>
          </p:nvSpPr>
          <p:spPr>
            <a:xfrm>
              <a:off x="10088840" y="1967442"/>
              <a:ext cx="267652" cy="9525"/>
            </a:xfrm>
            <a:custGeom>
              <a:avLst/>
              <a:gdLst>
                <a:gd name="connsiteX0" fmla="*/ 267653 w 267652"/>
                <a:gd name="connsiteY0" fmla="*/ 0 h 9525"/>
                <a:gd name="connsiteX1" fmla="*/ 0 w 26765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7652" h="9525">
                  <a:moveTo>
                    <a:pt x="267653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8" name="Graphic 57">
            <a:extLst>
              <a:ext uri="{FF2B5EF4-FFF2-40B4-BE49-F238E27FC236}">
                <a16:creationId xmlns:a16="http://schemas.microsoft.com/office/drawing/2014/main" id="{CEF7215B-9180-43D1-AA43-27FFEFAE59DB}"/>
              </a:ext>
            </a:extLst>
          </p:cNvPr>
          <p:cNvGrpSpPr/>
          <p:nvPr/>
        </p:nvGrpSpPr>
        <p:grpSpPr>
          <a:xfrm>
            <a:off x="9968825" y="3455064"/>
            <a:ext cx="506730" cy="506730"/>
            <a:chOff x="9968825" y="3455064"/>
            <a:chExt cx="506730" cy="506730"/>
          </a:xfrm>
          <a:noFill/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1956920-0372-458E-95F8-1FB31D368BF2}"/>
                </a:ext>
              </a:extLst>
            </p:cNvPr>
            <p:cNvSpPr/>
            <p:nvPr/>
          </p:nvSpPr>
          <p:spPr>
            <a:xfrm>
              <a:off x="9968825" y="3455064"/>
              <a:ext cx="506730" cy="506730"/>
            </a:xfrm>
            <a:custGeom>
              <a:avLst/>
              <a:gdLst>
                <a:gd name="connsiteX0" fmla="*/ 506730 w 506730"/>
                <a:gd name="connsiteY0" fmla="*/ 253365 h 506730"/>
                <a:gd name="connsiteX1" fmla="*/ 253365 w 506730"/>
                <a:gd name="connsiteY1" fmla="*/ 506730 h 506730"/>
                <a:gd name="connsiteX2" fmla="*/ 0 w 506730"/>
                <a:gd name="connsiteY2" fmla="*/ 253365 h 506730"/>
                <a:gd name="connsiteX3" fmla="*/ 253365 w 506730"/>
                <a:gd name="connsiteY3" fmla="*/ 0 h 506730"/>
                <a:gd name="connsiteX4" fmla="*/ 506730 w 506730"/>
                <a:gd name="connsiteY4" fmla="*/ 253365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730" h="506730">
                  <a:moveTo>
                    <a:pt x="506730" y="253365"/>
                  </a:moveTo>
                  <a:cubicBezTo>
                    <a:pt x="506730" y="393295"/>
                    <a:pt x="393295" y="506730"/>
                    <a:pt x="253365" y="506730"/>
                  </a:cubicBezTo>
                  <a:cubicBezTo>
                    <a:pt x="113435" y="506730"/>
                    <a:pt x="0" y="393295"/>
                    <a:pt x="0" y="253365"/>
                  </a:cubicBezTo>
                  <a:cubicBezTo>
                    <a:pt x="0" y="113435"/>
                    <a:pt x="113435" y="0"/>
                    <a:pt x="253365" y="0"/>
                  </a:cubicBezTo>
                  <a:cubicBezTo>
                    <a:pt x="393295" y="0"/>
                    <a:pt x="506730" y="113435"/>
                    <a:pt x="506730" y="2533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6ED8361-A7D3-4283-A405-4EFB256E6B42}"/>
                </a:ext>
              </a:extLst>
            </p:cNvPr>
            <p:cNvSpPr/>
            <p:nvPr/>
          </p:nvSpPr>
          <p:spPr>
            <a:xfrm>
              <a:off x="10094555" y="3619846"/>
              <a:ext cx="256222" cy="221932"/>
            </a:xfrm>
            <a:custGeom>
              <a:avLst/>
              <a:gdLst>
                <a:gd name="connsiteX0" fmla="*/ 0 w 256222"/>
                <a:gd name="connsiteY0" fmla="*/ 87630 h 221932"/>
                <a:gd name="connsiteX1" fmla="*/ 87630 w 256222"/>
                <a:gd name="connsiteY1" fmla="*/ 221933 h 221932"/>
                <a:gd name="connsiteX2" fmla="*/ 256223 w 256222"/>
                <a:gd name="connsiteY2" fmla="*/ 0 h 221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6222" h="221932">
                  <a:moveTo>
                    <a:pt x="0" y="87630"/>
                  </a:moveTo>
                  <a:lnTo>
                    <a:pt x="87630" y="221933"/>
                  </a:lnTo>
                  <a:lnTo>
                    <a:pt x="256223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33" name="Graphic 67">
            <a:extLst>
              <a:ext uri="{FF2B5EF4-FFF2-40B4-BE49-F238E27FC236}">
                <a16:creationId xmlns:a16="http://schemas.microsoft.com/office/drawing/2014/main" id="{DF5950A8-20CC-4ADF-A6E2-51FC620792FF}"/>
              </a:ext>
            </a:extLst>
          </p:cNvPr>
          <p:cNvGrpSpPr/>
          <p:nvPr/>
        </p:nvGrpSpPr>
        <p:grpSpPr>
          <a:xfrm>
            <a:off x="9997400" y="5133262"/>
            <a:ext cx="455294" cy="606742"/>
            <a:chOff x="9997400" y="5133262"/>
            <a:chExt cx="455294" cy="606742"/>
          </a:xfrm>
          <a:noFill/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75382E8-3E4B-4E95-BB70-3246D491549A}"/>
                </a:ext>
              </a:extLst>
            </p:cNvPr>
            <p:cNvSpPr/>
            <p:nvPr/>
          </p:nvSpPr>
          <p:spPr>
            <a:xfrm>
              <a:off x="9997400" y="5342812"/>
              <a:ext cx="455294" cy="397192"/>
            </a:xfrm>
            <a:custGeom>
              <a:avLst/>
              <a:gdLst>
                <a:gd name="connsiteX0" fmla="*/ 66675 w 455294"/>
                <a:gd name="connsiteY0" fmla="*/ 0 h 397192"/>
                <a:gd name="connsiteX1" fmla="*/ 388620 w 455294"/>
                <a:gd name="connsiteY1" fmla="*/ 0 h 397192"/>
                <a:gd name="connsiteX2" fmla="*/ 455295 w 455294"/>
                <a:gd name="connsiteY2" fmla="*/ 66675 h 397192"/>
                <a:gd name="connsiteX3" fmla="*/ 455295 w 455294"/>
                <a:gd name="connsiteY3" fmla="*/ 330518 h 397192"/>
                <a:gd name="connsiteX4" fmla="*/ 388620 w 455294"/>
                <a:gd name="connsiteY4" fmla="*/ 397193 h 397192"/>
                <a:gd name="connsiteX5" fmla="*/ 66675 w 455294"/>
                <a:gd name="connsiteY5" fmla="*/ 397193 h 397192"/>
                <a:gd name="connsiteX6" fmla="*/ 0 w 455294"/>
                <a:gd name="connsiteY6" fmla="*/ 330518 h 397192"/>
                <a:gd name="connsiteX7" fmla="*/ 0 w 455294"/>
                <a:gd name="connsiteY7" fmla="*/ 66675 h 397192"/>
                <a:gd name="connsiteX8" fmla="*/ 66675 w 455294"/>
                <a:gd name="connsiteY8" fmla="*/ 0 h 397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5294" h="397192">
                  <a:moveTo>
                    <a:pt x="66675" y="0"/>
                  </a:moveTo>
                  <a:lnTo>
                    <a:pt x="388620" y="0"/>
                  </a:lnTo>
                  <a:cubicBezTo>
                    <a:pt x="425768" y="0"/>
                    <a:pt x="455295" y="29527"/>
                    <a:pt x="455295" y="66675"/>
                  </a:cubicBezTo>
                  <a:lnTo>
                    <a:pt x="455295" y="330518"/>
                  </a:lnTo>
                  <a:cubicBezTo>
                    <a:pt x="455295" y="367665"/>
                    <a:pt x="425768" y="397193"/>
                    <a:pt x="388620" y="397193"/>
                  </a:cubicBezTo>
                  <a:lnTo>
                    <a:pt x="66675" y="397193"/>
                  </a:lnTo>
                  <a:cubicBezTo>
                    <a:pt x="29527" y="397193"/>
                    <a:pt x="0" y="367665"/>
                    <a:pt x="0" y="330518"/>
                  </a:cubicBezTo>
                  <a:lnTo>
                    <a:pt x="0" y="66675"/>
                  </a:lnTo>
                  <a:cubicBezTo>
                    <a:pt x="0" y="29527"/>
                    <a:pt x="29527" y="0"/>
                    <a:pt x="66675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AB242BA-6A85-4A1F-B38E-2EC4F2ED83C5}"/>
                </a:ext>
              </a:extLst>
            </p:cNvPr>
            <p:cNvSpPr/>
            <p:nvPr/>
          </p:nvSpPr>
          <p:spPr>
            <a:xfrm>
              <a:off x="10068837" y="5133262"/>
              <a:ext cx="312419" cy="209550"/>
            </a:xfrm>
            <a:custGeom>
              <a:avLst/>
              <a:gdLst>
                <a:gd name="connsiteX0" fmla="*/ 0 w 312419"/>
                <a:gd name="connsiteY0" fmla="*/ 209550 h 209550"/>
                <a:gd name="connsiteX1" fmla="*/ 0 w 312419"/>
                <a:gd name="connsiteY1" fmla="*/ 156210 h 209550"/>
                <a:gd name="connsiteX2" fmla="*/ 156210 w 312419"/>
                <a:gd name="connsiteY2" fmla="*/ 0 h 209550"/>
                <a:gd name="connsiteX3" fmla="*/ 156210 w 312419"/>
                <a:gd name="connsiteY3" fmla="*/ 0 h 209550"/>
                <a:gd name="connsiteX4" fmla="*/ 312420 w 312419"/>
                <a:gd name="connsiteY4" fmla="*/ 156210 h 209550"/>
                <a:gd name="connsiteX5" fmla="*/ 312420 w 312419"/>
                <a:gd name="connsiteY5" fmla="*/ 20955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2419" h="209550">
                  <a:moveTo>
                    <a:pt x="0" y="209550"/>
                  </a:moveTo>
                  <a:lnTo>
                    <a:pt x="0" y="156210"/>
                  </a:lnTo>
                  <a:cubicBezTo>
                    <a:pt x="952" y="69532"/>
                    <a:pt x="70485" y="0"/>
                    <a:pt x="156210" y="0"/>
                  </a:cubicBezTo>
                  <a:lnTo>
                    <a:pt x="156210" y="0"/>
                  </a:lnTo>
                  <a:cubicBezTo>
                    <a:pt x="241935" y="0"/>
                    <a:pt x="311468" y="69532"/>
                    <a:pt x="312420" y="156210"/>
                  </a:cubicBezTo>
                  <a:lnTo>
                    <a:pt x="312420" y="20955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60520D5-EE6D-4EE4-9188-99075DBA932C}"/>
                </a:ext>
              </a:extLst>
            </p:cNvPr>
            <p:cNvSpPr/>
            <p:nvPr/>
          </p:nvSpPr>
          <p:spPr>
            <a:xfrm>
              <a:off x="10140275" y="5457112"/>
              <a:ext cx="169544" cy="168592"/>
            </a:xfrm>
            <a:custGeom>
              <a:avLst/>
              <a:gdLst>
                <a:gd name="connsiteX0" fmla="*/ 169545 w 169544"/>
                <a:gd name="connsiteY0" fmla="*/ 0 h 168592"/>
                <a:gd name="connsiteX1" fmla="*/ 0 w 169544"/>
                <a:gd name="connsiteY1" fmla="*/ 168593 h 16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9544" h="168592">
                  <a:moveTo>
                    <a:pt x="169545" y="0"/>
                  </a:moveTo>
                  <a:lnTo>
                    <a:pt x="0" y="16859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CE31952-D87C-4272-A355-BEE2E31EE766}"/>
                </a:ext>
              </a:extLst>
            </p:cNvPr>
            <p:cNvSpPr/>
            <p:nvPr/>
          </p:nvSpPr>
          <p:spPr>
            <a:xfrm>
              <a:off x="10140275" y="5457112"/>
              <a:ext cx="169544" cy="168592"/>
            </a:xfrm>
            <a:custGeom>
              <a:avLst/>
              <a:gdLst>
                <a:gd name="connsiteX0" fmla="*/ 169545 w 169544"/>
                <a:gd name="connsiteY0" fmla="*/ 168593 h 168592"/>
                <a:gd name="connsiteX1" fmla="*/ 0 w 169544"/>
                <a:gd name="connsiteY1" fmla="*/ 0 h 16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9544" h="168592">
                  <a:moveTo>
                    <a:pt x="169545" y="168593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4A871AD3-3BA5-42C5-B02B-8DE70E1C162F}"/>
              </a:ext>
            </a:extLst>
          </p:cNvPr>
          <p:cNvSpPr/>
          <p:nvPr/>
        </p:nvSpPr>
        <p:spPr>
          <a:xfrm>
            <a:off x="3506502" y="1704552"/>
            <a:ext cx="455119" cy="526732"/>
          </a:xfrm>
          <a:custGeom>
            <a:avLst/>
            <a:gdLst>
              <a:gd name="connsiteX0" fmla="*/ 228036 w 455119"/>
              <a:gd name="connsiteY0" fmla="*/ 0 h 526732"/>
              <a:gd name="connsiteX1" fmla="*/ 438539 w 455119"/>
              <a:gd name="connsiteY1" fmla="*/ 36195 h 526732"/>
              <a:gd name="connsiteX2" fmla="*/ 438539 w 455119"/>
              <a:gd name="connsiteY2" fmla="*/ 218122 h 526732"/>
              <a:gd name="connsiteX3" fmla="*/ 450921 w 455119"/>
              <a:gd name="connsiteY3" fmla="*/ 401955 h 526732"/>
              <a:gd name="connsiteX4" fmla="*/ 228036 w 455119"/>
              <a:gd name="connsiteY4" fmla="*/ 526733 h 526732"/>
              <a:gd name="connsiteX5" fmla="*/ 4199 w 455119"/>
              <a:gd name="connsiteY5" fmla="*/ 401955 h 526732"/>
              <a:gd name="connsiteX6" fmla="*/ 16581 w 455119"/>
              <a:gd name="connsiteY6" fmla="*/ 218122 h 526732"/>
              <a:gd name="connsiteX7" fmla="*/ 16581 w 455119"/>
              <a:gd name="connsiteY7" fmla="*/ 36195 h 526732"/>
              <a:gd name="connsiteX8" fmla="*/ 228036 w 455119"/>
              <a:gd name="connsiteY8" fmla="*/ 0 h 526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5119" h="526732">
                <a:moveTo>
                  <a:pt x="228036" y="0"/>
                </a:moveTo>
                <a:cubicBezTo>
                  <a:pt x="228036" y="0"/>
                  <a:pt x="233751" y="36195"/>
                  <a:pt x="438539" y="36195"/>
                </a:cubicBezTo>
                <a:cubicBezTo>
                  <a:pt x="422346" y="96202"/>
                  <a:pt x="422346" y="159068"/>
                  <a:pt x="438539" y="218122"/>
                </a:cubicBezTo>
                <a:cubicBezTo>
                  <a:pt x="454731" y="278130"/>
                  <a:pt x="459494" y="340995"/>
                  <a:pt x="450921" y="401955"/>
                </a:cubicBezTo>
                <a:cubicBezTo>
                  <a:pt x="450921" y="401955"/>
                  <a:pt x="348051" y="489585"/>
                  <a:pt x="228036" y="526733"/>
                </a:cubicBezTo>
                <a:cubicBezTo>
                  <a:pt x="107069" y="488633"/>
                  <a:pt x="4199" y="401955"/>
                  <a:pt x="4199" y="401955"/>
                </a:cubicBezTo>
                <a:cubicBezTo>
                  <a:pt x="-4374" y="340043"/>
                  <a:pt x="389" y="278130"/>
                  <a:pt x="16581" y="218122"/>
                </a:cubicBezTo>
                <a:cubicBezTo>
                  <a:pt x="32774" y="158115"/>
                  <a:pt x="32774" y="95250"/>
                  <a:pt x="16581" y="36195"/>
                </a:cubicBezTo>
                <a:cubicBezTo>
                  <a:pt x="222321" y="36195"/>
                  <a:pt x="228036" y="0"/>
                  <a:pt x="228036" y="0"/>
                </a:cubicBezTo>
                <a:close/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59" name="Graphic 43">
            <a:extLst>
              <a:ext uri="{FF2B5EF4-FFF2-40B4-BE49-F238E27FC236}">
                <a16:creationId xmlns:a16="http://schemas.microsoft.com/office/drawing/2014/main" id="{A33D9904-1C17-45A3-8747-A23B1583577F}"/>
              </a:ext>
            </a:extLst>
          </p:cNvPr>
          <p:cNvGrpSpPr/>
          <p:nvPr/>
        </p:nvGrpSpPr>
        <p:grpSpPr>
          <a:xfrm>
            <a:off x="5632294" y="1675977"/>
            <a:ext cx="526732" cy="588645"/>
            <a:chOff x="5632294" y="1675977"/>
            <a:chExt cx="526732" cy="588645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45DC44A-BB67-46F3-8CD2-1390616775CC}"/>
                </a:ext>
              </a:extLst>
            </p:cNvPr>
            <p:cNvSpPr/>
            <p:nvPr/>
          </p:nvSpPr>
          <p:spPr>
            <a:xfrm>
              <a:off x="6101876" y="2217950"/>
              <a:ext cx="57150" cy="9525"/>
            </a:xfrm>
            <a:custGeom>
              <a:avLst/>
              <a:gdLst>
                <a:gd name="connsiteX0" fmla="*/ 0 w 57150"/>
                <a:gd name="connsiteY0" fmla="*/ 0 h 9525"/>
                <a:gd name="connsiteX1" fmla="*/ 57150 w 571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D8D1259-EF58-4BA9-892B-B67CE35A93F1}"/>
                </a:ext>
              </a:extLst>
            </p:cNvPr>
            <p:cNvSpPr/>
            <p:nvPr/>
          </p:nvSpPr>
          <p:spPr>
            <a:xfrm>
              <a:off x="5632294" y="2217950"/>
              <a:ext cx="421957" cy="9525"/>
            </a:xfrm>
            <a:custGeom>
              <a:avLst/>
              <a:gdLst>
                <a:gd name="connsiteX0" fmla="*/ 0 w 421957"/>
                <a:gd name="connsiteY0" fmla="*/ 0 h 9525"/>
                <a:gd name="connsiteX1" fmla="*/ 421958 w 42195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1957" h="9525">
                  <a:moveTo>
                    <a:pt x="0" y="0"/>
                  </a:moveTo>
                  <a:lnTo>
                    <a:pt x="42195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EFFD7530-5A42-499D-9329-491BFCD8276C}"/>
                </a:ext>
              </a:extLst>
            </p:cNvPr>
            <p:cNvSpPr/>
            <p:nvPr/>
          </p:nvSpPr>
          <p:spPr>
            <a:xfrm>
              <a:off x="5943761" y="2053167"/>
              <a:ext cx="215264" cy="9525"/>
            </a:xfrm>
            <a:custGeom>
              <a:avLst/>
              <a:gdLst>
                <a:gd name="connsiteX0" fmla="*/ 0 w 215264"/>
                <a:gd name="connsiteY0" fmla="*/ 0 h 9525"/>
                <a:gd name="connsiteX1" fmla="*/ 215265 w 21526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5264" h="9525">
                  <a:moveTo>
                    <a:pt x="0" y="0"/>
                  </a:moveTo>
                  <a:lnTo>
                    <a:pt x="21526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B52F0D7-6F3F-44F1-873D-E783D61DBC06}"/>
                </a:ext>
              </a:extLst>
            </p:cNvPr>
            <p:cNvSpPr/>
            <p:nvPr/>
          </p:nvSpPr>
          <p:spPr>
            <a:xfrm>
              <a:off x="5632294" y="2053167"/>
              <a:ext cx="263842" cy="9525"/>
            </a:xfrm>
            <a:custGeom>
              <a:avLst/>
              <a:gdLst>
                <a:gd name="connsiteX0" fmla="*/ 0 w 263842"/>
                <a:gd name="connsiteY0" fmla="*/ 0 h 9525"/>
                <a:gd name="connsiteX1" fmla="*/ 263843 w 26384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3842" h="9525">
                  <a:moveTo>
                    <a:pt x="0" y="0"/>
                  </a:moveTo>
                  <a:lnTo>
                    <a:pt x="26384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6ECC644-69E1-42AC-8484-61F9F1DDF867}"/>
                </a:ext>
              </a:extLst>
            </p:cNvPr>
            <p:cNvSpPr/>
            <p:nvPr/>
          </p:nvSpPr>
          <p:spPr>
            <a:xfrm>
              <a:off x="5715161" y="1887432"/>
              <a:ext cx="443865" cy="9525"/>
            </a:xfrm>
            <a:custGeom>
              <a:avLst/>
              <a:gdLst>
                <a:gd name="connsiteX0" fmla="*/ 0 w 443865"/>
                <a:gd name="connsiteY0" fmla="*/ 0 h 9525"/>
                <a:gd name="connsiteX1" fmla="*/ 443865 w 44386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3865" h="9525">
                  <a:moveTo>
                    <a:pt x="0" y="0"/>
                  </a:moveTo>
                  <a:lnTo>
                    <a:pt x="44386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9F33153-608E-4219-8182-06FC36A8CD8D}"/>
                </a:ext>
              </a:extLst>
            </p:cNvPr>
            <p:cNvSpPr/>
            <p:nvPr/>
          </p:nvSpPr>
          <p:spPr>
            <a:xfrm>
              <a:off x="5632294" y="1887432"/>
              <a:ext cx="38100" cy="9525"/>
            </a:xfrm>
            <a:custGeom>
              <a:avLst/>
              <a:gdLst>
                <a:gd name="connsiteX0" fmla="*/ 0 w 38100"/>
                <a:gd name="connsiteY0" fmla="*/ 0 h 9525"/>
                <a:gd name="connsiteX1" fmla="*/ 38100 w 381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9525">
                  <a:moveTo>
                    <a:pt x="0" y="0"/>
                  </a:moveTo>
                  <a:lnTo>
                    <a:pt x="3810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7BDB6A0-5678-4C74-AD25-4888682F2926}"/>
                </a:ext>
              </a:extLst>
            </p:cNvPr>
            <p:cNvSpPr/>
            <p:nvPr/>
          </p:nvSpPr>
          <p:spPr>
            <a:xfrm>
              <a:off x="5880896" y="1721697"/>
              <a:ext cx="278130" cy="9525"/>
            </a:xfrm>
            <a:custGeom>
              <a:avLst/>
              <a:gdLst>
                <a:gd name="connsiteX0" fmla="*/ 0 w 278130"/>
                <a:gd name="connsiteY0" fmla="*/ 0 h 9525"/>
                <a:gd name="connsiteX1" fmla="*/ 278130 w 27813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8130" h="9525">
                  <a:moveTo>
                    <a:pt x="0" y="0"/>
                  </a:moveTo>
                  <a:lnTo>
                    <a:pt x="27813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807B593-F67B-47E8-B489-3B6364E3C6B0}"/>
                </a:ext>
              </a:extLst>
            </p:cNvPr>
            <p:cNvSpPr/>
            <p:nvPr/>
          </p:nvSpPr>
          <p:spPr>
            <a:xfrm>
              <a:off x="5632294" y="1721697"/>
              <a:ext cx="201929" cy="9525"/>
            </a:xfrm>
            <a:custGeom>
              <a:avLst/>
              <a:gdLst>
                <a:gd name="connsiteX0" fmla="*/ 0 w 201929"/>
                <a:gd name="connsiteY0" fmla="*/ 0 h 9525"/>
                <a:gd name="connsiteX1" fmla="*/ 201930 w 20192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1929" h="9525">
                  <a:moveTo>
                    <a:pt x="0" y="0"/>
                  </a:moveTo>
                  <a:lnTo>
                    <a:pt x="20193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D45E3728-633B-4848-A202-ED24BE5AAC30}"/>
                </a:ext>
              </a:extLst>
            </p:cNvPr>
            <p:cNvSpPr/>
            <p:nvPr/>
          </p:nvSpPr>
          <p:spPr>
            <a:xfrm>
              <a:off x="6101876" y="2172230"/>
              <a:ext cx="9525" cy="92392"/>
            </a:xfrm>
            <a:custGeom>
              <a:avLst/>
              <a:gdLst>
                <a:gd name="connsiteX0" fmla="*/ 0 w 9525"/>
                <a:gd name="connsiteY0" fmla="*/ 92393 h 92392"/>
                <a:gd name="connsiteX1" fmla="*/ 0 w 9525"/>
                <a:gd name="connsiteY1" fmla="*/ 0 h 9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2392">
                  <a:moveTo>
                    <a:pt x="0" y="92393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B668D0F-B31E-4B86-B6F2-6598161357CF}"/>
                </a:ext>
              </a:extLst>
            </p:cNvPr>
            <p:cNvSpPr/>
            <p:nvPr/>
          </p:nvSpPr>
          <p:spPr>
            <a:xfrm>
              <a:off x="5943761" y="2006495"/>
              <a:ext cx="9525" cy="92392"/>
            </a:xfrm>
            <a:custGeom>
              <a:avLst/>
              <a:gdLst>
                <a:gd name="connsiteX0" fmla="*/ 0 w 9525"/>
                <a:gd name="connsiteY0" fmla="*/ 92392 h 92392"/>
                <a:gd name="connsiteX1" fmla="*/ 0 w 9525"/>
                <a:gd name="connsiteY1" fmla="*/ 0 h 9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2392">
                  <a:moveTo>
                    <a:pt x="0" y="92392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92CB833-E730-4FEE-BBED-A8ED30657E79}"/>
                </a:ext>
              </a:extLst>
            </p:cNvPr>
            <p:cNvSpPr/>
            <p:nvPr/>
          </p:nvSpPr>
          <p:spPr>
            <a:xfrm>
              <a:off x="5670394" y="1841712"/>
              <a:ext cx="9525" cy="91440"/>
            </a:xfrm>
            <a:custGeom>
              <a:avLst/>
              <a:gdLst>
                <a:gd name="connsiteX0" fmla="*/ 0 w 9525"/>
                <a:gd name="connsiteY0" fmla="*/ 91440 h 91440"/>
                <a:gd name="connsiteX1" fmla="*/ 0 w 9525"/>
                <a:gd name="connsiteY1" fmla="*/ 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1440">
                  <a:moveTo>
                    <a:pt x="0" y="9144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0AE1B5C4-DB55-476F-BDBC-C77DAA2ACF56}"/>
                </a:ext>
              </a:extLst>
            </p:cNvPr>
            <p:cNvSpPr/>
            <p:nvPr/>
          </p:nvSpPr>
          <p:spPr>
            <a:xfrm>
              <a:off x="5880896" y="1675977"/>
              <a:ext cx="9525" cy="91439"/>
            </a:xfrm>
            <a:custGeom>
              <a:avLst/>
              <a:gdLst>
                <a:gd name="connsiteX0" fmla="*/ 0 w 9525"/>
                <a:gd name="connsiteY0" fmla="*/ 91440 h 91439"/>
                <a:gd name="connsiteX1" fmla="*/ 0 w 9525"/>
                <a:gd name="connsiteY1" fmla="*/ 0 h 91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1439">
                  <a:moveTo>
                    <a:pt x="0" y="9144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149C47DB-1A7D-46C7-8F44-E8E2650C6BD2}"/>
              </a:ext>
            </a:extLst>
          </p:cNvPr>
          <p:cNvSpPr/>
          <p:nvPr/>
        </p:nvSpPr>
        <p:spPr>
          <a:xfrm>
            <a:off x="7776747" y="1704552"/>
            <a:ext cx="566737" cy="539115"/>
          </a:xfrm>
          <a:custGeom>
            <a:avLst/>
            <a:gdLst>
              <a:gd name="connsiteX0" fmla="*/ 282893 w 566737"/>
              <a:gd name="connsiteY0" fmla="*/ 0 h 539115"/>
              <a:gd name="connsiteX1" fmla="*/ 350520 w 566737"/>
              <a:gd name="connsiteY1" fmla="*/ 205740 h 539115"/>
              <a:gd name="connsiteX2" fmla="*/ 566737 w 566737"/>
              <a:gd name="connsiteY2" fmla="*/ 205740 h 539115"/>
              <a:gd name="connsiteX3" fmla="*/ 391478 w 566737"/>
              <a:gd name="connsiteY3" fmla="*/ 333375 h 539115"/>
              <a:gd name="connsiteX4" fmla="*/ 458153 w 566737"/>
              <a:gd name="connsiteY4" fmla="*/ 539115 h 539115"/>
              <a:gd name="connsiteX5" fmla="*/ 282893 w 566737"/>
              <a:gd name="connsiteY5" fmla="*/ 411480 h 539115"/>
              <a:gd name="connsiteX6" fmla="*/ 108585 w 566737"/>
              <a:gd name="connsiteY6" fmla="*/ 539115 h 539115"/>
              <a:gd name="connsiteX7" fmla="*/ 175260 w 566737"/>
              <a:gd name="connsiteY7" fmla="*/ 333375 h 539115"/>
              <a:gd name="connsiteX8" fmla="*/ 0 w 566737"/>
              <a:gd name="connsiteY8" fmla="*/ 205740 h 539115"/>
              <a:gd name="connsiteX9" fmla="*/ 216218 w 566737"/>
              <a:gd name="connsiteY9" fmla="*/ 205740 h 539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737" h="539115">
                <a:moveTo>
                  <a:pt x="282893" y="0"/>
                </a:moveTo>
                <a:lnTo>
                  <a:pt x="350520" y="205740"/>
                </a:lnTo>
                <a:lnTo>
                  <a:pt x="566737" y="205740"/>
                </a:lnTo>
                <a:lnTo>
                  <a:pt x="391478" y="333375"/>
                </a:lnTo>
                <a:lnTo>
                  <a:pt x="458153" y="539115"/>
                </a:lnTo>
                <a:lnTo>
                  <a:pt x="282893" y="411480"/>
                </a:lnTo>
                <a:lnTo>
                  <a:pt x="108585" y="539115"/>
                </a:lnTo>
                <a:lnTo>
                  <a:pt x="175260" y="333375"/>
                </a:lnTo>
                <a:lnTo>
                  <a:pt x="0" y="205740"/>
                </a:lnTo>
                <a:lnTo>
                  <a:pt x="216218" y="205740"/>
                </a:lnTo>
                <a:close/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82" name="Graphic 49">
            <a:extLst>
              <a:ext uri="{FF2B5EF4-FFF2-40B4-BE49-F238E27FC236}">
                <a16:creationId xmlns:a16="http://schemas.microsoft.com/office/drawing/2014/main" id="{AEF3CC58-2D75-46EE-9E1B-EF0310FA09C6}"/>
              </a:ext>
            </a:extLst>
          </p:cNvPr>
          <p:cNvGrpSpPr/>
          <p:nvPr/>
        </p:nvGrpSpPr>
        <p:grpSpPr>
          <a:xfrm>
            <a:off x="1343388" y="3406486"/>
            <a:ext cx="455294" cy="606742"/>
            <a:chOff x="1343388" y="3406486"/>
            <a:chExt cx="455294" cy="606742"/>
          </a:xfrm>
          <a:noFill/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096C74E-D86E-425B-A3C2-C2C20B788925}"/>
                </a:ext>
              </a:extLst>
            </p:cNvPr>
            <p:cNvSpPr/>
            <p:nvPr/>
          </p:nvSpPr>
          <p:spPr>
            <a:xfrm>
              <a:off x="1343388" y="3616036"/>
              <a:ext cx="455294" cy="397192"/>
            </a:xfrm>
            <a:custGeom>
              <a:avLst/>
              <a:gdLst>
                <a:gd name="connsiteX0" fmla="*/ 66675 w 455294"/>
                <a:gd name="connsiteY0" fmla="*/ 0 h 397192"/>
                <a:gd name="connsiteX1" fmla="*/ 388620 w 455294"/>
                <a:gd name="connsiteY1" fmla="*/ 0 h 397192"/>
                <a:gd name="connsiteX2" fmla="*/ 455295 w 455294"/>
                <a:gd name="connsiteY2" fmla="*/ 66675 h 397192"/>
                <a:gd name="connsiteX3" fmla="*/ 455295 w 455294"/>
                <a:gd name="connsiteY3" fmla="*/ 330518 h 397192"/>
                <a:gd name="connsiteX4" fmla="*/ 388620 w 455294"/>
                <a:gd name="connsiteY4" fmla="*/ 397193 h 397192"/>
                <a:gd name="connsiteX5" fmla="*/ 66675 w 455294"/>
                <a:gd name="connsiteY5" fmla="*/ 397193 h 397192"/>
                <a:gd name="connsiteX6" fmla="*/ 0 w 455294"/>
                <a:gd name="connsiteY6" fmla="*/ 330518 h 397192"/>
                <a:gd name="connsiteX7" fmla="*/ 0 w 455294"/>
                <a:gd name="connsiteY7" fmla="*/ 66675 h 397192"/>
                <a:gd name="connsiteX8" fmla="*/ 66675 w 455294"/>
                <a:gd name="connsiteY8" fmla="*/ 0 h 397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5294" h="397192">
                  <a:moveTo>
                    <a:pt x="66675" y="0"/>
                  </a:moveTo>
                  <a:lnTo>
                    <a:pt x="388620" y="0"/>
                  </a:lnTo>
                  <a:cubicBezTo>
                    <a:pt x="425768" y="0"/>
                    <a:pt x="455295" y="29527"/>
                    <a:pt x="455295" y="66675"/>
                  </a:cubicBezTo>
                  <a:lnTo>
                    <a:pt x="455295" y="330518"/>
                  </a:lnTo>
                  <a:cubicBezTo>
                    <a:pt x="455295" y="367665"/>
                    <a:pt x="425768" y="397193"/>
                    <a:pt x="388620" y="397193"/>
                  </a:cubicBezTo>
                  <a:lnTo>
                    <a:pt x="66675" y="397193"/>
                  </a:lnTo>
                  <a:cubicBezTo>
                    <a:pt x="29527" y="397193"/>
                    <a:pt x="0" y="367665"/>
                    <a:pt x="0" y="330518"/>
                  </a:cubicBezTo>
                  <a:lnTo>
                    <a:pt x="0" y="66675"/>
                  </a:lnTo>
                  <a:cubicBezTo>
                    <a:pt x="0" y="29527"/>
                    <a:pt x="29527" y="0"/>
                    <a:pt x="66675" y="0"/>
                  </a:cubicBezTo>
                  <a:close/>
                </a:path>
              </a:pathLst>
            </a:custGeom>
            <a:noFill/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B501547-CAB1-41CD-BF20-35780626115B}"/>
                </a:ext>
              </a:extLst>
            </p:cNvPr>
            <p:cNvSpPr/>
            <p:nvPr/>
          </p:nvSpPr>
          <p:spPr>
            <a:xfrm>
              <a:off x="1414825" y="3406486"/>
              <a:ext cx="264794" cy="209550"/>
            </a:xfrm>
            <a:custGeom>
              <a:avLst/>
              <a:gdLst>
                <a:gd name="connsiteX0" fmla="*/ 0 w 264794"/>
                <a:gd name="connsiteY0" fmla="*/ 209550 h 209550"/>
                <a:gd name="connsiteX1" fmla="*/ 0 w 264794"/>
                <a:gd name="connsiteY1" fmla="*/ 156210 h 209550"/>
                <a:gd name="connsiteX2" fmla="*/ 156210 w 264794"/>
                <a:gd name="connsiteY2" fmla="*/ 0 h 209550"/>
                <a:gd name="connsiteX3" fmla="*/ 156210 w 264794"/>
                <a:gd name="connsiteY3" fmla="*/ 0 h 209550"/>
                <a:gd name="connsiteX4" fmla="*/ 264795 w 264794"/>
                <a:gd name="connsiteY4" fmla="*/ 43815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794" h="209550">
                  <a:moveTo>
                    <a:pt x="0" y="209550"/>
                  </a:moveTo>
                  <a:lnTo>
                    <a:pt x="0" y="156210"/>
                  </a:lnTo>
                  <a:cubicBezTo>
                    <a:pt x="952" y="69532"/>
                    <a:pt x="70485" y="0"/>
                    <a:pt x="156210" y="0"/>
                  </a:cubicBezTo>
                  <a:lnTo>
                    <a:pt x="156210" y="0"/>
                  </a:lnTo>
                  <a:cubicBezTo>
                    <a:pt x="196215" y="0"/>
                    <a:pt x="235268" y="16192"/>
                    <a:pt x="264795" y="43815"/>
                  </a:cubicBezTo>
                </a:path>
              </a:pathLst>
            </a:custGeom>
            <a:noFill/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EFFC10A-CB81-4168-8D69-ACBF9E701800}"/>
                </a:ext>
              </a:extLst>
            </p:cNvPr>
            <p:cNvSpPr/>
            <p:nvPr/>
          </p:nvSpPr>
          <p:spPr>
            <a:xfrm>
              <a:off x="1511027" y="3726526"/>
              <a:ext cx="120015" cy="176212"/>
            </a:xfrm>
            <a:custGeom>
              <a:avLst/>
              <a:gdLst>
                <a:gd name="connsiteX0" fmla="*/ 120015 w 120015"/>
                <a:gd name="connsiteY0" fmla="*/ 60007 h 176212"/>
                <a:gd name="connsiteX1" fmla="*/ 60007 w 120015"/>
                <a:gd name="connsiteY1" fmla="*/ 0 h 176212"/>
                <a:gd name="connsiteX2" fmla="*/ 0 w 120015"/>
                <a:gd name="connsiteY2" fmla="*/ 60007 h 176212"/>
                <a:gd name="connsiteX3" fmla="*/ 34290 w 120015"/>
                <a:gd name="connsiteY3" fmla="*/ 114300 h 176212"/>
                <a:gd name="connsiteX4" fmla="*/ 34290 w 120015"/>
                <a:gd name="connsiteY4" fmla="*/ 149543 h 176212"/>
                <a:gd name="connsiteX5" fmla="*/ 60960 w 120015"/>
                <a:gd name="connsiteY5" fmla="*/ 176213 h 176212"/>
                <a:gd name="connsiteX6" fmla="*/ 87630 w 120015"/>
                <a:gd name="connsiteY6" fmla="*/ 149543 h 176212"/>
                <a:gd name="connsiteX7" fmla="*/ 87630 w 120015"/>
                <a:gd name="connsiteY7" fmla="*/ 114300 h 176212"/>
                <a:gd name="connsiteX8" fmla="*/ 120015 w 120015"/>
                <a:gd name="connsiteY8" fmla="*/ 60007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015" h="176212">
                  <a:moveTo>
                    <a:pt x="120015" y="60007"/>
                  </a:moveTo>
                  <a:cubicBezTo>
                    <a:pt x="120015" y="26670"/>
                    <a:pt x="93345" y="0"/>
                    <a:pt x="60007" y="0"/>
                  </a:cubicBezTo>
                  <a:cubicBezTo>
                    <a:pt x="26670" y="0"/>
                    <a:pt x="0" y="26670"/>
                    <a:pt x="0" y="60007"/>
                  </a:cubicBezTo>
                  <a:cubicBezTo>
                    <a:pt x="0" y="82868"/>
                    <a:pt x="13335" y="103822"/>
                    <a:pt x="34290" y="114300"/>
                  </a:cubicBezTo>
                  <a:lnTo>
                    <a:pt x="34290" y="149543"/>
                  </a:lnTo>
                  <a:cubicBezTo>
                    <a:pt x="34290" y="163830"/>
                    <a:pt x="45720" y="176213"/>
                    <a:pt x="60960" y="176213"/>
                  </a:cubicBezTo>
                  <a:cubicBezTo>
                    <a:pt x="76200" y="176213"/>
                    <a:pt x="87630" y="164783"/>
                    <a:pt x="87630" y="149543"/>
                  </a:cubicBezTo>
                  <a:lnTo>
                    <a:pt x="87630" y="114300"/>
                  </a:lnTo>
                  <a:cubicBezTo>
                    <a:pt x="106680" y="103822"/>
                    <a:pt x="120015" y="82868"/>
                    <a:pt x="120015" y="60007"/>
                  </a:cubicBezTo>
                  <a:close/>
                </a:path>
              </a:pathLst>
            </a:custGeom>
            <a:noFill/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8" name="Graphic 51">
            <a:extLst>
              <a:ext uri="{FF2B5EF4-FFF2-40B4-BE49-F238E27FC236}">
                <a16:creationId xmlns:a16="http://schemas.microsoft.com/office/drawing/2014/main" id="{5592173D-D55F-43B4-AFDA-052F590B43C2}"/>
              </a:ext>
            </a:extLst>
          </p:cNvPr>
          <p:cNvGrpSpPr/>
          <p:nvPr/>
        </p:nvGrpSpPr>
        <p:grpSpPr>
          <a:xfrm>
            <a:off x="3486888" y="3457921"/>
            <a:ext cx="506730" cy="506730"/>
            <a:chOff x="3486888" y="3457921"/>
            <a:chExt cx="506730" cy="506730"/>
          </a:xfrm>
          <a:noFill/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76E7A5B7-0D40-4FCA-B204-2F174F42086A}"/>
                </a:ext>
              </a:extLst>
            </p:cNvPr>
            <p:cNvSpPr/>
            <p:nvPr/>
          </p:nvSpPr>
          <p:spPr>
            <a:xfrm>
              <a:off x="3486888" y="3457921"/>
              <a:ext cx="506730" cy="506730"/>
            </a:xfrm>
            <a:custGeom>
              <a:avLst/>
              <a:gdLst>
                <a:gd name="connsiteX0" fmla="*/ 506730 w 506730"/>
                <a:gd name="connsiteY0" fmla="*/ 253365 h 506730"/>
                <a:gd name="connsiteX1" fmla="*/ 253365 w 506730"/>
                <a:gd name="connsiteY1" fmla="*/ 506730 h 506730"/>
                <a:gd name="connsiteX2" fmla="*/ 0 w 506730"/>
                <a:gd name="connsiteY2" fmla="*/ 253365 h 506730"/>
                <a:gd name="connsiteX3" fmla="*/ 253365 w 506730"/>
                <a:gd name="connsiteY3" fmla="*/ 0 h 506730"/>
                <a:gd name="connsiteX4" fmla="*/ 506730 w 506730"/>
                <a:gd name="connsiteY4" fmla="*/ 253365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730" h="506730">
                  <a:moveTo>
                    <a:pt x="506730" y="253365"/>
                  </a:moveTo>
                  <a:cubicBezTo>
                    <a:pt x="506730" y="393295"/>
                    <a:pt x="393295" y="506730"/>
                    <a:pt x="253365" y="506730"/>
                  </a:cubicBezTo>
                  <a:cubicBezTo>
                    <a:pt x="113435" y="506730"/>
                    <a:pt x="0" y="393295"/>
                    <a:pt x="0" y="253365"/>
                  </a:cubicBezTo>
                  <a:cubicBezTo>
                    <a:pt x="0" y="113435"/>
                    <a:pt x="113435" y="0"/>
                    <a:pt x="253365" y="0"/>
                  </a:cubicBezTo>
                  <a:cubicBezTo>
                    <a:pt x="393295" y="0"/>
                    <a:pt x="506730" y="113435"/>
                    <a:pt x="506730" y="2533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13FC33CA-3B1A-40BD-A350-4F7F47704C93}"/>
                </a:ext>
              </a:extLst>
            </p:cNvPr>
            <p:cNvSpPr/>
            <p:nvPr/>
          </p:nvSpPr>
          <p:spPr>
            <a:xfrm>
              <a:off x="3606903" y="3711286"/>
              <a:ext cx="267652" cy="9525"/>
            </a:xfrm>
            <a:custGeom>
              <a:avLst/>
              <a:gdLst>
                <a:gd name="connsiteX0" fmla="*/ 267653 w 267652"/>
                <a:gd name="connsiteY0" fmla="*/ 0 h 9525"/>
                <a:gd name="connsiteX1" fmla="*/ 0 w 26765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7652" h="9525">
                  <a:moveTo>
                    <a:pt x="267653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99648F2C-14EB-4FAF-8F5C-30A0E7F2C717}"/>
                </a:ext>
              </a:extLst>
            </p:cNvPr>
            <p:cNvSpPr/>
            <p:nvPr/>
          </p:nvSpPr>
          <p:spPr>
            <a:xfrm>
              <a:off x="3740253" y="3577936"/>
              <a:ext cx="9525" cy="267652"/>
            </a:xfrm>
            <a:custGeom>
              <a:avLst/>
              <a:gdLst>
                <a:gd name="connsiteX0" fmla="*/ 0 w 9525"/>
                <a:gd name="connsiteY0" fmla="*/ 267653 h 267652"/>
                <a:gd name="connsiteX1" fmla="*/ 0 w 9525"/>
                <a:gd name="connsiteY1" fmla="*/ 0 h 267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67652">
                  <a:moveTo>
                    <a:pt x="0" y="267653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4" name="Graphic 53">
            <a:extLst>
              <a:ext uri="{FF2B5EF4-FFF2-40B4-BE49-F238E27FC236}">
                <a16:creationId xmlns:a16="http://schemas.microsoft.com/office/drawing/2014/main" id="{257D28C8-22E2-49B0-B5AB-A31C23758045}"/>
              </a:ext>
            </a:extLst>
          </p:cNvPr>
          <p:cNvGrpSpPr/>
          <p:nvPr/>
        </p:nvGrpSpPr>
        <p:grpSpPr>
          <a:xfrm>
            <a:off x="5584669" y="3406486"/>
            <a:ext cx="619124" cy="619124"/>
            <a:chOff x="5584669" y="3406486"/>
            <a:chExt cx="619124" cy="619124"/>
          </a:xfrm>
          <a:noFill/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F832497-0007-4802-880F-42C7E42218CB}"/>
                </a:ext>
              </a:extLst>
            </p:cNvPr>
            <p:cNvSpPr/>
            <p:nvPr/>
          </p:nvSpPr>
          <p:spPr>
            <a:xfrm>
              <a:off x="5584669" y="3406486"/>
              <a:ext cx="619124" cy="619124"/>
            </a:xfrm>
            <a:custGeom>
              <a:avLst/>
              <a:gdLst>
                <a:gd name="connsiteX0" fmla="*/ 351472 w 619124"/>
                <a:gd name="connsiteY0" fmla="*/ 545783 h 619124"/>
                <a:gd name="connsiteX1" fmla="*/ 362903 w 619124"/>
                <a:gd name="connsiteY1" fmla="*/ 543878 h 619124"/>
                <a:gd name="connsiteX2" fmla="*/ 422910 w 619124"/>
                <a:gd name="connsiteY2" fmla="*/ 525780 h 619124"/>
                <a:gd name="connsiteX3" fmla="*/ 480060 w 619124"/>
                <a:gd name="connsiteY3" fmla="*/ 569595 h 619124"/>
                <a:gd name="connsiteX4" fmla="*/ 521018 w 619124"/>
                <a:gd name="connsiteY4" fmla="*/ 538162 h 619124"/>
                <a:gd name="connsiteX5" fmla="*/ 496253 w 619124"/>
                <a:gd name="connsiteY5" fmla="*/ 473393 h 619124"/>
                <a:gd name="connsiteX6" fmla="*/ 541020 w 619124"/>
                <a:gd name="connsiteY6" fmla="*/ 408622 h 619124"/>
                <a:gd name="connsiteX7" fmla="*/ 606743 w 619124"/>
                <a:gd name="connsiteY7" fmla="*/ 405765 h 619124"/>
                <a:gd name="connsiteX8" fmla="*/ 619125 w 619124"/>
                <a:gd name="connsiteY8" fmla="*/ 354330 h 619124"/>
                <a:gd name="connsiteX9" fmla="*/ 563880 w 619124"/>
                <a:gd name="connsiteY9" fmla="*/ 322897 h 619124"/>
                <a:gd name="connsiteX10" fmla="*/ 561023 w 619124"/>
                <a:gd name="connsiteY10" fmla="*/ 264795 h 619124"/>
                <a:gd name="connsiteX11" fmla="*/ 555308 w 619124"/>
                <a:gd name="connsiteY11" fmla="*/ 240983 h 619124"/>
                <a:gd name="connsiteX12" fmla="*/ 601980 w 619124"/>
                <a:gd name="connsiteY12" fmla="*/ 198120 h 619124"/>
                <a:gd name="connsiteX13" fmla="*/ 579120 w 619124"/>
                <a:gd name="connsiteY13" fmla="*/ 151447 h 619124"/>
                <a:gd name="connsiteX14" fmla="*/ 516255 w 619124"/>
                <a:gd name="connsiteY14" fmla="*/ 162877 h 619124"/>
                <a:gd name="connsiteX15" fmla="*/ 455295 w 619124"/>
                <a:gd name="connsiteY15" fmla="*/ 103822 h 619124"/>
                <a:gd name="connsiteX16" fmla="*/ 464820 w 619124"/>
                <a:gd name="connsiteY16" fmla="*/ 36195 h 619124"/>
                <a:gd name="connsiteX17" fmla="*/ 421005 w 619124"/>
                <a:gd name="connsiteY17" fmla="*/ 15240 h 619124"/>
                <a:gd name="connsiteX18" fmla="*/ 377190 w 619124"/>
                <a:gd name="connsiteY18" fmla="*/ 68580 h 619124"/>
                <a:gd name="connsiteX19" fmla="*/ 292418 w 619124"/>
                <a:gd name="connsiteY19" fmla="*/ 63818 h 619124"/>
                <a:gd name="connsiteX20" fmla="*/ 252413 w 619124"/>
                <a:gd name="connsiteY20" fmla="*/ 0 h 619124"/>
                <a:gd name="connsiteX21" fmla="*/ 209550 w 619124"/>
                <a:gd name="connsiteY21" fmla="*/ 12382 h 619124"/>
                <a:gd name="connsiteX22" fmla="*/ 210502 w 619124"/>
                <a:gd name="connsiteY22" fmla="*/ 90488 h 619124"/>
                <a:gd name="connsiteX23" fmla="*/ 145733 w 619124"/>
                <a:gd name="connsiteY23" fmla="*/ 140018 h 619124"/>
                <a:gd name="connsiteX24" fmla="*/ 66675 w 619124"/>
                <a:gd name="connsiteY24" fmla="*/ 115252 h 619124"/>
                <a:gd name="connsiteX25" fmla="*/ 42863 w 619124"/>
                <a:gd name="connsiteY25" fmla="*/ 150495 h 619124"/>
                <a:gd name="connsiteX26" fmla="*/ 98107 w 619124"/>
                <a:gd name="connsiteY26" fmla="*/ 215265 h 619124"/>
                <a:gd name="connsiteX27" fmla="*/ 80963 w 619124"/>
                <a:gd name="connsiteY27" fmla="*/ 290513 h 619124"/>
                <a:gd name="connsiteX28" fmla="*/ 0 w 619124"/>
                <a:gd name="connsiteY28" fmla="*/ 323850 h 619124"/>
                <a:gd name="connsiteX29" fmla="*/ 3810 w 619124"/>
                <a:gd name="connsiteY29" fmla="*/ 359093 h 619124"/>
                <a:gd name="connsiteX30" fmla="*/ 5715 w 619124"/>
                <a:gd name="connsiteY30" fmla="*/ 366712 h 619124"/>
                <a:gd name="connsiteX31" fmla="*/ 93345 w 619124"/>
                <a:gd name="connsiteY31" fmla="*/ 381000 h 619124"/>
                <a:gd name="connsiteX32" fmla="*/ 126682 w 619124"/>
                <a:gd name="connsiteY32" fmla="*/ 446722 h 619124"/>
                <a:gd name="connsiteX33" fmla="*/ 86677 w 619124"/>
                <a:gd name="connsiteY33" fmla="*/ 522922 h 619124"/>
                <a:gd name="connsiteX34" fmla="*/ 120015 w 619124"/>
                <a:gd name="connsiteY34" fmla="*/ 553403 h 619124"/>
                <a:gd name="connsiteX35" fmla="*/ 193358 w 619124"/>
                <a:gd name="connsiteY35" fmla="*/ 510540 h 619124"/>
                <a:gd name="connsiteX36" fmla="*/ 260033 w 619124"/>
                <a:gd name="connsiteY36" fmla="*/ 540068 h 619124"/>
                <a:gd name="connsiteX37" fmla="*/ 277178 w 619124"/>
                <a:gd name="connsiteY37" fmla="*/ 617220 h 619124"/>
                <a:gd name="connsiteX38" fmla="*/ 326708 w 619124"/>
                <a:gd name="connsiteY38" fmla="*/ 619125 h 619124"/>
                <a:gd name="connsiteX39" fmla="*/ 351472 w 619124"/>
                <a:gd name="connsiteY39" fmla="*/ 545783 h 61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9124" h="619124">
                  <a:moveTo>
                    <a:pt x="351472" y="545783"/>
                  </a:moveTo>
                  <a:cubicBezTo>
                    <a:pt x="355283" y="545783"/>
                    <a:pt x="359093" y="544830"/>
                    <a:pt x="362903" y="543878"/>
                  </a:cubicBezTo>
                  <a:cubicBezTo>
                    <a:pt x="383858" y="540068"/>
                    <a:pt x="403860" y="534353"/>
                    <a:pt x="422910" y="525780"/>
                  </a:cubicBezTo>
                  <a:lnTo>
                    <a:pt x="480060" y="569595"/>
                  </a:lnTo>
                  <a:cubicBezTo>
                    <a:pt x="494347" y="560070"/>
                    <a:pt x="508635" y="549593"/>
                    <a:pt x="521018" y="538162"/>
                  </a:cubicBezTo>
                  <a:lnTo>
                    <a:pt x="496253" y="473393"/>
                  </a:lnTo>
                  <a:cubicBezTo>
                    <a:pt x="514350" y="454343"/>
                    <a:pt x="529590" y="432435"/>
                    <a:pt x="541020" y="408622"/>
                  </a:cubicBezTo>
                  <a:lnTo>
                    <a:pt x="606743" y="405765"/>
                  </a:lnTo>
                  <a:cubicBezTo>
                    <a:pt x="612458" y="388620"/>
                    <a:pt x="616268" y="371475"/>
                    <a:pt x="619125" y="354330"/>
                  </a:cubicBezTo>
                  <a:lnTo>
                    <a:pt x="563880" y="322897"/>
                  </a:lnTo>
                  <a:cubicBezTo>
                    <a:pt x="565785" y="303847"/>
                    <a:pt x="564833" y="283845"/>
                    <a:pt x="561023" y="264795"/>
                  </a:cubicBezTo>
                  <a:cubicBezTo>
                    <a:pt x="559118" y="256222"/>
                    <a:pt x="558165" y="248602"/>
                    <a:pt x="555308" y="240983"/>
                  </a:cubicBezTo>
                  <a:lnTo>
                    <a:pt x="601980" y="198120"/>
                  </a:lnTo>
                  <a:cubicBezTo>
                    <a:pt x="595312" y="181927"/>
                    <a:pt x="587693" y="166688"/>
                    <a:pt x="579120" y="151447"/>
                  </a:cubicBezTo>
                  <a:lnTo>
                    <a:pt x="516255" y="162877"/>
                  </a:lnTo>
                  <a:cubicBezTo>
                    <a:pt x="499110" y="140018"/>
                    <a:pt x="479108" y="120015"/>
                    <a:pt x="455295" y="103822"/>
                  </a:cubicBezTo>
                  <a:lnTo>
                    <a:pt x="464820" y="36195"/>
                  </a:lnTo>
                  <a:cubicBezTo>
                    <a:pt x="450533" y="28575"/>
                    <a:pt x="436245" y="20955"/>
                    <a:pt x="421005" y="15240"/>
                  </a:cubicBezTo>
                  <a:lnTo>
                    <a:pt x="377190" y="68580"/>
                  </a:lnTo>
                  <a:cubicBezTo>
                    <a:pt x="349568" y="61913"/>
                    <a:pt x="320993" y="60960"/>
                    <a:pt x="292418" y="63818"/>
                  </a:cubicBezTo>
                  <a:lnTo>
                    <a:pt x="252413" y="0"/>
                  </a:lnTo>
                  <a:cubicBezTo>
                    <a:pt x="238125" y="3810"/>
                    <a:pt x="223838" y="7620"/>
                    <a:pt x="209550" y="12382"/>
                  </a:cubicBezTo>
                  <a:lnTo>
                    <a:pt x="210502" y="90488"/>
                  </a:lnTo>
                  <a:cubicBezTo>
                    <a:pt x="186690" y="102870"/>
                    <a:pt x="164783" y="120015"/>
                    <a:pt x="145733" y="140018"/>
                  </a:cubicBezTo>
                  <a:lnTo>
                    <a:pt x="66675" y="115252"/>
                  </a:lnTo>
                  <a:cubicBezTo>
                    <a:pt x="58102" y="126682"/>
                    <a:pt x="49530" y="138113"/>
                    <a:pt x="42863" y="150495"/>
                  </a:cubicBezTo>
                  <a:lnTo>
                    <a:pt x="98107" y="215265"/>
                  </a:lnTo>
                  <a:cubicBezTo>
                    <a:pt x="88582" y="239077"/>
                    <a:pt x="82868" y="264795"/>
                    <a:pt x="80963" y="290513"/>
                  </a:cubicBezTo>
                  <a:lnTo>
                    <a:pt x="0" y="323850"/>
                  </a:lnTo>
                  <a:cubicBezTo>
                    <a:pt x="952" y="335280"/>
                    <a:pt x="1905" y="347662"/>
                    <a:pt x="3810" y="359093"/>
                  </a:cubicBezTo>
                  <a:cubicBezTo>
                    <a:pt x="3810" y="361950"/>
                    <a:pt x="4763" y="363855"/>
                    <a:pt x="5715" y="366712"/>
                  </a:cubicBezTo>
                  <a:lnTo>
                    <a:pt x="93345" y="381000"/>
                  </a:lnTo>
                  <a:cubicBezTo>
                    <a:pt x="100965" y="404812"/>
                    <a:pt x="112395" y="426720"/>
                    <a:pt x="126682" y="446722"/>
                  </a:cubicBezTo>
                  <a:lnTo>
                    <a:pt x="86677" y="522922"/>
                  </a:lnTo>
                  <a:cubicBezTo>
                    <a:pt x="97155" y="533400"/>
                    <a:pt x="108585" y="543878"/>
                    <a:pt x="120015" y="553403"/>
                  </a:cubicBezTo>
                  <a:lnTo>
                    <a:pt x="193358" y="510540"/>
                  </a:lnTo>
                  <a:cubicBezTo>
                    <a:pt x="214313" y="523875"/>
                    <a:pt x="236220" y="533400"/>
                    <a:pt x="260033" y="540068"/>
                  </a:cubicBezTo>
                  <a:lnTo>
                    <a:pt x="277178" y="617220"/>
                  </a:lnTo>
                  <a:cubicBezTo>
                    <a:pt x="293370" y="619125"/>
                    <a:pt x="309563" y="619125"/>
                    <a:pt x="326708" y="619125"/>
                  </a:cubicBezTo>
                  <a:lnTo>
                    <a:pt x="351472" y="54578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194328F-B2B6-4F27-981D-5DA67F73337C}"/>
                </a:ext>
              </a:extLst>
            </p:cNvPr>
            <p:cNvSpPr/>
            <p:nvPr/>
          </p:nvSpPr>
          <p:spPr>
            <a:xfrm>
              <a:off x="5761834" y="3565554"/>
              <a:ext cx="289560" cy="289559"/>
            </a:xfrm>
            <a:custGeom>
              <a:avLst/>
              <a:gdLst>
                <a:gd name="connsiteX0" fmla="*/ 289560 w 289560"/>
                <a:gd name="connsiteY0" fmla="*/ 144780 h 289559"/>
                <a:gd name="connsiteX1" fmla="*/ 144780 w 289560"/>
                <a:gd name="connsiteY1" fmla="*/ 289560 h 289559"/>
                <a:gd name="connsiteX2" fmla="*/ 0 w 289560"/>
                <a:gd name="connsiteY2" fmla="*/ 144780 h 289559"/>
                <a:gd name="connsiteX3" fmla="*/ 144780 w 289560"/>
                <a:gd name="connsiteY3" fmla="*/ 0 h 289559"/>
                <a:gd name="connsiteX4" fmla="*/ 289560 w 289560"/>
                <a:gd name="connsiteY4" fmla="*/ 144780 h 28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560" h="289559">
                  <a:moveTo>
                    <a:pt x="289560" y="144780"/>
                  </a:moveTo>
                  <a:cubicBezTo>
                    <a:pt x="289560" y="224740"/>
                    <a:pt x="224740" y="289560"/>
                    <a:pt x="144780" y="289560"/>
                  </a:cubicBezTo>
                  <a:cubicBezTo>
                    <a:pt x="64820" y="289560"/>
                    <a:pt x="0" y="224740"/>
                    <a:pt x="0" y="144780"/>
                  </a:cubicBezTo>
                  <a:cubicBezTo>
                    <a:pt x="0" y="64820"/>
                    <a:pt x="64820" y="0"/>
                    <a:pt x="144780" y="0"/>
                  </a:cubicBezTo>
                  <a:cubicBezTo>
                    <a:pt x="224740" y="0"/>
                    <a:pt x="289560" y="64820"/>
                    <a:pt x="289560" y="14478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9" name="Graphic 55">
            <a:extLst>
              <a:ext uri="{FF2B5EF4-FFF2-40B4-BE49-F238E27FC236}">
                <a16:creationId xmlns:a16="http://schemas.microsoft.com/office/drawing/2014/main" id="{9BB36540-1027-4C13-9E35-0AD26059787D}"/>
              </a:ext>
            </a:extLst>
          </p:cNvPr>
          <p:cNvGrpSpPr/>
          <p:nvPr/>
        </p:nvGrpSpPr>
        <p:grpSpPr>
          <a:xfrm>
            <a:off x="7757697" y="3407438"/>
            <a:ext cx="601027" cy="612852"/>
            <a:chOff x="7757697" y="3407438"/>
            <a:chExt cx="601027" cy="612852"/>
          </a:xfrm>
          <a:noFill/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121B1D7-B907-449D-AF0D-DFE473AA623D}"/>
                </a:ext>
              </a:extLst>
            </p:cNvPr>
            <p:cNvSpPr/>
            <p:nvPr/>
          </p:nvSpPr>
          <p:spPr>
            <a:xfrm>
              <a:off x="8082155" y="3407438"/>
              <a:ext cx="276568" cy="279082"/>
            </a:xfrm>
            <a:custGeom>
              <a:avLst/>
              <a:gdLst>
                <a:gd name="connsiteX0" fmla="*/ 87021 w 276568"/>
                <a:gd name="connsiteY0" fmla="*/ 233363 h 279082"/>
                <a:gd name="connsiteX1" fmla="*/ 127979 w 276568"/>
                <a:gd name="connsiteY1" fmla="*/ 246698 h 279082"/>
                <a:gd name="connsiteX2" fmla="*/ 136551 w 276568"/>
                <a:gd name="connsiteY2" fmla="*/ 279083 h 279082"/>
                <a:gd name="connsiteX3" fmla="*/ 180366 w 276568"/>
                <a:gd name="connsiteY3" fmla="*/ 273368 h 279082"/>
                <a:gd name="connsiteX4" fmla="*/ 180366 w 276568"/>
                <a:gd name="connsiteY4" fmla="*/ 240030 h 279082"/>
                <a:gd name="connsiteX5" fmla="*/ 216561 w 276568"/>
                <a:gd name="connsiteY5" fmla="*/ 216218 h 279082"/>
                <a:gd name="connsiteX6" fmla="*/ 247041 w 276568"/>
                <a:gd name="connsiteY6" fmla="*/ 228600 h 279082"/>
                <a:gd name="connsiteX7" fmla="*/ 259424 w 276568"/>
                <a:gd name="connsiteY7" fmla="*/ 210503 h 279082"/>
                <a:gd name="connsiteX8" fmla="*/ 268949 w 276568"/>
                <a:gd name="connsiteY8" fmla="*/ 190500 h 279082"/>
                <a:gd name="connsiteX9" fmla="*/ 243231 w 276568"/>
                <a:gd name="connsiteY9" fmla="*/ 170498 h 279082"/>
                <a:gd name="connsiteX10" fmla="*/ 247041 w 276568"/>
                <a:gd name="connsiteY10" fmla="*/ 126682 h 279082"/>
                <a:gd name="connsiteX11" fmla="*/ 276569 w 276568"/>
                <a:gd name="connsiteY11" fmla="*/ 111443 h 279082"/>
                <a:gd name="connsiteX12" fmla="*/ 260376 w 276568"/>
                <a:gd name="connsiteY12" fmla="*/ 69532 h 279082"/>
                <a:gd name="connsiteX13" fmla="*/ 227991 w 276568"/>
                <a:gd name="connsiteY13" fmla="*/ 77153 h 279082"/>
                <a:gd name="connsiteX14" fmla="*/ 196559 w 276568"/>
                <a:gd name="connsiteY14" fmla="*/ 47625 h 279082"/>
                <a:gd name="connsiteX15" fmla="*/ 202274 w 276568"/>
                <a:gd name="connsiteY15" fmla="*/ 15240 h 279082"/>
                <a:gd name="connsiteX16" fmla="*/ 161316 w 276568"/>
                <a:gd name="connsiteY16" fmla="*/ 0 h 279082"/>
                <a:gd name="connsiteX17" fmla="*/ 147029 w 276568"/>
                <a:gd name="connsiteY17" fmla="*/ 30480 h 279082"/>
                <a:gd name="connsiteX18" fmla="*/ 104166 w 276568"/>
                <a:gd name="connsiteY18" fmla="*/ 36195 h 279082"/>
                <a:gd name="connsiteX19" fmla="*/ 82259 w 276568"/>
                <a:gd name="connsiteY19" fmla="*/ 11430 h 279082"/>
                <a:gd name="connsiteX20" fmla="*/ 45111 w 276568"/>
                <a:gd name="connsiteY20" fmla="*/ 36195 h 279082"/>
                <a:gd name="connsiteX21" fmla="*/ 59399 w 276568"/>
                <a:gd name="connsiteY21" fmla="*/ 65723 h 279082"/>
                <a:gd name="connsiteX22" fmla="*/ 47016 w 276568"/>
                <a:gd name="connsiteY22" fmla="*/ 82868 h 279082"/>
                <a:gd name="connsiteX23" fmla="*/ 37491 w 276568"/>
                <a:gd name="connsiteY23" fmla="*/ 102870 h 279082"/>
                <a:gd name="connsiteX24" fmla="*/ 4154 w 276568"/>
                <a:gd name="connsiteY24" fmla="*/ 104775 h 279082"/>
                <a:gd name="connsiteX25" fmla="*/ 344 w 276568"/>
                <a:gd name="connsiteY25" fmla="*/ 148590 h 279082"/>
                <a:gd name="connsiteX26" fmla="*/ 32729 w 276568"/>
                <a:gd name="connsiteY26" fmla="*/ 156210 h 279082"/>
                <a:gd name="connsiteX27" fmla="*/ 47969 w 276568"/>
                <a:gd name="connsiteY27" fmla="*/ 197168 h 279082"/>
                <a:gd name="connsiteX28" fmla="*/ 28919 w 276568"/>
                <a:gd name="connsiteY28" fmla="*/ 223838 h 279082"/>
                <a:gd name="connsiteX29" fmla="*/ 61304 w 276568"/>
                <a:gd name="connsiteY29" fmla="*/ 254318 h 279082"/>
                <a:gd name="connsiteX30" fmla="*/ 87021 w 276568"/>
                <a:gd name="connsiteY30" fmla="*/ 233363 h 279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76568" h="279082">
                  <a:moveTo>
                    <a:pt x="87021" y="233363"/>
                  </a:moveTo>
                  <a:cubicBezTo>
                    <a:pt x="99404" y="240983"/>
                    <a:pt x="113691" y="244793"/>
                    <a:pt x="127979" y="246698"/>
                  </a:cubicBezTo>
                  <a:lnTo>
                    <a:pt x="136551" y="279083"/>
                  </a:lnTo>
                  <a:cubicBezTo>
                    <a:pt x="151791" y="279083"/>
                    <a:pt x="166079" y="277178"/>
                    <a:pt x="180366" y="273368"/>
                  </a:cubicBezTo>
                  <a:lnTo>
                    <a:pt x="180366" y="240030"/>
                  </a:lnTo>
                  <a:cubicBezTo>
                    <a:pt x="193701" y="234315"/>
                    <a:pt x="206084" y="226695"/>
                    <a:pt x="216561" y="216218"/>
                  </a:cubicBezTo>
                  <a:lnTo>
                    <a:pt x="247041" y="228600"/>
                  </a:lnTo>
                  <a:cubicBezTo>
                    <a:pt x="251804" y="222885"/>
                    <a:pt x="255614" y="217170"/>
                    <a:pt x="259424" y="210503"/>
                  </a:cubicBezTo>
                  <a:cubicBezTo>
                    <a:pt x="263234" y="203835"/>
                    <a:pt x="266091" y="197168"/>
                    <a:pt x="268949" y="190500"/>
                  </a:cubicBezTo>
                  <a:lnTo>
                    <a:pt x="243231" y="170498"/>
                  </a:lnTo>
                  <a:cubicBezTo>
                    <a:pt x="247041" y="156210"/>
                    <a:pt x="248946" y="141923"/>
                    <a:pt x="247041" y="126682"/>
                  </a:cubicBezTo>
                  <a:lnTo>
                    <a:pt x="276569" y="111443"/>
                  </a:lnTo>
                  <a:cubicBezTo>
                    <a:pt x="273711" y="97155"/>
                    <a:pt x="267996" y="82868"/>
                    <a:pt x="260376" y="69532"/>
                  </a:cubicBezTo>
                  <a:lnTo>
                    <a:pt x="227991" y="77153"/>
                  </a:lnTo>
                  <a:cubicBezTo>
                    <a:pt x="219419" y="65723"/>
                    <a:pt x="208941" y="55245"/>
                    <a:pt x="196559" y="47625"/>
                  </a:cubicBezTo>
                  <a:lnTo>
                    <a:pt x="202274" y="15240"/>
                  </a:lnTo>
                  <a:cubicBezTo>
                    <a:pt x="189891" y="7620"/>
                    <a:pt x="175604" y="2858"/>
                    <a:pt x="161316" y="0"/>
                  </a:cubicBezTo>
                  <a:lnTo>
                    <a:pt x="147029" y="30480"/>
                  </a:lnTo>
                  <a:cubicBezTo>
                    <a:pt x="132741" y="29528"/>
                    <a:pt x="117501" y="31432"/>
                    <a:pt x="104166" y="36195"/>
                  </a:cubicBezTo>
                  <a:lnTo>
                    <a:pt x="82259" y="11430"/>
                  </a:lnTo>
                  <a:cubicBezTo>
                    <a:pt x="68924" y="18098"/>
                    <a:pt x="56541" y="25718"/>
                    <a:pt x="45111" y="36195"/>
                  </a:cubicBezTo>
                  <a:lnTo>
                    <a:pt x="59399" y="65723"/>
                  </a:lnTo>
                  <a:cubicBezTo>
                    <a:pt x="54636" y="71438"/>
                    <a:pt x="49874" y="77153"/>
                    <a:pt x="47016" y="82868"/>
                  </a:cubicBezTo>
                  <a:cubicBezTo>
                    <a:pt x="43206" y="89535"/>
                    <a:pt x="40349" y="96203"/>
                    <a:pt x="37491" y="102870"/>
                  </a:cubicBezTo>
                  <a:lnTo>
                    <a:pt x="4154" y="104775"/>
                  </a:lnTo>
                  <a:cubicBezTo>
                    <a:pt x="344" y="119063"/>
                    <a:pt x="-609" y="134303"/>
                    <a:pt x="344" y="148590"/>
                  </a:cubicBezTo>
                  <a:lnTo>
                    <a:pt x="32729" y="156210"/>
                  </a:lnTo>
                  <a:cubicBezTo>
                    <a:pt x="35586" y="170498"/>
                    <a:pt x="40349" y="184785"/>
                    <a:pt x="47969" y="197168"/>
                  </a:cubicBezTo>
                  <a:lnTo>
                    <a:pt x="28919" y="223838"/>
                  </a:lnTo>
                  <a:cubicBezTo>
                    <a:pt x="37491" y="235268"/>
                    <a:pt x="48921" y="245745"/>
                    <a:pt x="61304" y="254318"/>
                  </a:cubicBezTo>
                  <a:lnTo>
                    <a:pt x="87021" y="23336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53B415DD-0CB3-4B49-8B5C-FCAFA43318B4}"/>
                </a:ext>
              </a:extLst>
            </p:cNvPr>
            <p:cNvSpPr/>
            <p:nvPr/>
          </p:nvSpPr>
          <p:spPr>
            <a:xfrm>
              <a:off x="8168294" y="3491329"/>
              <a:ext cx="109614" cy="109397"/>
            </a:xfrm>
            <a:custGeom>
              <a:avLst/>
              <a:gdLst>
                <a:gd name="connsiteX0" fmla="*/ 26600 w 109614"/>
                <a:gd name="connsiteY0" fmla="*/ 101847 h 109397"/>
                <a:gd name="connsiteX1" fmla="*/ 7550 w 109614"/>
                <a:gd name="connsiteY1" fmla="*/ 26600 h 109397"/>
                <a:gd name="connsiteX2" fmla="*/ 82797 w 109614"/>
                <a:gd name="connsiteY2" fmla="*/ 7550 h 109397"/>
                <a:gd name="connsiteX3" fmla="*/ 101847 w 109614"/>
                <a:gd name="connsiteY3" fmla="*/ 82797 h 109397"/>
                <a:gd name="connsiteX4" fmla="*/ 101847 w 109614"/>
                <a:gd name="connsiteY4" fmla="*/ 82797 h 109397"/>
                <a:gd name="connsiteX5" fmla="*/ 26600 w 109614"/>
                <a:gd name="connsiteY5" fmla="*/ 101847 h 109397"/>
                <a:gd name="connsiteX6" fmla="*/ 26600 w 109614"/>
                <a:gd name="connsiteY6" fmla="*/ 101847 h 1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614" h="109397">
                  <a:moveTo>
                    <a:pt x="26600" y="101847"/>
                  </a:moveTo>
                  <a:cubicBezTo>
                    <a:pt x="882" y="86607"/>
                    <a:pt x="-7690" y="53270"/>
                    <a:pt x="7550" y="26600"/>
                  </a:cubicBezTo>
                  <a:cubicBezTo>
                    <a:pt x="22790" y="882"/>
                    <a:pt x="56127" y="-7690"/>
                    <a:pt x="82797" y="7550"/>
                  </a:cubicBezTo>
                  <a:cubicBezTo>
                    <a:pt x="109467" y="22790"/>
                    <a:pt x="117087" y="56127"/>
                    <a:pt x="101847" y="82797"/>
                  </a:cubicBezTo>
                  <a:lnTo>
                    <a:pt x="101847" y="82797"/>
                  </a:lnTo>
                  <a:cubicBezTo>
                    <a:pt x="85655" y="108515"/>
                    <a:pt x="52317" y="117087"/>
                    <a:pt x="26600" y="101847"/>
                  </a:cubicBezTo>
                  <a:lnTo>
                    <a:pt x="26600" y="10184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1965AC0-3968-4143-8474-41AFE4916E32}"/>
                </a:ext>
              </a:extLst>
            </p:cNvPr>
            <p:cNvSpPr/>
            <p:nvPr/>
          </p:nvSpPr>
          <p:spPr>
            <a:xfrm>
              <a:off x="7757697" y="3616988"/>
              <a:ext cx="402907" cy="403302"/>
            </a:xfrm>
            <a:custGeom>
              <a:avLst/>
              <a:gdLst>
                <a:gd name="connsiteX0" fmla="*/ 228600 w 402907"/>
                <a:gd name="connsiteY0" fmla="*/ 354330 h 403302"/>
                <a:gd name="connsiteX1" fmla="*/ 236220 w 402907"/>
                <a:gd name="connsiteY1" fmla="*/ 353378 h 403302"/>
                <a:gd name="connsiteX2" fmla="*/ 275272 w 402907"/>
                <a:gd name="connsiteY2" fmla="*/ 340995 h 403302"/>
                <a:gd name="connsiteX3" fmla="*/ 312420 w 402907"/>
                <a:gd name="connsiteY3" fmla="*/ 369570 h 403302"/>
                <a:gd name="connsiteX4" fmla="*/ 339090 w 402907"/>
                <a:gd name="connsiteY4" fmla="*/ 348615 h 403302"/>
                <a:gd name="connsiteX5" fmla="*/ 323850 w 402907"/>
                <a:gd name="connsiteY5" fmla="*/ 306705 h 403302"/>
                <a:gd name="connsiteX6" fmla="*/ 352425 w 402907"/>
                <a:gd name="connsiteY6" fmla="*/ 264795 h 403302"/>
                <a:gd name="connsiteX7" fmla="*/ 395287 w 402907"/>
                <a:gd name="connsiteY7" fmla="*/ 262890 h 403302"/>
                <a:gd name="connsiteX8" fmla="*/ 402908 w 402907"/>
                <a:gd name="connsiteY8" fmla="*/ 229553 h 403302"/>
                <a:gd name="connsiteX9" fmla="*/ 366712 w 402907"/>
                <a:gd name="connsiteY9" fmla="*/ 209550 h 403302"/>
                <a:gd name="connsiteX10" fmla="*/ 364808 w 402907"/>
                <a:gd name="connsiteY10" fmla="*/ 171450 h 403302"/>
                <a:gd name="connsiteX11" fmla="*/ 360997 w 402907"/>
                <a:gd name="connsiteY11" fmla="*/ 155258 h 403302"/>
                <a:gd name="connsiteX12" fmla="*/ 391478 w 402907"/>
                <a:gd name="connsiteY12" fmla="*/ 127635 h 403302"/>
                <a:gd name="connsiteX13" fmla="*/ 377190 w 402907"/>
                <a:gd name="connsiteY13" fmla="*/ 97155 h 403302"/>
                <a:gd name="connsiteX14" fmla="*/ 336233 w 402907"/>
                <a:gd name="connsiteY14" fmla="*/ 104775 h 403302"/>
                <a:gd name="connsiteX15" fmla="*/ 296228 w 402907"/>
                <a:gd name="connsiteY15" fmla="*/ 66675 h 403302"/>
                <a:gd name="connsiteX16" fmla="*/ 301943 w 402907"/>
                <a:gd name="connsiteY16" fmla="*/ 22860 h 403302"/>
                <a:gd name="connsiteX17" fmla="*/ 273368 w 402907"/>
                <a:gd name="connsiteY17" fmla="*/ 9525 h 403302"/>
                <a:gd name="connsiteX18" fmla="*/ 244793 w 402907"/>
                <a:gd name="connsiteY18" fmla="*/ 43815 h 403302"/>
                <a:gd name="connsiteX19" fmla="*/ 189547 w 402907"/>
                <a:gd name="connsiteY19" fmla="*/ 40957 h 403302"/>
                <a:gd name="connsiteX20" fmla="*/ 163830 w 402907"/>
                <a:gd name="connsiteY20" fmla="*/ 0 h 403302"/>
                <a:gd name="connsiteX21" fmla="*/ 135255 w 402907"/>
                <a:gd name="connsiteY21" fmla="*/ 7620 h 403302"/>
                <a:gd name="connsiteX22" fmla="*/ 136208 w 402907"/>
                <a:gd name="connsiteY22" fmla="*/ 58103 h 403302"/>
                <a:gd name="connsiteX23" fmla="*/ 94297 w 402907"/>
                <a:gd name="connsiteY23" fmla="*/ 90488 h 403302"/>
                <a:gd name="connsiteX24" fmla="*/ 42863 w 402907"/>
                <a:gd name="connsiteY24" fmla="*/ 75248 h 403302"/>
                <a:gd name="connsiteX25" fmla="*/ 27622 w 402907"/>
                <a:gd name="connsiteY25" fmla="*/ 98107 h 403302"/>
                <a:gd name="connsiteX26" fmla="*/ 63818 w 402907"/>
                <a:gd name="connsiteY26" fmla="*/ 140018 h 403302"/>
                <a:gd name="connsiteX27" fmla="*/ 53340 w 402907"/>
                <a:gd name="connsiteY27" fmla="*/ 189547 h 403302"/>
                <a:gd name="connsiteX28" fmla="*/ 0 w 402907"/>
                <a:gd name="connsiteY28" fmla="*/ 210503 h 403302"/>
                <a:gd name="connsiteX29" fmla="*/ 2857 w 402907"/>
                <a:gd name="connsiteY29" fmla="*/ 233363 h 403302"/>
                <a:gd name="connsiteX30" fmla="*/ 3810 w 402907"/>
                <a:gd name="connsiteY30" fmla="*/ 238125 h 403302"/>
                <a:gd name="connsiteX31" fmla="*/ 60007 w 402907"/>
                <a:gd name="connsiteY31" fmla="*/ 247650 h 403302"/>
                <a:gd name="connsiteX32" fmla="*/ 81915 w 402907"/>
                <a:gd name="connsiteY32" fmla="*/ 290513 h 403302"/>
                <a:gd name="connsiteX33" fmla="*/ 56197 w 402907"/>
                <a:gd name="connsiteY33" fmla="*/ 340043 h 403302"/>
                <a:gd name="connsiteX34" fmla="*/ 78105 w 402907"/>
                <a:gd name="connsiteY34" fmla="*/ 360045 h 403302"/>
                <a:gd name="connsiteX35" fmla="*/ 125730 w 402907"/>
                <a:gd name="connsiteY35" fmla="*/ 332422 h 403302"/>
                <a:gd name="connsiteX36" fmla="*/ 168593 w 402907"/>
                <a:gd name="connsiteY36" fmla="*/ 351472 h 403302"/>
                <a:gd name="connsiteX37" fmla="*/ 180022 w 402907"/>
                <a:gd name="connsiteY37" fmla="*/ 401955 h 403302"/>
                <a:gd name="connsiteX38" fmla="*/ 211455 w 402907"/>
                <a:gd name="connsiteY38" fmla="*/ 402908 h 403302"/>
                <a:gd name="connsiteX39" fmla="*/ 228600 w 402907"/>
                <a:gd name="connsiteY39" fmla="*/ 354330 h 403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02907" h="403302">
                  <a:moveTo>
                    <a:pt x="228600" y="354330"/>
                  </a:moveTo>
                  <a:lnTo>
                    <a:pt x="236220" y="353378"/>
                  </a:lnTo>
                  <a:cubicBezTo>
                    <a:pt x="249555" y="351472"/>
                    <a:pt x="262890" y="346710"/>
                    <a:pt x="275272" y="340995"/>
                  </a:cubicBezTo>
                  <a:lnTo>
                    <a:pt x="312420" y="369570"/>
                  </a:lnTo>
                  <a:cubicBezTo>
                    <a:pt x="321945" y="363855"/>
                    <a:pt x="330518" y="356235"/>
                    <a:pt x="339090" y="348615"/>
                  </a:cubicBezTo>
                  <a:lnTo>
                    <a:pt x="323850" y="306705"/>
                  </a:lnTo>
                  <a:cubicBezTo>
                    <a:pt x="335280" y="294322"/>
                    <a:pt x="344805" y="280035"/>
                    <a:pt x="352425" y="264795"/>
                  </a:cubicBezTo>
                  <a:lnTo>
                    <a:pt x="395287" y="262890"/>
                  </a:lnTo>
                  <a:cubicBezTo>
                    <a:pt x="399097" y="252413"/>
                    <a:pt x="401955" y="240983"/>
                    <a:pt x="402908" y="229553"/>
                  </a:cubicBezTo>
                  <a:lnTo>
                    <a:pt x="366712" y="209550"/>
                  </a:lnTo>
                  <a:cubicBezTo>
                    <a:pt x="367665" y="197168"/>
                    <a:pt x="366712" y="183833"/>
                    <a:pt x="364808" y="171450"/>
                  </a:cubicBezTo>
                  <a:cubicBezTo>
                    <a:pt x="363855" y="165735"/>
                    <a:pt x="362903" y="160972"/>
                    <a:pt x="360997" y="155258"/>
                  </a:cubicBezTo>
                  <a:lnTo>
                    <a:pt x="391478" y="127635"/>
                  </a:lnTo>
                  <a:cubicBezTo>
                    <a:pt x="387668" y="117157"/>
                    <a:pt x="382905" y="106680"/>
                    <a:pt x="377190" y="97155"/>
                  </a:cubicBezTo>
                  <a:lnTo>
                    <a:pt x="336233" y="104775"/>
                  </a:lnTo>
                  <a:cubicBezTo>
                    <a:pt x="325755" y="89535"/>
                    <a:pt x="311468" y="77153"/>
                    <a:pt x="296228" y="66675"/>
                  </a:cubicBezTo>
                  <a:lnTo>
                    <a:pt x="301943" y="22860"/>
                  </a:lnTo>
                  <a:cubicBezTo>
                    <a:pt x="292418" y="17145"/>
                    <a:pt x="282893" y="13335"/>
                    <a:pt x="273368" y="9525"/>
                  </a:cubicBezTo>
                  <a:lnTo>
                    <a:pt x="244793" y="43815"/>
                  </a:lnTo>
                  <a:cubicBezTo>
                    <a:pt x="226695" y="40005"/>
                    <a:pt x="208597" y="38100"/>
                    <a:pt x="189547" y="40957"/>
                  </a:cubicBezTo>
                  <a:lnTo>
                    <a:pt x="163830" y="0"/>
                  </a:lnTo>
                  <a:cubicBezTo>
                    <a:pt x="154305" y="1905"/>
                    <a:pt x="144780" y="4763"/>
                    <a:pt x="135255" y="7620"/>
                  </a:cubicBezTo>
                  <a:lnTo>
                    <a:pt x="136208" y="58103"/>
                  </a:lnTo>
                  <a:cubicBezTo>
                    <a:pt x="120015" y="66675"/>
                    <a:pt x="106680" y="77153"/>
                    <a:pt x="94297" y="90488"/>
                  </a:cubicBezTo>
                  <a:lnTo>
                    <a:pt x="42863" y="75248"/>
                  </a:lnTo>
                  <a:cubicBezTo>
                    <a:pt x="37147" y="82868"/>
                    <a:pt x="32385" y="90488"/>
                    <a:pt x="27622" y="98107"/>
                  </a:cubicBezTo>
                  <a:lnTo>
                    <a:pt x="63818" y="140018"/>
                  </a:lnTo>
                  <a:cubicBezTo>
                    <a:pt x="57150" y="156210"/>
                    <a:pt x="54293" y="172403"/>
                    <a:pt x="53340" y="189547"/>
                  </a:cubicBezTo>
                  <a:lnTo>
                    <a:pt x="0" y="210503"/>
                  </a:lnTo>
                  <a:cubicBezTo>
                    <a:pt x="952" y="218122"/>
                    <a:pt x="1905" y="225743"/>
                    <a:pt x="2857" y="233363"/>
                  </a:cubicBezTo>
                  <a:cubicBezTo>
                    <a:pt x="2857" y="235268"/>
                    <a:pt x="3810" y="236220"/>
                    <a:pt x="3810" y="238125"/>
                  </a:cubicBezTo>
                  <a:lnTo>
                    <a:pt x="60007" y="247650"/>
                  </a:lnTo>
                  <a:cubicBezTo>
                    <a:pt x="64770" y="262890"/>
                    <a:pt x="72390" y="277178"/>
                    <a:pt x="81915" y="290513"/>
                  </a:cubicBezTo>
                  <a:lnTo>
                    <a:pt x="56197" y="340043"/>
                  </a:lnTo>
                  <a:cubicBezTo>
                    <a:pt x="62865" y="346710"/>
                    <a:pt x="70485" y="353378"/>
                    <a:pt x="78105" y="360045"/>
                  </a:cubicBezTo>
                  <a:lnTo>
                    <a:pt x="125730" y="332422"/>
                  </a:lnTo>
                  <a:cubicBezTo>
                    <a:pt x="139065" y="340995"/>
                    <a:pt x="153352" y="347663"/>
                    <a:pt x="168593" y="351472"/>
                  </a:cubicBezTo>
                  <a:lnTo>
                    <a:pt x="180022" y="401955"/>
                  </a:lnTo>
                  <a:cubicBezTo>
                    <a:pt x="190500" y="402908"/>
                    <a:pt x="200977" y="403860"/>
                    <a:pt x="211455" y="402908"/>
                  </a:cubicBezTo>
                  <a:lnTo>
                    <a:pt x="228600" y="35433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573E3D54-CEC1-45E4-B2B4-9717F7210B3E}"/>
                </a:ext>
              </a:extLst>
            </p:cNvPr>
            <p:cNvSpPr/>
            <p:nvPr/>
          </p:nvSpPr>
          <p:spPr>
            <a:xfrm>
              <a:off x="7872589" y="3720451"/>
              <a:ext cx="188336" cy="188363"/>
            </a:xfrm>
            <a:custGeom>
              <a:avLst/>
              <a:gdLst>
                <a:gd name="connsiteX0" fmla="*/ 109898 w 188336"/>
                <a:gd name="connsiteY0" fmla="*/ 187050 h 188363"/>
                <a:gd name="connsiteX1" fmla="*/ 1313 w 188336"/>
                <a:gd name="connsiteY1" fmla="*/ 109898 h 188363"/>
                <a:gd name="connsiteX2" fmla="*/ 78465 w 188336"/>
                <a:gd name="connsiteY2" fmla="*/ 1313 h 188363"/>
                <a:gd name="connsiteX3" fmla="*/ 187050 w 188336"/>
                <a:gd name="connsiteY3" fmla="*/ 78465 h 188363"/>
                <a:gd name="connsiteX4" fmla="*/ 187050 w 188336"/>
                <a:gd name="connsiteY4" fmla="*/ 78465 h 188363"/>
                <a:gd name="connsiteX5" fmla="*/ 109898 w 188336"/>
                <a:gd name="connsiteY5" fmla="*/ 187050 h 188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8336" h="188363">
                  <a:moveTo>
                    <a:pt x="109898" y="187050"/>
                  </a:moveTo>
                  <a:cubicBezTo>
                    <a:pt x="58463" y="195623"/>
                    <a:pt x="9885" y="161333"/>
                    <a:pt x="1313" y="109898"/>
                  </a:cubicBezTo>
                  <a:cubicBezTo>
                    <a:pt x="-7260" y="58463"/>
                    <a:pt x="27030" y="9885"/>
                    <a:pt x="78465" y="1313"/>
                  </a:cubicBezTo>
                  <a:cubicBezTo>
                    <a:pt x="129900" y="-7260"/>
                    <a:pt x="178478" y="27030"/>
                    <a:pt x="187050" y="78465"/>
                  </a:cubicBezTo>
                  <a:lnTo>
                    <a:pt x="187050" y="78465"/>
                  </a:lnTo>
                  <a:cubicBezTo>
                    <a:pt x="195623" y="129900"/>
                    <a:pt x="160380" y="178478"/>
                    <a:pt x="109898" y="18705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6" name="Graphic 59">
            <a:extLst>
              <a:ext uri="{FF2B5EF4-FFF2-40B4-BE49-F238E27FC236}">
                <a16:creationId xmlns:a16="http://schemas.microsoft.com/office/drawing/2014/main" id="{13C8D5FA-5CCF-40D1-852A-189EA25FA2A2}"/>
              </a:ext>
            </a:extLst>
          </p:cNvPr>
          <p:cNvGrpSpPr/>
          <p:nvPr/>
        </p:nvGrpSpPr>
        <p:grpSpPr>
          <a:xfrm>
            <a:off x="1314813" y="5161837"/>
            <a:ext cx="507682" cy="544830"/>
            <a:chOff x="1314813" y="5161837"/>
            <a:chExt cx="507682" cy="544830"/>
          </a:xfrm>
          <a:noFill/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545D39E9-982C-4C7B-8B5E-405A3D284791}"/>
                </a:ext>
              </a:extLst>
            </p:cNvPr>
            <p:cNvSpPr/>
            <p:nvPr/>
          </p:nvSpPr>
          <p:spPr>
            <a:xfrm>
              <a:off x="1432922" y="5161837"/>
              <a:ext cx="270510" cy="441007"/>
            </a:xfrm>
            <a:custGeom>
              <a:avLst/>
              <a:gdLst>
                <a:gd name="connsiteX0" fmla="*/ 135255 w 270510"/>
                <a:gd name="connsiteY0" fmla="*/ 441008 h 441007"/>
                <a:gd name="connsiteX1" fmla="*/ 270510 w 270510"/>
                <a:gd name="connsiteY1" fmla="*/ 301943 h 441007"/>
                <a:gd name="connsiteX2" fmla="*/ 210502 w 270510"/>
                <a:gd name="connsiteY2" fmla="*/ 301943 h 441007"/>
                <a:gd name="connsiteX3" fmla="*/ 210502 w 270510"/>
                <a:gd name="connsiteY3" fmla="*/ 0 h 441007"/>
                <a:gd name="connsiteX4" fmla="*/ 60960 w 270510"/>
                <a:gd name="connsiteY4" fmla="*/ 0 h 441007"/>
                <a:gd name="connsiteX5" fmla="*/ 60960 w 270510"/>
                <a:gd name="connsiteY5" fmla="*/ 301943 h 441007"/>
                <a:gd name="connsiteX6" fmla="*/ 0 w 270510"/>
                <a:gd name="connsiteY6" fmla="*/ 301943 h 44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0510" h="441007">
                  <a:moveTo>
                    <a:pt x="135255" y="441008"/>
                  </a:moveTo>
                  <a:lnTo>
                    <a:pt x="270510" y="301943"/>
                  </a:lnTo>
                  <a:lnTo>
                    <a:pt x="210502" y="301943"/>
                  </a:lnTo>
                  <a:lnTo>
                    <a:pt x="210502" y="0"/>
                  </a:lnTo>
                  <a:lnTo>
                    <a:pt x="60960" y="0"/>
                  </a:lnTo>
                  <a:lnTo>
                    <a:pt x="60960" y="301943"/>
                  </a:lnTo>
                  <a:lnTo>
                    <a:pt x="0" y="30194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706F44C-76B6-4D81-B19E-291085B8175D}"/>
                </a:ext>
              </a:extLst>
            </p:cNvPr>
            <p:cNvSpPr/>
            <p:nvPr/>
          </p:nvSpPr>
          <p:spPr>
            <a:xfrm>
              <a:off x="1314813" y="5593320"/>
              <a:ext cx="507682" cy="113347"/>
            </a:xfrm>
            <a:custGeom>
              <a:avLst/>
              <a:gdLst>
                <a:gd name="connsiteX0" fmla="*/ 0 w 507682"/>
                <a:gd name="connsiteY0" fmla="*/ 9525 h 113347"/>
                <a:gd name="connsiteX1" fmla="*/ 0 w 507682"/>
                <a:gd name="connsiteY1" fmla="*/ 113348 h 113347"/>
                <a:gd name="connsiteX2" fmla="*/ 507683 w 507682"/>
                <a:gd name="connsiteY2" fmla="*/ 113348 h 113347"/>
                <a:gd name="connsiteX3" fmla="*/ 507683 w 507682"/>
                <a:gd name="connsiteY3" fmla="*/ 0 h 113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682" h="113347">
                  <a:moveTo>
                    <a:pt x="0" y="9525"/>
                  </a:moveTo>
                  <a:lnTo>
                    <a:pt x="0" y="113348"/>
                  </a:lnTo>
                  <a:lnTo>
                    <a:pt x="507683" y="113348"/>
                  </a:lnTo>
                  <a:lnTo>
                    <a:pt x="507683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1" name="Graphic 61">
            <a:extLst>
              <a:ext uri="{FF2B5EF4-FFF2-40B4-BE49-F238E27FC236}">
                <a16:creationId xmlns:a16="http://schemas.microsoft.com/office/drawing/2014/main" id="{60DCAB26-B545-4A9D-94A2-BB9FE3FDA1C6}"/>
              </a:ext>
            </a:extLst>
          </p:cNvPr>
          <p:cNvGrpSpPr/>
          <p:nvPr/>
        </p:nvGrpSpPr>
        <p:grpSpPr>
          <a:xfrm>
            <a:off x="3506891" y="5133262"/>
            <a:ext cx="455294" cy="606742"/>
            <a:chOff x="3506891" y="5133262"/>
            <a:chExt cx="455294" cy="606742"/>
          </a:xfrm>
          <a:noFill/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3A2B9F8-5291-43D8-88F0-3D3042601CDB}"/>
                </a:ext>
              </a:extLst>
            </p:cNvPr>
            <p:cNvSpPr/>
            <p:nvPr/>
          </p:nvSpPr>
          <p:spPr>
            <a:xfrm>
              <a:off x="3506891" y="5342812"/>
              <a:ext cx="455294" cy="397192"/>
            </a:xfrm>
            <a:custGeom>
              <a:avLst/>
              <a:gdLst>
                <a:gd name="connsiteX0" fmla="*/ 66675 w 455294"/>
                <a:gd name="connsiteY0" fmla="*/ 0 h 397192"/>
                <a:gd name="connsiteX1" fmla="*/ 388620 w 455294"/>
                <a:gd name="connsiteY1" fmla="*/ 0 h 397192"/>
                <a:gd name="connsiteX2" fmla="*/ 455295 w 455294"/>
                <a:gd name="connsiteY2" fmla="*/ 66675 h 397192"/>
                <a:gd name="connsiteX3" fmla="*/ 455295 w 455294"/>
                <a:gd name="connsiteY3" fmla="*/ 330518 h 397192"/>
                <a:gd name="connsiteX4" fmla="*/ 388620 w 455294"/>
                <a:gd name="connsiteY4" fmla="*/ 397193 h 397192"/>
                <a:gd name="connsiteX5" fmla="*/ 66675 w 455294"/>
                <a:gd name="connsiteY5" fmla="*/ 397193 h 397192"/>
                <a:gd name="connsiteX6" fmla="*/ 0 w 455294"/>
                <a:gd name="connsiteY6" fmla="*/ 330518 h 397192"/>
                <a:gd name="connsiteX7" fmla="*/ 0 w 455294"/>
                <a:gd name="connsiteY7" fmla="*/ 66675 h 397192"/>
                <a:gd name="connsiteX8" fmla="*/ 66675 w 455294"/>
                <a:gd name="connsiteY8" fmla="*/ 0 h 397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5294" h="397192">
                  <a:moveTo>
                    <a:pt x="66675" y="0"/>
                  </a:moveTo>
                  <a:lnTo>
                    <a:pt x="388620" y="0"/>
                  </a:lnTo>
                  <a:cubicBezTo>
                    <a:pt x="425768" y="0"/>
                    <a:pt x="455295" y="29527"/>
                    <a:pt x="455295" y="66675"/>
                  </a:cubicBezTo>
                  <a:lnTo>
                    <a:pt x="455295" y="330518"/>
                  </a:lnTo>
                  <a:cubicBezTo>
                    <a:pt x="455295" y="367665"/>
                    <a:pt x="425768" y="397193"/>
                    <a:pt x="388620" y="397193"/>
                  </a:cubicBezTo>
                  <a:lnTo>
                    <a:pt x="66675" y="397193"/>
                  </a:lnTo>
                  <a:cubicBezTo>
                    <a:pt x="29527" y="397193"/>
                    <a:pt x="0" y="367665"/>
                    <a:pt x="0" y="330518"/>
                  </a:cubicBezTo>
                  <a:lnTo>
                    <a:pt x="0" y="66675"/>
                  </a:lnTo>
                  <a:cubicBezTo>
                    <a:pt x="0" y="29527"/>
                    <a:pt x="29527" y="0"/>
                    <a:pt x="66675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264FDDEA-2249-48D4-B5BF-12E6CC55520D}"/>
                </a:ext>
              </a:extLst>
            </p:cNvPr>
            <p:cNvSpPr/>
            <p:nvPr/>
          </p:nvSpPr>
          <p:spPr>
            <a:xfrm>
              <a:off x="3578328" y="5133262"/>
              <a:ext cx="312419" cy="209550"/>
            </a:xfrm>
            <a:custGeom>
              <a:avLst/>
              <a:gdLst>
                <a:gd name="connsiteX0" fmla="*/ 0 w 312419"/>
                <a:gd name="connsiteY0" fmla="*/ 209550 h 209550"/>
                <a:gd name="connsiteX1" fmla="*/ 0 w 312419"/>
                <a:gd name="connsiteY1" fmla="*/ 156210 h 209550"/>
                <a:gd name="connsiteX2" fmla="*/ 156210 w 312419"/>
                <a:gd name="connsiteY2" fmla="*/ 0 h 209550"/>
                <a:gd name="connsiteX3" fmla="*/ 156210 w 312419"/>
                <a:gd name="connsiteY3" fmla="*/ 0 h 209550"/>
                <a:gd name="connsiteX4" fmla="*/ 312420 w 312419"/>
                <a:gd name="connsiteY4" fmla="*/ 156210 h 209550"/>
                <a:gd name="connsiteX5" fmla="*/ 312420 w 312419"/>
                <a:gd name="connsiteY5" fmla="*/ 20955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2419" h="209550">
                  <a:moveTo>
                    <a:pt x="0" y="209550"/>
                  </a:moveTo>
                  <a:lnTo>
                    <a:pt x="0" y="156210"/>
                  </a:lnTo>
                  <a:cubicBezTo>
                    <a:pt x="952" y="69532"/>
                    <a:pt x="70485" y="0"/>
                    <a:pt x="156210" y="0"/>
                  </a:cubicBezTo>
                  <a:lnTo>
                    <a:pt x="156210" y="0"/>
                  </a:lnTo>
                  <a:cubicBezTo>
                    <a:pt x="241935" y="0"/>
                    <a:pt x="311468" y="69532"/>
                    <a:pt x="312420" y="156210"/>
                  </a:cubicBezTo>
                  <a:lnTo>
                    <a:pt x="312420" y="20955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72246490-1928-473C-AE7F-56AC66FB5219}"/>
                </a:ext>
              </a:extLst>
            </p:cNvPr>
            <p:cNvSpPr/>
            <p:nvPr/>
          </p:nvSpPr>
          <p:spPr>
            <a:xfrm>
              <a:off x="3674530" y="5453302"/>
              <a:ext cx="120015" cy="176212"/>
            </a:xfrm>
            <a:custGeom>
              <a:avLst/>
              <a:gdLst>
                <a:gd name="connsiteX0" fmla="*/ 120015 w 120015"/>
                <a:gd name="connsiteY0" fmla="*/ 60007 h 176212"/>
                <a:gd name="connsiteX1" fmla="*/ 60007 w 120015"/>
                <a:gd name="connsiteY1" fmla="*/ 0 h 176212"/>
                <a:gd name="connsiteX2" fmla="*/ 0 w 120015"/>
                <a:gd name="connsiteY2" fmla="*/ 60007 h 176212"/>
                <a:gd name="connsiteX3" fmla="*/ 34290 w 120015"/>
                <a:gd name="connsiteY3" fmla="*/ 114300 h 176212"/>
                <a:gd name="connsiteX4" fmla="*/ 34290 w 120015"/>
                <a:gd name="connsiteY4" fmla="*/ 149543 h 176212"/>
                <a:gd name="connsiteX5" fmla="*/ 60960 w 120015"/>
                <a:gd name="connsiteY5" fmla="*/ 176213 h 176212"/>
                <a:gd name="connsiteX6" fmla="*/ 87630 w 120015"/>
                <a:gd name="connsiteY6" fmla="*/ 149543 h 176212"/>
                <a:gd name="connsiteX7" fmla="*/ 87630 w 120015"/>
                <a:gd name="connsiteY7" fmla="*/ 114300 h 176212"/>
                <a:gd name="connsiteX8" fmla="*/ 120015 w 120015"/>
                <a:gd name="connsiteY8" fmla="*/ 60007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015" h="176212">
                  <a:moveTo>
                    <a:pt x="120015" y="60007"/>
                  </a:moveTo>
                  <a:cubicBezTo>
                    <a:pt x="120015" y="26670"/>
                    <a:pt x="93345" y="0"/>
                    <a:pt x="60007" y="0"/>
                  </a:cubicBezTo>
                  <a:cubicBezTo>
                    <a:pt x="26670" y="0"/>
                    <a:pt x="0" y="26670"/>
                    <a:pt x="0" y="60007"/>
                  </a:cubicBezTo>
                  <a:cubicBezTo>
                    <a:pt x="0" y="82868"/>
                    <a:pt x="13335" y="103822"/>
                    <a:pt x="34290" y="114300"/>
                  </a:cubicBezTo>
                  <a:lnTo>
                    <a:pt x="34290" y="149543"/>
                  </a:lnTo>
                  <a:cubicBezTo>
                    <a:pt x="34290" y="163830"/>
                    <a:pt x="45720" y="176213"/>
                    <a:pt x="60960" y="176213"/>
                  </a:cubicBezTo>
                  <a:cubicBezTo>
                    <a:pt x="76200" y="176213"/>
                    <a:pt x="87630" y="164783"/>
                    <a:pt x="87630" y="149543"/>
                  </a:cubicBezTo>
                  <a:lnTo>
                    <a:pt x="87630" y="114300"/>
                  </a:lnTo>
                  <a:cubicBezTo>
                    <a:pt x="106680" y="103822"/>
                    <a:pt x="120015" y="82868"/>
                    <a:pt x="120015" y="6000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7" name="Graphic 63">
            <a:extLst>
              <a:ext uri="{FF2B5EF4-FFF2-40B4-BE49-F238E27FC236}">
                <a16:creationId xmlns:a16="http://schemas.microsoft.com/office/drawing/2014/main" id="{2EC69970-CB60-45BB-A967-07FECB42206C}"/>
              </a:ext>
            </a:extLst>
          </p:cNvPr>
          <p:cNvGrpSpPr/>
          <p:nvPr/>
        </p:nvGrpSpPr>
        <p:grpSpPr>
          <a:xfrm>
            <a:off x="5641580" y="5180887"/>
            <a:ext cx="522208" cy="522208"/>
            <a:chOff x="5641580" y="5180887"/>
            <a:chExt cx="522208" cy="522208"/>
          </a:xfrm>
          <a:noFill/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47CD7DFB-8EC7-449C-89BF-49A955CBC1FE}"/>
                </a:ext>
              </a:extLst>
            </p:cNvPr>
            <p:cNvSpPr/>
            <p:nvPr/>
          </p:nvSpPr>
          <p:spPr>
            <a:xfrm>
              <a:off x="5878039" y="5180887"/>
              <a:ext cx="285750" cy="285750"/>
            </a:xfrm>
            <a:custGeom>
              <a:avLst/>
              <a:gdLst>
                <a:gd name="connsiteX0" fmla="*/ 285750 w 285750"/>
                <a:gd name="connsiteY0" fmla="*/ 142875 h 285750"/>
                <a:gd name="connsiteX1" fmla="*/ 142875 w 285750"/>
                <a:gd name="connsiteY1" fmla="*/ 285750 h 285750"/>
                <a:gd name="connsiteX2" fmla="*/ 0 w 285750"/>
                <a:gd name="connsiteY2" fmla="*/ 142875 h 285750"/>
                <a:gd name="connsiteX3" fmla="*/ 142875 w 285750"/>
                <a:gd name="connsiteY3" fmla="*/ 0 h 285750"/>
                <a:gd name="connsiteX4" fmla="*/ 285750 w 285750"/>
                <a:gd name="connsiteY4" fmla="*/ 142875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0" h="285750">
                  <a:moveTo>
                    <a:pt x="285750" y="142875"/>
                  </a:moveTo>
                  <a:cubicBezTo>
                    <a:pt x="285750" y="221783"/>
                    <a:pt x="221783" y="285750"/>
                    <a:pt x="142875" y="285750"/>
                  </a:cubicBezTo>
                  <a:cubicBezTo>
                    <a:pt x="63967" y="285750"/>
                    <a:pt x="0" y="221783"/>
                    <a:pt x="0" y="142875"/>
                  </a:cubicBezTo>
                  <a:cubicBezTo>
                    <a:pt x="0" y="63967"/>
                    <a:pt x="63967" y="0"/>
                    <a:pt x="142875" y="0"/>
                  </a:cubicBezTo>
                  <a:cubicBezTo>
                    <a:pt x="221783" y="0"/>
                    <a:pt x="285750" y="63967"/>
                    <a:pt x="285750" y="14287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9BC2F522-B888-433A-BEFC-0DCC4BD67F4C}"/>
                </a:ext>
              </a:extLst>
            </p:cNvPr>
            <p:cNvSpPr/>
            <p:nvPr/>
          </p:nvSpPr>
          <p:spPr>
            <a:xfrm>
              <a:off x="6020914" y="5323762"/>
              <a:ext cx="82867" cy="82867"/>
            </a:xfrm>
            <a:custGeom>
              <a:avLst/>
              <a:gdLst>
                <a:gd name="connsiteX0" fmla="*/ 82867 w 82867"/>
                <a:gd name="connsiteY0" fmla="*/ 0 h 82867"/>
                <a:gd name="connsiteX1" fmla="*/ 0 w 82867"/>
                <a:gd name="connsiteY1" fmla="*/ 82868 h 82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867" h="82867">
                  <a:moveTo>
                    <a:pt x="82867" y="0"/>
                  </a:moveTo>
                  <a:cubicBezTo>
                    <a:pt x="82867" y="45720"/>
                    <a:pt x="45720" y="82868"/>
                    <a:pt x="0" y="8286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1873672D-EB79-4977-A997-8DBB3CF8B90E}"/>
                </a:ext>
              </a:extLst>
            </p:cNvPr>
            <p:cNvSpPr/>
            <p:nvPr/>
          </p:nvSpPr>
          <p:spPr>
            <a:xfrm>
              <a:off x="5875181" y="5423775"/>
              <a:ext cx="44767" cy="45719"/>
            </a:xfrm>
            <a:custGeom>
              <a:avLst/>
              <a:gdLst>
                <a:gd name="connsiteX0" fmla="*/ 44768 w 44767"/>
                <a:gd name="connsiteY0" fmla="*/ 0 h 45719"/>
                <a:gd name="connsiteX1" fmla="*/ 0 w 44767"/>
                <a:gd name="connsiteY1" fmla="*/ 45720 h 4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767" h="45719">
                  <a:moveTo>
                    <a:pt x="44768" y="0"/>
                  </a:moveTo>
                  <a:lnTo>
                    <a:pt x="0" y="4572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97140136-313E-46DC-87C0-4D8C0E039055}"/>
                </a:ext>
              </a:extLst>
            </p:cNvPr>
            <p:cNvSpPr/>
            <p:nvPr/>
          </p:nvSpPr>
          <p:spPr>
            <a:xfrm>
              <a:off x="5641580" y="5451159"/>
              <a:ext cx="251936" cy="251936"/>
            </a:xfrm>
            <a:custGeom>
              <a:avLst/>
              <a:gdLst>
                <a:gd name="connsiteX0" fmla="*/ 220266 w 251936"/>
                <a:gd name="connsiteY0" fmla="*/ 5001 h 251936"/>
                <a:gd name="connsiteX1" fmla="*/ 246936 w 251936"/>
                <a:gd name="connsiteY1" fmla="*/ 31671 h 251936"/>
                <a:gd name="connsiteX2" fmla="*/ 246936 w 251936"/>
                <a:gd name="connsiteY2" fmla="*/ 56436 h 251936"/>
                <a:gd name="connsiteX3" fmla="*/ 56436 w 251936"/>
                <a:gd name="connsiteY3" fmla="*/ 246936 h 251936"/>
                <a:gd name="connsiteX4" fmla="*/ 31671 w 251936"/>
                <a:gd name="connsiteY4" fmla="*/ 246936 h 251936"/>
                <a:gd name="connsiteX5" fmla="*/ 5001 w 251936"/>
                <a:gd name="connsiteY5" fmla="*/ 220266 h 251936"/>
                <a:gd name="connsiteX6" fmla="*/ 5001 w 251936"/>
                <a:gd name="connsiteY6" fmla="*/ 195501 h 251936"/>
                <a:gd name="connsiteX7" fmla="*/ 195501 w 251936"/>
                <a:gd name="connsiteY7" fmla="*/ 5001 h 251936"/>
                <a:gd name="connsiteX8" fmla="*/ 220266 w 251936"/>
                <a:gd name="connsiteY8" fmla="*/ 5001 h 251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1936" h="251936">
                  <a:moveTo>
                    <a:pt x="220266" y="5001"/>
                  </a:moveTo>
                  <a:lnTo>
                    <a:pt x="246936" y="31671"/>
                  </a:lnTo>
                  <a:cubicBezTo>
                    <a:pt x="253603" y="38338"/>
                    <a:pt x="253603" y="49768"/>
                    <a:pt x="246936" y="56436"/>
                  </a:cubicBezTo>
                  <a:lnTo>
                    <a:pt x="56436" y="246936"/>
                  </a:lnTo>
                  <a:cubicBezTo>
                    <a:pt x="49768" y="253603"/>
                    <a:pt x="38338" y="253603"/>
                    <a:pt x="31671" y="246936"/>
                  </a:cubicBezTo>
                  <a:lnTo>
                    <a:pt x="5001" y="220266"/>
                  </a:lnTo>
                  <a:cubicBezTo>
                    <a:pt x="-1667" y="213598"/>
                    <a:pt x="-1667" y="202168"/>
                    <a:pt x="5001" y="195501"/>
                  </a:cubicBezTo>
                  <a:lnTo>
                    <a:pt x="195501" y="5001"/>
                  </a:lnTo>
                  <a:cubicBezTo>
                    <a:pt x="203121" y="-1667"/>
                    <a:pt x="213598" y="-1667"/>
                    <a:pt x="220266" y="5001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4" name="Graphic 65">
            <a:extLst>
              <a:ext uri="{FF2B5EF4-FFF2-40B4-BE49-F238E27FC236}">
                <a16:creationId xmlns:a16="http://schemas.microsoft.com/office/drawing/2014/main" id="{2B19DF59-3C8C-45D5-81A1-01ED993B7432}"/>
              </a:ext>
            </a:extLst>
          </p:cNvPr>
          <p:cNvGrpSpPr/>
          <p:nvPr/>
        </p:nvGrpSpPr>
        <p:grpSpPr>
          <a:xfrm>
            <a:off x="7805322" y="5181840"/>
            <a:ext cx="506730" cy="506730"/>
            <a:chOff x="7805322" y="5181840"/>
            <a:chExt cx="506730" cy="506730"/>
          </a:xfrm>
          <a:noFill/>
        </p:grpSpPr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06C345C7-AE58-43FA-A08C-B3A0F399C8B1}"/>
                </a:ext>
              </a:extLst>
            </p:cNvPr>
            <p:cNvSpPr/>
            <p:nvPr/>
          </p:nvSpPr>
          <p:spPr>
            <a:xfrm>
              <a:off x="7805322" y="5181840"/>
              <a:ext cx="506730" cy="506730"/>
            </a:xfrm>
            <a:custGeom>
              <a:avLst/>
              <a:gdLst>
                <a:gd name="connsiteX0" fmla="*/ 506730 w 506730"/>
                <a:gd name="connsiteY0" fmla="*/ 253365 h 506730"/>
                <a:gd name="connsiteX1" fmla="*/ 253365 w 506730"/>
                <a:gd name="connsiteY1" fmla="*/ 506730 h 506730"/>
                <a:gd name="connsiteX2" fmla="*/ 0 w 506730"/>
                <a:gd name="connsiteY2" fmla="*/ 253365 h 506730"/>
                <a:gd name="connsiteX3" fmla="*/ 253365 w 506730"/>
                <a:gd name="connsiteY3" fmla="*/ 0 h 506730"/>
                <a:gd name="connsiteX4" fmla="*/ 506730 w 506730"/>
                <a:gd name="connsiteY4" fmla="*/ 253365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6730" h="506730">
                  <a:moveTo>
                    <a:pt x="506730" y="253365"/>
                  </a:moveTo>
                  <a:cubicBezTo>
                    <a:pt x="506730" y="393295"/>
                    <a:pt x="393295" y="506730"/>
                    <a:pt x="253365" y="506730"/>
                  </a:cubicBezTo>
                  <a:cubicBezTo>
                    <a:pt x="113435" y="506730"/>
                    <a:pt x="0" y="393295"/>
                    <a:pt x="0" y="253365"/>
                  </a:cubicBezTo>
                  <a:cubicBezTo>
                    <a:pt x="0" y="113435"/>
                    <a:pt x="113435" y="0"/>
                    <a:pt x="253365" y="0"/>
                  </a:cubicBezTo>
                  <a:cubicBezTo>
                    <a:pt x="393295" y="0"/>
                    <a:pt x="506730" y="113435"/>
                    <a:pt x="506730" y="2533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33BC1B60-C123-487A-9173-7B8115E7E872}"/>
                </a:ext>
              </a:extLst>
            </p:cNvPr>
            <p:cNvSpPr/>
            <p:nvPr/>
          </p:nvSpPr>
          <p:spPr>
            <a:xfrm>
              <a:off x="7964389" y="5339955"/>
              <a:ext cx="189547" cy="189547"/>
            </a:xfrm>
            <a:custGeom>
              <a:avLst/>
              <a:gdLst>
                <a:gd name="connsiteX0" fmla="*/ 189548 w 189547"/>
                <a:gd name="connsiteY0" fmla="*/ 0 h 189547"/>
                <a:gd name="connsiteX1" fmla="*/ 0 w 189547"/>
                <a:gd name="connsiteY1" fmla="*/ 189548 h 18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9547" h="189547">
                  <a:moveTo>
                    <a:pt x="189548" y="0"/>
                  </a:moveTo>
                  <a:lnTo>
                    <a:pt x="0" y="18954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1101EE9F-886F-44FE-BB85-A041E6B439ED}"/>
                </a:ext>
              </a:extLst>
            </p:cNvPr>
            <p:cNvSpPr/>
            <p:nvPr/>
          </p:nvSpPr>
          <p:spPr>
            <a:xfrm>
              <a:off x="7964389" y="5339955"/>
              <a:ext cx="189547" cy="189547"/>
            </a:xfrm>
            <a:custGeom>
              <a:avLst/>
              <a:gdLst>
                <a:gd name="connsiteX0" fmla="*/ 189548 w 189547"/>
                <a:gd name="connsiteY0" fmla="*/ 189548 h 189547"/>
                <a:gd name="connsiteX1" fmla="*/ 0 w 189547"/>
                <a:gd name="connsiteY1" fmla="*/ 0 h 18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9547" h="189547">
                  <a:moveTo>
                    <a:pt x="189548" y="18954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580751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8111EE8-422C-4E3C-B0F3-3A1B89404909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FF0DE1D-9BDA-4C62-B4B3-E8B1F813A55A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0C71A15-2930-4B66-9FE1-0F9847863D69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3F00C1FF-CEDD-49AF-B007-55231FAB1A9B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368CB641-0C45-48F3-BEA6-A20CDD81FE10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E7F9D619-225A-46E9-A972-24D149556241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F07681DC-C578-4BC0-B5B4-97BE2E6EBEA3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1FEB4833-69D4-4FDC-86DC-82BD3E898BF7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2" name="Freeform: Shape 151">
            <a:extLst>
              <a:ext uri="{FF2B5EF4-FFF2-40B4-BE49-F238E27FC236}">
                <a16:creationId xmlns:a16="http://schemas.microsoft.com/office/drawing/2014/main" id="{185A604C-81C7-4D47-A90E-7C115160EE4D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70" name="Freeform: Shape 169">
            <a:extLst>
              <a:ext uri="{FF2B5EF4-FFF2-40B4-BE49-F238E27FC236}">
                <a16:creationId xmlns:a16="http://schemas.microsoft.com/office/drawing/2014/main" id="{EEFB573D-7024-44CF-A61F-C29855068371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90" name="Freeform: Shape 189">
            <a:extLst>
              <a:ext uri="{FF2B5EF4-FFF2-40B4-BE49-F238E27FC236}">
                <a16:creationId xmlns:a16="http://schemas.microsoft.com/office/drawing/2014/main" id="{EFE41777-BDE1-4FD2-87F9-82086E833273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08" name="Freeform: Shape 207">
            <a:extLst>
              <a:ext uri="{FF2B5EF4-FFF2-40B4-BE49-F238E27FC236}">
                <a16:creationId xmlns:a16="http://schemas.microsoft.com/office/drawing/2014/main" id="{B1194358-2375-49E7-82CD-E0D63CD12E4F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17" name="Freeform: Shape 216">
            <a:extLst>
              <a:ext uri="{FF2B5EF4-FFF2-40B4-BE49-F238E27FC236}">
                <a16:creationId xmlns:a16="http://schemas.microsoft.com/office/drawing/2014/main" id="{DC919949-994C-4D6F-99AD-F2F79F9BF3A6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431E4F40-2D0D-4565-814E-C74CB96D97B4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40" name="Freeform: Shape 239">
            <a:extLst>
              <a:ext uri="{FF2B5EF4-FFF2-40B4-BE49-F238E27FC236}">
                <a16:creationId xmlns:a16="http://schemas.microsoft.com/office/drawing/2014/main" id="{81B4E7E3-4819-442C-ACB6-E29BC0D6916B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Organisation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948D26F-60D6-4C43-91BB-4EFFAEA6D3D5}"/>
              </a:ext>
            </a:extLst>
          </p:cNvPr>
          <p:cNvGrpSpPr/>
          <p:nvPr/>
        </p:nvGrpSpPr>
        <p:grpSpPr>
          <a:xfrm>
            <a:off x="989057" y="4308283"/>
            <a:ext cx="9920572" cy="318924"/>
            <a:chOff x="989057" y="4308283"/>
            <a:chExt cx="9920572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607C77D-45B0-458F-BF52-155DC2A43B36}"/>
                </a:ext>
              </a:extLst>
            </p:cNvPr>
            <p:cNvSpPr txBox="1"/>
            <p:nvPr/>
          </p:nvSpPr>
          <p:spPr>
            <a:xfrm>
              <a:off x="989057" y="4308283"/>
              <a:ext cx="1171576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ORGANISATION VERTICAL CIRCLE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54A6CA2-EB61-4FAC-90A9-652E959B8B83}"/>
                </a:ext>
              </a:extLst>
            </p:cNvPr>
            <p:cNvSpPr txBox="1"/>
            <p:nvPr/>
          </p:nvSpPr>
          <p:spPr>
            <a:xfrm>
              <a:off x="3152560" y="4308283"/>
              <a:ext cx="1171576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ORGANISATION VERTICAL SQUARE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D8EC63B-B94F-4D60-93CE-B75725B0FF14}"/>
                </a:ext>
              </a:extLst>
            </p:cNvPr>
            <p:cNvSpPr txBox="1"/>
            <p:nvPr/>
          </p:nvSpPr>
          <p:spPr>
            <a:xfrm>
              <a:off x="5316063" y="4308283"/>
              <a:ext cx="1171576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ORGANISATION HORIZ CIRCLE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D17F728-9465-46CF-8C81-79601B61FBCE}"/>
                </a:ext>
              </a:extLst>
            </p:cNvPr>
            <p:cNvSpPr txBox="1"/>
            <p:nvPr/>
          </p:nvSpPr>
          <p:spPr>
            <a:xfrm>
              <a:off x="7479566" y="4308283"/>
              <a:ext cx="1171576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ORGANISATION HORIZ SQUARE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BE0C776-BCC0-4A89-BFBB-3413BEFDE35F}"/>
                </a:ext>
              </a:extLst>
            </p:cNvPr>
            <p:cNvSpPr txBox="1"/>
            <p:nvPr/>
          </p:nvSpPr>
          <p:spPr>
            <a:xfrm>
              <a:off x="9548085" y="4308283"/>
              <a:ext cx="136154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ORGANISATION STAKEHOLDERS CIRCLE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AEE11E6-DE5C-4202-BAFA-870913C69510}"/>
              </a:ext>
            </a:extLst>
          </p:cNvPr>
          <p:cNvGrpSpPr/>
          <p:nvPr/>
        </p:nvGrpSpPr>
        <p:grpSpPr>
          <a:xfrm>
            <a:off x="833210" y="6004974"/>
            <a:ext cx="9981435" cy="345834"/>
            <a:chOff x="833210" y="6004974"/>
            <a:chExt cx="9981435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AAC6FF5-6972-4137-836A-12BF6E272AF4}"/>
                </a:ext>
              </a:extLst>
            </p:cNvPr>
            <p:cNvSpPr txBox="1"/>
            <p:nvPr/>
          </p:nvSpPr>
          <p:spPr>
            <a:xfrm>
              <a:off x="833210" y="6004974"/>
              <a:ext cx="1483270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ORGANISATION STAKEHOLDERS SQUARE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B4B2A45-9C4C-4534-ACC0-AEA03A308567}"/>
                </a:ext>
              </a:extLst>
            </p:cNvPr>
            <p:cNvSpPr txBox="1"/>
            <p:nvPr/>
          </p:nvSpPr>
          <p:spPr>
            <a:xfrm>
              <a:off x="3152560" y="6004974"/>
              <a:ext cx="1171576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ORGANISATION TEAM CIRCLE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A184918-FA3D-46B9-B4D5-67A65BBF4440}"/>
                </a:ext>
              </a:extLst>
            </p:cNvPr>
            <p:cNvSpPr txBox="1"/>
            <p:nvPr/>
          </p:nvSpPr>
          <p:spPr>
            <a:xfrm>
              <a:off x="5316063" y="6004974"/>
              <a:ext cx="1171576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ORGANISATION TEAM PEOPLE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7B422BC-5FDE-4C44-82FD-185AC7EF9561}"/>
                </a:ext>
              </a:extLst>
            </p:cNvPr>
            <p:cNvSpPr txBox="1"/>
            <p:nvPr/>
          </p:nvSpPr>
          <p:spPr>
            <a:xfrm>
              <a:off x="7479566" y="6031884"/>
              <a:ext cx="1171576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ORGANISATION THREE CIRCLE HORIZ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6D1051-8185-4F53-9D6F-BD2E0BF7B4EC}"/>
                </a:ext>
              </a:extLst>
            </p:cNvPr>
            <p:cNvSpPr txBox="1"/>
            <p:nvPr/>
          </p:nvSpPr>
          <p:spPr>
            <a:xfrm>
              <a:off x="9643069" y="6031884"/>
              <a:ext cx="1171576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ORGANISATION THREE CIRCLE VERT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EB3A7E4-8364-435D-96BB-D71286792382}"/>
              </a:ext>
            </a:extLst>
          </p:cNvPr>
          <p:cNvGrpSpPr/>
          <p:nvPr/>
        </p:nvGrpSpPr>
        <p:grpSpPr>
          <a:xfrm>
            <a:off x="989057" y="2562167"/>
            <a:ext cx="9920572" cy="442035"/>
            <a:chOff x="989057" y="2562167"/>
            <a:chExt cx="9920572" cy="44203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05B40F8-DBB6-4D0D-A877-9B1FC697993F}"/>
                </a:ext>
              </a:extLst>
            </p:cNvPr>
            <p:cNvSpPr txBox="1"/>
            <p:nvPr/>
          </p:nvSpPr>
          <p:spPr>
            <a:xfrm>
              <a:off x="989057" y="2562167"/>
              <a:ext cx="1171576" cy="442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ORGANISATION THREE SQUARE HORIZ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A667DA9-330A-44D1-9A84-3D937E670DA1}"/>
                </a:ext>
              </a:extLst>
            </p:cNvPr>
            <p:cNvSpPr txBox="1"/>
            <p:nvPr/>
          </p:nvSpPr>
          <p:spPr>
            <a:xfrm>
              <a:off x="3152560" y="2562167"/>
              <a:ext cx="1171576" cy="442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ORGANISATION THREE SQUARE VERT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5E5CC89-4A9B-4652-9C96-7C897679A11A}"/>
                </a:ext>
              </a:extLst>
            </p:cNvPr>
            <p:cNvSpPr txBox="1"/>
            <p:nvPr/>
          </p:nvSpPr>
          <p:spPr>
            <a:xfrm>
              <a:off x="5316063" y="2562167"/>
              <a:ext cx="1171576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ORGANISATION TWO CIRCLE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924E0CA-FEFA-410F-828A-3D137402A042}"/>
                </a:ext>
              </a:extLst>
            </p:cNvPr>
            <p:cNvSpPr txBox="1"/>
            <p:nvPr/>
          </p:nvSpPr>
          <p:spPr>
            <a:xfrm>
              <a:off x="7479566" y="2562167"/>
              <a:ext cx="1171576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ORGANISATION TWO PEOPLE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BFE2171-17D7-4767-855C-A1D7F180B935}"/>
                </a:ext>
              </a:extLst>
            </p:cNvPr>
            <p:cNvSpPr txBox="1"/>
            <p:nvPr/>
          </p:nvSpPr>
          <p:spPr>
            <a:xfrm>
              <a:off x="9548085" y="2562167"/>
              <a:ext cx="136154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ORGANISATION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TWO SQUARE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1A8DF114-0594-427A-BE1B-794336801EA0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7" name="Graphic 39">
            <a:extLst>
              <a:ext uri="{FF2B5EF4-FFF2-40B4-BE49-F238E27FC236}">
                <a16:creationId xmlns:a16="http://schemas.microsoft.com/office/drawing/2014/main" id="{8F8D24CA-4B80-46F6-B4BC-F8D9C3A602C1}"/>
              </a:ext>
            </a:extLst>
          </p:cNvPr>
          <p:cNvGrpSpPr/>
          <p:nvPr/>
        </p:nvGrpSpPr>
        <p:grpSpPr>
          <a:xfrm>
            <a:off x="1267188" y="1723602"/>
            <a:ext cx="614362" cy="491489"/>
            <a:chOff x="1267188" y="1723602"/>
            <a:chExt cx="614362" cy="491489"/>
          </a:xfrm>
          <a:noFill/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D378313-FD78-455E-85BC-9D299D26AD51}"/>
                </a:ext>
              </a:extLst>
            </p:cNvPr>
            <p:cNvSpPr/>
            <p:nvPr/>
          </p:nvSpPr>
          <p:spPr>
            <a:xfrm>
              <a:off x="1502455" y="1723602"/>
              <a:ext cx="144779" cy="144780"/>
            </a:xfrm>
            <a:custGeom>
              <a:avLst/>
              <a:gdLst>
                <a:gd name="connsiteX0" fmla="*/ 0 w 144779"/>
                <a:gd name="connsiteY0" fmla="*/ 0 h 144780"/>
                <a:gd name="connsiteX1" fmla="*/ 144780 w 144779"/>
                <a:gd name="connsiteY1" fmla="*/ 0 h 144780"/>
                <a:gd name="connsiteX2" fmla="*/ 144780 w 144779"/>
                <a:gd name="connsiteY2" fmla="*/ 144780 h 144780"/>
                <a:gd name="connsiteX3" fmla="*/ 0 w 144779"/>
                <a:gd name="connsiteY3" fmla="*/ 144780 h 14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779" h="144780"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F9D0DDC-26B3-407F-B107-208537986F67}"/>
                </a:ext>
              </a:extLst>
            </p:cNvPr>
            <p:cNvSpPr/>
            <p:nvPr/>
          </p:nvSpPr>
          <p:spPr>
            <a:xfrm>
              <a:off x="1502455" y="2070312"/>
              <a:ext cx="144779" cy="144780"/>
            </a:xfrm>
            <a:custGeom>
              <a:avLst/>
              <a:gdLst>
                <a:gd name="connsiteX0" fmla="*/ 0 w 144779"/>
                <a:gd name="connsiteY0" fmla="*/ 0 h 144780"/>
                <a:gd name="connsiteX1" fmla="*/ 144780 w 144779"/>
                <a:gd name="connsiteY1" fmla="*/ 0 h 144780"/>
                <a:gd name="connsiteX2" fmla="*/ 144780 w 144779"/>
                <a:gd name="connsiteY2" fmla="*/ 144780 h 144780"/>
                <a:gd name="connsiteX3" fmla="*/ 0 w 144779"/>
                <a:gd name="connsiteY3" fmla="*/ 144780 h 14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779" h="144780"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06DC6D3-446F-4D35-A692-B6FECA5D8096}"/>
                </a:ext>
              </a:extLst>
            </p:cNvPr>
            <p:cNvSpPr/>
            <p:nvPr/>
          </p:nvSpPr>
          <p:spPr>
            <a:xfrm>
              <a:off x="1736770" y="2070312"/>
              <a:ext cx="144780" cy="144780"/>
            </a:xfrm>
            <a:custGeom>
              <a:avLst/>
              <a:gdLst>
                <a:gd name="connsiteX0" fmla="*/ 0 w 144780"/>
                <a:gd name="connsiteY0" fmla="*/ 0 h 144780"/>
                <a:gd name="connsiteX1" fmla="*/ 144780 w 144780"/>
                <a:gd name="connsiteY1" fmla="*/ 0 h 144780"/>
                <a:gd name="connsiteX2" fmla="*/ 144780 w 144780"/>
                <a:gd name="connsiteY2" fmla="*/ 144780 h 144780"/>
                <a:gd name="connsiteX3" fmla="*/ 0 w 144780"/>
                <a:gd name="connsiteY3" fmla="*/ 144780 h 14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780" h="144780"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2A925EF-F06B-4AEE-A60A-8B374E404C36}"/>
                </a:ext>
              </a:extLst>
            </p:cNvPr>
            <p:cNvSpPr/>
            <p:nvPr/>
          </p:nvSpPr>
          <p:spPr>
            <a:xfrm>
              <a:off x="1267188" y="2070312"/>
              <a:ext cx="144780" cy="144780"/>
            </a:xfrm>
            <a:custGeom>
              <a:avLst/>
              <a:gdLst>
                <a:gd name="connsiteX0" fmla="*/ 0 w 144780"/>
                <a:gd name="connsiteY0" fmla="*/ 0 h 144780"/>
                <a:gd name="connsiteX1" fmla="*/ 144780 w 144780"/>
                <a:gd name="connsiteY1" fmla="*/ 0 h 144780"/>
                <a:gd name="connsiteX2" fmla="*/ 144780 w 144780"/>
                <a:gd name="connsiteY2" fmla="*/ 144780 h 144780"/>
                <a:gd name="connsiteX3" fmla="*/ 0 w 144780"/>
                <a:gd name="connsiteY3" fmla="*/ 144780 h 14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780" h="144780"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383B1F5-3156-4FE4-95D2-DF88F699B9B8}"/>
                </a:ext>
              </a:extLst>
            </p:cNvPr>
            <p:cNvSpPr/>
            <p:nvPr/>
          </p:nvSpPr>
          <p:spPr>
            <a:xfrm>
              <a:off x="1574845" y="1868382"/>
              <a:ext cx="9525" cy="201929"/>
            </a:xfrm>
            <a:custGeom>
              <a:avLst/>
              <a:gdLst>
                <a:gd name="connsiteX0" fmla="*/ 0 w 9525"/>
                <a:gd name="connsiteY0" fmla="*/ 0 h 201929"/>
                <a:gd name="connsiteX1" fmla="*/ 0 w 9525"/>
                <a:gd name="connsiteY1" fmla="*/ 201930 h 201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1929">
                  <a:moveTo>
                    <a:pt x="0" y="0"/>
                  </a:moveTo>
                  <a:lnTo>
                    <a:pt x="0" y="20193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AD4C67D-BA82-4535-A5A7-62984E8ADDEE}"/>
                </a:ext>
              </a:extLst>
            </p:cNvPr>
            <p:cNvSpPr/>
            <p:nvPr/>
          </p:nvSpPr>
          <p:spPr>
            <a:xfrm>
              <a:off x="1339578" y="1969347"/>
              <a:ext cx="470535" cy="9525"/>
            </a:xfrm>
            <a:custGeom>
              <a:avLst/>
              <a:gdLst>
                <a:gd name="connsiteX0" fmla="*/ 0 w 470535"/>
                <a:gd name="connsiteY0" fmla="*/ 0 h 9525"/>
                <a:gd name="connsiteX1" fmla="*/ 470535 w 47053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0535" h="9525">
                  <a:moveTo>
                    <a:pt x="0" y="0"/>
                  </a:moveTo>
                  <a:lnTo>
                    <a:pt x="47053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239F575-87D2-479A-91B4-99582F141B4D}"/>
                </a:ext>
              </a:extLst>
            </p:cNvPr>
            <p:cNvSpPr/>
            <p:nvPr/>
          </p:nvSpPr>
          <p:spPr>
            <a:xfrm>
              <a:off x="1810113" y="1969347"/>
              <a:ext cx="9525" cy="100964"/>
            </a:xfrm>
            <a:custGeom>
              <a:avLst/>
              <a:gdLst>
                <a:gd name="connsiteX0" fmla="*/ 0 w 9525"/>
                <a:gd name="connsiteY0" fmla="*/ 0 h 100964"/>
                <a:gd name="connsiteX1" fmla="*/ 0 w 9525"/>
                <a:gd name="connsiteY1" fmla="*/ 100965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0964">
                  <a:moveTo>
                    <a:pt x="0" y="0"/>
                  </a:moveTo>
                  <a:lnTo>
                    <a:pt x="0" y="10096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AE815F4-F2E5-46B3-94FD-EBF257B0BE48}"/>
                </a:ext>
              </a:extLst>
            </p:cNvPr>
            <p:cNvSpPr/>
            <p:nvPr/>
          </p:nvSpPr>
          <p:spPr>
            <a:xfrm>
              <a:off x="1339578" y="1969347"/>
              <a:ext cx="9525" cy="100964"/>
            </a:xfrm>
            <a:custGeom>
              <a:avLst/>
              <a:gdLst>
                <a:gd name="connsiteX0" fmla="*/ 0 w 9525"/>
                <a:gd name="connsiteY0" fmla="*/ 0 h 100964"/>
                <a:gd name="connsiteX1" fmla="*/ 0 w 9525"/>
                <a:gd name="connsiteY1" fmla="*/ 100965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0964">
                  <a:moveTo>
                    <a:pt x="0" y="0"/>
                  </a:moveTo>
                  <a:lnTo>
                    <a:pt x="0" y="10096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8" name="Graphic 47">
            <a:extLst>
              <a:ext uri="{FF2B5EF4-FFF2-40B4-BE49-F238E27FC236}">
                <a16:creationId xmlns:a16="http://schemas.microsoft.com/office/drawing/2014/main" id="{A1F50AD6-3548-47E9-91C5-7F48B98CB549}"/>
              </a:ext>
            </a:extLst>
          </p:cNvPr>
          <p:cNvGrpSpPr/>
          <p:nvPr/>
        </p:nvGrpSpPr>
        <p:grpSpPr>
          <a:xfrm>
            <a:off x="9921200" y="1695027"/>
            <a:ext cx="602932" cy="550545"/>
            <a:chOff x="9921200" y="1695027"/>
            <a:chExt cx="602932" cy="550545"/>
          </a:xfrm>
          <a:noFill/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BABB7CA-FB88-4E83-8941-FC61273A70D1}"/>
                </a:ext>
              </a:extLst>
            </p:cNvPr>
            <p:cNvSpPr/>
            <p:nvPr/>
          </p:nvSpPr>
          <p:spPr>
            <a:xfrm>
              <a:off x="10226000" y="1908387"/>
              <a:ext cx="190499" cy="124777"/>
            </a:xfrm>
            <a:custGeom>
              <a:avLst/>
              <a:gdLst>
                <a:gd name="connsiteX0" fmla="*/ 0 w 190499"/>
                <a:gd name="connsiteY0" fmla="*/ 0 h 124777"/>
                <a:gd name="connsiteX1" fmla="*/ 0 w 190499"/>
                <a:gd name="connsiteY1" fmla="*/ 60960 h 124777"/>
                <a:gd name="connsiteX2" fmla="*/ 190500 w 190499"/>
                <a:gd name="connsiteY2" fmla="*/ 60960 h 124777"/>
                <a:gd name="connsiteX3" fmla="*/ 190500 w 190499"/>
                <a:gd name="connsiteY3" fmla="*/ 124777 h 12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499" h="124777">
                  <a:moveTo>
                    <a:pt x="0" y="0"/>
                  </a:moveTo>
                  <a:lnTo>
                    <a:pt x="0" y="60960"/>
                  </a:lnTo>
                  <a:lnTo>
                    <a:pt x="190500" y="60960"/>
                  </a:lnTo>
                  <a:lnTo>
                    <a:pt x="190500" y="12477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C185AF6-209B-4A38-A5B1-76A23BEC9E67}"/>
                </a:ext>
              </a:extLst>
            </p:cNvPr>
            <p:cNvSpPr/>
            <p:nvPr/>
          </p:nvSpPr>
          <p:spPr>
            <a:xfrm>
              <a:off x="10027880" y="1969347"/>
              <a:ext cx="198119" cy="63817"/>
            </a:xfrm>
            <a:custGeom>
              <a:avLst/>
              <a:gdLst>
                <a:gd name="connsiteX0" fmla="*/ 198120 w 198119"/>
                <a:gd name="connsiteY0" fmla="*/ 0 h 63817"/>
                <a:gd name="connsiteX1" fmla="*/ 0 w 198119"/>
                <a:gd name="connsiteY1" fmla="*/ 0 h 63817"/>
                <a:gd name="connsiteX2" fmla="*/ 0 w 198119"/>
                <a:gd name="connsiteY2" fmla="*/ 63817 h 6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119" h="63817">
                  <a:moveTo>
                    <a:pt x="198120" y="0"/>
                  </a:moveTo>
                  <a:lnTo>
                    <a:pt x="0" y="0"/>
                  </a:lnTo>
                  <a:lnTo>
                    <a:pt x="0" y="6381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4B1AD43-A03A-4BD5-9050-9CD9FB16B065}"/>
                </a:ext>
              </a:extLst>
            </p:cNvPr>
            <p:cNvSpPr/>
            <p:nvPr/>
          </p:nvSpPr>
          <p:spPr>
            <a:xfrm>
              <a:off x="10120272" y="1695027"/>
              <a:ext cx="213360" cy="213360"/>
            </a:xfrm>
            <a:custGeom>
              <a:avLst/>
              <a:gdLst>
                <a:gd name="connsiteX0" fmla="*/ 0 w 213360"/>
                <a:gd name="connsiteY0" fmla="*/ 0 h 213360"/>
                <a:gd name="connsiteX1" fmla="*/ 213360 w 213360"/>
                <a:gd name="connsiteY1" fmla="*/ 0 h 213360"/>
                <a:gd name="connsiteX2" fmla="*/ 213360 w 213360"/>
                <a:gd name="connsiteY2" fmla="*/ 213360 h 213360"/>
                <a:gd name="connsiteX3" fmla="*/ 0 w 213360"/>
                <a:gd name="connsiteY3" fmla="*/ 213360 h 213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360" h="213360">
                  <a:moveTo>
                    <a:pt x="0" y="0"/>
                  </a:moveTo>
                  <a:lnTo>
                    <a:pt x="213360" y="0"/>
                  </a:lnTo>
                  <a:lnTo>
                    <a:pt x="213360" y="213360"/>
                  </a:lnTo>
                  <a:lnTo>
                    <a:pt x="0" y="21336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C9A1410-E680-4ECD-AEC9-C3A5CFA7DB4E}"/>
                </a:ext>
              </a:extLst>
            </p:cNvPr>
            <p:cNvSpPr/>
            <p:nvPr/>
          </p:nvSpPr>
          <p:spPr>
            <a:xfrm>
              <a:off x="9921200" y="2033165"/>
              <a:ext cx="213359" cy="212407"/>
            </a:xfrm>
            <a:custGeom>
              <a:avLst/>
              <a:gdLst>
                <a:gd name="connsiteX0" fmla="*/ 0 w 213359"/>
                <a:gd name="connsiteY0" fmla="*/ 0 h 212407"/>
                <a:gd name="connsiteX1" fmla="*/ 213360 w 213359"/>
                <a:gd name="connsiteY1" fmla="*/ 0 h 212407"/>
                <a:gd name="connsiteX2" fmla="*/ 213360 w 213359"/>
                <a:gd name="connsiteY2" fmla="*/ 212408 h 212407"/>
                <a:gd name="connsiteX3" fmla="*/ 0 w 213359"/>
                <a:gd name="connsiteY3" fmla="*/ 212408 h 212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359" h="212407">
                  <a:moveTo>
                    <a:pt x="0" y="0"/>
                  </a:moveTo>
                  <a:lnTo>
                    <a:pt x="213360" y="0"/>
                  </a:lnTo>
                  <a:lnTo>
                    <a:pt x="213360" y="212408"/>
                  </a:lnTo>
                  <a:lnTo>
                    <a:pt x="0" y="21240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2858687-E5D9-40B1-B120-EA2693057114}"/>
                </a:ext>
              </a:extLst>
            </p:cNvPr>
            <p:cNvSpPr/>
            <p:nvPr/>
          </p:nvSpPr>
          <p:spPr>
            <a:xfrm>
              <a:off x="10310772" y="2033165"/>
              <a:ext cx="213360" cy="212407"/>
            </a:xfrm>
            <a:custGeom>
              <a:avLst/>
              <a:gdLst>
                <a:gd name="connsiteX0" fmla="*/ 0 w 213360"/>
                <a:gd name="connsiteY0" fmla="*/ 0 h 212407"/>
                <a:gd name="connsiteX1" fmla="*/ 213360 w 213360"/>
                <a:gd name="connsiteY1" fmla="*/ 0 h 212407"/>
                <a:gd name="connsiteX2" fmla="*/ 213360 w 213360"/>
                <a:gd name="connsiteY2" fmla="*/ 212408 h 212407"/>
                <a:gd name="connsiteX3" fmla="*/ 0 w 213360"/>
                <a:gd name="connsiteY3" fmla="*/ 212408 h 212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360" h="212407">
                  <a:moveTo>
                    <a:pt x="0" y="0"/>
                  </a:moveTo>
                  <a:lnTo>
                    <a:pt x="213360" y="0"/>
                  </a:lnTo>
                  <a:lnTo>
                    <a:pt x="213360" y="212408"/>
                  </a:lnTo>
                  <a:lnTo>
                    <a:pt x="0" y="21240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45" name="Graphic 57">
            <a:extLst>
              <a:ext uri="{FF2B5EF4-FFF2-40B4-BE49-F238E27FC236}">
                <a16:creationId xmlns:a16="http://schemas.microsoft.com/office/drawing/2014/main" id="{A4B0DE6E-9E12-481B-9CE4-CC4C13E3B226}"/>
              </a:ext>
            </a:extLst>
          </p:cNvPr>
          <p:cNvGrpSpPr/>
          <p:nvPr/>
        </p:nvGrpSpPr>
        <p:grpSpPr>
          <a:xfrm>
            <a:off x="9921200" y="3476057"/>
            <a:ext cx="618172" cy="453390"/>
            <a:chOff x="9921200" y="3476057"/>
            <a:chExt cx="618172" cy="453390"/>
          </a:xfrm>
          <a:noFill/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A0CB420-062E-428C-ADE0-139C3848F709}"/>
                </a:ext>
              </a:extLst>
            </p:cNvPr>
            <p:cNvSpPr/>
            <p:nvPr/>
          </p:nvSpPr>
          <p:spPr>
            <a:xfrm>
              <a:off x="10284102" y="3702752"/>
              <a:ext cx="148590" cy="9525"/>
            </a:xfrm>
            <a:custGeom>
              <a:avLst/>
              <a:gdLst>
                <a:gd name="connsiteX0" fmla="*/ 0 w 148590"/>
                <a:gd name="connsiteY0" fmla="*/ 0 h 9525"/>
                <a:gd name="connsiteX1" fmla="*/ 148590 w 14859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590" h="9525">
                  <a:moveTo>
                    <a:pt x="0" y="0"/>
                  </a:moveTo>
                  <a:lnTo>
                    <a:pt x="14859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8723957-88B6-41A2-8712-1FA4DE309D3C}"/>
                </a:ext>
              </a:extLst>
            </p:cNvPr>
            <p:cNvSpPr/>
            <p:nvPr/>
          </p:nvSpPr>
          <p:spPr>
            <a:xfrm>
              <a:off x="10358397" y="3529397"/>
              <a:ext cx="9525" cy="346710"/>
            </a:xfrm>
            <a:custGeom>
              <a:avLst/>
              <a:gdLst>
                <a:gd name="connsiteX0" fmla="*/ 0 w 9525"/>
                <a:gd name="connsiteY0" fmla="*/ 346710 h 346710"/>
                <a:gd name="connsiteX1" fmla="*/ 0 w 9525"/>
                <a:gd name="connsiteY1" fmla="*/ 0 h 346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46710">
                  <a:moveTo>
                    <a:pt x="0" y="34671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4762C2B-B4DE-453E-AA6F-5B2C294F1D63}"/>
                </a:ext>
              </a:extLst>
            </p:cNvPr>
            <p:cNvSpPr/>
            <p:nvPr/>
          </p:nvSpPr>
          <p:spPr>
            <a:xfrm>
              <a:off x="10358397" y="3529397"/>
              <a:ext cx="74295" cy="9525"/>
            </a:xfrm>
            <a:custGeom>
              <a:avLst/>
              <a:gdLst>
                <a:gd name="connsiteX0" fmla="*/ 0 w 74295"/>
                <a:gd name="connsiteY0" fmla="*/ 0 h 9525"/>
                <a:gd name="connsiteX1" fmla="*/ 74295 w 7429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295" h="9525">
                  <a:moveTo>
                    <a:pt x="0" y="0"/>
                  </a:moveTo>
                  <a:lnTo>
                    <a:pt x="7429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7E439F4-30E7-43D8-BBC0-F6CBB1150118}"/>
                </a:ext>
              </a:extLst>
            </p:cNvPr>
            <p:cNvSpPr/>
            <p:nvPr/>
          </p:nvSpPr>
          <p:spPr>
            <a:xfrm>
              <a:off x="10358397" y="3876107"/>
              <a:ext cx="74295" cy="9525"/>
            </a:xfrm>
            <a:custGeom>
              <a:avLst/>
              <a:gdLst>
                <a:gd name="connsiteX0" fmla="*/ 0 w 74295"/>
                <a:gd name="connsiteY0" fmla="*/ 0 h 9525"/>
                <a:gd name="connsiteX1" fmla="*/ 74295 w 7429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295" h="9525">
                  <a:moveTo>
                    <a:pt x="0" y="0"/>
                  </a:moveTo>
                  <a:lnTo>
                    <a:pt x="7429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123736C-7237-4363-8B69-323D82E6E77E}"/>
                </a:ext>
              </a:extLst>
            </p:cNvPr>
            <p:cNvSpPr/>
            <p:nvPr/>
          </p:nvSpPr>
          <p:spPr>
            <a:xfrm>
              <a:off x="10028832" y="3702752"/>
              <a:ext cx="148590" cy="9525"/>
            </a:xfrm>
            <a:custGeom>
              <a:avLst/>
              <a:gdLst>
                <a:gd name="connsiteX0" fmla="*/ 148590 w 148590"/>
                <a:gd name="connsiteY0" fmla="*/ 0 h 9525"/>
                <a:gd name="connsiteX1" fmla="*/ 0 w 14859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590" h="9525">
                  <a:moveTo>
                    <a:pt x="14859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2CA2083-F928-45CD-A080-13B7967592EB}"/>
                </a:ext>
              </a:extLst>
            </p:cNvPr>
            <p:cNvSpPr/>
            <p:nvPr/>
          </p:nvSpPr>
          <p:spPr>
            <a:xfrm>
              <a:off x="10102175" y="3529397"/>
              <a:ext cx="9525" cy="346710"/>
            </a:xfrm>
            <a:custGeom>
              <a:avLst/>
              <a:gdLst>
                <a:gd name="connsiteX0" fmla="*/ 0 w 9525"/>
                <a:gd name="connsiteY0" fmla="*/ 346710 h 346710"/>
                <a:gd name="connsiteX1" fmla="*/ 0 w 9525"/>
                <a:gd name="connsiteY1" fmla="*/ 0 h 346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46710">
                  <a:moveTo>
                    <a:pt x="0" y="34671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276D4E1E-4E78-4061-9337-ED79CD8A83E2}"/>
                </a:ext>
              </a:extLst>
            </p:cNvPr>
            <p:cNvSpPr/>
            <p:nvPr/>
          </p:nvSpPr>
          <p:spPr>
            <a:xfrm>
              <a:off x="10028832" y="3529397"/>
              <a:ext cx="73342" cy="9525"/>
            </a:xfrm>
            <a:custGeom>
              <a:avLst/>
              <a:gdLst>
                <a:gd name="connsiteX0" fmla="*/ 73343 w 73342"/>
                <a:gd name="connsiteY0" fmla="*/ 0 h 9525"/>
                <a:gd name="connsiteX1" fmla="*/ 0 w 7334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342" h="9525">
                  <a:moveTo>
                    <a:pt x="73343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DD20FB8-393F-4E65-A63D-85E005DB78A7}"/>
                </a:ext>
              </a:extLst>
            </p:cNvPr>
            <p:cNvSpPr/>
            <p:nvPr/>
          </p:nvSpPr>
          <p:spPr>
            <a:xfrm>
              <a:off x="10028832" y="3876107"/>
              <a:ext cx="73342" cy="9525"/>
            </a:xfrm>
            <a:custGeom>
              <a:avLst/>
              <a:gdLst>
                <a:gd name="connsiteX0" fmla="*/ 73343 w 73342"/>
                <a:gd name="connsiteY0" fmla="*/ 0 h 9525"/>
                <a:gd name="connsiteX1" fmla="*/ 0 w 7334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342" h="9525">
                  <a:moveTo>
                    <a:pt x="73343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61EE52E-70B1-40A3-AE99-7B68587C32C8}"/>
                </a:ext>
              </a:extLst>
            </p:cNvPr>
            <p:cNvSpPr/>
            <p:nvPr/>
          </p:nvSpPr>
          <p:spPr>
            <a:xfrm>
              <a:off x="10177422" y="3649412"/>
              <a:ext cx="106679" cy="106679"/>
            </a:xfrm>
            <a:custGeom>
              <a:avLst/>
              <a:gdLst>
                <a:gd name="connsiteX0" fmla="*/ 106680 w 106679"/>
                <a:gd name="connsiteY0" fmla="*/ 53340 h 106679"/>
                <a:gd name="connsiteX1" fmla="*/ 53340 w 106679"/>
                <a:gd name="connsiteY1" fmla="*/ 106680 h 106679"/>
                <a:gd name="connsiteX2" fmla="*/ 0 w 106679"/>
                <a:gd name="connsiteY2" fmla="*/ 53340 h 106679"/>
                <a:gd name="connsiteX3" fmla="*/ 53340 w 106679"/>
                <a:gd name="connsiteY3" fmla="*/ 0 h 106679"/>
                <a:gd name="connsiteX4" fmla="*/ 106680 w 106679"/>
                <a:gd name="connsiteY4" fmla="*/ 53340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679" h="106679">
                  <a:moveTo>
                    <a:pt x="106680" y="53340"/>
                  </a:moveTo>
                  <a:cubicBezTo>
                    <a:pt x="106680" y="82799"/>
                    <a:pt x="82799" y="106680"/>
                    <a:pt x="53340" y="106680"/>
                  </a:cubicBezTo>
                  <a:cubicBezTo>
                    <a:pt x="23881" y="106680"/>
                    <a:pt x="0" y="82799"/>
                    <a:pt x="0" y="53340"/>
                  </a:cubicBezTo>
                  <a:cubicBezTo>
                    <a:pt x="0" y="23881"/>
                    <a:pt x="23881" y="0"/>
                    <a:pt x="53340" y="0"/>
                  </a:cubicBezTo>
                  <a:cubicBezTo>
                    <a:pt x="82799" y="0"/>
                    <a:pt x="106680" y="23881"/>
                    <a:pt x="106680" y="5334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4BD61CF-89D1-486A-BBB0-9725081437C6}"/>
                </a:ext>
              </a:extLst>
            </p:cNvPr>
            <p:cNvSpPr/>
            <p:nvPr/>
          </p:nvSpPr>
          <p:spPr>
            <a:xfrm>
              <a:off x="10432692" y="3649412"/>
              <a:ext cx="106679" cy="106679"/>
            </a:xfrm>
            <a:custGeom>
              <a:avLst/>
              <a:gdLst>
                <a:gd name="connsiteX0" fmla="*/ 53340 w 106679"/>
                <a:gd name="connsiteY0" fmla="*/ 0 h 106679"/>
                <a:gd name="connsiteX1" fmla="*/ 106680 w 106679"/>
                <a:gd name="connsiteY1" fmla="*/ 53340 h 106679"/>
                <a:gd name="connsiteX2" fmla="*/ 53340 w 106679"/>
                <a:gd name="connsiteY2" fmla="*/ 106680 h 106679"/>
                <a:gd name="connsiteX3" fmla="*/ 0 w 106679"/>
                <a:gd name="connsiteY3" fmla="*/ 53340 h 106679"/>
                <a:gd name="connsiteX4" fmla="*/ 53340 w 106679"/>
                <a:gd name="connsiteY4" fmla="*/ 0 h 106679"/>
                <a:gd name="connsiteX5" fmla="*/ 53340 w 106679"/>
                <a:gd name="connsiteY5" fmla="*/ 0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679" h="106679">
                  <a:moveTo>
                    <a:pt x="53340" y="0"/>
                  </a:moveTo>
                  <a:cubicBezTo>
                    <a:pt x="82867" y="0"/>
                    <a:pt x="106680" y="23813"/>
                    <a:pt x="106680" y="53340"/>
                  </a:cubicBezTo>
                  <a:cubicBezTo>
                    <a:pt x="106680" y="82867"/>
                    <a:pt x="82867" y="106680"/>
                    <a:pt x="53340" y="106680"/>
                  </a:cubicBezTo>
                  <a:cubicBezTo>
                    <a:pt x="23813" y="106680"/>
                    <a:pt x="0" y="82867"/>
                    <a:pt x="0" y="53340"/>
                  </a:cubicBezTo>
                  <a:cubicBezTo>
                    <a:pt x="0" y="23813"/>
                    <a:pt x="23813" y="0"/>
                    <a:pt x="53340" y="0"/>
                  </a:cubicBezTo>
                  <a:lnTo>
                    <a:pt x="53340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681DA9E-140E-45F5-8CFD-035E3C1D6C34}"/>
                </a:ext>
              </a:extLst>
            </p:cNvPr>
            <p:cNvSpPr/>
            <p:nvPr/>
          </p:nvSpPr>
          <p:spPr>
            <a:xfrm>
              <a:off x="9921200" y="3649412"/>
              <a:ext cx="106680" cy="106679"/>
            </a:xfrm>
            <a:custGeom>
              <a:avLst/>
              <a:gdLst>
                <a:gd name="connsiteX0" fmla="*/ 106680 w 106680"/>
                <a:gd name="connsiteY0" fmla="*/ 53340 h 106679"/>
                <a:gd name="connsiteX1" fmla="*/ 53340 w 106680"/>
                <a:gd name="connsiteY1" fmla="*/ 106680 h 106679"/>
                <a:gd name="connsiteX2" fmla="*/ 0 w 106680"/>
                <a:gd name="connsiteY2" fmla="*/ 53340 h 106679"/>
                <a:gd name="connsiteX3" fmla="*/ 53340 w 106680"/>
                <a:gd name="connsiteY3" fmla="*/ 0 h 106679"/>
                <a:gd name="connsiteX4" fmla="*/ 106680 w 106680"/>
                <a:gd name="connsiteY4" fmla="*/ 53340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680" h="106679">
                  <a:moveTo>
                    <a:pt x="106680" y="53340"/>
                  </a:moveTo>
                  <a:cubicBezTo>
                    <a:pt x="106680" y="82799"/>
                    <a:pt x="82799" y="106680"/>
                    <a:pt x="53340" y="106680"/>
                  </a:cubicBezTo>
                  <a:cubicBezTo>
                    <a:pt x="23881" y="106680"/>
                    <a:pt x="0" y="82799"/>
                    <a:pt x="0" y="53340"/>
                  </a:cubicBezTo>
                  <a:cubicBezTo>
                    <a:pt x="0" y="23881"/>
                    <a:pt x="23881" y="0"/>
                    <a:pt x="53340" y="0"/>
                  </a:cubicBezTo>
                  <a:cubicBezTo>
                    <a:pt x="82799" y="0"/>
                    <a:pt x="106680" y="23881"/>
                    <a:pt x="106680" y="5334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8F5A4B5E-0206-4D89-9751-EAC1874FE776}"/>
                </a:ext>
              </a:extLst>
            </p:cNvPr>
            <p:cNvSpPr/>
            <p:nvPr/>
          </p:nvSpPr>
          <p:spPr>
            <a:xfrm>
              <a:off x="10432692" y="3476057"/>
              <a:ext cx="106679" cy="106680"/>
            </a:xfrm>
            <a:custGeom>
              <a:avLst/>
              <a:gdLst>
                <a:gd name="connsiteX0" fmla="*/ 53340 w 106679"/>
                <a:gd name="connsiteY0" fmla="*/ 0 h 106680"/>
                <a:gd name="connsiteX1" fmla="*/ 106680 w 106679"/>
                <a:gd name="connsiteY1" fmla="*/ 53340 h 106680"/>
                <a:gd name="connsiteX2" fmla="*/ 53340 w 106679"/>
                <a:gd name="connsiteY2" fmla="*/ 106680 h 106680"/>
                <a:gd name="connsiteX3" fmla="*/ 0 w 106679"/>
                <a:gd name="connsiteY3" fmla="*/ 53340 h 106680"/>
                <a:gd name="connsiteX4" fmla="*/ 0 w 106679"/>
                <a:gd name="connsiteY4" fmla="*/ 53340 h 106680"/>
                <a:gd name="connsiteX5" fmla="*/ 53340 w 106679"/>
                <a:gd name="connsiteY5" fmla="*/ 0 h 106680"/>
                <a:gd name="connsiteX6" fmla="*/ 53340 w 106679"/>
                <a:gd name="connsiteY6" fmla="*/ 0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679" h="106680">
                  <a:moveTo>
                    <a:pt x="53340" y="0"/>
                  </a:moveTo>
                  <a:cubicBezTo>
                    <a:pt x="82867" y="0"/>
                    <a:pt x="106680" y="23813"/>
                    <a:pt x="106680" y="53340"/>
                  </a:cubicBezTo>
                  <a:cubicBezTo>
                    <a:pt x="106680" y="82868"/>
                    <a:pt x="82867" y="106680"/>
                    <a:pt x="53340" y="106680"/>
                  </a:cubicBezTo>
                  <a:cubicBezTo>
                    <a:pt x="23813" y="106680"/>
                    <a:pt x="0" y="82868"/>
                    <a:pt x="0" y="53340"/>
                  </a:cubicBezTo>
                  <a:lnTo>
                    <a:pt x="0" y="53340"/>
                  </a:lnTo>
                  <a:cubicBezTo>
                    <a:pt x="0" y="23813"/>
                    <a:pt x="23813" y="0"/>
                    <a:pt x="53340" y="0"/>
                  </a:cubicBezTo>
                  <a:lnTo>
                    <a:pt x="53340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FA692AC9-84A6-4633-B43B-A512DA7A778B}"/>
                </a:ext>
              </a:extLst>
            </p:cNvPr>
            <p:cNvSpPr/>
            <p:nvPr/>
          </p:nvSpPr>
          <p:spPr>
            <a:xfrm>
              <a:off x="9921200" y="3476057"/>
              <a:ext cx="106680" cy="106680"/>
            </a:xfrm>
            <a:custGeom>
              <a:avLst/>
              <a:gdLst>
                <a:gd name="connsiteX0" fmla="*/ 106680 w 106680"/>
                <a:gd name="connsiteY0" fmla="*/ 53340 h 106680"/>
                <a:gd name="connsiteX1" fmla="*/ 53340 w 106680"/>
                <a:gd name="connsiteY1" fmla="*/ 106680 h 106680"/>
                <a:gd name="connsiteX2" fmla="*/ 0 w 106680"/>
                <a:gd name="connsiteY2" fmla="*/ 53340 h 106680"/>
                <a:gd name="connsiteX3" fmla="*/ 53340 w 106680"/>
                <a:gd name="connsiteY3" fmla="*/ 0 h 106680"/>
                <a:gd name="connsiteX4" fmla="*/ 106680 w 106680"/>
                <a:gd name="connsiteY4" fmla="*/ 53340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680" h="106680">
                  <a:moveTo>
                    <a:pt x="106680" y="53340"/>
                  </a:moveTo>
                  <a:cubicBezTo>
                    <a:pt x="106680" y="82799"/>
                    <a:pt x="82799" y="106680"/>
                    <a:pt x="53340" y="106680"/>
                  </a:cubicBezTo>
                  <a:cubicBezTo>
                    <a:pt x="23881" y="106680"/>
                    <a:pt x="0" y="82799"/>
                    <a:pt x="0" y="53340"/>
                  </a:cubicBezTo>
                  <a:cubicBezTo>
                    <a:pt x="0" y="23881"/>
                    <a:pt x="23881" y="0"/>
                    <a:pt x="53340" y="0"/>
                  </a:cubicBezTo>
                  <a:cubicBezTo>
                    <a:pt x="82799" y="0"/>
                    <a:pt x="106680" y="23881"/>
                    <a:pt x="106680" y="5334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D4B9D28-80D4-405F-9B9A-43166C21E972}"/>
                </a:ext>
              </a:extLst>
            </p:cNvPr>
            <p:cNvSpPr/>
            <p:nvPr/>
          </p:nvSpPr>
          <p:spPr>
            <a:xfrm>
              <a:off x="10432692" y="3822767"/>
              <a:ext cx="106679" cy="106680"/>
            </a:xfrm>
            <a:custGeom>
              <a:avLst/>
              <a:gdLst>
                <a:gd name="connsiteX0" fmla="*/ 53340 w 106679"/>
                <a:gd name="connsiteY0" fmla="*/ 0 h 106680"/>
                <a:gd name="connsiteX1" fmla="*/ 106680 w 106679"/>
                <a:gd name="connsiteY1" fmla="*/ 53340 h 106680"/>
                <a:gd name="connsiteX2" fmla="*/ 53340 w 106679"/>
                <a:gd name="connsiteY2" fmla="*/ 106680 h 106680"/>
                <a:gd name="connsiteX3" fmla="*/ 0 w 106679"/>
                <a:gd name="connsiteY3" fmla="*/ 53340 h 106680"/>
                <a:gd name="connsiteX4" fmla="*/ 53340 w 106679"/>
                <a:gd name="connsiteY4" fmla="*/ 0 h 106680"/>
                <a:gd name="connsiteX5" fmla="*/ 53340 w 106679"/>
                <a:gd name="connsiteY5" fmla="*/ 0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679" h="106680">
                  <a:moveTo>
                    <a:pt x="53340" y="0"/>
                  </a:moveTo>
                  <a:cubicBezTo>
                    <a:pt x="82867" y="0"/>
                    <a:pt x="106680" y="23813"/>
                    <a:pt x="106680" y="53340"/>
                  </a:cubicBezTo>
                  <a:cubicBezTo>
                    <a:pt x="106680" y="82868"/>
                    <a:pt x="82867" y="106680"/>
                    <a:pt x="53340" y="106680"/>
                  </a:cubicBezTo>
                  <a:cubicBezTo>
                    <a:pt x="23813" y="106680"/>
                    <a:pt x="0" y="82868"/>
                    <a:pt x="0" y="53340"/>
                  </a:cubicBezTo>
                  <a:cubicBezTo>
                    <a:pt x="0" y="23813"/>
                    <a:pt x="23813" y="0"/>
                    <a:pt x="53340" y="0"/>
                  </a:cubicBezTo>
                  <a:lnTo>
                    <a:pt x="53340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B1B7542-8C2F-44EF-BF17-FA80E841D2CC}"/>
                </a:ext>
              </a:extLst>
            </p:cNvPr>
            <p:cNvSpPr/>
            <p:nvPr/>
          </p:nvSpPr>
          <p:spPr>
            <a:xfrm>
              <a:off x="9921200" y="3822767"/>
              <a:ext cx="106680" cy="106679"/>
            </a:xfrm>
            <a:custGeom>
              <a:avLst/>
              <a:gdLst>
                <a:gd name="connsiteX0" fmla="*/ 106680 w 106680"/>
                <a:gd name="connsiteY0" fmla="*/ 53340 h 106679"/>
                <a:gd name="connsiteX1" fmla="*/ 53340 w 106680"/>
                <a:gd name="connsiteY1" fmla="*/ 106680 h 106679"/>
                <a:gd name="connsiteX2" fmla="*/ 0 w 106680"/>
                <a:gd name="connsiteY2" fmla="*/ 53340 h 106679"/>
                <a:gd name="connsiteX3" fmla="*/ 53340 w 106680"/>
                <a:gd name="connsiteY3" fmla="*/ 0 h 106679"/>
                <a:gd name="connsiteX4" fmla="*/ 106680 w 106680"/>
                <a:gd name="connsiteY4" fmla="*/ 53340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680" h="106679">
                  <a:moveTo>
                    <a:pt x="106680" y="53340"/>
                  </a:moveTo>
                  <a:cubicBezTo>
                    <a:pt x="106680" y="82799"/>
                    <a:pt x="82799" y="106680"/>
                    <a:pt x="53340" y="106680"/>
                  </a:cubicBezTo>
                  <a:cubicBezTo>
                    <a:pt x="23881" y="106680"/>
                    <a:pt x="0" y="82799"/>
                    <a:pt x="0" y="53340"/>
                  </a:cubicBezTo>
                  <a:cubicBezTo>
                    <a:pt x="0" y="23881"/>
                    <a:pt x="23881" y="0"/>
                    <a:pt x="53340" y="0"/>
                  </a:cubicBezTo>
                  <a:cubicBezTo>
                    <a:pt x="82799" y="0"/>
                    <a:pt x="106680" y="23881"/>
                    <a:pt x="106680" y="5334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5" name="Graphic 67">
            <a:extLst>
              <a:ext uri="{FF2B5EF4-FFF2-40B4-BE49-F238E27FC236}">
                <a16:creationId xmlns:a16="http://schemas.microsoft.com/office/drawing/2014/main" id="{9E103581-C20A-4150-A52E-B2223D22A883}"/>
              </a:ext>
            </a:extLst>
          </p:cNvPr>
          <p:cNvGrpSpPr/>
          <p:nvPr/>
        </p:nvGrpSpPr>
        <p:grpSpPr>
          <a:xfrm>
            <a:off x="9978350" y="5133262"/>
            <a:ext cx="491490" cy="615315"/>
            <a:chOff x="9978350" y="5133262"/>
            <a:chExt cx="491490" cy="615315"/>
          </a:xfrm>
          <a:noFill/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2BCC823D-5AA3-4485-9F87-6A013B41344F}"/>
                </a:ext>
              </a:extLst>
            </p:cNvPr>
            <p:cNvSpPr/>
            <p:nvPr/>
          </p:nvSpPr>
          <p:spPr>
            <a:xfrm>
              <a:off x="10123130" y="5440920"/>
              <a:ext cx="201929" cy="9525"/>
            </a:xfrm>
            <a:custGeom>
              <a:avLst/>
              <a:gdLst>
                <a:gd name="connsiteX0" fmla="*/ 0 w 201929"/>
                <a:gd name="connsiteY0" fmla="*/ 0 h 9525"/>
                <a:gd name="connsiteX1" fmla="*/ 201930 w 20192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1929" h="9525">
                  <a:moveTo>
                    <a:pt x="0" y="0"/>
                  </a:moveTo>
                  <a:lnTo>
                    <a:pt x="20193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F8D62B1-7E53-43CA-93B6-4ECF84F0E5F7}"/>
                </a:ext>
              </a:extLst>
            </p:cNvPr>
            <p:cNvSpPr/>
            <p:nvPr/>
          </p:nvSpPr>
          <p:spPr>
            <a:xfrm>
              <a:off x="10224095" y="5205652"/>
              <a:ext cx="9525" cy="470535"/>
            </a:xfrm>
            <a:custGeom>
              <a:avLst/>
              <a:gdLst>
                <a:gd name="connsiteX0" fmla="*/ 0 w 9525"/>
                <a:gd name="connsiteY0" fmla="*/ 470535 h 470535"/>
                <a:gd name="connsiteX1" fmla="*/ 0 w 9525"/>
                <a:gd name="connsiteY1" fmla="*/ 0 h 470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70535">
                  <a:moveTo>
                    <a:pt x="0" y="47053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2DDE29FF-57D3-498C-9BA1-787649C8228D}"/>
                </a:ext>
              </a:extLst>
            </p:cNvPr>
            <p:cNvSpPr/>
            <p:nvPr/>
          </p:nvSpPr>
          <p:spPr>
            <a:xfrm>
              <a:off x="10224095" y="5205652"/>
              <a:ext cx="100964" cy="9525"/>
            </a:xfrm>
            <a:custGeom>
              <a:avLst/>
              <a:gdLst>
                <a:gd name="connsiteX0" fmla="*/ 0 w 100964"/>
                <a:gd name="connsiteY0" fmla="*/ 0 h 9525"/>
                <a:gd name="connsiteX1" fmla="*/ 100965 w 10096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964" h="9525">
                  <a:moveTo>
                    <a:pt x="0" y="0"/>
                  </a:moveTo>
                  <a:lnTo>
                    <a:pt x="10096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9323F42-CFF8-4B35-803B-D4738418BB00}"/>
                </a:ext>
              </a:extLst>
            </p:cNvPr>
            <p:cNvSpPr/>
            <p:nvPr/>
          </p:nvSpPr>
          <p:spPr>
            <a:xfrm>
              <a:off x="10224095" y="5676187"/>
              <a:ext cx="100964" cy="9525"/>
            </a:xfrm>
            <a:custGeom>
              <a:avLst/>
              <a:gdLst>
                <a:gd name="connsiteX0" fmla="*/ 0 w 100964"/>
                <a:gd name="connsiteY0" fmla="*/ 0 h 9525"/>
                <a:gd name="connsiteX1" fmla="*/ 100965 w 10096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964" h="9525">
                  <a:moveTo>
                    <a:pt x="0" y="0"/>
                  </a:moveTo>
                  <a:lnTo>
                    <a:pt x="10096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4BD93B90-53DE-4834-9FB4-620E50A5B727}"/>
                </a:ext>
              </a:extLst>
            </p:cNvPr>
            <p:cNvSpPr/>
            <p:nvPr/>
          </p:nvSpPr>
          <p:spPr>
            <a:xfrm>
              <a:off x="9978350" y="5368530"/>
              <a:ext cx="144780" cy="144779"/>
            </a:xfrm>
            <a:custGeom>
              <a:avLst/>
              <a:gdLst>
                <a:gd name="connsiteX0" fmla="*/ 144780 w 144780"/>
                <a:gd name="connsiteY0" fmla="*/ 72390 h 144779"/>
                <a:gd name="connsiteX1" fmla="*/ 72390 w 144780"/>
                <a:gd name="connsiteY1" fmla="*/ 144780 h 144779"/>
                <a:gd name="connsiteX2" fmla="*/ 0 w 144780"/>
                <a:gd name="connsiteY2" fmla="*/ 72390 h 144779"/>
                <a:gd name="connsiteX3" fmla="*/ 72390 w 144780"/>
                <a:gd name="connsiteY3" fmla="*/ 0 h 144779"/>
                <a:gd name="connsiteX4" fmla="*/ 144780 w 144780"/>
                <a:gd name="connsiteY4" fmla="*/ 72390 h 144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780" h="144779">
                  <a:moveTo>
                    <a:pt x="144780" y="72390"/>
                  </a:moveTo>
                  <a:cubicBezTo>
                    <a:pt x="144780" y="112370"/>
                    <a:pt x="112370" y="144780"/>
                    <a:pt x="72390" y="144780"/>
                  </a:cubicBezTo>
                  <a:cubicBezTo>
                    <a:pt x="32410" y="144780"/>
                    <a:pt x="0" y="112370"/>
                    <a:pt x="0" y="72390"/>
                  </a:cubicBezTo>
                  <a:cubicBezTo>
                    <a:pt x="0" y="32410"/>
                    <a:pt x="32410" y="0"/>
                    <a:pt x="72390" y="0"/>
                  </a:cubicBezTo>
                  <a:cubicBezTo>
                    <a:pt x="112370" y="0"/>
                    <a:pt x="144780" y="32410"/>
                    <a:pt x="144780" y="7239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9288E8E-128E-44F9-A61A-7B4F48C65D99}"/>
                </a:ext>
              </a:extLst>
            </p:cNvPr>
            <p:cNvSpPr/>
            <p:nvPr/>
          </p:nvSpPr>
          <p:spPr>
            <a:xfrm>
              <a:off x="10325060" y="5368530"/>
              <a:ext cx="144779" cy="144779"/>
            </a:xfrm>
            <a:custGeom>
              <a:avLst/>
              <a:gdLst>
                <a:gd name="connsiteX0" fmla="*/ 144780 w 144779"/>
                <a:gd name="connsiteY0" fmla="*/ 72390 h 144779"/>
                <a:gd name="connsiteX1" fmla="*/ 72390 w 144779"/>
                <a:gd name="connsiteY1" fmla="*/ 144780 h 144779"/>
                <a:gd name="connsiteX2" fmla="*/ 0 w 144779"/>
                <a:gd name="connsiteY2" fmla="*/ 72390 h 144779"/>
                <a:gd name="connsiteX3" fmla="*/ 72390 w 144779"/>
                <a:gd name="connsiteY3" fmla="*/ 0 h 144779"/>
                <a:gd name="connsiteX4" fmla="*/ 144780 w 144779"/>
                <a:gd name="connsiteY4" fmla="*/ 72390 h 144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779" h="144779">
                  <a:moveTo>
                    <a:pt x="144780" y="72390"/>
                  </a:moveTo>
                  <a:cubicBezTo>
                    <a:pt x="144780" y="112370"/>
                    <a:pt x="112370" y="144780"/>
                    <a:pt x="72390" y="144780"/>
                  </a:cubicBezTo>
                  <a:cubicBezTo>
                    <a:pt x="32410" y="144780"/>
                    <a:pt x="0" y="112370"/>
                    <a:pt x="0" y="72390"/>
                  </a:cubicBezTo>
                  <a:cubicBezTo>
                    <a:pt x="0" y="32410"/>
                    <a:pt x="32410" y="0"/>
                    <a:pt x="72390" y="0"/>
                  </a:cubicBezTo>
                  <a:cubicBezTo>
                    <a:pt x="112370" y="0"/>
                    <a:pt x="144780" y="32410"/>
                    <a:pt x="144780" y="7239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25DED0E-CB73-4A1F-8275-E85FF9E60ACC}"/>
                </a:ext>
              </a:extLst>
            </p:cNvPr>
            <p:cNvSpPr/>
            <p:nvPr/>
          </p:nvSpPr>
          <p:spPr>
            <a:xfrm>
              <a:off x="10325060" y="5133262"/>
              <a:ext cx="144779" cy="144780"/>
            </a:xfrm>
            <a:custGeom>
              <a:avLst/>
              <a:gdLst>
                <a:gd name="connsiteX0" fmla="*/ 144780 w 144779"/>
                <a:gd name="connsiteY0" fmla="*/ 72390 h 144780"/>
                <a:gd name="connsiteX1" fmla="*/ 72390 w 144779"/>
                <a:gd name="connsiteY1" fmla="*/ 144780 h 144780"/>
                <a:gd name="connsiteX2" fmla="*/ 0 w 144779"/>
                <a:gd name="connsiteY2" fmla="*/ 72390 h 144780"/>
                <a:gd name="connsiteX3" fmla="*/ 72390 w 144779"/>
                <a:gd name="connsiteY3" fmla="*/ 0 h 144780"/>
                <a:gd name="connsiteX4" fmla="*/ 144780 w 144779"/>
                <a:gd name="connsiteY4" fmla="*/ 72390 h 14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779" h="144780">
                  <a:moveTo>
                    <a:pt x="144780" y="72390"/>
                  </a:moveTo>
                  <a:cubicBezTo>
                    <a:pt x="144780" y="112370"/>
                    <a:pt x="112370" y="144780"/>
                    <a:pt x="72390" y="144780"/>
                  </a:cubicBezTo>
                  <a:cubicBezTo>
                    <a:pt x="32410" y="144780"/>
                    <a:pt x="0" y="112370"/>
                    <a:pt x="0" y="72390"/>
                  </a:cubicBezTo>
                  <a:cubicBezTo>
                    <a:pt x="0" y="32410"/>
                    <a:pt x="32410" y="0"/>
                    <a:pt x="72390" y="0"/>
                  </a:cubicBezTo>
                  <a:cubicBezTo>
                    <a:pt x="112370" y="0"/>
                    <a:pt x="144780" y="32410"/>
                    <a:pt x="144780" y="7239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D90791-43F6-4D81-BEE5-51F2ED258C08}"/>
                </a:ext>
              </a:extLst>
            </p:cNvPr>
            <p:cNvSpPr/>
            <p:nvPr/>
          </p:nvSpPr>
          <p:spPr>
            <a:xfrm>
              <a:off x="10325060" y="5603797"/>
              <a:ext cx="144779" cy="144779"/>
            </a:xfrm>
            <a:custGeom>
              <a:avLst/>
              <a:gdLst>
                <a:gd name="connsiteX0" fmla="*/ 144780 w 144779"/>
                <a:gd name="connsiteY0" fmla="*/ 72390 h 144779"/>
                <a:gd name="connsiteX1" fmla="*/ 72390 w 144779"/>
                <a:gd name="connsiteY1" fmla="*/ 144780 h 144779"/>
                <a:gd name="connsiteX2" fmla="*/ 0 w 144779"/>
                <a:gd name="connsiteY2" fmla="*/ 72390 h 144779"/>
                <a:gd name="connsiteX3" fmla="*/ 72390 w 144779"/>
                <a:gd name="connsiteY3" fmla="*/ 0 h 144779"/>
                <a:gd name="connsiteX4" fmla="*/ 144780 w 144779"/>
                <a:gd name="connsiteY4" fmla="*/ 72390 h 144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779" h="144779">
                  <a:moveTo>
                    <a:pt x="144780" y="72390"/>
                  </a:moveTo>
                  <a:cubicBezTo>
                    <a:pt x="144780" y="112370"/>
                    <a:pt x="112370" y="144780"/>
                    <a:pt x="72390" y="144780"/>
                  </a:cubicBezTo>
                  <a:cubicBezTo>
                    <a:pt x="32410" y="144780"/>
                    <a:pt x="0" y="112370"/>
                    <a:pt x="0" y="72390"/>
                  </a:cubicBezTo>
                  <a:cubicBezTo>
                    <a:pt x="0" y="32410"/>
                    <a:pt x="32410" y="0"/>
                    <a:pt x="72390" y="0"/>
                  </a:cubicBezTo>
                  <a:cubicBezTo>
                    <a:pt x="112370" y="0"/>
                    <a:pt x="144780" y="32410"/>
                    <a:pt x="144780" y="7239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6" name="Graphic 41">
            <a:extLst>
              <a:ext uri="{FF2B5EF4-FFF2-40B4-BE49-F238E27FC236}">
                <a16:creationId xmlns:a16="http://schemas.microsoft.com/office/drawing/2014/main" id="{C33BD086-7615-4963-8668-B23F09EC7A94}"/>
              </a:ext>
            </a:extLst>
          </p:cNvPr>
          <p:cNvGrpSpPr/>
          <p:nvPr/>
        </p:nvGrpSpPr>
        <p:grpSpPr>
          <a:xfrm>
            <a:off x="3487841" y="1666452"/>
            <a:ext cx="491489" cy="614362"/>
            <a:chOff x="3487841" y="1666452"/>
            <a:chExt cx="491489" cy="614362"/>
          </a:xfrm>
          <a:noFill/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7D1525B7-251B-4B8C-9434-6DBA70758902}"/>
                </a:ext>
              </a:extLst>
            </p:cNvPr>
            <p:cNvSpPr/>
            <p:nvPr/>
          </p:nvSpPr>
          <p:spPr>
            <a:xfrm>
              <a:off x="3487841" y="1901720"/>
              <a:ext cx="144780" cy="144779"/>
            </a:xfrm>
            <a:custGeom>
              <a:avLst/>
              <a:gdLst>
                <a:gd name="connsiteX0" fmla="*/ 0 w 144780"/>
                <a:gd name="connsiteY0" fmla="*/ 0 h 144779"/>
                <a:gd name="connsiteX1" fmla="*/ 144780 w 144780"/>
                <a:gd name="connsiteY1" fmla="*/ 0 h 144779"/>
                <a:gd name="connsiteX2" fmla="*/ 144780 w 144780"/>
                <a:gd name="connsiteY2" fmla="*/ 144780 h 144779"/>
                <a:gd name="connsiteX3" fmla="*/ 0 w 144780"/>
                <a:gd name="connsiteY3" fmla="*/ 144780 h 144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780" h="144779"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659849C2-B99A-4954-B59E-735D029CEB2D}"/>
                </a:ext>
              </a:extLst>
            </p:cNvPr>
            <p:cNvSpPr/>
            <p:nvPr/>
          </p:nvSpPr>
          <p:spPr>
            <a:xfrm>
              <a:off x="3834551" y="1901720"/>
              <a:ext cx="144780" cy="144779"/>
            </a:xfrm>
            <a:custGeom>
              <a:avLst/>
              <a:gdLst>
                <a:gd name="connsiteX0" fmla="*/ 0 w 144780"/>
                <a:gd name="connsiteY0" fmla="*/ 0 h 144779"/>
                <a:gd name="connsiteX1" fmla="*/ 144780 w 144780"/>
                <a:gd name="connsiteY1" fmla="*/ 0 h 144779"/>
                <a:gd name="connsiteX2" fmla="*/ 144780 w 144780"/>
                <a:gd name="connsiteY2" fmla="*/ 144780 h 144779"/>
                <a:gd name="connsiteX3" fmla="*/ 0 w 144780"/>
                <a:gd name="connsiteY3" fmla="*/ 144780 h 144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780" h="144779"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B8E0457-D19A-439A-AF42-FB04A464378D}"/>
                </a:ext>
              </a:extLst>
            </p:cNvPr>
            <p:cNvSpPr/>
            <p:nvPr/>
          </p:nvSpPr>
          <p:spPr>
            <a:xfrm>
              <a:off x="3834551" y="1666452"/>
              <a:ext cx="144780" cy="144780"/>
            </a:xfrm>
            <a:custGeom>
              <a:avLst/>
              <a:gdLst>
                <a:gd name="connsiteX0" fmla="*/ 0 w 144780"/>
                <a:gd name="connsiteY0" fmla="*/ 0 h 144780"/>
                <a:gd name="connsiteX1" fmla="*/ 144780 w 144780"/>
                <a:gd name="connsiteY1" fmla="*/ 0 h 144780"/>
                <a:gd name="connsiteX2" fmla="*/ 144780 w 144780"/>
                <a:gd name="connsiteY2" fmla="*/ 144780 h 144780"/>
                <a:gd name="connsiteX3" fmla="*/ 0 w 144780"/>
                <a:gd name="connsiteY3" fmla="*/ 144780 h 14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780" h="144780"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F56CE3A-D90A-40BF-A815-A9A006DA9FEB}"/>
                </a:ext>
              </a:extLst>
            </p:cNvPr>
            <p:cNvSpPr/>
            <p:nvPr/>
          </p:nvSpPr>
          <p:spPr>
            <a:xfrm>
              <a:off x="3834551" y="2136035"/>
              <a:ext cx="144780" cy="144780"/>
            </a:xfrm>
            <a:custGeom>
              <a:avLst/>
              <a:gdLst>
                <a:gd name="connsiteX0" fmla="*/ 0 w 144780"/>
                <a:gd name="connsiteY0" fmla="*/ 0 h 144780"/>
                <a:gd name="connsiteX1" fmla="*/ 144780 w 144780"/>
                <a:gd name="connsiteY1" fmla="*/ 0 h 144780"/>
                <a:gd name="connsiteX2" fmla="*/ 144780 w 144780"/>
                <a:gd name="connsiteY2" fmla="*/ 144780 h 144780"/>
                <a:gd name="connsiteX3" fmla="*/ 0 w 144780"/>
                <a:gd name="connsiteY3" fmla="*/ 144780 h 14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780" h="144780"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044E440-5DCB-41CF-B99C-5BEB0E5A0FFD}"/>
                </a:ext>
              </a:extLst>
            </p:cNvPr>
            <p:cNvSpPr/>
            <p:nvPr/>
          </p:nvSpPr>
          <p:spPr>
            <a:xfrm>
              <a:off x="3632621" y="1974110"/>
              <a:ext cx="201929" cy="9525"/>
            </a:xfrm>
            <a:custGeom>
              <a:avLst/>
              <a:gdLst>
                <a:gd name="connsiteX0" fmla="*/ 0 w 201929"/>
                <a:gd name="connsiteY0" fmla="*/ 0 h 9525"/>
                <a:gd name="connsiteX1" fmla="*/ 201930 w 20192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1929" h="9525">
                  <a:moveTo>
                    <a:pt x="0" y="0"/>
                  </a:moveTo>
                  <a:lnTo>
                    <a:pt x="20193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97D7F20-7755-4625-B852-65CFACD0D525}"/>
                </a:ext>
              </a:extLst>
            </p:cNvPr>
            <p:cNvSpPr/>
            <p:nvPr/>
          </p:nvSpPr>
          <p:spPr>
            <a:xfrm>
              <a:off x="3733586" y="1738842"/>
              <a:ext cx="9525" cy="470535"/>
            </a:xfrm>
            <a:custGeom>
              <a:avLst/>
              <a:gdLst>
                <a:gd name="connsiteX0" fmla="*/ 0 w 9525"/>
                <a:gd name="connsiteY0" fmla="*/ 470535 h 470535"/>
                <a:gd name="connsiteX1" fmla="*/ 0 w 9525"/>
                <a:gd name="connsiteY1" fmla="*/ 0 h 470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70535">
                  <a:moveTo>
                    <a:pt x="0" y="47053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467E3E9E-ECD0-40C5-8B21-A2357053A4C7}"/>
                </a:ext>
              </a:extLst>
            </p:cNvPr>
            <p:cNvSpPr/>
            <p:nvPr/>
          </p:nvSpPr>
          <p:spPr>
            <a:xfrm>
              <a:off x="3733586" y="1738842"/>
              <a:ext cx="100964" cy="9525"/>
            </a:xfrm>
            <a:custGeom>
              <a:avLst/>
              <a:gdLst>
                <a:gd name="connsiteX0" fmla="*/ 0 w 100964"/>
                <a:gd name="connsiteY0" fmla="*/ 0 h 9525"/>
                <a:gd name="connsiteX1" fmla="*/ 100965 w 10096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964" h="9525">
                  <a:moveTo>
                    <a:pt x="0" y="0"/>
                  </a:moveTo>
                  <a:lnTo>
                    <a:pt x="10096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3614DA69-9BF5-4A90-AE49-C6D27F5ACDA0}"/>
                </a:ext>
              </a:extLst>
            </p:cNvPr>
            <p:cNvSpPr/>
            <p:nvPr/>
          </p:nvSpPr>
          <p:spPr>
            <a:xfrm>
              <a:off x="3733586" y="2209377"/>
              <a:ext cx="100964" cy="9525"/>
            </a:xfrm>
            <a:custGeom>
              <a:avLst/>
              <a:gdLst>
                <a:gd name="connsiteX0" fmla="*/ 0 w 100964"/>
                <a:gd name="connsiteY0" fmla="*/ 0 h 9525"/>
                <a:gd name="connsiteX1" fmla="*/ 100965 w 10096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964" h="9525">
                  <a:moveTo>
                    <a:pt x="0" y="0"/>
                  </a:moveTo>
                  <a:lnTo>
                    <a:pt x="10096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7" name="Graphic 43">
            <a:extLst>
              <a:ext uri="{FF2B5EF4-FFF2-40B4-BE49-F238E27FC236}">
                <a16:creationId xmlns:a16="http://schemas.microsoft.com/office/drawing/2014/main" id="{953C7EFC-77D3-4A2E-BB2C-1D4A1B969E72}"/>
              </a:ext>
            </a:extLst>
          </p:cNvPr>
          <p:cNvGrpSpPr/>
          <p:nvPr/>
        </p:nvGrpSpPr>
        <p:grpSpPr>
          <a:xfrm>
            <a:off x="5603719" y="1714077"/>
            <a:ext cx="583882" cy="523875"/>
            <a:chOff x="5603719" y="1714077"/>
            <a:chExt cx="583882" cy="523875"/>
          </a:xfrm>
          <a:noFill/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8EB3C783-B274-4F45-BD0D-1AE0852D5221}"/>
                </a:ext>
              </a:extLst>
            </p:cNvPr>
            <p:cNvSpPr/>
            <p:nvPr/>
          </p:nvSpPr>
          <p:spPr>
            <a:xfrm>
              <a:off x="5899946" y="1917912"/>
              <a:ext cx="190500" cy="125730"/>
            </a:xfrm>
            <a:custGeom>
              <a:avLst/>
              <a:gdLst>
                <a:gd name="connsiteX0" fmla="*/ 0 w 190500"/>
                <a:gd name="connsiteY0" fmla="*/ 0 h 125730"/>
                <a:gd name="connsiteX1" fmla="*/ 0 w 190500"/>
                <a:gd name="connsiteY1" fmla="*/ 61913 h 125730"/>
                <a:gd name="connsiteX2" fmla="*/ 190500 w 190500"/>
                <a:gd name="connsiteY2" fmla="*/ 61913 h 125730"/>
                <a:gd name="connsiteX3" fmla="*/ 190500 w 190500"/>
                <a:gd name="connsiteY3" fmla="*/ 125730 h 12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0" h="125730">
                  <a:moveTo>
                    <a:pt x="0" y="0"/>
                  </a:moveTo>
                  <a:lnTo>
                    <a:pt x="0" y="61913"/>
                  </a:lnTo>
                  <a:lnTo>
                    <a:pt x="190500" y="61913"/>
                  </a:lnTo>
                  <a:lnTo>
                    <a:pt x="190500" y="12573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CBDEF48-75B1-49D9-9351-2A9FA6147EAC}"/>
                </a:ext>
              </a:extLst>
            </p:cNvPr>
            <p:cNvSpPr/>
            <p:nvPr/>
          </p:nvSpPr>
          <p:spPr>
            <a:xfrm>
              <a:off x="5700874" y="1979824"/>
              <a:ext cx="199072" cy="63817"/>
            </a:xfrm>
            <a:custGeom>
              <a:avLst/>
              <a:gdLst>
                <a:gd name="connsiteX0" fmla="*/ 199072 w 199072"/>
                <a:gd name="connsiteY0" fmla="*/ 0 h 63817"/>
                <a:gd name="connsiteX1" fmla="*/ 0 w 199072"/>
                <a:gd name="connsiteY1" fmla="*/ 0 h 63817"/>
                <a:gd name="connsiteX2" fmla="*/ 0 w 199072"/>
                <a:gd name="connsiteY2" fmla="*/ 63818 h 6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072" h="63817">
                  <a:moveTo>
                    <a:pt x="199072" y="0"/>
                  </a:moveTo>
                  <a:lnTo>
                    <a:pt x="0" y="0"/>
                  </a:lnTo>
                  <a:lnTo>
                    <a:pt x="0" y="6381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56BFCD4D-95CA-4951-98CE-96C7C519EA26}"/>
                </a:ext>
              </a:extLst>
            </p:cNvPr>
            <p:cNvSpPr/>
            <p:nvPr/>
          </p:nvSpPr>
          <p:spPr>
            <a:xfrm>
              <a:off x="5802791" y="1714077"/>
              <a:ext cx="194310" cy="194309"/>
            </a:xfrm>
            <a:custGeom>
              <a:avLst/>
              <a:gdLst>
                <a:gd name="connsiteX0" fmla="*/ 194310 w 194310"/>
                <a:gd name="connsiteY0" fmla="*/ 97155 h 194309"/>
                <a:gd name="connsiteX1" fmla="*/ 97155 w 194310"/>
                <a:gd name="connsiteY1" fmla="*/ 194310 h 194309"/>
                <a:gd name="connsiteX2" fmla="*/ 0 w 194310"/>
                <a:gd name="connsiteY2" fmla="*/ 97155 h 194309"/>
                <a:gd name="connsiteX3" fmla="*/ 97155 w 194310"/>
                <a:gd name="connsiteY3" fmla="*/ 0 h 194309"/>
                <a:gd name="connsiteX4" fmla="*/ 194310 w 194310"/>
                <a:gd name="connsiteY4" fmla="*/ 97155 h 194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310" h="194309">
                  <a:moveTo>
                    <a:pt x="194310" y="97155"/>
                  </a:moveTo>
                  <a:cubicBezTo>
                    <a:pt x="194310" y="150812"/>
                    <a:pt x="150812" y="194310"/>
                    <a:pt x="97155" y="194310"/>
                  </a:cubicBezTo>
                  <a:cubicBezTo>
                    <a:pt x="43498" y="194310"/>
                    <a:pt x="0" y="150812"/>
                    <a:pt x="0" y="97155"/>
                  </a:cubicBezTo>
                  <a:cubicBezTo>
                    <a:pt x="0" y="43498"/>
                    <a:pt x="43498" y="0"/>
                    <a:pt x="97155" y="0"/>
                  </a:cubicBezTo>
                  <a:cubicBezTo>
                    <a:pt x="150812" y="0"/>
                    <a:pt x="194310" y="43498"/>
                    <a:pt x="194310" y="9715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E14E933-AD07-43A1-A0D8-6FB66CC9AB9F}"/>
                </a:ext>
              </a:extLst>
            </p:cNvPr>
            <p:cNvSpPr/>
            <p:nvPr/>
          </p:nvSpPr>
          <p:spPr>
            <a:xfrm>
              <a:off x="5603719" y="2043642"/>
              <a:ext cx="194309" cy="194310"/>
            </a:xfrm>
            <a:custGeom>
              <a:avLst/>
              <a:gdLst>
                <a:gd name="connsiteX0" fmla="*/ 194310 w 194309"/>
                <a:gd name="connsiteY0" fmla="*/ 97155 h 194310"/>
                <a:gd name="connsiteX1" fmla="*/ 97155 w 194309"/>
                <a:gd name="connsiteY1" fmla="*/ 194310 h 194310"/>
                <a:gd name="connsiteX2" fmla="*/ 0 w 194309"/>
                <a:gd name="connsiteY2" fmla="*/ 97155 h 194310"/>
                <a:gd name="connsiteX3" fmla="*/ 97155 w 194309"/>
                <a:gd name="connsiteY3" fmla="*/ 0 h 194310"/>
                <a:gd name="connsiteX4" fmla="*/ 194310 w 194309"/>
                <a:gd name="connsiteY4" fmla="*/ 97155 h 19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309" h="194310">
                  <a:moveTo>
                    <a:pt x="194310" y="97155"/>
                  </a:moveTo>
                  <a:cubicBezTo>
                    <a:pt x="194310" y="150812"/>
                    <a:pt x="150812" y="194310"/>
                    <a:pt x="97155" y="194310"/>
                  </a:cubicBezTo>
                  <a:cubicBezTo>
                    <a:pt x="43498" y="194310"/>
                    <a:pt x="0" y="150812"/>
                    <a:pt x="0" y="97155"/>
                  </a:cubicBezTo>
                  <a:cubicBezTo>
                    <a:pt x="0" y="43498"/>
                    <a:pt x="43498" y="0"/>
                    <a:pt x="97155" y="0"/>
                  </a:cubicBezTo>
                  <a:cubicBezTo>
                    <a:pt x="150812" y="0"/>
                    <a:pt x="194310" y="43498"/>
                    <a:pt x="194310" y="9715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0A151996-7D9E-4566-AE41-B08C005842EB}"/>
                </a:ext>
              </a:extLst>
            </p:cNvPr>
            <p:cNvSpPr/>
            <p:nvPr/>
          </p:nvSpPr>
          <p:spPr>
            <a:xfrm>
              <a:off x="5993291" y="2043642"/>
              <a:ext cx="194310" cy="194310"/>
            </a:xfrm>
            <a:custGeom>
              <a:avLst/>
              <a:gdLst>
                <a:gd name="connsiteX0" fmla="*/ 194310 w 194310"/>
                <a:gd name="connsiteY0" fmla="*/ 97155 h 194310"/>
                <a:gd name="connsiteX1" fmla="*/ 97155 w 194310"/>
                <a:gd name="connsiteY1" fmla="*/ 194310 h 194310"/>
                <a:gd name="connsiteX2" fmla="*/ 0 w 194310"/>
                <a:gd name="connsiteY2" fmla="*/ 97155 h 194310"/>
                <a:gd name="connsiteX3" fmla="*/ 97155 w 194310"/>
                <a:gd name="connsiteY3" fmla="*/ 0 h 194310"/>
                <a:gd name="connsiteX4" fmla="*/ 194310 w 194310"/>
                <a:gd name="connsiteY4" fmla="*/ 97155 h 19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310" h="194310">
                  <a:moveTo>
                    <a:pt x="194310" y="97155"/>
                  </a:moveTo>
                  <a:cubicBezTo>
                    <a:pt x="194310" y="150812"/>
                    <a:pt x="150812" y="194310"/>
                    <a:pt x="97155" y="194310"/>
                  </a:cubicBezTo>
                  <a:cubicBezTo>
                    <a:pt x="43498" y="194310"/>
                    <a:pt x="0" y="150812"/>
                    <a:pt x="0" y="97155"/>
                  </a:cubicBezTo>
                  <a:cubicBezTo>
                    <a:pt x="0" y="43498"/>
                    <a:pt x="43498" y="0"/>
                    <a:pt x="97155" y="0"/>
                  </a:cubicBezTo>
                  <a:cubicBezTo>
                    <a:pt x="150812" y="0"/>
                    <a:pt x="194310" y="43498"/>
                    <a:pt x="194310" y="9715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5" name="Graphic 45">
            <a:extLst>
              <a:ext uri="{FF2B5EF4-FFF2-40B4-BE49-F238E27FC236}">
                <a16:creationId xmlns:a16="http://schemas.microsoft.com/office/drawing/2014/main" id="{2CC2F5C3-1562-4449-A4F1-243C2688B7A5}"/>
              </a:ext>
            </a:extLst>
          </p:cNvPr>
          <p:cNvGrpSpPr/>
          <p:nvPr/>
        </p:nvGrpSpPr>
        <p:grpSpPr>
          <a:xfrm>
            <a:off x="7729122" y="1639760"/>
            <a:ext cx="673417" cy="668677"/>
            <a:chOff x="7729122" y="1639760"/>
            <a:chExt cx="673417" cy="668677"/>
          </a:xfrm>
          <a:noFill/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D7DB017D-51C1-4B9C-8C05-9D5BBCACF285}"/>
                </a:ext>
              </a:extLst>
            </p:cNvPr>
            <p:cNvSpPr/>
            <p:nvPr/>
          </p:nvSpPr>
          <p:spPr>
            <a:xfrm>
              <a:off x="8007252" y="1639760"/>
              <a:ext cx="135254" cy="162899"/>
            </a:xfrm>
            <a:custGeom>
              <a:avLst/>
              <a:gdLst>
                <a:gd name="connsiteX0" fmla="*/ 135255 w 135254"/>
                <a:gd name="connsiteY0" fmla="*/ 65745 h 162899"/>
                <a:gd name="connsiteX1" fmla="*/ 67627 w 135254"/>
                <a:gd name="connsiteY1" fmla="*/ 162900 h 162899"/>
                <a:gd name="connsiteX2" fmla="*/ 0 w 135254"/>
                <a:gd name="connsiteY2" fmla="*/ 65745 h 162899"/>
                <a:gd name="connsiteX3" fmla="*/ 70485 w 135254"/>
                <a:gd name="connsiteY3" fmla="*/ 22 h 162899"/>
                <a:gd name="connsiteX4" fmla="*/ 135255 w 135254"/>
                <a:gd name="connsiteY4" fmla="*/ 65745 h 1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254" h="162899">
                  <a:moveTo>
                    <a:pt x="135255" y="65745"/>
                  </a:moveTo>
                  <a:cubicBezTo>
                    <a:pt x="135255" y="102892"/>
                    <a:pt x="104775" y="162900"/>
                    <a:pt x="67627" y="162900"/>
                  </a:cubicBezTo>
                  <a:cubicBezTo>
                    <a:pt x="30480" y="162900"/>
                    <a:pt x="0" y="102892"/>
                    <a:pt x="0" y="65745"/>
                  </a:cubicBezTo>
                  <a:cubicBezTo>
                    <a:pt x="952" y="28597"/>
                    <a:pt x="33338" y="-930"/>
                    <a:pt x="70485" y="22"/>
                  </a:cubicBezTo>
                  <a:cubicBezTo>
                    <a:pt x="105727" y="1927"/>
                    <a:pt x="134302" y="30502"/>
                    <a:pt x="135255" y="6574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3EE371A-FC6D-4A56-8703-5712BE1ADE92}"/>
                </a:ext>
              </a:extLst>
            </p:cNvPr>
            <p:cNvSpPr/>
            <p:nvPr/>
          </p:nvSpPr>
          <p:spPr>
            <a:xfrm>
              <a:off x="7930099" y="1793135"/>
              <a:ext cx="284797" cy="126682"/>
            </a:xfrm>
            <a:custGeom>
              <a:avLst/>
              <a:gdLst>
                <a:gd name="connsiteX0" fmla="*/ 118110 w 284797"/>
                <a:gd name="connsiteY0" fmla="*/ 0 h 126682"/>
                <a:gd name="connsiteX1" fmla="*/ 118110 w 284797"/>
                <a:gd name="connsiteY1" fmla="*/ 31432 h 126682"/>
                <a:gd name="connsiteX2" fmla="*/ 0 w 284797"/>
                <a:gd name="connsiteY2" fmla="*/ 63818 h 126682"/>
                <a:gd name="connsiteX3" fmla="*/ 0 w 284797"/>
                <a:gd name="connsiteY3" fmla="*/ 126682 h 126682"/>
                <a:gd name="connsiteX4" fmla="*/ 284797 w 284797"/>
                <a:gd name="connsiteY4" fmla="*/ 126682 h 126682"/>
                <a:gd name="connsiteX5" fmla="*/ 284797 w 284797"/>
                <a:gd name="connsiteY5" fmla="*/ 63818 h 126682"/>
                <a:gd name="connsiteX6" fmla="*/ 170497 w 284797"/>
                <a:gd name="connsiteY6" fmla="*/ 30480 h 126682"/>
                <a:gd name="connsiteX7" fmla="*/ 170497 w 284797"/>
                <a:gd name="connsiteY7" fmla="*/ 952 h 12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4797" h="126682">
                  <a:moveTo>
                    <a:pt x="118110" y="0"/>
                  </a:moveTo>
                  <a:lnTo>
                    <a:pt x="118110" y="31432"/>
                  </a:lnTo>
                  <a:lnTo>
                    <a:pt x="0" y="63818"/>
                  </a:lnTo>
                  <a:lnTo>
                    <a:pt x="0" y="126682"/>
                  </a:lnTo>
                  <a:lnTo>
                    <a:pt x="284797" y="126682"/>
                  </a:lnTo>
                  <a:lnTo>
                    <a:pt x="284797" y="63818"/>
                  </a:lnTo>
                  <a:lnTo>
                    <a:pt x="170497" y="30480"/>
                  </a:lnTo>
                  <a:lnTo>
                    <a:pt x="170497" y="9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894A7AB-2E2E-4DC1-AD2A-4D530188247C}"/>
                </a:ext>
              </a:extLst>
            </p:cNvPr>
            <p:cNvSpPr/>
            <p:nvPr/>
          </p:nvSpPr>
          <p:spPr>
            <a:xfrm>
              <a:off x="8195846" y="2028380"/>
              <a:ext cx="135255" cy="162899"/>
            </a:xfrm>
            <a:custGeom>
              <a:avLst/>
              <a:gdLst>
                <a:gd name="connsiteX0" fmla="*/ 135255 w 135255"/>
                <a:gd name="connsiteY0" fmla="*/ 65745 h 162899"/>
                <a:gd name="connsiteX1" fmla="*/ 67628 w 135255"/>
                <a:gd name="connsiteY1" fmla="*/ 162900 h 162899"/>
                <a:gd name="connsiteX2" fmla="*/ 0 w 135255"/>
                <a:gd name="connsiteY2" fmla="*/ 65745 h 162899"/>
                <a:gd name="connsiteX3" fmla="*/ 70485 w 135255"/>
                <a:gd name="connsiteY3" fmla="*/ 22 h 162899"/>
                <a:gd name="connsiteX4" fmla="*/ 135255 w 135255"/>
                <a:gd name="connsiteY4" fmla="*/ 65745 h 1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255" h="162899">
                  <a:moveTo>
                    <a:pt x="135255" y="65745"/>
                  </a:moveTo>
                  <a:cubicBezTo>
                    <a:pt x="135255" y="103845"/>
                    <a:pt x="104775" y="162900"/>
                    <a:pt x="67628" y="162900"/>
                  </a:cubicBezTo>
                  <a:cubicBezTo>
                    <a:pt x="30480" y="162900"/>
                    <a:pt x="0" y="102892"/>
                    <a:pt x="0" y="65745"/>
                  </a:cubicBezTo>
                  <a:cubicBezTo>
                    <a:pt x="953" y="28597"/>
                    <a:pt x="33338" y="-930"/>
                    <a:pt x="70485" y="22"/>
                  </a:cubicBezTo>
                  <a:cubicBezTo>
                    <a:pt x="104775" y="1927"/>
                    <a:pt x="133350" y="29550"/>
                    <a:pt x="135255" y="6574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78C86548-C646-4EFE-A2BE-9A5FF4A4AFA6}"/>
                </a:ext>
              </a:extLst>
            </p:cNvPr>
            <p:cNvSpPr/>
            <p:nvPr/>
          </p:nvSpPr>
          <p:spPr>
            <a:xfrm>
              <a:off x="8118694" y="2180802"/>
              <a:ext cx="283845" cy="127635"/>
            </a:xfrm>
            <a:custGeom>
              <a:avLst/>
              <a:gdLst>
                <a:gd name="connsiteX0" fmla="*/ 118110 w 283845"/>
                <a:gd name="connsiteY0" fmla="*/ 0 h 127635"/>
                <a:gd name="connsiteX1" fmla="*/ 118110 w 283845"/>
                <a:gd name="connsiteY1" fmla="*/ 32385 h 127635"/>
                <a:gd name="connsiteX2" fmla="*/ 0 w 283845"/>
                <a:gd name="connsiteY2" fmla="*/ 64770 h 127635"/>
                <a:gd name="connsiteX3" fmla="*/ 0 w 283845"/>
                <a:gd name="connsiteY3" fmla="*/ 127635 h 127635"/>
                <a:gd name="connsiteX4" fmla="*/ 283845 w 283845"/>
                <a:gd name="connsiteY4" fmla="*/ 127635 h 127635"/>
                <a:gd name="connsiteX5" fmla="*/ 283845 w 283845"/>
                <a:gd name="connsiteY5" fmla="*/ 64770 h 127635"/>
                <a:gd name="connsiteX6" fmla="*/ 170498 w 283845"/>
                <a:gd name="connsiteY6" fmla="*/ 31433 h 127635"/>
                <a:gd name="connsiteX7" fmla="*/ 169545 w 283845"/>
                <a:gd name="connsiteY7" fmla="*/ 953 h 12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" h="127635">
                  <a:moveTo>
                    <a:pt x="118110" y="0"/>
                  </a:moveTo>
                  <a:lnTo>
                    <a:pt x="118110" y="32385"/>
                  </a:lnTo>
                  <a:lnTo>
                    <a:pt x="0" y="64770"/>
                  </a:lnTo>
                  <a:lnTo>
                    <a:pt x="0" y="127635"/>
                  </a:lnTo>
                  <a:lnTo>
                    <a:pt x="283845" y="127635"/>
                  </a:lnTo>
                  <a:lnTo>
                    <a:pt x="283845" y="64770"/>
                  </a:lnTo>
                  <a:lnTo>
                    <a:pt x="170498" y="31433"/>
                  </a:lnTo>
                  <a:lnTo>
                    <a:pt x="169545" y="95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0624F402-831E-4C19-944C-A5C4E109E559}"/>
                </a:ext>
              </a:extLst>
            </p:cNvPr>
            <p:cNvSpPr/>
            <p:nvPr/>
          </p:nvSpPr>
          <p:spPr>
            <a:xfrm>
              <a:off x="7805322" y="2028380"/>
              <a:ext cx="136207" cy="162899"/>
            </a:xfrm>
            <a:custGeom>
              <a:avLst/>
              <a:gdLst>
                <a:gd name="connsiteX0" fmla="*/ 136208 w 136207"/>
                <a:gd name="connsiteY0" fmla="*/ 65745 h 162899"/>
                <a:gd name="connsiteX1" fmla="*/ 68580 w 136207"/>
                <a:gd name="connsiteY1" fmla="*/ 162900 h 162899"/>
                <a:gd name="connsiteX2" fmla="*/ 0 w 136207"/>
                <a:gd name="connsiteY2" fmla="*/ 65745 h 162899"/>
                <a:gd name="connsiteX3" fmla="*/ 70485 w 136207"/>
                <a:gd name="connsiteY3" fmla="*/ 22 h 162899"/>
                <a:gd name="connsiteX4" fmla="*/ 136208 w 136207"/>
                <a:gd name="connsiteY4" fmla="*/ 65745 h 162899"/>
                <a:gd name="connsiteX5" fmla="*/ 136208 w 136207"/>
                <a:gd name="connsiteY5" fmla="*/ 65745 h 1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207" h="162899">
                  <a:moveTo>
                    <a:pt x="136208" y="65745"/>
                  </a:moveTo>
                  <a:cubicBezTo>
                    <a:pt x="136208" y="103845"/>
                    <a:pt x="105727" y="162900"/>
                    <a:pt x="68580" y="162900"/>
                  </a:cubicBezTo>
                  <a:cubicBezTo>
                    <a:pt x="31432" y="162900"/>
                    <a:pt x="0" y="102892"/>
                    <a:pt x="0" y="65745"/>
                  </a:cubicBezTo>
                  <a:cubicBezTo>
                    <a:pt x="952" y="28597"/>
                    <a:pt x="33338" y="-930"/>
                    <a:pt x="70485" y="22"/>
                  </a:cubicBezTo>
                  <a:cubicBezTo>
                    <a:pt x="105727" y="1927"/>
                    <a:pt x="134302" y="29550"/>
                    <a:pt x="136208" y="65745"/>
                  </a:cubicBezTo>
                  <a:lnTo>
                    <a:pt x="136208" y="6574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E5994C8B-7C5B-4A38-8EC8-D1E560162569}"/>
                </a:ext>
              </a:extLst>
            </p:cNvPr>
            <p:cNvSpPr/>
            <p:nvPr/>
          </p:nvSpPr>
          <p:spPr>
            <a:xfrm>
              <a:off x="7729122" y="2180802"/>
              <a:ext cx="284797" cy="127635"/>
            </a:xfrm>
            <a:custGeom>
              <a:avLst/>
              <a:gdLst>
                <a:gd name="connsiteX0" fmla="*/ 118110 w 284797"/>
                <a:gd name="connsiteY0" fmla="*/ 0 h 127635"/>
                <a:gd name="connsiteX1" fmla="*/ 118110 w 284797"/>
                <a:gd name="connsiteY1" fmla="*/ 32385 h 127635"/>
                <a:gd name="connsiteX2" fmla="*/ 0 w 284797"/>
                <a:gd name="connsiteY2" fmla="*/ 64770 h 127635"/>
                <a:gd name="connsiteX3" fmla="*/ 0 w 284797"/>
                <a:gd name="connsiteY3" fmla="*/ 127635 h 127635"/>
                <a:gd name="connsiteX4" fmla="*/ 284797 w 284797"/>
                <a:gd name="connsiteY4" fmla="*/ 127635 h 127635"/>
                <a:gd name="connsiteX5" fmla="*/ 284797 w 284797"/>
                <a:gd name="connsiteY5" fmla="*/ 64770 h 127635"/>
                <a:gd name="connsiteX6" fmla="*/ 170497 w 284797"/>
                <a:gd name="connsiteY6" fmla="*/ 31433 h 127635"/>
                <a:gd name="connsiteX7" fmla="*/ 170497 w 284797"/>
                <a:gd name="connsiteY7" fmla="*/ 953 h 12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4797" h="127635">
                  <a:moveTo>
                    <a:pt x="118110" y="0"/>
                  </a:moveTo>
                  <a:lnTo>
                    <a:pt x="118110" y="32385"/>
                  </a:lnTo>
                  <a:lnTo>
                    <a:pt x="0" y="64770"/>
                  </a:lnTo>
                  <a:lnTo>
                    <a:pt x="0" y="127635"/>
                  </a:lnTo>
                  <a:lnTo>
                    <a:pt x="284797" y="127635"/>
                  </a:lnTo>
                  <a:lnTo>
                    <a:pt x="284797" y="64770"/>
                  </a:lnTo>
                  <a:lnTo>
                    <a:pt x="170497" y="31433"/>
                  </a:lnTo>
                  <a:lnTo>
                    <a:pt x="170497" y="95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A12F51E4-F262-4C56-9409-435D55F48768}"/>
                </a:ext>
              </a:extLst>
            </p:cNvPr>
            <p:cNvSpPr/>
            <p:nvPr/>
          </p:nvSpPr>
          <p:spPr>
            <a:xfrm>
              <a:off x="8072022" y="1938867"/>
              <a:ext cx="190499" cy="68580"/>
            </a:xfrm>
            <a:custGeom>
              <a:avLst/>
              <a:gdLst>
                <a:gd name="connsiteX0" fmla="*/ 0 w 190499"/>
                <a:gd name="connsiteY0" fmla="*/ 0 h 68580"/>
                <a:gd name="connsiteX1" fmla="*/ 0 w 190499"/>
                <a:gd name="connsiteY1" fmla="*/ 33338 h 68580"/>
                <a:gd name="connsiteX2" fmla="*/ 190500 w 190499"/>
                <a:gd name="connsiteY2" fmla="*/ 33338 h 68580"/>
                <a:gd name="connsiteX3" fmla="*/ 190500 w 190499"/>
                <a:gd name="connsiteY3" fmla="*/ 6858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499" h="68580">
                  <a:moveTo>
                    <a:pt x="0" y="0"/>
                  </a:moveTo>
                  <a:lnTo>
                    <a:pt x="0" y="33338"/>
                  </a:lnTo>
                  <a:lnTo>
                    <a:pt x="190500" y="33338"/>
                  </a:lnTo>
                  <a:lnTo>
                    <a:pt x="190500" y="6858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69436AFB-587E-47B5-AECC-D3C29C7DE037}"/>
                </a:ext>
              </a:extLst>
            </p:cNvPr>
            <p:cNvSpPr/>
            <p:nvPr/>
          </p:nvSpPr>
          <p:spPr>
            <a:xfrm>
              <a:off x="7872949" y="1972204"/>
              <a:ext cx="199072" cy="35242"/>
            </a:xfrm>
            <a:custGeom>
              <a:avLst/>
              <a:gdLst>
                <a:gd name="connsiteX0" fmla="*/ 199073 w 199072"/>
                <a:gd name="connsiteY0" fmla="*/ 0 h 35242"/>
                <a:gd name="connsiteX1" fmla="*/ 0 w 199072"/>
                <a:gd name="connsiteY1" fmla="*/ 0 h 35242"/>
                <a:gd name="connsiteX2" fmla="*/ 0 w 199072"/>
                <a:gd name="connsiteY2" fmla="*/ 35243 h 3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072" h="35242">
                  <a:moveTo>
                    <a:pt x="199073" y="0"/>
                  </a:moveTo>
                  <a:lnTo>
                    <a:pt x="0" y="0"/>
                  </a:lnTo>
                  <a:lnTo>
                    <a:pt x="0" y="3524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6" name="Graphic 49">
            <a:extLst>
              <a:ext uri="{FF2B5EF4-FFF2-40B4-BE49-F238E27FC236}">
                <a16:creationId xmlns:a16="http://schemas.microsoft.com/office/drawing/2014/main" id="{84F16255-7EFD-4CBA-8CB6-402D2E8A377A}"/>
              </a:ext>
            </a:extLst>
          </p:cNvPr>
          <p:cNvGrpSpPr/>
          <p:nvPr/>
        </p:nvGrpSpPr>
        <p:grpSpPr>
          <a:xfrm>
            <a:off x="1352913" y="3390332"/>
            <a:ext cx="439102" cy="638174"/>
            <a:chOff x="1352913" y="3390332"/>
            <a:chExt cx="439102" cy="638174"/>
          </a:xfrm>
          <a:noFill/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1A7A0F3-6E66-4643-A17A-A21B87DE55C9}"/>
                </a:ext>
              </a:extLst>
            </p:cNvPr>
            <p:cNvSpPr/>
            <p:nvPr/>
          </p:nvSpPr>
          <p:spPr>
            <a:xfrm>
              <a:off x="1456735" y="3537017"/>
              <a:ext cx="61912" cy="169545"/>
            </a:xfrm>
            <a:custGeom>
              <a:avLst/>
              <a:gdLst>
                <a:gd name="connsiteX0" fmla="*/ 0 w 61912"/>
                <a:gd name="connsiteY0" fmla="*/ 169545 h 169545"/>
                <a:gd name="connsiteX1" fmla="*/ 30480 w 61912"/>
                <a:gd name="connsiteY1" fmla="*/ 169545 h 169545"/>
                <a:gd name="connsiteX2" fmla="*/ 30480 w 61912"/>
                <a:gd name="connsiteY2" fmla="*/ 0 h 169545"/>
                <a:gd name="connsiteX3" fmla="*/ 61913 w 61912"/>
                <a:gd name="connsiteY3" fmla="*/ 0 h 169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169545">
                  <a:moveTo>
                    <a:pt x="0" y="169545"/>
                  </a:moveTo>
                  <a:lnTo>
                    <a:pt x="30480" y="169545"/>
                  </a:lnTo>
                  <a:lnTo>
                    <a:pt x="30480" y="0"/>
                  </a:lnTo>
                  <a:lnTo>
                    <a:pt x="61913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526332A-2ED8-41F5-A72B-CC1AD499A3E7}"/>
                </a:ext>
              </a:extLst>
            </p:cNvPr>
            <p:cNvSpPr/>
            <p:nvPr/>
          </p:nvSpPr>
          <p:spPr>
            <a:xfrm>
              <a:off x="1487215" y="3706562"/>
              <a:ext cx="31432" cy="173354"/>
            </a:xfrm>
            <a:custGeom>
              <a:avLst/>
              <a:gdLst>
                <a:gd name="connsiteX0" fmla="*/ 0 w 31432"/>
                <a:gd name="connsiteY0" fmla="*/ 0 h 173354"/>
                <a:gd name="connsiteX1" fmla="*/ 0 w 31432"/>
                <a:gd name="connsiteY1" fmla="*/ 173355 h 173354"/>
                <a:gd name="connsiteX2" fmla="*/ 31432 w 31432"/>
                <a:gd name="connsiteY2" fmla="*/ 173355 h 173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32" h="173354">
                  <a:moveTo>
                    <a:pt x="0" y="0"/>
                  </a:moveTo>
                  <a:lnTo>
                    <a:pt x="0" y="173355"/>
                  </a:lnTo>
                  <a:lnTo>
                    <a:pt x="31432" y="17335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0720136-7981-47D3-B661-D966ACAB0F51}"/>
                </a:ext>
              </a:extLst>
            </p:cNvPr>
            <p:cNvSpPr/>
            <p:nvPr/>
          </p:nvSpPr>
          <p:spPr>
            <a:xfrm>
              <a:off x="1456735" y="3537017"/>
              <a:ext cx="61912" cy="169545"/>
            </a:xfrm>
            <a:custGeom>
              <a:avLst/>
              <a:gdLst>
                <a:gd name="connsiteX0" fmla="*/ 0 w 61912"/>
                <a:gd name="connsiteY0" fmla="*/ 169545 h 169545"/>
                <a:gd name="connsiteX1" fmla="*/ 30480 w 61912"/>
                <a:gd name="connsiteY1" fmla="*/ 169545 h 169545"/>
                <a:gd name="connsiteX2" fmla="*/ 30480 w 61912"/>
                <a:gd name="connsiteY2" fmla="*/ 0 h 169545"/>
                <a:gd name="connsiteX3" fmla="*/ 61913 w 61912"/>
                <a:gd name="connsiteY3" fmla="*/ 0 h 169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169545">
                  <a:moveTo>
                    <a:pt x="0" y="169545"/>
                  </a:moveTo>
                  <a:lnTo>
                    <a:pt x="30480" y="169545"/>
                  </a:lnTo>
                  <a:lnTo>
                    <a:pt x="30480" y="0"/>
                  </a:lnTo>
                  <a:lnTo>
                    <a:pt x="61913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F8E59973-9354-4A58-9E2A-BA6007EB8078}"/>
                </a:ext>
              </a:extLst>
            </p:cNvPr>
            <p:cNvSpPr/>
            <p:nvPr/>
          </p:nvSpPr>
          <p:spPr>
            <a:xfrm>
              <a:off x="1487215" y="3706562"/>
              <a:ext cx="31432" cy="173354"/>
            </a:xfrm>
            <a:custGeom>
              <a:avLst/>
              <a:gdLst>
                <a:gd name="connsiteX0" fmla="*/ 0 w 31432"/>
                <a:gd name="connsiteY0" fmla="*/ 0 h 173354"/>
                <a:gd name="connsiteX1" fmla="*/ 0 w 31432"/>
                <a:gd name="connsiteY1" fmla="*/ 173355 h 173354"/>
                <a:gd name="connsiteX2" fmla="*/ 31432 w 31432"/>
                <a:gd name="connsiteY2" fmla="*/ 173355 h 173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32" h="173354">
                  <a:moveTo>
                    <a:pt x="0" y="0"/>
                  </a:moveTo>
                  <a:lnTo>
                    <a:pt x="0" y="173355"/>
                  </a:lnTo>
                  <a:lnTo>
                    <a:pt x="31432" y="17335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21AD3A3F-1C2D-4924-A61A-6FB03F2C487D}"/>
                </a:ext>
              </a:extLst>
            </p:cNvPr>
            <p:cNvSpPr/>
            <p:nvPr/>
          </p:nvSpPr>
          <p:spPr>
            <a:xfrm>
              <a:off x="1625328" y="3784667"/>
              <a:ext cx="60959" cy="93345"/>
            </a:xfrm>
            <a:custGeom>
              <a:avLst/>
              <a:gdLst>
                <a:gd name="connsiteX0" fmla="*/ 0 w 60959"/>
                <a:gd name="connsiteY0" fmla="*/ 93345 h 93345"/>
                <a:gd name="connsiteX1" fmla="*/ 29527 w 60959"/>
                <a:gd name="connsiteY1" fmla="*/ 93345 h 93345"/>
                <a:gd name="connsiteX2" fmla="*/ 29527 w 60959"/>
                <a:gd name="connsiteY2" fmla="*/ 0 h 93345"/>
                <a:gd name="connsiteX3" fmla="*/ 60960 w 60959"/>
                <a:gd name="connsiteY3" fmla="*/ 0 h 93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59" h="93345">
                  <a:moveTo>
                    <a:pt x="0" y="93345"/>
                  </a:moveTo>
                  <a:lnTo>
                    <a:pt x="29527" y="93345"/>
                  </a:lnTo>
                  <a:lnTo>
                    <a:pt x="29527" y="0"/>
                  </a:lnTo>
                  <a:lnTo>
                    <a:pt x="6096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3F24A376-A79B-495A-8A0C-E2424F040D43}"/>
                </a:ext>
              </a:extLst>
            </p:cNvPr>
            <p:cNvSpPr/>
            <p:nvPr/>
          </p:nvSpPr>
          <p:spPr>
            <a:xfrm>
              <a:off x="1654855" y="3878012"/>
              <a:ext cx="31432" cy="97154"/>
            </a:xfrm>
            <a:custGeom>
              <a:avLst/>
              <a:gdLst>
                <a:gd name="connsiteX0" fmla="*/ 0 w 31432"/>
                <a:gd name="connsiteY0" fmla="*/ 0 h 97154"/>
                <a:gd name="connsiteX1" fmla="*/ 0 w 31432"/>
                <a:gd name="connsiteY1" fmla="*/ 97155 h 97154"/>
                <a:gd name="connsiteX2" fmla="*/ 31432 w 31432"/>
                <a:gd name="connsiteY2" fmla="*/ 97155 h 97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32" h="97154">
                  <a:moveTo>
                    <a:pt x="0" y="0"/>
                  </a:moveTo>
                  <a:lnTo>
                    <a:pt x="0" y="97155"/>
                  </a:lnTo>
                  <a:lnTo>
                    <a:pt x="31432" y="9715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04632E8-855B-4A28-A2DA-79BB48C55696}"/>
                </a:ext>
              </a:extLst>
            </p:cNvPr>
            <p:cNvSpPr/>
            <p:nvPr/>
          </p:nvSpPr>
          <p:spPr>
            <a:xfrm>
              <a:off x="1625328" y="3441767"/>
              <a:ext cx="60959" cy="93345"/>
            </a:xfrm>
            <a:custGeom>
              <a:avLst/>
              <a:gdLst>
                <a:gd name="connsiteX0" fmla="*/ 0 w 60959"/>
                <a:gd name="connsiteY0" fmla="*/ 93345 h 93345"/>
                <a:gd name="connsiteX1" fmla="*/ 29527 w 60959"/>
                <a:gd name="connsiteY1" fmla="*/ 93345 h 93345"/>
                <a:gd name="connsiteX2" fmla="*/ 29527 w 60959"/>
                <a:gd name="connsiteY2" fmla="*/ 0 h 93345"/>
                <a:gd name="connsiteX3" fmla="*/ 60960 w 60959"/>
                <a:gd name="connsiteY3" fmla="*/ 0 h 93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59" h="93345">
                  <a:moveTo>
                    <a:pt x="0" y="93345"/>
                  </a:moveTo>
                  <a:lnTo>
                    <a:pt x="29527" y="93345"/>
                  </a:lnTo>
                  <a:lnTo>
                    <a:pt x="29527" y="0"/>
                  </a:lnTo>
                  <a:lnTo>
                    <a:pt x="6096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CC16FDA4-9591-448C-AD19-745473CF12DB}"/>
                </a:ext>
              </a:extLst>
            </p:cNvPr>
            <p:cNvSpPr/>
            <p:nvPr/>
          </p:nvSpPr>
          <p:spPr>
            <a:xfrm>
              <a:off x="1654855" y="3535112"/>
              <a:ext cx="31432" cy="97154"/>
            </a:xfrm>
            <a:custGeom>
              <a:avLst/>
              <a:gdLst>
                <a:gd name="connsiteX0" fmla="*/ 0 w 31432"/>
                <a:gd name="connsiteY0" fmla="*/ 0 h 97154"/>
                <a:gd name="connsiteX1" fmla="*/ 0 w 31432"/>
                <a:gd name="connsiteY1" fmla="*/ 97155 h 97154"/>
                <a:gd name="connsiteX2" fmla="*/ 31432 w 31432"/>
                <a:gd name="connsiteY2" fmla="*/ 97155 h 97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32" h="97154">
                  <a:moveTo>
                    <a:pt x="0" y="0"/>
                  </a:moveTo>
                  <a:lnTo>
                    <a:pt x="0" y="97155"/>
                  </a:lnTo>
                  <a:lnTo>
                    <a:pt x="31432" y="9715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3C7BC67D-7567-445C-9A94-69DF3D519F12}"/>
                </a:ext>
              </a:extLst>
            </p:cNvPr>
            <p:cNvSpPr/>
            <p:nvPr/>
          </p:nvSpPr>
          <p:spPr>
            <a:xfrm>
              <a:off x="1352913" y="3654175"/>
              <a:ext cx="104775" cy="104775"/>
            </a:xfrm>
            <a:custGeom>
              <a:avLst/>
              <a:gdLst>
                <a:gd name="connsiteX0" fmla="*/ 52388 w 104775"/>
                <a:gd name="connsiteY0" fmla="*/ 0 h 104775"/>
                <a:gd name="connsiteX1" fmla="*/ 104775 w 104775"/>
                <a:gd name="connsiteY1" fmla="*/ 52388 h 104775"/>
                <a:gd name="connsiteX2" fmla="*/ 52388 w 104775"/>
                <a:gd name="connsiteY2" fmla="*/ 104775 h 104775"/>
                <a:gd name="connsiteX3" fmla="*/ 0 w 104775"/>
                <a:gd name="connsiteY3" fmla="*/ 52388 h 104775"/>
                <a:gd name="connsiteX4" fmla="*/ 0 w 104775"/>
                <a:gd name="connsiteY4" fmla="*/ 52388 h 104775"/>
                <a:gd name="connsiteX5" fmla="*/ 52388 w 104775"/>
                <a:gd name="connsiteY5" fmla="*/ 0 h 104775"/>
                <a:gd name="connsiteX6" fmla="*/ 52388 w 104775"/>
                <a:gd name="connsiteY6" fmla="*/ 0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104775">
                  <a:moveTo>
                    <a:pt x="52388" y="0"/>
                  </a:moveTo>
                  <a:cubicBezTo>
                    <a:pt x="80963" y="0"/>
                    <a:pt x="104775" y="23813"/>
                    <a:pt x="104775" y="52388"/>
                  </a:cubicBezTo>
                  <a:cubicBezTo>
                    <a:pt x="104775" y="80963"/>
                    <a:pt x="80963" y="104775"/>
                    <a:pt x="52388" y="104775"/>
                  </a:cubicBezTo>
                  <a:cubicBezTo>
                    <a:pt x="23813" y="104775"/>
                    <a:pt x="0" y="80963"/>
                    <a:pt x="0" y="52388"/>
                  </a:cubicBezTo>
                  <a:lnTo>
                    <a:pt x="0" y="52388"/>
                  </a:lnTo>
                  <a:cubicBezTo>
                    <a:pt x="0" y="22860"/>
                    <a:pt x="22860" y="0"/>
                    <a:pt x="52388" y="0"/>
                  </a:cubicBezTo>
                  <a:lnTo>
                    <a:pt x="52388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9072EE0-A8BA-4535-A089-9F039F5D9913}"/>
                </a:ext>
              </a:extLst>
            </p:cNvPr>
            <p:cNvSpPr/>
            <p:nvPr/>
          </p:nvSpPr>
          <p:spPr>
            <a:xfrm>
              <a:off x="1518647" y="3827529"/>
              <a:ext cx="104775" cy="104775"/>
            </a:xfrm>
            <a:custGeom>
              <a:avLst/>
              <a:gdLst>
                <a:gd name="connsiteX0" fmla="*/ 52388 w 104775"/>
                <a:gd name="connsiteY0" fmla="*/ 0 h 104775"/>
                <a:gd name="connsiteX1" fmla="*/ 104775 w 104775"/>
                <a:gd name="connsiteY1" fmla="*/ 52388 h 104775"/>
                <a:gd name="connsiteX2" fmla="*/ 52388 w 104775"/>
                <a:gd name="connsiteY2" fmla="*/ 104775 h 104775"/>
                <a:gd name="connsiteX3" fmla="*/ 0 w 104775"/>
                <a:gd name="connsiteY3" fmla="*/ 52388 h 104775"/>
                <a:gd name="connsiteX4" fmla="*/ 0 w 104775"/>
                <a:gd name="connsiteY4" fmla="*/ 52388 h 104775"/>
                <a:gd name="connsiteX5" fmla="*/ 52388 w 104775"/>
                <a:gd name="connsiteY5" fmla="*/ 0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104775">
                  <a:moveTo>
                    <a:pt x="52388" y="0"/>
                  </a:moveTo>
                  <a:cubicBezTo>
                    <a:pt x="80963" y="0"/>
                    <a:pt x="104775" y="22860"/>
                    <a:pt x="104775" y="52388"/>
                  </a:cubicBezTo>
                  <a:cubicBezTo>
                    <a:pt x="104775" y="80963"/>
                    <a:pt x="81915" y="104775"/>
                    <a:pt x="52388" y="104775"/>
                  </a:cubicBezTo>
                  <a:cubicBezTo>
                    <a:pt x="23813" y="104775"/>
                    <a:pt x="0" y="81915"/>
                    <a:pt x="0" y="52388"/>
                  </a:cubicBezTo>
                  <a:lnTo>
                    <a:pt x="0" y="52388"/>
                  </a:lnTo>
                  <a:cubicBezTo>
                    <a:pt x="0" y="23813"/>
                    <a:pt x="23813" y="0"/>
                    <a:pt x="52388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9890247F-FDA9-4AB6-9957-F464A31C9FE1}"/>
                </a:ext>
              </a:extLst>
            </p:cNvPr>
            <p:cNvSpPr/>
            <p:nvPr/>
          </p:nvSpPr>
          <p:spPr>
            <a:xfrm>
              <a:off x="1518647" y="3484629"/>
              <a:ext cx="104775" cy="104775"/>
            </a:xfrm>
            <a:custGeom>
              <a:avLst/>
              <a:gdLst>
                <a:gd name="connsiteX0" fmla="*/ 52388 w 104775"/>
                <a:gd name="connsiteY0" fmla="*/ 0 h 104775"/>
                <a:gd name="connsiteX1" fmla="*/ 104775 w 104775"/>
                <a:gd name="connsiteY1" fmla="*/ 52388 h 104775"/>
                <a:gd name="connsiteX2" fmla="*/ 52388 w 104775"/>
                <a:gd name="connsiteY2" fmla="*/ 104775 h 104775"/>
                <a:gd name="connsiteX3" fmla="*/ 0 w 104775"/>
                <a:gd name="connsiteY3" fmla="*/ 52388 h 104775"/>
                <a:gd name="connsiteX4" fmla="*/ 0 w 104775"/>
                <a:gd name="connsiteY4" fmla="*/ 52388 h 104775"/>
                <a:gd name="connsiteX5" fmla="*/ 52388 w 104775"/>
                <a:gd name="connsiteY5" fmla="*/ 0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104775">
                  <a:moveTo>
                    <a:pt x="52388" y="0"/>
                  </a:moveTo>
                  <a:cubicBezTo>
                    <a:pt x="80963" y="0"/>
                    <a:pt x="104775" y="22860"/>
                    <a:pt x="104775" y="52388"/>
                  </a:cubicBezTo>
                  <a:cubicBezTo>
                    <a:pt x="104775" y="81915"/>
                    <a:pt x="81915" y="104775"/>
                    <a:pt x="52388" y="104775"/>
                  </a:cubicBezTo>
                  <a:cubicBezTo>
                    <a:pt x="22860" y="104775"/>
                    <a:pt x="0" y="81915"/>
                    <a:pt x="0" y="52388"/>
                  </a:cubicBezTo>
                  <a:lnTo>
                    <a:pt x="0" y="52388"/>
                  </a:lnTo>
                  <a:cubicBezTo>
                    <a:pt x="0" y="22860"/>
                    <a:pt x="23813" y="0"/>
                    <a:pt x="52388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F19AAF8E-0076-48F9-AD60-95A2A35E91D1}"/>
                </a:ext>
              </a:extLst>
            </p:cNvPr>
            <p:cNvSpPr/>
            <p:nvPr/>
          </p:nvSpPr>
          <p:spPr>
            <a:xfrm>
              <a:off x="1687240" y="3390332"/>
              <a:ext cx="104775" cy="104775"/>
            </a:xfrm>
            <a:custGeom>
              <a:avLst/>
              <a:gdLst>
                <a:gd name="connsiteX0" fmla="*/ 52388 w 104775"/>
                <a:gd name="connsiteY0" fmla="*/ 0 h 104775"/>
                <a:gd name="connsiteX1" fmla="*/ 104775 w 104775"/>
                <a:gd name="connsiteY1" fmla="*/ 52388 h 104775"/>
                <a:gd name="connsiteX2" fmla="*/ 52388 w 104775"/>
                <a:gd name="connsiteY2" fmla="*/ 104775 h 104775"/>
                <a:gd name="connsiteX3" fmla="*/ 0 w 104775"/>
                <a:gd name="connsiteY3" fmla="*/ 52388 h 104775"/>
                <a:gd name="connsiteX4" fmla="*/ 0 w 104775"/>
                <a:gd name="connsiteY4" fmla="*/ 52388 h 104775"/>
                <a:gd name="connsiteX5" fmla="*/ 52388 w 104775"/>
                <a:gd name="connsiteY5" fmla="*/ 0 h 104775"/>
                <a:gd name="connsiteX6" fmla="*/ 52388 w 104775"/>
                <a:gd name="connsiteY6" fmla="*/ 0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104775">
                  <a:moveTo>
                    <a:pt x="52388" y="0"/>
                  </a:moveTo>
                  <a:cubicBezTo>
                    <a:pt x="80963" y="0"/>
                    <a:pt x="104775" y="23813"/>
                    <a:pt x="104775" y="52388"/>
                  </a:cubicBezTo>
                  <a:cubicBezTo>
                    <a:pt x="104775" y="80963"/>
                    <a:pt x="80963" y="104775"/>
                    <a:pt x="52388" y="104775"/>
                  </a:cubicBezTo>
                  <a:cubicBezTo>
                    <a:pt x="23813" y="104775"/>
                    <a:pt x="0" y="80963"/>
                    <a:pt x="0" y="52388"/>
                  </a:cubicBezTo>
                  <a:lnTo>
                    <a:pt x="0" y="52388"/>
                  </a:lnTo>
                  <a:cubicBezTo>
                    <a:pt x="0" y="23813"/>
                    <a:pt x="23813" y="0"/>
                    <a:pt x="52388" y="0"/>
                  </a:cubicBezTo>
                  <a:lnTo>
                    <a:pt x="52388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C8808825-D9E3-403B-9C6C-4CCB92A9D95F}"/>
                </a:ext>
              </a:extLst>
            </p:cNvPr>
            <p:cNvSpPr/>
            <p:nvPr/>
          </p:nvSpPr>
          <p:spPr>
            <a:xfrm>
              <a:off x="1687240" y="3579879"/>
              <a:ext cx="104775" cy="104775"/>
            </a:xfrm>
            <a:custGeom>
              <a:avLst/>
              <a:gdLst>
                <a:gd name="connsiteX0" fmla="*/ 52388 w 104775"/>
                <a:gd name="connsiteY0" fmla="*/ 0 h 104775"/>
                <a:gd name="connsiteX1" fmla="*/ 104775 w 104775"/>
                <a:gd name="connsiteY1" fmla="*/ 52388 h 104775"/>
                <a:gd name="connsiteX2" fmla="*/ 52388 w 104775"/>
                <a:gd name="connsiteY2" fmla="*/ 104775 h 104775"/>
                <a:gd name="connsiteX3" fmla="*/ 0 w 104775"/>
                <a:gd name="connsiteY3" fmla="*/ 52388 h 104775"/>
                <a:gd name="connsiteX4" fmla="*/ 0 w 104775"/>
                <a:gd name="connsiteY4" fmla="*/ 52388 h 104775"/>
                <a:gd name="connsiteX5" fmla="*/ 52388 w 104775"/>
                <a:gd name="connsiteY5" fmla="*/ 0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104775">
                  <a:moveTo>
                    <a:pt x="52388" y="0"/>
                  </a:moveTo>
                  <a:cubicBezTo>
                    <a:pt x="80963" y="0"/>
                    <a:pt x="104775" y="23813"/>
                    <a:pt x="104775" y="52388"/>
                  </a:cubicBezTo>
                  <a:cubicBezTo>
                    <a:pt x="104775" y="80963"/>
                    <a:pt x="80963" y="104775"/>
                    <a:pt x="52388" y="104775"/>
                  </a:cubicBezTo>
                  <a:cubicBezTo>
                    <a:pt x="23813" y="104775"/>
                    <a:pt x="0" y="80963"/>
                    <a:pt x="0" y="52388"/>
                  </a:cubicBezTo>
                  <a:lnTo>
                    <a:pt x="0" y="52388"/>
                  </a:lnTo>
                  <a:cubicBezTo>
                    <a:pt x="0" y="23813"/>
                    <a:pt x="23813" y="0"/>
                    <a:pt x="52388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F58753CE-AF7B-40A5-BD2E-1A4E31E7C590}"/>
                </a:ext>
              </a:extLst>
            </p:cNvPr>
            <p:cNvSpPr/>
            <p:nvPr/>
          </p:nvSpPr>
          <p:spPr>
            <a:xfrm>
              <a:off x="1687240" y="3732279"/>
              <a:ext cx="104775" cy="104775"/>
            </a:xfrm>
            <a:custGeom>
              <a:avLst/>
              <a:gdLst>
                <a:gd name="connsiteX0" fmla="*/ 52388 w 104775"/>
                <a:gd name="connsiteY0" fmla="*/ 0 h 104775"/>
                <a:gd name="connsiteX1" fmla="*/ 104775 w 104775"/>
                <a:gd name="connsiteY1" fmla="*/ 52388 h 104775"/>
                <a:gd name="connsiteX2" fmla="*/ 52388 w 104775"/>
                <a:gd name="connsiteY2" fmla="*/ 104775 h 104775"/>
                <a:gd name="connsiteX3" fmla="*/ 0 w 104775"/>
                <a:gd name="connsiteY3" fmla="*/ 52388 h 104775"/>
                <a:gd name="connsiteX4" fmla="*/ 0 w 104775"/>
                <a:gd name="connsiteY4" fmla="*/ 52388 h 104775"/>
                <a:gd name="connsiteX5" fmla="*/ 52388 w 104775"/>
                <a:gd name="connsiteY5" fmla="*/ 0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104775">
                  <a:moveTo>
                    <a:pt x="52388" y="0"/>
                  </a:moveTo>
                  <a:cubicBezTo>
                    <a:pt x="80963" y="0"/>
                    <a:pt x="104775" y="23813"/>
                    <a:pt x="104775" y="52388"/>
                  </a:cubicBezTo>
                  <a:cubicBezTo>
                    <a:pt x="104775" y="80963"/>
                    <a:pt x="80963" y="104775"/>
                    <a:pt x="52388" y="104775"/>
                  </a:cubicBezTo>
                  <a:cubicBezTo>
                    <a:pt x="23813" y="104775"/>
                    <a:pt x="0" y="80963"/>
                    <a:pt x="0" y="52388"/>
                  </a:cubicBezTo>
                  <a:lnTo>
                    <a:pt x="0" y="52388"/>
                  </a:lnTo>
                  <a:cubicBezTo>
                    <a:pt x="0" y="23813"/>
                    <a:pt x="23813" y="0"/>
                    <a:pt x="52388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8675777F-A158-474F-92BD-93678CC04EFE}"/>
                </a:ext>
              </a:extLst>
            </p:cNvPr>
            <p:cNvSpPr/>
            <p:nvPr/>
          </p:nvSpPr>
          <p:spPr>
            <a:xfrm>
              <a:off x="1687240" y="3923732"/>
              <a:ext cx="104775" cy="104775"/>
            </a:xfrm>
            <a:custGeom>
              <a:avLst/>
              <a:gdLst>
                <a:gd name="connsiteX0" fmla="*/ 52388 w 104775"/>
                <a:gd name="connsiteY0" fmla="*/ 0 h 104775"/>
                <a:gd name="connsiteX1" fmla="*/ 104775 w 104775"/>
                <a:gd name="connsiteY1" fmla="*/ 52388 h 104775"/>
                <a:gd name="connsiteX2" fmla="*/ 52388 w 104775"/>
                <a:gd name="connsiteY2" fmla="*/ 104775 h 104775"/>
                <a:gd name="connsiteX3" fmla="*/ 0 w 104775"/>
                <a:gd name="connsiteY3" fmla="*/ 52388 h 104775"/>
                <a:gd name="connsiteX4" fmla="*/ 0 w 104775"/>
                <a:gd name="connsiteY4" fmla="*/ 52388 h 104775"/>
                <a:gd name="connsiteX5" fmla="*/ 52388 w 104775"/>
                <a:gd name="connsiteY5" fmla="*/ 0 h 104775"/>
                <a:gd name="connsiteX6" fmla="*/ 52388 w 104775"/>
                <a:gd name="connsiteY6" fmla="*/ 0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104775">
                  <a:moveTo>
                    <a:pt x="52388" y="0"/>
                  </a:moveTo>
                  <a:cubicBezTo>
                    <a:pt x="80963" y="0"/>
                    <a:pt x="104775" y="23813"/>
                    <a:pt x="104775" y="52388"/>
                  </a:cubicBezTo>
                  <a:cubicBezTo>
                    <a:pt x="104775" y="80963"/>
                    <a:pt x="80963" y="104775"/>
                    <a:pt x="52388" y="104775"/>
                  </a:cubicBezTo>
                  <a:cubicBezTo>
                    <a:pt x="23813" y="104775"/>
                    <a:pt x="0" y="80963"/>
                    <a:pt x="0" y="52388"/>
                  </a:cubicBezTo>
                  <a:lnTo>
                    <a:pt x="0" y="52388"/>
                  </a:lnTo>
                  <a:cubicBezTo>
                    <a:pt x="0" y="22860"/>
                    <a:pt x="23813" y="0"/>
                    <a:pt x="52388" y="0"/>
                  </a:cubicBezTo>
                  <a:lnTo>
                    <a:pt x="52388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4" name="Graphic 51">
            <a:extLst>
              <a:ext uri="{FF2B5EF4-FFF2-40B4-BE49-F238E27FC236}">
                <a16:creationId xmlns:a16="http://schemas.microsoft.com/office/drawing/2014/main" id="{49F33265-33F4-4801-AEEE-F3896AD321E9}"/>
              </a:ext>
            </a:extLst>
          </p:cNvPr>
          <p:cNvGrpSpPr/>
          <p:nvPr/>
        </p:nvGrpSpPr>
        <p:grpSpPr>
          <a:xfrm>
            <a:off x="3516416" y="3390332"/>
            <a:ext cx="438150" cy="639127"/>
            <a:chOff x="3516416" y="3390332"/>
            <a:chExt cx="438150" cy="639127"/>
          </a:xfrm>
          <a:noFill/>
        </p:grpSpPr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E45D827B-7C77-4864-95BA-7A9799829819}"/>
                </a:ext>
              </a:extLst>
            </p:cNvPr>
            <p:cNvSpPr/>
            <p:nvPr/>
          </p:nvSpPr>
          <p:spPr>
            <a:xfrm>
              <a:off x="3620238" y="3537970"/>
              <a:ext cx="61912" cy="169544"/>
            </a:xfrm>
            <a:custGeom>
              <a:avLst/>
              <a:gdLst>
                <a:gd name="connsiteX0" fmla="*/ 0 w 61912"/>
                <a:gd name="connsiteY0" fmla="*/ 169545 h 169544"/>
                <a:gd name="connsiteX1" fmla="*/ 30480 w 61912"/>
                <a:gd name="connsiteY1" fmla="*/ 169545 h 169544"/>
                <a:gd name="connsiteX2" fmla="*/ 30480 w 61912"/>
                <a:gd name="connsiteY2" fmla="*/ 0 h 169544"/>
                <a:gd name="connsiteX3" fmla="*/ 61913 w 61912"/>
                <a:gd name="connsiteY3" fmla="*/ 0 h 169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169544">
                  <a:moveTo>
                    <a:pt x="0" y="169545"/>
                  </a:moveTo>
                  <a:lnTo>
                    <a:pt x="30480" y="169545"/>
                  </a:lnTo>
                  <a:lnTo>
                    <a:pt x="30480" y="0"/>
                  </a:lnTo>
                  <a:lnTo>
                    <a:pt x="61913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FD844846-E891-446B-A649-2A56C47E836F}"/>
                </a:ext>
              </a:extLst>
            </p:cNvPr>
            <p:cNvSpPr/>
            <p:nvPr/>
          </p:nvSpPr>
          <p:spPr>
            <a:xfrm>
              <a:off x="3650718" y="3707515"/>
              <a:ext cx="31432" cy="173354"/>
            </a:xfrm>
            <a:custGeom>
              <a:avLst/>
              <a:gdLst>
                <a:gd name="connsiteX0" fmla="*/ 0 w 31432"/>
                <a:gd name="connsiteY0" fmla="*/ 0 h 173354"/>
                <a:gd name="connsiteX1" fmla="*/ 0 w 31432"/>
                <a:gd name="connsiteY1" fmla="*/ 173355 h 173354"/>
                <a:gd name="connsiteX2" fmla="*/ 31432 w 31432"/>
                <a:gd name="connsiteY2" fmla="*/ 173355 h 173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32" h="173354">
                  <a:moveTo>
                    <a:pt x="0" y="0"/>
                  </a:moveTo>
                  <a:lnTo>
                    <a:pt x="0" y="173355"/>
                  </a:lnTo>
                  <a:lnTo>
                    <a:pt x="31432" y="17335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B3E1CD6A-A74D-4E1B-9528-63C2A229A5E0}"/>
                </a:ext>
              </a:extLst>
            </p:cNvPr>
            <p:cNvSpPr/>
            <p:nvPr/>
          </p:nvSpPr>
          <p:spPr>
            <a:xfrm>
              <a:off x="3516416" y="3655127"/>
              <a:ext cx="103822" cy="103822"/>
            </a:xfrm>
            <a:custGeom>
              <a:avLst/>
              <a:gdLst>
                <a:gd name="connsiteX0" fmla="*/ 0 w 103822"/>
                <a:gd name="connsiteY0" fmla="*/ 0 h 103822"/>
                <a:gd name="connsiteX1" fmla="*/ 103823 w 103822"/>
                <a:gd name="connsiteY1" fmla="*/ 0 h 103822"/>
                <a:gd name="connsiteX2" fmla="*/ 103823 w 103822"/>
                <a:gd name="connsiteY2" fmla="*/ 103823 h 103822"/>
                <a:gd name="connsiteX3" fmla="*/ 0 w 103822"/>
                <a:gd name="connsiteY3" fmla="*/ 103823 h 10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822" h="103822">
                  <a:moveTo>
                    <a:pt x="0" y="0"/>
                  </a:moveTo>
                  <a:lnTo>
                    <a:pt x="103823" y="0"/>
                  </a:lnTo>
                  <a:lnTo>
                    <a:pt x="103823" y="103823"/>
                  </a:lnTo>
                  <a:lnTo>
                    <a:pt x="0" y="10382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E5D47037-08B9-4CDF-807D-7BAF1703A45D}"/>
                </a:ext>
              </a:extLst>
            </p:cNvPr>
            <p:cNvSpPr/>
            <p:nvPr/>
          </p:nvSpPr>
          <p:spPr>
            <a:xfrm>
              <a:off x="3682151" y="3828482"/>
              <a:ext cx="104774" cy="103822"/>
            </a:xfrm>
            <a:custGeom>
              <a:avLst/>
              <a:gdLst>
                <a:gd name="connsiteX0" fmla="*/ 0 w 104774"/>
                <a:gd name="connsiteY0" fmla="*/ 0 h 103822"/>
                <a:gd name="connsiteX1" fmla="*/ 104775 w 104774"/>
                <a:gd name="connsiteY1" fmla="*/ 0 h 103822"/>
                <a:gd name="connsiteX2" fmla="*/ 104775 w 104774"/>
                <a:gd name="connsiteY2" fmla="*/ 103822 h 103822"/>
                <a:gd name="connsiteX3" fmla="*/ 0 w 104774"/>
                <a:gd name="connsiteY3" fmla="*/ 103822 h 10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4" h="103822">
                  <a:moveTo>
                    <a:pt x="0" y="0"/>
                  </a:moveTo>
                  <a:lnTo>
                    <a:pt x="104775" y="0"/>
                  </a:lnTo>
                  <a:lnTo>
                    <a:pt x="104775" y="103822"/>
                  </a:lnTo>
                  <a:lnTo>
                    <a:pt x="0" y="10382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22E878A3-9208-4911-B3C2-9AE8BCA38AF4}"/>
                </a:ext>
              </a:extLst>
            </p:cNvPr>
            <p:cNvSpPr/>
            <p:nvPr/>
          </p:nvSpPr>
          <p:spPr>
            <a:xfrm>
              <a:off x="3682151" y="3485582"/>
              <a:ext cx="104774" cy="103822"/>
            </a:xfrm>
            <a:custGeom>
              <a:avLst/>
              <a:gdLst>
                <a:gd name="connsiteX0" fmla="*/ 0 w 104774"/>
                <a:gd name="connsiteY0" fmla="*/ 0 h 103822"/>
                <a:gd name="connsiteX1" fmla="*/ 104775 w 104774"/>
                <a:gd name="connsiteY1" fmla="*/ 0 h 103822"/>
                <a:gd name="connsiteX2" fmla="*/ 104775 w 104774"/>
                <a:gd name="connsiteY2" fmla="*/ 103823 h 103822"/>
                <a:gd name="connsiteX3" fmla="*/ 0 w 104774"/>
                <a:gd name="connsiteY3" fmla="*/ 103823 h 10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4" h="103822">
                  <a:moveTo>
                    <a:pt x="0" y="0"/>
                  </a:moveTo>
                  <a:lnTo>
                    <a:pt x="104775" y="0"/>
                  </a:lnTo>
                  <a:lnTo>
                    <a:pt x="104775" y="103823"/>
                  </a:lnTo>
                  <a:lnTo>
                    <a:pt x="0" y="10382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C2126A8-9F0F-40FF-88B7-269A5576CA33}"/>
                </a:ext>
              </a:extLst>
            </p:cNvPr>
            <p:cNvSpPr/>
            <p:nvPr/>
          </p:nvSpPr>
          <p:spPr>
            <a:xfrm>
              <a:off x="3620238" y="3537970"/>
              <a:ext cx="61912" cy="169544"/>
            </a:xfrm>
            <a:custGeom>
              <a:avLst/>
              <a:gdLst>
                <a:gd name="connsiteX0" fmla="*/ 0 w 61912"/>
                <a:gd name="connsiteY0" fmla="*/ 169545 h 169544"/>
                <a:gd name="connsiteX1" fmla="*/ 30480 w 61912"/>
                <a:gd name="connsiteY1" fmla="*/ 169545 h 169544"/>
                <a:gd name="connsiteX2" fmla="*/ 30480 w 61912"/>
                <a:gd name="connsiteY2" fmla="*/ 0 h 169544"/>
                <a:gd name="connsiteX3" fmla="*/ 61913 w 61912"/>
                <a:gd name="connsiteY3" fmla="*/ 0 h 169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169544">
                  <a:moveTo>
                    <a:pt x="0" y="169545"/>
                  </a:moveTo>
                  <a:lnTo>
                    <a:pt x="30480" y="169545"/>
                  </a:lnTo>
                  <a:lnTo>
                    <a:pt x="30480" y="0"/>
                  </a:lnTo>
                  <a:lnTo>
                    <a:pt x="61913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F3380640-8160-4435-96D7-231BAF204D6B}"/>
                </a:ext>
              </a:extLst>
            </p:cNvPr>
            <p:cNvSpPr/>
            <p:nvPr/>
          </p:nvSpPr>
          <p:spPr>
            <a:xfrm>
              <a:off x="3650718" y="3707515"/>
              <a:ext cx="31432" cy="173354"/>
            </a:xfrm>
            <a:custGeom>
              <a:avLst/>
              <a:gdLst>
                <a:gd name="connsiteX0" fmla="*/ 0 w 31432"/>
                <a:gd name="connsiteY0" fmla="*/ 0 h 173354"/>
                <a:gd name="connsiteX1" fmla="*/ 0 w 31432"/>
                <a:gd name="connsiteY1" fmla="*/ 173355 h 173354"/>
                <a:gd name="connsiteX2" fmla="*/ 31432 w 31432"/>
                <a:gd name="connsiteY2" fmla="*/ 173355 h 173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32" h="173354">
                  <a:moveTo>
                    <a:pt x="0" y="0"/>
                  </a:moveTo>
                  <a:lnTo>
                    <a:pt x="0" y="173355"/>
                  </a:lnTo>
                  <a:lnTo>
                    <a:pt x="31432" y="17335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D9547584-208E-4A56-B3DE-609DA78DCDF4}"/>
                </a:ext>
              </a:extLst>
            </p:cNvPr>
            <p:cNvSpPr/>
            <p:nvPr/>
          </p:nvSpPr>
          <p:spPr>
            <a:xfrm>
              <a:off x="3682151" y="3828482"/>
              <a:ext cx="104774" cy="103822"/>
            </a:xfrm>
            <a:custGeom>
              <a:avLst/>
              <a:gdLst>
                <a:gd name="connsiteX0" fmla="*/ 0 w 104774"/>
                <a:gd name="connsiteY0" fmla="*/ 0 h 103822"/>
                <a:gd name="connsiteX1" fmla="*/ 104775 w 104774"/>
                <a:gd name="connsiteY1" fmla="*/ 0 h 103822"/>
                <a:gd name="connsiteX2" fmla="*/ 104775 w 104774"/>
                <a:gd name="connsiteY2" fmla="*/ 103822 h 103822"/>
                <a:gd name="connsiteX3" fmla="*/ 0 w 104774"/>
                <a:gd name="connsiteY3" fmla="*/ 103822 h 10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4" h="103822">
                  <a:moveTo>
                    <a:pt x="0" y="0"/>
                  </a:moveTo>
                  <a:lnTo>
                    <a:pt x="104775" y="0"/>
                  </a:lnTo>
                  <a:lnTo>
                    <a:pt x="104775" y="103822"/>
                  </a:lnTo>
                  <a:lnTo>
                    <a:pt x="0" y="10382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701C0531-1EE4-44E3-B202-7BD24E9E8754}"/>
                </a:ext>
              </a:extLst>
            </p:cNvPr>
            <p:cNvSpPr/>
            <p:nvPr/>
          </p:nvSpPr>
          <p:spPr>
            <a:xfrm>
              <a:off x="3682151" y="3485582"/>
              <a:ext cx="104774" cy="103822"/>
            </a:xfrm>
            <a:custGeom>
              <a:avLst/>
              <a:gdLst>
                <a:gd name="connsiteX0" fmla="*/ 0 w 104774"/>
                <a:gd name="connsiteY0" fmla="*/ 0 h 103822"/>
                <a:gd name="connsiteX1" fmla="*/ 104775 w 104774"/>
                <a:gd name="connsiteY1" fmla="*/ 0 h 103822"/>
                <a:gd name="connsiteX2" fmla="*/ 104775 w 104774"/>
                <a:gd name="connsiteY2" fmla="*/ 103823 h 103822"/>
                <a:gd name="connsiteX3" fmla="*/ 0 w 104774"/>
                <a:gd name="connsiteY3" fmla="*/ 103823 h 10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4" h="103822">
                  <a:moveTo>
                    <a:pt x="0" y="0"/>
                  </a:moveTo>
                  <a:lnTo>
                    <a:pt x="104775" y="0"/>
                  </a:lnTo>
                  <a:lnTo>
                    <a:pt x="104775" y="103823"/>
                  </a:lnTo>
                  <a:lnTo>
                    <a:pt x="0" y="10382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26249DF9-C8CB-4689-A178-D625F1FA9FBB}"/>
                </a:ext>
              </a:extLst>
            </p:cNvPr>
            <p:cNvSpPr/>
            <p:nvPr/>
          </p:nvSpPr>
          <p:spPr>
            <a:xfrm>
              <a:off x="3788831" y="3785619"/>
              <a:ext cx="60959" cy="93345"/>
            </a:xfrm>
            <a:custGeom>
              <a:avLst/>
              <a:gdLst>
                <a:gd name="connsiteX0" fmla="*/ 0 w 60959"/>
                <a:gd name="connsiteY0" fmla="*/ 93345 h 93345"/>
                <a:gd name="connsiteX1" fmla="*/ 29527 w 60959"/>
                <a:gd name="connsiteY1" fmla="*/ 93345 h 93345"/>
                <a:gd name="connsiteX2" fmla="*/ 29527 w 60959"/>
                <a:gd name="connsiteY2" fmla="*/ 0 h 93345"/>
                <a:gd name="connsiteX3" fmla="*/ 60960 w 60959"/>
                <a:gd name="connsiteY3" fmla="*/ 0 h 93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59" h="93345">
                  <a:moveTo>
                    <a:pt x="0" y="93345"/>
                  </a:moveTo>
                  <a:lnTo>
                    <a:pt x="29527" y="93345"/>
                  </a:lnTo>
                  <a:lnTo>
                    <a:pt x="29527" y="0"/>
                  </a:lnTo>
                  <a:lnTo>
                    <a:pt x="6096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C3221114-7A7B-4011-A8EC-82516CF14955}"/>
                </a:ext>
              </a:extLst>
            </p:cNvPr>
            <p:cNvSpPr/>
            <p:nvPr/>
          </p:nvSpPr>
          <p:spPr>
            <a:xfrm>
              <a:off x="3818358" y="3878965"/>
              <a:ext cx="31432" cy="97154"/>
            </a:xfrm>
            <a:custGeom>
              <a:avLst/>
              <a:gdLst>
                <a:gd name="connsiteX0" fmla="*/ 0 w 31432"/>
                <a:gd name="connsiteY0" fmla="*/ 0 h 97154"/>
                <a:gd name="connsiteX1" fmla="*/ 0 w 31432"/>
                <a:gd name="connsiteY1" fmla="*/ 97155 h 97154"/>
                <a:gd name="connsiteX2" fmla="*/ 31432 w 31432"/>
                <a:gd name="connsiteY2" fmla="*/ 97155 h 97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32" h="97154">
                  <a:moveTo>
                    <a:pt x="0" y="0"/>
                  </a:moveTo>
                  <a:lnTo>
                    <a:pt x="0" y="97155"/>
                  </a:lnTo>
                  <a:lnTo>
                    <a:pt x="31432" y="9715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A6E4893B-C51F-4357-AFFE-3B712A349F91}"/>
                </a:ext>
              </a:extLst>
            </p:cNvPr>
            <p:cNvSpPr/>
            <p:nvPr/>
          </p:nvSpPr>
          <p:spPr>
            <a:xfrm>
              <a:off x="3849791" y="3924685"/>
              <a:ext cx="104775" cy="104775"/>
            </a:xfrm>
            <a:custGeom>
              <a:avLst/>
              <a:gdLst>
                <a:gd name="connsiteX0" fmla="*/ 0 w 104775"/>
                <a:gd name="connsiteY0" fmla="*/ 0 h 104775"/>
                <a:gd name="connsiteX1" fmla="*/ 104775 w 104775"/>
                <a:gd name="connsiteY1" fmla="*/ 0 h 104775"/>
                <a:gd name="connsiteX2" fmla="*/ 104775 w 104775"/>
                <a:gd name="connsiteY2" fmla="*/ 104775 h 104775"/>
                <a:gd name="connsiteX3" fmla="*/ 0 w 104775"/>
                <a:gd name="connsiteY3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04775">
                  <a:moveTo>
                    <a:pt x="0" y="0"/>
                  </a:moveTo>
                  <a:lnTo>
                    <a:pt x="104775" y="0"/>
                  </a:lnTo>
                  <a:lnTo>
                    <a:pt x="104775" y="104775"/>
                  </a:lnTo>
                  <a:lnTo>
                    <a:pt x="0" y="10477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65D518C9-638F-4776-8B4C-F0CABDBD2624}"/>
                </a:ext>
              </a:extLst>
            </p:cNvPr>
            <p:cNvSpPr/>
            <p:nvPr/>
          </p:nvSpPr>
          <p:spPr>
            <a:xfrm>
              <a:off x="3849791" y="3733232"/>
              <a:ext cx="104775" cy="104775"/>
            </a:xfrm>
            <a:custGeom>
              <a:avLst/>
              <a:gdLst>
                <a:gd name="connsiteX0" fmla="*/ 0 w 104775"/>
                <a:gd name="connsiteY0" fmla="*/ 0 h 104775"/>
                <a:gd name="connsiteX1" fmla="*/ 104775 w 104775"/>
                <a:gd name="connsiteY1" fmla="*/ 0 h 104775"/>
                <a:gd name="connsiteX2" fmla="*/ 104775 w 104775"/>
                <a:gd name="connsiteY2" fmla="*/ 104775 h 104775"/>
                <a:gd name="connsiteX3" fmla="*/ 0 w 104775"/>
                <a:gd name="connsiteY3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04775">
                  <a:moveTo>
                    <a:pt x="0" y="0"/>
                  </a:moveTo>
                  <a:lnTo>
                    <a:pt x="104775" y="0"/>
                  </a:lnTo>
                  <a:lnTo>
                    <a:pt x="104775" y="104775"/>
                  </a:lnTo>
                  <a:lnTo>
                    <a:pt x="0" y="10477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6FE0666-D8A4-4A08-96BF-94D73F51F359}"/>
                </a:ext>
              </a:extLst>
            </p:cNvPr>
            <p:cNvSpPr/>
            <p:nvPr/>
          </p:nvSpPr>
          <p:spPr>
            <a:xfrm>
              <a:off x="3788831" y="3442720"/>
              <a:ext cx="60959" cy="93344"/>
            </a:xfrm>
            <a:custGeom>
              <a:avLst/>
              <a:gdLst>
                <a:gd name="connsiteX0" fmla="*/ 0 w 60959"/>
                <a:gd name="connsiteY0" fmla="*/ 93345 h 93344"/>
                <a:gd name="connsiteX1" fmla="*/ 29527 w 60959"/>
                <a:gd name="connsiteY1" fmla="*/ 93345 h 93344"/>
                <a:gd name="connsiteX2" fmla="*/ 29527 w 60959"/>
                <a:gd name="connsiteY2" fmla="*/ 0 h 93344"/>
                <a:gd name="connsiteX3" fmla="*/ 60960 w 60959"/>
                <a:gd name="connsiteY3" fmla="*/ 0 h 9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59" h="93344">
                  <a:moveTo>
                    <a:pt x="0" y="93345"/>
                  </a:moveTo>
                  <a:lnTo>
                    <a:pt x="29527" y="93345"/>
                  </a:lnTo>
                  <a:lnTo>
                    <a:pt x="29527" y="0"/>
                  </a:lnTo>
                  <a:lnTo>
                    <a:pt x="6096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8C75EAF3-5B57-4737-B3D2-A764A750C45D}"/>
                </a:ext>
              </a:extLst>
            </p:cNvPr>
            <p:cNvSpPr/>
            <p:nvPr/>
          </p:nvSpPr>
          <p:spPr>
            <a:xfrm>
              <a:off x="3818358" y="3536065"/>
              <a:ext cx="31432" cy="97155"/>
            </a:xfrm>
            <a:custGeom>
              <a:avLst/>
              <a:gdLst>
                <a:gd name="connsiteX0" fmla="*/ 0 w 31432"/>
                <a:gd name="connsiteY0" fmla="*/ 0 h 97155"/>
                <a:gd name="connsiteX1" fmla="*/ 0 w 31432"/>
                <a:gd name="connsiteY1" fmla="*/ 97155 h 97155"/>
                <a:gd name="connsiteX2" fmla="*/ 31432 w 31432"/>
                <a:gd name="connsiteY2" fmla="*/ 97155 h 97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32" h="97155">
                  <a:moveTo>
                    <a:pt x="0" y="0"/>
                  </a:moveTo>
                  <a:lnTo>
                    <a:pt x="0" y="97155"/>
                  </a:lnTo>
                  <a:lnTo>
                    <a:pt x="31432" y="9715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3C76027C-D021-42BB-9DAD-80A4401DCADC}"/>
                </a:ext>
              </a:extLst>
            </p:cNvPr>
            <p:cNvSpPr/>
            <p:nvPr/>
          </p:nvSpPr>
          <p:spPr>
            <a:xfrm>
              <a:off x="3849791" y="3580832"/>
              <a:ext cx="103822" cy="104775"/>
            </a:xfrm>
            <a:custGeom>
              <a:avLst/>
              <a:gdLst>
                <a:gd name="connsiteX0" fmla="*/ 0 w 103822"/>
                <a:gd name="connsiteY0" fmla="*/ 0 h 104775"/>
                <a:gd name="connsiteX1" fmla="*/ 103822 w 103822"/>
                <a:gd name="connsiteY1" fmla="*/ 0 h 104775"/>
                <a:gd name="connsiteX2" fmla="*/ 103822 w 103822"/>
                <a:gd name="connsiteY2" fmla="*/ 104775 h 104775"/>
                <a:gd name="connsiteX3" fmla="*/ 0 w 103822"/>
                <a:gd name="connsiteY3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822" h="104775">
                  <a:moveTo>
                    <a:pt x="0" y="0"/>
                  </a:moveTo>
                  <a:lnTo>
                    <a:pt x="103822" y="0"/>
                  </a:lnTo>
                  <a:lnTo>
                    <a:pt x="103822" y="104775"/>
                  </a:lnTo>
                  <a:lnTo>
                    <a:pt x="0" y="10477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AE41CBB9-6419-41FB-B645-0CEDC854C52B}"/>
                </a:ext>
              </a:extLst>
            </p:cNvPr>
            <p:cNvSpPr/>
            <p:nvPr/>
          </p:nvSpPr>
          <p:spPr>
            <a:xfrm>
              <a:off x="3849791" y="3390332"/>
              <a:ext cx="103822" cy="104775"/>
            </a:xfrm>
            <a:custGeom>
              <a:avLst/>
              <a:gdLst>
                <a:gd name="connsiteX0" fmla="*/ 0 w 103822"/>
                <a:gd name="connsiteY0" fmla="*/ 0 h 104775"/>
                <a:gd name="connsiteX1" fmla="*/ 103822 w 103822"/>
                <a:gd name="connsiteY1" fmla="*/ 0 h 104775"/>
                <a:gd name="connsiteX2" fmla="*/ 103822 w 103822"/>
                <a:gd name="connsiteY2" fmla="*/ 104775 h 104775"/>
                <a:gd name="connsiteX3" fmla="*/ 0 w 103822"/>
                <a:gd name="connsiteY3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822" h="104775">
                  <a:moveTo>
                    <a:pt x="0" y="0"/>
                  </a:moveTo>
                  <a:lnTo>
                    <a:pt x="103822" y="0"/>
                  </a:lnTo>
                  <a:lnTo>
                    <a:pt x="103822" y="104775"/>
                  </a:lnTo>
                  <a:lnTo>
                    <a:pt x="0" y="10477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4" name="Graphic 53">
            <a:extLst>
              <a:ext uri="{FF2B5EF4-FFF2-40B4-BE49-F238E27FC236}">
                <a16:creationId xmlns:a16="http://schemas.microsoft.com/office/drawing/2014/main" id="{6202D775-1E52-4E4F-BA8C-1920E09B6940}"/>
              </a:ext>
            </a:extLst>
          </p:cNvPr>
          <p:cNvGrpSpPr/>
          <p:nvPr/>
        </p:nvGrpSpPr>
        <p:grpSpPr>
          <a:xfrm>
            <a:off x="5585621" y="3485582"/>
            <a:ext cx="637222" cy="439102"/>
            <a:chOff x="5585621" y="3485582"/>
            <a:chExt cx="637222" cy="439102"/>
          </a:xfrm>
          <a:noFill/>
        </p:grpSpPr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FE986D2A-8580-4809-A419-635FBEBD7CFB}"/>
                </a:ext>
              </a:extLst>
            </p:cNvPr>
            <p:cNvSpPr/>
            <p:nvPr/>
          </p:nvSpPr>
          <p:spPr>
            <a:xfrm>
              <a:off x="5906614" y="3589404"/>
              <a:ext cx="169545" cy="61912"/>
            </a:xfrm>
            <a:custGeom>
              <a:avLst/>
              <a:gdLst>
                <a:gd name="connsiteX0" fmla="*/ 0 w 169545"/>
                <a:gd name="connsiteY0" fmla="*/ 0 h 61912"/>
                <a:gd name="connsiteX1" fmla="*/ 0 w 169545"/>
                <a:gd name="connsiteY1" fmla="*/ 30480 h 61912"/>
                <a:gd name="connsiteX2" fmla="*/ 169545 w 169545"/>
                <a:gd name="connsiteY2" fmla="*/ 30480 h 61912"/>
                <a:gd name="connsiteX3" fmla="*/ 169545 w 169545"/>
                <a:gd name="connsiteY3" fmla="*/ 61913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545" h="61912">
                  <a:moveTo>
                    <a:pt x="0" y="0"/>
                  </a:moveTo>
                  <a:lnTo>
                    <a:pt x="0" y="30480"/>
                  </a:lnTo>
                  <a:lnTo>
                    <a:pt x="169545" y="30480"/>
                  </a:lnTo>
                  <a:lnTo>
                    <a:pt x="169545" y="6191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E4EA5AAB-4EBA-4671-9FDB-9BEEC8A2B489}"/>
                </a:ext>
              </a:extLst>
            </p:cNvPr>
            <p:cNvSpPr/>
            <p:nvPr/>
          </p:nvSpPr>
          <p:spPr>
            <a:xfrm>
              <a:off x="5733258" y="3619884"/>
              <a:ext cx="173355" cy="31432"/>
            </a:xfrm>
            <a:custGeom>
              <a:avLst/>
              <a:gdLst>
                <a:gd name="connsiteX0" fmla="*/ 173355 w 173355"/>
                <a:gd name="connsiteY0" fmla="*/ 0 h 31432"/>
                <a:gd name="connsiteX1" fmla="*/ 0 w 173355"/>
                <a:gd name="connsiteY1" fmla="*/ 0 h 31432"/>
                <a:gd name="connsiteX2" fmla="*/ 0 w 173355"/>
                <a:gd name="connsiteY2" fmla="*/ 31432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3355" h="31432">
                  <a:moveTo>
                    <a:pt x="173355" y="0"/>
                  </a:moveTo>
                  <a:lnTo>
                    <a:pt x="0" y="0"/>
                  </a:lnTo>
                  <a:lnTo>
                    <a:pt x="0" y="3143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72DCF004-70D6-4B37-AB8D-BC796B88BC1E}"/>
                </a:ext>
              </a:extLst>
            </p:cNvPr>
            <p:cNvSpPr/>
            <p:nvPr/>
          </p:nvSpPr>
          <p:spPr>
            <a:xfrm>
              <a:off x="5906614" y="3589404"/>
              <a:ext cx="169545" cy="61912"/>
            </a:xfrm>
            <a:custGeom>
              <a:avLst/>
              <a:gdLst>
                <a:gd name="connsiteX0" fmla="*/ 0 w 169545"/>
                <a:gd name="connsiteY0" fmla="*/ 0 h 61912"/>
                <a:gd name="connsiteX1" fmla="*/ 0 w 169545"/>
                <a:gd name="connsiteY1" fmla="*/ 30480 h 61912"/>
                <a:gd name="connsiteX2" fmla="*/ 169545 w 169545"/>
                <a:gd name="connsiteY2" fmla="*/ 30480 h 61912"/>
                <a:gd name="connsiteX3" fmla="*/ 169545 w 169545"/>
                <a:gd name="connsiteY3" fmla="*/ 61913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545" h="61912">
                  <a:moveTo>
                    <a:pt x="0" y="0"/>
                  </a:moveTo>
                  <a:lnTo>
                    <a:pt x="0" y="30480"/>
                  </a:lnTo>
                  <a:lnTo>
                    <a:pt x="169545" y="30480"/>
                  </a:lnTo>
                  <a:lnTo>
                    <a:pt x="169545" y="6191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068CB9E1-E908-4371-9F5F-4B1FC05FFE4F}"/>
                </a:ext>
              </a:extLst>
            </p:cNvPr>
            <p:cNvSpPr/>
            <p:nvPr/>
          </p:nvSpPr>
          <p:spPr>
            <a:xfrm>
              <a:off x="5733258" y="3619884"/>
              <a:ext cx="173355" cy="31432"/>
            </a:xfrm>
            <a:custGeom>
              <a:avLst/>
              <a:gdLst>
                <a:gd name="connsiteX0" fmla="*/ 173355 w 173355"/>
                <a:gd name="connsiteY0" fmla="*/ 0 h 31432"/>
                <a:gd name="connsiteX1" fmla="*/ 0 w 173355"/>
                <a:gd name="connsiteY1" fmla="*/ 0 h 31432"/>
                <a:gd name="connsiteX2" fmla="*/ 0 w 173355"/>
                <a:gd name="connsiteY2" fmla="*/ 31432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3355" h="31432">
                  <a:moveTo>
                    <a:pt x="173355" y="0"/>
                  </a:moveTo>
                  <a:lnTo>
                    <a:pt x="0" y="0"/>
                  </a:lnTo>
                  <a:lnTo>
                    <a:pt x="0" y="3143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20E2F7CC-C54F-4A7E-A1DF-A3A26F2A419D}"/>
                </a:ext>
              </a:extLst>
            </p:cNvPr>
            <p:cNvSpPr/>
            <p:nvPr/>
          </p:nvSpPr>
          <p:spPr>
            <a:xfrm>
              <a:off x="5735164" y="3757997"/>
              <a:ext cx="93344" cy="60959"/>
            </a:xfrm>
            <a:custGeom>
              <a:avLst/>
              <a:gdLst>
                <a:gd name="connsiteX0" fmla="*/ 0 w 93344"/>
                <a:gd name="connsiteY0" fmla="*/ 0 h 60959"/>
                <a:gd name="connsiteX1" fmla="*/ 0 w 93344"/>
                <a:gd name="connsiteY1" fmla="*/ 29527 h 60959"/>
                <a:gd name="connsiteX2" fmla="*/ 93345 w 93344"/>
                <a:gd name="connsiteY2" fmla="*/ 29527 h 60959"/>
                <a:gd name="connsiteX3" fmla="*/ 93345 w 93344"/>
                <a:gd name="connsiteY3" fmla="*/ 60960 h 60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4" h="60959">
                  <a:moveTo>
                    <a:pt x="0" y="0"/>
                  </a:moveTo>
                  <a:lnTo>
                    <a:pt x="0" y="29527"/>
                  </a:lnTo>
                  <a:lnTo>
                    <a:pt x="93345" y="29527"/>
                  </a:lnTo>
                  <a:lnTo>
                    <a:pt x="93345" y="6096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AF497149-3E7A-4B44-B3E1-639242BB89E6}"/>
                </a:ext>
              </a:extLst>
            </p:cNvPr>
            <p:cNvSpPr/>
            <p:nvPr/>
          </p:nvSpPr>
          <p:spPr>
            <a:xfrm>
              <a:off x="5638008" y="3787525"/>
              <a:ext cx="97155" cy="31432"/>
            </a:xfrm>
            <a:custGeom>
              <a:avLst/>
              <a:gdLst>
                <a:gd name="connsiteX0" fmla="*/ 97155 w 97155"/>
                <a:gd name="connsiteY0" fmla="*/ 0 h 31432"/>
                <a:gd name="connsiteX1" fmla="*/ 0 w 97155"/>
                <a:gd name="connsiteY1" fmla="*/ 0 h 31432"/>
                <a:gd name="connsiteX2" fmla="*/ 0 w 97155"/>
                <a:gd name="connsiteY2" fmla="*/ 31432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155" h="31432">
                  <a:moveTo>
                    <a:pt x="97155" y="0"/>
                  </a:moveTo>
                  <a:lnTo>
                    <a:pt x="0" y="0"/>
                  </a:lnTo>
                  <a:lnTo>
                    <a:pt x="0" y="3143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3979218B-665C-4533-9A99-CF4A7E84914F}"/>
                </a:ext>
              </a:extLst>
            </p:cNvPr>
            <p:cNvSpPr/>
            <p:nvPr/>
          </p:nvSpPr>
          <p:spPr>
            <a:xfrm>
              <a:off x="6077111" y="3757997"/>
              <a:ext cx="94297" cy="60959"/>
            </a:xfrm>
            <a:custGeom>
              <a:avLst/>
              <a:gdLst>
                <a:gd name="connsiteX0" fmla="*/ 0 w 94297"/>
                <a:gd name="connsiteY0" fmla="*/ 0 h 60959"/>
                <a:gd name="connsiteX1" fmla="*/ 0 w 94297"/>
                <a:gd name="connsiteY1" fmla="*/ 29527 h 60959"/>
                <a:gd name="connsiteX2" fmla="*/ 94298 w 94297"/>
                <a:gd name="connsiteY2" fmla="*/ 29527 h 60959"/>
                <a:gd name="connsiteX3" fmla="*/ 94298 w 94297"/>
                <a:gd name="connsiteY3" fmla="*/ 60960 h 60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297" h="60959">
                  <a:moveTo>
                    <a:pt x="0" y="0"/>
                  </a:moveTo>
                  <a:lnTo>
                    <a:pt x="0" y="29527"/>
                  </a:lnTo>
                  <a:lnTo>
                    <a:pt x="94298" y="29527"/>
                  </a:lnTo>
                  <a:lnTo>
                    <a:pt x="94298" y="6096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DEA814E1-DB79-46F7-8119-7F2DED94DFA8}"/>
                </a:ext>
              </a:extLst>
            </p:cNvPr>
            <p:cNvSpPr/>
            <p:nvPr/>
          </p:nvSpPr>
          <p:spPr>
            <a:xfrm>
              <a:off x="5980909" y="3787525"/>
              <a:ext cx="96202" cy="31432"/>
            </a:xfrm>
            <a:custGeom>
              <a:avLst/>
              <a:gdLst>
                <a:gd name="connsiteX0" fmla="*/ 96202 w 96202"/>
                <a:gd name="connsiteY0" fmla="*/ 0 h 31432"/>
                <a:gd name="connsiteX1" fmla="*/ 0 w 96202"/>
                <a:gd name="connsiteY1" fmla="*/ 0 h 31432"/>
                <a:gd name="connsiteX2" fmla="*/ 0 w 96202"/>
                <a:gd name="connsiteY2" fmla="*/ 31432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202" h="31432">
                  <a:moveTo>
                    <a:pt x="96202" y="0"/>
                  </a:moveTo>
                  <a:lnTo>
                    <a:pt x="0" y="0"/>
                  </a:lnTo>
                  <a:lnTo>
                    <a:pt x="0" y="3143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ABF30EA5-B744-49A5-BA85-82DCCC466FE3}"/>
                </a:ext>
              </a:extLst>
            </p:cNvPr>
            <p:cNvSpPr/>
            <p:nvPr/>
          </p:nvSpPr>
          <p:spPr>
            <a:xfrm>
              <a:off x="5853274" y="3485582"/>
              <a:ext cx="104775" cy="104775"/>
            </a:xfrm>
            <a:custGeom>
              <a:avLst/>
              <a:gdLst>
                <a:gd name="connsiteX0" fmla="*/ 104775 w 104775"/>
                <a:gd name="connsiteY0" fmla="*/ 52388 h 104775"/>
                <a:gd name="connsiteX1" fmla="*/ 52388 w 104775"/>
                <a:gd name="connsiteY1" fmla="*/ 104775 h 104775"/>
                <a:gd name="connsiteX2" fmla="*/ 0 w 104775"/>
                <a:gd name="connsiteY2" fmla="*/ 52388 h 104775"/>
                <a:gd name="connsiteX3" fmla="*/ 52388 w 104775"/>
                <a:gd name="connsiteY3" fmla="*/ 0 h 104775"/>
                <a:gd name="connsiteX4" fmla="*/ 52388 w 104775"/>
                <a:gd name="connsiteY4" fmla="*/ 0 h 104775"/>
                <a:gd name="connsiteX5" fmla="*/ 104775 w 104775"/>
                <a:gd name="connsiteY5" fmla="*/ 52388 h 104775"/>
                <a:gd name="connsiteX6" fmla="*/ 104775 w 104775"/>
                <a:gd name="connsiteY6" fmla="*/ 52388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104775">
                  <a:moveTo>
                    <a:pt x="104775" y="52388"/>
                  </a:moveTo>
                  <a:cubicBezTo>
                    <a:pt x="104775" y="80963"/>
                    <a:pt x="80963" y="104775"/>
                    <a:pt x="52388" y="104775"/>
                  </a:cubicBezTo>
                  <a:cubicBezTo>
                    <a:pt x="23813" y="104775"/>
                    <a:pt x="0" y="80963"/>
                    <a:pt x="0" y="52388"/>
                  </a:cubicBezTo>
                  <a:cubicBezTo>
                    <a:pt x="0" y="23813"/>
                    <a:pt x="23813" y="0"/>
                    <a:pt x="52388" y="0"/>
                  </a:cubicBezTo>
                  <a:lnTo>
                    <a:pt x="52388" y="0"/>
                  </a:lnTo>
                  <a:cubicBezTo>
                    <a:pt x="82867" y="0"/>
                    <a:pt x="104775" y="22860"/>
                    <a:pt x="104775" y="52388"/>
                  </a:cubicBezTo>
                  <a:lnTo>
                    <a:pt x="104775" y="5238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E4850C38-224F-49D9-B8FE-A1BF50158465}"/>
                </a:ext>
              </a:extLst>
            </p:cNvPr>
            <p:cNvSpPr/>
            <p:nvPr/>
          </p:nvSpPr>
          <p:spPr>
            <a:xfrm>
              <a:off x="5680871" y="3651317"/>
              <a:ext cx="104775" cy="104775"/>
            </a:xfrm>
            <a:custGeom>
              <a:avLst/>
              <a:gdLst>
                <a:gd name="connsiteX0" fmla="*/ 104775 w 104775"/>
                <a:gd name="connsiteY0" fmla="*/ 52388 h 104775"/>
                <a:gd name="connsiteX1" fmla="*/ 52388 w 104775"/>
                <a:gd name="connsiteY1" fmla="*/ 104775 h 104775"/>
                <a:gd name="connsiteX2" fmla="*/ 0 w 104775"/>
                <a:gd name="connsiteY2" fmla="*/ 52388 h 104775"/>
                <a:gd name="connsiteX3" fmla="*/ 52388 w 104775"/>
                <a:gd name="connsiteY3" fmla="*/ 0 h 104775"/>
                <a:gd name="connsiteX4" fmla="*/ 52388 w 104775"/>
                <a:gd name="connsiteY4" fmla="*/ 0 h 104775"/>
                <a:gd name="connsiteX5" fmla="*/ 104775 w 104775"/>
                <a:gd name="connsiteY5" fmla="*/ 52388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104775">
                  <a:moveTo>
                    <a:pt x="104775" y="52388"/>
                  </a:moveTo>
                  <a:cubicBezTo>
                    <a:pt x="104775" y="80963"/>
                    <a:pt x="81915" y="104775"/>
                    <a:pt x="52388" y="104775"/>
                  </a:cubicBezTo>
                  <a:cubicBezTo>
                    <a:pt x="23813" y="104775"/>
                    <a:pt x="0" y="81915"/>
                    <a:pt x="0" y="52388"/>
                  </a:cubicBezTo>
                  <a:cubicBezTo>
                    <a:pt x="0" y="23813"/>
                    <a:pt x="22860" y="0"/>
                    <a:pt x="52388" y="0"/>
                  </a:cubicBezTo>
                  <a:lnTo>
                    <a:pt x="52388" y="0"/>
                  </a:lnTo>
                  <a:cubicBezTo>
                    <a:pt x="80963" y="0"/>
                    <a:pt x="104775" y="23813"/>
                    <a:pt x="104775" y="5238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02B630C-B535-43B1-B2AE-127EEE12765E}"/>
                </a:ext>
              </a:extLst>
            </p:cNvPr>
            <p:cNvSpPr/>
            <p:nvPr/>
          </p:nvSpPr>
          <p:spPr>
            <a:xfrm>
              <a:off x="6023771" y="3651317"/>
              <a:ext cx="104775" cy="104775"/>
            </a:xfrm>
            <a:custGeom>
              <a:avLst/>
              <a:gdLst>
                <a:gd name="connsiteX0" fmla="*/ 104775 w 104775"/>
                <a:gd name="connsiteY0" fmla="*/ 52388 h 104775"/>
                <a:gd name="connsiteX1" fmla="*/ 52388 w 104775"/>
                <a:gd name="connsiteY1" fmla="*/ 104775 h 104775"/>
                <a:gd name="connsiteX2" fmla="*/ 0 w 104775"/>
                <a:gd name="connsiteY2" fmla="*/ 52388 h 104775"/>
                <a:gd name="connsiteX3" fmla="*/ 52388 w 104775"/>
                <a:gd name="connsiteY3" fmla="*/ 0 h 104775"/>
                <a:gd name="connsiteX4" fmla="*/ 52388 w 104775"/>
                <a:gd name="connsiteY4" fmla="*/ 0 h 104775"/>
                <a:gd name="connsiteX5" fmla="*/ 104775 w 104775"/>
                <a:gd name="connsiteY5" fmla="*/ 52388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104775">
                  <a:moveTo>
                    <a:pt x="104775" y="52388"/>
                  </a:moveTo>
                  <a:cubicBezTo>
                    <a:pt x="104775" y="80963"/>
                    <a:pt x="81915" y="104775"/>
                    <a:pt x="52388" y="104775"/>
                  </a:cubicBezTo>
                  <a:cubicBezTo>
                    <a:pt x="23813" y="104775"/>
                    <a:pt x="0" y="81915"/>
                    <a:pt x="0" y="52388"/>
                  </a:cubicBezTo>
                  <a:cubicBezTo>
                    <a:pt x="0" y="23813"/>
                    <a:pt x="22860" y="0"/>
                    <a:pt x="52388" y="0"/>
                  </a:cubicBezTo>
                  <a:lnTo>
                    <a:pt x="52388" y="0"/>
                  </a:lnTo>
                  <a:cubicBezTo>
                    <a:pt x="80963" y="0"/>
                    <a:pt x="104775" y="23813"/>
                    <a:pt x="104775" y="5238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F2D5C6F1-5CBF-48C0-AE1A-A4F09DD00E8E}"/>
                </a:ext>
              </a:extLst>
            </p:cNvPr>
            <p:cNvSpPr/>
            <p:nvPr/>
          </p:nvSpPr>
          <p:spPr>
            <a:xfrm>
              <a:off x="6118068" y="3819910"/>
              <a:ext cx="104775" cy="104775"/>
            </a:xfrm>
            <a:custGeom>
              <a:avLst/>
              <a:gdLst>
                <a:gd name="connsiteX0" fmla="*/ 104775 w 104775"/>
                <a:gd name="connsiteY0" fmla="*/ 52388 h 104775"/>
                <a:gd name="connsiteX1" fmla="*/ 52388 w 104775"/>
                <a:gd name="connsiteY1" fmla="*/ 104775 h 104775"/>
                <a:gd name="connsiteX2" fmla="*/ 0 w 104775"/>
                <a:gd name="connsiteY2" fmla="*/ 52388 h 104775"/>
                <a:gd name="connsiteX3" fmla="*/ 52388 w 104775"/>
                <a:gd name="connsiteY3" fmla="*/ 0 h 104775"/>
                <a:gd name="connsiteX4" fmla="*/ 52388 w 104775"/>
                <a:gd name="connsiteY4" fmla="*/ 0 h 104775"/>
                <a:gd name="connsiteX5" fmla="*/ 104775 w 104775"/>
                <a:gd name="connsiteY5" fmla="*/ 52388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104775">
                  <a:moveTo>
                    <a:pt x="104775" y="52388"/>
                  </a:moveTo>
                  <a:cubicBezTo>
                    <a:pt x="104775" y="80963"/>
                    <a:pt x="80963" y="104775"/>
                    <a:pt x="52388" y="104775"/>
                  </a:cubicBezTo>
                  <a:cubicBezTo>
                    <a:pt x="23813" y="104775"/>
                    <a:pt x="0" y="80963"/>
                    <a:pt x="0" y="52388"/>
                  </a:cubicBezTo>
                  <a:cubicBezTo>
                    <a:pt x="0" y="23813"/>
                    <a:pt x="23813" y="0"/>
                    <a:pt x="52388" y="0"/>
                  </a:cubicBezTo>
                  <a:lnTo>
                    <a:pt x="52388" y="0"/>
                  </a:lnTo>
                  <a:cubicBezTo>
                    <a:pt x="80963" y="0"/>
                    <a:pt x="104775" y="23813"/>
                    <a:pt x="104775" y="5238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ACC9ED53-4651-4CDA-9D6D-5F360155BED9}"/>
                </a:ext>
              </a:extLst>
            </p:cNvPr>
            <p:cNvSpPr/>
            <p:nvPr/>
          </p:nvSpPr>
          <p:spPr>
            <a:xfrm>
              <a:off x="5928521" y="3819910"/>
              <a:ext cx="104775" cy="104775"/>
            </a:xfrm>
            <a:custGeom>
              <a:avLst/>
              <a:gdLst>
                <a:gd name="connsiteX0" fmla="*/ 104775 w 104775"/>
                <a:gd name="connsiteY0" fmla="*/ 52388 h 104775"/>
                <a:gd name="connsiteX1" fmla="*/ 52388 w 104775"/>
                <a:gd name="connsiteY1" fmla="*/ 104775 h 104775"/>
                <a:gd name="connsiteX2" fmla="*/ 0 w 104775"/>
                <a:gd name="connsiteY2" fmla="*/ 52388 h 104775"/>
                <a:gd name="connsiteX3" fmla="*/ 52388 w 104775"/>
                <a:gd name="connsiteY3" fmla="*/ 0 h 104775"/>
                <a:gd name="connsiteX4" fmla="*/ 52388 w 104775"/>
                <a:gd name="connsiteY4" fmla="*/ 0 h 104775"/>
                <a:gd name="connsiteX5" fmla="*/ 104775 w 104775"/>
                <a:gd name="connsiteY5" fmla="*/ 52388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104775">
                  <a:moveTo>
                    <a:pt x="104775" y="52388"/>
                  </a:moveTo>
                  <a:cubicBezTo>
                    <a:pt x="104775" y="80963"/>
                    <a:pt x="80963" y="104775"/>
                    <a:pt x="52388" y="104775"/>
                  </a:cubicBezTo>
                  <a:cubicBezTo>
                    <a:pt x="23813" y="104775"/>
                    <a:pt x="0" y="80963"/>
                    <a:pt x="0" y="52388"/>
                  </a:cubicBezTo>
                  <a:cubicBezTo>
                    <a:pt x="0" y="23813"/>
                    <a:pt x="23813" y="0"/>
                    <a:pt x="52388" y="0"/>
                  </a:cubicBezTo>
                  <a:lnTo>
                    <a:pt x="52388" y="0"/>
                  </a:lnTo>
                  <a:cubicBezTo>
                    <a:pt x="80963" y="0"/>
                    <a:pt x="104775" y="23813"/>
                    <a:pt x="104775" y="5238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2359CBFA-6C20-415A-B791-DA43B34506DC}"/>
                </a:ext>
              </a:extLst>
            </p:cNvPr>
            <p:cNvSpPr/>
            <p:nvPr/>
          </p:nvSpPr>
          <p:spPr>
            <a:xfrm>
              <a:off x="5776121" y="3819910"/>
              <a:ext cx="104775" cy="104775"/>
            </a:xfrm>
            <a:custGeom>
              <a:avLst/>
              <a:gdLst>
                <a:gd name="connsiteX0" fmla="*/ 104775 w 104775"/>
                <a:gd name="connsiteY0" fmla="*/ 52388 h 104775"/>
                <a:gd name="connsiteX1" fmla="*/ 52388 w 104775"/>
                <a:gd name="connsiteY1" fmla="*/ 104775 h 104775"/>
                <a:gd name="connsiteX2" fmla="*/ 0 w 104775"/>
                <a:gd name="connsiteY2" fmla="*/ 52388 h 104775"/>
                <a:gd name="connsiteX3" fmla="*/ 52388 w 104775"/>
                <a:gd name="connsiteY3" fmla="*/ 0 h 104775"/>
                <a:gd name="connsiteX4" fmla="*/ 52388 w 104775"/>
                <a:gd name="connsiteY4" fmla="*/ 0 h 104775"/>
                <a:gd name="connsiteX5" fmla="*/ 104775 w 104775"/>
                <a:gd name="connsiteY5" fmla="*/ 52388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104775">
                  <a:moveTo>
                    <a:pt x="104775" y="52388"/>
                  </a:moveTo>
                  <a:cubicBezTo>
                    <a:pt x="104775" y="80963"/>
                    <a:pt x="80963" y="104775"/>
                    <a:pt x="52388" y="104775"/>
                  </a:cubicBezTo>
                  <a:cubicBezTo>
                    <a:pt x="23813" y="104775"/>
                    <a:pt x="0" y="80963"/>
                    <a:pt x="0" y="52388"/>
                  </a:cubicBezTo>
                  <a:cubicBezTo>
                    <a:pt x="0" y="23813"/>
                    <a:pt x="23813" y="0"/>
                    <a:pt x="52388" y="0"/>
                  </a:cubicBezTo>
                  <a:lnTo>
                    <a:pt x="52388" y="0"/>
                  </a:lnTo>
                  <a:cubicBezTo>
                    <a:pt x="80963" y="0"/>
                    <a:pt x="104775" y="23813"/>
                    <a:pt x="104775" y="5238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573ED56F-15E3-4105-91E2-FA5A3C578F03}"/>
                </a:ext>
              </a:extLst>
            </p:cNvPr>
            <p:cNvSpPr/>
            <p:nvPr/>
          </p:nvSpPr>
          <p:spPr>
            <a:xfrm>
              <a:off x="5585621" y="3819910"/>
              <a:ext cx="104775" cy="104775"/>
            </a:xfrm>
            <a:custGeom>
              <a:avLst/>
              <a:gdLst>
                <a:gd name="connsiteX0" fmla="*/ 104775 w 104775"/>
                <a:gd name="connsiteY0" fmla="*/ 52388 h 104775"/>
                <a:gd name="connsiteX1" fmla="*/ 52388 w 104775"/>
                <a:gd name="connsiteY1" fmla="*/ 104775 h 104775"/>
                <a:gd name="connsiteX2" fmla="*/ 0 w 104775"/>
                <a:gd name="connsiteY2" fmla="*/ 52388 h 104775"/>
                <a:gd name="connsiteX3" fmla="*/ 52388 w 104775"/>
                <a:gd name="connsiteY3" fmla="*/ 0 h 104775"/>
                <a:gd name="connsiteX4" fmla="*/ 52388 w 104775"/>
                <a:gd name="connsiteY4" fmla="*/ 0 h 104775"/>
                <a:gd name="connsiteX5" fmla="*/ 104775 w 104775"/>
                <a:gd name="connsiteY5" fmla="*/ 52388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775" h="104775">
                  <a:moveTo>
                    <a:pt x="104775" y="52388"/>
                  </a:moveTo>
                  <a:cubicBezTo>
                    <a:pt x="104775" y="80963"/>
                    <a:pt x="80963" y="104775"/>
                    <a:pt x="52388" y="104775"/>
                  </a:cubicBezTo>
                  <a:cubicBezTo>
                    <a:pt x="23813" y="104775"/>
                    <a:pt x="0" y="80963"/>
                    <a:pt x="0" y="52388"/>
                  </a:cubicBezTo>
                  <a:cubicBezTo>
                    <a:pt x="0" y="23813"/>
                    <a:pt x="23813" y="0"/>
                    <a:pt x="52388" y="0"/>
                  </a:cubicBezTo>
                  <a:lnTo>
                    <a:pt x="52388" y="0"/>
                  </a:lnTo>
                  <a:cubicBezTo>
                    <a:pt x="80963" y="0"/>
                    <a:pt x="104775" y="23813"/>
                    <a:pt x="104775" y="5238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72" name="Graphic 55">
            <a:extLst>
              <a:ext uri="{FF2B5EF4-FFF2-40B4-BE49-F238E27FC236}">
                <a16:creationId xmlns:a16="http://schemas.microsoft.com/office/drawing/2014/main" id="{5BA0D47A-31D1-47FD-ADB6-CAD435060996}"/>
              </a:ext>
            </a:extLst>
          </p:cNvPr>
          <p:cNvGrpSpPr/>
          <p:nvPr/>
        </p:nvGrpSpPr>
        <p:grpSpPr>
          <a:xfrm>
            <a:off x="7748172" y="3485582"/>
            <a:ext cx="639127" cy="438150"/>
            <a:chOff x="7748172" y="3485582"/>
            <a:chExt cx="639127" cy="438150"/>
          </a:xfrm>
          <a:noFill/>
        </p:grpSpPr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BADBBC8D-7A7F-492B-9160-22920791ACB1}"/>
                </a:ext>
              </a:extLst>
            </p:cNvPr>
            <p:cNvSpPr/>
            <p:nvPr/>
          </p:nvSpPr>
          <p:spPr>
            <a:xfrm>
              <a:off x="8069164" y="3589404"/>
              <a:ext cx="169544" cy="61912"/>
            </a:xfrm>
            <a:custGeom>
              <a:avLst/>
              <a:gdLst>
                <a:gd name="connsiteX0" fmla="*/ 0 w 169544"/>
                <a:gd name="connsiteY0" fmla="*/ 0 h 61912"/>
                <a:gd name="connsiteX1" fmla="*/ 0 w 169544"/>
                <a:gd name="connsiteY1" fmla="*/ 30480 h 61912"/>
                <a:gd name="connsiteX2" fmla="*/ 169545 w 169544"/>
                <a:gd name="connsiteY2" fmla="*/ 30480 h 61912"/>
                <a:gd name="connsiteX3" fmla="*/ 169545 w 169544"/>
                <a:gd name="connsiteY3" fmla="*/ 61913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544" h="61912">
                  <a:moveTo>
                    <a:pt x="0" y="0"/>
                  </a:moveTo>
                  <a:lnTo>
                    <a:pt x="0" y="30480"/>
                  </a:lnTo>
                  <a:lnTo>
                    <a:pt x="169545" y="30480"/>
                  </a:lnTo>
                  <a:lnTo>
                    <a:pt x="169545" y="6191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587058C7-C141-4F4C-8E61-8112FE2C7AAE}"/>
                </a:ext>
              </a:extLst>
            </p:cNvPr>
            <p:cNvSpPr/>
            <p:nvPr/>
          </p:nvSpPr>
          <p:spPr>
            <a:xfrm>
              <a:off x="7895809" y="3619884"/>
              <a:ext cx="173355" cy="31432"/>
            </a:xfrm>
            <a:custGeom>
              <a:avLst/>
              <a:gdLst>
                <a:gd name="connsiteX0" fmla="*/ 173355 w 173355"/>
                <a:gd name="connsiteY0" fmla="*/ 0 h 31432"/>
                <a:gd name="connsiteX1" fmla="*/ 0 w 173355"/>
                <a:gd name="connsiteY1" fmla="*/ 0 h 31432"/>
                <a:gd name="connsiteX2" fmla="*/ 0 w 173355"/>
                <a:gd name="connsiteY2" fmla="*/ 31432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3355" h="31432">
                  <a:moveTo>
                    <a:pt x="173355" y="0"/>
                  </a:moveTo>
                  <a:lnTo>
                    <a:pt x="0" y="0"/>
                  </a:lnTo>
                  <a:lnTo>
                    <a:pt x="0" y="3143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40DDBD90-ACD4-4A29-8FE3-D46743C414A3}"/>
                </a:ext>
              </a:extLst>
            </p:cNvPr>
            <p:cNvSpPr/>
            <p:nvPr/>
          </p:nvSpPr>
          <p:spPr>
            <a:xfrm>
              <a:off x="8017729" y="3485582"/>
              <a:ext cx="104775" cy="103822"/>
            </a:xfrm>
            <a:custGeom>
              <a:avLst/>
              <a:gdLst>
                <a:gd name="connsiteX0" fmla="*/ 0 w 104775"/>
                <a:gd name="connsiteY0" fmla="*/ 0 h 103822"/>
                <a:gd name="connsiteX1" fmla="*/ 104775 w 104775"/>
                <a:gd name="connsiteY1" fmla="*/ 0 h 103822"/>
                <a:gd name="connsiteX2" fmla="*/ 104775 w 104775"/>
                <a:gd name="connsiteY2" fmla="*/ 103823 h 103822"/>
                <a:gd name="connsiteX3" fmla="*/ 0 w 104775"/>
                <a:gd name="connsiteY3" fmla="*/ 103823 h 10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03822">
                  <a:moveTo>
                    <a:pt x="0" y="0"/>
                  </a:moveTo>
                  <a:lnTo>
                    <a:pt x="104775" y="0"/>
                  </a:lnTo>
                  <a:lnTo>
                    <a:pt x="104775" y="103823"/>
                  </a:lnTo>
                  <a:lnTo>
                    <a:pt x="0" y="10382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976D62CB-4B31-4B10-96E8-028782106305}"/>
                </a:ext>
              </a:extLst>
            </p:cNvPr>
            <p:cNvSpPr/>
            <p:nvPr/>
          </p:nvSpPr>
          <p:spPr>
            <a:xfrm>
              <a:off x="7843422" y="3651317"/>
              <a:ext cx="104775" cy="103822"/>
            </a:xfrm>
            <a:custGeom>
              <a:avLst/>
              <a:gdLst>
                <a:gd name="connsiteX0" fmla="*/ 0 w 104775"/>
                <a:gd name="connsiteY0" fmla="*/ 0 h 103822"/>
                <a:gd name="connsiteX1" fmla="*/ 104775 w 104775"/>
                <a:gd name="connsiteY1" fmla="*/ 0 h 103822"/>
                <a:gd name="connsiteX2" fmla="*/ 104775 w 104775"/>
                <a:gd name="connsiteY2" fmla="*/ 103823 h 103822"/>
                <a:gd name="connsiteX3" fmla="*/ 0 w 104775"/>
                <a:gd name="connsiteY3" fmla="*/ 103823 h 10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03822">
                  <a:moveTo>
                    <a:pt x="0" y="0"/>
                  </a:moveTo>
                  <a:lnTo>
                    <a:pt x="104775" y="0"/>
                  </a:lnTo>
                  <a:lnTo>
                    <a:pt x="104775" y="103823"/>
                  </a:lnTo>
                  <a:lnTo>
                    <a:pt x="0" y="10382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9445841E-0BB2-45C2-823B-FF97EC87ED00}"/>
                </a:ext>
              </a:extLst>
            </p:cNvPr>
            <p:cNvSpPr/>
            <p:nvPr/>
          </p:nvSpPr>
          <p:spPr>
            <a:xfrm>
              <a:off x="8186322" y="3651317"/>
              <a:ext cx="104775" cy="103822"/>
            </a:xfrm>
            <a:custGeom>
              <a:avLst/>
              <a:gdLst>
                <a:gd name="connsiteX0" fmla="*/ 0 w 104775"/>
                <a:gd name="connsiteY0" fmla="*/ 0 h 103822"/>
                <a:gd name="connsiteX1" fmla="*/ 104775 w 104775"/>
                <a:gd name="connsiteY1" fmla="*/ 0 h 103822"/>
                <a:gd name="connsiteX2" fmla="*/ 104775 w 104775"/>
                <a:gd name="connsiteY2" fmla="*/ 103823 h 103822"/>
                <a:gd name="connsiteX3" fmla="*/ 0 w 104775"/>
                <a:gd name="connsiteY3" fmla="*/ 103823 h 10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03822">
                  <a:moveTo>
                    <a:pt x="0" y="0"/>
                  </a:moveTo>
                  <a:lnTo>
                    <a:pt x="104775" y="0"/>
                  </a:lnTo>
                  <a:lnTo>
                    <a:pt x="104775" y="103823"/>
                  </a:lnTo>
                  <a:lnTo>
                    <a:pt x="0" y="10382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E0E84072-8EB7-4596-9282-19522231BF3B}"/>
                </a:ext>
              </a:extLst>
            </p:cNvPr>
            <p:cNvSpPr/>
            <p:nvPr/>
          </p:nvSpPr>
          <p:spPr>
            <a:xfrm>
              <a:off x="8069164" y="3589404"/>
              <a:ext cx="169544" cy="61912"/>
            </a:xfrm>
            <a:custGeom>
              <a:avLst/>
              <a:gdLst>
                <a:gd name="connsiteX0" fmla="*/ 0 w 169544"/>
                <a:gd name="connsiteY0" fmla="*/ 0 h 61912"/>
                <a:gd name="connsiteX1" fmla="*/ 0 w 169544"/>
                <a:gd name="connsiteY1" fmla="*/ 30480 h 61912"/>
                <a:gd name="connsiteX2" fmla="*/ 169545 w 169544"/>
                <a:gd name="connsiteY2" fmla="*/ 30480 h 61912"/>
                <a:gd name="connsiteX3" fmla="*/ 169545 w 169544"/>
                <a:gd name="connsiteY3" fmla="*/ 61913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544" h="61912">
                  <a:moveTo>
                    <a:pt x="0" y="0"/>
                  </a:moveTo>
                  <a:lnTo>
                    <a:pt x="0" y="30480"/>
                  </a:lnTo>
                  <a:lnTo>
                    <a:pt x="169545" y="30480"/>
                  </a:lnTo>
                  <a:lnTo>
                    <a:pt x="169545" y="6191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F943B27-5DC8-4E95-8F76-DCAFD2E55243}"/>
                </a:ext>
              </a:extLst>
            </p:cNvPr>
            <p:cNvSpPr/>
            <p:nvPr/>
          </p:nvSpPr>
          <p:spPr>
            <a:xfrm>
              <a:off x="7895809" y="3619884"/>
              <a:ext cx="173355" cy="31432"/>
            </a:xfrm>
            <a:custGeom>
              <a:avLst/>
              <a:gdLst>
                <a:gd name="connsiteX0" fmla="*/ 173355 w 173355"/>
                <a:gd name="connsiteY0" fmla="*/ 0 h 31432"/>
                <a:gd name="connsiteX1" fmla="*/ 0 w 173355"/>
                <a:gd name="connsiteY1" fmla="*/ 0 h 31432"/>
                <a:gd name="connsiteX2" fmla="*/ 0 w 173355"/>
                <a:gd name="connsiteY2" fmla="*/ 31432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3355" h="31432">
                  <a:moveTo>
                    <a:pt x="173355" y="0"/>
                  </a:moveTo>
                  <a:lnTo>
                    <a:pt x="0" y="0"/>
                  </a:lnTo>
                  <a:lnTo>
                    <a:pt x="0" y="3143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F4EEF402-0C17-40D0-A636-BCA5BDE5A29A}"/>
                </a:ext>
              </a:extLst>
            </p:cNvPr>
            <p:cNvSpPr/>
            <p:nvPr/>
          </p:nvSpPr>
          <p:spPr>
            <a:xfrm>
              <a:off x="7843422" y="3651317"/>
              <a:ext cx="104775" cy="103822"/>
            </a:xfrm>
            <a:custGeom>
              <a:avLst/>
              <a:gdLst>
                <a:gd name="connsiteX0" fmla="*/ 0 w 104775"/>
                <a:gd name="connsiteY0" fmla="*/ 0 h 103822"/>
                <a:gd name="connsiteX1" fmla="*/ 104775 w 104775"/>
                <a:gd name="connsiteY1" fmla="*/ 0 h 103822"/>
                <a:gd name="connsiteX2" fmla="*/ 104775 w 104775"/>
                <a:gd name="connsiteY2" fmla="*/ 103823 h 103822"/>
                <a:gd name="connsiteX3" fmla="*/ 0 w 104775"/>
                <a:gd name="connsiteY3" fmla="*/ 103823 h 10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03822">
                  <a:moveTo>
                    <a:pt x="0" y="0"/>
                  </a:moveTo>
                  <a:lnTo>
                    <a:pt x="104775" y="0"/>
                  </a:lnTo>
                  <a:lnTo>
                    <a:pt x="104775" y="103823"/>
                  </a:lnTo>
                  <a:lnTo>
                    <a:pt x="0" y="10382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F74CCEFC-B9B2-4CC3-88BF-DC991F9AD0A5}"/>
                </a:ext>
              </a:extLst>
            </p:cNvPr>
            <p:cNvSpPr/>
            <p:nvPr/>
          </p:nvSpPr>
          <p:spPr>
            <a:xfrm>
              <a:off x="8186322" y="3651317"/>
              <a:ext cx="104775" cy="103822"/>
            </a:xfrm>
            <a:custGeom>
              <a:avLst/>
              <a:gdLst>
                <a:gd name="connsiteX0" fmla="*/ 0 w 104775"/>
                <a:gd name="connsiteY0" fmla="*/ 0 h 103822"/>
                <a:gd name="connsiteX1" fmla="*/ 104775 w 104775"/>
                <a:gd name="connsiteY1" fmla="*/ 0 h 103822"/>
                <a:gd name="connsiteX2" fmla="*/ 104775 w 104775"/>
                <a:gd name="connsiteY2" fmla="*/ 103823 h 103822"/>
                <a:gd name="connsiteX3" fmla="*/ 0 w 104775"/>
                <a:gd name="connsiteY3" fmla="*/ 103823 h 10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03822">
                  <a:moveTo>
                    <a:pt x="0" y="0"/>
                  </a:moveTo>
                  <a:lnTo>
                    <a:pt x="104775" y="0"/>
                  </a:lnTo>
                  <a:lnTo>
                    <a:pt x="104775" y="103823"/>
                  </a:lnTo>
                  <a:lnTo>
                    <a:pt x="0" y="10382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6C42331-23BD-4604-B9F3-D8CB4EFE37AD}"/>
                </a:ext>
              </a:extLst>
            </p:cNvPr>
            <p:cNvSpPr/>
            <p:nvPr/>
          </p:nvSpPr>
          <p:spPr>
            <a:xfrm>
              <a:off x="7897714" y="3757997"/>
              <a:ext cx="93344" cy="60959"/>
            </a:xfrm>
            <a:custGeom>
              <a:avLst/>
              <a:gdLst>
                <a:gd name="connsiteX0" fmla="*/ 0 w 93344"/>
                <a:gd name="connsiteY0" fmla="*/ 0 h 60959"/>
                <a:gd name="connsiteX1" fmla="*/ 0 w 93344"/>
                <a:gd name="connsiteY1" fmla="*/ 29527 h 60959"/>
                <a:gd name="connsiteX2" fmla="*/ 93345 w 93344"/>
                <a:gd name="connsiteY2" fmla="*/ 29527 h 60959"/>
                <a:gd name="connsiteX3" fmla="*/ 93345 w 93344"/>
                <a:gd name="connsiteY3" fmla="*/ 60960 h 60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4" h="60959">
                  <a:moveTo>
                    <a:pt x="0" y="0"/>
                  </a:moveTo>
                  <a:lnTo>
                    <a:pt x="0" y="29527"/>
                  </a:lnTo>
                  <a:lnTo>
                    <a:pt x="93345" y="29527"/>
                  </a:lnTo>
                  <a:lnTo>
                    <a:pt x="93345" y="6096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9476AA4C-555F-4B18-858E-CCA815432F25}"/>
                </a:ext>
              </a:extLst>
            </p:cNvPr>
            <p:cNvSpPr/>
            <p:nvPr/>
          </p:nvSpPr>
          <p:spPr>
            <a:xfrm>
              <a:off x="7800559" y="3787525"/>
              <a:ext cx="97155" cy="31432"/>
            </a:xfrm>
            <a:custGeom>
              <a:avLst/>
              <a:gdLst>
                <a:gd name="connsiteX0" fmla="*/ 97155 w 97155"/>
                <a:gd name="connsiteY0" fmla="*/ 0 h 31432"/>
                <a:gd name="connsiteX1" fmla="*/ 0 w 97155"/>
                <a:gd name="connsiteY1" fmla="*/ 0 h 31432"/>
                <a:gd name="connsiteX2" fmla="*/ 0 w 97155"/>
                <a:gd name="connsiteY2" fmla="*/ 31432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155" h="31432">
                  <a:moveTo>
                    <a:pt x="97155" y="0"/>
                  </a:moveTo>
                  <a:lnTo>
                    <a:pt x="0" y="0"/>
                  </a:lnTo>
                  <a:lnTo>
                    <a:pt x="0" y="3143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4A7DC241-A9C0-4AFE-81CB-98E1960FD356}"/>
                </a:ext>
              </a:extLst>
            </p:cNvPr>
            <p:cNvSpPr/>
            <p:nvPr/>
          </p:nvSpPr>
          <p:spPr>
            <a:xfrm>
              <a:off x="7748172" y="3818957"/>
              <a:ext cx="103822" cy="104775"/>
            </a:xfrm>
            <a:custGeom>
              <a:avLst/>
              <a:gdLst>
                <a:gd name="connsiteX0" fmla="*/ 0 w 103822"/>
                <a:gd name="connsiteY0" fmla="*/ 0 h 104775"/>
                <a:gd name="connsiteX1" fmla="*/ 103823 w 103822"/>
                <a:gd name="connsiteY1" fmla="*/ 0 h 104775"/>
                <a:gd name="connsiteX2" fmla="*/ 103823 w 103822"/>
                <a:gd name="connsiteY2" fmla="*/ 104775 h 104775"/>
                <a:gd name="connsiteX3" fmla="*/ 0 w 103822"/>
                <a:gd name="connsiteY3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822" h="104775">
                  <a:moveTo>
                    <a:pt x="0" y="0"/>
                  </a:moveTo>
                  <a:lnTo>
                    <a:pt x="103823" y="0"/>
                  </a:lnTo>
                  <a:lnTo>
                    <a:pt x="103823" y="104775"/>
                  </a:lnTo>
                  <a:lnTo>
                    <a:pt x="0" y="10477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E823B8AC-EC89-4414-A205-D3CA7F8A2919}"/>
                </a:ext>
              </a:extLst>
            </p:cNvPr>
            <p:cNvSpPr/>
            <p:nvPr/>
          </p:nvSpPr>
          <p:spPr>
            <a:xfrm>
              <a:off x="7938672" y="3818957"/>
              <a:ext cx="103822" cy="104775"/>
            </a:xfrm>
            <a:custGeom>
              <a:avLst/>
              <a:gdLst>
                <a:gd name="connsiteX0" fmla="*/ 0 w 103822"/>
                <a:gd name="connsiteY0" fmla="*/ 0 h 104775"/>
                <a:gd name="connsiteX1" fmla="*/ 103823 w 103822"/>
                <a:gd name="connsiteY1" fmla="*/ 0 h 104775"/>
                <a:gd name="connsiteX2" fmla="*/ 103823 w 103822"/>
                <a:gd name="connsiteY2" fmla="*/ 104775 h 104775"/>
                <a:gd name="connsiteX3" fmla="*/ 0 w 103822"/>
                <a:gd name="connsiteY3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822" h="104775">
                  <a:moveTo>
                    <a:pt x="0" y="0"/>
                  </a:moveTo>
                  <a:lnTo>
                    <a:pt x="103823" y="0"/>
                  </a:lnTo>
                  <a:lnTo>
                    <a:pt x="103823" y="104775"/>
                  </a:lnTo>
                  <a:lnTo>
                    <a:pt x="0" y="10477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473551D1-9516-4532-B931-C093E63AC4DD}"/>
                </a:ext>
              </a:extLst>
            </p:cNvPr>
            <p:cNvSpPr/>
            <p:nvPr/>
          </p:nvSpPr>
          <p:spPr>
            <a:xfrm>
              <a:off x="8240614" y="3757997"/>
              <a:ext cx="93344" cy="60959"/>
            </a:xfrm>
            <a:custGeom>
              <a:avLst/>
              <a:gdLst>
                <a:gd name="connsiteX0" fmla="*/ 0 w 93344"/>
                <a:gd name="connsiteY0" fmla="*/ 0 h 60959"/>
                <a:gd name="connsiteX1" fmla="*/ 0 w 93344"/>
                <a:gd name="connsiteY1" fmla="*/ 29527 h 60959"/>
                <a:gd name="connsiteX2" fmla="*/ 93345 w 93344"/>
                <a:gd name="connsiteY2" fmla="*/ 29527 h 60959"/>
                <a:gd name="connsiteX3" fmla="*/ 93345 w 93344"/>
                <a:gd name="connsiteY3" fmla="*/ 60960 h 60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4" h="60959">
                  <a:moveTo>
                    <a:pt x="0" y="0"/>
                  </a:moveTo>
                  <a:lnTo>
                    <a:pt x="0" y="29527"/>
                  </a:lnTo>
                  <a:lnTo>
                    <a:pt x="93345" y="29527"/>
                  </a:lnTo>
                  <a:lnTo>
                    <a:pt x="93345" y="6096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C60DD5CB-5B48-42A4-9C70-9108798C7013}"/>
                </a:ext>
              </a:extLst>
            </p:cNvPr>
            <p:cNvSpPr/>
            <p:nvPr/>
          </p:nvSpPr>
          <p:spPr>
            <a:xfrm>
              <a:off x="8143459" y="3787525"/>
              <a:ext cx="97155" cy="31432"/>
            </a:xfrm>
            <a:custGeom>
              <a:avLst/>
              <a:gdLst>
                <a:gd name="connsiteX0" fmla="*/ 97155 w 97155"/>
                <a:gd name="connsiteY0" fmla="*/ 0 h 31432"/>
                <a:gd name="connsiteX1" fmla="*/ 0 w 97155"/>
                <a:gd name="connsiteY1" fmla="*/ 0 h 31432"/>
                <a:gd name="connsiteX2" fmla="*/ 0 w 97155"/>
                <a:gd name="connsiteY2" fmla="*/ 31432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155" h="31432">
                  <a:moveTo>
                    <a:pt x="97155" y="0"/>
                  </a:moveTo>
                  <a:lnTo>
                    <a:pt x="0" y="0"/>
                  </a:lnTo>
                  <a:lnTo>
                    <a:pt x="0" y="3143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EB94A5F7-1799-4278-82FB-C57186EA70BD}"/>
                </a:ext>
              </a:extLst>
            </p:cNvPr>
            <p:cNvSpPr/>
            <p:nvPr/>
          </p:nvSpPr>
          <p:spPr>
            <a:xfrm>
              <a:off x="8091072" y="3818957"/>
              <a:ext cx="104775" cy="104775"/>
            </a:xfrm>
            <a:custGeom>
              <a:avLst/>
              <a:gdLst>
                <a:gd name="connsiteX0" fmla="*/ 0 w 104775"/>
                <a:gd name="connsiteY0" fmla="*/ 0 h 104775"/>
                <a:gd name="connsiteX1" fmla="*/ 104775 w 104775"/>
                <a:gd name="connsiteY1" fmla="*/ 0 h 104775"/>
                <a:gd name="connsiteX2" fmla="*/ 104775 w 104775"/>
                <a:gd name="connsiteY2" fmla="*/ 104775 h 104775"/>
                <a:gd name="connsiteX3" fmla="*/ 0 w 104775"/>
                <a:gd name="connsiteY3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04775">
                  <a:moveTo>
                    <a:pt x="0" y="0"/>
                  </a:moveTo>
                  <a:lnTo>
                    <a:pt x="104775" y="0"/>
                  </a:lnTo>
                  <a:lnTo>
                    <a:pt x="104775" y="104775"/>
                  </a:lnTo>
                  <a:lnTo>
                    <a:pt x="0" y="10477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BC475DB7-F561-42DA-8C57-040D3340D4A1}"/>
                </a:ext>
              </a:extLst>
            </p:cNvPr>
            <p:cNvSpPr/>
            <p:nvPr/>
          </p:nvSpPr>
          <p:spPr>
            <a:xfrm>
              <a:off x="8282524" y="3818957"/>
              <a:ext cx="104775" cy="104775"/>
            </a:xfrm>
            <a:custGeom>
              <a:avLst/>
              <a:gdLst>
                <a:gd name="connsiteX0" fmla="*/ 0 w 104775"/>
                <a:gd name="connsiteY0" fmla="*/ 0 h 104775"/>
                <a:gd name="connsiteX1" fmla="*/ 104775 w 104775"/>
                <a:gd name="connsiteY1" fmla="*/ 0 h 104775"/>
                <a:gd name="connsiteX2" fmla="*/ 104775 w 104775"/>
                <a:gd name="connsiteY2" fmla="*/ 104775 h 104775"/>
                <a:gd name="connsiteX3" fmla="*/ 0 w 104775"/>
                <a:gd name="connsiteY3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104775">
                  <a:moveTo>
                    <a:pt x="0" y="0"/>
                  </a:moveTo>
                  <a:lnTo>
                    <a:pt x="104775" y="0"/>
                  </a:lnTo>
                  <a:lnTo>
                    <a:pt x="104775" y="104775"/>
                  </a:lnTo>
                  <a:lnTo>
                    <a:pt x="0" y="10477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92" name="Graphic 59">
            <a:extLst>
              <a:ext uri="{FF2B5EF4-FFF2-40B4-BE49-F238E27FC236}">
                <a16:creationId xmlns:a16="http://schemas.microsoft.com/office/drawing/2014/main" id="{55367333-1BCB-472B-A3A7-E0435C90A33F}"/>
              </a:ext>
            </a:extLst>
          </p:cNvPr>
          <p:cNvGrpSpPr/>
          <p:nvPr/>
        </p:nvGrpSpPr>
        <p:grpSpPr>
          <a:xfrm>
            <a:off x="1276713" y="5218987"/>
            <a:ext cx="592454" cy="435292"/>
            <a:chOff x="1276713" y="5218987"/>
            <a:chExt cx="592454" cy="435292"/>
          </a:xfrm>
          <a:noFill/>
        </p:grpSpPr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2688E119-716F-4D8B-A339-F981A7815190}"/>
                </a:ext>
              </a:extLst>
            </p:cNvPr>
            <p:cNvSpPr/>
            <p:nvPr/>
          </p:nvSpPr>
          <p:spPr>
            <a:xfrm>
              <a:off x="1521505" y="5384722"/>
              <a:ext cx="102870" cy="102870"/>
            </a:xfrm>
            <a:custGeom>
              <a:avLst/>
              <a:gdLst>
                <a:gd name="connsiteX0" fmla="*/ 0 w 102870"/>
                <a:gd name="connsiteY0" fmla="*/ 0 h 102870"/>
                <a:gd name="connsiteX1" fmla="*/ 102870 w 102870"/>
                <a:gd name="connsiteY1" fmla="*/ 0 h 102870"/>
                <a:gd name="connsiteX2" fmla="*/ 102870 w 102870"/>
                <a:gd name="connsiteY2" fmla="*/ 102870 h 102870"/>
                <a:gd name="connsiteX3" fmla="*/ 0 w 102870"/>
                <a:gd name="connsiteY3" fmla="*/ 102870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70" h="102870">
                  <a:moveTo>
                    <a:pt x="0" y="0"/>
                  </a:moveTo>
                  <a:lnTo>
                    <a:pt x="102870" y="0"/>
                  </a:lnTo>
                  <a:lnTo>
                    <a:pt x="102870" y="102870"/>
                  </a:lnTo>
                  <a:lnTo>
                    <a:pt x="0" y="10287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AACC0701-49AE-4761-B86D-E05419FFFB0F}"/>
                </a:ext>
              </a:extLst>
            </p:cNvPr>
            <p:cNvSpPr/>
            <p:nvPr/>
          </p:nvSpPr>
          <p:spPr>
            <a:xfrm>
              <a:off x="1766298" y="5384722"/>
              <a:ext cx="102869" cy="102870"/>
            </a:xfrm>
            <a:custGeom>
              <a:avLst/>
              <a:gdLst>
                <a:gd name="connsiteX0" fmla="*/ 0 w 102869"/>
                <a:gd name="connsiteY0" fmla="*/ 0 h 102870"/>
                <a:gd name="connsiteX1" fmla="*/ 102870 w 102869"/>
                <a:gd name="connsiteY1" fmla="*/ 0 h 102870"/>
                <a:gd name="connsiteX2" fmla="*/ 102870 w 102869"/>
                <a:gd name="connsiteY2" fmla="*/ 102870 h 102870"/>
                <a:gd name="connsiteX3" fmla="*/ 0 w 102869"/>
                <a:gd name="connsiteY3" fmla="*/ 102870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69" h="102870">
                  <a:moveTo>
                    <a:pt x="0" y="0"/>
                  </a:moveTo>
                  <a:lnTo>
                    <a:pt x="102870" y="0"/>
                  </a:lnTo>
                  <a:lnTo>
                    <a:pt x="102870" y="102870"/>
                  </a:lnTo>
                  <a:lnTo>
                    <a:pt x="0" y="10287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51EA76F5-1817-4AF5-8CAA-7836CE0F0417}"/>
                </a:ext>
              </a:extLst>
            </p:cNvPr>
            <p:cNvSpPr/>
            <p:nvPr/>
          </p:nvSpPr>
          <p:spPr>
            <a:xfrm>
              <a:off x="1276713" y="5384722"/>
              <a:ext cx="102870" cy="102870"/>
            </a:xfrm>
            <a:custGeom>
              <a:avLst/>
              <a:gdLst>
                <a:gd name="connsiteX0" fmla="*/ 0 w 102870"/>
                <a:gd name="connsiteY0" fmla="*/ 0 h 102870"/>
                <a:gd name="connsiteX1" fmla="*/ 102870 w 102870"/>
                <a:gd name="connsiteY1" fmla="*/ 0 h 102870"/>
                <a:gd name="connsiteX2" fmla="*/ 102870 w 102870"/>
                <a:gd name="connsiteY2" fmla="*/ 102870 h 102870"/>
                <a:gd name="connsiteX3" fmla="*/ 0 w 102870"/>
                <a:gd name="connsiteY3" fmla="*/ 102870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70" h="102870">
                  <a:moveTo>
                    <a:pt x="0" y="0"/>
                  </a:moveTo>
                  <a:lnTo>
                    <a:pt x="102870" y="0"/>
                  </a:lnTo>
                  <a:lnTo>
                    <a:pt x="102870" y="102870"/>
                  </a:lnTo>
                  <a:lnTo>
                    <a:pt x="0" y="10287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1542C91E-A075-4FD2-9A42-B82B40768266}"/>
                </a:ext>
              </a:extLst>
            </p:cNvPr>
            <p:cNvSpPr/>
            <p:nvPr/>
          </p:nvSpPr>
          <p:spPr>
            <a:xfrm>
              <a:off x="1766298" y="5218987"/>
              <a:ext cx="102869" cy="102869"/>
            </a:xfrm>
            <a:custGeom>
              <a:avLst/>
              <a:gdLst>
                <a:gd name="connsiteX0" fmla="*/ 0 w 102869"/>
                <a:gd name="connsiteY0" fmla="*/ 0 h 102869"/>
                <a:gd name="connsiteX1" fmla="*/ 102870 w 102869"/>
                <a:gd name="connsiteY1" fmla="*/ 0 h 102869"/>
                <a:gd name="connsiteX2" fmla="*/ 102870 w 102869"/>
                <a:gd name="connsiteY2" fmla="*/ 102870 h 102869"/>
                <a:gd name="connsiteX3" fmla="*/ 0 w 102869"/>
                <a:gd name="connsiteY3" fmla="*/ 102870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69" h="102869">
                  <a:moveTo>
                    <a:pt x="0" y="0"/>
                  </a:moveTo>
                  <a:lnTo>
                    <a:pt x="102870" y="0"/>
                  </a:lnTo>
                  <a:lnTo>
                    <a:pt x="102870" y="102870"/>
                  </a:lnTo>
                  <a:lnTo>
                    <a:pt x="0" y="10287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8F1C2960-9D51-4A4B-B04E-66CFC0A47945}"/>
                </a:ext>
              </a:extLst>
            </p:cNvPr>
            <p:cNvSpPr/>
            <p:nvPr/>
          </p:nvSpPr>
          <p:spPr>
            <a:xfrm>
              <a:off x="1276713" y="5218987"/>
              <a:ext cx="102870" cy="102869"/>
            </a:xfrm>
            <a:custGeom>
              <a:avLst/>
              <a:gdLst>
                <a:gd name="connsiteX0" fmla="*/ 0 w 102870"/>
                <a:gd name="connsiteY0" fmla="*/ 0 h 102869"/>
                <a:gd name="connsiteX1" fmla="*/ 102870 w 102870"/>
                <a:gd name="connsiteY1" fmla="*/ 0 h 102869"/>
                <a:gd name="connsiteX2" fmla="*/ 102870 w 102870"/>
                <a:gd name="connsiteY2" fmla="*/ 102870 h 102869"/>
                <a:gd name="connsiteX3" fmla="*/ 0 w 102870"/>
                <a:gd name="connsiteY3" fmla="*/ 102870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70" h="102869">
                  <a:moveTo>
                    <a:pt x="0" y="0"/>
                  </a:moveTo>
                  <a:lnTo>
                    <a:pt x="102870" y="0"/>
                  </a:lnTo>
                  <a:lnTo>
                    <a:pt x="102870" y="102870"/>
                  </a:lnTo>
                  <a:lnTo>
                    <a:pt x="0" y="10287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1C189117-D268-4668-A35F-D7445E8CA6BE}"/>
                </a:ext>
              </a:extLst>
            </p:cNvPr>
            <p:cNvSpPr/>
            <p:nvPr/>
          </p:nvSpPr>
          <p:spPr>
            <a:xfrm>
              <a:off x="1766298" y="5551410"/>
              <a:ext cx="102869" cy="102869"/>
            </a:xfrm>
            <a:custGeom>
              <a:avLst/>
              <a:gdLst>
                <a:gd name="connsiteX0" fmla="*/ 0 w 102869"/>
                <a:gd name="connsiteY0" fmla="*/ 0 h 102869"/>
                <a:gd name="connsiteX1" fmla="*/ 102870 w 102869"/>
                <a:gd name="connsiteY1" fmla="*/ 0 h 102869"/>
                <a:gd name="connsiteX2" fmla="*/ 102870 w 102869"/>
                <a:gd name="connsiteY2" fmla="*/ 102870 h 102869"/>
                <a:gd name="connsiteX3" fmla="*/ 0 w 102869"/>
                <a:gd name="connsiteY3" fmla="*/ 102870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69" h="102869">
                  <a:moveTo>
                    <a:pt x="0" y="0"/>
                  </a:moveTo>
                  <a:lnTo>
                    <a:pt x="102870" y="0"/>
                  </a:lnTo>
                  <a:lnTo>
                    <a:pt x="102870" y="102870"/>
                  </a:lnTo>
                  <a:lnTo>
                    <a:pt x="0" y="10287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146D91AE-2EB1-4E86-966F-BDB9AA00BAB9}"/>
                </a:ext>
              </a:extLst>
            </p:cNvPr>
            <p:cNvSpPr/>
            <p:nvPr/>
          </p:nvSpPr>
          <p:spPr>
            <a:xfrm>
              <a:off x="1276713" y="5551410"/>
              <a:ext cx="102870" cy="102869"/>
            </a:xfrm>
            <a:custGeom>
              <a:avLst/>
              <a:gdLst>
                <a:gd name="connsiteX0" fmla="*/ 0 w 102870"/>
                <a:gd name="connsiteY0" fmla="*/ 0 h 102869"/>
                <a:gd name="connsiteX1" fmla="*/ 102870 w 102870"/>
                <a:gd name="connsiteY1" fmla="*/ 0 h 102869"/>
                <a:gd name="connsiteX2" fmla="*/ 102870 w 102870"/>
                <a:gd name="connsiteY2" fmla="*/ 102870 h 102869"/>
                <a:gd name="connsiteX3" fmla="*/ 0 w 102870"/>
                <a:gd name="connsiteY3" fmla="*/ 102870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70" h="102869">
                  <a:moveTo>
                    <a:pt x="0" y="0"/>
                  </a:moveTo>
                  <a:lnTo>
                    <a:pt x="102870" y="0"/>
                  </a:lnTo>
                  <a:lnTo>
                    <a:pt x="102870" y="102870"/>
                  </a:lnTo>
                  <a:lnTo>
                    <a:pt x="0" y="10287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E01AD162-D64C-4F0F-AA93-279E18A64E89}"/>
                </a:ext>
              </a:extLst>
            </p:cNvPr>
            <p:cNvSpPr/>
            <p:nvPr/>
          </p:nvSpPr>
          <p:spPr>
            <a:xfrm>
              <a:off x="1624375" y="5436157"/>
              <a:ext cx="141922" cy="9525"/>
            </a:xfrm>
            <a:custGeom>
              <a:avLst/>
              <a:gdLst>
                <a:gd name="connsiteX0" fmla="*/ 0 w 141922"/>
                <a:gd name="connsiteY0" fmla="*/ 0 h 9525"/>
                <a:gd name="connsiteX1" fmla="*/ 141922 w 1419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1922" h="9525">
                  <a:moveTo>
                    <a:pt x="0" y="0"/>
                  </a:moveTo>
                  <a:lnTo>
                    <a:pt x="14192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32249BE3-0DF3-4FD7-9DBD-5769F1865AF6}"/>
                </a:ext>
              </a:extLst>
            </p:cNvPr>
            <p:cNvSpPr/>
            <p:nvPr/>
          </p:nvSpPr>
          <p:spPr>
            <a:xfrm>
              <a:off x="1379583" y="5436157"/>
              <a:ext cx="141922" cy="9525"/>
            </a:xfrm>
            <a:custGeom>
              <a:avLst/>
              <a:gdLst>
                <a:gd name="connsiteX0" fmla="*/ 141923 w 141922"/>
                <a:gd name="connsiteY0" fmla="*/ 0 h 9525"/>
                <a:gd name="connsiteX1" fmla="*/ 0 w 1419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1922" h="9525">
                  <a:moveTo>
                    <a:pt x="141923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B89AA422-97C7-4075-8AE4-C55052E76353}"/>
                </a:ext>
              </a:extLst>
            </p:cNvPr>
            <p:cNvSpPr/>
            <p:nvPr/>
          </p:nvSpPr>
          <p:spPr>
            <a:xfrm>
              <a:off x="1694860" y="5270422"/>
              <a:ext cx="9525" cy="332422"/>
            </a:xfrm>
            <a:custGeom>
              <a:avLst/>
              <a:gdLst>
                <a:gd name="connsiteX0" fmla="*/ 0 w 9525"/>
                <a:gd name="connsiteY0" fmla="*/ 332423 h 332422"/>
                <a:gd name="connsiteX1" fmla="*/ 0 w 9525"/>
                <a:gd name="connsiteY1" fmla="*/ 0 h 332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32422">
                  <a:moveTo>
                    <a:pt x="0" y="332423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A2441DC4-9CB3-43CF-929C-DC0871E9781C}"/>
                </a:ext>
              </a:extLst>
            </p:cNvPr>
            <p:cNvSpPr/>
            <p:nvPr/>
          </p:nvSpPr>
          <p:spPr>
            <a:xfrm>
              <a:off x="1450068" y="5270422"/>
              <a:ext cx="9525" cy="332422"/>
            </a:xfrm>
            <a:custGeom>
              <a:avLst/>
              <a:gdLst>
                <a:gd name="connsiteX0" fmla="*/ 0 w 9525"/>
                <a:gd name="connsiteY0" fmla="*/ 332423 h 332422"/>
                <a:gd name="connsiteX1" fmla="*/ 0 w 9525"/>
                <a:gd name="connsiteY1" fmla="*/ 0 h 332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32422">
                  <a:moveTo>
                    <a:pt x="0" y="332423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0F8D01B4-37D7-4F6D-94B9-123F2C2AEAFC}"/>
                </a:ext>
              </a:extLst>
            </p:cNvPr>
            <p:cNvSpPr/>
            <p:nvPr/>
          </p:nvSpPr>
          <p:spPr>
            <a:xfrm>
              <a:off x="1694860" y="5270422"/>
              <a:ext cx="71437" cy="9525"/>
            </a:xfrm>
            <a:custGeom>
              <a:avLst/>
              <a:gdLst>
                <a:gd name="connsiteX0" fmla="*/ 0 w 71437"/>
                <a:gd name="connsiteY0" fmla="*/ 0 h 9525"/>
                <a:gd name="connsiteX1" fmla="*/ 71437 w 7143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437" h="9525">
                  <a:moveTo>
                    <a:pt x="0" y="0"/>
                  </a:moveTo>
                  <a:lnTo>
                    <a:pt x="71437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A0299600-5EA1-41FF-80AC-394CB80DD664}"/>
                </a:ext>
              </a:extLst>
            </p:cNvPr>
            <p:cNvSpPr/>
            <p:nvPr/>
          </p:nvSpPr>
          <p:spPr>
            <a:xfrm>
              <a:off x="1379583" y="5270422"/>
              <a:ext cx="70484" cy="9525"/>
            </a:xfrm>
            <a:custGeom>
              <a:avLst/>
              <a:gdLst>
                <a:gd name="connsiteX0" fmla="*/ 70485 w 70484"/>
                <a:gd name="connsiteY0" fmla="*/ 0 h 9525"/>
                <a:gd name="connsiteX1" fmla="*/ 0 w 7048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484" h="9525">
                  <a:moveTo>
                    <a:pt x="70485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3C6F28A2-6EAD-4A30-BC52-2AE5FCD6C7D1}"/>
                </a:ext>
              </a:extLst>
            </p:cNvPr>
            <p:cNvSpPr/>
            <p:nvPr/>
          </p:nvSpPr>
          <p:spPr>
            <a:xfrm>
              <a:off x="1694860" y="5602845"/>
              <a:ext cx="71437" cy="9525"/>
            </a:xfrm>
            <a:custGeom>
              <a:avLst/>
              <a:gdLst>
                <a:gd name="connsiteX0" fmla="*/ 0 w 71437"/>
                <a:gd name="connsiteY0" fmla="*/ 0 h 9525"/>
                <a:gd name="connsiteX1" fmla="*/ 71437 w 7143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437" h="9525">
                  <a:moveTo>
                    <a:pt x="0" y="0"/>
                  </a:moveTo>
                  <a:lnTo>
                    <a:pt x="71437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84F8893D-23EC-4484-9A6F-49A92B2B8FF4}"/>
                </a:ext>
              </a:extLst>
            </p:cNvPr>
            <p:cNvSpPr/>
            <p:nvPr/>
          </p:nvSpPr>
          <p:spPr>
            <a:xfrm>
              <a:off x="1379583" y="5602845"/>
              <a:ext cx="70484" cy="9525"/>
            </a:xfrm>
            <a:custGeom>
              <a:avLst/>
              <a:gdLst>
                <a:gd name="connsiteX0" fmla="*/ 70485 w 70484"/>
                <a:gd name="connsiteY0" fmla="*/ 0 h 9525"/>
                <a:gd name="connsiteX1" fmla="*/ 0 w 7048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484" h="9525">
                  <a:moveTo>
                    <a:pt x="70485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10" name="Graphic 61">
            <a:extLst>
              <a:ext uri="{FF2B5EF4-FFF2-40B4-BE49-F238E27FC236}">
                <a16:creationId xmlns:a16="http://schemas.microsoft.com/office/drawing/2014/main" id="{248E8B10-0982-4C79-B25A-A01D16074A37}"/>
              </a:ext>
            </a:extLst>
          </p:cNvPr>
          <p:cNvGrpSpPr/>
          <p:nvPr/>
        </p:nvGrpSpPr>
        <p:grpSpPr>
          <a:xfrm>
            <a:off x="3430691" y="5152312"/>
            <a:ext cx="602932" cy="566737"/>
            <a:chOff x="3430691" y="5152312"/>
            <a:chExt cx="602932" cy="566737"/>
          </a:xfrm>
          <a:noFill/>
        </p:grpSpPr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F1BA32F1-60F3-4583-89FA-E37F79951080}"/>
                </a:ext>
              </a:extLst>
            </p:cNvPr>
            <p:cNvSpPr/>
            <p:nvPr/>
          </p:nvSpPr>
          <p:spPr>
            <a:xfrm>
              <a:off x="3642146" y="5459017"/>
              <a:ext cx="88582" cy="56197"/>
            </a:xfrm>
            <a:custGeom>
              <a:avLst/>
              <a:gdLst>
                <a:gd name="connsiteX0" fmla="*/ 88583 w 88582"/>
                <a:gd name="connsiteY0" fmla="*/ 0 h 56197"/>
                <a:gd name="connsiteX1" fmla="*/ 0 w 88582"/>
                <a:gd name="connsiteY1" fmla="*/ 56198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582" h="56197">
                  <a:moveTo>
                    <a:pt x="88583" y="0"/>
                  </a:moveTo>
                  <a:lnTo>
                    <a:pt x="0" y="5619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75DC4249-24C1-411F-92FD-6D9F2E5CE4E1}"/>
                </a:ext>
              </a:extLst>
            </p:cNvPr>
            <p:cNvSpPr/>
            <p:nvPr/>
          </p:nvSpPr>
          <p:spPr>
            <a:xfrm>
              <a:off x="3730728" y="5459017"/>
              <a:ext cx="90487" cy="58102"/>
            </a:xfrm>
            <a:custGeom>
              <a:avLst/>
              <a:gdLst>
                <a:gd name="connsiteX0" fmla="*/ 0 w 90487"/>
                <a:gd name="connsiteY0" fmla="*/ 0 h 58102"/>
                <a:gd name="connsiteX1" fmla="*/ 90487 w 90487"/>
                <a:gd name="connsiteY1" fmla="*/ 58103 h 58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487" h="58102">
                  <a:moveTo>
                    <a:pt x="0" y="0"/>
                  </a:moveTo>
                  <a:lnTo>
                    <a:pt x="90487" y="5810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D474AF56-6EFF-462F-B072-090F53058E75}"/>
                </a:ext>
              </a:extLst>
            </p:cNvPr>
            <p:cNvSpPr/>
            <p:nvPr/>
          </p:nvSpPr>
          <p:spPr>
            <a:xfrm>
              <a:off x="3730728" y="5375197"/>
              <a:ext cx="9525" cy="83819"/>
            </a:xfrm>
            <a:custGeom>
              <a:avLst/>
              <a:gdLst>
                <a:gd name="connsiteX0" fmla="*/ 0 w 9525"/>
                <a:gd name="connsiteY0" fmla="*/ 83820 h 83819"/>
                <a:gd name="connsiteX1" fmla="*/ 0 w 9525"/>
                <a:gd name="connsiteY1" fmla="*/ 0 h 83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3819">
                  <a:moveTo>
                    <a:pt x="0" y="8382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0AC61373-0D6E-4EB6-BE98-66703A8B90BF}"/>
                </a:ext>
              </a:extLst>
            </p:cNvPr>
            <p:cNvSpPr/>
            <p:nvPr/>
          </p:nvSpPr>
          <p:spPr>
            <a:xfrm>
              <a:off x="3636431" y="5152312"/>
              <a:ext cx="188595" cy="188594"/>
            </a:xfrm>
            <a:custGeom>
              <a:avLst/>
              <a:gdLst>
                <a:gd name="connsiteX0" fmla="*/ 188595 w 188595"/>
                <a:gd name="connsiteY0" fmla="*/ 94297 h 188594"/>
                <a:gd name="connsiteX1" fmla="*/ 94297 w 188595"/>
                <a:gd name="connsiteY1" fmla="*/ 188595 h 188594"/>
                <a:gd name="connsiteX2" fmla="*/ 0 w 188595"/>
                <a:gd name="connsiteY2" fmla="*/ 94297 h 188594"/>
                <a:gd name="connsiteX3" fmla="*/ 94297 w 188595"/>
                <a:gd name="connsiteY3" fmla="*/ 0 h 188594"/>
                <a:gd name="connsiteX4" fmla="*/ 188595 w 188595"/>
                <a:gd name="connsiteY4" fmla="*/ 94297 h 188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595" h="188594">
                  <a:moveTo>
                    <a:pt x="188595" y="94297"/>
                  </a:moveTo>
                  <a:cubicBezTo>
                    <a:pt x="188595" y="146377"/>
                    <a:pt x="146377" y="188595"/>
                    <a:pt x="94297" y="188595"/>
                  </a:cubicBezTo>
                  <a:cubicBezTo>
                    <a:pt x="42218" y="188595"/>
                    <a:pt x="0" y="146377"/>
                    <a:pt x="0" y="94297"/>
                  </a:cubicBezTo>
                  <a:cubicBezTo>
                    <a:pt x="0" y="42218"/>
                    <a:pt x="42218" y="0"/>
                    <a:pt x="94297" y="0"/>
                  </a:cubicBezTo>
                  <a:cubicBezTo>
                    <a:pt x="146377" y="0"/>
                    <a:pt x="188595" y="42218"/>
                    <a:pt x="188595" y="9429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A6619C8B-83F1-4C5C-B97E-3318DA7AC924}"/>
                </a:ext>
              </a:extLst>
            </p:cNvPr>
            <p:cNvSpPr/>
            <p:nvPr/>
          </p:nvSpPr>
          <p:spPr>
            <a:xfrm>
              <a:off x="3845028" y="5530455"/>
              <a:ext cx="188595" cy="188595"/>
            </a:xfrm>
            <a:custGeom>
              <a:avLst/>
              <a:gdLst>
                <a:gd name="connsiteX0" fmla="*/ 188595 w 188595"/>
                <a:gd name="connsiteY0" fmla="*/ 94298 h 188595"/>
                <a:gd name="connsiteX1" fmla="*/ 94297 w 188595"/>
                <a:gd name="connsiteY1" fmla="*/ 188595 h 188595"/>
                <a:gd name="connsiteX2" fmla="*/ 0 w 188595"/>
                <a:gd name="connsiteY2" fmla="*/ 94298 h 188595"/>
                <a:gd name="connsiteX3" fmla="*/ 94297 w 188595"/>
                <a:gd name="connsiteY3" fmla="*/ 0 h 188595"/>
                <a:gd name="connsiteX4" fmla="*/ 188595 w 188595"/>
                <a:gd name="connsiteY4" fmla="*/ 94298 h 188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595" h="188595">
                  <a:moveTo>
                    <a:pt x="188595" y="94298"/>
                  </a:moveTo>
                  <a:cubicBezTo>
                    <a:pt x="188595" y="146377"/>
                    <a:pt x="146377" y="188595"/>
                    <a:pt x="94297" y="188595"/>
                  </a:cubicBezTo>
                  <a:cubicBezTo>
                    <a:pt x="42218" y="188595"/>
                    <a:pt x="0" y="146377"/>
                    <a:pt x="0" y="94298"/>
                  </a:cubicBezTo>
                  <a:cubicBezTo>
                    <a:pt x="0" y="42218"/>
                    <a:pt x="42218" y="0"/>
                    <a:pt x="94297" y="0"/>
                  </a:cubicBezTo>
                  <a:cubicBezTo>
                    <a:pt x="146377" y="0"/>
                    <a:pt x="188595" y="42218"/>
                    <a:pt x="188595" y="9429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CB29AB74-639D-4E4C-B054-E3C4E153ACAA}"/>
                </a:ext>
              </a:extLst>
            </p:cNvPr>
            <p:cNvSpPr/>
            <p:nvPr/>
          </p:nvSpPr>
          <p:spPr>
            <a:xfrm>
              <a:off x="3430691" y="5530455"/>
              <a:ext cx="188594" cy="188595"/>
            </a:xfrm>
            <a:custGeom>
              <a:avLst/>
              <a:gdLst>
                <a:gd name="connsiteX0" fmla="*/ 188595 w 188594"/>
                <a:gd name="connsiteY0" fmla="*/ 94298 h 188595"/>
                <a:gd name="connsiteX1" fmla="*/ 94297 w 188594"/>
                <a:gd name="connsiteY1" fmla="*/ 188595 h 188595"/>
                <a:gd name="connsiteX2" fmla="*/ 0 w 188594"/>
                <a:gd name="connsiteY2" fmla="*/ 94298 h 188595"/>
                <a:gd name="connsiteX3" fmla="*/ 94297 w 188594"/>
                <a:gd name="connsiteY3" fmla="*/ 0 h 188595"/>
                <a:gd name="connsiteX4" fmla="*/ 188595 w 188594"/>
                <a:gd name="connsiteY4" fmla="*/ 94298 h 188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594" h="188595">
                  <a:moveTo>
                    <a:pt x="188595" y="94298"/>
                  </a:moveTo>
                  <a:cubicBezTo>
                    <a:pt x="188595" y="146377"/>
                    <a:pt x="146377" y="188595"/>
                    <a:pt x="94297" y="188595"/>
                  </a:cubicBezTo>
                  <a:cubicBezTo>
                    <a:pt x="42218" y="188595"/>
                    <a:pt x="0" y="146377"/>
                    <a:pt x="0" y="94298"/>
                  </a:cubicBezTo>
                  <a:cubicBezTo>
                    <a:pt x="0" y="42218"/>
                    <a:pt x="42218" y="0"/>
                    <a:pt x="94297" y="0"/>
                  </a:cubicBezTo>
                  <a:cubicBezTo>
                    <a:pt x="146377" y="0"/>
                    <a:pt x="188595" y="42218"/>
                    <a:pt x="188595" y="9429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19" name="Graphic 63">
            <a:extLst>
              <a:ext uri="{FF2B5EF4-FFF2-40B4-BE49-F238E27FC236}">
                <a16:creationId xmlns:a16="http://schemas.microsoft.com/office/drawing/2014/main" id="{94524976-8FB2-4B1E-9DF2-41D33EE5CF1F}"/>
              </a:ext>
            </a:extLst>
          </p:cNvPr>
          <p:cNvGrpSpPr/>
          <p:nvPr/>
        </p:nvGrpSpPr>
        <p:grpSpPr>
          <a:xfrm>
            <a:off x="5565619" y="5106570"/>
            <a:ext cx="673417" cy="668677"/>
            <a:chOff x="5565619" y="5106570"/>
            <a:chExt cx="673417" cy="668677"/>
          </a:xfrm>
          <a:noFill/>
        </p:grpSpPr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DA6B85F1-003F-48B3-BD98-05CB269826F9}"/>
                </a:ext>
              </a:extLst>
            </p:cNvPr>
            <p:cNvSpPr/>
            <p:nvPr/>
          </p:nvSpPr>
          <p:spPr>
            <a:xfrm>
              <a:off x="5843749" y="5106570"/>
              <a:ext cx="135254" cy="162899"/>
            </a:xfrm>
            <a:custGeom>
              <a:avLst/>
              <a:gdLst>
                <a:gd name="connsiteX0" fmla="*/ 135255 w 135254"/>
                <a:gd name="connsiteY0" fmla="*/ 65745 h 162899"/>
                <a:gd name="connsiteX1" fmla="*/ 67627 w 135254"/>
                <a:gd name="connsiteY1" fmla="*/ 162900 h 162899"/>
                <a:gd name="connsiteX2" fmla="*/ 0 w 135254"/>
                <a:gd name="connsiteY2" fmla="*/ 65745 h 162899"/>
                <a:gd name="connsiteX3" fmla="*/ 70485 w 135254"/>
                <a:gd name="connsiteY3" fmla="*/ 22 h 162899"/>
                <a:gd name="connsiteX4" fmla="*/ 135255 w 135254"/>
                <a:gd name="connsiteY4" fmla="*/ 65745 h 1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254" h="162899">
                  <a:moveTo>
                    <a:pt x="135255" y="65745"/>
                  </a:moveTo>
                  <a:cubicBezTo>
                    <a:pt x="135255" y="102892"/>
                    <a:pt x="104775" y="162900"/>
                    <a:pt x="67627" y="162900"/>
                  </a:cubicBezTo>
                  <a:cubicBezTo>
                    <a:pt x="30480" y="162900"/>
                    <a:pt x="0" y="102892"/>
                    <a:pt x="0" y="65745"/>
                  </a:cubicBezTo>
                  <a:cubicBezTo>
                    <a:pt x="952" y="28597"/>
                    <a:pt x="33338" y="-930"/>
                    <a:pt x="70485" y="22"/>
                  </a:cubicBezTo>
                  <a:cubicBezTo>
                    <a:pt x="105727" y="1927"/>
                    <a:pt x="134302" y="30502"/>
                    <a:pt x="135255" y="6574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A1857856-2220-42F6-AED6-5644B028C9FB}"/>
                </a:ext>
              </a:extLst>
            </p:cNvPr>
            <p:cNvSpPr/>
            <p:nvPr/>
          </p:nvSpPr>
          <p:spPr>
            <a:xfrm>
              <a:off x="5766596" y="5259945"/>
              <a:ext cx="284797" cy="126682"/>
            </a:xfrm>
            <a:custGeom>
              <a:avLst/>
              <a:gdLst>
                <a:gd name="connsiteX0" fmla="*/ 118110 w 284797"/>
                <a:gd name="connsiteY0" fmla="*/ 0 h 126682"/>
                <a:gd name="connsiteX1" fmla="*/ 118110 w 284797"/>
                <a:gd name="connsiteY1" fmla="*/ 31432 h 126682"/>
                <a:gd name="connsiteX2" fmla="*/ 0 w 284797"/>
                <a:gd name="connsiteY2" fmla="*/ 63818 h 126682"/>
                <a:gd name="connsiteX3" fmla="*/ 0 w 284797"/>
                <a:gd name="connsiteY3" fmla="*/ 126682 h 126682"/>
                <a:gd name="connsiteX4" fmla="*/ 284797 w 284797"/>
                <a:gd name="connsiteY4" fmla="*/ 126682 h 126682"/>
                <a:gd name="connsiteX5" fmla="*/ 284797 w 284797"/>
                <a:gd name="connsiteY5" fmla="*/ 63818 h 126682"/>
                <a:gd name="connsiteX6" fmla="*/ 170497 w 284797"/>
                <a:gd name="connsiteY6" fmla="*/ 30480 h 126682"/>
                <a:gd name="connsiteX7" fmla="*/ 170497 w 284797"/>
                <a:gd name="connsiteY7" fmla="*/ 952 h 12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4797" h="126682">
                  <a:moveTo>
                    <a:pt x="118110" y="0"/>
                  </a:moveTo>
                  <a:lnTo>
                    <a:pt x="118110" y="31432"/>
                  </a:lnTo>
                  <a:lnTo>
                    <a:pt x="0" y="63818"/>
                  </a:lnTo>
                  <a:lnTo>
                    <a:pt x="0" y="126682"/>
                  </a:lnTo>
                  <a:lnTo>
                    <a:pt x="284797" y="126682"/>
                  </a:lnTo>
                  <a:lnTo>
                    <a:pt x="284797" y="63818"/>
                  </a:lnTo>
                  <a:lnTo>
                    <a:pt x="170497" y="30480"/>
                  </a:lnTo>
                  <a:lnTo>
                    <a:pt x="170497" y="9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ED9D8127-E2A1-4CB9-938F-E198A10B26E2}"/>
                </a:ext>
              </a:extLst>
            </p:cNvPr>
            <p:cNvSpPr/>
            <p:nvPr/>
          </p:nvSpPr>
          <p:spPr>
            <a:xfrm>
              <a:off x="6032343" y="5495190"/>
              <a:ext cx="135255" cy="162899"/>
            </a:xfrm>
            <a:custGeom>
              <a:avLst/>
              <a:gdLst>
                <a:gd name="connsiteX0" fmla="*/ 135255 w 135255"/>
                <a:gd name="connsiteY0" fmla="*/ 65745 h 162899"/>
                <a:gd name="connsiteX1" fmla="*/ 67628 w 135255"/>
                <a:gd name="connsiteY1" fmla="*/ 162900 h 162899"/>
                <a:gd name="connsiteX2" fmla="*/ 0 w 135255"/>
                <a:gd name="connsiteY2" fmla="*/ 65745 h 162899"/>
                <a:gd name="connsiteX3" fmla="*/ 70485 w 135255"/>
                <a:gd name="connsiteY3" fmla="*/ 22 h 162899"/>
                <a:gd name="connsiteX4" fmla="*/ 135255 w 135255"/>
                <a:gd name="connsiteY4" fmla="*/ 65745 h 1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255" h="162899">
                  <a:moveTo>
                    <a:pt x="135255" y="65745"/>
                  </a:moveTo>
                  <a:cubicBezTo>
                    <a:pt x="135255" y="103845"/>
                    <a:pt x="104775" y="162900"/>
                    <a:pt x="67628" y="162900"/>
                  </a:cubicBezTo>
                  <a:cubicBezTo>
                    <a:pt x="30480" y="162900"/>
                    <a:pt x="0" y="102892"/>
                    <a:pt x="0" y="65745"/>
                  </a:cubicBezTo>
                  <a:cubicBezTo>
                    <a:pt x="953" y="28597"/>
                    <a:pt x="33338" y="-930"/>
                    <a:pt x="70485" y="22"/>
                  </a:cubicBezTo>
                  <a:cubicBezTo>
                    <a:pt x="104775" y="1927"/>
                    <a:pt x="133350" y="29550"/>
                    <a:pt x="135255" y="6574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24A0C0B4-D0E5-4078-BC3E-6B95FC1782B4}"/>
                </a:ext>
              </a:extLst>
            </p:cNvPr>
            <p:cNvSpPr/>
            <p:nvPr/>
          </p:nvSpPr>
          <p:spPr>
            <a:xfrm>
              <a:off x="5955191" y="5647612"/>
              <a:ext cx="283845" cy="127635"/>
            </a:xfrm>
            <a:custGeom>
              <a:avLst/>
              <a:gdLst>
                <a:gd name="connsiteX0" fmla="*/ 118110 w 283845"/>
                <a:gd name="connsiteY0" fmla="*/ 0 h 127635"/>
                <a:gd name="connsiteX1" fmla="*/ 118110 w 283845"/>
                <a:gd name="connsiteY1" fmla="*/ 32385 h 127635"/>
                <a:gd name="connsiteX2" fmla="*/ 0 w 283845"/>
                <a:gd name="connsiteY2" fmla="*/ 64770 h 127635"/>
                <a:gd name="connsiteX3" fmla="*/ 0 w 283845"/>
                <a:gd name="connsiteY3" fmla="*/ 127635 h 127635"/>
                <a:gd name="connsiteX4" fmla="*/ 283845 w 283845"/>
                <a:gd name="connsiteY4" fmla="*/ 127635 h 127635"/>
                <a:gd name="connsiteX5" fmla="*/ 283845 w 283845"/>
                <a:gd name="connsiteY5" fmla="*/ 64770 h 127635"/>
                <a:gd name="connsiteX6" fmla="*/ 170498 w 283845"/>
                <a:gd name="connsiteY6" fmla="*/ 31433 h 127635"/>
                <a:gd name="connsiteX7" fmla="*/ 169545 w 283845"/>
                <a:gd name="connsiteY7" fmla="*/ 953 h 12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" h="127635">
                  <a:moveTo>
                    <a:pt x="118110" y="0"/>
                  </a:moveTo>
                  <a:lnTo>
                    <a:pt x="118110" y="32385"/>
                  </a:lnTo>
                  <a:lnTo>
                    <a:pt x="0" y="64770"/>
                  </a:lnTo>
                  <a:lnTo>
                    <a:pt x="0" y="127635"/>
                  </a:lnTo>
                  <a:lnTo>
                    <a:pt x="283845" y="127635"/>
                  </a:lnTo>
                  <a:lnTo>
                    <a:pt x="283845" y="64770"/>
                  </a:lnTo>
                  <a:lnTo>
                    <a:pt x="170498" y="31433"/>
                  </a:lnTo>
                  <a:lnTo>
                    <a:pt x="169545" y="95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582CE55B-D285-41B2-9B2A-6CD15F0BA434}"/>
                </a:ext>
              </a:extLst>
            </p:cNvPr>
            <p:cNvSpPr/>
            <p:nvPr/>
          </p:nvSpPr>
          <p:spPr>
            <a:xfrm>
              <a:off x="5641819" y="5495190"/>
              <a:ext cx="136207" cy="162899"/>
            </a:xfrm>
            <a:custGeom>
              <a:avLst/>
              <a:gdLst>
                <a:gd name="connsiteX0" fmla="*/ 136208 w 136207"/>
                <a:gd name="connsiteY0" fmla="*/ 65745 h 162899"/>
                <a:gd name="connsiteX1" fmla="*/ 68580 w 136207"/>
                <a:gd name="connsiteY1" fmla="*/ 162900 h 162899"/>
                <a:gd name="connsiteX2" fmla="*/ 0 w 136207"/>
                <a:gd name="connsiteY2" fmla="*/ 65745 h 162899"/>
                <a:gd name="connsiteX3" fmla="*/ 70485 w 136207"/>
                <a:gd name="connsiteY3" fmla="*/ 22 h 162899"/>
                <a:gd name="connsiteX4" fmla="*/ 136208 w 136207"/>
                <a:gd name="connsiteY4" fmla="*/ 65745 h 162899"/>
                <a:gd name="connsiteX5" fmla="*/ 136208 w 136207"/>
                <a:gd name="connsiteY5" fmla="*/ 65745 h 1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207" h="162899">
                  <a:moveTo>
                    <a:pt x="136208" y="65745"/>
                  </a:moveTo>
                  <a:cubicBezTo>
                    <a:pt x="136208" y="103845"/>
                    <a:pt x="105727" y="162900"/>
                    <a:pt x="68580" y="162900"/>
                  </a:cubicBezTo>
                  <a:cubicBezTo>
                    <a:pt x="31432" y="162900"/>
                    <a:pt x="0" y="102892"/>
                    <a:pt x="0" y="65745"/>
                  </a:cubicBezTo>
                  <a:cubicBezTo>
                    <a:pt x="952" y="28597"/>
                    <a:pt x="33338" y="-930"/>
                    <a:pt x="70485" y="22"/>
                  </a:cubicBezTo>
                  <a:cubicBezTo>
                    <a:pt x="105727" y="1927"/>
                    <a:pt x="134302" y="29550"/>
                    <a:pt x="136208" y="65745"/>
                  </a:cubicBezTo>
                  <a:lnTo>
                    <a:pt x="136208" y="6574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31697BB7-41C9-4136-863D-520416B538B3}"/>
                </a:ext>
              </a:extLst>
            </p:cNvPr>
            <p:cNvSpPr/>
            <p:nvPr/>
          </p:nvSpPr>
          <p:spPr>
            <a:xfrm>
              <a:off x="5565619" y="5647612"/>
              <a:ext cx="284797" cy="127635"/>
            </a:xfrm>
            <a:custGeom>
              <a:avLst/>
              <a:gdLst>
                <a:gd name="connsiteX0" fmla="*/ 118110 w 284797"/>
                <a:gd name="connsiteY0" fmla="*/ 0 h 127635"/>
                <a:gd name="connsiteX1" fmla="*/ 118110 w 284797"/>
                <a:gd name="connsiteY1" fmla="*/ 32385 h 127635"/>
                <a:gd name="connsiteX2" fmla="*/ 0 w 284797"/>
                <a:gd name="connsiteY2" fmla="*/ 64770 h 127635"/>
                <a:gd name="connsiteX3" fmla="*/ 0 w 284797"/>
                <a:gd name="connsiteY3" fmla="*/ 127635 h 127635"/>
                <a:gd name="connsiteX4" fmla="*/ 284797 w 284797"/>
                <a:gd name="connsiteY4" fmla="*/ 127635 h 127635"/>
                <a:gd name="connsiteX5" fmla="*/ 284797 w 284797"/>
                <a:gd name="connsiteY5" fmla="*/ 64770 h 127635"/>
                <a:gd name="connsiteX6" fmla="*/ 170497 w 284797"/>
                <a:gd name="connsiteY6" fmla="*/ 31433 h 127635"/>
                <a:gd name="connsiteX7" fmla="*/ 170497 w 284797"/>
                <a:gd name="connsiteY7" fmla="*/ 953 h 12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4797" h="127635">
                  <a:moveTo>
                    <a:pt x="118110" y="0"/>
                  </a:moveTo>
                  <a:lnTo>
                    <a:pt x="118110" y="32385"/>
                  </a:lnTo>
                  <a:lnTo>
                    <a:pt x="0" y="64770"/>
                  </a:lnTo>
                  <a:lnTo>
                    <a:pt x="0" y="127635"/>
                  </a:lnTo>
                  <a:lnTo>
                    <a:pt x="284797" y="127635"/>
                  </a:lnTo>
                  <a:lnTo>
                    <a:pt x="284797" y="64770"/>
                  </a:lnTo>
                  <a:lnTo>
                    <a:pt x="170497" y="31433"/>
                  </a:lnTo>
                  <a:lnTo>
                    <a:pt x="170497" y="95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64714170-C6E9-4DED-A2CC-EAE1E0B0CCF9}"/>
                </a:ext>
              </a:extLst>
            </p:cNvPr>
            <p:cNvSpPr/>
            <p:nvPr/>
          </p:nvSpPr>
          <p:spPr>
            <a:xfrm>
              <a:off x="5819936" y="5507595"/>
              <a:ext cx="88582" cy="56197"/>
            </a:xfrm>
            <a:custGeom>
              <a:avLst/>
              <a:gdLst>
                <a:gd name="connsiteX0" fmla="*/ 88583 w 88582"/>
                <a:gd name="connsiteY0" fmla="*/ 0 h 56197"/>
                <a:gd name="connsiteX1" fmla="*/ 0 w 88582"/>
                <a:gd name="connsiteY1" fmla="*/ 56198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582" h="56197">
                  <a:moveTo>
                    <a:pt x="88583" y="0"/>
                  </a:moveTo>
                  <a:lnTo>
                    <a:pt x="0" y="5619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55F93F47-A4CF-4507-8E41-2F03EA801378}"/>
                </a:ext>
              </a:extLst>
            </p:cNvPr>
            <p:cNvSpPr/>
            <p:nvPr/>
          </p:nvSpPr>
          <p:spPr>
            <a:xfrm>
              <a:off x="5908519" y="5507595"/>
              <a:ext cx="91439" cy="58102"/>
            </a:xfrm>
            <a:custGeom>
              <a:avLst/>
              <a:gdLst>
                <a:gd name="connsiteX0" fmla="*/ 0 w 91439"/>
                <a:gd name="connsiteY0" fmla="*/ 0 h 58102"/>
                <a:gd name="connsiteX1" fmla="*/ 91440 w 91439"/>
                <a:gd name="connsiteY1" fmla="*/ 58102 h 58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439" h="58102">
                  <a:moveTo>
                    <a:pt x="0" y="0"/>
                  </a:moveTo>
                  <a:lnTo>
                    <a:pt x="91440" y="5810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903AA394-0FA3-4D5A-834F-776BDDDFD87F}"/>
                </a:ext>
              </a:extLst>
            </p:cNvPr>
            <p:cNvSpPr/>
            <p:nvPr/>
          </p:nvSpPr>
          <p:spPr>
            <a:xfrm>
              <a:off x="5908519" y="5423775"/>
              <a:ext cx="9525" cy="83819"/>
            </a:xfrm>
            <a:custGeom>
              <a:avLst/>
              <a:gdLst>
                <a:gd name="connsiteX0" fmla="*/ 0 w 9525"/>
                <a:gd name="connsiteY0" fmla="*/ 83820 h 83819"/>
                <a:gd name="connsiteX1" fmla="*/ 0 w 9525"/>
                <a:gd name="connsiteY1" fmla="*/ 0 h 83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3819">
                  <a:moveTo>
                    <a:pt x="0" y="8382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31" name="Graphic 65">
            <a:extLst>
              <a:ext uri="{FF2B5EF4-FFF2-40B4-BE49-F238E27FC236}">
                <a16:creationId xmlns:a16="http://schemas.microsoft.com/office/drawing/2014/main" id="{E65FED49-C29F-4382-B832-68B67B16A27B}"/>
              </a:ext>
            </a:extLst>
          </p:cNvPr>
          <p:cNvGrpSpPr/>
          <p:nvPr/>
        </p:nvGrpSpPr>
        <p:grpSpPr>
          <a:xfrm>
            <a:off x="7757697" y="5190412"/>
            <a:ext cx="615315" cy="491490"/>
            <a:chOff x="7757697" y="5190412"/>
            <a:chExt cx="615315" cy="491490"/>
          </a:xfrm>
          <a:noFill/>
        </p:grpSpPr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51C60935-54AA-482F-AEEB-C714DEFC3501}"/>
                </a:ext>
              </a:extLst>
            </p:cNvPr>
            <p:cNvSpPr/>
            <p:nvPr/>
          </p:nvSpPr>
          <p:spPr>
            <a:xfrm>
              <a:off x="8065354" y="5335192"/>
              <a:ext cx="9525" cy="201929"/>
            </a:xfrm>
            <a:custGeom>
              <a:avLst/>
              <a:gdLst>
                <a:gd name="connsiteX0" fmla="*/ 0 w 9525"/>
                <a:gd name="connsiteY0" fmla="*/ 0 h 201929"/>
                <a:gd name="connsiteX1" fmla="*/ 0 w 9525"/>
                <a:gd name="connsiteY1" fmla="*/ 201930 h 201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1929">
                  <a:moveTo>
                    <a:pt x="0" y="0"/>
                  </a:moveTo>
                  <a:lnTo>
                    <a:pt x="0" y="20193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94E99AD3-6216-4E69-BD72-1D13194E00B7}"/>
                </a:ext>
              </a:extLst>
            </p:cNvPr>
            <p:cNvSpPr/>
            <p:nvPr/>
          </p:nvSpPr>
          <p:spPr>
            <a:xfrm>
              <a:off x="7830087" y="5436157"/>
              <a:ext cx="470535" cy="9525"/>
            </a:xfrm>
            <a:custGeom>
              <a:avLst/>
              <a:gdLst>
                <a:gd name="connsiteX0" fmla="*/ 0 w 470535"/>
                <a:gd name="connsiteY0" fmla="*/ 0 h 9525"/>
                <a:gd name="connsiteX1" fmla="*/ 470535 w 47053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0535" h="9525">
                  <a:moveTo>
                    <a:pt x="0" y="0"/>
                  </a:moveTo>
                  <a:lnTo>
                    <a:pt x="47053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A51452CE-0EB2-4A03-8D7B-CA0F7C7786EF}"/>
                </a:ext>
              </a:extLst>
            </p:cNvPr>
            <p:cNvSpPr/>
            <p:nvPr/>
          </p:nvSpPr>
          <p:spPr>
            <a:xfrm>
              <a:off x="8300622" y="5436157"/>
              <a:ext cx="9525" cy="100964"/>
            </a:xfrm>
            <a:custGeom>
              <a:avLst/>
              <a:gdLst>
                <a:gd name="connsiteX0" fmla="*/ 0 w 9525"/>
                <a:gd name="connsiteY0" fmla="*/ 0 h 100964"/>
                <a:gd name="connsiteX1" fmla="*/ 0 w 9525"/>
                <a:gd name="connsiteY1" fmla="*/ 100965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0964">
                  <a:moveTo>
                    <a:pt x="0" y="0"/>
                  </a:moveTo>
                  <a:lnTo>
                    <a:pt x="0" y="10096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0792BD79-6DEE-45B8-80A0-D6B287C94F33}"/>
                </a:ext>
              </a:extLst>
            </p:cNvPr>
            <p:cNvSpPr/>
            <p:nvPr/>
          </p:nvSpPr>
          <p:spPr>
            <a:xfrm>
              <a:off x="7830087" y="5436157"/>
              <a:ext cx="9525" cy="100964"/>
            </a:xfrm>
            <a:custGeom>
              <a:avLst/>
              <a:gdLst>
                <a:gd name="connsiteX0" fmla="*/ 0 w 9525"/>
                <a:gd name="connsiteY0" fmla="*/ 0 h 100964"/>
                <a:gd name="connsiteX1" fmla="*/ 0 w 9525"/>
                <a:gd name="connsiteY1" fmla="*/ 100965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0964">
                  <a:moveTo>
                    <a:pt x="0" y="0"/>
                  </a:moveTo>
                  <a:lnTo>
                    <a:pt x="0" y="10096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01BD2734-2182-4E22-8B54-1589C3576955}"/>
                </a:ext>
              </a:extLst>
            </p:cNvPr>
            <p:cNvSpPr/>
            <p:nvPr/>
          </p:nvSpPr>
          <p:spPr>
            <a:xfrm>
              <a:off x="7992964" y="5190412"/>
              <a:ext cx="144779" cy="144780"/>
            </a:xfrm>
            <a:custGeom>
              <a:avLst/>
              <a:gdLst>
                <a:gd name="connsiteX0" fmla="*/ 144780 w 144779"/>
                <a:gd name="connsiteY0" fmla="*/ 72390 h 144780"/>
                <a:gd name="connsiteX1" fmla="*/ 72390 w 144779"/>
                <a:gd name="connsiteY1" fmla="*/ 144780 h 144780"/>
                <a:gd name="connsiteX2" fmla="*/ 0 w 144779"/>
                <a:gd name="connsiteY2" fmla="*/ 72390 h 144780"/>
                <a:gd name="connsiteX3" fmla="*/ 72390 w 144779"/>
                <a:gd name="connsiteY3" fmla="*/ 0 h 144780"/>
                <a:gd name="connsiteX4" fmla="*/ 144780 w 144779"/>
                <a:gd name="connsiteY4" fmla="*/ 72390 h 14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779" h="144780">
                  <a:moveTo>
                    <a:pt x="144780" y="72390"/>
                  </a:moveTo>
                  <a:cubicBezTo>
                    <a:pt x="144780" y="112370"/>
                    <a:pt x="112370" y="144780"/>
                    <a:pt x="72390" y="144780"/>
                  </a:cubicBezTo>
                  <a:cubicBezTo>
                    <a:pt x="32410" y="144780"/>
                    <a:pt x="0" y="112370"/>
                    <a:pt x="0" y="72390"/>
                  </a:cubicBezTo>
                  <a:cubicBezTo>
                    <a:pt x="0" y="32410"/>
                    <a:pt x="32410" y="0"/>
                    <a:pt x="72390" y="0"/>
                  </a:cubicBezTo>
                  <a:cubicBezTo>
                    <a:pt x="112370" y="0"/>
                    <a:pt x="144780" y="32410"/>
                    <a:pt x="144780" y="7239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322EE202-7795-4E4E-B95D-E16E23A2DDC5}"/>
                </a:ext>
              </a:extLst>
            </p:cNvPr>
            <p:cNvSpPr/>
            <p:nvPr/>
          </p:nvSpPr>
          <p:spPr>
            <a:xfrm>
              <a:off x="7992964" y="5537122"/>
              <a:ext cx="144779" cy="144779"/>
            </a:xfrm>
            <a:custGeom>
              <a:avLst/>
              <a:gdLst>
                <a:gd name="connsiteX0" fmla="*/ 144780 w 144779"/>
                <a:gd name="connsiteY0" fmla="*/ 72390 h 144779"/>
                <a:gd name="connsiteX1" fmla="*/ 72390 w 144779"/>
                <a:gd name="connsiteY1" fmla="*/ 144780 h 144779"/>
                <a:gd name="connsiteX2" fmla="*/ 0 w 144779"/>
                <a:gd name="connsiteY2" fmla="*/ 72390 h 144779"/>
                <a:gd name="connsiteX3" fmla="*/ 72390 w 144779"/>
                <a:gd name="connsiteY3" fmla="*/ 0 h 144779"/>
                <a:gd name="connsiteX4" fmla="*/ 144780 w 144779"/>
                <a:gd name="connsiteY4" fmla="*/ 72390 h 144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779" h="144779">
                  <a:moveTo>
                    <a:pt x="144780" y="72390"/>
                  </a:moveTo>
                  <a:cubicBezTo>
                    <a:pt x="144780" y="112370"/>
                    <a:pt x="112370" y="144780"/>
                    <a:pt x="72390" y="144780"/>
                  </a:cubicBezTo>
                  <a:cubicBezTo>
                    <a:pt x="32410" y="144780"/>
                    <a:pt x="0" y="112370"/>
                    <a:pt x="0" y="72390"/>
                  </a:cubicBezTo>
                  <a:cubicBezTo>
                    <a:pt x="0" y="32410"/>
                    <a:pt x="32410" y="0"/>
                    <a:pt x="72390" y="0"/>
                  </a:cubicBezTo>
                  <a:cubicBezTo>
                    <a:pt x="112370" y="0"/>
                    <a:pt x="144780" y="32410"/>
                    <a:pt x="144780" y="7239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3B942258-5046-44A8-9C7A-F043D74C6274}"/>
                </a:ext>
              </a:extLst>
            </p:cNvPr>
            <p:cNvSpPr/>
            <p:nvPr/>
          </p:nvSpPr>
          <p:spPr>
            <a:xfrm>
              <a:off x="8228232" y="5537122"/>
              <a:ext cx="144779" cy="144779"/>
            </a:xfrm>
            <a:custGeom>
              <a:avLst/>
              <a:gdLst>
                <a:gd name="connsiteX0" fmla="*/ 144780 w 144779"/>
                <a:gd name="connsiteY0" fmla="*/ 72390 h 144779"/>
                <a:gd name="connsiteX1" fmla="*/ 72390 w 144779"/>
                <a:gd name="connsiteY1" fmla="*/ 144780 h 144779"/>
                <a:gd name="connsiteX2" fmla="*/ 0 w 144779"/>
                <a:gd name="connsiteY2" fmla="*/ 72390 h 144779"/>
                <a:gd name="connsiteX3" fmla="*/ 72390 w 144779"/>
                <a:gd name="connsiteY3" fmla="*/ 0 h 144779"/>
                <a:gd name="connsiteX4" fmla="*/ 144780 w 144779"/>
                <a:gd name="connsiteY4" fmla="*/ 72390 h 144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779" h="144779">
                  <a:moveTo>
                    <a:pt x="144780" y="72390"/>
                  </a:moveTo>
                  <a:cubicBezTo>
                    <a:pt x="144780" y="112370"/>
                    <a:pt x="112370" y="144780"/>
                    <a:pt x="72390" y="144780"/>
                  </a:cubicBezTo>
                  <a:cubicBezTo>
                    <a:pt x="32410" y="144780"/>
                    <a:pt x="0" y="112370"/>
                    <a:pt x="0" y="72390"/>
                  </a:cubicBezTo>
                  <a:cubicBezTo>
                    <a:pt x="0" y="32410"/>
                    <a:pt x="32410" y="0"/>
                    <a:pt x="72390" y="0"/>
                  </a:cubicBezTo>
                  <a:cubicBezTo>
                    <a:pt x="112370" y="0"/>
                    <a:pt x="144780" y="32410"/>
                    <a:pt x="144780" y="7239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3B4FFD35-B049-4ED0-824C-BC61F7A47C71}"/>
                </a:ext>
              </a:extLst>
            </p:cNvPr>
            <p:cNvSpPr/>
            <p:nvPr/>
          </p:nvSpPr>
          <p:spPr>
            <a:xfrm>
              <a:off x="7757697" y="5537122"/>
              <a:ext cx="144780" cy="144779"/>
            </a:xfrm>
            <a:custGeom>
              <a:avLst/>
              <a:gdLst>
                <a:gd name="connsiteX0" fmla="*/ 144780 w 144780"/>
                <a:gd name="connsiteY0" fmla="*/ 72390 h 144779"/>
                <a:gd name="connsiteX1" fmla="*/ 72390 w 144780"/>
                <a:gd name="connsiteY1" fmla="*/ 144780 h 144779"/>
                <a:gd name="connsiteX2" fmla="*/ 0 w 144780"/>
                <a:gd name="connsiteY2" fmla="*/ 72390 h 144779"/>
                <a:gd name="connsiteX3" fmla="*/ 72390 w 144780"/>
                <a:gd name="connsiteY3" fmla="*/ 0 h 144779"/>
                <a:gd name="connsiteX4" fmla="*/ 144780 w 144780"/>
                <a:gd name="connsiteY4" fmla="*/ 72390 h 144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780" h="144779">
                  <a:moveTo>
                    <a:pt x="144780" y="72390"/>
                  </a:moveTo>
                  <a:cubicBezTo>
                    <a:pt x="144780" y="112370"/>
                    <a:pt x="112370" y="144780"/>
                    <a:pt x="72390" y="144780"/>
                  </a:cubicBezTo>
                  <a:cubicBezTo>
                    <a:pt x="32410" y="144780"/>
                    <a:pt x="0" y="112370"/>
                    <a:pt x="0" y="72390"/>
                  </a:cubicBezTo>
                  <a:cubicBezTo>
                    <a:pt x="0" y="32410"/>
                    <a:pt x="32410" y="0"/>
                    <a:pt x="72390" y="0"/>
                  </a:cubicBezTo>
                  <a:cubicBezTo>
                    <a:pt x="112370" y="0"/>
                    <a:pt x="144780" y="32410"/>
                    <a:pt x="144780" y="7239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741678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7BF9D6B-574E-40B8-8DD9-68AB1C5E6795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90698D9-1C25-4EAC-8AB1-8EAF3440684C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9A24017E-0E21-4E54-A8F3-384E8F52ADF0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7116242D-28DD-4EA6-8F79-E47259BB0BA7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17B2924B-DA33-4D63-AB8F-8F7FD961CEDF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4D1B10C2-4309-4F7C-879D-1792BF4ADD32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DF772CC5-5E3C-448A-B958-1EA65108989F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B403192C-5A04-480D-BFD6-1FC331C11BB2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E548FA7E-A3DB-45E3-A42B-577A29431B3A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B54C7270-5B0C-4FD8-AA5B-FF43D3472324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80496A01-95C2-445F-B298-2C71CC92181C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8" name="Freeform: Shape 137">
            <a:extLst>
              <a:ext uri="{FF2B5EF4-FFF2-40B4-BE49-F238E27FC236}">
                <a16:creationId xmlns:a16="http://schemas.microsoft.com/office/drawing/2014/main" id="{9747302F-31B5-435F-AA93-FE9E29CDC052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171D786A-E25F-45A2-A96C-FA950E1EA69A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7" name="Freeform: Shape 156">
            <a:extLst>
              <a:ext uri="{FF2B5EF4-FFF2-40B4-BE49-F238E27FC236}">
                <a16:creationId xmlns:a16="http://schemas.microsoft.com/office/drawing/2014/main" id="{1C6DBDD2-B745-4A1F-909D-C75B406A881C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9" name="Freeform: Shape 168">
            <a:extLst>
              <a:ext uri="{FF2B5EF4-FFF2-40B4-BE49-F238E27FC236}">
                <a16:creationId xmlns:a16="http://schemas.microsoft.com/office/drawing/2014/main" id="{82F4C622-2485-4E08-A792-92FEE3DBA257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Payment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CC228FD-B81E-495B-90A5-A3B3CF1D0B03}"/>
              </a:ext>
            </a:extLst>
          </p:cNvPr>
          <p:cNvGrpSpPr/>
          <p:nvPr/>
        </p:nvGrpSpPr>
        <p:grpSpPr>
          <a:xfrm>
            <a:off x="1070789" y="4308283"/>
            <a:ext cx="9662124" cy="318924"/>
            <a:chOff x="1070789" y="4308283"/>
            <a:chExt cx="9662124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8678489-58C0-44FB-95E1-9D4295C1BB0F}"/>
                </a:ext>
              </a:extLst>
            </p:cNvPr>
            <p:cNvSpPr txBox="1"/>
            <p:nvPr/>
          </p:nvSpPr>
          <p:spPr>
            <a:xfrm>
              <a:off x="1070789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PAYMENT SECURE CARD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A769AF1-ECF6-4AE6-8E00-C5B9AE7B48A2}"/>
                </a:ext>
              </a:extLst>
            </p:cNvPr>
            <p:cNvSpPr txBox="1"/>
            <p:nvPr/>
          </p:nvSpPr>
          <p:spPr>
            <a:xfrm>
              <a:off x="3234292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PAYMENT CARD ADD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4866111-F09D-42D8-BF4A-6900954628C1}"/>
                </a:ext>
              </a:extLst>
            </p:cNvPr>
            <p:cNvSpPr txBox="1"/>
            <p:nvPr/>
          </p:nvSpPr>
          <p:spPr>
            <a:xfrm>
              <a:off x="5397795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PAYMENT CARD CORRECT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709B2CE-D743-450C-88FF-D23BCC96931F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PAYMENT CARD HAND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EEB94E4-F591-43B9-8E6C-C0B430A2AB3E}"/>
                </a:ext>
              </a:extLst>
            </p:cNvPr>
            <p:cNvSpPr txBox="1"/>
            <p:nvPr/>
          </p:nvSpPr>
          <p:spPr>
            <a:xfrm>
              <a:off x="9724801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PAYMENT CARD LOCKED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56B965-F2BA-4125-84A1-EC7EEA1A1F81}"/>
              </a:ext>
            </a:extLst>
          </p:cNvPr>
          <p:cNvGrpSpPr/>
          <p:nvPr/>
        </p:nvGrpSpPr>
        <p:grpSpPr>
          <a:xfrm>
            <a:off x="1070789" y="6004974"/>
            <a:ext cx="9662124" cy="345834"/>
            <a:chOff x="1070789" y="6004974"/>
            <a:chExt cx="9662124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BFCECF8-228D-4219-B86B-6AFBA98C9E99}"/>
                </a:ext>
              </a:extLst>
            </p:cNvPr>
            <p:cNvSpPr txBox="1"/>
            <p:nvPr/>
          </p:nvSpPr>
          <p:spPr>
            <a:xfrm>
              <a:off x="1070789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PAYMENT CARD MACHINE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F4A50C6-3ACB-401B-A8F1-5B8AED538150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PAYMENT CARD MULTIPLE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85245FD-8ABF-48A5-BA0B-5687C42819BA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PAYMENT CARD MULTIPLY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B0D5F1B-37DA-4B14-B2EB-2D159FA24D9A}"/>
                </a:ext>
              </a:extLst>
            </p:cNvPr>
            <p:cNvSpPr txBox="1"/>
            <p:nvPr/>
          </p:nvSpPr>
          <p:spPr>
            <a:xfrm>
              <a:off x="7561298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PAYMENT CARD ONLINE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0169173-6E66-4B59-9C43-BCA85BC07161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PAYMENT CARD SINGLE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17CAE90-EA10-4863-BFE8-1000DCFEEB20}"/>
              </a:ext>
            </a:extLst>
          </p:cNvPr>
          <p:cNvGrpSpPr/>
          <p:nvPr/>
        </p:nvGrpSpPr>
        <p:grpSpPr>
          <a:xfrm>
            <a:off x="1070789" y="2562167"/>
            <a:ext cx="9743855" cy="318924"/>
            <a:chOff x="1070789" y="2562167"/>
            <a:chExt cx="9743855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8FCB0F1-726E-4DD9-A42D-2AF2A2B8881B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PAYMENT CARD WALLET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CC708B5-CB76-44EF-BAB1-7FE70F6FA7AF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PAYMENT CARDS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FFC158C-9B44-4372-B93D-4CF21A6612E6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PAYMENT LEFT CARD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B6FEB65-BF1D-4E58-8890-5C390D6F99AC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PAYMENT MONEY CARD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F084B0B-52D9-4283-8F1C-6B0C7DDFE18A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PAYMENT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RIGHT CARD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BB63A9D6-EA9B-46D5-831C-7CBC0C42275E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" name="Graphic 39">
            <a:extLst>
              <a:ext uri="{FF2B5EF4-FFF2-40B4-BE49-F238E27FC236}">
                <a16:creationId xmlns:a16="http://schemas.microsoft.com/office/drawing/2014/main" id="{E262D8E7-97B2-4FA2-92EA-7FDDC1B6885E}"/>
              </a:ext>
            </a:extLst>
          </p:cNvPr>
          <p:cNvGrpSpPr/>
          <p:nvPr/>
        </p:nvGrpSpPr>
        <p:grpSpPr>
          <a:xfrm>
            <a:off x="1333863" y="1704790"/>
            <a:ext cx="483869" cy="532209"/>
            <a:chOff x="1333863" y="1704790"/>
            <a:chExt cx="483869" cy="532209"/>
          </a:xfrm>
          <a:noFill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537C593-CDE4-432C-8345-3E0DAD5FFAA2}"/>
                </a:ext>
              </a:extLst>
            </p:cNvPr>
            <p:cNvSpPr/>
            <p:nvPr/>
          </p:nvSpPr>
          <p:spPr>
            <a:xfrm>
              <a:off x="1428160" y="1704790"/>
              <a:ext cx="301704" cy="162639"/>
            </a:xfrm>
            <a:custGeom>
              <a:avLst/>
              <a:gdLst>
                <a:gd name="connsiteX0" fmla="*/ 0 w 301704"/>
                <a:gd name="connsiteY0" fmla="*/ 155019 h 162639"/>
                <a:gd name="connsiteX1" fmla="*/ 146685 w 301704"/>
                <a:gd name="connsiteY1" fmla="*/ 9287 h 162639"/>
                <a:gd name="connsiteX2" fmla="*/ 190500 w 301704"/>
                <a:gd name="connsiteY2" fmla="*/ 9287 h 162639"/>
                <a:gd name="connsiteX3" fmla="*/ 190500 w 301704"/>
                <a:gd name="connsiteY3" fmla="*/ 9287 h 162639"/>
                <a:gd name="connsiteX4" fmla="*/ 292418 w 301704"/>
                <a:gd name="connsiteY4" fmla="*/ 111204 h 162639"/>
                <a:gd name="connsiteX5" fmla="*/ 292418 w 301704"/>
                <a:gd name="connsiteY5" fmla="*/ 155019 h 162639"/>
                <a:gd name="connsiteX6" fmla="*/ 292418 w 301704"/>
                <a:gd name="connsiteY6" fmla="*/ 155019 h 162639"/>
                <a:gd name="connsiteX7" fmla="*/ 284798 w 301704"/>
                <a:gd name="connsiteY7" fmla="*/ 162639 h 162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1704" h="162639">
                  <a:moveTo>
                    <a:pt x="0" y="155019"/>
                  </a:moveTo>
                  <a:lnTo>
                    <a:pt x="146685" y="9287"/>
                  </a:lnTo>
                  <a:cubicBezTo>
                    <a:pt x="159068" y="-3096"/>
                    <a:pt x="178118" y="-3096"/>
                    <a:pt x="190500" y="9287"/>
                  </a:cubicBezTo>
                  <a:lnTo>
                    <a:pt x="190500" y="9287"/>
                  </a:lnTo>
                  <a:lnTo>
                    <a:pt x="292418" y="111204"/>
                  </a:lnTo>
                  <a:cubicBezTo>
                    <a:pt x="304800" y="123587"/>
                    <a:pt x="304800" y="143589"/>
                    <a:pt x="292418" y="155019"/>
                  </a:cubicBezTo>
                  <a:lnTo>
                    <a:pt x="292418" y="155019"/>
                  </a:lnTo>
                  <a:lnTo>
                    <a:pt x="284798" y="162639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7094FCD-C25C-4835-B4B8-9CA3F0329686}"/>
                </a:ext>
              </a:extLst>
            </p:cNvPr>
            <p:cNvSpPr/>
            <p:nvPr/>
          </p:nvSpPr>
          <p:spPr>
            <a:xfrm>
              <a:off x="1491025" y="1724554"/>
              <a:ext cx="168592" cy="138112"/>
            </a:xfrm>
            <a:custGeom>
              <a:avLst/>
              <a:gdLst>
                <a:gd name="connsiteX0" fmla="*/ 0 w 168592"/>
                <a:gd name="connsiteY0" fmla="*/ 138113 h 138112"/>
                <a:gd name="connsiteX1" fmla="*/ 139065 w 168592"/>
                <a:gd name="connsiteY1" fmla="*/ 0 h 138112"/>
                <a:gd name="connsiteX2" fmla="*/ 168593 w 168592"/>
                <a:gd name="connsiteY2" fmla="*/ 29528 h 138112"/>
                <a:gd name="connsiteX3" fmla="*/ 64770 w 168592"/>
                <a:gd name="connsiteY3" fmla="*/ 133350 h 138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592" h="138112">
                  <a:moveTo>
                    <a:pt x="0" y="138113"/>
                  </a:moveTo>
                  <a:lnTo>
                    <a:pt x="139065" y="0"/>
                  </a:lnTo>
                  <a:lnTo>
                    <a:pt x="168593" y="29528"/>
                  </a:lnTo>
                  <a:lnTo>
                    <a:pt x="64770" y="13335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7BAB999-C5F7-4ABC-8823-A0144AB5EFE5}"/>
                </a:ext>
              </a:extLst>
            </p:cNvPr>
            <p:cNvSpPr/>
            <p:nvPr/>
          </p:nvSpPr>
          <p:spPr>
            <a:xfrm>
              <a:off x="1648188" y="1818852"/>
              <a:ext cx="37147" cy="36796"/>
            </a:xfrm>
            <a:custGeom>
              <a:avLst/>
              <a:gdLst>
                <a:gd name="connsiteX0" fmla="*/ 31432 w 37147"/>
                <a:gd name="connsiteY0" fmla="*/ 5715 h 36796"/>
                <a:gd name="connsiteX1" fmla="*/ 31432 w 37147"/>
                <a:gd name="connsiteY1" fmla="*/ 31433 h 36796"/>
                <a:gd name="connsiteX2" fmla="*/ 5715 w 37147"/>
                <a:gd name="connsiteY2" fmla="*/ 31433 h 36796"/>
                <a:gd name="connsiteX3" fmla="*/ 5715 w 37147"/>
                <a:gd name="connsiteY3" fmla="*/ 5715 h 36796"/>
                <a:gd name="connsiteX4" fmla="*/ 31432 w 37147"/>
                <a:gd name="connsiteY4" fmla="*/ 5715 h 36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147" h="36796">
                  <a:moveTo>
                    <a:pt x="31432" y="5715"/>
                  </a:moveTo>
                  <a:cubicBezTo>
                    <a:pt x="39053" y="13335"/>
                    <a:pt x="39053" y="24765"/>
                    <a:pt x="31432" y="31433"/>
                  </a:cubicBezTo>
                  <a:cubicBezTo>
                    <a:pt x="23812" y="38100"/>
                    <a:pt x="12382" y="39052"/>
                    <a:pt x="5715" y="31433"/>
                  </a:cubicBezTo>
                  <a:cubicBezTo>
                    <a:pt x="-1905" y="23813"/>
                    <a:pt x="-1905" y="12383"/>
                    <a:pt x="5715" y="5715"/>
                  </a:cubicBezTo>
                  <a:cubicBezTo>
                    <a:pt x="12382" y="-1905"/>
                    <a:pt x="24765" y="-1905"/>
                    <a:pt x="31432" y="571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B68BE0B-6897-4A76-B6E5-20E5DD1AEAEF}"/>
                </a:ext>
              </a:extLst>
            </p:cNvPr>
            <p:cNvSpPr/>
            <p:nvPr/>
          </p:nvSpPr>
          <p:spPr>
            <a:xfrm>
              <a:off x="1333863" y="1888385"/>
              <a:ext cx="443865" cy="348614"/>
            </a:xfrm>
            <a:custGeom>
              <a:avLst/>
              <a:gdLst>
                <a:gd name="connsiteX0" fmla="*/ 442912 w 443865"/>
                <a:gd name="connsiteY0" fmla="*/ 225742 h 348614"/>
                <a:gd name="connsiteX1" fmla="*/ 442912 w 443865"/>
                <a:gd name="connsiteY1" fmla="*/ 325755 h 348614"/>
                <a:gd name="connsiteX2" fmla="*/ 420053 w 443865"/>
                <a:gd name="connsiteY2" fmla="*/ 348615 h 348614"/>
                <a:gd name="connsiteX3" fmla="*/ 22860 w 443865"/>
                <a:gd name="connsiteY3" fmla="*/ 348615 h 348614"/>
                <a:gd name="connsiteX4" fmla="*/ 0 w 443865"/>
                <a:gd name="connsiteY4" fmla="*/ 325755 h 348614"/>
                <a:gd name="connsiteX5" fmla="*/ 0 w 443865"/>
                <a:gd name="connsiteY5" fmla="*/ 22860 h 348614"/>
                <a:gd name="connsiteX6" fmla="*/ 22860 w 443865"/>
                <a:gd name="connsiteY6" fmla="*/ 0 h 348614"/>
                <a:gd name="connsiteX7" fmla="*/ 421005 w 443865"/>
                <a:gd name="connsiteY7" fmla="*/ 0 h 348614"/>
                <a:gd name="connsiteX8" fmla="*/ 443865 w 443865"/>
                <a:gd name="connsiteY8" fmla="*/ 22860 h 348614"/>
                <a:gd name="connsiteX9" fmla="*/ 443865 w 443865"/>
                <a:gd name="connsiteY9" fmla="*/ 122873 h 348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3865" h="348614">
                  <a:moveTo>
                    <a:pt x="442912" y="225742"/>
                  </a:moveTo>
                  <a:lnTo>
                    <a:pt x="442912" y="325755"/>
                  </a:lnTo>
                  <a:cubicBezTo>
                    <a:pt x="442912" y="338138"/>
                    <a:pt x="432435" y="348615"/>
                    <a:pt x="420053" y="348615"/>
                  </a:cubicBezTo>
                  <a:lnTo>
                    <a:pt x="22860" y="348615"/>
                  </a:lnTo>
                  <a:cubicBezTo>
                    <a:pt x="10477" y="348615"/>
                    <a:pt x="0" y="338138"/>
                    <a:pt x="0" y="325755"/>
                  </a:cubicBezTo>
                  <a:lnTo>
                    <a:pt x="0" y="22860"/>
                  </a:lnTo>
                  <a:cubicBezTo>
                    <a:pt x="0" y="10477"/>
                    <a:pt x="10477" y="0"/>
                    <a:pt x="22860" y="0"/>
                  </a:cubicBezTo>
                  <a:lnTo>
                    <a:pt x="421005" y="0"/>
                  </a:lnTo>
                  <a:cubicBezTo>
                    <a:pt x="433387" y="0"/>
                    <a:pt x="443865" y="10477"/>
                    <a:pt x="443865" y="22860"/>
                  </a:cubicBezTo>
                  <a:lnTo>
                    <a:pt x="443865" y="12287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19308F8-3227-422F-BCE4-F1B41D239F5C}"/>
                </a:ext>
              </a:extLst>
            </p:cNvPr>
            <p:cNvSpPr/>
            <p:nvPr/>
          </p:nvSpPr>
          <p:spPr>
            <a:xfrm>
              <a:off x="1692955" y="2011257"/>
              <a:ext cx="124777" cy="102869"/>
            </a:xfrm>
            <a:custGeom>
              <a:avLst/>
              <a:gdLst>
                <a:gd name="connsiteX0" fmla="*/ 13335 w 124777"/>
                <a:gd name="connsiteY0" fmla="*/ 0 h 102869"/>
                <a:gd name="connsiteX1" fmla="*/ 111442 w 124777"/>
                <a:gd name="connsiteY1" fmla="*/ 0 h 102869"/>
                <a:gd name="connsiteX2" fmla="*/ 124777 w 124777"/>
                <a:gd name="connsiteY2" fmla="*/ 13335 h 102869"/>
                <a:gd name="connsiteX3" fmla="*/ 124777 w 124777"/>
                <a:gd name="connsiteY3" fmla="*/ 89535 h 102869"/>
                <a:gd name="connsiteX4" fmla="*/ 111442 w 124777"/>
                <a:gd name="connsiteY4" fmla="*/ 102870 h 102869"/>
                <a:gd name="connsiteX5" fmla="*/ 13335 w 124777"/>
                <a:gd name="connsiteY5" fmla="*/ 102870 h 102869"/>
                <a:gd name="connsiteX6" fmla="*/ 0 w 124777"/>
                <a:gd name="connsiteY6" fmla="*/ 89535 h 102869"/>
                <a:gd name="connsiteX7" fmla="*/ 0 w 124777"/>
                <a:gd name="connsiteY7" fmla="*/ 13335 h 102869"/>
                <a:gd name="connsiteX8" fmla="*/ 13335 w 124777"/>
                <a:gd name="connsiteY8" fmla="*/ 0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777" h="102869">
                  <a:moveTo>
                    <a:pt x="13335" y="0"/>
                  </a:moveTo>
                  <a:lnTo>
                    <a:pt x="111442" y="0"/>
                  </a:lnTo>
                  <a:cubicBezTo>
                    <a:pt x="119063" y="0"/>
                    <a:pt x="124777" y="5715"/>
                    <a:pt x="124777" y="13335"/>
                  </a:cubicBezTo>
                  <a:lnTo>
                    <a:pt x="124777" y="89535"/>
                  </a:lnTo>
                  <a:cubicBezTo>
                    <a:pt x="124777" y="97155"/>
                    <a:pt x="119063" y="102870"/>
                    <a:pt x="111442" y="102870"/>
                  </a:cubicBezTo>
                  <a:lnTo>
                    <a:pt x="13335" y="102870"/>
                  </a:lnTo>
                  <a:cubicBezTo>
                    <a:pt x="5715" y="102870"/>
                    <a:pt x="0" y="97155"/>
                    <a:pt x="0" y="89535"/>
                  </a:cubicBezTo>
                  <a:lnTo>
                    <a:pt x="0" y="13335"/>
                  </a:lnTo>
                  <a:cubicBezTo>
                    <a:pt x="0" y="5715"/>
                    <a:pt x="5715" y="0"/>
                    <a:pt x="13335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" name="Graphic 47">
            <a:extLst>
              <a:ext uri="{FF2B5EF4-FFF2-40B4-BE49-F238E27FC236}">
                <a16:creationId xmlns:a16="http://schemas.microsoft.com/office/drawing/2014/main" id="{D5A05896-4072-4C77-830A-040855A069CF}"/>
              </a:ext>
            </a:extLst>
          </p:cNvPr>
          <p:cNvGrpSpPr/>
          <p:nvPr/>
        </p:nvGrpSpPr>
        <p:grpSpPr>
          <a:xfrm>
            <a:off x="9883100" y="1837902"/>
            <a:ext cx="688657" cy="260032"/>
            <a:chOff x="9883100" y="1837902"/>
            <a:chExt cx="688657" cy="260032"/>
          </a:xfrm>
          <a:noFill/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DB37D43-F990-44BD-B2F5-FB6BD0F1AD8C}"/>
                </a:ext>
              </a:extLst>
            </p:cNvPr>
            <p:cNvSpPr/>
            <p:nvPr/>
          </p:nvSpPr>
          <p:spPr>
            <a:xfrm>
              <a:off x="10191709" y="1837902"/>
              <a:ext cx="380047" cy="260032"/>
            </a:xfrm>
            <a:custGeom>
              <a:avLst/>
              <a:gdLst>
                <a:gd name="connsiteX0" fmla="*/ 31433 w 380047"/>
                <a:gd name="connsiteY0" fmla="*/ 0 h 260032"/>
                <a:gd name="connsiteX1" fmla="*/ 348615 w 380047"/>
                <a:gd name="connsiteY1" fmla="*/ 0 h 260032"/>
                <a:gd name="connsiteX2" fmla="*/ 380048 w 380047"/>
                <a:gd name="connsiteY2" fmla="*/ 31432 h 260032"/>
                <a:gd name="connsiteX3" fmla="*/ 380048 w 380047"/>
                <a:gd name="connsiteY3" fmla="*/ 228600 h 260032"/>
                <a:gd name="connsiteX4" fmla="*/ 348615 w 380047"/>
                <a:gd name="connsiteY4" fmla="*/ 260033 h 260032"/>
                <a:gd name="connsiteX5" fmla="*/ 31433 w 380047"/>
                <a:gd name="connsiteY5" fmla="*/ 260033 h 260032"/>
                <a:gd name="connsiteX6" fmla="*/ 0 w 380047"/>
                <a:gd name="connsiteY6" fmla="*/ 228600 h 260032"/>
                <a:gd name="connsiteX7" fmla="*/ 0 w 380047"/>
                <a:gd name="connsiteY7" fmla="*/ 31432 h 260032"/>
                <a:gd name="connsiteX8" fmla="*/ 31433 w 380047"/>
                <a:gd name="connsiteY8" fmla="*/ 0 h 260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0047" h="260032">
                  <a:moveTo>
                    <a:pt x="31433" y="0"/>
                  </a:moveTo>
                  <a:lnTo>
                    <a:pt x="348615" y="0"/>
                  </a:lnTo>
                  <a:cubicBezTo>
                    <a:pt x="365760" y="0"/>
                    <a:pt x="380048" y="14288"/>
                    <a:pt x="380048" y="31432"/>
                  </a:cubicBezTo>
                  <a:lnTo>
                    <a:pt x="380048" y="228600"/>
                  </a:lnTo>
                  <a:cubicBezTo>
                    <a:pt x="380048" y="245745"/>
                    <a:pt x="365760" y="260033"/>
                    <a:pt x="348615" y="260033"/>
                  </a:cubicBezTo>
                  <a:lnTo>
                    <a:pt x="31433" y="260033"/>
                  </a:lnTo>
                  <a:cubicBezTo>
                    <a:pt x="14288" y="260033"/>
                    <a:pt x="0" y="245745"/>
                    <a:pt x="0" y="228600"/>
                  </a:cubicBezTo>
                  <a:lnTo>
                    <a:pt x="0" y="31432"/>
                  </a:lnTo>
                  <a:cubicBezTo>
                    <a:pt x="0" y="14288"/>
                    <a:pt x="14288" y="0"/>
                    <a:pt x="31433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B4A2D74-8B91-417B-BD63-F2ECD9B4D5AA}"/>
                </a:ext>
              </a:extLst>
            </p:cNvPr>
            <p:cNvSpPr/>
            <p:nvPr/>
          </p:nvSpPr>
          <p:spPr>
            <a:xfrm>
              <a:off x="10191710" y="1896005"/>
              <a:ext cx="380047" cy="53340"/>
            </a:xfrm>
            <a:custGeom>
              <a:avLst/>
              <a:gdLst>
                <a:gd name="connsiteX0" fmla="*/ 0 w 380047"/>
                <a:gd name="connsiteY0" fmla="*/ 0 h 53340"/>
                <a:gd name="connsiteX1" fmla="*/ 380048 w 380047"/>
                <a:gd name="connsiteY1" fmla="*/ 0 h 53340"/>
                <a:gd name="connsiteX2" fmla="*/ 380048 w 380047"/>
                <a:gd name="connsiteY2" fmla="*/ 53340 h 53340"/>
                <a:gd name="connsiteX3" fmla="*/ 0 w 380047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0047" h="53340">
                  <a:moveTo>
                    <a:pt x="0" y="0"/>
                  </a:moveTo>
                  <a:lnTo>
                    <a:pt x="380048" y="0"/>
                  </a:lnTo>
                  <a:lnTo>
                    <a:pt x="380048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09BDC08-5559-438D-8BC4-1547B9B0AA56}"/>
                </a:ext>
              </a:extLst>
            </p:cNvPr>
            <p:cNvSpPr/>
            <p:nvPr/>
          </p:nvSpPr>
          <p:spPr>
            <a:xfrm>
              <a:off x="10223142" y="1996017"/>
              <a:ext cx="122872" cy="9525"/>
            </a:xfrm>
            <a:custGeom>
              <a:avLst/>
              <a:gdLst>
                <a:gd name="connsiteX0" fmla="*/ 0 w 122872"/>
                <a:gd name="connsiteY0" fmla="*/ 0 h 9525"/>
                <a:gd name="connsiteX1" fmla="*/ 122873 w 12287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2872" h="9525">
                  <a:moveTo>
                    <a:pt x="0" y="0"/>
                  </a:moveTo>
                  <a:lnTo>
                    <a:pt x="12287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9C5C5E3-33AF-4C4B-BABA-43E291EF421A}"/>
                </a:ext>
              </a:extLst>
            </p:cNvPr>
            <p:cNvSpPr/>
            <p:nvPr/>
          </p:nvSpPr>
          <p:spPr>
            <a:xfrm>
              <a:off x="10482222" y="2018877"/>
              <a:ext cx="45720" cy="45720"/>
            </a:xfrm>
            <a:custGeom>
              <a:avLst/>
              <a:gdLst>
                <a:gd name="connsiteX0" fmla="*/ 45720 w 45720"/>
                <a:gd name="connsiteY0" fmla="*/ 22860 h 45720"/>
                <a:gd name="connsiteX1" fmla="*/ 22860 w 45720"/>
                <a:gd name="connsiteY1" fmla="*/ 45720 h 45720"/>
                <a:gd name="connsiteX2" fmla="*/ 0 w 45720"/>
                <a:gd name="connsiteY2" fmla="*/ 22860 h 45720"/>
                <a:gd name="connsiteX3" fmla="*/ 22860 w 45720"/>
                <a:gd name="connsiteY3" fmla="*/ 0 h 45720"/>
                <a:gd name="connsiteX4" fmla="*/ 45720 w 45720"/>
                <a:gd name="connsiteY4" fmla="*/ 22860 h 4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0" h="45720">
                  <a:moveTo>
                    <a:pt x="45720" y="22860"/>
                  </a:moveTo>
                  <a:cubicBezTo>
                    <a:pt x="45720" y="35485"/>
                    <a:pt x="35485" y="45720"/>
                    <a:pt x="22860" y="45720"/>
                  </a:cubicBezTo>
                  <a:cubicBezTo>
                    <a:pt x="10235" y="45720"/>
                    <a:pt x="0" y="35485"/>
                    <a:pt x="0" y="22860"/>
                  </a:cubicBezTo>
                  <a:cubicBezTo>
                    <a:pt x="0" y="10235"/>
                    <a:pt x="10235" y="0"/>
                    <a:pt x="22860" y="0"/>
                  </a:cubicBezTo>
                  <a:cubicBezTo>
                    <a:pt x="35485" y="0"/>
                    <a:pt x="45720" y="10235"/>
                    <a:pt x="45720" y="2286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1F53719-9B15-4626-B95E-D31A53E41FFD}"/>
                </a:ext>
              </a:extLst>
            </p:cNvPr>
            <p:cNvSpPr/>
            <p:nvPr/>
          </p:nvSpPr>
          <p:spPr>
            <a:xfrm>
              <a:off x="9883100" y="1889337"/>
              <a:ext cx="254317" cy="157162"/>
            </a:xfrm>
            <a:custGeom>
              <a:avLst/>
              <a:gdLst>
                <a:gd name="connsiteX0" fmla="*/ 254318 w 254317"/>
                <a:gd name="connsiteY0" fmla="*/ 35243 h 157162"/>
                <a:gd name="connsiteX1" fmla="*/ 91440 w 254317"/>
                <a:gd name="connsiteY1" fmla="*/ 35243 h 157162"/>
                <a:gd name="connsiteX2" fmla="*/ 91440 w 254317"/>
                <a:gd name="connsiteY2" fmla="*/ 0 h 157162"/>
                <a:gd name="connsiteX3" fmla="*/ 0 w 254317"/>
                <a:gd name="connsiteY3" fmla="*/ 78105 h 157162"/>
                <a:gd name="connsiteX4" fmla="*/ 91440 w 254317"/>
                <a:gd name="connsiteY4" fmla="*/ 157163 h 157162"/>
                <a:gd name="connsiteX5" fmla="*/ 91440 w 254317"/>
                <a:gd name="connsiteY5" fmla="*/ 121920 h 157162"/>
                <a:gd name="connsiteX6" fmla="*/ 254318 w 254317"/>
                <a:gd name="connsiteY6" fmla="*/ 121920 h 157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4317" h="157162">
                  <a:moveTo>
                    <a:pt x="254318" y="35243"/>
                  </a:moveTo>
                  <a:lnTo>
                    <a:pt x="91440" y="35243"/>
                  </a:lnTo>
                  <a:lnTo>
                    <a:pt x="91440" y="0"/>
                  </a:lnTo>
                  <a:lnTo>
                    <a:pt x="0" y="78105"/>
                  </a:lnTo>
                  <a:lnTo>
                    <a:pt x="91440" y="157163"/>
                  </a:lnTo>
                  <a:lnTo>
                    <a:pt x="91440" y="121920"/>
                  </a:lnTo>
                  <a:lnTo>
                    <a:pt x="254318" y="12192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0" name="Graphic 57">
            <a:extLst>
              <a:ext uri="{FF2B5EF4-FFF2-40B4-BE49-F238E27FC236}">
                <a16:creationId xmlns:a16="http://schemas.microsoft.com/office/drawing/2014/main" id="{9895C73D-D55B-4134-B66D-43D940442DD8}"/>
              </a:ext>
            </a:extLst>
          </p:cNvPr>
          <p:cNvGrpSpPr/>
          <p:nvPr/>
        </p:nvGrpSpPr>
        <p:grpSpPr>
          <a:xfrm>
            <a:off x="9940250" y="3495107"/>
            <a:ext cx="570547" cy="415290"/>
            <a:chOff x="9940250" y="3495107"/>
            <a:chExt cx="570547" cy="415290"/>
          </a:xfrm>
          <a:noFill/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2DEA0F7-6EE8-4F4D-8CBB-6D194253F056}"/>
                </a:ext>
              </a:extLst>
            </p:cNvPr>
            <p:cNvSpPr/>
            <p:nvPr/>
          </p:nvSpPr>
          <p:spPr>
            <a:xfrm>
              <a:off x="9940250" y="3495107"/>
              <a:ext cx="521017" cy="356234"/>
            </a:xfrm>
            <a:custGeom>
              <a:avLst/>
              <a:gdLst>
                <a:gd name="connsiteX0" fmla="*/ 328612 w 521017"/>
                <a:gd name="connsiteY0" fmla="*/ 356235 h 356234"/>
                <a:gd name="connsiteX1" fmla="*/ 31432 w 521017"/>
                <a:gd name="connsiteY1" fmla="*/ 356235 h 356234"/>
                <a:gd name="connsiteX2" fmla="*/ 0 w 521017"/>
                <a:gd name="connsiteY2" fmla="*/ 324803 h 356234"/>
                <a:gd name="connsiteX3" fmla="*/ 0 w 521017"/>
                <a:gd name="connsiteY3" fmla="*/ 31432 h 356234"/>
                <a:gd name="connsiteX4" fmla="*/ 31432 w 521017"/>
                <a:gd name="connsiteY4" fmla="*/ 0 h 356234"/>
                <a:gd name="connsiteX5" fmla="*/ 489585 w 521017"/>
                <a:gd name="connsiteY5" fmla="*/ 0 h 356234"/>
                <a:gd name="connsiteX6" fmla="*/ 521018 w 521017"/>
                <a:gd name="connsiteY6" fmla="*/ 31432 h 356234"/>
                <a:gd name="connsiteX7" fmla="*/ 521018 w 521017"/>
                <a:gd name="connsiteY7" fmla="*/ 123825 h 35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1017" h="356234">
                  <a:moveTo>
                    <a:pt x="328612" y="356235"/>
                  </a:moveTo>
                  <a:lnTo>
                    <a:pt x="31432" y="356235"/>
                  </a:lnTo>
                  <a:cubicBezTo>
                    <a:pt x="14288" y="356235"/>
                    <a:pt x="0" y="341947"/>
                    <a:pt x="0" y="324803"/>
                  </a:cubicBezTo>
                  <a:lnTo>
                    <a:pt x="0" y="31432"/>
                  </a:lnTo>
                  <a:cubicBezTo>
                    <a:pt x="0" y="14288"/>
                    <a:pt x="14288" y="0"/>
                    <a:pt x="31432" y="0"/>
                  </a:cubicBezTo>
                  <a:lnTo>
                    <a:pt x="489585" y="0"/>
                  </a:lnTo>
                  <a:cubicBezTo>
                    <a:pt x="506730" y="0"/>
                    <a:pt x="521018" y="14288"/>
                    <a:pt x="521018" y="31432"/>
                  </a:cubicBezTo>
                  <a:lnTo>
                    <a:pt x="521018" y="12382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33D7744-45D4-4EE2-B67A-3E070BABAFCC}"/>
                </a:ext>
              </a:extLst>
            </p:cNvPr>
            <p:cNvSpPr/>
            <p:nvPr/>
          </p:nvSpPr>
          <p:spPr>
            <a:xfrm>
              <a:off x="9940250" y="3574165"/>
              <a:ext cx="521017" cy="72389"/>
            </a:xfrm>
            <a:custGeom>
              <a:avLst/>
              <a:gdLst>
                <a:gd name="connsiteX0" fmla="*/ 383858 w 521017"/>
                <a:gd name="connsiteY0" fmla="*/ 72390 h 72389"/>
                <a:gd name="connsiteX1" fmla="*/ 0 w 521017"/>
                <a:gd name="connsiteY1" fmla="*/ 72390 h 72389"/>
                <a:gd name="connsiteX2" fmla="*/ 0 w 521017"/>
                <a:gd name="connsiteY2" fmla="*/ 0 h 72389"/>
                <a:gd name="connsiteX3" fmla="*/ 521018 w 521017"/>
                <a:gd name="connsiteY3" fmla="*/ 0 h 72389"/>
                <a:gd name="connsiteX4" fmla="*/ 521018 w 521017"/>
                <a:gd name="connsiteY4" fmla="*/ 40957 h 72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017" h="72389">
                  <a:moveTo>
                    <a:pt x="383858" y="72390"/>
                  </a:moveTo>
                  <a:lnTo>
                    <a:pt x="0" y="72390"/>
                  </a:lnTo>
                  <a:lnTo>
                    <a:pt x="0" y="0"/>
                  </a:lnTo>
                  <a:lnTo>
                    <a:pt x="521018" y="0"/>
                  </a:lnTo>
                  <a:lnTo>
                    <a:pt x="521018" y="4095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3F4ED34-6644-456E-88D6-FFB207D10A87}"/>
                </a:ext>
              </a:extLst>
            </p:cNvPr>
            <p:cNvSpPr/>
            <p:nvPr/>
          </p:nvSpPr>
          <p:spPr>
            <a:xfrm>
              <a:off x="9984065" y="3711325"/>
              <a:ext cx="166687" cy="9525"/>
            </a:xfrm>
            <a:custGeom>
              <a:avLst/>
              <a:gdLst>
                <a:gd name="connsiteX0" fmla="*/ 0 w 166687"/>
                <a:gd name="connsiteY0" fmla="*/ 0 h 9525"/>
                <a:gd name="connsiteX1" fmla="*/ 166688 w 16668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6687" h="9525">
                  <a:moveTo>
                    <a:pt x="0" y="0"/>
                  </a:moveTo>
                  <a:lnTo>
                    <a:pt x="16668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D3E8F3B-5BE2-4E45-AF07-7DD469828504}"/>
                </a:ext>
              </a:extLst>
            </p:cNvPr>
            <p:cNvSpPr/>
            <p:nvPr/>
          </p:nvSpPr>
          <p:spPr>
            <a:xfrm>
              <a:off x="10306009" y="3732279"/>
              <a:ext cx="204787" cy="178117"/>
            </a:xfrm>
            <a:custGeom>
              <a:avLst/>
              <a:gdLst>
                <a:gd name="connsiteX0" fmla="*/ 204788 w 204787"/>
                <a:gd name="connsiteY0" fmla="*/ 89535 h 178117"/>
                <a:gd name="connsiteX1" fmla="*/ 204788 w 204787"/>
                <a:gd name="connsiteY1" fmla="*/ 148590 h 178117"/>
                <a:gd name="connsiteX2" fmla="*/ 174308 w 204787"/>
                <a:gd name="connsiteY2" fmla="*/ 178118 h 178117"/>
                <a:gd name="connsiteX3" fmla="*/ 30480 w 204787"/>
                <a:gd name="connsiteY3" fmla="*/ 178118 h 178117"/>
                <a:gd name="connsiteX4" fmla="*/ 0 w 204787"/>
                <a:gd name="connsiteY4" fmla="*/ 148590 h 178117"/>
                <a:gd name="connsiteX5" fmla="*/ 0 w 204787"/>
                <a:gd name="connsiteY5" fmla="*/ 29527 h 178117"/>
                <a:gd name="connsiteX6" fmla="*/ 30480 w 204787"/>
                <a:gd name="connsiteY6" fmla="*/ 0 h 178117"/>
                <a:gd name="connsiteX7" fmla="*/ 175260 w 204787"/>
                <a:gd name="connsiteY7" fmla="*/ 0 h 178117"/>
                <a:gd name="connsiteX8" fmla="*/ 204788 w 204787"/>
                <a:gd name="connsiteY8" fmla="*/ 29527 h 178117"/>
                <a:gd name="connsiteX9" fmla="*/ 204788 w 204787"/>
                <a:gd name="connsiteY9" fmla="*/ 89535 h 178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4787" h="178117">
                  <a:moveTo>
                    <a:pt x="204788" y="89535"/>
                  </a:moveTo>
                  <a:lnTo>
                    <a:pt x="204788" y="148590"/>
                  </a:lnTo>
                  <a:cubicBezTo>
                    <a:pt x="204788" y="164783"/>
                    <a:pt x="191452" y="178118"/>
                    <a:pt x="174308" y="178118"/>
                  </a:cubicBezTo>
                  <a:lnTo>
                    <a:pt x="30480" y="178118"/>
                  </a:lnTo>
                  <a:cubicBezTo>
                    <a:pt x="14288" y="178118"/>
                    <a:pt x="952" y="164783"/>
                    <a:pt x="0" y="148590"/>
                  </a:cubicBezTo>
                  <a:lnTo>
                    <a:pt x="0" y="29527"/>
                  </a:lnTo>
                  <a:cubicBezTo>
                    <a:pt x="0" y="13335"/>
                    <a:pt x="13335" y="0"/>
                    <a:pt x="30480" y="0"/>
                  </a:cubicBezTo>
                  <a:lnTo>
                    <a:pt x="175260" y="0"/>
                  </a:lnTo>
                  <a:cubicBezTo>
                    <a:pt x="191452" y="0"/>
                    <a:pt x="204788" y="13335"/>
                    <a:pt x="204788" y="29527"/>
                  </a:cubicBezTo>
                  <a:lnTo>
                    <a:pt x="204788" y="8953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D091537-D7C4-4A6E-8BCF-2338023E2B2B}"/>
                </a:ext>
              </a:extLst>
            </p:cNvPr>
            <p:cNvSpPr/>
            <p:nvPr/>
          </p:nvSpPr>
          <p:spPr>
            <a:xfrm>
              <a:off x="10338395" y="3638934"/>
              <a:ext cx="140970" cy="94297"/>
            </a:xfrm>
            <a:custGeom>
              <a:avLst/>
              <a:gdLst>
                <a:gd name="connsiteX0" fmla="*/ 0 w 140970"/>
                <a:gd name="connsiteY0" fmla="*/ 93345 h 94297"/>
                <a:gd name="connsiteX1" fmla="*/ 0 w 140970"/>
                <a:gd name="connsiteY1" fmla="*/ 69532 h 94297"/>
                <a:gd name="connsiteX2" fmla="*/ 70485 w 140970"/>
                <a:gd name="connsiteY2" fmla="*/ 0 h 94297"/>
                <a:gd name="connsiteX3" fmla="*/ 70485 w 140970"/>
                <a:gd name="connsiteY3" fmla="*/ 0 h 94297"/>
                <a:gd name="connsiteX4" fmla="*/ 140970 w 140970"/>
                <a:gd name="connsiteY4" fmla="*/ 70485 h 94297"/>
                <a:gd name="connsiteX5" fmla="*/ 140970 w 140970"/>
                <a:gd name="connsiteY5" fmla="*/ 94297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970" h="94297">
                  <a:moveTo>
                    <a:pt x="0" y="93345"/>
                  </a:moveTo>
                  <a:lnTo>
                    <a:pt x="0" y="69532"/>
                  </a:lnTo>
                  <a:cubicBezTo>
                    <a:pt x="0" y="30480"/>
                    <a:pt x="31433" y="0"/>
                    <a:pt x="70485" y="0"/>
                  </a:cubicBezTo>
                  <a:lnTo>
                    <a:pt x="70485" y="0"/>
                  </a:lnTo>
                  <a:cubicBezTo>
                    <a:pt x="109538" y="0"/>
                    <a:pt x="140017" y="31432"/>
                    <a:pt x="140970" y="70485"/>
                  </a:cubicBezTo>
                  <a:lnTo>
                    <a:pt x="140970" y="9429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0F4C621-33AF-4478-AF54-1BCAA24ED7E8}"/>
                </a:ext>
              </a:extLst>
            </p:cNvPr>
            <p:cNvSpPr/>
            <p:nvPr/>
          </p:nvSpPr>
          <p:spPr>
            <a:xfrm>
              <a:off x="10382209" y="3781810"/>
              <a:ext cx="53339" cy="79057"/>
            </a:xfrm>
            <a:custGeom>
              <a:avLst/>
              <a:gdLst>
                <a:gd name="connsiteX0" fmla="*/ 53340 w 53339"/>
                <a:gd name="connsiteY0" fmla="*/ 26670 h 79057"/>
                <a:gd name="connsiteX1" fmla="*/ 26670 w 53339"/>
                <a:gd name="connsiteY1" fmla="*/ 0 h 79057"/>
                <a:gd name="connsiteX2" fmla="*/ 0 w 53339"/>
                <a:gd name="connsiteY2" fmla="*/ 26670 h 79057"/>
                <a:gd name="connsiteX3" fmla="*/ 15240 w 53339"/>
                <a:gd name="connsiteY3" fmla="*/ 51435 h 79057"/>
                <a:gd name="connsiteX4" fmla="*/ 15240 w 53339"/>
                <a:gd name="connsiteY4" fmla="*/ 67627 h 79057"/>
                <a:gd name="connsiteX5" fmla="*/ 26670 w 53339"/>
                <a:gd name="connsiteY5" fmla="*/ 79057 h 79057"/>
                <a:gd name="connsiteX6" fmla="*/ 38100 w 53339"/>
                <a:gd name="connsiteY6" fmla="*/ 67627 h 79057"/>
                <a:gd name="connsiteX7" fmla="*/ 38100 w 53339"/>
                <a:gd name="connsiteY7" fmla="*/ 67627 h 79057"/>
                <a:gd name="connsiteX8" fmla="*/ 38100 w 53339"/>
                <a:gd name="connsiteY8" fmla="*/ 51435 h 79057"/>
                <a:gd name="connsiteX9" fmla="*/ 53340 w 53339"/>
                <a:gd name="connsiteY9" fmla="*/ 26670 h 79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39" h="79057">
                  <a:moveTo>
                    <a:pt x="53340" y="26670"/>
                  </a:moveTo>
                  <a:cubicBezTo>
                    <a:pt x="53340" y="11430"/>
                    <a:pt x="41910" y="0"/>
                    <a:pt x="26670" y="0"/>
                  </a:cubicBezTo>
                  <a:cubicBezTo>
                    <a:pt x="11430" y="0"/>
                    <a:pt x="0" y="11430"/>
                    <a:pt x="0" y="26670"/>
                  </a:cubicBezTo>
                  <a:cubicBezTo>
                    <a:pt x="0" y="37147"/>
                    <a:pt x="5715" y="46672"/>
                    <a:pt x="15240" y="51435"/>
                  </a:cubicBezTo>
                  <a:lnTo>
                    <a:pt x="15240" y="67627"/>
                  </a:lnTo>
                  <a:cubicBezTo>
                    <a:pt x="15240" y="74295"/>
                    <a:pt x="20955" y="79057"/>
                    <a:pt x="26670" y="79057"/>
                  </a:cubicBezTo>
                  <a:cubicBezTo>
                    <a:pt x="32385" y="79057"/>
                    <a:pt x="38100" y="73342"/>
                    <a:pt x="38100" y="67627"/>
                  </a:cubicBezTo>
                  <a:lnTo>
                    <a:pt x="38100" y="67627"/>
                  </a:lnTo>
                  <a:lnTo>
                    <a:pt x="38100" y="51435"/>
                  </a:lnTo>
                  <a:cubicBezTo>
                    <a:pt x="47625" y="46672"/>
                    <a:pt x="53340" y="37147"/>
                    <a:pt x="53340" y="2667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57" name="Graphic 67">
            <a:extLst>
              <a:ext uri="{FF2B5EF4-FFF2-40B4-BE49-F238E27FC236}">
                <a16:creationId xmlns:a16="http://schemas.microsoft.com/office/drawing/2014/main" id="{3A40802E-0BA2-4B40-92E3-BC253CC8D8AD}"/>
              </a:ext>
            </a:extLst>
          </p:cNvPr>
          <p:cNvGrpSpPr/>
          <p:nvPr/>
        </p:nvGrpSpPr>
        <p:grpSpPr>
          <a:xfrm>
            <a:off x="9968825" y="5257087"/>
            <a:ext cx="521017" cy="356234"/>
            <a:chOff x="9968825" y="5257087"/>
            <a:chExt cx="521017" cy="356234"/>
          </a:xfrm>
          <a:noFill/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9128228-2EB4-4011-B3DB-6E73CE5CC193}"/>
                </a:ext>
              </a:extLst>
            </p:cNvPr>
            <p:cNvSpPr/>
            <p:nvPr/>
          </p:nvSpPr>
          <p:spPr>
            <a:xfrm>
              <a:off x="9968825" y="5257087"/>
              <a:ext cx="521017" cy="356234"/>
            </a:xfrm>
            <a:custGeom>
              <a:avLst/>
              <a:gdLst>
                <a:gd name="connsiteX0" fmla="*/ 31432 w 521017"/>
                <a:gd name="connsiteY0" fmla="*/ 0 h 356234"/>
                <a:gd name="connsiteX1" fmla="*/ 489585 w 521017"/>
                <a:gd name="connsiteY1" fmla="*/ 0 h 356234"/>
                <a:gd name="connsiteX2" fmla="*/ 521018 w 521017"/>
                <a:gd name="connsiteY2" fmla="*/ 31432 h 356234"/>
                <a:gd name="connsiteX3" fmla="*/ 521018 w 521017"/>
                <a:gd name="connsiteY3" fmla="*/ 324803 h 356234"/>
                <a:gd name="connsiteX4" fmla="*/ 489585 w 521017"/>
                <a:gd name="connsiteY4" fmla="*/ 356235 h 356234"/>
                <a:gd name="connsiteX5" fmla="*/ 31432 w 521017"/>
                <a:gd name="connsiteY5" fmla="*/ 356235 h 356234"/>
                <a:gd name="connsiteX6" fmla="*/ 0 w 521017"/>
                <a:gd name="connsiteY6" fmla="*/ 324803 h 356234"/>
                <a:gd name="connsiteX7" fmla="*/ 0 w 521017"/>
                <a:gd name="connsiteY7" fmla="*/ 31432 h 356234"/>
                <a:gd name="connsiteX8" fmla="*/ 31432 w 521017"/>
                <a:gd name="connsiteY8" fmla="*/ 0 h 35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1017" h="356234">
                  <a:moveTo>
                    <a:pt x="31432" y="0"/>
                  </a:moveTo>
                  <a:lnTo>
                    <a:pt x="489585" y="0"/>
                  </a:lnTo>
                  <a:cubicBezTo>
                    <a:pt x="506730" y="0"/>
                    <a:pt x="521018" y="14288"/>
                    <a:pt x="521018" y="31432"/>
                  </a:cubicBezTo>
                  <a:lnTo>
                    <a:pt x="521018" y="324803"/>
                  </a:lnTo>
                  <a:cubicBezTo>
                    <a:pt x="521018" y="341947"/>
                    <a:pt x="506730" y="356235"/>
                    <a:pt x="489585" y="356235"/>
                  </a:cubicBezTo>
                  <a:lnTo>
                    <a:pt x="31432" y="356235"/>
                  </a:lnTo>
                  <a:cubicBezTo>
                    <a:pt x="14288" y="356235"/>
                    <a:pt x="0" y="341947"/>
                    <a:pt x="0" y="324803"/>
                  </a:cubicBezTo>
                  <a:lnTo>
                    <a:pt x="0" y="31432"/>
                  </a:lnTo>
                  <a:cubicBezTo>
                    <a:pt x="0" y="14288"/>
                    <a:pt x="14288" y="0"/>
                    <a:pt x="31432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E748158-06AF-4C33-962A-5B17D91DC09E}"/>
                </a:ext>
              </a:extLst>
            </p:cNvPr>
            <p:cNvSpPr/>
            <p:nvPr/>
          </p:nvSpPr>
          <p:spPr>
            <a:xfrm>
              <a:off x="9968825" y="5336145"/>
              <a:ext cx="521017" cy="72390"/>
            </a:xfrm>
            <a:custGeom>
              <a:avLst/>
              <a:gdLst>
                <a:gd name="connsiteX0" fmla="*/ 0 w 521017"/>
                <a:gd name="connsiteY0" fmla="*/ 0 h 72390"/>
                <a:gd name="connsiteX1" fmla="*/ 521018 w 521017"/>
                <a:gd name="connsiteY1" fmla="*/ 0 h 72390"/>
                <a:gd name="connsiteX2" fmla="*/ 521018 w 521017"/>
                <a:gd name="connsiteY2" fmla="*/ 72390 h 72390"/>
                <a:gd name="connsiteX3" fmla="*/ 0 w 521017"/>
                <a:gd name="connsiteY3" fmla="*/ 72390 h 72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1017" h="72390">
                  <a:moveTo>
                    <a:pt x="0" y="0"/>
                  </a:moveTo>
                  <a:lnTo>
                    <a:pt x="521018" y="0"/>
                  </a:lnTo>
                  <a:lnTo>
                    <a:pt x="521018" y="72390"/>
                  </a:lnTo>
                  <a:lnTo>
                    <a:pt x="0" y="7239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D5E7664-0123-47EA-AF69-E19DB5BD995D}"/>
                </a:ext>
              </a:extLst>
            </p:cNvPr>
            <p:cNvSpPr/>
            <p:nvPr/>
          </p:nvSpPr>
          <p:spPr>
            <a:xfrm>
              <a:off x="10012640" y="5473305"/>
              <a:ext cx="166687" cy="9525"/>
            </a:xfrm>
            <a:custGeom>
              <a:avLst/>
              <a:gdLst>
                <a:gd name="connsiteX0" fmla="*/ 0 w 166687"/>
                <a:gd name="connsiteY0" fmla="*/ 0 h 9525"/>
                <a:gd name="connsiteX1" fmla="*/ 166688 w 16668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6687" h="9525">
                  <a:moveTo>
                    <a:pt x="0" y="0"/>
                  </a:moveTo>
                  <a:lnTo>
                    <a:pt x="16668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3A54878-2A07-4147-9B3C-177D50342CA8}"/>
                </a:ext>
              </a:extLst>
            </p:cNvPr>
            <p:cNvSpPr/>
            <p:nvPr/>
          </p:nvSpPr>
          <p:spPr>
            <a:xfrm>
              <a:off x="10366970" y="5504737"/>
              <a:ext cx="62864" cy="62865"/>
            </a:xfrm>
            <a:custGeom>
              <a:avLst/>
              <a:gdLst>
                <a:gd name="connsiteX0" fmla="*/ 62865 w 62864"/>
                <a:gd name="connsiteY0" fmla="*/ 31433 h 62865"/>
                <a:gd name="connsiteX1" fmla="*/ 31433 w 62864"/>
                <a:gd name="connsiteY1" fmla="*/ 62865 h 62865"/>
                <a:gd name="connsiteX2" fmla="*/ 0 w 62864"/>
                <a:gd name="connsiteY2" fmla="*/ 31433 h 62865"/>
                <a:gd name="connsiteX3" fmla="*/ 31433 w 62864"/>
                <a:gd name="connsiteY3" fmla="*/ 0 h 62865"/>
                <a:gd name="connsiteX4" fmla="*/ 31433 w 62864"/>
                <a:gd name="connsiteY4" fmla="*/ 0 h 62865"/>
                <a:gd name="connsiteX5" fmla="*/ 62865 w 62864"/>
                <a:gd name="connsiteY5" fmla="*/ 31433 h 62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864" h="62865">
                  <a:moveTo>
                    <a:pt x="62865" y="31433"/>
                  </a:moveTo>
                  <a:cubicBezTo>
                    <a:pt x="62865" y="48578"/>
                    <a:pt x="48577" y="62865"/>
                    <a:pt x="31433" y="62865"/>
                  </a:cubicBezTo>
                  <a:cubicBezTo>
                    <a:pt x="14288" y="62865"/>
                    <a:pt x="0" y="48578"/>
                    <a:pt x="0" y="31433"/>
                  </a:cubicBezTo>
                  <a:cubicBezTo>
                    <a:pt x="0" y="14288"/>
                    <a:pt x="14288" y="0"/>
                    <a:pt x="31433" y="0"/>
                  </a:cubicBezTo>
                  <a:lnTo>
                    <a:pt x="31433" y="0"/>
                  </a:lnTo>
                  <a:cubicBezTo>
                    <a:pt x="48577" y="0"/>
                    <a:pt x="62865" y="14288"/>
                    <a:pt x="62865" y="3143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0" name="Graphic 41">
            <a:extLst>
              <a:ext uri="{FF2B5EF4-FFF2-40B4-BE49-F238E27FC236}">
                <a16:creationId xmlns:a16="http://schemas.microsoft.com/office/drawing/2014/main" id="{E4F0A8CF-0AB2-43DC-9A49-13E2F83A1381}"/>
              </a:ext>
            </a:extLst>
          </p:cNvPr>
          <p:cNvGrpSpPr/>
          <p:nvPr/>
        </p:nvGrpSpPr>
        <p:grpSpPr>
          <a:xfrm>
            <a:off x="3430691" y="1733127"/>
            <a:ext cx="611505" cy="480059"/>
            <a:chOff x="3430691" y="1733127"/>
            <a:chExt cx="611505" cy="480059"/>
          </a:xfrm>
          <a:noFill/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CDC6FB0-2EAF-45A4-9833-8F56EB102EC3}"/>
                </a:ext>
              </a:extLst>
            </p:cNvPr>
            <p:cNvSpPr/>
            <p:nvPr/>
          </p:nvSpPr>
          <p:spPr>
            <a:xfrm>
              <a:off x="3430691" y="1733127"/>
              <a:ext cx="521017" cy="356234"/>
            </a:xfrm>
            <a:custGeom>
              <a:avLst/>
              <a:gdLst>
                <a:gd name="connsiteX0" fmla="*/ 31432 w 521017"/>
                <a:gd name="connsiteY0" fmla="*/ 0 h 356234"/>
                <a:gd name="connsiteX1" fmla="*/ 489585 w 521017"/>
                <a:gd name="connsiteY1" fmla="*/ 0 h 356234"/>
                <a:gd name="connsiteX2" fmla="*/ 521018 w 521017"/>
                <a:gd name="connsiteY2" fmla="*/ 31432 h 356234"/>
                <a:gd name="connsiteX3" fmla="*/ 521018 w 521017"/>
                <a:gd name="connsiteY3" fmla="*/ 324803 h 356234"/>
                <a:gd name="connsiteX4" fmla="*/ 489585 w 521017"/>
                <a:gd name="connsiteY4" fmla="*/ 356235 h 356234"/>
                <a:gd name="connsiteX5" fmla="*/ 31432 w 521017"/>
                <a:gd name="connsiteY5" fmla="*/ 356235 h 356234"/>
                <a:gd name="connsiteX6" fmla="*/ 0 w 521017"/>
                <a:gd name="connsiteY6" fmla="*/ 324803 h 356234"/>
                <a:gd name="connsiteX7" fmla="*/ 0 w 521017"/>
                <a:gd name="connsiteY7" fmla="*/ 31432 h 356234"/>
                <a:gd name="connsiteX8" fmla="*/ 31432 w 521017"/>
                <a:gd name="connsiteY8" fmla="*/ 0 h 35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1017" h="356234">
                  <a:moveTo>
                    <a:pt x="31432" y="0"/>
                  </a:moveTo>
                  <a:lnTo>
                    <a:pt x="489585" y="0"/>
                  </a:lnTo>
                  <a:cubicBezTo>
                    <a:pt x="506730" y="0"/>
                    <a:pt x="521018" y="14288"/>
                    <a:pt x="521018" y="31432"/>
                  </a:cubicBezTo>
                  <a:lnTo>
                    <a:pt x="521018" y="324803"/>
                  </a:lnTo>
                  <a:cubicBezTo>
                    <a:pt x="521018" y="341947"/>
                    <a:pt x="506730" y="356235"/>
                    <a:pt x="489585" y="356235"/>
                  </a:cubicBezTo>
                  <a:lnTo>
                    <a:pt x="31432" y="356235"/>
                  </a:lnTo>
                  <a:cubicBezTo>
                    <a:pt x="14288" y="356235"/>
                    <a:pt x="0" y="341947"/>
                    <a:pt x="0" y="324803"/>
                  </a:cubicBezTo>
                  <a:lnTo>
                    <a:pt x="0" y="31432"/>
                  </a:lnTo>
                  <a:cubicBezTo>
                    <a:pt x="0" y="14288"/>
                    <a:pt x="14288" y="0"/>
                    <a:pt x="31432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44AD132-24FD-485A-AB24-FBC30C360457}"/>
                </a:ext>
              </a:extLst>
            </p:cNvPr>
            <p:cNvSpPr/>
            <p:nvPr/>
          </p:nvSpPr>
          <p:spPr>
            <a:xfrm>
              <a:off x="3430691" y="1812185"/>
              <a:ext cx="521017" cy="72390"/>
            </a:xfrm>
            <a:custGeom>
              <a:avLst/>
              <a:gdLst>
                <a:gd name="connsiteX0" fmla="*/ 0 w 521017"/>
                <a:gd name="connsiteY0" fmla="*/ 0 h 72390"/>
                <a:gd name="connsiteX1" fmla="*/ 521018 w 521017"/>
                <a:gd name="connsiteY1" fmla="*/ 0 h 72390"/>
                <a:gd name="connsiteX2" fmla="*/ 521018 w 521017"/>
                <a:gd name="connsiteY2" fmla="*/ 72390 h 72390"/>
                <a:gd name="connsiteX3" fmla="*/ 0 w 521017"/>
                <a:gd name="connsiteY3" fmla="*/ 72390 h 72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1017" h="72390">
                  <a:moveTo>
                    <a:pt x="0" y="0"/>
                  </a:moveTo>
                  <a:lnTo>
                    <a:pt x="521018" y="0"/>
                  </a:lnTo>
                  <a:lnTo>
                    <a:pt x="521018" y="72390"/>
                  </a:lnTo>
                  <a:lnTo>
                    <a:pt x="0" y="7239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87DC2CC-DDF2-4ADE-A0A4-75BBECFDBD24}"/>
                </a:ext>
              </a:extLst>
            </p:cNvPr>
            <p:cNvSpPr/>
            <p:nvPr/>
          </p:nvSpPr>
          <p:spPr>
            <a:xfrm>
              <a:off x="3474506" y="1949345"/>
              <a:ext cx="166687" cy="9525"/>
            </a:xfrm>
            <a:custGeom>
              <a:avLst/>
              <a:gdLst>
                <a:gd name="connsiteX0" fmla="*/ 0 w 166687"/>
                <a:gd name="connsiteY0" fmla="*/ 0 h 9525"/>
                <a:gd name="connsiteX1" fmla="*/ 166688 w 16668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6687" h="9525">
                  <a:moveTo>
                    <a:pt x="0" y="0"/>
                  </a:moveTo>
                  <a:lnTo>
                    <a:pt x="16668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A3C54A4-B09E-4429-8A92-AB2A9BE948E6}"/>
                </a:ext>
              </a:extLst>
            </p:cNvPr>
            <p:cNvSpPr/>
            <p:nvPr/>
          </p:nvSpPr>
          <p:spPr>
            <a:xfrm>
              <a:off x="3828836" y="1980777"/>
              <a:ext cx="62864" cy="62864"/>
            </a:xfrm>
            <a:custGeom>
              <a:avLst/>
              <a:gdLst>
                <a:gd name="connsiteX0" fmla="*/ 62865 w 62864"/>
                <a:gd name="connsiteY0" fmla="*/ 31433 h 62864"/>
                <a:gd name="connsiteX1" fmla="*/ 31432 w 62864"/>
                <a:gd name="connsiteY1" fmla="*/ 62865 h 62864"/>
                <a:gd name="connsiteX2" fmla="*/ 0 w 62864"/>
                <a:gd name="connsiteY2" fmla="*/ 31433 h 62864"/>
                <a:gd name="connsiteX3" fmla="*/ 31432 w 62864"/>
                <a:gd name="connsiteY3" fmla="*/ 0 h 62864"/>
                <a:gd name="connsiteX4" fmla="*/ 62865 w 62864"/>
                <a:gd name="connsiteY4" fmla="*/ 31433 h 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4" h="62864">
                  <a:moveTo>
                    <a:pt x="62865" y="31433"/>
                  </a:moveTo>
                  <a:cubicBezTo>
                    <a:pt x="62865" y="48792"/>
                    <a:pt x="48792" y="62865"/>
                    <a:pt x="31432" y="62865"/>
                  </a:cubicBezTo>
                  <a:cubicBezTo>
                    <a:pt x="14073" y="62865"/>
                    <a:pt x="0" y="48792"/>
                    <a:pt x="0" y="31433"/>
                  </a:cubicBezTo>
                  <a:cubicBezTo>
                    <a:pt x="0" y="14073"/>
                    <a:pt x="14073" y="0"/>
                    <a:pt x="31432" y="0"/>
                  </a:cubicBezTo>
                  <a:cubicBezTo>
                    <a:pt x="48792" y="0"/>
                    <a:pt x="62865" y="14073"/>
                    <a:pt x="62865" y="3143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4F92CC55-B6EE-448D-AB84-EBBD3F19EA80}"/>
                </a:ext>
              </a:extLst>
            </p:cNvPr>
            <p:cNvSpPr/>
            <p:nvPr/>
          </p:nvSpPr>
          <p:spPr>
            <a:xfrm>
              <a:off x="3521178" y="1856952"/>
              <a:ext cx="521017" cy="356234"/>
            </a:xfrm>
            <a:custGeom>
              <a:avLst/>
              <a:gdLst>
                <a:gd name="connsiteX0" fmla="*/ 463868 w 521017"/>
                <a:gd name="connsiteY0" fmla="*/ 0 h 356234"/>
                <a:gd name="connsiteX1" fmla="*/ 489585 w 521017"/>
                <a:gd name="connsiteY1" fmla="*/ 0 h 356234"/>
                <a:gd name="connsiteX2" fmla="*/ 521018 w 521017"/>
                <a:gd name="connsiteY2" fmla="*/ 31432 h 356234"/>
                <a:gd name="connsiteX3" fmla="*/ 521018 w 521017"/>
                <a:gd name="connsiteY3" fmla="*/ 324803 h 356234"/>
                <a:gd name="connsiteX4" fmla="*/ 489585 w 521017"/>
                <a:gd name="connsiteY4" fmla="*/ 356235 h 356234"/>
                <a:gd name="connsiteX5" fmla="*/ 31432 w 521017"/>
                <a:gd name="connsiteY5" fmla="*/ 356235 h 356234"/>
                <a:gd name="connsiteX6" fmla="*/ 0 w 521017"/>
                <a:gd name="connsiteY6" fmla="*/ 324803 h 356234"/>
                <a:gd name="connsiteX7" fmla="*/ 0 w 521017"/>
                <a:gd name="connsiteY7" fmla="*/ 264795 h 35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1017" h="356234">
                  <a:moveTo>
                    <a:pt x="463868" y="0"/>
                  </a:moveTo>
                  <a:lnTo>
                    <a:pt x="489585" y="0"/>
                  </a:lnTo>
                  <a:cubicBezTo>
                    <a:pt x="506730" y="0"/>
                    <a:pt x="521018" y="14288"/>
                    <a:pt x="521018" y="31432"/>
                  </a:cubicBezTo>
                  <a:lnTo>
                    <a:pt x="521018" y="324803"/>
                  </a:lnTo>
                  <a:cubicBezTo>
                    <a:pt x="521018" y="341947"/>
                    <a:pt x="506730" y="356235"/>
                    <a:pt x="489585" y="356235"/>
                  </a:cubicBezTo>
                  <a:lnTo>
                    <a:pt x="31432" y="356235"/>
                  </a:lnTo>
                  <a:cubicBezTo>
                    <a:pt x="14288" y="356235"/>
                    <a:pt x="0" y="341947"/>
                    <a:pt x="0" y="324803"/>
                  </a:cubicBezTo>
                  <a:lnTo>
                    <a:pt x="0" y="26479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8" name="Graphic 43">
            <a:extLst>
              <a:ext uri="{FF2B5EF4-FFF2-40B4-BE49-F238E27FC236}">
                <a16:creationId xmlns:a16="http://schemas.microsoft.com/office/drawing/2014/main" id="{67FE8846-5EE9-4B52-A04C-585599BBA57E}"/>
              </a:ext>
            </a:extLst>
          </p:cNvPr>
          <p:cNvGrpSpPr/>
          <p:nvPr/>
        </p:nvGrpSpPr>
        <p:grpSpPr>
          <a:xfrm>
            <a:off x="5565619" y="1837902"/>
            <a:ext cx="666749" cy="260032"/>
            <a:chOff x="5565619" y="1837902"/>
            <a:chExt cx="666749" cy="260032"/>
          </a:xfrm>
          <a:noFill/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E506AD4-D518-4D7E-A6E9-CB8614DD4336}"/>
                </a:ext>
              </a:extLst>
            </p:cNvPr>
            <p:cNvSpPr/>
            <p:nvPr/>
          </p:nvSpPr>
          <p:spPr>
            <a:xfrm>
              <a:off x="5565619" y="1837902"/>
              <a:ext cx="380047" cy="260032"/>
            </a:xfrm>
            <a:custGeom>
              <a:avLst/>
              <a:gdLst>
                <a:gd name="connsiteX0" fmla="*/ 31432 w 380047"/>
                <a:gd name="connsiteY0" fmla="*/ 0 h 260032"/>
                <a:gd name="connsiteX1" fmla="*/ 348615 w 380047"/>
                <a:gd name="connsiteY1" fmla="*/ 0 h 260032"/>
                <a:gd name="connsiteX2" fmla="*/ 380047 w 380047"/>
                <a:gd name="connsiteY2" fmla="*/ 31432 h 260032"/>
                <a:gd name="connsiteX3" fmla="*/ 380047 w 380047"/>
                <a:gd name="connsiteY3" fmla="*/ 228600 h 260032"/>
                <a:gd name="connsiteX4" fmla="*/ 348615 w 380047"/>
                <a:gd name="connsiteY4" fmla="*/ 260033 h 260032"/>
                <a:gd name="connsiteX5" fmla="*/ 31432 w 380047"/>
                <a:gd name="connsiteY5" fmla="*/ 260033 h 260032"/>
                <a:gd name="connsiteX6" fmla="*/ 0 w 380047"/>
                <a:gd name="connsiteY6" fmla="*/ 228600 h 260032"/>
                <a:gd name="connsiteX7" fmla="*/ 0 w 380047"/>
                <a:gd name="connsiteY7" fmla="*/ 31432 h 260032"/>
                <a:gd name="connsiteX8" fmla="*/ 31432 w 380047"/>
                <a:gd name="connsiteY8" fmla="*/ 0 h 260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0047" h="260032">
                  <a:moveTo>
                    <a:pt x="31432" y="0"/>
                  </a:moveTo>
                  <a:lnTo>
                    <a:pt x="348615" y="0"/>
                  </a:lnTo>
                  <a:cubicBezTo>
                    <a:pt x="365760" y="0"/>
                    <a:pt x="380047" y="14288"/>
                    <a:pt x="380047" y="31432"/>
                  </a:cubicBezTo>
                  <a:lnTo>
                    <a:pt x="380047" y="228600"/>
                  </a:lnTo>
                  <a:cubicBezTo>
                    <a:pt x="380047" y="245745"/>
                    <a:pt x="365760" y="260033"/>
                    <a:pt x="348615" y="260033"/>
                  </a:cubicBezTo>
                  <a:lnTo>
                    <a:pt x="31432" y="260033"/>
                  </a:lnTo>
                  <a:cubicBezTo>
                    <a:pt x="14288" y="260033"/>
                    <a:pt x="0" y="245745"/>
                    <a:pt x="0" y="228600"/>
                  </a:cubicBezTo>
                  <a:lnTo>
                    <a:pt x="0" y="31432"/>
                  </a:lnTo>
                  <a:cubicBezTo>
                    <a:pt x="0" y="14288"/>
                    <a:pt x="14288" y="0"/>
                    <a:pt x="31432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FDF6821-E6F4-4E50-8EEE-87B5F887B641}"/>
                </a:ext>
              </a:extLst>
            </p:cNvPr>
            <p:cNvSpPr/>
            <p:nvPr/>
          </p:nvSpPr>
          <p:spPr>
            <a:xfrm>
              <a:off x="5565619" y="1896005"/>
              <a:ext cx="380047" cy="53340"/>
            </a:xfrm>
            <a:custGeom>
              <a:avLst/>
              <a:gdLst>
                <a:gd name="connsiteX0" fmla="*/ 0 w 380047"/>
                <a:gd name="connsiteY0" fmla="*/ 0 h 53340"/>
                <a:gd name="connsiteX1" fmla="*/ 380048 w 380047"/>
                <a:gd name="connsiteY1" fmla="*/ 0 h 53340"/>
                <a:gd name="connsiteX2" fmla="*/ 380048 w 380047"/>
                <a:gd name="connsiteY2" fmla="*/ 53340 h 53340"/>
                <a:gd name="connsiteX3" fmla="*/ 0 w 380047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0047" h="53340">
                  <a:moveTo>
                    <a:pt x="0" y="0"/>
                  </a:moveTo>
                  <a:lnTo>
                    <a:pt x="380048" y="0"/>
                  </a:lnTo>
                  <a:lnTo>
                    <a:pt x="380048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9AFAD466-F2E2-4EB2-8845-3CE85C35AD74}"/>
                </a:ext>
              </a:extLst>
            </p:cNvPr>
            <p:cNvSpPr/>
            <p:nvPr/>
          </p:nvSpPr>
          <p:spPr>
            <a:xfrm>
              <a:off x="5597051" y="1996017"/>
              <a:ext cx="122872" cy="9525"/>
            </a:xfrm>
            <a:custGeom>
              <a:avLst/>
              <a:gdLst>
                <a:gd name="connsiteX0" fmla="*/ 0 w 122872"/>
                <a:gd name="connsiteY0" fmla="*/ 0 h 9525"/>
                <a:gd name="connsiteX1" fmla="*/ 122873 w 12287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2872" h="9525">
                  <a:moveTo>
                    <a:pt x="0" y="0"/>
                  </a:moveTo>
                  <a:lnTo>
                    <a:pt x="12287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23B1027-5A06-45B3-9F8E-3AF2FC8E3C03}"/>
                </a:ext>
              </a:extLst>
            </p:cNvPr>
            <p:cNvSpPr/>
            <p:nvPr/>
          </p:nvSpPr>
          <p:spPr>
            <a:xfrm>
              <a:off x="5856131" y="2018877"/>
              <a:ext cx="45719" cy="45720"/>
            </a:xfrm>
            <a:custGeom>
              <a:avLst/>
              <a:gdLst>
                <a:gd name="connsiteX0" fmla="*/ 45720 w 45719"/>
                <a:gd name="connsiteY0" fmla="*/ 22860 h 45720"/>
                <a:gd name="connsiteX1" fmla="*/ 22860 w 45719"/>
                <a:gd name="connsiteY1" fmla="*/ 45720 h 45720"/>
                <a:gd name="connsiteX2" fmla="*/ 0 w 45719"/>
                <a:gd name="connsiteY2" fmla="*/ 22860 h 45720"/>
                <a:gd name="connsiteX3" fmla="*/ 22860 w 45719"/>
                <a:gd name="connsiteY3" fmla="*/ 0 h 45720"/>
                <a:gd name="connsiteX4" fmla="*/ 45720 w 45719"/>
                <a:gd name="connsiteY4" fmla="*/ 22860 h 4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9" h="45720">
                  <a:moveTo>
                    <a:pt x="45720" y="22860"/>
                  </a:moveTo>
                  <a:cubicBezTo>
                    <a:pt x="45720" y="35485"/>
                    <a:pt x="35485" y="45720"/>
                    <a:pt x="22860" y="45720"/>
                  </a:cubicBezTo>
                  <a:cubicBezTo>
                    <a:pt x="10235" y="45720"/>
                    <a:pt x="0" y="35485"/>
                    <a:pt x="0" y="22860"/>
                  </a:cubicBezTo>
                  <a:cubicBezTo>
                    <a:pt x="0" y="10235"/>
                    <a:pt x="10235" y="0"/>
                    <a:pt x="22860" y="0"/>
                  </a:cubicBezTo>
                  <a:cubicBezTo>
                    <a:pt x="35485" y="0"/>
                    <a:pt x="45720" y="10235"/>
                    <a:pt x="45720" y="2286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1E2770C-CA1B-442F-927C-0B88B6F5EE37}"/>
                </a:ext>
              </a:extLst>
            </p:cNvPr>
            <p:cNvSpPr/>
            <p:nvPr/>
          </p:nvSpPr>
          <p:spPr>
            <a:xfrm>
              <a:off x="5978051" y="1889337"/>
              <a:ext cx="254317" cy="157162"/>
            </a:xfrm>
            <a:custGeom>
              <a:avLst/>
              <a:gdLst>
                <a:gd name="connsiteX0" fmla="*/ 0 w 254317"/>
                <a:gd name="connsiteY0" fmla="*/ 121920 h 157162"/>
                <a:gd name="connsiteX1" fmla="*/ 162877 w 254317"/>
                <a:gd name="connsiteY1" fmla="*/ 121920 h 157162"/>
                <a:gd name="connsiteX2" fmla="*/ 162877 w 254317"/>
                <a:gd name="connsiteY2" fmla="*/ 157163 h 157162"/>
                <a:gd name="connsiteX3" fmla="*/ 254317 w 254317"/>
                <a:gd name="connsiteY3" fmla="*/ 78105 h 157162"/>
                <a:gd name="connsiteX4" fmla="*/ 162877 w 254317"/>
                <a:gd name="connsiteY4" fmla="*/ 0 h 157162"/>
                <a:gd name="connsiteX5" fmla="*/ 162877 w 254317"/>
                <a:gd name="connsiteY5" fmla="*/ 35243 h 157162"/>
                <a:gd name="connsiteX6" fmla="*/ 0 w 254317"/>
                <a:gd name="connsiteY6" fmla="*/ 35243 h 157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4317" h="157162">
                  <a:moveTo>
                    <a:pt x="0" y="121920"/>
                  </a:moveTo>
                  <a:lnTo>
                    <a:pt x="162877" y="121920"/>
                  </a:lnTo>
                  <a:lnTo>
                    <a:pt x="162877" y="157163"/>
                  </a:lnTo>
                  <a:lnTo>
                    <a:pt x="254317" y="78105"/>
                  </a:lnTo>
                  <a:lnTo>
                    <a:pt x="162877" y="0"/>
                  </a:lnTo>
                  <a:lnTo>
                    <a:pt x="162877" y="35243"/>
                  </a:lnTo>
                  <a:lnTo>
                    <a:pt x="0" y="3524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6" name="Graphic 45">
            <a:extLst>
              <a:ext uri="{FF2B5EF4-FFF2-40B4-BE49-F238E27FC236}">
                <a16:creationId xmlns:a16="http://schemas.microsoft.com/office/drawing/2014/main" id="{F2157907-D3AC-42F9-B658-A0CBC0B9003D}"/>
              </a:ext>
            </a:extLst>
          </p:cNvPr>
          <p:cNvGrpSpPr/>
          <p:nvPr/>
        </p:nvGrpSpPr>
        <p:grpSpPr>
          <a:xfrm>
            <a:off x="7757697" y="1761702"/>
            <a:ext cx="618172" cy="420052"/>
            <a:chOff x="7757697" y="1761702"/>
            <a:chExt cx="618172" cy="420052"/>
          </a:xfrm>
          <a:noFill/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C3E1EE0E-DDCC-423B-87B0-C4FAFB84687B}"/>
                </a:ext>
              </a:extLst>
            </p:cNvPr>
            <p:cNvSpPr/>
            <p:nvPr/>
          </p:nvSpPr>
          <p:spPr>
            <a:xfrm>
              <a:off x="7757697" y="1761702"/>
              <a:ext cx="521017" cy="356234"/>
            </a:xfrm>
            <a:custGeom>
              <a:avLst/>
              <a:gdLst>
                <a:gd name="connsiteX0" fmla="*/ 311468 w 521017"/>
                <a:gd name="connsiteY0" fmla="*/ 356235 h 356234"/>
                <a:gd name="connsiteX1" fmla="*/ 31432 w 521017"/>
                <a:gd name="connsiteY1" fmla="*/ 356235 h 356234"/>
                <a:gd name="connsiteX2" fmla="*/ 0 w 521017"/>
                <a:gd name="connsiteY2" fmla="*/ 324803 h 356234"/>
                <a:gd name="connsiteX3" fmla="*/ 0 w 521017"/>
                <a:gd name="connsiteY3" fmla="*/ 31432 h 356234"/>
                <a:gd name="connsiteX4" fmla="*/ 31432 w 521017"/>
                <a:gd name="connsiteY4" fmla="*/ 0 h 356234"/>
                <a:gd name="connsiteX5" fmla="*/ 489585 w 521017"/>
                <a:gd name="connsiteY5" fmla="*/ 0 h 356234"/>
                <a:gd name="connsiteX6" fmla="*/ 521018 w 521017"/>
                <a:gd name="connsiteY6" fmla="*/ 31432 h 356234"/>
                <a:gd name="connsiteX7" fmla="*/ 521018 w 521017"/>
                <a:gd name="connsiteY7" fmla="*/ 101918 h 35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1017" h="356234">
                  <a:moveTo>
                    <a:pt x="311468" y="356235"/>
                  </a:moveTo>
                  <a:lnTo>
                    <a:pt x="31432" y="356235"/>
                  </a:lnTo>
                  <a:cubicBezTo>
                    <a:pt x="14288" y="356235"/>
                    <a:pt x="0" y="341947"/>
                    <a:pt x="0" y="324803"/>
                  </a:cubicBezTo>
                  <a:lnTo>
                    <a:pt x="0" y="31432"/>
                  </a:lnTo>
                  <a:cubicBezTo>
                    <a:pt x="0" y="14288"/>
                    <a:pt x="14288" y="0"/>
                    <a:pt x="31432" y="0"/>
                  </a:cubicBezTo>
                  <a:lnTo>
                    <a:pt x="489585" y="0"/>
                  </a:lnTo>
                  <a:cubicBezTo>
                    <a:pt x="506730" y="0"/>
                    <a:pt x="521018" y="14288"/>
                    <a:pt x="521018" y="31432"/>
                  </a:cubicBezTo>
                  <a:lnTo>
                    <a:pt x="521018" y="10191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DAFEE96-B05F-44F1-AAAA-E049D45AC3E1}"/>
                </a:ext>
              </a:extLst>
            </p:cNvPr>
            <p:cNvSpPr/>
            <p:nvPr/>
          </p:nvSpPr>
          <p:spPr>
            <a:xfrm>
              <a:off x="7757697" y="1840760"/>
              <a:ext cx="521017" cy="72389"/>
            </a:xfrm>
            <a:custGeom>
              <a:avLst/>
              <a:gdLst>
                <a:gd name="connsiteX0" fmla="*/ 316230 w 521017"/>
                <a:gd name="connsiteY0" fmla="*/ 72390 h 72389"/>
                <a:gd name="connsiteX1" fmla="*/ 0 w 521017"/>
                <a:gd name="connsiteY1" fmla="*/ 72390 h 72389"/>
                <a:gd name="connsiteX2" fmla="*/ 0 w 521017"/>
                <a:gd name="connsiteY2" fmla="*/ 0 h 72389"/>
                <a:gd name="connsiteX3" fmla="*/ 521018 w 521017"/>
                <a:gd name="connsiteY3" fmla="*/ 0 h 72389"/>
                <a:gd name="connsiteX4" fmla="*/ 521018 w 521017"/>
                <a:gd name="connsiteY4" fmla="*/ 12382 h 72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017" h="72389">
                  <a:moveTo>
                    <a:pt x="316230" y="72390"/>
                  </a:moveTo>
                  <a:lnTo>
                    <a:pt x="0" y="72390"/>
                  </a:lnTo>
                  <a:lnTo>
                    <a:pt x="0" y="0"/>
                  </a:lnTo>
                  <a:lnTo>
                    <a:pt x="521018" y="0"/>
                  </a:lnTo>
                  <a:lnTo>
                    <a:pt x="521018" y="1238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E6EF79E-DCA4-4A2C-8DC9-48DFA45793E3}"/>
                </a:ext>
              </a:extLst>
            </p:cNvPr>
            <p:cNvSpPr/>
            <p:nvPr/>
          </p:nvSpPr>
          <p:spPr>
            <a:xfrm>
              <a:off x="7801512" y="1977920"/>
              <a:ext cx="166687" cy="9525"/>
            </a:xfrm>
            <a:custGeom>
              <a:avLst/>
              <a:gdLst>
                <a:gd name="connsiteX0" fmla="*/ 0 w 166687"/>
                <a:gd name="connsiteY0" fmla="*/ 0 h 9525"/>
                <a:gd name="connsiteX1" fmla="*/ 166688 w 16668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6687" h="9525">
                  <a:moveTo>
                    <a:pt x="0" y="0"/>
                  </a:moveTo>
                  <a:lnTo>
                    <a:pt x="16668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00E21F02-DFA6-4A9F-8D4C-F7F8A4C86747}"/>
                </a:ext>
              </a:extLst>
            </p:cNvPr>
            <p:cNvSpPr/>
            <p:nvPr/>
          </p:nvSpPr>
          <p:spPr>
            <a:xfrm>
              <a:off x="8195846" y="1985540"/>
              <a:ext cx="63817" cy="93344"/>
            </a:xfrm>
            <a:custGeom>
              <a:avLst/>
              <a:gdLst>
                <a:gd name="connsiteX0" fmla="*/ 63818 w 63817"/>
                <a:gd name="connsiteY0" fmla="*/ 18097 h 93344"/>
                <a:gd name="connsiteX1" fmla="*/ 45720 w 63817"/>
                <a:gd name="connsiteY1" fmla="*/ 0 h 93344"/>
                <a:gd name="connsiteX2" fmla="*/ 18098 w 63817"/>
                <a:gd name="connsiteY2" fmla="*/ 0 h 93344"/>
                <a:gd name="connsiteX3" fmla="*/ 0 w 63817"/>
                <a:gd name="connsiteY3" fmla="*/ 18097 h 93344"/>
                <a:gd name="connsiteX4" fmla="*/ 0 w 63817"/>
                <a:gd name="connsiteY4" fmla="*/ 28575 h 93344"/>
                <a:gd name="connsiteX5" fmla="*/ 18098 w 63817"/>
                <a:gd name="connsiteY5" fmla="*/ 46672 h 93344"/>
                <a:gd name="connsiteX6" fmla="*/ 45720 w 63817"/>
                <a:gd name="connsiteY6" fmla="*/ 46672 h 93344"/>
                <a:gd name="connsiteX7" fmla="*/ 63818 w 63817"/>
                <a:gd name="connsiteY7" fmla="*/ 64770 h 93344"/>
                <a:gd name="connsiteX8" fmla="*/ 63818 w 63817"/>
                <a:gd name="connsiteY8" fmla="*/ 75247 h 93344"/>
                <a:gd name="connsiteX9" fmla="*/ 45720 w 63817"/>
                <a:gd name="connsiteY9" fmla="*/ 93345 h 93344"/>
                <a:gd name="connsiteX10" fmla="*/ 18098 w 63817"/>
                <a:gd name="connsiteY10" fmla="*/ 93345 h 93344"/>
                <a:gd name="connsiteX11" fmla="*/ 0 w 63817"/>
                <a:gd name="connsiteY11" fmla="*/ 75247 h 93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3817" h="93344">
                  <a:moveTo>
                    <a:pt x="63818" y="18097"/>
                  </a:moveTo>
                  <a:cubicBezTo>
                    <a:pt x="63818" y="7620"/>
                    <a:pt x="55245" y="0"/>
                    <a:pt x="45720" y="0"/>
                  </a:cubicBezTo>
                  <a:lnTo>
                    <a:pt x="18098" y="0"/>
                  </a:lnTo>
                  <a:cubicBezTo>
                    <a:pt x="8573" y="952"/>
                    <a:pt x="0" y="8572"/>
                    <a:pt x="0" y="18097"/>
                  </a:cubicBezTo>
                  <a:lnTo>
                    <a:pt x="0" y="28575"/>
                  </a:lnTo>
                  <a:cubicBezTo>
                    <a:pt x="0" y="39053"/>
                    <a:pt x="8573" y="46672"/>
                    <a:pt x="18098" y="46672"/>
                  </a:cubicBezTo>
                  <a:lnTo>
                    <a:pt x="45720" y="46672"/>
                  </a:lnTo>
                  <a:cubicBezTo>
                    <a:pt x="56198" y="46672"/>
                    <a:pt x="63818" y="55245"/>
                    <a:pt x="63818" y="64770"/>
                  </a:cubicBezTo>
                  <a:lnTo>
                    <a:pt x="63818" y="75247"/>
                  </a:lnTo>
                  <a:cubicBezTo>
                    <a:pt x="63818" y="85725"/>
                    <a:pt x="55245" y="93345"/>
                    <a:pt x="45720" y="93345"/>
                  </a:cubicBezTo>
                  <a:lnTo>
                    <a:pt x="18098" y="93345"/>
                  </a:lnTo>
                  <a:cubicBezTo>
                    <a:pt x="8573" y="92393"/>
                    <a:pt x="0" y="84772"/>
                    <a:pt x="0" y="7524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596B557-BC8A-4ED6-9C53-C88D78501E2B}"/>
                </a:ext>
              </a:extLst>
            </p:cNvPr>
            <p:cNvSpPr/>
            <p:nvPr/>
          </p:nvSpPr>
          <p:spPr>
            <a:xfrm>
              <a:off x="8227279" y="1966490"/>
              <a:ext cx="9525" cy="19050"/>
            </a:xfrm>
            <a:custGeom>
              <a:avLst/>
              <a:gdLst>
                <a:gd name="connsiteX0" fmla="*/ 0 w 9525"/>
                <a:gd name="connsiteY0" fmla="*/ 19050 h 19050"/>
                <a:gd name="connsiteX1" fmla="*/ 0 w 9525"/>
                <a:gd name="connsiteY1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0" y="1905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3B08548-3461-45B0-A025-B77CB4C7C680}"/>
                </a:ext>
              </a:extLst>
            </p:cNvPr>
            <p:cNvSpPr/>
            <p:nvPr/>
          </p:nvSpPr>
          <p:spPr>
            <a:xfrm>
              <a:off x="8227279" y="2080790"/>
              <a:ext cx="9525" cy="19050"/>
            </a:xfrm>
            <a:custGeom>
              <a:avLst/>
              <a:gdLst>
                <a:gd name="connsiteX0" fmla="*/ 0 w 9525"/>
                <a:gd name="connsiteY0" fmla="*/ 19050 h 19050"/>
                <a:gd name="connsiteX1" fmla="*/ 0 w 9525"/>
                <a:gd name="connsiteY1" fmla="*/ 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0" y="1905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F56E1F68-DEBC-4426-B81A-4F7C2BEC5F46}"/>
                </a:ext>
              </a:extLst>
            </p:cNvPr>
            <p:cNvSpPr/>
            <p:nvPr/>
          </p:nvSpPr>
          <p:spPr>
            <a:xfrm>
              <a:off x="8110122" y="1916007"/>
              <a:ext cx="234314" cy="234314"/>
            </a:xfrm>
            <a:custGeom>
              <a:avLst/>
              <a:gdLst>
                <a:gd name="connsiteX0" fmla="*/ 234315 w 234314"/>
                <a:gd name="connsiteY0" fmla="*/ 117157 h 234314"/>
                <a:gd name="connsiteX1" fmla="*/ 117158 w 234314"/>
                <a:gd name="connsiteY1" fmla="*/ 234315 h 234314"/>
                <a:gd name="connsiteX2" fmla="*/ 0 w 234314"/>
                <a:gd name="connsiteY2" fmla="*/ 117157 h 234314"/>
                <a:gd name="connsiteX3" fmla="*/ 117158 w 234314"/>
                <a:gd name="connsiteY3" fmla="*/ 0 h 234314"/>
                <a:gd name="connsiteX4" fmla="*/ 234315 w 234314"/>
                <a:gd name="connsiteY4" fmla="*/ 117157 h 234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4314" h="234314">
                  <a:moveTo>
                    <a:pt x="234315" y="117157"/>
                  </a:moveTo>
                  <a:cubicBezTo>
                    <a:pt x="234315" y="181862"/>
                    <a:pt x="181862" y="234315"/>
                    <a:pt x="117158" y="234315"/>
                  </a:cubicBezTo>
                  <a:cubicBezTo>
                    <a:pt x="52453" y="234315"/>
                    <a:pt x="0" y="181862"/>
                    <a:pt x="0" y="117157"/>
                  </a:cubicBezTo>
                  <a:cubicBezTo>
                    <a:pt x="0" y="52453"/>
                    <a:pt x="52453" y="0"/>
                    <a:pt x="117158" y="0"/>
                  </a:cubicBezTo>
                  <a:cubicBezTo>
                    <a:pt x="181862" y="0"/>
                    <a:pt x="234315" y="52453"/>
                    <a:pt x="234315" y="11715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B8AEC86A-B700-41E1-8558-4130F2D5E2F3}"/>
                </a:ext>
              </a:extLst>
            </p:cNvPr>
            <p:cNvSpPr/>
            <p:nvPr/>
          </p:nvSpPr>
          <p:spPr>
            <a:xfrm>
              <a:off x="8078689" y="1884575"/>
              <a:ext cx="297179" cy="297179"/>
            </a:xfrm>
            <a:custGeom>
              <a:avLst/>
              <a:gdLst>
                <a:gd name="connsiteX0" fmla="*/ 297180 w 297179"/>
                <a:gd name="connsiteY0" fmla="*/ 148590 h 297179"/>
                <a:gd name="connsiteX1" fmla="*/ 148590 w 297179"/>
                <a:gd name="connsiteY1" fmla="*/ 297180 h 297179"/>
                <a:gd name="connsiteX2" fmla="*/ 0 w 297179"/>
                <a:gd name="connsiteY2" fmla="*/ 148590 h 297179"/>
                <a:gd name="connsiteX3" fmla="*/ 148590 w 297179"/>
                <a:gd name="connsiteY3" fmla="*/ 0 h 297179"/>
                <a:gd name="connsiteX4" fmla="*/ 297180 w 297179"/>
                <a:gd name="connsiteY4" fmla="*/ 148590 h 29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179" h="297179">
                  <a:moveTo>
                    <a:pt x="297180" y="148590"/>
                  </a:moveTo>
                  <a:cubicBezTo>
                    <a:pt x="297180" y="230654"/>
                    <a:pt x="230654" y="297180"/>
                    <a:pt x="148590" y="297180"/>
                  </a:cubicBezTo>
                  <a:cubicBezTo>
                    <a:pt x="66526" y="297180"/>
                    <a:pt x="0" y="230654"/>
                    <a:pt x="0" y="148590"/>
                  </a:cubicBezTo>
                  <a:cubicBezTo>
                    <a:pt x="0" y="66526"/>
                    <a:pt x="66526" y="0"/>
                    <a:pt x="148590" y="0"/>
                  </a:cubicBezTo>
                  <a:cubicBezTo>
                    <a:pt x="230654" y="0"/>
                    <a:pt x="297180" y="66526"/>
                    <a:pt x="297180" y="14859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7" name="Graphic 49">
            <a:extLst>
              <a:ext uri="{FF2B5EF4-FFF2-40B4-BE49-F238E27FC236}">
                <a16:creationId xmlns:a16="http://schemas.microsoft.com/office/drawing/2014/main" id="{471BAD2B-BCA7-4D09-9213-6FC08D8E95E1}"/>
              </a:ext>
            </a:extLst>
          </p:cNvPr>
          <p:cNvGrpSpPr/>
          <p:nvPr/>
        </p:nvGrpSpPr>
        <p:grpSpPr>
          <a:xfrm>
            <a:off x="1286238" y="3476057"/>
            <a:ext cx="564798" cy="463867"/>
            <a:chOff x="1286238" y="3476057"/>
            <a:chExt cx="564798" cy="463867"/>
          </a:xfrm>
          <a:noFill/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E94198B2-2732-4A57-ACA5-A531C180FF33}"/>
                </a:ext>
              </a:extLst>
            </p:cNvPr>
            <p:cNvSpPr/>
            <p:nvPr/>
          </p:nvSpPr>
          <p:spPr>
            <a:xfrm>
              <a:off x="1286238" y="3476057"/>
              <a:ext cx="521017" cy="356234"/>
            </a:xfrm>
            <a:custGeom>
              <a:avLst/>
              <a:gdLst>
                <a:gd name="connsiteX0" fmla="*/ 300038 w 521017"/>
                <a:gd name="connsiteY0" fmla="*/ 356235 h 356234"/>
                <a:gd name="connsiteX1" fmla="*/ 31432 w 521017"/>
                <a:gd name="connsiteY1" fmla="*/ 356235 h 356234"/>
                <a:gd name="connsiteX2" fmla="*/ 0 w 521017"/>
                <a:gd name="connsiteY2" fmla="*/ 324803 h 356234"/>
                <a:gd name="connsiteX3" fmla="*/ 0 w 521017"/>
                <a:gd name="connsiteY3" fmla="*/ 31432 h 356234"/>
                <a:gd name="connsiteX4" fmla="*/ 31432 w 521017"/>
                <a:gd name="connsiteY4" fmla="*/ 0 h 356234"/>
                <a:gd name="connsiteX5" fmla="*/ 489585 w 521017"/>
                <a:gd name="connsiteY5" fmla="*/ 0 h 356234"/>
                <a:gd name="connsiteX6" fmla="*/ 521018 w 521017"/>
                <a:gd name="connsiteY6" fmla="*/ 31432 h 356234"/>
                <a:gd name="connsiteX7" fmla="*/ 521018 w 521017"/>
                <a:gd name="connsiteY7" fmla="*/ 178118 h 35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1017" h="356234">
                  <a:moveTo>
                    <a:pt x="300038" y="356235"/>
                  </a:moveTo>
                  <a:lnTo>
                    <a:pt x="31432" y="356235"/>
                  </a:lnTo>
                  <a:cubicBezTo>
                    <a:pt x="14288" y="356235"/>
                    <a:pt x="0" y="341947"/>
                    <a:pt x="0" y="324803"/>
                  </a:cubicBezTo>
                  <a:lnTo>
                    <a:pt x="0" y="31432"/>
                  </a:lnTo>
                  <a:cubicBezTo>
                    <a:pt x="0" y="14288"/>
                    <a:pt x="14288" y="0"/>
                    <a:pt x="31432" y="0"/>
                  </a:cubicBezTo>
                  <a:lnTo>
                    <a:pt x="489585" y="0"/>
                  </a:lnTo>
                  <a:cubicBezTo>
                    <a:pt x="506730" y="0"/>
                    <a:pt x="521018" y="14288"/>
                    <a:pt x="521018" y="31432"/>
                  </a:cubicBezTo>
                  <a:lnTo>
                    <a:pt x="521018" y="17811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E9D174E8-365F-47FD-8032-BB010971C6E8}"/>
                </a:ext>
              </a:extLst>
            </p:cNvPr>
            <p:cNvSpPr/>
            <p:nvPr/>
          </p:nvSpPr>
          <p:spPr>
            <a:xfrm>
              <a:off x="1286238" y="3555115"/>
              <a:ext cx="521017" cy="72390"/>
            </a:xfrm>
            <a:custGeom>
              <a:avLst/>
              <a:gdLst>
                <a:gd name="connsiteX0" fmla="*/ 0 w 521017"/>
                <a:gd name="connsiteY0" fmla="*/ 0 h 72390"/>
                <a:gd name="connsiteX1" fmla="*/ 521018 w 521017"/>
                <a:gd name="connsiteY1" fmla="*/ 0 h 72390"/>
                <a:gd name="connsiteX2" fmla="*/ 521018 w 521017"/>
                <a:gd name="connsiteY2" fmla="*/ 72390 h 72390"/>
                <a:gd name="connsiteX3" fmla="*/ 0 w 521017"/>
                <a:gd name="connsiteY3" fmla="*/ 72390 h 72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1017" h="72390">
                  <a:moveTo>
                    <a:pt x="0" y="0"/>
                  </a:moveTo>
                  <a:lnTo>
                    <a:pt x="521018" y="0"/>
                  </a:lnTo>
                  <a:lnTo>
                    <a:pt x="521018" y="72390"/>
                  </a:lnTo>
                  <a:lnTo>
                    <a:pt x="0" y="7239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B4011BB-6ED0-41D7-9DB6-B801D6FD717B}"/>
                </a:ext>
              </a:extLst>
            </p:cNvPr>
            <p:cNvSpPr/>
            <p:nvPr/>
          </p:nvSpPr>
          <p:spPr>
            <a:xfrm>
              <a:off x="1330053" y="3692275"/>
              <a:ext cx="166687" cy="9525"/>
            </a:xfrm>
            <a:custGeom>
              <a:avLst/>
              <a:gdLst>
                <a:gd name="connsiteX0" fmla="*/ 0 w 166687"/>
                <a:gd name="connsiteY0" fmla="*/ 0 h 9525"/>
                <a:gd name="connsiteX1" fmla="*/ 166688 w 16668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6687" h="9525">
                  <a:moveTo>
                    <a:pt x="0" y="0"/>
                  </a:moveTo>
                  <a:lnTo>
                    <a:pt x="16668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9E6DA2CA-FE41-4AE9-90CE-1F7FED10C72A}"/>
                </a:ext>
              </a:extLst>
            </p:cNvPr>
            <p:cNvSpPr/>
            <p:nvPr/>
          </p:nvSpPr>
          <p:spPr>
            <a:xfrm>
              <a:off x="1618694" y="3670367"/>
              <a:ext cx="232342" cy="269557"/>
            </a:xfrm>
            <a:custGeom>
              <a:avLst/>
              <a:gdLst>
                <a:gd name="connsiteX0" fmla="*/ 116171 w 232342"/>
                <a:gd name="connsiteY0" fmla="*/ 0 h 269557"/>
                <a:gd name="connsiteX1" fmla="*/ 223804 w 232342"/>
                <a:gd name="connsiteY1" fmla="*/ 18098 h 269557"/>
                <a:gd name="connsiteX2" fmla="*/ 223804 w 232342"/>
                <a:gd name="connsiteY2" fmla="*/ 111443 h 269557"/>
                <a:gd name="connsiteX3" fmla="*/ 230471 w 232342"/>
                <a:gd name="connsiteY3" fmla="*/ 205740 h 269557"/>
                <a:gd name="connsiteX4" fmla="*/ 116171 w 232342"/>
                <a:gd name="connsiteY4" fmla="*/ 269558 h 269557"/>
                <a:gd name="connsiteX5" fmla="*/ 1871 w 232342"/>
                <a:gd name="connsiteY5" fmla="*/ 205740 h 269557"/>
                <a:gd name="connsiteX6" fmla="*/ 8539 w 232342"/>
                <a:gd name="connsiteY6" fmla="*/ 111443 h 269557"/>
                <a:gd name="connsiteX7" fmla="*/ 8539 w 232342"/>
                <a:gd name="connsiteY7" fmla="*/ 18098 h 269557"/>
                <a:gd name="connsiteX8" fmla="*/ 116171 w 232342"/>
                <a:gd name="connsiteY8" fmla="*/ 0 h 269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2342" h="269557">
                  <a:moveTo>
                    <a:pt x="116171" y="0"/>
                  </a:moveTo>
                  <a:cubicBezTo>
                    <a:pt x="116171" y="0"/>
                    <a:pt x="119029" y="18098"/>
                    <a:pt x="223804" y="18098"/>
                  </a:cubicBezTo>
                  <a:cubicBezTo>
                    <a:pt x="215231" y="48578"/>
                    <a:pt x="215231" y="80963"/>
                    <a:pt x="223804" y="111443"/>
                  </a:cubicBezTo>
                  <a:cubicBezTo>
                    <a:pt x="232376" y="141923"/>
                    <a:pt x="234281" y="174308"/>
                    <a:pt x="230471" y="205740"/>
                  </a:cubicBezTo>
                  <a:cubicBezTo>
                    <a:pt x="196181" y="233363"/>
                    <a:pt x="158081" y="255270"/>
                    <a:pt x="116171" y="269558"/>
                  </a:cubicBezTo>
                  <a:cubicBezTo>
                    <a:pt x="74261" y="255270"/>
                    <a:pt x="36161" y="233363"/>
                    <a:pt x="1871" y="205740"/>
                  </a:cubicBezTo>
                  <a:cubicBezTo>
                    <a:pt x="-1939" y="174308"/>
                    <a:pt x="-34" y="141923"/>
                    <a:pt x="8539" y="111443"/>
                  </a:cubicBezTo>
                  <a:cubicBezTo>
                    <a:pt x="17111" y="80963"/>
                    <a:pt x="17111" y="48578"/>
                    <a:pt x="8539" y="18098"/>
                  </a:cubicBezTo>
                  <a:cubicBezTo>
                    <a:pt x="113314" y="18098"/>
                    <a:pt x="116171" y="0"/>
                    <a:pt x="116171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4" name="Graphic 51">
            <a:extLst>
              <a:ext uri="{FF2B5EF4-FFF2-40B4-BE49-F238E27FC236}">
                <a16:creationId xmlns:a16="http://schemas.microsoft.com/office/drawing/2014/main" id="{EF490A0E-9CFE-482D-8381-F01B6466FDDE}"/>
              </a:ext>
            </a:extLst>
          </p:cNvPr>
          <p:cNvGrpSpPr/>
          <p:nvPr/>
        </p:nvGrpSpPr>
        <p:grpSpPr>
          <a:xfrm>
            <a:off x="3453551" y="3489392"/>
            <a:ext cx="573405" cy="430530"/>
            <a:chOff x="3453551" y="3489392"/>
            <a:chExt cx="573405" cy="430530"/>
          </a:xfrm>
          <a:noFill/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B6981EF-A26F-4A3E-84DA-88F8B7FBEC7F}"/>
                </a:ext>
              </a:extLst>
            </p:cNvPr>
            <p:cNvSpPr/>
            <p:nvPr/>
          </p:nvSpPr>
          <p:spPr>
            <a:xfrm>
              <a:off x="3453551" y="3489392"/>
              <a:ext cx="521017" cy="356235"/>
            </a:xfrm>
            <a:custGeom>
              <a:avLst/>
              <a:gdLst>
                <a:gd name="connsiteX0" fmla="*/ 296228 w 521017"/>
                <a:gd name="connsiteY0" fmla="*/ 356235 h 356235"/>
                <a:gd name="connsiteX1" fmla="*/ 31433 w 521017"/>
                <a:gd name="connsiteY1" fmla="*/ 356235 h 356235"/>
                <a:gd name="connsiteX2" fmla="*/ 0 w 521017"/>
                <a:gd name="connsiteY2" fmla="*/ 324803 h 356235"/>
                <a:gd name="connsiteX3" fmla="*/ 0 w 521017"/>
                <a:gd name="connsiteY3" fmla="*/ 31433 h 356235"/>
                <a:gd name="connsiteX4" fmla="*/ 31433 w 521017"/>
                <a:gd name="connsiteY4" fmla="*/ 0 h 356235"/>
                <a:gd name="connsiteX5" fmla="*/ 489585 w 521017"/>
                <a:gd name="connsiteY5" fmla="*/ 0 h 356235"/>
                <a:gd name="connsiteX6" fmla="*/ 521018 w 521017"/>
                <a:gd name="connsiteY6" fmla="*/ 31433 h 356235"/>
                <a:gd name="connsiteX7" fmla="*/ 521018 w 521017"/>
                <a:gd name="connsiteY7" fmla="*/ 164783 h 3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1017" h="356235">
                  <a:moveTo>
                    <a:pt x="296228" y="356235"/>
                  </a:moveTo>
                  <a:lnTo>
                    <a:pt x="31433" y="356235"/>
                  </a:lnTo>
                  <a:cubicBezTo>
                    <a:pt x="14287" y="356235"/>
                    <a:pt x="0" y="341948"/>
                    <a:pt x="0" y="324803"/>
                  </a:cubicBezTo>
                  <a:lnTo>
                    <a:pt x="0" y="31433"/>
                  </a:lnTo>
                  <a:cubicBezTo>
                    <a:pt x="0" y="14288"/>
                    <a:pt x="14287" y="0"/>
                    <a:pt x="31433" y="0"/>
                  </a:cubicBezTo>
                  <a:lnTo>
                    <a:pt x="489585" y="0"/>
                  </a:lnTo>
                  <a:cubicBezTo>
                    <a:pt x="506730" y="0"/>
                    <a:pt x="521018" y="14288"/>
                    <a:pt x="521018" y="31433"/>
                  </a:cubicBezTo>
                  <a:lnTo>
                    <a:pt x="521018" y="16478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3E7E295-3163-4561-B2FA-FDFBB760C464}"/>
                </a:ext>
              </a:extLst>
            </p:cNvPr>
            <p:cNvSpPr/>
            <p:nvPr/>
          </p:nvSpPr>
          <p:spPr>
            <a:xfrm>
              <a:off x="3453551" y="3568450"/>
              <a:ext cx="521017" cy="72390"/>
            </a:xfrm>
            <a:custGeom>
              <a:avLst/>
              <a:gdLst>
                <a:gd name="connsiteX0" fmla="*/ 0 w 521017"/>
                <a:gd name="connsiteY0" fmla="*/ 0 h 72390"/>
                <a:gd name="connsiteX1" fmla="*/ 521018 w 521017"/>
                <a:gd name="connsiteY1" fmla="*/ 0 h 72390"/>
                <a:gd name="connsiteX2" fmla="*/ 521018 w 521017"/>
                <a:gd name="connsiteY2" fmla="*/ 72390 h 72390"/>
                <a:gd name="connsiteX3" fmla="*/ 0 w 521017"/>
                <a:gd name="connsiteY3" fmla="*/ 72390 h 72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1017" h="72390">
                  <a:moveTo>
                    <a:pt x="0" y="0"/>
                  </a:moveTo>
                  <a:lnTo>
                    <a:pt x="521018" y="0"/>
                  </a:lnTo>
                  <a:lnTo>
                    <a:pt x="521018" y="72390"/>
                  </a:lnTo>
                  <a:lnTo>
                    <a:pt x="0" y="7239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E084E5A3-5CF6-4214-B50E-DF748035ABA6}"/>
                </a:ext>
              </a:extLst>
            </p:cNvPr>
            <p:cNvSpPr/>
            <p:nvPr/>
          </p:nvSpPr>
          <p:spPr>
            <a:xfrm>
              <a:off x="3497366" y="3705610"/>
              <a:ext cx="166687" cy="9525"/>
            </a:xfrm>
            <a:custGeom>
              <a:avLst/>
              <a:gdLst>
                <a:gd name="connsiteX0" fmla="*/ 0 w 166687"/>
                <a:gd name="connsiteY0" fmla="*/ 0 h 9525"/>
                <a:gd name="connsiteX1" fmla="*/ 166688 w 16668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6687" h="9525">
                  <a:moveTo>
                    <a:pt x="0" y="0"/>
                  </a:moveTo>
                  <a:lnTo>
                    <a:pt x="16668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8A0A181-E0A3-4130-8F4E-9CC31B1AAE73}"/>
                </a:ext>
              </a:extLst>
            </p:cNvPr>
            <p:cNvSpPr/>
            <p:nvPr/>
          </p:nvSpPr>
          <p:spPr>
            <a:xfrm>
              <a:off x="3773591" y="3666557"/>
              <a:ext cx="253364" cy="253364"/>
            </a:xfrm>
            <a:custGeom>
              <a:avLst/>
              <a:gdLst>
                <a:gd name="connsiteX0" fmla="*/ 253365 w 253364"/>
                <a:gd name="connsiteY0" fmla="*/ 126683 h 253364"/>
                <a:gd name="connsiteX1" fmla="*/ 126683 w 253364"/>
                <a:gd name="connsiteY1" fmla="*/ 253365 h 253364"/>
                <a:gd name="connsiteX2" fmla="*/ 0 w 253364"/>
                <a:gd name="connsiteY2" fmla="*/ 126683 h 253364"/>
                <a:gd name="connsiteX3" fmla="*/ 126683 w 253364"/>
                <a:gd name="connsiteY3" fmla="*/ 0 h 253364"/>
                <a:gd name="connsiteX4" fmla="*/ 253365 w 253364"/>
                <a:gd name="connsiteY4" fmla="*/ 126683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3"/>
                  </a:moveTo>
                  <a:cubicBezTo>
                    <a:pt x="253365" y="196647"/>
                    <a:pt x="196647" y="253365"/>
                    <a:pt x="126683" y="253365"/>
                  </a:cubicBezTo>
                  <a:cubicBezTo>
                    <a:pt x="56718" y="253365"/>
                    <a:pt x="0" y="196647"/>
                    <a:pt x="0" y="126683"/>
                  </a:cubicBezTo>
                  <a:cubicBezTo>
                    <a:pt x="0" y="56718"/>
                    <a:pt x="56718" y="0"/>
                    <a:pt x="126683" y="0"/>
                  </a:cubicBezTo>
                  <a:cubicBezTo>
                    <a:pt x="196647" y="0"/>
                    <a:pt x="253365" y="56718"/>
                    <a:pt x="253365" y="12668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0FEA8D3-F058-449A-8311-EEA3669D2680}"/>
                </a:ext>
              </a:extLst>
            </p:cNvPr>
            <p:cNvSpPr/>
            <p:nvPr/>
          </p:nvSpPr>
          <p:spPr>
            <a:xfrm>
              <a:off x="3832646" y="3793240"/>
              <a:ext cx="134302" cy="9525"/>
            </a:xfrm>
            <a:custGeom>
              <a:avLst/>
              <a:gdLst>
                <a:gd name="connsiteX0" fmla="*/ 134303 w 134302"/>
                <a:gd name="connsiteY0" fmla="*/ 0 h 9525"/>
                <a:gd name="connsiteX1" fmla="*/ 0 w 134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302" h="9525">
                  <a:moveTo>
                    <a:pt x="134303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E5DB6AE-BE1B-4FEE-BD3F-06E5E2C35DB6}"/>
                </a:ext>
              </a:extLst>
            </p:cNvPr>
            <p:cNvSpPr/>
            <p:nvPr/>
          </p:nvSpPr>
          <p:spPr>
            <a:xfrm>
              <a:off x="3900273" y="3726565"/>
              <a:ext cx="9525" cy="133350"/>
            </a:xfrm>
            <a:custGeom>
              <a:avLst/>
              <a:gdLst>
                <a:gd name="connsiteX0" fmla="*/ 0 w 9525"/>
                <a:gd name="connsiteY0" fmla="*/ 133350 h 133350"/>
                <a:gd name="connsiteX1" fmla="*/ 0 w 9525"/>
                <a:gd name="connsiteY1" fmla="*/ 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3350">
                  <a:moveTo>
                    <a:pt x="0" y="13335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3" name="Graphic 53">
            <a:extLst>
              <a:ext uri="{FF2B5EF4-FFF2-40B4-BE49-F238E27FC236}">
                <a16:creationId xmlns:a16="http://schemas.microsoft.com/office/drawing/2014/main" id="{87F3F649-219F-4AB9-B329-2783487B809C}"/>
              </a:ext>
            </a:extLst>
          </p:cNvPr>
          <p:cNvGrpSpPr/>
          <p:nvPr/>
        </p:nvGrpSpPr>
        <p:grpSpPr>
          <a:xfrm>
            <a:off x="5613244" y="3485582"/>
            <a:ext cx="573404" cy="430529"/>
            <a:chOff x="5613244" y="3485582"/>
            <a:chExt cx="573404" cy="430529"/>
          </a:xfrm>
          <a:noFill/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38854EB5-265A-45DC-A456-C866AC24CB71}"/>
                </a:ext>
              </a:extLst>
            </p:cNvPr>
            <p:cNvSpPr/>
            <p:nvPr/>
          </p:nvSpPr>
          <p:spPr>
            <a:xfrm>
              <a:off x="5613244" y="3485582"/>
              <a:ext cx="521017" cy="356234"/>
            </a:xfrm>
            <a:custGeom>
              <a:avLst/>
              <a:gdLst>
                <a:gd name="connsiteX0" fmla="*/ 296228 w 521017"/>
                <a:gd name="connsiteY0" fmla="*/ 356235 h 356234"/>
                <a:gd name="connsiteX1" fmla="*/ 31432 w 521017"/>
                <a:gd name="connsiteY1" fmla="*/ 356235 h 356234"/>
                <a:gd name="connsiteX2" fmla="*/ 0 w 521017"/>
                <a:gd name="connsiteY2" fmla="*/ 324803 h 356234"/>
                <a:gd name="connsiteX3" fmla="*/ 0 w 521017"/>
                <a:gd name="connsiteY3" fmla="*/ 31432 h 356234"/>
                <a:gd name="connsiteX4" fmla="*/ 31432 w 521017"/>
                <a:gd name="connsiteY4" fmla="*/ 0 h 356234"/>
                <a:gd name="connsiteX5" fmla="*/ 489585 w 521017"/>
                <a:gd name="connsiteY5" fmla="*/ 0 h 356234"/>
                <a:gd name="connsiteX6" fmla="*/ 521018 w 521017"/>
                <a:gd name="connsiteY6" fmla="*/ 31432 h 356234"/>
                <a:gd name="connsiteX7" fmla="*/ 521018 w 521017"/>
                <a:gd name="connsiteY7" fmla="*/ 164783 h 35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1017" h="356234">
                  <a:moveTo>
                    <a:pt x="296228" y="356235"/>
                  </a:moveTo>
                  <a:lnTo>
                    <a:pt x="31432" y="356235"/>
                  </a:lnTo>
                  <a:cubicBezTo>
                    <a:pt x="14288" y="356235"/>
                    <a:pt x="0" y="341947"/>
                    <a:pt x="0" y="324803"/>
                  </a:cubicBezTo>
                  <a:lnTo>
                    <a:pt x="0" y="31432"/>
                  </a:lnTo>
                  <a:cubicBezTo>
                    <a:pt x="0" y="14288"/>
                    <a:pt x="14288" y="0"/>
                    <a:pt x="31432" y="0"/>
                  </a:cubicBezTo>
                  <a:lnTo>
                    <a:pt x="489585" y="0"/>
                  </a:lnTo>
                  <a:cubicBezTo>
                    <a:pt x="506730" y="0"/>
                    <a:pt x="521018" y="14288"/>
                    <a:pt x="521018" y="31432"/>
                  </a:cubicBezTo>
                  <a:lnTo>
                    <a:pt x="521018" y="16478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3B3F479F-4038-438F-BCC1-C2E55A7678E0}"/>
                </a:ext>
              </a:extLst>
            </p:cNvPr>
            <p:cNvSpPr/>
            <p:nvPr/>
          </p:nvSpPr>
          <p:spPr>
            <a:xfrm>
              <a:off x="5613244" y="3564640"/>
              <a:ext cx="521017" cy="72390"/>
            </a:xfrm>
            <a:custGeom>
              <a:avLst/>
              <a:gdLst>
                <a:gd name="connsiteX0" fmla="*/ 0 w 521017"/>
                <a:gd name="connsiteY0" fmla="*/ 0 h 72390"/>
                <a:gd name="connsiteX1" fmla="*/ 521018 w 521017"/>
                <a:gd name="connsiteY1" fmla="*/ 0 h 72390"/>
                <a:gd name="connsiteX2" fmla="*/ 521018 w 521017"/>
                <a:gd name="connsiteY2" fmla="*/ 72390 h 72390"/>
                <a:gd name="connsiteX3" fmla="*/ 0 w 521017"/>
                <a:gd name="connsiteY3" fmla="*/ 72390 h 72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1017" h="72390">
                  <a:moveTo>
                    <a:pt x="0" y="0"/>
                  </a:moveTo>
                  <a:lnTo>
                    <a:pt x="521018" y="0"/>
                  </a:lnTo>
                  <a:lnTo>
                    <a:pt x="521018" y="72390"/>
                  </a:lnTo>
                  <a:lnTo>
                    <a:pt x="0" y="7239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019A187-116F-45F8-AD8D-6A114754711E}"/>
                </a:ext>
              </a:extLst>
            </p:cNvPr>
            <p:cNvSpPr/>
            <p:nvPr/>
          </p:nvSpPr>
          <p:spPr>
            <a:xfrm>
              <a:off x="5657059" y="3701800"/>
              <a:ext cx="166687" cy="9525"/>
            </a:xfrm>
            <a:custGeom>
              <a:avLst/>
              <a:gdLst>
                <a:gd name="connsiteX0" fmla="*/ 0 w 166687"/>
                <a:gd name="connsiteY0" fmla="*/ 0 h 9525"/>
                <a:gd name="connsiteX1" fmla="*/ 166688 w 16668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6687" h="9525">
                  <a:moveTo>
                    <a:pt x="0" y="0"/>
                  </a:moveTo>
                  <a:lnTo>
                    <a:pt x="16668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541963F2-FA29-4CA1-8475-7ABCA492988A}"/>
                </a:ext>
              </a:extLst>
            </p:cNvPr>
            <p:cNvSpPr/>
            <p:nvPr/>
          </p:nvSpPr>
          <p:spPr>
            <a:xfrm>
              <a:off x="5933284" y="3662747"/>
              <a:ext cx="253364" cy="253364"/>
            </a:xfrm>
            <a:custGeom>
              <a:avLst/>
              <a:gdLst>
                <a:gd name="connsiteX0" fmla="*/ 253365 w 253364"/>
                <a:gd name="connsiteY0" fmla="*/ 126682 h 253364"/>
                <a:gd name="connsiteX1" fmla="*/ 126682 w 253364"/>
                <a:gd name="connsiteY1" fmla="*/ 253365 h 253364"/>
                <a:gd name="connsiteX2" fmla="*/ 0 w 253364"/>
                <a:gd name="connsiteY2" fmla="*/ 126682 h 253364"/>
                <a:gd name="connsiteX3" fmla="*/ 126682 w 253364"/>
                <a:gd name="connsiteY3" fmla="*/ 0 h 253364"/>
                <a:gd name="connsiteX4" fmla="*/ 253365 w 253364"/>
                <a:gd name="connsiteY4" fmla="*/ 126682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2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2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55275808-E4CE-4C4F-A2EE-63E5C5931A46}"/>
                </a:ext>
              </a:extLst>
            </p:cNvPr>
            <p:cNvSpPr/>
            <p:nvPr/>
          </p:nvSpPr>
          <p:spPr>
            <a:xfrm>
              <a:off x="5996149" y="3745615"/>
              <a:ext cx="127635" cy="110489"/>
            </a:xfrm>
            <a:custGeom>
              <a:avLst/>
              <a:gdLst>
                <a:gd name="connsiteX0" fmla="*/ 0 w 127635"/>
                <a:gd name="connsiteY0" fmla="*/ 43815 h 110489"/>
                <a:gd name="connsiteX1" fmla="*/ 42863 w 127635"/>
                <a:gd name="connsiteY1" fmla="*/ 110490 h 110489"/>
                <a:gd name="connsiteX2" fmla="*/ 127635 w 127635"/>
                <a:gd name="connsiteY2" fmla="*/ 0 h 11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635" h="110489">
                  <a:moveTo>
                    <a:pt x="0" y="43815"/>
                  </a:moveTo>
                  <a:lnTo>
                    <a:pt x="42863" y="110490"/>
                  </a:lnTo>
                  <a:lnTo>
                    <a:pt x="12763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1" name="Graphic 55">
            <a:extLst>
              <a:ext uri="{FF2B5EF4-FFF2-40B4-BE49-F238E27FC236}">
                <a16:creationId xmlns:a16="http://schemas.microsoft.com/office/drawing/2014/main" id="{5C4B6CB5-8C34-481A-9031-5B3EBC65408D}"/>
              </a:ext>
            </a:extLst>
          </p:cNvPr>
          <p:cNvGrpSpPr/>
          <p:nvPr/>
        </p:nvGrpSpPr>
        <p:grpSpPr>
          <a:xfrm>
            <a:off x="7795797" y="3409382"/>
            <a:ext cx="542910" cy="583406"/>
            <a:chOff x="7795797" y="3409382"/>
            <a:chExt cx="542910" cy="583406"/>
          </a:xfrm>
          <a:noFill/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8BAC6A4-69C8-43F2-B231-128B7DDC121F}"/>
                </a:ext>
              </a:extLst>
            </p:cNvPr>
            <p:cNvSpPr/>
            <p:nvPr/>
          </p:nvSpPr>
          <p:spPr>
            <a:xfrm>
              <a:off x="7864377" y="3409382"/>
              <a:ext cx="406717" cy="278130"/>
            </a:xfrm>
            <a:custGeom>
              <a:avLst/>
              <a:gdLst>
                <a:gd name="connsiteX0" fmla="*/ 31432 w 406717"/>
                <a:gd name="connsiteY0" fmla="*/ 0 h 278130"/>
                <a:gd name="connsiteX1" fmla="*/ 375285 w 406717"/>
                <a:gd name="connsiteY1" fmla="*/ 0 h 278130"/>
                <a:gd name="connsiteX2" fmla="*/ 406717 w 406717"/>
                <a:gd name="connsiteY2" fmla="*/ 31432 h 278130"/>
                <a:gd name="connsiteX3" fmla="*/ 406717 w 406717"/>
                <a:gd name="connsiteY3" fmla="*/ 246697 h 278130"/>
                <a:gd name="connsiteX4" fmla="*/ 375285 w 406717"/>
                <a:gd name="connsiteY4" fmla="*/ 278130 h 278130"/>
                <a:gd name="connsiteX5" fmla="*/ 31432 w 406717"/>
                <a:gd name="connsiteY5" fmla="*/ 278130 h 278130"/>
                <a:gd name="connsiteX6" fmla="*/ 0 w 406717"/>
                <a:gd name="connsiteY6" fmla="*/ 246697 h 278130"/>
                <a:gd name="connsiteX7" fmla="*/ 0 w 406717"/>
                <a:gd name="connsiteY7" fmla="*/ 31432 h 278130"/>
                <a:gd name="connsiteX8" fmla="*/ 31432 w 406717"/>
                <a:gd name="connsiteY8" fmla="*/ 0 h 278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6717" h="278130">
                  <a:moveTo>
                    <a:pt x="31432" y="0"/>
                  </a:moveTo>
                  <a:lnTo>
                    <a:pt x="375285" y="0"/>
                  </a:lnTo>
                  <a:cubicBezTo>
                    <a:pt x="392430" y="0"/>
                    <a:pt x="406717" y="14288"/>
                    <a:pt x="406717" y="31432"/>
                  </a:cubicBezTo>
                  <a:lnTo>
                    <a:pt x="406717" y="246697"/>
                  </a:lnTo>
                  <a:cubicBezTo>
                    <a:pt x="406717" y="263843"/>
                    <a:pt x="392430" y="278130"/>
                    <a:pt x="375285" y="278130"/>
                  </a:cubicBezTo>
                  <a:lnTo>
                    <a:pt x="31432" y="278130"/>
                  </a:lnTo>
                  <a:cubicBezTo>
                    <a:pt x="14288" y="278130"/>
                    <a:pt x="0" y="263843"/>
                    <a:pt x="0" y="246697"/>
                  </a:cubicBezTo>
                  <a:lnTo>
                    <a:pt x="0" y="31432"/>
                  </a:lnTo>
                  <a:cubicBezTo>
                    <a:pt x="0" y="14288"/>
                    <a:pt x="13335" y="0"/>
                    <a:pt x="31432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7229F10-C0AB-498E-8BFA-7E2CCE88A140}"/>
                </a:ext>
              </a:extLst>
            </p:cNvPr>
            <p:cNvSpPr/>
            <p:nvPr/>
          </p:nvSpPr>
          <p:spPr>
            <a:xfrm>
              <a:off x="7864377" y="3471295"/>
              <a:ext cx="406717" cy="56197"/>
            </a:xfrm>
            <a:custGeom>
              <a:avLst/>
              <a:gdLst>
                <a:gd name="connsiteX0" fmla="*/ 0 w 406717"/>
                <a:gd name="connsiteY0" fmla="*/ 0 h 56197"/>
                <a:gd name="connsiteX1" fmla="*/ 406718 w 406717"/>
                <a:gd name="connsiteY1" fmla="*/ 0 h 56197"/>
                <a:gd name="connsiteX2" fmla="*/ 406718 w 406717"/>
                <a:gd name="connsiteY2" fmla="*/ 56198 h 56197"/>
                <a:gd name="connsiteX3" fmla="*/ 0 w 406717"/>
                <a:gd name="connsiteY3" fmla="*/ 56198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717" h="56197">
                  <a:moveTo>
                    <a:pt x="0" y="0"/>
                  </a:moveTo>
                  <a:lnTo>
                    <a:pt x="406718" y="0"/>
                  </a:lnTo>
                  <a:lnTo>
                    <a:pt x="406718" y="56198"/>
                  </a:lnTo>
                  <a:lnTo>
                    <a:pt x="0" y="5619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0EC05EC7-8F96-4932-BDFF-8D03F33D5380}"/>
                </a:ext>
              </a:extLst>
            </p:cNvPr>
            <p:cNvSpPr/>
            <p:nvPr/>
          </p:nvSpPr>
          <p:spPr>
            <a:xfrm>
              <a:off x="7897714" y="3578927"/>
              <a:ext cx="131445" cy="9525"/>
            </a:xfrm>
            <a:custGeom>
              <a:avLst/>
              <a:gdLst>
                <a:gd name="connsiteX0" fmla="*/ 0 w 131445"/>
                <a:gd name="connsiteY0" fmla="*/ 0 h 9525"/>
                <a:gd name="connsiteX1" fmla="*/ 131445 w 13144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445" h="9525">
                  <a:moveTo>
                    <a:pt x="0" y="0"/>
                  </a:moveTo>
                  <a:lnTo>
                    <a:pt x="13144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6F8BB571-5052-42EA-9D95-0CF390808143}"/>
                </a:ext>
              </a:extLst>
            </p:cNvPr>
            <p:cNvSpPr/>
            <p:nvPr/>
          </p:nvSpPr>
          <p:spPr>
            <a:xfrm>
              <a:off x="8173939" y="3602740"/>
              <a:ext cx="49529" cy="49530"/>
            </a:xfrm>
            <a:custGeom>
              <a:avLst/>
              <a:gdLst>
                <a:gd name="connsiteX0" fmla="*/ 49530 w 49529"/>
                <a:gd name="connsiteY0" fmla="*/ 24765 h 49530"/>
                <a:gd name="connsiteX1" fmla="*/ 24765 w 49529"/>
                <a:gd name="connsiteY1" fmla="*/ 49530 h 49530"/>
                <a:gd name="connsiteX2" fmla="*/ 0 w 49529"/>
                <a:gd name="connsiteY2" fmla="*/ 24765 h 49530"/>
                <a:gd name="connsiteX3" fmla="*/ 24765 w 49529"/>
                <a:gd name="connsiteY3" fmla="*/ 0 h 49530"/>
                <a:gd name="connsiteX4" fmla="*/ 49530 w 49529"/>
                <a:gd name="connsiteY4" fmla="*/ 24765 h 49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29" h="49530">
                  <a:moveTo>
                    <a:pt x="49530" y="24765"/>
                  </a:moveTo>
                  <a:cubicBezTo>
                    <a:pt x="49530" y="38442"/>
                    <a:pt x="38442" y="49530"/>
                    <a:pt x="24765" y="49530"/>
                  </a:cubicBezTo>
                  <a:cubicBezTo>
                    <a:pt x="11088" y="49530"/>
                    <a:pt x="0" y="38442"/>
                    <a:pt x="0" y="24765"/>
                  </a:cubicBezTo>
                  <a:cubicBezTo>
                    <a:pt x="0" y="11088"/>
                    <a:pt x="11088" y="0"/>
                    <a:pt x="24765" y="0"/>
                  </a:cubicBezTo>
                  <a:cubicBezTo>
                    <a:pt x="38442" y="0"/>
                    <a:pt x="49530" y="11088"/>
                    <a:pt x="49530" y="247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FBAC128C-34C0-4FD1-BF0A-81D648C6E628}"/>
                </a:ext>
              </a:extLst>
            </p:cNvPr>
            <p:cNvSpPr/>
            <p:nvPr/>
          </p:nvSpPr>
          <p:spPr>
            <a:xfrm>
              <a:off x="7795797" y="3782762"/>
              <a:ext cx="542910" cy="210026"/>
            </a:xfrm>
            <a:custGeom>
              <a:avLst/>
              <a:gdLst>
                <a:gd name="connsiteX0" fmla="*/ 258127 w 542910"/>
                <a:gd name="connsiteY0" fmla="*/ 80963 h 210026"/>
                <a:gd name="connsiteX1" fmla="*/ 325755 w 542910"/>
                <a:gd name="connsiteY1" fmla="*/ 118110 h 210026"/>
                <a:gd name="connsiteX2" fmla="*/ 513397 w 542910"/>
                <a:gd name="connsiteY2" fmla="*/ 1905 h 210026"/>
                <a:gd name="connsiteX3" fmla="*/ 521018 w 542910"/>
                <a:gd name="connsiteY3" fmla="*/ 0 h 210026"/>
                <a:gd name="connsiteX4" fmla="*/ 540068 w 542910"/>
                <a:gd name="connsiteY4" fmla="*/ 15240 h 210026"/>
                <a:gd name="connsiteX5" fmla="*/ 541973 w 542910"/>
                <a:gd name="connsiteY5" fmla="*/ 22860 h 210026"/>
                <a:gd name="connsiteX6" fmla="*/ 532448 w 542910"/>
                <a:gd name="connsiteY6" fmla="*/ 49530 h 210026"/>
                <a:gd name="connsiteX7" fmla="*/ 334328 w 542910"/>
                <a:gd name="connsiteY7" fmla="*/ 196215 h 210026"/>
                <a:gd name="connsiteX8" fmla="*/ 316230 w 542910"/>
                <a:gd name="connsiteY8" fmla="*/ 205740 h 210026"/>
                <a:gd name="connsiteX9" fmla="*/ 306705 w 542910"/>
                <a:gd name="connsiteY9" fmla="*/ 208598 h 210026"/>
                <a:gd name="connsiteX10" fmla="*/ 287655 w 542910"/>
                <a:gd name="connsiteY10" fmla="*/ 208598 h 210026"/>
                <a:gd name="connsiteX11" fmla="*/ 90488 w 542910"/>
                <a:gd name="connsiteY11" fmla="*/ 142875 h 210026"/>
                <a:gd name="connsiteX12" fmla="*/ 62865 w 542910"/>
                <a:gd name="connsiteY12" fmla="*/ 144780 h 210026"/>
                <a:gd name="connsiteX13" fmla="*/ 0 w 542910"/>
                <a:gd name="connsiteY13" fmla="*/ 174307 h 210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2910" h="210026">
                  <a:moveTo>
                    <a:pt x="258127" y="80963"/>
                  </a:moveTo>
                  <a:lnTo>
                    <a:pt x="325755" y="118110"/>
                  </a:lnTo>
                  <a:lnTo>
                    <a:pt x="513397" y="1905"/>
                  </a:lnTo>
                  <a:cubicBezTo>
                    <a:pt x="515303" y="952"/>
                    <a:pt x="518160" y="0"/>
                    <a:pt x="521018" y="0"/>
                  </a:cubicBezTo>
                  <a:cubicBezTo>
                    <a:pt x="529590" y="0"/>
                    <a:pt x="538162" y="6667"/>
                    <a:pt x="540068" y="15240"/>
                  </a:cubicBezTo>
                  <a:lnTo>
                    <a:pt x="541973" y="22860"/>
                  </a:lnTo>
                  <a:cubicBezTo>
                    <a:pt x="544830" y="32385"/>
                    <a:pt x="541020" y="42863"/>
                    <a:pt x="532448" y="49530"/>
                  </a:cubicBezTo>
                  <a:lnTo>
                    <a:pt x="334328" y="196215"/>
                  </a:lnTo>
                  <a:cubicBezTo>
                    <a:pt x="328612" y="200025"/>
                    <a:pt x="322897" y="203835"/>
                    <a:pt x="316230" y="205740"/>
                  </a:cubicBezTo>
                  <a:lnTo>
                    <a:pt x="306705" y="208598"/>
                  </a:lnTo>
                  <a:cubicBezTo>
                    <a:pt x="300037" y="210502"/>
                    <a:pt x="294322" y="210502"/>
                    <a:pt x="287655" y="208598"/>
                  </a:cubicBezTo>
                  <a:lnTo>
                    <a:pt x="90488" y="142875"/>
                  </a:lnTo>
                  <a:cubicBezTo>
                    <a:pt x="81915" y="140017"/>
                    <a:pt x="71438" y="140970"/>
                    <a:pt x="62865" y="144780"/>
                  </a:cubicBezTo>
                  <a:lnTo>
                    <a:pt x="0" y="17430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0289747-20E6-4C53-8B91-9ED2C815113E}"/>
                </a:ext>
              </a:extLst>
            </p:cNvPr>
            <p:cNvSpPr/>
            <p:nvPr/>
          </p:nvSpPr>
          <p:spPr>
            <a:xfrm>
              <a:off x="7811989" y="3782762"/>
              <a:ext cx="376318" cy="80010"/>
            </a:xfrm>
            <a:custGeom>
              <a:avLst/>
              <a:gdLst>
                <a:gd name="connsiteX0" fmla="*/ 0 w 376318"/>
                <a:gd name="connsiteY0" fmla="*/ 45720 h 80010"/>
                <a:gd name="connsiteX1" fmla="*/ 126682 w 376318"/>
                <a:gd name="connsiteY1" fmla="*/ 1905 h 80010"/>
                <a:gd name="connsiteX2" fmla="*/ 142875 w 376318"/>
                <a:gd name="connsiteY2" fmla="*/ 0 h 80010"/>
                <a:gd name="connsiteX3" fmla="*/ 360045 w 376318"/>
                <a:gd name="connsiteY3" fmla="*/ 27623 h 80010"/>
                <a:gd name="connsiteX4" fmla="*/ 376238 w 376318"/>
                <a:gd name="connsiteY4" fmla="*/ 47625 h 80010"/>
                <a:gd name="connsiteX5" fmla="*/ 375285 w 376318"/>
                <a:gd name="connsiteY5" fmla="*/ 59055 h 80010"/>
                <a:gd name="connsiteX6" fmla="*/ 355282 w 376318"/>
                <a:gd name="connsiteY6" fmla="*/ 78105 h 80010"/>
                <a:gd name="connsiteX7" fmla="*/ 241935 w 376318"/>
                <a:gd name="connsiteY7" fmla="*/ 80010 h 80010"/>
                <a:gd name="connsiteX8" fmla="*/ 196215 w 376318"/>
                <a:gd name="connsiteY8" fmla="*/ 781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6318" h="80010">
                  <a:moveTo>
                    <a:pt x="0" y="45720"/>
                  </a:moveTo>
                  <a:lnTo>
                    <a:pt x="126682" y="1905"/>
                  </a:lnTo>
                  <a:cubicBezTo>
                    <a:pt x="132397" y="0"/>
                    <a:pt x="137160" y="0"/>
                    <a:pt x="142875" y="0"/>
                  </a:cubicBezTo>
                  <a:lnTo>
                    <a:pt x="360045" y="27623"/>
                  </a:lnTo>
                  <a:cubicBezTo>
                    <a:pt x="369570" y="28575"/>
                    <a:pt x="377190" y="38100"/>
                    <a:pt x="376238" y="47625"/>
                  </a:cubicBezTo>
                  <a:lnTo>
                    <a:pt x="375285" y="59055"/>
                  </a:lnTo>
                  <a:cubicBezTo>
                    <a:pt x="374332" y="69532"/>
                    <a:pt x="365760" y="78105"/>
                    <a:pt x="355282" y="78105"/>
                  </a:cubicBezTo>
                  <a:lnTo>
                    <a:pt x="241935" y="80010"/>
                  </a:lnTo>
                  <a:lnTo>
                    <a:pt x="196215" y="7810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48E5D696-9CB5-4CF8-96A4-C78ADF9A5495}"/>
                </a:ext>
              </a:extLst>
            </p:cNvPr>
            <p:cNvSpPr/>
            <p:nvPr/>
          </p:nvSpPr>
          <p:spPr>
            <a:xfrm>
              <a:off x="8163462" y="3774666"/>
              <a:ext cx="116204" cy="34766"/>
            </a:xfrm>
            <a:custGeom>
              <a:avLst/>
              <a:gdLst>
                <a:gd name="connsiteX0" fmla="*/ 0 w 116204"/>
                <a:gd name="connsiteY0" fmla="*/ 34766 h 34766"/>
                <a:gd name="connsiteX1" fmla="*/ 84772 w 116204"/>
                <a:gd name="connsiteY1" fmla="*/ 1429 h 34766"/>
                <a:gd name="connsiteX2" fmla="*/ 99060 w 116204"/>
                <a:gd name="connsiteY2" fmla="*/ 1429 h 34766"/>
                <a:gd name="connsiteX3" fmla="*/ 99060 w 116204"/>
                <a:gd name="connsiteY3" fmla="*/ 1429 h 34766"/>
                <a:gd name="connsiteX4" fmla="*/ 116205 w 116204"/>
                <a:gd name="connsiteY4" fmla="*/ 26194 h 34766"/>
                <a:gd name="connsiteX5" fmla="*/ 116205 w 116204"/>
                <a:gd name="connsiteY5" fmla="*/ 29051 h 34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204" h="34766">
                  <a:moveTo>
                    <a:pt x="0" y="34766"/>
                  </a:moveTo>
                  <a:lnTo>
                    <a:pt x="84772" y="1429"/>
                  </a:lnTo>
                  <a:cubicBezTo>
                    <a:pt x="89535" y="-476"/>
                    <a:pt x="94297" y="-476"/>
                    <a:pt x="99060" y="1429"/>
                  </a:cubicBezTo>
                  <a:lnTo>
                    <a:pt x="99060" y="1429"/>
                  </a:lnTo>
                  <a:cubicBezTo>
                    <a:pt x="109538" y="5239"/>
                    <a:pt x="116205" y="14764"/>
                    <a:pt x="116205" y="26194"/>
                  </a:cubicBezTo>
                  <a:lnTo>
                    <a:pt x="116205" y="29051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1" name="Graphic 59">
            <a:extLst>
              <a:ext uri="{FF2B5EF4-FFF2-40B4-BE49-F238E27FC236}">
                <a16:creationId xmlns:a16="http://schemas.microsoft.com/office/drawing/2014/main" id="{7A301627-E553-4E1F-97B0-E72B5258AA9B}"/>
              </a:ext>
            </a:extLst>
          </p:cNvPr>
          <p:cNvGrpSpPr/>
          <p:nvPr/>
        </p:nvGrpSpPr>
        <p:grpSpPr>
          <a:xfrm>
            <a:off x="1295763" y="5209462"/>
            <a:ext cx="561022" cy="464819"/>
            <a:chOff x="1295763" y="5209462"/>
            <a:chExt cx="561022" cy="464819"/>
          </a:xfrm>
          <a:noFill/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DDC20754-B666-4E42-AFE6-9E634799B797}"/>
                </a:ext>
              </a:extLst>
            </p:cNvPr>
            <p:cNvSpPr/>
            <p:nvPr/>
          </p:nvSpPr>
          <p:spPr>
            <a:xfrm>
              <a:off x="1398633" y="5306617"/>
              <a:ext cx="355282" cy="367664"/>
            </a:xfrm>
            <a:custGeom>
              <a:avLst/>
              <a:gdLst>
                <a:gd name="connsiteX0" fmla="*/ 355283 w 355282"/>
                <a:gd name="connsiteY0" fmla="*/ 0 h 367664"/>
                <a:gd name="connsiteX1" fmla="*/ 355283 w 355282"/>
                <a:gd name="connsiteY1" fmla="*/ 336232 h 367664"/>
                <a:gd name="connsiteX2" fmla="*/ 323850 w 355282"/>
                <a:gd name="connsiteY2" fmla="*/ 367665 h 367664"/>
                <a:gd name="connsiteX3" fmla="*/ 31432 w 355282"/>
                <a:gd name="connsiteY3" fmla="*/ 367665 h 367664"/>
                <a:gd name="connsiteX4" fmla="*/ 0 w 355282"/>
                <a:gd name="connsiteY4" fmla="*/ 336232 h 367664"/>
                <a:gd name="connsiteX5" fmla="*/ 0 w 355282"/>
                <a:gd name="connsiteY5" fmla="*/ 0 h 36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5282" h="367664">
                  <a:moveTo>
                    <a:pt x="355283" y="0"/>
                  </a:moveTo>
                  <a:lnTo>
                    <a:pt x="355283" y="336232"/>
                  </a:lnTo>
                  <a:cubicBezTo>
                    <a:pt x="355283" y="353378"/>
                    <a:pt x="340995" y="367665"/>
                    <a:pt x="323850" y="367665"/>
                  </a:cubicBezTo>
                  <a:lnTo>
                    <a:pt x="31432" y="367665"/>
                  </a:lnTo>
                  <a:cubicBezTo>
                    <a:pt x="14288" y="367665"/>
                    <a:pt x="0" y="353378"/>
                    <a:pt x="0" y="336232"/>
                  </a:cubicBez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48D079DF-7D6E-4AC8-A5E6-7678AC0EFD7D}"/>
                </a:ext>
              </a:extLst>
            </p:cNvPr>
            <p:cNvSpPr/>
            <p:nvPr/>
          </p:nvSpPr>
          <p:spPr>
            <a:xfrm>
              <a:off x="1602468" y="5306617"/>
              <a:ext cx="72389" cy="367664"/>
            </a:xfrm>
            <a:custGeom>
              <a:avLst/>
              <a:gdLst>
                <a:gd name="connsiteX0" fmla="*/ 72390 w 72389"/>
                <a:gd name="connsiteY0" fmla="*/ 0 h 367664"/>
                <a:gd name="connsiteX1" fmla="*/ 72390 w 72389"/>
                <a:gd name="connsiteY1" fmla="*/ 367665 h 367664"/>
                <a:gd name="connsiteX2" fmla="*/ 0 w 72389"/>
                <a:gd name="connsiteY2" fmla="*/ 367665 h 367664"/>
                <a:gd name="connsiteX3" fmla="*/ 0 w 72389"/>
                <a:gd name="connsiteY3" fmla="*/ 0 h 36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89" h="367664">
                  <a:moveTo>
                    <a:pt x="72390" y="0"/>
                  </a:moveTo>
                  <a:lnTo>
                    <a:pt x="72390" y="367665"/>
                  </a:lnTo>
                  <a:lnTo>
                    <a:pt x="0" y="367665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E7B924A9-42BA-4225-A970-DDCC89ED787B}"/>
                </a:ext>
              </a:extLst>
            </p:cNvPr>
            <p:cNvSpPr/>
            <p:nvPr/>
          </p:nvSpPr>
          <p:spPr>
            <a:xfrm>
              <a:off x="1537698" y="5306617"/>
              <a:ext cx="9525" cy="58102"/>
            </a:xfrm>
            <a:custGeom>
              <a:avLst/>
              <a:gdLst>
                <a:gd name="connsiteX0" fmla="*/ 0 w 9525"/>
                <a:gd name="connsiteY0" fmla="*/ 0 h 58102"/>
                <a:gd name="connsiteX1" fmla="*/ 0 w 9525"/>
                <a:gd name="connsiteY1" fmla="*/ 58103 h 58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8102">
                  <a:moveTo>
                    <a:pt x="0" y="0"/>
                  </a:moveTo>
                  <a:lnTo>
                    <a:pt x="0" y="5810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2CEAFD07-1E50-4003-9185-838B854C3991}"/>
                </a:ext>
              </a:extLst>
            </p:cNvPr>
            <p:cNvSpPr/>
            <p:nvPr/>
          </p:nvSpPr>
          <p:spPr>
            <a:xfrm>
              <a:off x="1443400" y="5551410"/>
              <a:ext cx="62864" cy="62864"/>
            </a:xfrm>
            <a:custGeom>
              <a:avLst/>
              <a:gdLst>
                <a:gd name="connsiteX0" fmla="*/ 62865 w 62864"/>
                <a:gd name="connsiteY0" fmla="*/ 31433 h 62864"/>
                <a:gd name="connsiteX1" fmla="*/ 31433 w 62864"/>
                <a:gd name="connsiteY1" fmla="*/ 62865 h 62864"/>
                <a:gd name="connsiteX2" fmla="*/ 0 w 62864"/>
                <a:gd name="connsiteY2" fmla="*/ 31433 h 62864"/>
                <a:gd name="connsiteX3" fmla="*/ 31433 w 62864"/>
                <a:gd name="connsiteY3" fmla="*/ 0 h 62864"/>
                <a:gd name="connsiteX4" fmla="*/ 62865 w 62864"/>
                <a:gd name="connsiteY4" fmla="*/ 31433 h 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4" h="62864">
                  <a:moveTo>
                    <a:pt x="62865" y="31433"/>
                  </a:moveTo>
                  <a:cubicBezTo>
                    <a:pt x="62865" y="48792"/>
                    <a:pt x="48792" y="62865"/>
                    <a:pt x="31433" y="62865"/>
                  </a:cubicBezTo>
                  <a:cubicBezTo>
                    <a:pt x="14073" y="62865"/>
                    <a:pt x="0" y="48792"/>
                    <a:pt x="0" y="31433"/>
                  </a:cubicBezTo>
                  <a:cubicBezTo>
                    <a:pt x="0" y="14073"/>
                    <a:pt x="14073" y="0"/>
                    <a:pt x="31433" y="0"/>
                  </a:cubicBezTo>
                  <a:cubicBezTo>
                    <a:pt x="48792" y="0"/>
                    <a:pt x="62865" y="14073"/>
                    <a:pt x="62865" y="3143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C846C85A-4C0D-4944-B706-4DE99011BC4F}"/>
                </a:ext>
              </a:extLst>
            </p:cNvPr>
            <p:cNvSpPr/>
            <p:nvPr/>
          </p:nvSpPr>
          <p:spPr>
            <a:xfrm>
              <a:off x="1295763" y="5209462"/>
              <a:ext cx="561022" cy="164782"/>
            </a:xfrm>
            <a:custGeom>
              <a:avLst/>
              <a:gdLst>
                <a:gd name="connsiteX0" fmla="*/ 77152 w 561022"/>
                <a:gd name="connsiteY0" fmla="*/ 164783 h 164782"/>
                <a:gd name="connsiteX1" fmla="*/ 0 w 561022"/>
                <a:gd name="connsiteY1" fmla="*/ 164783 h 164782"/>
                <a:gd name="connsiteX2" fmla="*/ 0 w 561022"/>
                <a:gd name="connsiteY2" fmla="*/ 0 h 164782"/>
                <a:gd name="connsiteX3" fmla="*/ 561023 w 561022"/>
                <a:gd name="connsiteY3" fmla="*/ 0 h 164782"/>
                <a:gd name="connsiteX4" fmla="*/ 561023 w 561022"/>
                <a:gd name="connsiteY4" fmla="*/ 164783 h 164782"/>
                <a:gd name="connsiteX5" fmla="*/ 481012 w 561022"/>
                <a:gd name="connsiteY5" fmla="*/ 164783 h 164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022" h="164782">
                  <a:moveTo>
                    <a:pt x="77152" y="164783"/>
                  </a:moveTo>
                  <a:lnTo>
                    <a:pt x="0" y="164783"/>
                  </a:lnTo>
                  <a:lnTo>
                    <a:pt x="0" y="0"/>
                  </a:lnTo>
                  <a:lnTo>
                    <a:pt x="561023" y="0"/>
                  </a:lnTo>
                  <a:lnTo>
                    <a:pt x="561023" y="164783"/>
                  </a:lnTo>
                  <a:lnTo>
                    <a:pt x="481012" y="16478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93842274-742C-4A08-A6D9-2F218ADE32B4}"/>
                </a:ext>
              </a:extLst>
            </p:cNvPr>
            <p:cNvSpPr/>
            <p:nvPr/>
          </p:nvSpPr>
          <p:spPr>
            <a:xfrm>
              <a:off x="1363390" y="5276137"/>
              <a:ext cx="437197" cy="9525"/>
            </a:xfrm>
            <a:custGeom>
              <a:avLst/>
              <a:gdLst>
                <a:gd name="connsiteX0" fmla="*/ 0 w 437197"/>
                <a:gd name="connsiteY0" fmla="*/ 0 h 9525"/>
                <a:gd name="connsiteX1" fmla="*/ 437197 w 43719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7197" h="9525">
                  <a:moveTo>
                    <a:pt x="0" y="0"/>
                  </a:moveTo>
                  <a:lnTo>
                    <a:pt x="437197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0" name="Graphic 61">
            <a:extLst>
              <a:ext uri="{FF2B5EF4-FFF2-40B4-BE49-F238E27FC236}">
                <a16:creationId xmlns:a16="http://schemas.microsoft.com/office/drawing/2014/main" id="{7614CBA6-1F44-4359-8A7E-5E641A501239}"/>
              </a:ext>
            </a:extLst>
          </p:cNvPr>
          <p:cNvGrpSpPr/>
          <p:nvPr/>
        </p:nvGrpSpPr>
        <p:grpSpPr>
          <a:xfrm>
            <a:off x="3421284" y="5181006"/>
            <a:ext cx="638056" cy="506611"/>
            <a:chOff x="3421284" y="5181006"/>
            <a:chExt cx="638056" cy="506611"/>
          </a:xfrm>
          <a:noFill/>
        </p:grpSpPr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2BB63148-2BBA-41B5-93DB-55AF7CF9B532}"/>
                </a:ext>
              </a:extLst>
            </p:cNvPr>
            <p:cNvSpPr/>
            <p:nvPr/>
          </p:nvSpPr>
          <p:spPr>
            <a:xfrm>
              <a:off x="3538323" y="5331382"/>
              <a:ext cx="521017" cy="356235"/>
            </a:xfrm>
            <a:custGeom>
              <a:avLst/>
              <a:gdLst>
                <a:gd name="connsiteX0" fmla="*/ 31432 w 521017"/>
                <a:gd name="connsiteY0" fmla="*/ 0 h 356235"/>
                <a:gd name="connsiteX1" fmla="*/ 489585 w 521017"/>
                <a:gd name="connsiteY1" fmla="*/ 0 h 356235"/>
                <a:gd name="connsiteX2" fmla="*/ 521017 w 521017"/>
                <a:gd name="connsiteY2" fmla="*/ 31432 h 356235"/>
                <a:gd name="connsiteX3" fmla="*/ 521017 w 521017"/>
                <a:gd name="connsiteY3" fmla="*/ 324803 h 356235"/>
                <a:gd name="connsiteX4" fmla="*/ 489585 w 521017"/>
                <a:gd name="connsiteY4" fmla="*/ 356235 h 356235"/>
                <a:gd name="connsiteX5" fmla="*/ 31432 w 521017"/>
                <a:gd name="connsiteY5" fmla="*/ 356235 h 356235"/>
                <a:gd name="connsiteX6" fmla="*/ 0 w 521017"/>
                <a:gd name="connsiteY6" fmla="*/ 324803 h 356235"/>
                <a:gd name="connsiteX7" fmla="*/ 0 w 521017"/>
                <a:gd name="connsiteY7" fmla="*/ 31432 h 356235"/>
                <a:gd name="connsiteX8" fmla="*/ 31432 w 521017"/>
                <a:gd name="connsiteY8" fmla="*/ 0 h 3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1017" h="356235">
                  <a:moveTo>
                    <a:pt x="31432" y="0"/>
                  </a:moveTo>
                  <a:lnTo>
                    <a:pt x="489585" y="0"/>
                  </a:lnTo>
                  <a:cubicBezTo>
                    <a:pt x="506730" y="0"/>
                    <a:pt x="521017" y="14288"/>
                    <a:pt x="521017" y="31432"/>
                  </a:cubicBezTo>
                  <a:lnTo>
                    <a:pt x="521017" y="324803"/>
                  </a:lnTo>
                  <a:cubicBezTo>
                    <a:pt x="521017" y="341948"/>
                    <a:pt x="506730" y="356235"/>
                    <a:pt x="489585" y="356235"/>
                  </a:cubicBezTo>
                  <a:lnTo>
                    <a:pt x="31432" y="356235"/>
                  </a:lnTo>
                  <a:cubicBezTo>
                    <a:pt x="14288" y="356235"/>
                    <a:pt x="0" y="341948"/>
                    <a:pt x="0" y="324803"/>
                  </a:cubicBezTo>
                  <a:lnTo>
                    <a:pt x="0" y="31432"/>
                  </a:lnTo>
                  <a:cubicBezTo>
                    <a:pt x="0" y="13335"/>
                    <a:pt x="14288" y="0"/>
                    <a:pt x="31432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E5DB70A6-F5AB-4905-B3B4-B3FE07078A52}"/>
                </a:ext>
              </a:extLst>
            </p:cNvPr>
            <p:cNvSpPr/>
            <p:nvPr/>
          </p:nvSpPr>
          <p:spPr>
            <a:xfrm>
              <a:off x="3538323" y="5410440"/>
              <a:ext cx="521017" cy="72389"/>
            </a:xfrm>
            <a:custGeom>
              <a:avLst/>
              <a:gdLst>
                <a:gd name="connsiteX0" fmla="*/ 0 w 521017"/>
                <a:gd name="connsiteY0" fmla="*/ 0 h 72389"/>
                <a:gd name="connsiteX1" fmla="*/ 521017 w 521017"/>
                <a:gd name="connsiteY1" fmla="*/ 0 h 72389"/>
                <a:gd name="connsiteX2" fmla="*/ 521017 w 521017"/>
                <a:gd name="connsiteY2" fmla="*/ 72390 h 72389"/>
                <a:gd name="connsiteX3" fmla="*/ 0 w 521017"/>
                <a:gd name="connsiteY3" fmla="*/ 72390 h 72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1017" h="72389">
                  <a:moveTo>
                    <a:pt x="0" y="0"/>
                  </a:moveTo>
                  <a:lnTo>
                    <a:pt x="521017" y="0"/>
                  </a:lnTo>
                  <a:lnTo>
                    <a:pt x="521017" y="72390"/>
                  </a:lnTo>
                  <a:lnTo>
                    <a:pt x="0" y="7239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E0BBFB84-107E-46AA-81EC-33FAC046EBA2}"/>
                </a:ext>
              </a:extLst>
            </p:cNvPr>
            <p:cNvSpPr/>
            <p:nvPr/>
          </p:nvSpPr>
          <p:spPr>
            <a:xfrm>
              <a:off x="3582138" y="5547600"/>
              <a:ext cx="167640" cy="9525"/>
            </a:xfrm>
            <a:custGeom>
              <a:avLst/>
              <a:gdLst>
                <a:gd name="connsiteX0" fmla="*/ 0 w 167640"/>
                <a:gd name="connsiteY0" fmla="*/ 0 h 9525"/>
                <a:gd name="connsiteX1" fmla="*/ 167640 w 1676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640" h="9525">
                  <a:moveTo>
                    <a:pt x="0" y="0"/>
                  </a:moveTo>
                  <a:lnTo>
                    <a:pt x="16764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E179F484-B3CE-44B3-AFB8-5D9F0EA84C23}"/>
                </a:ext>
              </a:extLst>
            </p:cNvPr>
            <p:cNvSpPr/>
            <p:nvPr/>
          </p:nvSpPr>
          <p:spPr>
            <a:xfrm>
              <a:off x="3936468" y="5579032"/>
              <a:ext cx="62864" cy="62864"/>
            </a:xfrm>
            <a:custGeom>
              <a:avLst/>
              <a:gdLst>
                <a:gd name="connsiteX0" fmla="*/ 62865 w 62864"/>
                <a:gd name="connsiteY0" fmla="*/ 31433 h 62864"/>
                <a:gd name="connsiteX1" fmla="*/ 31432 w 62864"/>
                <a:gd name="connsiteY1" fmla="*/ 62865 h 62864"/>
                <a:gd name="connsiteX2" fmla="*/ 0 w 62864"/>
                <a:gd name="connsiteY2" fmla="*/ 31433 h 62864"/>
                <a:gd name="connsiteX3" fmla="*/ 31432 w 62864"/>
                <a:gd name="connsiteY3" fmla="*/ 0 h 62864"/>
                <a:gd name="connsiteX4" fmla="*/ 31432 w 62864"/>
                <a:gd name="connsiteY4" fmla="*/ 0 h 62864"/>
                <a:gd name="connsiteX5" fmla="*/ 62865 w 62864"/>
                <a:gd name="connsiteY5" fmla="*/ 31433 h 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864" h="62864">
                  <a:moveTo>
                    <a:pt x="62865" y="31433"/>
                  </a:moveTo>
                  <a:cubicBezTo>
                    <a:pt x="62865" y="48577"/>
                    <a:pt x="48577" y="62865"/>
                    <a:pt x="31432" y="62865"/>
                  </a:cubicBezTo>
                  <a:cubicBezTo>
                    <a:pt x="14288" y="62865"/>
                    <a:pt x="0" y="48577"/>
                    <a:pt x="0" y="31433"/>
                  </a:cubicBezTo>
                  <a:cubicBezTo>
                    <a:pt x="0" y="14288"/>
                    <a:pt x="14288" y="0"/>
                    <a:pt x="31432" y="0"/>
                  </a:cubicBezTo>
                  <a:lnTo>
                    <a:pt x="31432" y="0"/>
                  </a:lnTo>
                  <a:cubicBezTo>
                    <a:pt x="48577" y="0"/>
                    <a:pt x="62865" y="14288"/>
                    <a:pt x="62865" y="3143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FAFF99C0-257D-4406-B456-4EB5FFDB070E}"/>
                </a:ext>
              </a:extLst>
            </p:cNvPr>
            <p:cNvSpPr/>
            <p:nvPr/>
          </p:nvSpPr>
          <p:spPr>
            <a:xfrm>
              <a:off x="3421284" y="5181006"/>
              <a:ext cx="529471" cy="457081"/>
            </a:xfrm>
            <a:custGeom>
              <a:avLst/>
              <a:gdLst>
                <a:gd name="connsiteX0" fmla="*/ 94179 w 529471"/>
                <a:gd name="connsiteY0" fmla="*/ 457081 h 457081"/>
                <a:gd name="connsiteX1" fmla="*/ 72271 w 529471"/>
                <a:gd name="connsiteY1" fmla="*/ 435174 h 457081"/>
                <a:gd name="connsiteX2" fmla="*/ 834 w 529471"/>
                <a:gd name="connsiteY2" fmla="*/ 150376 h 457081"/>
                <a:gd name="connsiteX3" fmla="*/ 23694 w 529471"/>
                <a:gd name="connsiteY3" fmla="*/ 112276 h 457081"/>
                <a:gd name="connsiteX4" fmla="*/ 467559 w 529471"/>
                <a:gd name="connsiteY4" fmla="*/ 834 h 457081"/>
                <a:gd name="connsiteX5" fmla="*/ 505659 w 529471"/>
                <a:gd name="connsiteY5" fmla="*/ 23694 h 457081"/>
                <a:gd name="connsiteX6" fmla="*/ 529471 w 529471"/>
                <a:gd name="connsiteY6" fmla="*/ 118944 h 457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9471" h="457081">
                  <a:moveTo>
                    <a:pt x="94179" y="457081"/>
                  </a:moveTo>
                  <a:cubicBezTo>
                    <a:pt x="83701" y="454224"/>
                    <a:pt x="75129" y="445651"/>
                    <a:pt x="72271" y="435174"/>
                  </a:cubicBezTo>
                  <a:lnTo>
                    <a:pt x="834" y="150376"/>
                  </a:lnTo>
                  <a:cubicBezTo>
                    <a:pt x="-2976" y="133231"/>
                    <a:pt x="6549" y="117039"/>
                    <a:pt x="23694" y="112276"/>
                  </a:cubicBezTo>
                  <a:lnTo>
                    <a:pt x="467559" y="834"/>
                  </a:lnTo>
                  <a:cubicBezTo>
                    <a:pt x="484704" y="-2976"/>
                    <a:pt x="500896" y="6549"/>
                    <a:pt x="505659" y="23694"/>
                  </a:cubicBezTo>
                  <a:lnTo>
                    <a:pt x="529471" y="118944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19BD6920-0DF6-457C-9760-0561C3E647CD}"/>
                </a:ext>
              </a:extLst>
            </p:cNvPr>
            <p:cNvSpPr/>
            <p:nvPr/>
          </p:nvSpPr>
          <p:spPr>
            <a:xfrm>
              <a:off x="3744063" y="5251372"/>
              <a:ext cx="203835" cy="48577"/>
            </a:xfrm>
            <a:custGeom>
              <a:avLst/>
              <a:gdLst>
                <a:gd name="connsiteX0" fmla="*/ 0 w 203835"/>
                <a:gd name="connsiteY0" fmla="*/ 48578 h 48577"/>
                <a:gd name="connsiteX1" fmla="*/ 194310 w 203835"/>
                <a:gd name="connsiteY1" fmla="*/ 0 h 48577"/>
                <a:gd name="connsiteX2" fmla="*/ 203835 w 203835"/>
                <a:gd name="connsiteY2" fmla="*/ 37148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3835" h="48577">
                  <a:moveTo>
                    <a:pt x="0" y="48578"/>
                  </a:moveTo>
                  <a:lnTo>
                    <a:pt x="194310" y="0"/>
                  </a:lnTo>
                  <a:lnTo>
                    <a:pt x="203835" y="3714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EA1186A8-E0EA-439B-AB49-1C0D0C6114F8}"/>
                </a:ext>
              </a:extLst>
            </p:cNvPr>
            <p:cNvSpPr/>
            <p:nvPr/>
          </p:nvSpPr>
          <p:spPr>
            <a:xfrm>
              <a:off x="3433548" y="5359005"/>
              <a:ext cx="75247" cy="89534"/>
            </a:xfrm>
            <a:custGeom>
              <a:avLst/>
              <a:gdLst>
                <a:gd name="connsiteX0" fmla="*/ 68580 w 75247"/>
                <a:gd name="connsiteY0" fmla="*/ 76200 h 89534"/>
                <a:gd name="connsiteX1" fmla="*/ 18097 w 75247"/>
                <a:gd name="connsiteY1" fmla="*/ 89535 h 89534"/>
                <a:gd name="connsiteX2" fmla="*/ 0 w 75247"/>
                <a:gd name="connsiteY2" fmla="*/ 19050 h 89534"/>
                <a:gd name="connsiteX3" fmla="*/ 75248 w 75247"/>
                <a:gd name="connsiteY3" fmla="*/ 0 h 89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247" h="89534">
                  <a:moveTo>
                    <a:pt x="68580" y="76200"/>
                  </a:moveTo>
                  <a:lnTo>
                    <a:pt x="18097" y="89535"/>
                  </a:lnTo>
                  <a:lnTo>
                    <a:pt x="0" y="19050"/>
                  </a:lnTo>
                  <a:lnTo>
                    <a:pt x="75248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0" name="Graphic 63">
            <a:extLst>
              <a:ext uri="{FF2B5EF4-FFF2-40B4-BE49-F238E27FC236}">
                <a16:creationId xmlns:a16="http://schemas.microsoft.com/office/drawing/2014/main" id="{6C921022-0DC2-467D-B680-D557018A52F8}"/>
              </a:ext>
            </a:extLst>
          </p:cNvPr>
          <p:cNvGrpSpPr/>
          <p:nvPr/>
        </p:nvGrpSpPr>
        <p:grpSpPr>
          <a:xfrm>
            <a:off x="5613244" y="5218987"/>
            <a:ext cx="573404" cy="430529"/>
            <a:chOff x="5613244" y="5218987"/>
            <a:chExt cx="573404" cy="430529"/>
          </a:xfrm>
          <a:noFill/>
        </p:grpSpPr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66677E6F-9BCC-4BA3-842C-8515615D33C6}"/>
                </a:ext>
              </a:extLst>
            </p:cNvPr>
            <p:cNvSpPr/>
            <p:nvPr/>
          </p:nvSpPr>
          <p:spPr>
            <a:xfrm>
              <a:off x="5613244" y="5218987"/>
              <a:ext cx="521017" cy="356234"/>
            </a:xfrm>
            <a:custGeom>
              <a:avLst/>
              <a:gdLst>
                <a:gd name="connsiteX0" fmla="*/ 296228 w 521017"/>
                <a:gd name="connsiteY0" fmla="*/ 356235 h 356234"/>
                <a:gd name="connsiteX1" fmla="*/ 31432 w 521017"/>
                <a:gd name="connsiteY1" fmla="*/ 356235 h 356234"/>
                <a:gd name="connsiteX2" fmla="*/ 0 w 521017"/>
                <a:gd name="connsiteY2" fmla="*/ 324803 h 356234"/>
                <a:gd name="connsiteX3" fmla="*/ 0 w 521017"/>
                <a:gd name="connsiteY3" fmla="*/ 31432 h 356234"/>
                <a:gd name="connsiteX4" fmla="*/ 31432 w 521017"/>
                <a:gd name="connsiteY4" fmla="*/ 0 h 356234"/>
                <a:gd name="connsiteX5" fmla="*/ 489585 w 521017"/>
                <a:gd name="connsiteY5" fmla="*/ 0 h 356234"/>
                <a:gd name="connsiteX6" fmla="*/ 521018 w 521017"/>
                <a:gd name="connsiteY6" fmla="*/ 31432 h 356234"/>
                <a:gd name="connsiteX7" fmla="*/ 521018 w 521017"/>
                <a:gd name="connsiteY7" fmla="*/ 164783 h 35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1017" h="356234">
                  <a:moveTo>
                    <a:pt x="296228" y="356235"/>
                  </a:moveTo>
                  <a:lnTo>
                    <a:pt x="31432" y="356235"/>
                  </a:lnTo>
                  <a:cubicBezTo>
                    <a:pt x="14288" y="356235"/>
                    <a:pt x="0" y="341947"/>
                    <a:pt x="0" y="324803"/>
                  </a:cubicBezTo>
                  <a:lnTo>
                    <a:pt x="0" y="31432"/>
                  </a:lnTo>
                  <a:cubicBezTo>
                    <a:pt x="0" y="14288"/>
                    <a:pt x="14288" y="0"/>
                    <a:pt x="31432" y="0"/>
                  </a:cubicBezTo>
                  <a:lnTo>
                    <a:pt x="489585" y="0"/>
                  </a:lnTo>
                  <a:cubicBezTo>
                    <a:pt x="506730" y="0"/>
                    <a:pt x="521018" y="14288"/>
                    <a:pt x="521018" y="31432"/>
                  </a:cubicBezTo>
                  <a:lnTo>
                    <a:pt x="521018" y="16478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1C420D4A-1AE6-4B1B-9FF9-446387FB9A45}"/>
                </a:ext>
              </a:extLst>
            </p:cNvPr>
            <p:cNvSpPr/>
            <p:nvPr/>
          </p:nvSpPr>
          <p:spPr>
            <a:xfrm>
              <a:off x="5613244" y="5298045"/>
              <a:ext cx="521017" cy="72390"/>
            </a:xfrm>
            <a:custGeom>
              <a:avLst/>
              <a:gdLst>
                <a:gd name="connsiteX0" fmla="*/ 0 w 521017"/>
                <a:gd name="connsiteY0" fmla="*/ 0 h 72390"/>
                <a:gd name="connsiteX1" fmla="*/ 521018 w 521017"/>
                <a:gd name="connsiteY1" fmla="*/ 0 h 72390"/>
                <a:gd name="connsiteX2" fmla="*/ 521018 w 521017"/>
                <a:gd name="connsiteY2" fmla="*/ 72390 h 72390"/>
                <a:gd name="connsiteX3" fmla="*/ 0 w 521017"/>
                <a:gd name="connsiteY3" fmla="*/ 72390 h 72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1017" h="72390">
                  <a:moveTo>
                    <a:pt x="0" y="0"/>
                  </a:moveTo>
                  <a:lnTo>
                    <a:pt x="521018" y="0"/>
                  </a:lnTo>
                  <a:lnTo>
                    <a:pt x="521018" y="72390"/>
                  </a:lnTo>
                  <a:lnTo>
                    <a:pt x="0" y="7239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70E1D3EF-86DC-4B2C-9EE9-35CA4C5FE748}"/>
                </a:ext>
              </a:extLst>
            </p:cNvPr>
            <p:cNvSpPr/>
            <p:nvPr/>
          </p:nvSpPr>
          <p:spPr>
            <a:xfrm>
              <a:off x="5657059" y="5435205"/>
              <a:ext cx="166687" cy="9525"/>
            </a:xfrm>
            <a:custGeom>
              <a:avLst/>
              <a:gdLst>
                <a:gd name="connsiteX0" fmla="*/ 0 w 166687"/>
                <a:gd name="connsiteY0" fmla="*/ 0 h 9525"/>
                <a:gd name="connsiteX1" fmla="*/ 166688 w 16668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6687" h="9525">
                  <a:moveTo>
                    <a:pt x="0" y="0"/>
                  </a:moveTo>
                  <a:lnTo>
                    <a:pt x="16668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C1EA3AD4-A931-4A38-A831-B89FEC254E7D}"/>
                </a:ext>
              </a:extLst>
            </p:cNvPr>
            <p:cNvSpPr/>
            <p:nvPr/>
          </p:nvSpPr>
          <p:spPr>
            <a:xfrm>
              <a:off x="5933284" y="5396152"/>
              <a:ext cx="253364" cy="253364"/>
            </a:xfrm>
            <a:custGeom>
              <a:avLst/>
              <a:gdLst>
                <a:gd name="connsiteX0" fmla="*/ 253365 w 253364"/>
                <a:gd name="connsiteY0" fmla="*/ 126682 h 253364"/>
                <a:gd name="connsiteX1" fmla="*/ 126682 w 253364"/>
                <a:gd name="connsiteY1" fmla="*/ 253365 h 253364"/>
                <a:gd name="connsiteX2" fmla="*/ 0 w 253364"/>
                <a:gd name="connsiteY2" fmla="*/ 126682 h 253364"/>
                <a:gd name="connsiteX3" fmla="*/ 126682 w 253364"/>
                <a:gd name="connsiteY3" fmla="*/ 0 h 253364"/>
                <a:gd name="connsiteX4" fmla="*/ 253365 w 253364"/>
                <a:gd name="connsiteY4" fmla="*/ 126682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2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2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2AFB5547-4692-48B4-9EDE-594EBF142A07}"/>
                </a:ext>
              </a:extLst>
            </p:cNvPr>
            <p:cNvSpPr/>
            <p:nvPr/>
          </p:nvSpPr>
          <p:spPr>
            <a:xfrm>
              <a:off x="6012341" y="5475210"/>
              <a:ext cx="94297" cy="95250"/>
            </a:xfrm>
            <a:custGeom>
              <a:avLst/>
              <a:gdLst>
                <a:gd name="connsiteX0" fmla="*/ 94298 w 94297"/>
                <a:gd name="connsiteY0" fmla="*/ 0 h 95250"/>
                <a:gd name="connsiteX1" fmla="*/ 0 w 94297"/>
                <a:gd name="connsiteY1" fmla="*/ 952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97" h="95250">
                  <a:moveTo>
                    <a:pt x="94298" y="0"/>
                  </a:moveTo>
                  <a:lnTo>
                    <a:pt x="0" y="9525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63A1D0E2-92E9-4E12-91BE-AC945A265138}"/>
                </a:ext>
              </a:extLst>
            </p:cNvPr>
            <p:cNvSpPr/>
            <p:nvPr/>
          </p:nvSpPr>
          <p:spPr>
            <a:xfrm>
              <a:off x="6012341" y="5475210"/>
              <a:ext cx="94297" cy="95250"/>
            </a:xfrm>
            <a:custGeom>
              <a:avLst/>
              <a:gdLst>
                <a:gd name="connsiteX0" fmla="*/ 94298 w 94297"/>
                <a:gd name="connsiteY0" fmla="*/ 95250 h 95250"/>
                <a:gd name="connsiteX1" fmla="*/ 0 w 94297"/>
                <a:gd name="connsiteY1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97" h="95250">
                  <a:moveTo>
                    <a:pt x="94298" y="9525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9" name="Graphic 65">
            <a:extLst>
              <a:ext uri="{FF2B5EF4-FFF2-40B4-BE49-F238E27FC236}">
                <a16:creationId xmlns:a16="http://schemas.microsoft.com/office/drawing/2014/main" id="{3DA25460-3BFB-4E23-939C-AA537C00C7F6}"/>
              </a:ext>
            </a:extLst>
          </p:cNvPr>
          <p:cNvGrpSpPr/>
          <p:nvPr/>
        </p:nvGrpSpPr>
        <p:grpSpPr>
          <a:xfrm>
            <a:off x="7748172" y="5133262"/>
            <a:ext cx="628650" cy="615315"/>
            <a:chOff x="7748172" y="5133262"/>
            <a:chExt cx="628650" cy="615315"/>
          </a:xfrm>
          <a:noFill/>
        </p:grpSpPr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70DE8A5E-75D9-4035-942A-8E719F7C45A9}"/>
                </a:ext>
              </a:extLst>
            </p:cNvPr>
            <p:cNvSpPr/>
            <p:nvPr/>
          </p:nvSpPr>
          <p:spPr>
            <a:xfrm>
              <a:off x="7890094" y="5246609"/>
              <a:ext cx="486727" cy="333375"/>
            </a:xfrm>
            <a:custGeom>
              <a:avLst/>
              <a:gdLst>
                <a:gd name="connsiteX0" fmla="*/ 31433 w 486727"/>
                <a:gd name="connsiteY0" fmla="*/ 0 h 333375"/>
                <a:gd name="connsiteX1" fmla="*/ 455295 w 486727"/>
                <a:gd name="connsiteY1" fmla="*/ 0 h 333375"/>
                <a:gd name="connsiteX2" fmla="*/ 486728 w 486727"/>
                <a:gd name="connsiteY2" fmla="*/ 31433 h 333375"/>
                <a:gd name="connsiteX3" fmla="*/ 486728 w 486727"/>
                <a:gd name="connsiteY3" fmla="*/ 301943 h 333375"/>
                <a:gd name="connsiteX4" fmla="*/ 455295 w 486727"/>
                <a:gd name="connsiteY4" fmla="*/ 333375 h 333375"/>
                <a:gd name="connsiteX5" fmla="*/ 31433 w 486727"/>
                <a:gd name="connsiteY5" fmla="*/ 333375 h 333375"/>
                <a:gd name="connsiteX6" fmla="*/ 0 w 486727"/>
                <a:gd name="connsiteY6" fmla="*/ 301943 h 333375"/>
                <a:gd name="connsiteX7" fmla="*/ 0 w 486727"/>
                <a:gd name="connsiteY7" fmla="*/ 30480 h 333375"/>
                <a:gd name="connsiteX8" fmla="*/ 31433 w 486727"/>
                <a:gd name="connsiteY8" fmla="*/ 0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6727" h="333375">
                  <a:moveTo>
                    <a:pt x="31433" y="0"/>
                  </a:moveTo>
                  <a:lnTo>
                    <a:pt x="455295" y="0"/>
                  </a:lnTo>
                  <a:cubicBezTo>
                    <a:pt x="472440" y="0"/>
                    <a:pt x="486728" y="14288"/>
                    <a:pt x="486728" y="31433"/>
                  </a:cubicBezTo>
                  <a:lnTo>
                    <a:pt x="486728" y="301943"/>
                  </a:lnTo>
                  <a:cubicBezTo>
                    <a:pt x="486728" y="319088"/>
                    <a:pt x="472440" y="333375"/>
                    <a:pt x="455295" y="333375"/>
                  </a:cubicBezTo>
                  <a:lnTo>
                    <a:pt x="31433" y="333375"/>
                  </a:lnTo>
                  <a:cubicBezTo>
                    <a:pt x="14288" y="333375"/>
                    <a:pt x="0" y="319088"/>
                    <a:pt x="0" y="301943"/>
                  </a:cubicBezTo>
                  <a:lnTo>
                    <a:pt x="0" y="30480"/>
                  </a:lnTo>
                  <a:cubicBezTo>
                    <a:pt x="0" y="13335"/>
                    <a:pt x="13335" y="0"/>
                    <a:pt x="31433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EC94BD4C-9513-427B-91F6-414F9ED52904}"/>
                </a:ext>
              </a:extLst>
            </p:cNvPr>
            <p:cNvSpPr/>
            <p:nvPr/>
          </p:nvSpPr>
          <p:spPr>
            <a:xfrm>
              <a:off x="7890094" y="5319952"/>
              <a:ext cx="486727" cy="67627"/>
            </a:xfrm>
            <a:custGeom>
              <a:avLst/>
              <a:gdLst>
                <a:gd name="connsiteX0" fmla="*/ 0 w 486727"/>
                <a:gd name="connsiteY0" fmla="*/ 0 h 67627"/>
                <a:gd name="connsiteX1" fmla="*/ 486727 w 486727"/>
                <a:gd name="connsiteY1" fmla="*/ 0 h 67627"/>
                <a:gd name="connsiteX2" fmla="*/ 486727 w 486727"/>
                <a:gd name="connsiteY2" fmla="*/ 67627 h 67627"/>
                <a:gd name="connsiteX3" fmla="*/ 0 w 486727"/>
                <a:gd name="connsiteY3" fmla="*/ 67627 h 67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6727" h="67627">
                  <a:moveTo>
                    <a:pt x="0" y="0"/>
                  </a:moveTo>
                  <a:lnTo>
                    <a:pt x="486727" y="0"/>
                  </a:lnTo>
                  <a:lnTo>
                    <a:pt x="486727" y="67627"/>
                  </a:lnTo>
                  <a:lnTo>
                    <a:pt x="0" y="6762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4EE7B023-9420-40C8-B0A6-695530ECE2CF}"/>
                </a:ext>
              </a:extLst>
            </p:cNvPr>
            <p:cNvSpPr/>
            <p:nvPr/>
          </p:nvSpPr>
          <p:spPr>
            <a:xfrm>
              <a:off x="7930099" y="5448540"/>
              <a:ext cx="157162" cy="9525"/>
            </a:xfrm>
            <a:custGeom>
              <a:avLst/>
              <a:gdLst>
                <a:gd name="connsiteX0" fmla="*/ 0 w 157162"/>
                <a:gd name="connsiteY0" fmla="*/ 0 h 9525"/>
                <a:gd name="connsiteX1" fmla="*/ 157163 w 15716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7162" h="9525">
                  <a:moveTo>
                    <a:pt x="0" y="0"/>
                  </a:moveTo>
                  <a:lnTo>
                    <a:pt x="15716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0991494B-2102-4099-A323-99665D455144}"/>
                </a:ext>
              </a:extLst>
            </p:cNvPr>
            <p:cNvSpPr/>
            <p:nvPr/>
          </p:nvSpPr>
          <p:spPr>
            <a:xfrm>
              <a:off x="8261569" y="5478067"/>
              <a:ext cx="59054" cy="59054"/>
            </a:xfrm>
            <a:custGeom>
              <a:avLst/>
              <a:gdLst>
                <a:gd name="connsiteX0" fmla="*/ 59055 w 59054"/>
                <a:gd name="connsiteY0" fmla="*/ 29528 h 59054"/>
                <a:gd name="connsiteX1" fmla="*/ 29528 w 59054"/>
                <a:gd name="connsiteY1" fmla="*/ 59055 h 59054"/>
                <a:gd name="connsiteX2" fmla="*/ 0 w 59054"/>
                <a:gd name="connsiteY2" fmla="*/ 29528 h 59054"/>
                <a:gd name="connsiteX3" fmla="*/ 29528 w 59054"/>
                <a:gd name="connsiteY3" fmla="*/ 0 h 59054"/>
                <a:gd name="connsiteX4" fmla="*/ 59055 w 59054"/>
                <a:gd name="connsiteY4" fmla="*/ 29528 h 5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054" h="59054">
                  <a:moveTo>
                    <a:pt x="59055" y="29528"/>
                  </a:moveTo>
                  <a:cubicBezTo>
                    <a:pt x="59055" y="45835"/>
                    <a:pt x="45835" y="59055"/>
                    <a:pt x="29528" y="59055"/>
                  </a:cubicBezTo>
                  <a:cubicBezTo>
                    <a:pt x="13220" y="59055"/>
                    <a:pt x="0" y="45835"/>
                    <a:pt x="0" y="29528"/>
                  </a:cubicBezTo>
                  <a:cubicBezTo>
                    <a:pt x="0" y="13220"/>
                    <a:pt x="13220" y="0"/>
                    <a:pt x="29528" y="0"/>
                  </a:cubicBezTo>
                  <a:cubicBezTo>
                    <a:pt x="45835" y="0"/>
                    <a:pt x="59055" y="13220"/>
                    <a:pt x="59055" y="2952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D6343D8B-B64E-4AB3-AAE4-A1B5427B403D}"/>
                </a:ext>
              </a:extLst>
            </p:cNvPr>
            <p:cNvSpPr/>
            <p:nvPr/>
          </p:nvSpPr>
          <p:spPr>
            <a:xfrm>
              <a:off x="7748172" y="5133262"/>
              <a:ext cx="305752" cy="615315"/>
            </a:xfrm>
            <a:custGeom>
              <a:avLst/>
              <a:gdLst>
                <a:gd name="connsiteX0" fmla="*/ 305753 w 305752"/>
                <a:gd name="connsiteY0" fmla="*/ 464820 h 615315"/>
                <a:gd name="connsiteX1" fmla="*/ 305753 w 305752"/>
                <a:gd name="connsiteY1" fmla="*/ 597218 h 615315"/>
                <a:gd name="connsiteX2" fmla="*/ 287655 w 305752"/>
                <a:gd name="connsiteY2" fmla="*/ 615315 h 615315"/>
                <a:gd name="connsiteX3" fmla="*/ 287655 w 305752"/>
                <a:gd name="connsiteY3" fmla="*/ 615315 h 615315"/>
                <a:gd name="connsiteX4" fmla="*/ 18097 w 305752"/>
                <a:gd name="connsiteY4" fmla="*/ 615315 h 615315"/>
                <a:gd name="connsiteX5" fmla="*/ 0 w 305752"/>
                <a:gd name="connsiteY5" fmla="*/ 597218 h 615315"/>
                <a:gd name="connsiteX6" fmla="*/ 0 w 305752"/>
                <a:gd name="connsiteY6" fmla="*/ 597218 h 615315"/>
                <a:gd name="connsiteX7" fmla="*/ 0 w 305752"/>
                <a:gd name="connsiteY7" fmla="*/ 18097 h 615315"/>
                <a:gd name="connsiteX8" fmla="*/ 18097 w 305752"/>
                <a:gd name="connsiteY8" fmla="*/ 0 h 615315"/>
                <a:gd name="connsiteX9" fmla="*/ 287655 w 305752"/>
                <a:gd name="connsiteY9" fmla="*/ 0 h 615315"/>
                <a:gd name="connsiteX10" fmla="*/ 305753 w 305752"/>
                <a:gd name="connsiteY10" fmla="*/ 18097 h 615315"/>
                <a:gd name="connsiteX11" fmla="*/ 305753 w 305752"/>
                <a:gd name="connsiteY11" fmla="*/ 18097 h 615315"/>
                <a:gd name="connsiteX12" fmla="*/ 305753 w 305752"/>
                <a:gd name="connsiteY12" fmla="*/ 89535 h 615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5752" h="615315">
                  <a:moveTo>
                    <a:pt x="305753" y="464820"/>
                  </a:moveTo>
                  <a:lnTo>
                    <a:pt x="305753" y="597218"/>
                  </a:lnTo>
                  <a:cubicBezTo>
                    <a:pt x="305753" y="606743"/>
                    <a:pt x="298133" y="615315"/>
                    <a:pt x="287655" y="615315"/>
                  </a:cubicBezTo>
                  <a:lnTo>
                    <a:pt x="287655" y="615315"/>
                  </a:lnTo>
                  <a:lnTo>
                    <a:pt x="18097" y="615315"/>
                  </a:lnTo>
                  <a:cubicBezTo>
                    <a:pt x="8572" y="615315"/>
                    <a:pt x="0" y="607695"/>
                    <a:pt x="0" y="597218"/>
                  </a:cubicBezTo>
                  <a:lnTo>
                    <a:pt x="0" y="597218"/>
                  </a:lnTo>
                  <a:lnTo>
                    <a:pt x="0" y="18097"/>
                  </a:lnTo>
                  <a:cubicBezTo>
                    <a:pt x="0" y="7620"/>
                    <a:pt x="7620" y="0"/>
                    <a:pt x="18097" y="0"/>
                  </a:cubicBezTo>
                  <a:lnTo>
                    <a:pt x="287655" y="0"/>
                  </a:lnTo>
                  <a:cubicBezTo>
                    <a:pt x="297180" y="0"/>
                    <a:pt x="305753" y="7620"/>
                    <a:pt x="305753" y="18097"/>
                  </a:cubicBezTo>
                  <a:lnTo>
                    <a:pt x="305753" y="18097"/>
                  </a:lnTo>
                  <a:lnTo>
                    <a:pt x="305753" y="8953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F2ABD526-5A03-4BA4-B471-1AFB87CD1C39}"/>
                </a:ext>
              </a:extLst>
            </p:cNvPr>
            <p:cNvSpPr/>
            <p:nvPr/>
          </p:nvSpPr>
          <p:spPr>
            <a:xfrm>
              <a:off x="7873902" y="5654280"/>
              <a:ext cx="55244" cy="55244"/>
            </a:xfrm>
            <a:custGeom>
              <a:avLst/>
              <a:gdLst>
                <a:gd name="connsiteX0" fmla="*/ 55245 w 55244"/>
                <a:gd name="connsiteY0" fmla="*/ 27623 h 55244"/>
                <a:gd name="connsiteX1" fmla="*/ 27622 w 55244"/>
                <a:gd name="connsiteY1" fmla="*/ 55245 h 55244"/>
                <a:gd name="connsiteX2" fmla="*/ 0 w 55244"/>
                <a:gd name="connsiteY2" fmla="*/ 27623 h 55244"/>
                <a:gd name="connsiteX3" fmla="*/ 27622 w 55244"/>
                <a:gd name="connsiteY3" fmla="*/ 0 h 55244"/>
                <a:gd name="connsiteX4" fmla="*/ 27622 w 55244"/>
                <a:gd name="connsiteY4" fmla="*/ 0 h 55244"/>
                <a:gd name="connsiteX5" fmla="*/ 55245 w 55244"/>
                <a:gd name="connsiteY5" fmla="*/ 27623 h 5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244" h="55244">
                  <a:moveTo>
                    <a:pt x="55245" y="27623"/>
                  </a:moveTo>
                  <a:cubicBezTo>
                    <a:pt x="55245" y="42863"/>
                    <a:pt x="42863" y="55245"/>
                    <a:pt x="27622" y="55245"/>
                  </a:cubicBezTo>
                  <a:cubicBezTo>
                    <a:pt x="12382" y="55245"/>
                    <a:pt x="0" y="42863"/>
                    <a:pt x="0" y="27623"/>
                  </a:cubicBezTo>
                  <a:cubicBezTo>
                    <a:pt x="0" y="12382"/>
                    <a:pt x="12382" y="0"/>
                    <a:pt x="27622" y="0"/>
                  </a:cubicBezTo>
                  <a:lnTo>
                    <a:pt x="27622" y="0"/>
                  </a:lnTo>
                  <a:cubicBezTo>
                    <a:pt x="42863" y="0"/>
                    <a:pt x="55245" y="12382"/>
                    <a:pt x="55245" y="2762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3731D8A4-295E-486E-B93B-3D6E61D5D3FC}"/>
                </a:ext>
              </a:extLst>
            </p:cNvPr>
            <p:cNvSpPr/>
            <p:nvPr/>
          </p:nvSpPr>
          <p:spPr>
            <a:xfrm>
              <a:off x="7748172" y="5213272"/>
              <a:ext cx="305752" cy="9525"/>
            </a:xfrm>
            <a:custGeom>
              <a:avLst/>
              <a:gdLst>
                <a:gd name="connsiteX0" fmla="*/ 0 w 305752"/>
                <a:gd name="connsiteY0" fmla="*/ 0 h 9525"/>
                <a:gd name="connsiteX1" fmla="*/ 305753 w 30575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5752" h="9525">
                  <a:moveTo>
                    <a:pt x="0" y="0"/>
                  </a:moveTo>
                  <a:lnTo>
                    <a:pt x="30575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D5DCD950-078E-4FAF-A011-B6D4478EC009}"/>
                </a:ext>
              </a:extLst>
            </p:cNvPr>
            <p:cNvSpPr/>
            <p:nvPr/>
          </p:nvSpPr>
          <p:spPr>
            <a:xfrm>
              <a:off x="7748172" y="5613322"/>
              <a:ext cx="305752" cy="9525"/>
            </a:xfrm>
            <a:custGeom>
              <a:avLst/>
              <a:gdLst>
                <a:gd name="connsiteX0" fmla="*/ 0 w 305752"/>
                <a:gd name="connsiteY0" fmla="*/ 0 h 9525"/>
                <a:gd name="connsiteX1" fmla="*/ 305753 w 30575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5752" h="9525">
                  <a:moveTo>
                    <a:pt x="0" y="0"/>
                  </a:moveTo>
                  <a:lnTo>
                    <a:pt x="30575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A787445E-F15B-4E9D-96A8-4B695791EC60}"/>
                </a:ext>
              </a:extLst>
            </p:cNvPr>
            <p:cNvSpPr/>
            <p:nvPr/>
          </p:nvSpPr>
          <p:spPr>
            <a:xfrm>
              <a:off x="7886284" y="5173267"/>
              <a:ext cx="29527" cy="9525"/>
            </a:xfrm>
            <a:custGeom>
              <a:avLst/>
              <a:gdLst>
                <a:gd name="connsiteX0" fmla="*/ 0 w 29527"/>
                <a:gd name="connsiteY0" fmla="*/ 0 h 9525"/>
                <a:gd name="connsiteX1" fmla="*/ 29527 w 2952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527" h="9525">
                  <a:moveTo>
                    <a:pt x="0" y="0"/>
                  </a:moveTo>
                  <a:lnTo>
                    <a:pt x="29527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19025371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8B3F9F6-6B41-455A-9CC9-61EFFD825EB3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88F40CA-A46A-4BB0-A328-B0A77F085A07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D6BAB07D-082E-4DD8-A21B-91D1EC24D29E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DF4E3A5D-816B-41E7-8106-F55C5550C29A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E6A9B38C-DEDC-4C2B-8A5A-B8635448B027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BAE04AF0-0B19-4B3A-9ACA-D52DF51EBB27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BA22D8C3-9D77-44A1-815A-CD00E423E3E3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7" name="Freeform: Shape 136">
            <a:extLst>
              <a:ext uri="{FF2B5EF4-FFF2-40B4-BE49-F238E27FC236}">
                <a16:creationId xmlns:a16="http://schemas.microsoft.com/office/drawing/2014/main" id="{3D6AA2A7-109E-475F-9985-47B740C41BD5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5" name="Freeform: Shape 144">
            <a:extLst>
              <a:ext uri="{FF2B5EF4-FFF2-40B4-BE49-F238E27FC236}">
                <a16:creationId xmlns:a16="http://schemas.microsoft.com/office/drawing/2014/main" id="{8AD9F769-BA1B-4F6E-A843-3973EAD997DF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EDA1AEE5-EFC3-485F-883B-EC01E41055F9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4" name="Freeform: Shape 163">
            <a:extLst>
              <a:ext uri="{FF2B5EF4-FFF2-40B4-BE49-F238E27FC236}">
                <a16:creationId xmlns:a16="http://schemas.microsoft.com/office/drawing/2014/main" id="{533B509A-AF5F-4D53-8C71-F78EA62B3C09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73" name="Freeform: Shape 172">
            <a:extLst>
              <a:ext uri="{FF2B5EF4-FFF2-40B4-BE49-F238E27FC236}">
                <a16:creationId xmlns:a16="http://schemas.microsoft.com/office/drawing/2014/main" id="{0C42089C-0321-4BA4-BFC1-42237ED40536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83" name="Freeform: Shape 182">
            <a:extLst>
              <a:ext uri="{FF2B5EF4-FFF2-40B4-BE49-F238E27FC236}">
                <a16:creationId xmlns:a16="http://schemas.microsoft.com/office/drawing/2014/main" id="{FB117CFD-E87B-4D6A-8888-F735FAD13A66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89" name="Freeform: Shape 188">
            <a:extLst>
              <a:ext uri="{FF2B5EF4-FFF2-40B4-BE49-F238E27FC236}">
                <a16:creationId xmlns:a16="http://schemas.microsoft.com/office/drawing/2014/main" id="{6F8595B1-FACA-48A2-A3DF-A21642274A83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97" name="Freeform: Shape 196">
            <a:extLst>
              <a:ext uri="{FF2B5EF4-FFF2-40B4-BE49-F238E27FC236}">
                <a16:creationId xmlns:a16="http://schemas.microsoft.com/office/drawing/2014/main" id="{6B274D20-6B54-4C97-ADA6-AD69F5A69033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Purchase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5663017-1A37-4B82-BA51-CB35E911A691}"/>
              </a:ext>
            </a:extLst>
          </p:cNvPr>
          <p:cNvGrpSpPr/>
          <p:nvPr/>
        </p:nvGrpSpPr>
        <p:grpSpPr>
          <a:xfrm>
            <a:off x="1070789" y="4308283"/>
            <a:ext cx="9662124" cy="318924"/>
            <a:chOff x="1070789" y="4308283"/>
            <a:chExt cx="9662124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E1B7534-8979-4DC6-8715-A02A1DB10F6E}"/>
                </a:ext>
              </a:extLst>
            </p:cNvPr>
            <p:cNvSpPr txBox="1"/>
            <p:nvPr/>
          </p:nvSpPr>
          <p:spPr>
            <a:xfrm>
              <a:off x="1070789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PURCHASE WALLET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10BA810-427A-40A6-A3B4-A94477F50A91}"/>
                </a:ext>
              </a:extLst>
            </p:cNvPr>
            <p:cNvSpPr txBox="1"/>
            <p:nvPr/>
          </p:nvSpPr>
          <p:spPr>
            <a:xfrm>
              <a:off x="3234292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PURCHASE 24HR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F74EE72-2C76-4223-B509-5A3CB30C0093}"/>
                </a:ext>
              </a:extLst>
            </p:cNvPr>
            <p:cNvSpPr txBox="1"/>
            <p:nvPr/>
          </p:nvSpPr>
          <p:spPr>
            <a:xfrm>
              <a:off x="5397795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PURCHASE BAG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E844FD3-4692-4D35-AD09-F3E99E2D599F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PURCHASE BASKET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FB6A4F6-0AE1-4C33-A86D-F474CA451A00}"/>
                </a:ext>
              </a:extLst>
            </p:cNvPr>
            <p:cNvSpPr txBox="1"/>
            <p:nvPr/>
          </p:nvSpPr>
          <p:spPr>
            <a:xfrm>
              <a:off x="9724801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PURCHASE CASH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D5A33AC-7235-498F-AA7E-05D7C580C10E}"/>
              </a:ext>
            </a:extLst>
          </p:cNvPr>
          <p:cNvGrpSpPr/>
          <p:nvPr/>
        </p:nvGrpSpPr>
        <p:grpSpPr>
          <a:xfrm>
            <a:off x="1070789" y="6004974"/>
            <a:ext cx="9662124" cy="345834"/>
            <a:chOff x="1070789" y="6004974"/>
            <a:chExt cx="9662124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7CBBD42-84FD-4CB6-B512-4314ACD31AEA}"/>
                </a:ext>
              </a:extLst>
            </p:cNvPr>
            <p:cNvSpPr txBox="1"/>
            <p:nvPr/>
          </p:nvSpPr>
          <p:spPr>
            <a:xfrm>
              <a:off x="1070789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PURCHASE CREDIT CARD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3DEF950-713C-4279-957D-A39832D09489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PURCHASE DELIVERY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C401720-5EA4-4672-89CF-6B79AA09593F}"/>
                </a:ext>
              </a:extLst>
            </p:cNvPr>
            <p:cNvSpPr txBox="1"/>
            <p:nvPr/>
          </p:nvSpPr>
          <p:spPr>
            <a:xfrm>
              <a:off x="5301302" y="6004974"/>
              <a:ext cx="1201098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PURCHASE MAGNIFYING GLASS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8835A3D-EE5E-43EB-9F58-7C9602E4B552}"/>
                </a:ext>
              </a:extLst>
            </p:cNvPr>
            <p:cNvSpPr txBox="1"/>
            <p:nvPr/>
          </p:nvSpPr>
          <p:spPr>
            <a:xfrm>
              <a:off x="7561298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PURCHASE ORDER CALL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F12777D-6987-4B65-9DFB-7712BC287CBF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PURCHASE PHONE ORDER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7D232FC-1636-41C4-B217-1AA365D20E7B}"/>
              </a:ext>
            </a:extLst>
          </p:cNvPr>
          <p:cNvGrpSpPr/>
          <p:nvPr/>
        </p:nvGrpSpPr>
        <p:grpSpPr>
          <a:xfrm>
            <a:off x="1070789" y="2562167"/>
            <a:ext cx="9743855" cy="318924"/>
            <a:chOff x="1070789" y="2562167"/>
            <a:chExt cx="9743855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A537558-318C-4850-B1BE-5E0F62B706AE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PURCHASE SAVINGS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FD74A74-A2B7-4124-8E95-9B720E058069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PURCHASE SIGN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632A9C4-990C-4191-8E65-6426409017A9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PURCHASE STORE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3B95F84-0D4A-40F7-BF4C-C2C656B93358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PURCHASE TICKET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851D126-C2BA-42E2-9097-5BFA11F07063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PURCHASE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TROLLEY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6A5C1774-F24F-4BF6-9E8E-4F841F6A2579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" name="Graphic 39">
            <a:extLst>
              <a:ext uri="{FF2B5EF4-FFF2-40B4-BE49-F238E27FC236}">
                <a16:creationId xmlns:a16="http://schemas.microsoft.com/office/drawing/2014/main" id="{BC451B87-1989-49E2-A731-90D6303BF6B7}"/>
              </a:ext>
            </a:extLst>
          </p:cNvPr>
          <p:cNvGrpSpPr/>
          <p:nvPr/>
        </p:nvGrpSpPr>
        <p:grpSpPr>
          <a:xfrm>
            <a:off x="1295022" y="1745491"/>
            <a:ext cx="547285" cy="452455"/>
            <a:chOff x="1295022" y="1745491"/>
            <a:chExt cx="547285" cy="452455"/>
          </a:xfrm>
          <a:noFill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F50F7E3-86E8-407E-810F-9CA21E8C2120}"/>
                </a:ext>
              </a:extLst>
            </p:cNvPr>
            <p:cNvSpPr/>
            <p:nvPr/>
          </p:nvSpPr>
          <p:spPr>
            <a:xfrm>
              <a:off x="1714862" y="1911245"/>
              <a:ext cx="79387" cy="92392"/>
            </a:xfrm>
            <a:custGeom>
              <a:avLst/>
              <a:gdLst>
                <a:gd name="connsiteX0" fmla="*/ 0 w 79387"/>
                <a:gd name="connsiteY0" fmla="*/ 51435 h 92392"/>
                <a:gd name="connsiteX1" fmla="*/ 30480 w 79387"/>
                <a:gd name="connsiteY1" fmla="*/ 18097 h 92392"/>
                <a:gd name="connsiteX2" fmla="*/ 78105 w 79387"/>
                <a:gd name="connsiteY2" fmla="*/ 0 h 92392"/>
                <a:gd name="connsiteX3" fmla="*/ 63818 w 79387"/>
                <a:gd name="connsiteY3" fmla="*/ 59055 h 92392"/>
                <a:gd name="connsiteX4" fmla="*/ 30480 w 79387"/>
                <a:gd name="connsiteY4" fmla="*/ 92392 h 9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387" h="92392">
                  <a:moveTo>
                    <a:pt x="0" y="51435"/>
                  </a:moveTo>
                  <a:cubicBezTo>
                    <a:pt x="0" y="51435"/>
                    <a:pt x="19050" y="20002"/>
                    <a:pt x="30480" y="18097"/>
                  </a:cubicBezTo>
                  <a:cubicBezTo>
                    <a:pt x="41910" y="16192"/>
                    <a:pt x="76200" y="5715"/>
                    <a:pt x="78105" y="0"/>
                  </a:cubicBezTo>
                  <a:cubicBezTo>
                    <a:pt x="78105" y="0"/>
                    <a:pt x="85725" y="38100"/>
                    <a:pt x="63818" y="59055"/>
                  </a:cubicBezTo>
                  <a:cubicBezTo>
                    <a:pt x="41910" y="80010"/>
                    <a:pt x="30480" y="92392"/>
                    <a:pt x="30480" y="92392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D31E80B-B85B-426C-825A-6062E82AECC0}"/>
                </a:ext>
              </a:extLst>
            </p:cNvPr>
            <p:cNvSpPr/>
            <p:nvPr/>
          </p:nvSpPr>
          <p:spPr>
            <a:xfrm>
              <a:off x="1636531" y="1996017"/>
              <a:ext cx="205775" cy="141249"/>
            </a:xfrm>
            <a:custGeom>
              <a:avLst/>
              <a:gdLst>
                <a:gd name="connsiteX0" fmla="*/ 123099 w 205775"/>
                <a:gd name="connsiteY0" fmla="*/ 0 h 141249"/>
                <a:gd name="connsiteX1" fmla="*/ 139291 w 205775"/>
                <a:gd name="connsiteY1" fmla="*/ 28575 h 141249"/>
                <a:gd name="connsiteX2" fmla="*/ 185964 w 205775"/>
                <a:gd name="connsiteY2" fmla="*/ 71438 h 141249"/>
                <a:gd name="connsiteX3" fmla="*/ 205014 w 205775"/>
                <a:gd name="connsiteY3" fmla="*/ 71438 h 141249"/>
                <a:gd name="connsiteX4" fmla="*/ 195489 w 205775"/>
                <a:gd name="connsiteY4" fmla="*/ 122872 h 141249"/>
                <a:gd name="connsiteX5" fmla="*/ 124051 w 205775"/>
                <a:gd name="connsiteY5" fmla="*/ 140970 h 141249"/>
                <a:gd name="connsiteX6" fmla="*/ 18324 w 205775"/>
                <a:gd name="connsiteY6" fmla="*/ 129540 h 141249"/>
                <a:gd name="connsiteX7" fmla="*/ 226 w 205775"/>
                <a:gd name="connsiteY7" fmla="*/ 94297 h 141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5775" h="141249">
                  <a:moveTo>
                    <a:pt x="123099" y="0"/>
                  </a:moveTo>
                  <a:cubicBezTo>
                    <a:pt x="129766" y="8572"/>
                    <a:pt x="135481" y="18097"/>
                    <a:pt x="139291" y="28575"/>
                  </a:cubicBezTo>
                  <a:cubicBezTo>
                    <a:pt x="144054" y="42863"/>
                    <a:pt x="180249" y="66675"/>
                    <a:pt x="185964" y="71438"/>
                  </a:cubicBezTo>
                  <a:cubicBezTo>
                    <a:pt x="191679" y="75247"/>
                    <a:pt x="199299" y="75247"/>
                    <a:pt x="205014" y="71438"/>
                  </a:cubicBezTo>
                  <a:cubicBezTo>
                    <a:pt x="205014" y="71438"/>
                    <a:pt x="209776" y="116205"/>
                    <a:pt x="195489" y="122872"/>
                  </a:cubicBezTo>
                  <a:cubicBezTo>
                    <a:pt x="172629" y="132397"/>
                    <a:pt x="147864" y="138113"/>
                    <a:pt x="124051" y="140970"/>
                  </a:cubicBezTo>
                  <a:cubicBezTo>
                    <a:pt x="105001" y="141922"/>
                    <a:pt x="27849" y="140970"/>
                    <a:pt x="18324" y="129540"/>
                  </a:cubicBezTo>
                  <a:cubicBezTo>
                    <a:pt x="8799" y="118110"/>
                    <a:pt x="-1679" y="102870"/>
                    <a:pt x="226" y="9429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E12CAFF-8B83-485B-B7C8-BC1441E508DD}"/>
                </a:ext>
              </a:extLst>
            </p:cNvPr>
            <p:cNvSpPr/>
            <p:nvPr/>
          </p:nvSpPr>
          <p:spPr>
            <a:xfrm>
              <a:off x="1820105" y="2071264"/>
              <a:ext cx="10010" cy="20955"/>
            </a:xfrm>
            <a:custGeom>
              <a:avLst/>
              <a:gdLst>
                <a:gd name="connsiteX0" fmla="*/ 10010 w 10010"/>
                <a:gd name="connsiteY0" fmla="*/ 0 h 20955"/>
                <a:gd name="connsiteX1" fmla="*/ 485 w 10010"/>
                <a:gd name="connsiteY1" fmla="*/ 20955 h 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010" h="20955">
                  <a:moveTo>
                    <a:pt x="10010" y="0"/>
                  </a:moveTo>
                  <a:cubicBezTo>
                    <a:pt x="2390" y="3810"/>
                    <a:pt x="-1420" y="12383"/>
                    <a:pt x="485" y="2095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CAE3F4B-9B22-4115-8B4A-A36A4F2859A5}"/>
                </a:ext>
              </a:extLst>
            </p:cNvPr>
            <p:cNvSpPr/>
            <p:nvPr/>
          </p:nvSpPr>
          <p:spPr>
            <a:xfrm>
              <a:off x="1793920" y="1926485"/>
              <a:ext cx="21207" cy="85725"/>
            </a:xfrm>
            <a:custGeom>
              <a:avLst/>
              <a:gdLst>
                <a:gd name="connsiteX0" fmla="*/ 1905 w 21207"/>
                <a:gd name="connsiteY0" fmla="*/ 9525 h 85725"/>
                <a:gd name="connsiteX1" fmla="*/ 20002 w 21207"/>
                <a:gd name="connsiteY1" fmla="*/ 0 h 85725"/>
                <a:gd name="connsiteX2" fmla="*/ 0 w 21207"/>
                <a:gd name="connsiteY2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207" h="85725">
                  <a:moveTo>
                    <a:pt x="1905" y="9525"/>
                  </a:moveTo>
                  <a:cubicBezTo>
                    <a:pt x="8573" y="7620"/>
                    <a:pt x="15240" y="3810"/>
                    <a:pt x="20002" y="0"/>
                  </a:cubicBezTo>
                  <a:cubicBezTo>
                    <a:pt x="20002" y="0"/>
                    <a:pt x="28575" y="63818"/>
                    <a:pt x="0" y="8572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A41793E-6CEC-49B6-957D-9BC6892B3C35}"/>
                </a:ext>
              </a:extLst>
            </p:cNvPr>
            <p:cNvSpPr/>
            <p:nvPr/>
          </p:nvSpPr>
          <p:spPr>
            <a:xfrm>
              <a:off x="1295022" y="1870982"/>
              <a:ext cx="438890" cy="326965"/>
            </a:xfrm>
            <a:custGeom>
              <a:avLst/>
              <a:gdLst>
                <a:gd name="connsiteX0" fmla="*/ 361738 w 438890"/>
                <a:gd name="connsiteY0" fmla="*/ 256480 h 326965"/>
                <a:gd name="connsiteX1" fmla="*/ 344593 w 438890"/>
                <a:gd name="connsiteY1" fmla="*/ 326965 h 326965"/>
                <a:gd name="connsiteX2" fmla="*/ 302683 w 438890"/>
                <a:gd name="connsiteY2" fmla="*/ 326965 h 326965"/>
                <a:gd name="connsiteX3" fmla="*/ 289348 w 438890"/>
                <a:gd name="connsiteY3" fmla="*/ 256480 h 326965"/>
                <a:gd name="connsiteX4" fmla="*/ 114088 w 438890"/>
                <a:gd name="connsiteY4" fmla="*/ 256480 h 326965"/>
                <a:gd name="connsiteX5" fmla="*/ 95991 w 438890"/>
                <a:gd name="connsiteY5" fmla="*/ 326965 h 326965"/>
                <a:gd name="connsiteX6" fmla="*/ 51223 w 438890"/>
                <a:gd name="connsiteY6" fmla="*/ 326965 h 326965"/>
                <a:gd name="connsiteX7" fmla="*/ 43603 w 438890"/>
                <a:gd name="connsiteY7" fmla="*/ 251718 h 326965"/>
                <a:gd name="connsiteX8" fmla="*/ 43603 w 438890"/>
                <a:gd name="connsiteY8" fmla="*/ 49788 h 326965"/>
                <a:gd name="connsiteX9" fmla="*/ 330306 w 438890"/>
                <a:gd name="connsiteY9" fmla="*/ 28833 h 326965"/>
                <a:gd name="connsiteX10" fmla="*/ 438891 w 438890"/>
                <a:gd name="connsiteY10" fmla="*/ 65028 h 326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8890" h="326965">
                  <a:moveTo>
                    <a:pt x="361738" y="256480"/>
                  </a:moveTo>
                  <a:lnTo>
                    <a:pt x="344593" y="326965"/>
                  </a:lnTo>
                  <a:lnTo>
                    <a:pt x="302683" y="326965"/>
                  </a:lnTo>
                  <a:lnTo>
                    <a:pt x="289348" y="256480"/>
                  </a:lnTo>
                  <a:cubicBezTo>
                    <a:pt x="289348" y="256480"/>
                    <a:pt x="219816" y="276483"/>
                    <a:pt x="114088" y="256480"/>
                  </a:cubicBezTo>
                  <a:lnTo>
                    <a:pt x="95991" y="326965"/>
                  </a:lnTo>
                  <a:lnTo>
                    <a:pt x="51223" y="326965"/>
                  </a:lnTo>
                  <a:lnTo>
                    <a:pt x="43603" y="251718"/>
                  </a:lnTo>
                  <a:cubicBezTo>
                    <a:pt x="43603" y="251718"/>
                    <a:pt x="-54504" y="147895"/>
                    <a:pt x="43603" y="49788"/>
                  </a:cubicBezTo>
                  <a:cubicBezTo>
                    <a:pt x="141711" y="-48320"/>
                    <a:pt x="330306" y="28833"/>
                    <a:pt x="330306" y="28833"/>
                  </a:cubicBezTo>
                  <a:cubicBezTo>
                    <a:pt x="330306" y="28833"/>
                    <a:pt x="426508" y="38358"/>
                    <a:pt x="438891" y="6502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A087E46-4D5D-42F8-8F03-7B36F9645AD2}"/>
                </a:ext>
              </a:extLst>
            </p:cNvPr>
            <p:cNvSpPr/>
            <p:nvPr/>
          </p:nvSpPr>
          <p:spPr>
            <a:xfrm>
              <a:off x="1431018" y="1745491"/>
              <a:ext cx="169544" cy="111460"/>
            </a:xfrm>
            <a:custGeom>
              <a:avLst/>
              <a:gdLst>
                <a:gd name="connsiteX0" fmla="*/ 952 w 169544"/>
                <a:gd name="connsiteY0" fmla="*/ 95268 h 111460"/>
                <a:gd name="connsiteX1" fmla="*/ 0 w 169544"/>
                <a:gd name="connsiteY1" fmla="*/ 81933 h 111460"/>
                <a:gd name="connsiteX2" fmla="*/ 87630 w 169544"/>
                <a:gd name="connsiteY2" fmla="*/ 18 h 111460"/>
                <a:gd name="connsiteX3" fmla="*/ 169545 w 169544"/>
                <a:gd name="connsiteY3" fmla="*/ 81933 h 111460"/>
                <a:gd name="connsiteX4" fmla="*/ 164783 w 169544"/>
                <a:gd name="connsiteY4" fmla="*/ 111461 h 1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544" h="111460">
                  <a:moveTo>
                    <a:pt x="952" y="95268"/>
                  </a:moveTo>
                  <a:cubicBezTo>
                    <a:pt x="0" y="90506"/>
                    <a:pt x="0" y="86696"/>
                    <a:pt x="0" y="81933"/>
                  </a:cubicBezTo>
                  <a:cubicBezTo>
                    <a:pt x="1905" y="35261"/>
                    <a:pt x="40957" y="-934"/>
                    <a:pt x="87630" y="18"/>
                  </a:cubicBezTo>
                  <a:cubicBezTo>
                    <a:pt x="132397" y="1923"/>
                    <a:pt x="167640" y="37166"/>
                    <a:pt x="169545" y="81933"/>
                  </a:cubicBezTo>
                  <a:cubicBezTo>
                    <a:pt x="169545" y="91458"/>
                    <a:pt x="167640" y="101936"/>
                    <a:pt x="164783" y="111461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" name="Graphic 47">
            <a:extLst>
              <a:ext uri="{FF2B5EF4-FFF2-40B4-BE49-F238E27FC236}">
                <a16:creationId xmlns:a16="http://schemas.microsoft.com/office/drawing/2014/main" id="{3691DBC0-2128-45F0-A75F-3B0D9B144E08}"/>
              </a:ext>
            </a:extLst>
          </p:cNvPr>
          <p:cNvGrpSpPr/>
          <p:nvPr/>
        </p:nvGrpSpPr>
        <p:grpSpPr>
          <a:xfrm>
            <a:off x="9930725" y="1742652"/>
            <a:ext cx="593407" cy="448627"/>
            <a:chOff x="9930725" y="1742652"/>
            <a:chExt cx="593407" cy="448627"/>
          </a:xfrm>
          <a:noFill/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3BB13DC-F682-4C21-9054-68DC67331C71}"/>
                </a:ext>
              </a:extLst>
            </p:cNvPr>
            <p:cNvSpPr/>
            <p:nvPr/>
          </p:nvSpPr>
          <p:spPr>
            <a:xfrm>
              <a:off x="9930725" y="1742652"/>
              <a:ext cx="593407" cy="342899"/>
            </a:xfrm>
            <a:custGeom>
              <a:avLst/>
              <a:gdLst>
                <a:gd name="connsiteX0" fmla="*/ 0 w 593407"/>
                <a:gd name="connsiteY0" fmla="*/ 0 h 342899"/>
                <a:gd name="connsiteX1" fmla="*/ 97155 w 593407"/>
                <a:gd name="connsiteY1" fmla="*/ 0 h 342899"/>
                <a:gd name="connsiteX2" fmla="*/ 129540 w 593407"/>
                <a:gd name="connsiteY2" fmla="*/ 116205 h 342899"/>
                <a:gd name="connsiteX3" fmla="*/ 593408 w 593407"/>
                <a:gd name="connsiteY3" fmla="*/ 116205 h 342899"/>
                <a:gd name="connsiteX4" fmla="*/ 525780 w 593407"/>
                <a:gd name="connsiteY4" fmla="*/ 342900 h 342899"/>
                <a:gd name="connsiteX5" fmla="*/ 202883 w 593407"/>
                <a:gd name="connsiteY5" fmla="*/ 342900 h 342899"/>
                <a:gd name="connsiteX6" fmla="*/ 129540 w 593407"/>
                <a:gd name="connsiteY6" fmla="*/ 116205 h 34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3407" h="342899">
                  <a:moveTo>
                    <a:pt x="0" y="0"/>
                  </a:moveTo>
                  <a:lnTo>
                    <a:pt x="97155" y="0"/>
                  </a:lnTo>
                  <a:lnTo>
                    <a:pt x="129540" y="116205"/>
                  </a:lnTo>
                  <a:lnTo>
                    <a:pt x="593408" y="116205"/>
                  </a:lnTo>
                  <a:lnTo>
                    <a:pt x="525780" y="342900"/>
                  </a:lnTo>
                  <a:lnTo>
                    <a:pt x="202883" y="342900"/>
                  </a:lnTo>
                  <a:lnTo>
                    <a:pt x="129540" y="11620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9C039A0-6E47-4408-9DC7-D0E3023FE7B1}"/>
                </a:ext>
              </a:extLst>
            </p:cNvPr>
            <p:cNvSpPr/>
            <p:nvPr/>
          </p:nvSpPr>
          <p:spPr>
            <a:xfrm>
              <a:off x="10127892" y="2126510"/>
              <a:ext cx="64769" cy="64770"/>
            </a:xfrm>
            <a:custGeom>
              <a:avLst/>
              <a:gdLst>
                <a:gd name="connsiteX0" fmla="*/ 64770 w 64769"/>
                <a:gd name="connsiteY0" fmla="*/ 32385 h 64770"/>
                <a:gd name="connsiteX1" fmla="*/ 32385 w 64769"/>
                <a:gd name="connsiteY1" fmla="*/ 64770 h 64770"/>
                <a:gd name="connsiteX2" fmla="*/ 0 w 64769"/>
                <a:gd name="connsiteY2" fmla="*/ 32385 h 64770"/>
                <a:gd name="connsiteX3" fmla="*/ 32385 w 64769"/>
                <a:gd name="connsiteY3" fmla="*/ 0 h 64770"/>
                <a:gd name="connsiteX4" fmla="*/ 32385 w 64769"/>
                <a:gd name="connsiteY4" fmla="*/ 0 h 64770"/>
                <a:gd name="connsiteX5" fmla="*/ 64770 w 64769"/>
                <a:gd name="connsiteY5" fmla="*/ 32385 h 64770"/>
                <a:gd name="connsiteX6" fmla="*/ 64770 w 64769"/>
                <a:gd name="connsiteY6" fmla="*/ 32385 h 64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769" h="64770">
                  <a:moveTo>
                    <a:pt x="64770" y="32385"/>
                  </a:moveTo>
                  <a:cubicBezTo>
                    <a:pt x="64770" y="50483"/>
                    <a:pt x="50482" y="64770"/>
                    <a:pt x="32385" y="64770"/>
                  </a:cubicBezTo>
                  <a:cubicBezTo>
                    <a:pt x="14288" y="64770"/>
                    <a:pt x="0" y="50483"/>
                    <a:pt x="0" y="32385"/>
                  </a:cubicBezTo>
                  <a:cubicBezTo>
                    <a:pt x="0" y="14288"/>
                    <a:pt x="14288" y="0"/>
                    <a:pt x="32385" y="0"/>
                  </a:cubicBezTo>
                  <a:lnTo>
                    <a:pt x="32385" y="0"/>
                  </a:lnTo>
                  <a:cubicBezTo>
                    <a:pt x="49530" y="0"/>
                    <a:pt x="64770" y="14288"/>
                    <a:pt x="64770" y="32385"/>
                  </a:cubicBezTo>
                  <a:lnTo>
                    <a:pt x="64770" y="3238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332E7AA-466E-4068-8947-6439CBA31DE7}"/>
                </a:ext>
              </a:extLst>
            </p:cNvPr>
            <p:cNvSpPr/>
            <p:nvPr/>
          </p:nvSpPr>
          <p:spPr>
            <a:xfrm>
              <a:off x="10391734" y="2126510"/>
              <a:ext cx="64770" cy="64770"/>
            </a:xfrm>
            <a:custGeom>
              <a:avLst/>
              <a:gdLst>
                <a:gd name="connsiteX0" fmla="*/ 64770 w 64770"/>
                <a:gd name="connsiteY0" fmla="*/ 32385 h 64770"/>
                <a:gd name="connsiteX1" fmla="*/ 32385 w 64770"/>
                <a:gd name="connsiteY1" fmla="*/ 64770 h 64770"/>
                <a:gd name="connsiteX2" fmla="*/ 0 w 64770"/>
                <a:gd name="connsiteY2" fmla="*/ 32385 h 64770"/>
                <a:gd name="connsiteX3" fmla="*/ 32385 w 64770"/>
                <a:gd name="connsiteY3" fmla="*/ 0 h 64770"/>
                <a:gd name="connsiteX4" fmla="*/ 64770 w 64770"/>
                <a:gd name="connsiteY4" fmla="*/ 32385 h 64770"/>
                <a:gd name="connsiteX5" fmla="*/ 64770 w 64770"/>
                <a:gd name="connsiteY5" fmla="*/ 32385 h 64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770" h="64770">
                  <a:moveTo>
                    <a:pt x="64770" y="32385"/>
                  </a:moveTo>
                  <a:cubicBezTo>
                    <a:pt x="64770" y="50483"/>
                    <a:pt x="50483" y="64770"/>
                    <a:pt x="32385" y="64770"/>
                  </a:cubicBezTo>
                  <a:cubicBezTo>
                    <a:pt x="14288" y="64770"/>
                    <a:pt x="0" y="50483"/>
                    <a:pt x="0" y="32385"/>
                  </a:cubicBezTo>
                  <a:cubicBezTo>
                    <a:pt x="0" y="14288"/>
                    <a:pt x="14288" y="0"/>
                    <a:pt x="32385" y="0"/>
                  </a:cubicBezTo>
                  <a:cubicBezTo>
                    <a:pt x="50483" y="0"/>
                    <a:pt x="64770" y="14288"/>
                    <a:pt x="64770" y="32385"/>
                  </a:cubicBezTo>
                  <a:lnTo>
                    <a:pt x="64770" y="3238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1D279C0-4C0D-4115-B25C-CB23B9334F21}"/>
                </a:ext>
              </a:extLst>
            </p:cNvPr>
            <p:cNvSpPr/>
            <p:nvPr/>
          </p:nvSpPr>
          <p:spPr>
            <a:xfrm>
              <a:off x="10130750" y="1858857"/>
              <a:ext cx="58102" cy="226695"/>
            </a:xfrm>
            <a:custGeom>
              <a:avLst/>
              <a:gdLst>
                <a:gd name="connsiteX0" fmla="*/ 0 w 58102"/>
                <a:gd name="connsiteY0" fmla="*/ 0 h 226695"/>
                <a:gd name="connsiteX1" fmla="*/ 58102 w 58102"/>
                <a:gd name="connsiteY1" fmla="*/ 226695 h 226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102" h="226695">
                  <a:moveTo>
                    <a:pt x="0" y="0"/>
                  </a:moveTo>
                  <a:lnTo>
                    <a:pt x="58102" y="22669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D50E8F1-F98B-45FC-8AC7-1B371DE7C2F2}"/>
                </a:ext>
              </a:extLst>
            </p:cNvPr>
            <p:cNvSpPr/>
            <p:nvPr/>
          </p:nvSpPr>
          <p:spPr>
            <a:xfrm>
              <a:off x="10398402" y="1858857"/>
              <a:ext cx="57150" cy="226695"/>
            </a:xfrm>
            <a:custGeom>
              <a:avLst/>
              <a:gdLst>
                <a:gd name="connsiteX0" fmla="*/ 57150 w 57150"/>
                <a:gd name="connsiteY0" fmla="*/ 0 h 226695"/>
                <a:gd name="connsiteX1" fmla="*/ 0 w 57150"/>
                <a:gd name="connsiteY1" fmla="*/ 226695 h 226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226695">
                  <a:moveTo>
                    <a:pt x="57150" y="0"/>
                  </a:moveTo>
                  <a:lnTo>
                    <a:pt x="0" y="22669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EA9A877-AC5C-466A-A330-BAB47094FFC2}"/>
                </a:ext>
              </a:extLst>
            </p:cNvPr>
            <p:cNvSpPr/>
            <p:nvPr/>
          </p:nvSpPr>
          <p:spPr>
            <a:xfrm>
              <a:off x="10206950" y="1858857"/>
              <a:ext cx="30479" cy="226695"/>
            </a:xfrm>
            <a:custGeom>
              <a:avLst/>
              <a:gdLst>
                <a:gd name="connsiteX0" fmla="*/ 0 w 30479"/>
                <a:gd name="connsiteY0" fmla="*/ 0 h 226695"/>
                <a:gd name="connsiteX1" fmla="*/ 30480 w 30479"/>
                <a:gd name="connsiteY1" fmla="*/ 226695 h 226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79" h="226695">
                  <a:moveTo>
                    <a:pt x="0" y="0"/>
                  </a:moveTo>
                  <a:lnTo>
                    <a:pt x="30480" y="22669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4C3832C-5D07-49EF-8BEB-A444466E7EAB}"/>
                </a:ext>
              </a:extLst>
            </p:cNvPr>
            <p:cNvSpPr/>
            <p:nvPr/>
          </p:nvSpPr>
          <p:spPr>
            <a:xfrm>
              <a:off x="10348872" y="1858857"/>
              <a:ext cx="30480" cy="226695"/>
            </a:xfrm>
            <a:custGeom>
              <a:avLst/>
              <a:gdLst>
                <a:gd name="connsiteX0" fmla="*/ 30480 w 30480"/>
                <a:gd name="connsiteY0" fmla="*/ 0 h 226695"/>
                <a:gd name="connsiteX1" fmla="*/ 0 w 30480"/>
                <a:gd name="connsiteY1" fmla="*/ 226695 h 226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" h="226695">
                  <a:moveTo>
                    <a:pt x="30480" y="0"/>
                  </a:moveTo>
                  <a:lnTo>
                    <a:pt x="0" y="22669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1ECAAA9-843C-4A8A-93F6-D920878F18B7}"/>
                </a:ext>
              </a:extLst>
            </p:cNvPr>
            <p:cNvSpPr/>
            <p:nvPr/>
          </p:nvSpPr>
          <p:spPr>
            <a:xfrm>
              <a:off x="10298390" y="1858857"/>
              <a:ext cx="9525" cy="226695"/>
            </a:xfrm>
            <a:custGeom>
              <a:avLst/>
              <a:gdLst>
                <a:gd name="connsiteX0" fmla="*/ 0 w 9525"/>
                <a:gd name="connsiteY0" fmla="*/ 226695 h 226695"/>
                <a:gd name="connsiteX1" fmla="*/ 0 w 9525"/>
                <a:gd name="connsiteY1" fmla="*/ 0 h 226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26695">
                  <a:moveTo>
                    <a:pt x="0" y="22669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506C16F-062C-49AB-B0BB-9A470812E346}"/>
                </a:ext>
              </a:extLst>
            </p:cNvPr>
            <p:cNvSpPr/>
            <p:nvPr/>
          </p:nvSpPr>
          <p:spPr>
            <a:xfrm>
              <a:off x="10080267" y="1921722"/>
              <a:ext cx="419100" cy="9525"/>
            </a:xfrm>
            <a:custGeom>
              <a:avLst/>
              <a:gdLst>
                <a:gd name="connsiteX0" fmla="*/ 0 w 419100"/>
                <a:gd name="connsiteY0" fmla="*/ 0 h 9525"/>
                <a:gd name="connsiteX1" fmla="*/ 419100 w 4191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9100" h="9525">
                  <a:moveTo>
                    <a:pt x="0" y="0"/>
                  </a:moveTo>
                  <a:lnTo>
                    <a:pt x="41910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B60DCCA-1B6E-43AA-99C8-F6BA734EB8F1}"/>
                </a:ext>
              </a:extLst>
            </p:cNvPr>
            <p:cNvSpPr/>
            <p:nvPr/>
          </p:nvSpPr>
          <p:spPr>
            <a:xfrm>
              <a:off x="10106937" y="2003637"/>
              <a:ext cx="369570" cy="9525"/>
            </a:xfrm>
            <a:custGeom>
              <a:avLst/>
              <a:gdLst>
                <a:gd name="connsiteX0" fmla="*/ 0 w 369570"/>
                <a:gd name="connsiteY0" fmla="*/ 0 h 9525"/>
                <a:gd name="connsiteX1" fmla="*/ 369570 w 36957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9570" h="9525">
                  <a:moveTo>
                    <a:pt x="0" y="0"/>
                  </a:moveTo>
                  <a:lnTo>
                    <a:pt x="36957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51" name="Graphic 57">
            <a:extLst>
              <a:ext uri="{FF2B5EF4-FFF2-40B4-BE49-F238E27FC236}">
                <a16:creationId xmlns:a16="http://schemas.microsoft.com/office/drawing/2014/main" id="{2D3FB59C-6219-4BE1-A7C1-ECB780BF2FD0}"/>
              </a:ext>
            </a:extLst>
          </p:cNvPr>
          <p:cNvGrpSpPr/>
          <p:nvPr/>
        </p:nvGrpSpPr>
        <p:grpSpPr>
          <a:xfrm>
            <a:off x="9968825" y="3571307"/>
            <a:ext cx="511492" cy="268605"/>
            <a:chOff x="9968825" y="3571307"/>
            <a:chExt cx="511492" cy="268605"/>
          </a:xfrm>
          <a:noFill/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DEC7F2B-BEB0-45EB-B369-F4388DB827D1}"/>
                </a:ext>
              </a:extLst>
            </p:cNvPr>
            <p:cNvSpPr/>
            <p:nvPr/>
          </p:nvSpPr>
          <p:spPr>
            <a:xfrm>
              <a:off x="10226952" y="3693227"/>
              <a:ext cx="62865" cy="93345"/>
            </a:xfrm>
            <a:custGeom>
              <a:avLst/>
              <a:gdLst>
                <a:gd name="connsiteX0" fmla="*/ 62865 w 62865"/>
                <a:gd name="connsiteY0" fmla="*/ 18098 h 93345"/>
                <a:gd name="connsiteX1" fmla="*/ 44768 w 62865"/>
                <a:gd name="connsiteY1" fmla="*/ 0 h 93345"/>
                <a:gd name="connsiteX2" fmla="*/ 18098 w 62865"/>
                <a:gd name="connsiteY2" fmla="*/ 0 h 93345"/>
                <a:gd name="connsiteX3" fmla="*/ 0 w 62865"/>
                <a:gd name="connsiteY3" fmla="*/ 18098 h 93345"/>
                <a:gd name="connsiteX4" fmla="*/ 0 w 62865"/>
                <a:gd name="connsiteY4" fmla="*/ 28575 h 93345"/>
                <a:gd name="connsiteX5" fmla="*/ 18098 w 62865"/>
                <a:gd name="connsiteY5" fmla="*/ 46673 h 93345"/>
                <a:gd name="connsiteX6" fmla="*/ 44768 w 62865"/>
                <a:gd name="connsiteY6" fmla="*/ 46673 h 93345"/>
                <a:gd name="connsiteX7" fmla="*/ 62865 w 62865"/>
                <a:gd name="connsiteY7" fmla="*/ 64770 h 93345"/>
                <a:gd name="connsiteX8" fmla="*/ 62865 w 62865"/>
                <a:gd name="connsiteY8" fmla="*/ 75248 h 93345"/>
                <a:gd name="connsiteX9" fmla="*/ 44768 w 62865"/>
                <a:gd name="connsiteY9" fmla="*/ 93345 h 93345"/>
                <a:gd name="connsiteX10" fmla="*/ 18098 w 62865"/>
                <a:gd name="connsiteY10" fmla="*/ 93345 h 93345"/>
                <a:gd name="connsiteX11" fmla="*/ 0 w 62865"/>
                <a:gd name="connsiteY11" fmla="*/ 75248 h 93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2865" h="93345">
                  <a:moveTo>
                    <a:pt x="62865" y="18098"/>
                  </a:moveTo>
                  <a:cubicBezTo>
                    <a:pt x="62865" y="8573"/>
                    <a:pt x="55245" y="0"/>
                    <a:pt x="44768" y="0"/>
                  </a:cubicBezTo>
                  <a:lnTo>
                    <a:pt x="18098" y="0"/>
                  </a:lnTo>
                  <a:cubicBezTo>
                    <a:pt x="8573" y="0"/>
                    <a:pt x="0" y="7620"/>
                    <a:pt x="0" y="18098"/>
                  </a:cubicBezTo>
                  <a:lnTo>
                    <a:pt x="0" y="28575"/>
                  </a:lnTo>
                  <a:cubicBezTo>
                    <a:pt x="0" y="38100"/>
                    <a:pt x="7620" y="46673"/>
                    <a:pt x="18098" y="46673"/>
                  </a:cubicBezTo>
                  <a:lnTo>
                    <a:pt x="44768" y="46673"/>
                  </a:lnTo>
                  <a:cubicBezTo>
                    <a:pt x="54293" y="46673"/>
                    <a:pt x="62865" y="54292"/>
                    <a:pt x="62865" y="64770"/>
                  </a:cubicBezTo>
                  <a:lnTo>
                    <a:pt x="62865" y="75248"/>
                  </a:lnTo>
                  <a:cubicBezTo>
                    <a:pt x="62865" y="84773"/>
                    <a:pt x="55245" y="93345"/>
                    <a:pt x="44768" y="93345"/>
                  </a:cubicBezTo>
                  <a:lnTo>
                    <a:pt x="18098" y="93345"/>
                  </a:lnTo>
                  <a:cubicBezTo>
                    <a:pt x="8573" y="93345"/>
                    <a:pt x="0" y="85725"/>
                    <a:pt x="0" y="7524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F2C51BD-ACE9-4A7D-846B-26593F5EDDD9}"/>
                </a:ext>
              </a:extLst>
            </p:cNvPr>
            <p:cNvSpPr/>
            <p:nvPr/>
          </p:nvSpPr>
          <p:spPr>
            <a:xfrm>
              <a:off x="10259337" y="3675130"/>
              <a:ext cx="9525" cy="18097"/>
            </a:xfrm>
            <a:custGeom>
              <a:avLst/>
              <a:gdLst>
                <a:gd name="connsiteX0" fmla="*/ 0 w 9525"/>
                <a:gd name="connsiteY0" fmla="*/ 18098 h 18097"/>
                <a:gd name="connsiteX1" fmla="*/ 0 w 9525"/>
                <a:gd name="connsiteY1" fmla="*/ 0 h 1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8097">
                  <a:moveTo>
                    <a:pt x="0" y="1809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1E04D09-B355-4550-92BB-0D5822057920}"/>
                </a:ext>
              </a:extLst>
            </p:cNvPr>
            <p:cNvSpPr/>
            <p:nvPr/>
          </p:nvSpPr>
          <p:spPr>
            <a:xfrm>
              <a:off x="10259337" y="3786572"/>
              <a:ext cx="9525" cy="18097"/>
            </a:xfrm>
            <a:custGeom>
              <a:avLst/>
              <a:gdLst>
                <a:gd name="connsiteX0" fmla="*/ 0 w 9525"/>
                <a:gd name="connsiteY0" fmla="*/ 18097 h 18097"/>
                <a:gd name="connsiteX1" fmla="*/ 0 w 9525"/>
                <a:gd name="connsiteY1" fmla="*/ 0 h 1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8097">
                  <a:moveTo>
                    <a:pt x="0" y="18097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B9B84D6-CC9E-4E12-B230-BEE2F61CCD45}"/>
                </a:ext>
              </a:extLst>
            </p:cNvPr>
            <p:cNvSpPr/>
            <p:nvPr/>
          </p:nvSpPr>
          <p:spPr>
            <a:xfrm>
              <a:off x="10038357" y="3639887"/>
              <a:ext cx="441960" cy="200025"/>
            </a:xfrm>
            <a:custGeom>
              <a:avLst/>
              <a:gdLst>
                <a:gd name="connsiteX0" fmla="*/ 0 w 441960"/>
                <a:gd name="connsiteY0" fmla="*/ 0 h 200025"/>
                <a:gd name="connsiteX1" fmla="*/ 441960 w 441960"/>
                <a:gd name="connsiteY1" fmla="*/ 0 h 200025"/>
                <a:gd name="connsiteX2" fmla="*/ 441960 w 441960"/>
                <a:gd name="connsiteY2" fmla="*/ 200025 h 200025"/>
                <a:gd name="connsiteX3" fmla="*/ 0 w 441960"/>
                <a:gd name="connsiteY3" fmla="*/ 200025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1960" h="200025">
                  <a:moveTo>
                    <a:pt x="0" y="0"/>
                  </a:moveTo>
                  <a:lnTo>
                    <a:pt x="441960" y="0"/>
                  </a:lnTo>
                  <a:lnTo>
                    <a:pt x="441960" y="200025"/>
                  </a:lnTo>
                  <a:lnTo>
                    <a:pt x="0" y="20002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5D71287-A7FA-4E39-98FB-9C0FB01C3D13}"/>
                </a:ext>
              </a:extLst>
            </p:cNvPr>
            <p:cNvSpPr/>
            <p:nvPr/>
          </p:nvSpPr>
          <p:spPr>
            <a:xfrm>
              <a:off x="10319345" y="3639887"/>
              <a:ext cx="30539" cy="200025"/>
            </a:xfrm>
            <a:custGeom>
              <a:avLst/>
              <a:gdLst>
                <a:gd name="connsiteX0" fmla="*/ 0 w 30539"/>
                <a:gd name="connsiteY0" fmla="*/ 0 h 200025"/>
                <a:gd name="connsiteX1" fmla="*/ 30480 w 30539"/>
                <a:gd name="connsiteY1" fmla="*/ 100013 h 200025"/>
                <a:gd name="connsiteX2" fmla="*/ 0 w 30539"/>
                <a:gd name="connsiteY2" fmla="*/ 200025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539" h="200025">
                  <a:moveTo>
                    <a:pt x="0" y="0"/>
                  </a:moveTo>
                  <a:cubicBezTo>
                    <a:pt x="20955" y="29527"/>
                    <a:pt x="31433" y="64770"/>
                    <a:pt x="30480" y="100013"/>
                  </a:cubicBezTo>
                  <a:cubicBezTo>
                    <a:pt x="31433" y="136207"/>
                    <a:pt x="20955" y="170498"/>
                    <a:pt x="0" y="20002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3ED6BD3-5E53-4301-A18E-4BE063673982}"/>
                </a:ext>
              </a:extLst>
            </p:cNvPr>
            <p:cNvSpPr/>
            <p:nvPr/>
          </p:nvSpPr>
          <p:spPr>
            <a:xfrm>
              <a:off x="10167837" y="3639887"/>
              <a:ext cx="30539" cy="200025"/>
            </a:xfrm>
            <a:custGeom>
              <a:avLst/>
              <a:gdLst>
                <a:gd name="connsiteX0" fmla="*/ 30540 w 30539"/>
                <a:gd name="connsiteY0" fmla="*/ 200025 h 200025"/>
                <a:gd name="connsiteX1" fmla="*/ 60 w 30539"/>
                <a:gd name="connsiteY1" fmla="*/ 100013 h 200025"/>
                <a:gd name="connsiteX2" fmla="*/ 30540 w 30539"/>
                <a:gd name="connsiteY2" fmla="*/ 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539" h="200025">
                  <a:moveTo>
                    <a:pt x="30540" y="200025"/>
                  </a:moveTo>
                  <a:cubicBezTo>
                    <a:pt x="9585" y="170498"/>
                    <a:pt x="-893" y="135255"/>
                    <a:pt x="60" y="100013"/>
                  </a:cubicBezTo>
                  <a:cubicBezTo>
                    <a:pt x="-893" y="63817"/>
                    <a:pt x="9585" y="29527"/>
                    <a:pt x="3054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34BF8BC-F066-4FBF-9BAE-58D95D78FAE2}"/>
                </a:ext>
              </a:extLst>
            </p:cNvPr>
            <p:cNvSpPr/>
            <p:nvPr/>
          </p:nvSpPr>
          <p:spPr>
            <a:xfrm>
              <a:off x="10038357" y="3639887"/>
              <a:ext cx="77152" cy="77152"/>
            </a:xfrm>
            <a:custGeom>
              <a:avLst/>
              <a:gdLst>
                <a:gd name="connsiteX0" fmla="*/ 77152 w 77152"/>
                <a:gd name="connsiteY0" fmla="*/ 0 h 77152"/>
                <a:gd name="connsiteX1" fmla="*/ 0 w 77152"/>
                <a:gd name="connsiteY1" fmla="*/ 77152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152" h="77152">
                  <a:moveTo>
                    <a:pt x="77152" y="0"/>
                  </a:moveTo>
                  <a:cubicBezTo>
                    <a:pt x="77152" y="42863"/>
                    <a:pt x="42863" y="77152"/>
                    <a:pt x="0" y="77152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3EB7D77-59D1-4757-9264-E835E6C4395D}"/>
                </a:ext>
              </a:extLst>
            </p:cNvPr>
            <p:cNvSpPr/>
            <p:nvPr/>
          </p:nvSpPr>
          <p:spPr>
            <a:xfrm>
              <a:off x="10403165" y="3639887"/>
              <a:ext cx="77152" cy="77152"/>
            </a:xfrm>
            <a:custGeom>
              <a:avLst/>
              <a:gdLst>
                <a:gd name="connsiteX0" fmla="*/ 0 w 77152"/>
                <a:gd name="connsiteY0" fmla="*/ 0 h 77152"/>
                <a:gd name="connsiteX1" fmla="*/ 77152 w 77152"/>
                <a:gd name="connsiteY1" fmla="*/ 77152 h 77152"/>
                <a:gd name="connsiteX2" fmla="*/ 77152 w 77152"/>
                <a:gd name="connsiteY2" fmla="*/ 77152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152" h="77152">
                  <a:moveTo>
                    <a:pt x="0" y="0"/>
                  </a:moveTo>
                  <a:cubicBezTo>
                    <a:pt x="0" y="42863"/>
                    <a:pt x="34290" y="77152"/>
                    <a:pt x="77152" y="77152"/>
                  </a:cubicBezTo>
                  <a:lnTo>
                    <a:pt x="77152" y="771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B5D599E1-8FFA-4CEB-8FFB-C5EE418DD8C6}"/>
                </a:ext>
              </a:extLst>
            </p:cNvPr>
            <p:cNvSpPr/>
            <p:nvPr/>
          </p:nvSpPr>
          <p:spPr>
            <a:xfrm>
              <a:off x="10038357" y="3762760"/>
              <a:ext cx="77152" cy="77152"/>
            </a:xfrm>
            <a:custGeom>
              <a:avLst/>
              <a:gdLst>
                <a:gd name="connsiteX0" fmla="*/ 77152 w 77152"/>
                <a:gd name="connsiteY0" fmla="*/ 77152 h 77152"/>
                <a:gd name="connsiteX1" fmla="*/ 0 w 77152"/>
                <a:gd name="connsiteY1" fmla="*/ 0 h 77152"/>
                <a:gd name="connsiteX2" fmla="*/ 0 w 77152"/>
                <a:gd name="connsiteY2" fmla="*/ 0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152" h="77152">
                  <a:moveTo>
                    <a:pt x="77152" y="77152"/>
                  </a:moveTo>
                  <a:cubicBezTo>
                    <a:pt x="77152" y="34290"/>
                    <a:pt x="42863" y="0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8699A71-DD62-4085-A12D-131667230B8B}"/>
                </a:ext>
              </a:extLst>
            </p:cNvPr>
            <p:cNvSpPr/>
            <p:nvPr/>
          </p:nvSpPr>
          <p:spPr>
            <a:xfrm>
              <a:off x="10403165" y="3762760"/>
              <a:ext cx="77152" cy="77152"/>
            </a:xfrm>
            <a:custGeom>
              <a:avLst/>
              <a:gdLst>
                <a:gd name="connsiteX0" fmla="*/ 0 w 77152"/>
                <a:gd name="connsiteY0" fmla="*/ 77152 h 77152"/>
                <a:gd name="connsiteX1" fmla="*/ 77152 w 77152"/>
                <a:gd name="connsiteY1" fmla="*/ 0 h 77152"/>
                <a:gd name="connsiteX2" fmla="*/ 77152 w 77152"/>
                <a:gd name="connsiteY2" fmla="*/ 0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152" h="77152">
                  <a:moveTo>
                    <a:pt x="0" y="77152"/>
                  </a:moveTo>
                  <a:cubicBezTo>
                    <a:pt x="0" y="34290"/>
                    <a:pt x="34290" y="0"/>
                    <a:pt x="77152" y="0"/>
                  </a:cubicBezTo>
                  <a:lnTo>
                    <a:pt x="77152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4708C9B-84E8-4571-A680-EF1FA1D0E2EA}"/>
                </a:ext>
              </a:extLst>
            </p:cNvPr>
            <p:cNvSpPr/>
            <p:nvPr/>
          </p:nvSpPr>
          <p:spPr>
            <a:xfrm>
              <a:off x="10005020" y="3604645"/>
              <a:ext cx="434339" cy="206692"/>
            </a:xfrm>
            <a:custGeom>
              <a:avLst/>
              <a:gdLst>
                <a:gd name="connsiteX0" fmla="*/ 0 w 434339"/>
                <a:gd name="connsiteY0" fmla="*/ 206693 h 206692"/>
                <a:gd name="connsiteX1" fmla="*/ 0 w 434339"/>
                <a:gd name="connsiteY1" fmla="*/ 0 h 206692"/>
                <a:gd name="connsiteX2" fmla="*/ 434340 w 434339"/>
                <a:gd name="connsiteY2" fmla="*/ 0 h 206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4339" h="206692">
                  <a:moveTo>
                    <a:pt x="0" y="206693"/>
                  </a:moveTo>
                  <a:lnTo>
                    <a:pt x="0" y="0"/>
                  </a:lnTo>
                  <a:lnTo>
                    <a:pt x="43434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B98E323D-2B3A-435A-B111-CD87EFEA81F1}"/>
                </a:ext>
              </a:extLst>
            </p:cNvPr>
            <p:cNvSpPr/>
            <p:nvPr/>
          </p:nvSpPr>
          <p:spPr>
            <a:xfrm>
              <a:off x="9968825" y="3571307"/>
              <a:ext cx="434340" cy="206692"/>
            </a:xfrm>
            <a:custGeom>
              <a:avLst/>
              <a:gdLst>
                <a:gd name="connsiteX0" fmla="*/ 0 w 434340"/>
                <a:gd name="connsiteY0" fmla="*/ 206693 h 206692"/>
                <a:gd name="connsiteX1" fmla="*/ 0 w 434340"/>
                <a:gd name="connsiteY1" fmla="*/ 0 h 206692"/>
                <a:gd name="connsiteX2" fmla="*/ 434340 w 434340"/>
                <a:gd name="connsiteY2" fmla="*/ 0 h 206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4340" h="206692">
                  <a:moveTo>
                    <a:pt x="0" y="206693"/>
                  </a:moveTo>
                  <a:lnTo>
                    <a:pt x="0" y="0"/>
                  </a:lnTo>
                  <a:lnTo>
                    <a:pt x="43434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5" name="Graphic 67">
            <a:extLst>
              <a:ext uri="{FF2B5EF4-FFF2-40B4-BE49-F238E27FC236}">
                <a16:creationId xmlns:a16="http://schemas.microsoft.com/office/drawing/2014/main" id="{4A9510B2-159F-4293-A2BF-20405B3DC5E0}"/>
              </a:ext>
            </a:extLst>
          </p:cNvPr>
          <p:cNvGrpSpPr/>
          <p:nvPr/>
        </p:nvGrpSpPr>
        <p:grpSpPr>
          <a:xfrm>
            <a:off x="10006877" y="5228512"/>
            <a:ext cx="432482" cy="426503"/>
            <a:chOff x="10006877" y="5228512"/>
            <a:chExt cx="432482" cy="426503"/>
          </a:xfrm>
          <a:noFill/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851AD018-2A1F-4E08-A272-33C8478A644A}"/>
                </a:ext>
              </a:extLst>
            </p:cNvPr>
            <p:cNvSpPr/>
            <p:nvPr/>
          </p:nvSpPr>
          <p:spPr>
            <a:xfrm>
              <a:off x="10006877" y="5243925"/>
              <a:ext cx="405638" cy="411089"/>
            </a:xfrm>
            <a:custGeom>
              <a:avLst/>
              <a:gdLst>
                <a:gd name="connsiteX0" fmla="*/ 1000 w 405638"/>
                <a:gd name="connsiteY0" fmla="*/ 127462 h 411089"/>
                <a:gd name="connsiteX1" fmla="*/ 51482 w 405638"/>
                <a:gd name="connsiteY1" fmla="*/ 9352 h 411089"/>
                <a:gd name="connsiteX2" fmla="*/ 55292 w 405638"/>
                <a:gd name="connsiteY2" fmla="*/ 6494 h 411089"/>
                <a:gd name="connsiteX3" fmla="*/ 97202 w 405638"/>
                <a:gd name="connsiteY3" fmla="*/ 9352 h 411089"/>
                <a:gd name="connsiteX4" fmla="*/ 136255 w 405638"/>
                <a:gd name="connsiteY4" fmla="*/ 48404 h 411089"/>
                <a:gd name="connsiteX5" fmla="*/ 136255 w 405638"/>
                <a:gd name="connsiteY5" fmla="*/ 94124 h 411089"/>
                <a:gd name="connsiteX6" fmla="*/ 118157 w 405638"/>
                <a:gd name="connsiteY6" fmla="*/ 117937 h 411089"/>
                <a:gd name="connsiteX7" fmla="*/ 111490 w 405638"/>
                <a:gd name="connsiteY7" fmla="*/ 167467 h 411089"/>
                <a:gd name="connsiteX8" fmla="*/ 241030 w 405638"/>
                <a:gd name="connsiteY8" fmla="*/ 302722 h 411089"/>
                <a:gd name="connsiteX9" fmla="*/ 282940 w 405638"/>
                <a:gd name="connsiteY9" fmla="*/ 293197 h 411089"/>
                <a:gd name="connsiteX10" fmla="*/ 312467 w 405638"/>
                <a:gd name="connsiteY10" fmla="*/ 270337 h 411089"/>
                <a:gd name="connsiteX11" fmla="*/ 358187 w 405638"/>
                <a:gd name="connsiteY11" fmla="*/ 270337 h 411089"/>
                <a:gd name="connsiteX12" fmla="*/ 396287 w 405638"/>
                <a:gd name="connsiteY12" fmla="*/ 309389 h 411089"/>
                <a:gd name="connsiteX13" fmla="*/ 399145 w 405638"/>
                <a:gd name="connsiteY13" fmla="*/ 352252 h 411089"/>
                <a:gd name="connsiteX14" fmla="*/ 396287 w 405638"/>
                <a:gd name="connsiteY14" fmla="*/ 355109 h 411089"/>
                <a:gd name="connsiteX15" fmla="*/ 243887 w 405638"/>
                <a:gd name="connsiteY15" fmla="*/ 406544 h 411089"/>
                <a:gd name="connsiteX16" fmla="*/ 101012 w 405638"/>
                <a:gd name="connsiteY16" fmla="*/ 317962 h 411089"/>
                <a:gd name="connsiteX17" fmla="*/ 1000 w 405638"/>
                <a:gd name="connsiteY17" fmla="*/ 127462 h 411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5638" h="411089">
                  <a:moveTo>
                    <a:pt x="1000" y="127462"/>
                  </a:moveTo>
                  <a:cubicBezTo>
                    <a:pt x="-4715" y="81742"/>
                    <a:pt x="14335" y="36974"/>
                    <a:pt x="51482" y="9352"/>
                  </a:cubicBezTo>
                  <a:lnTo>
                    <a:pt x="55292" y="6494"/>
                  </a:lnTo>
                  <a:cubicBezTo>
                    <a:pt x="67675" y="-3031"/>
                    <a:pt x="85772" y="-2078"/>
                    <a:pt x="97202" y="9352"/>
                  </a:cubicBezTo>
                  <a:lnTo>
                    <a:pt x="136255" y="48404"/>
                  </a:lnTo>
                  <a:cubicBezTo>
                    <a:pt x="148637" y="60787"/>
                    <a:pt x="148637" y="81742"/>
                    <a:pt x="136255" y="94124"/>
                  </a:cubicBezTo>
                  <a:lnTo>
                    <a:pt x="118157" y="117937"/>
                  </a:lnTo>
                  <a:cubicBezTo>
                    <a:pt x="107680" y="132224"/>
                    <a:pt x="104822" y="151274"/>
                    <a:pt x="111490" y="167467"/>
                  </a:cubicBezTo>
                  <a:cubicBezTo>
                    <a:pt x="129587" y="209377"/>
                    <a:pt x="171497" y="286529"/>
                    <a:pt x="241030" y="302722"/>
                  </a:cubicBezTo>
                  <a:cubicBezTo>
                    <a:pt x="255317" y="305579"/>
                    <a:pt x="270557" y="302722"/>
                    <a:pt x="282940" y="293197"/>
                  </a:cubicBezTo>
                  <a:lnTo>
                    <a:pt x="312467" y="270337"/>
                  </a:lnTo>
                  <a:cubicBezTo>
                    <a:pt x="324850" y="257954"/>
                    <a:pt x="345805" y="257954"/>
                    <a:pt x="358187" y="270337"/>
                  </a:cubicBezTo>
                  <a:lnTo>
                    <a:pt x="396287" y="309389"/>
                  </a:lnTo>
                  <a:cubicBezTo>
                    <a:pt x="407717" y="320819"/>
                    <a:pt x="408670" y="338917"/>
                    <a:pt x="399145" y="352252"/>
                  </a:cubicBezTo>
                  <a:lnTo>
                    <a:pt x="396287" y="355109"/>
                  </a:lnTo>
                  <a:cubicBezTo>
                    <a:pt x="360092" y="400829"/>
                    <a:pt x="300085" y="420832"/>
                    <a:pt x="243887" y="406544"/>
                  </a:cubicBezTo>
                  <a:cubicBezTo>
                    <a:pt x="202930" y="395114"/>
                    <a:pt x="153400" y="370349"/>
                    <a:pt x="101012" y="317962"/>
                  </a:cubicBezTo>
                  <a:cubicBezTo>
                    <a:pt x="30527" y="246524"/>
                    <a:pt x="6715" y="177944"/>
                    <a:pt x="1000" y="12746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6B0F662-2E1C-426A-829C-96E008AF2B45}"/>
                </a:ext>
              </a:extLst>
            </p:cNvPr>
            <p:cNvSpPr/>
            <p:nvPr/>
          </p:nvSpPr>
          <p:spPr>
            <a:xfrm>
              <a:off x="10232667" y="5360909"/>
              <a:ext cx="73342" cy="73342"/>
            </a:xfrm>
            <a:custGeom>
              <a:avLst/>
              <a:gdLst>
                <a:gd name="connsiteX0" fmla="*/ 0 w 73342"/>
                <a:gd name="connsiteY0" fmla="*/ 0 h 73342"/>
                <a:gd name="connsiteX1" fmla="*/ 73342 w 73342"/>
                <a:gd name="connsiteY1" fmla="*/ 73343 h 73342"/>
                <a:gd name="connsiteX2" fmla="*/ 73342 w 73342"/>
                <a:gd name="connsiteY2" fmla="*/ 73343 h 73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3342" h="73342">
                  <a:moveTo>
                    <a:pt x="0" y="0"/>
                  </a:moveTo>
                  <a:cubicBezTo>
                    <a:pt x="40957" y="0"/>
                    <a:pt x="73342" y="33338"/>
                    <a:pt x="73342" y="73343"/>
                  </a:cubicBezTo>
                  <a:lnTo>
                    <a:pt x="73342" y="7334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7BEC9D4-1402-4F9A-9040-CD6051D8329F}"/>
                </a:ext>
              </a:extLst>
            </p:cNvPr>
            <p:cNvSpPr/>
            <p:nvPr/>
          </p:nvSpPr>
          <p:spPr>
            <a:xfrm>
              <a:off x="10232667" y="5292330"/>
              <a:ext cx="142875" cy="142875"/>
            </a:xfrm>
            <a:custGeom>
              <a:avLst/>
              <a:gdLst>
                <a:gd name="connsiteX0" fmla="*/ 0 w 142875"/>
                <a:gd name="connsiteY0" fmla="*/ 0 h 142875"/>
                <a:gd name="connsiteX1" fmla="*/ 142875 w 142875"/>
                <a:gd name="connsiteY1" fmla="*/ 14287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875" h="142875">
                  <a:moveTo>
                    <a:pt x="0" y="0"/>
                  </a:moveTo>
                  <a:cubicBezTo>
                    <a:pt x="79057" y="0"/>
                    <a:pt x="142875" y="63817"/>
                    <a:pt x="142875" y="14287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06F2694-BEB4-4E11-B2D7-AC80182396FF}"/>
                </a:ext>
              </a:extLst>
            </p:cNvPr>
            <p:cNvSpPr/>
            <p:nvPr/>
          </p:nvSpPr>
          <p:spPr>
            <a:xfrm>
              <a:off x="10232667" y="5228512"/>
              <a:ext cx="206692" cy="205739"/>
            </a:xfrm>
            <a:custGeom>
              <a:avLst/>
              <a:gdLst>
                <a:gd name="connsiteX0" fmla="*/ 0 w 206692"/>
                <a:gd name="connsiteY0" fmla="*/ 0 h 205739"/>
                <a:gd name="connsiteX1" fmla="*/ 206692 w 206692"/>
                <a:gd name="connsiteY1" fmla="*/ 205740 h 205739"/>
                <a:gd name="connsiteX2" fmla="*/ 206692 w 206692"/>
                <a:gd name="connsiteY2" fmla="*/ 205740 h 205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92" h="205739">
                  <a:moveTo>
                    <a:pt x="0" y="0"/>
                  </a:moveTo>
                  <a:cubicBezTo>
                    <a:pt x="114300" y="0"/>
                    <a:pt x="206692" y="92393"/>
                    <a:pt x="206692" y="205740"/>
                  </a:cubicBezTo>
                  <a:lnTo>
                    <a:pt x="206692" y="20574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2" name="Graphic 41">
            <a:extLst>
              <a:ext uri="{FF2B5EF4-FFF2-40B4-BE49-F238E27FC236}">
                <a16:creationId xmlns:a16="http://schemas.microsoft.com/office/drawing/2014/main" id="{8B045EB8-08C8-4FC5-988D-323E8DA2F28A}"/>
              </a:ext>
            </a:extLst>
          </p:cNvPr>
          <p:cNvGrpSpPr/>
          <p:nvPr/>
        </p:nvGrpSpPr>
        <p:grpSpPr>
          <a:xfrm>
            <a:off x="3506891" y="1856952"/>
            <a:ext cx="462915" cy="225742"/>
            <a:chOff x="3506891" y="1856952"/>
            <a:chExt cx="462915" cy="225742"/>
          </a:xfrm>
          <a:noFill/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D8897A88-6DAC-425A-BC57-E0D69D01198B}"/>
                </a:ext>
              </a:extLst>
            </p:cNvPr>
            <p:cNvSpPr/>
            <p:nvPr/>
          </p:nvSpPr>
          <p:spPr>
            <a:xfrm>
              <a:off x="3506891" y="1856952"/>
              <a:ext cx="462915" cy="225742"/>
            </a:xfrm>
            <a:custGeom>
              <a:avLst/>
              <a:gdLst>
                <a:gd name="connsiteX0" fmla="*/ 38100 w 462915"/>
                <a:gd name="connsiteY0" fmla="*/ 0 h 225742"/>
                <a:gd name="connsiteX1" fmla="*/ 424815 w 462915"/>
                <a:gd name="connsiteY1" fmla="*/ 0 h 225742"/>
                <a:gd name="connsiteX2" fmla="*/ 462915 w 462915"/>
                <a:gd name="connsiteY2" fmla="*/ 38100 h 225742"/>
                <a:gd name="connsiteX3" fmla="*/ 462915 w 462915"/>
                <a:gd name="connsiteY3" fmla="*/ 187643 h 225742"/>
                <a:gd name="connsiteX4" fmla="*/ 424815 w 462915"/>
                <a:gd name="connsiteY4" fmla="*/ 225743 h 225742"/>
                <a:gd name="connsiteX5" fmla="*/ 38100 w 462915"/>
                <a:gd name="connsiteY5" fmla="*/ 225743 h 225742"/>
                <a:gd name="connsiteX6" fmla="*/ 0 w 462915"/>
                <a:gd name="connsiteY6" fmla="*/ 187643 h 225742"/>
                <a:gd name="connsiteX7" fmla="*/ 0 w 462915"/>
                <a:gd name="connsiteY7" fmla="*/ 38100 h 225742"/>
                <a:gd name="connsiteX8" fmla="*/ 38100 w 462915"/>
                <a:gd name="connsiteY8" fmla="*/ 0 h 225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2915" h="225742">
                  <a:moveTo>
                    <a:pt x="38100" y="0"/>
                  </a:moveTo>
                  <a:lnTo>
                    <a:pt x="424815" y="0"/>
                  </a:lnTo>
                  <a:cubicBezTo>
                    <a:pt x="445770" y="0"/>
                    <a:pt x="462915" y="17145"/>
                    <a:pt x="462915" y="38100"/>
                  </a:cubicBezTo>
                  <a:lnTo>
                    <a:pt x="462915" y="187643"/>
                  </a:lnTo>
                  <a:cubicBezTo>
                    <a:pt x="462915" y="208597"/>
                    <a:pt x="445770" y="225743"/>
                    <a:pt x="424815" y="225743"/>
                  </a:cubicBezTo>
                  <a:lnTo>
                    <a:pt x="38100" y="225743"/>
                  </a:lnTo>
                  <a:cubicBezTo>
                    <a:pt x="17145" y="225743"/>
                    <a:pt x="0" y="208597"/>
                    <a:pt x="0" y="187643"/>
                  </a:cubicBezTo>
                  <a:lnTo>
                    <a:pt x="0" y="38100"/>
                  </a:lnTo>
                  <a:cubicBezTo>
                    <a:pt x="0" y="17145"/>
                    <a:pt x="17145" y="0"/>
                    <a:pt x="38100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4A140A2-CB76-422E-BA87-F35C86FBD780}"/>
                </a:ext>
              </a:extLst>
            </p:cNvPr>
            <p:cNvSpPr/>
            <p:nvPr/>
          </p:nvSpPr>
          <p:spPr>
            <a:xfrm>
              <a:off x="3564993" y="1916960"/>
              <a:ext cx="74294" cy="55244"/>
            </a:xfrm>
            <a:custGeom>
              <a:avLst/>
              <a:gdLst>
                <a:gd name="connsiteX0" fmla="*/ 52388 w 74294"/>
                <a:gd name="connsiteY0" fmla="*/ 55245 h 55244"/>
                <a:gd name="connsiteX1" fmla="*/ 21907 w 74294"/>
                <a:gd name="connsiteY1" fmla="*/ 55245 h 55244"/>
                <a:gd name="connsiteX2" fmla="*/ 0 w 74294"/>
                <a:gd name="connsiteY2" fmla="*/ 33338 h 55244"/>
                <a:gd name="connsiteX3" fmla="*/ 0 w 74294"/>
                <a:gd name="connsiteY3" fmla="*/ 21907 h 55244"/>
                <a:gd name="connsiteX4" fmla="*/ 21907 w 74294"/>
                <a:gd name="connsiteY4" fmla="*/ 0 h 55244"/>
                <a:gd name="connsiteX5" fmla="*/ 52388 w 74294"/>
                <a:gd name="connsiteY5" fmla="*/ 0 h 55244"/>
                <a:gd name="connsiteX6" fmla="*/ 74295 w 74294"/>
                <a:gd name="connsiteY6" fmla="*/ 21907 h 5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294" h="55244">
                  <a:moveTo>
                    <a:pt x="52388" y="55245"/>
                  </a:moveTo>
                  <a:lnTo>
                    <a:pt x="21907" y="55245"/>
                  </a:lnTo>
                  <a:cubicBezTo>
                    <a:pt x="10478" y="55245"/>
                    <a:pt x="0" y="45720"/>
                    <a:pt x="0" y="33338"/>
                  </a:cubicBezTo>
                  <a:lnTo>
                    <a:pt x="0" y="21907"/>
                  </a:lnTo>
                  <a:cubicBezTo>
                    <a:pt x="0" y="10477"/>
                    <a:pt x="9525" y="0"/>
                    <a:pt x="21907" y="0"/>
                  </a:cubicBezTo>
                  <a:lnTo>
                    <a:pt x="52388" y="0"/>
                  </a:lnTo>
                  <a:cubicBezTo>
                    <a:pt x="63818" y="0"/>
                    <a:pt x="74295" y="9525"/>
                    <a:pt x="74295" y="2190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2F6404ED-DBEF-4C51-B70A-2B18FAEB8959}"/>
                </a:ext>
              </a:extLst>
            </p:cNvPr>
            <p:cNvSpPr/>
            <p:nvPr/>
          </p:nvSpPr>
          <p:spPr>
            <a:xfrm>
              <a:off x="3564993" y="1972204"/>
              <a:ext cx="74294" cy="56197"/>
            </a:xfrm>
            <a:custGeom>
              <a:avLst/>
              <a:gdLst>
                <a:gd name="connsiteX0" fmla="*/ 52388 w 74294"/>
                <a:gd name="connsiteY0" fmla="*/ 0 h 56197"/>
                <a:gd name="connsiteX1" fmla="*/ 74295 w 74294"/>
                <a:gd name="connsiteY1" fmla="*/ 21907 h 56197"/>
                <a:gd name="connsiteX2" fmla="*/ 74295 w 74294"/>
                <a:gd name="connsiteY2" fmla="*/ 21907 h 56197"/>
                <a:gd name="connsiteX3" fmla="*/ 74295 w 74294"/>
                <a:gd name="connsiteY3" fmla="*/ 34290 h 56197"/>
                <a:gd name="connsiteX4" fmla="*/ 52388 w 74294"/>
                <a:gd name="connsiteY4" fmla="*/ 56197 h 56197"/>
                <a:gd name="connsiteX5" fmla="*/ 21907 w 74294"/>
                <a:gd name="connsiteY5" fmla="*/ 56197 h 56197"/>
                <a:gd name="connsiteX6" fmla="*/ 0 w 74294"/>
                <a:gd name="connsiteY6" fmla="*/ 34290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294" h="56197">
                  <a:moveTo>
                    <a:pt x="52388" y="0"/>
                  </a:moveTo>
                  <a:cubicBezTo>
                    <a:pt x="63818" y="0"/>
                    <a:pt x="74295" y="9525"/>
                    <a:pt x="74295" y="21907"/>
                  </a:cubicBezTo>
                  <a:lnTo>
                    <a:pt x="74295" y="21907"/>
                  </a:lnTo>
                  <a:lnTo>
                    <a:pt x="74295" y="34290"/>
                  </a:lnTo>
                  <a:cubicBezTo>
                    <a:pt x="74295" y="45720"/>
                    <a:pt x="64770" y="56197"/>
                    <a:pt x="52388" y="56197"/>
                  </a:cubicBezTo>
                  <a:lnTo>
                    <a:pt x="21907" y="56197"/>
                  </a:lnTo>
                  <a:cubicBezTo>
                    <a:pt x="10478" y="56197"/>
                    <a:pt x="0" y="46672"/>
                    <a:pt x="0" y="3429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BF082F7-5888-4875-82E6-45F7EF11A53E}"/>
                </a:ext>
              </a:extLst>
            </p:cNvPr>
            <p:cNvSpPr/>
            <p:nvPr/>
          </p:nvSpPr>
          <p:spPr>
            <a:xfrm>
              <a:off x="3665005" y="1912197"/>
              <a:ext cx="80010" cy="115252"/>
            </a:xfrm>
            <a:custGeom>
              <a:avLst/>
              <a:gdLst>
                <a:gd name="connsiteX0" fmla="*/ 0 w 80010"/>
                <a:gd name="connsiteY0" fmla="*/ 115252 h 115252"/>
                <a:gd name="connsiteX1" fmla="*/ 0 w 80010"/>
                <a:gd name="connsiteY1" fmla="*/ 38100 h 115252"/>
                <a:gd name="connsiteX2" fmla="*/ 38100 w 80010"/>
                <a:gd name="connsiteY2" fmla="*/ 0 h 115252"/>
                <a:gd name="connsiteX3" fmla="*/ 41910 w 80010"/>
                <a:gd name="connsiteY3" fmla="*/ 0 h 115252"/>
                <a:gd name="connsiteX4" fmla="*/ 80010 w 80010"/>
                <a:gd name="connsiteY4" fmla="*/ 38100 h 115252"/>
                <a:gd name="connsiteX5" fmla="*/ 80010 w 80010"/>
                <a:gd name="connsiteY5" fmla="*/ 115252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0" h="115252">
                  <a:moveTo>
                    <a:pt x="0" y="115252"/>
                  </a:moveTo>
                  <a:lnTo>
                    <a:pt x="0" y="38100"/>
                  </a:lnTo>
                  <a:cubicBezTo>
                    <a:pt x="0" y="17145"/>
                    <a:pt x="17145" y="0"/>
                    <a:pt x="38100" y="0"/>
                  </a:cubicBezTo>
                  <a:lnTo>
                    <a:pt x="41910" y="0"/>
                  </a:lnTo>
                  <a:cubicBezTo>
                    <a:pt x="62865" y="0"/>
                    <a:pt x="80010" y="17145"/>
                    <a:pt x="80010" y="38100"/>
                  </a:cubicBezTo>
                  <a:lnTo>
                    <a:pt x="80010" y="1152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1207488-8C56-4C35-8995-3E14D9F88DCD}"/>
                </a:ext>
              </a:extLst>
            </p:cNvPr>
            <p:cNvSpPr/>
            <p:nvPr/>
          </p:nvSpPr>
          <p:spPr>
            <a:xfrm>
              <a:off x="3665006" y="1974110"/>
              <a:ext cx="80010" cy="9525"/>
            </a:xfrm>
            <a:custGeom>
              <a:avLst/>
              <a:gdLst>
                <a:gd name="connsiteX0" fmla="*/ 0 w 80010"/>
                <a:gd name="connsiteY0" fmla="*/ 0 h 9525"/>
                <a:gd name="connsiteX1" fmla="*/ 80010 w 8001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010" h="9525">
                  <a:moveTo>
                    <a:pt x="0" y="0"/>
                  </a:moveTo>
                  <a:lnTo>
                    <a:pt x="8001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7C023B8A-C174-4C10-B352-4060138AA30B}"/>
                </a:ext>
              </a:extLst>
            </p:cNvPr>
            <p:cNvSpPr/>
            <p:nvPr/>
          </p:nvSpPr>
          <p:spPr>
            <a:xfrm>
              <a:off x="3773590" y="1912197"/>
              <a:ext cx="57150" cy="115252"/>
            </a:xfrm>
            <a:custGeom>
              <a:avLst/>
              <a:gdLst>
                <a:gd name="connsiteX0" fmla="*/ 0 w 57150"/>
                <a:gd name="connsiteY0" fmla="*/ 0 h 115252"/>
                <a:gd name="connsiteX1" fmla="*/ 0 w 57150"/>
                <a:gd name="connsiteY1" fmla="*/ 115252 h 115252"/>
                <a:gd name="connsiteX2" fmla="*/ 57150 w 57150"/>
                <a:gd name="connsiteY2" fmla="*/ 115252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115252">
                  <a:moveTo>
                    <a:pt x="0" y="0"/>
                  </a:moveTo>
                  <a:lnTo>
                    <a:pt x="0" y="115252"/>
                  </a:lnTo>
                  <a:lnTo>
                    <a:pt x="57150" y="1152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DDF9735A-A5E7-47D6-ACC2-2DFA4D254A59}"/>
                </a:ext>
              </a:extLst>
            </p:cNvPr>
            <p:cNvSpPr/>
            <p:nvPr/>
          </p:nvSpPr>
          <p:spPr>
            <a:xfrm>
              <a:off x="3855506" y="1912197"/>
              <a:ext cx="56197" cy="115252"/>
            </a:xfrm>
            <a:custGeom>
              <a:avLst/>
              <a:gdLst>
                <a:gd name="connsiteX0" fmla="*/ 56197 w 56197"/>
                <a:gd name="connsiteY0" fmla="*/ 115252 h 115252"/>
                <a:gd name="connsiteX1" fmla="*/ 0 w 56197"/>
                <a:gd name="connsiteY1" fmla="*/ 115252 h 115252"/>
                <a:gd name="connsiteX2" fmla="*/ 0 w 56197"/>
                <a:gd name="connsiteY2" fmla="*/ 0 h 115252"/>
                <a:gd name="connsiteX3" fmla="*/ 56197 w 56197"/>
                <a:gd name="connsiteY3" fmla="*/ 0 h 115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197" h="115252">
                  <a:moveTo>
                    <a:pt x="56197" y="115252"/>
                  </a:moveTo>
                  <a:lnTo>
                    <a:pt x="0" y="115252"/>
                  </a:lnTo>
                  <a:lnTo>
                    <a:pt x="0" y="0"/>
                  </a:lnTo>
                  <a:lnTo>
                    <a:pt x="56197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058C3D3E-BA01-4E69-BB92-8DD5FEB98605}"/>
                </a:ext>
              </a:extLst>
            </p:cNvPr>
            <p:cNvSpPr/>
            <p:nvPr/>
          </p:nvSpPr>
          <p:spPr>
            <a:xfrm>
              <a:off x="3855506" y="1970300"/>
              <a:ext cx="56197" cy="9525"/>
            </a:xfrm>
            <a:custGeom>
              <a:avLst/>
              <a:gdLst>
                <a:gd name="connsiteX0" fmla="*/ 0 w 56197"/>
                <a:gd name="connsiteY0" fmla="*/ 0 h 9525"/>
                <a:gd name="connsiteX1" fmla="*/ 56197 w 5619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197" h="9525">
                  <a:moveTo>
                    <a:pt x="0" y="0"/>
                  </a:moveTo>
                  <a:lnTo>
                    <a:pt x="56197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3" name="Graphic 43">
            <a:extLst>
              <a:ext uri="{FF2B5EF4-FFF2-40B4-BE49-F238E27FC236}">
                <a16:creationId xmlns:a16="http://schemas.microsoft.com/office/drawing/2014/main" id="{6B2A468E-398C-4539-92C4-A75658D2DE41}"/>
              </a:ext>
            </a:extLst>
          </p:cNvPr>
          <p:cNvGrpSpPr/>
          <p:nvPr/>
        </p:nvGrpSpPr>
        <p:grpSpPr>
          <a:xfrm>
            <a:off x="5584669" y="1742652"/>
            <a:ext cx="626744" cy="459105"/>
            <a:chOff x="5584669" y="1742652"/>
            <a:chExt cx="626744" cy="459105"/>
          </a:xfrm>
          <a:noFill/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394B08DE-4A29-494D-A63D-ED9A497BD74D}"/>
                </a:ext>
              </a:extLst>
            </p:cNvPr>
            <p:cNvSpPr/>
            <p:nvPr/>
          </p:nvSpPr>
          <p:spPr>
            <a:xfrm>
              <a:off x="5635151" y="1987445"/>
              <a:ext cx="530542" cy="214312"/>
            </a:xfrm>
            <a:custGeom>
              <a:avLst/>
              <a:gdLst>
                <a:gd name="connsiteX0" fmla="*/ 530543 w 530542"/>
                <a:gd name="connsiteY0" fmla="*/ 0 h 214312"/>
                <a:gd name="connsiteX1" fmla="*/ 530543 w 530542"/>
                <a:gd name="connsiteY1" fmla="*/ 214313 h 214312"/>
                <a:gd name="connsiteX2" fmla="*/ 0 w 530542"/>
                <a:gd name="connsiteY2" fmla="*/ 214313 h 214312"/>
                <a:gd name="connsiteX3" fmla="*/ 0 w 530542"/>
                <a:gd name="connsiteY3" fmla="*/ 952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0542" h="214312">
                  <a:moveTo>
                    <a:pt x="530543" y="0"/>
                  </a:moveTo>
                  <a:lnTo>
                    <a:pt x="530543" y="214313"/>
                  </a:lnTo>
                  <a:lnTo>
                    <a:pt x="0" y="214313"/>
                  </a:lnTo>
                  <a:lnTo>
                    <a:pt x="0" y="9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4C975DA-37C5-444B-9B3A-D3868F722C28}"/>
                </a:ext>
              </a:extLst>
            </p:cNvPr>
            <p:cNvSpPr/>
            <p:nvPr/>
          </p:nvSpPr>
          <p:spPr>
            <a:xfrm>
              <a:off x="5712303" y="1980777"/>
              <a:ext cx="143827" cy="220980"/>
            </a:xfrm>
            <a:custGeom>
              <a:avLst/>
              <a:gdLst>
                <a:gd name="connsiteX0" fmla="*/ 143828 w 143827"/>
                <a:gd name="connsiteY0" fmla="*/ 6668 h 220980"/>
                <a:gd name="connsiteX1" fmla="*/ 143828 w 143827"/>
                <a:gd name="connsiteY1" fmla="*/ 220980 h 220980"/>
                <a:gd name="connsiteX2" fmla="*/ 0 w 143827"/>
                <a:gd name="connsiteY2" fmla="*/ 220980 h 220980"/>
                <a:gd name="connsiteX3" fmla="*/ 0 w 143827"/>
                <a:gd name="connsiteY3" fmla="*/ 0 h 22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827" h="220980">
                  <a:moveTo>
                    <a:pt x="143828" y="6668"/>
                  </a:moveTo>
                  <a:lnTo>
                    <a:pt x="143828" y="220980"/>
                  </a:lnTo>
                  <a:lnTo>
                    <a:pt x="0" y="220980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96A5C42-6ECD-462F-9ADC-BCB9D3594CF9}"/>
                </a:ext>
              </a:extLst>
            </p:cNvPr>
            <p:cNvSpPr/>
            <p:nvPr/>
          </p:nvSpPr>
          <p:spPr>
            <a:xfrm>
              <a:off x="5788504" y="1960775"/>
              <a:ext cx="9525" cy="9525"/>
            </a:xfrm>
            <a:custGeom>
              <a:avLst/>
              <a:gdLst>
                <a:gd name="connsiteX0" fmla="*/ 9525 w 9525"/>
                <a:gd name="connsiteY0" fmla="*/ 0 h 9525"/>
                <a:gd name="connsiteX1" fmla="*/ 0 w 95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A0216DF-BFA5-41E1-99F7-E21F4FDADAD0}"/>
                </a:ext>
              </a:extLst>
            </p:cNvPr>
            <p:cNvSpPr/>
            <p:nvPr/>
          </p:nvSpPr>
          <p:spPr>
            <a:xfrm>
              <a:off x="5960906" y="1986492"/>
              <a:ext cx="80009" cy="75247"/>
            </a:xfrm>
            <a:custGeom>
              <a:avLst/>
              <a:gdLst>
                <a:gd name="connsiteX0" fmla="*/ 80010 w 80009"/>
                <a:gd name="connsiteY0" fmla="*/ 0 h 75247"/>
                <a:gd name="connsiteX1" fmla="*/ 0 w 80009"/>
                <a:gd name="connsiteY1" fmla="*/ 75247 h 7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009" h="75247">
                  <a:moveTo>
                    <a:pt x="80010" y="0"/>
                  </a:moveTo>
                  <a:lnTo>
                    <a:pt x="0" y="7524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6CF0400A-33CA-4E1E-BAAA-1DB03138A8EA}"/>
                </a:ext>
              </a:extLst>
            </p:cNvPr>
            <p:cNvSpPr/>
            <p:nvPr/>
          </p:nvSpPr>
          <p:spPr>
            <a:xfrm>
              <a:off x="5962811" y="2042690"/>
              <a:ext cx="103822" cy="103822"/>
            </a:xfrm>
            <a:custGeom>
              <a:avLst/>
              <a:gdLst>
                <a:gd name="connsiteX0" fmla="*/ 103823 w 103822"/>
                <a:gd name="connsiteY0" fmla="*/ 0 h 103822"/>
                <a:gd name="connsiteX1" fmla="*/ 0 w 103822"/>
                <a:gd name="connsiteY1" fmla="*/ 103822 h 10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3822" h="103822">
                  <a:moveTo>
                    <a:pt x="103823" y="0"/>
                  </a:moveTo>
                  <a:lnTo>
                    <a:pt x="0" y="10382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C2E0B4BA-BC4D-4EE3-A874-4A94A5BDB2AD}"/>
                </a:ext>
              </a:extLst>
            </p:cNvPr>
            <p:cNvSpPr/>
            <p:nvPr/>
          </p:nvSpPr>
          <p:spPr>
            <a:xfrm>
              <a:off x="5788504" y="1960775"/>
              <a:ext cx="9525" cy="9525"/>
            </a:xfrm>
            <a:custGeom>
              <a:avLst/>
              <a:gdLst>
                <a:gd name="connsiteX0" fmla="*/ 9525 w 9525"/>
                <a:gd name="connsiteY0" fmla="*/ 0 h 9525"/>
                <a:gd name="connsiteX1" fmla="*/ 0 w 95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9525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15122900-A42C-434C-B1FB-02AB8E66EE3F}"/>
                </a:ext>
              </a:extLst>
            </p:cNvPr>
            <p:cNvSpPr/>
            <p:nvPr/>
          </p:nvSpPr>
          <p:spPr>
            <a:xfrm>
              <a:off x="5746594" y="2059835"/>
              <a:ext cx="9525" cy="48577"/>
            </a:xfrm>
            <a:custGeom>
              <a:avLst/>
              <a:gdLst>
                <a:gd name="connsiteX0" fmla="*/ 0 w 9525"/>
                <a:gd name="connsiteY0" fmla="*/ 0 h 48577"/>
                <a:gd name="connsiteX1" fmla="*/ 0 w 9525"/>
                <a:gd name="connsiteY1" fmla="*/ 48577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8577">
                  <a:moveTo>
                    <a:pt x="0" y="0"/>
                  </a:moveTo>
                  <a:lnTo>
                    <a:pt x="0" y="4857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8391E69B-84E6-48F2-A53D-3F0F49414EA7}"/>
                </a:ext>
              </a:extLst>
            </p:cNvPr>
            <p:cNvSpPr/>
            <p:nvPr/>
          </p:nvSpPr>
          <p:spPr>
            <a:xfrm>
              <a:off x="5584669" y="1742652"/>
              <a:ext cx="626744" cy="196214"/>
            </a:xfrm>
            <a:custGeom>
              <a:avLst/>
              <a:gdLst>
                <a:gd name="connsiteX0" fmla="*/ 0 w 626744"/>
                <a:gd name="connsiteY0" fmla="*/ 196215 h 196214"/>
                <a:gd name="connsiteX1" fmla="*/ 91440 w 626744"/>
                <a:gd name="connsiteY1" fmla="*/ 0 h 196214"/>
                <a:gd name="connsiteX2" fmla="*/ 541020 w 626744"/>
                <a:gd name="connsiteY2" fmla="*/ 0 h 196214"/>
                <a:gd name="connsiteX3" fmla="*/ 626745 w 626744"/>
                <a:gd name="connsiteY3" fmla="*/ 196215 h 19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6744" h="196214">
                  <a:moveTo>
                    <a:pt x="0" y="196215"/>
                  </a:moveTo>
                  <a:lnTo>
                    <a:pt x="91440" y="0"/>
                  </a:lnTo>
                  <a:lnTo>
                    <a:pt x="541020" y="0"/>
                  </a:lnTo>
                  <a:lnTo>
                    <a:pt x="626745" y="19621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A54A55A2-77D8-4981-8771-10C8DC659294}"/>
                </a:ext>
              </a:extLst>
            </p:cNvPr>
            <p:cNvSpPr/>
            <p:nvPr/>
          </p:nvSpPr>
          <p:spPr>
            <a:xfrm>
              <a:off x="5689444" y="1742652"/>
              <a:ext cx="40004" cy="196214"/>
            </a:xfrm>
            <a:custGeom>
              <a:avLst/>
              <a:gdLst>
                <a:gd name="connsiteX0" fmla="*/ 40005 w 40004"/>
                <a:gd name="connsiteY0" fmla="*/ 0 h 196214"/>
                <a:gd name="connsiteX1" fmla="*/ 0 w 40004"/>
                <a:gd name="connsiteY1" fmla="*/ 196215 h 19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004" h="196214">
                  <a:moveTo>
                    <a:pt x="40005" y="0"/>
                  </a:moveTo>
                  <a:lnTo>
                    <a:pt x="0" y="19621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3373E639-CA38-4F5D-978C-AA5915BC4C21}"/>
                </a:ext>
              </a:extLst>
            </p:cNvPr>
            <p:cNvSpPr/>
            <p:nvPr/>
          </p:nvSpPr>
          <p:spPr>
            <a:xfrm>
              <a:off x="6065681" y="1742652"/>
              <a:ext cx="40957" cy="196214"/>
            </a:xfrm>
            <a:custGeom>
              <a:avLst/>
              <a:gdLst>
                <a:gd name="connsiteX0" fmla="*/ 0 w 40957"/>
                <a:gd name="connsiteY0" fmla="*/ 0 h 196214"/>
                <a:gd name="connsiteX1" fmla="*/ 40958 w 40957"/>
                <a:gd name="connsiteY1" fmla="*/ 196215 h 19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957" h="196214">
                  <a:moveTo>
                    <a:pt x="0" y="0"/>
                  </a:moveTo>
                  <a:lnTo>
                    <a:pt x="40958" y="19621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09D05315-53AB-4935-9FB9-B1E05E1839B0}"/>
                </a:ext>
              </a:extLst>
            </p:cNvPr>
            <p:cNvSpPr/>
            <p:nvPr/>
          </p:nvSpPr>
          <p:spPr>
            <a:xfrm>
              <a:off x="5981861" y="1742652"/>
              <a:ext cx="20002" cy="196214"/>
            </a:xfrm>
            <a:custGeom>
              <a:avLst/>
              <a:gdLst>
                <a:gd name="connsiteX0" fmla="*/ 0 w 20002"/>
                <a:gd name="connsiteY0" fmla="*/ 0 h 196214"/>
                <a:gd name="connsiteX1" fmla="*/ 20003 w 20002"/>
                <a:gd name="connsiteY1" fmla="*/ 196215 h 19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02" h="196214">
                  <a:moveTo>
                    <a:pt x="0" y="0"/>
                  </a:moveTo>
                  <a:lnTo>
                    <a:pt x="20003" y="19621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7BDFC464-B821-42E8-ACFC-B22A26D60EFC}"/>
                </a:ext>
              </a:extLst>
            </p:cNvPr>
            <p:cNvSpPr/>
            <p:nvPr/>
          </p:nvSpPr>
          <p:spPr>
            <a:xfrm>
              <a:off x="5898041" y="1742652"/>
              <a:ext cx="9525" cy="196214"/>
            </a:xfrm>
            <a:custGeom>
              <a:avLst/>
              <a:gdLst>
                <a:gd name="connsiteX0" fmla="*/ 0 w 9525"/>
                <a:gd name="connsiteY0" fmla="*/ 0 h 196214"/>
                <a:gd name="connsiteX1" fmla="*/ 0 w 9525"/>
                <a:gd name="connsiteY1" fmla="*/ 196215 h 19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6214">
                  <a:moveTo>
                    <a:pt x="0" y="0"/>
                  </a:moveTo>
                  <a:lnTo>
                    <a:pt x="0" y="19621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D9D55100-D2D3-46C8-B07F-AB83D0D5BFED}"/>
                </a:ext>
              </a:extLst>
            </p:cNvPr>
            <p:cNvSpPr/>
            <p:nvPr/>
          </p:nvSpPr>
          <p:spPr>
            <a:xfrm>
              <a:off x="5793266" y="1742652"/>
              <a:ext cx="20002" cy="196214"/>
            </a:xfrm>
            <a:custGeom>
              <a:avLst/>
              <a:gdLst>
                <a:gd name="connsiteX0" fmla="*/ 20003 w 20002"/>
                <a:gd name="connsiteY0" fmla="*/ 0 h 196214"/>
                <a:gd name="connsiteX1" fmla="*/ 0 w 20002"/>
                <a:gd name="connsiteY1" fmla="*/ 196215 h 196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02" h="196214">
                  <a:moveTo>
                    <a:pt x="20003" y="0"/>
                  </a:moveTo>
                  <a:lnTo>
                    <a:pt x="0" y="19621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5C86F1B1-4A30-4FBE-B960-63F33F4007B4}"/>
                </a:ext>
              </a:extLst>
            </p:cNvPr>
            <p:cNvSpPr/>
            <p:nvPr/>
          </p:nvSpPr>
          <p:spPr>
            <a:xfrm>
              <a:off x="5898041" y="1937915"/>
              <a:ext cx="103822" cy="49559"/>
            </a:xfrm>
            <a:custGeom>
              <a:avLst/>
              <a:gdLst>
                <a:gd name="connsiteX0" fmla="*/ 103823 w 103822"/>
                <a:gd name="connsiteY0" fmla="*/ 952 h 49559"/>
                <a:gd name="connsiteX1" fmla="*/ 51435 w 103822"/>
                <a:gd name="connsiteY1" fmla="*/ 49530 h 49559"/>
                <a:gd name="connsiteX2" fmla="*/ 0 w 103822"/>
                <a:gd name="connsiteY2" fmla="*/ 952 h 49559"/>
                <a:gd name="connsiteX3" fmla="*/ 0 w 103822"/>
                <a:gd name="connsiteY3" fmla="*/ 0 h 4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822" h="49559">
                  <a:moveTo>
                    <a:pt x="103823" y="952"/>
                  </a:moveTo>
                  <a:cubicBezTo>
                    <a:pt x="102870" y="28575"/>
                    <a:pt x="79058" y="50482"/>
                    <a:pt x="51435" y="49530"/>
                  </a:cubicBezTo>
                  <a:cubicBezTo>
                    <a:pt x="23813" y="50482"/>
                    <a:pt x="953" y="28575"/>
                    <a:pt x="0" y="952"/>
                  </a:cubicBezTo>
                  <a:cubicBezTo>
                    <a:pt x="0" y="952"/>
                    <a:pt x="0" y="952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3851530E-6848-43F1-A939-DE341E4BA2B6}"/>
                </a:ext>
              </a:extLst>
            </p:cNvPr>
            <p:cNvSpPr/>
            <p:nvPr/>
          </p:nvSpPr>
          <p:spPr>
            <a:xfrm>
              <a:off x="5794219" y="1937915"/>
              <a:ext cx="103822" cy="49559"/>
            </a:xfrm>
            <a:custGeom>
              <a:avLst/>
              <a:gdLst>
                <a:gd name="connsiteX0" fmla="*/ 103822 w 103822"/>
                <a:gd name="connsiteY0" fmla="*/ 952 h 49559"/>
                <a:gd name="connsiteX1" fmla="*/ 51435 w 103822"/>
                <a:gd name="connsiteY1" fmla="*/ 49530 h 49559"/>
                <a:gd name="connsiteX2" fmla="*/ 0 w 103822"/>
                <a:gd name="connsiteY2" fmla="*/ 952 h 49559"/>
                <a:gd name="connsiteX3" fmla="*/ 0 w 103822"/>
                <a:gd name="connsiteY3" fmla="*/ 0 h 4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822" h="49559">
                  <a:moveTo>
                    <a:pt x="103822" y="952"/>
                  </a:moveTo>
                  <a:cubicBezTo>
                    <a:pt x="102870" y="28575"/>
                    <a:pt x="79057" y="50482"/>
                    <a:pt x="51435" y="49530"/>
                  </a:cubicBezTo>
                  <a:cubicBezTo>
                    <a:pt x="23813" y="50482"/>
                    <a:pt x="952" y="28575"/>
                    <a:pt x="0" y="952"/>
                  </a:cubicBezTo>
                  <a:cubicBezTo>
                    <a:pt x="0" y="952"/>
                    <a:pt x="0" y="952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80D444AD-9E25-4C73-8D4A-964BEE7A5A3F}"/>
                </a:ext>
              </a:extLst>
            </p:cNvPr>
            <p:cNvSpPr/>
            <p:nvPr/>
          </p:nvSpPr>
          <p:spPr>
            <a:xfrm>
              <a:off x="5689444" y="1937915"/>
              <a:ext cx="103822" cy="49559"/>
            </a:xfrm>
            <a:custGeom>
              <a:avLst/>
              <a:gdLst>
                <a:gd name="connsiteX0" fmla="*/ 103822 w 103822"/>
                <a:gd name="connsiteY0" fmla="*/ 952 h 49559"/>
                <a:gd name="connsiteX1" fmla="*/ 51435 w 103822"/>
                <a:gd name="connsiteY1" fmla="*/ 49530 h 49559"/>
                <a:gd name="connsiteX2" fmla="*/ 0 w 103822"/>
                <a:gd name="connsiteY2" fmla="*/ 952 h 49559"/>
                <a:gd name="connsiteX3" fmla="*/ 0 w 103822"/>
                <a:gd name="connsiteY3" fmla="*/ 0 h 4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822" h="49559">
                  <a:moveTo>
                    <a:pt x="103822" y="952"/>
                  </a:moveTo>
                  <a:cubicBezTo>
                    <a:pt x="102870" y="28575"/>
                    <a:pt x="79057" y="50482"/>
                    <a:pt x="51435" y="49530"/>
                  </a:cubicBezTo>
                  <a:cubicBezTo>
                    <a:pt x="23813" y="50482"/>
                    <a:pt x="952" y="28575"/>
                    <a:pt x="0" y="952"/>
                  </a:cubicBezTo>
                  <a:cubicBezTo>
                    <a:pt x="0" y="952"/>
                    <a:pt x="0" y="952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E4DAAD0D-C73E-4AC8-8034-952B3BC9B7DC}"/>
                </a:ext>
              </a:extLst>
            </p:cNvPr>
            <p:cNvSpPr/>
            <p:nvPr/>
          </p:nvSpPr>
          <p:spPr>
            <a:xfrm>
              <a:off x="5584669" y="1938867"/>
              <a:ext cx="104775" cy="48607"/>
            </a:xfrm>
            <a:custGeom>
              <a:avLst/>
              <a:gdLst>
                <a:gd name="connsiteX0" fmla="*/ 104775 w 104775"/>
                <a:gd name="connsiteY0" fmla="*/ 0 h 48607"/>
                <a:gd name="connsiteX1" fmla="*/ 52388 w 104775"/>
                <a:gd name="connsiteY1" fmla="*/ 48578 h 48607"/>
                <a:gd name="connsiteX2" fmla="*/ 0 w 104775"/>
                <a:gd name="connsiteY2" fmla="*/ 0 h 48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775" h="48607">
                  <a:moveTo>
                    <a:pt x="104775" y="0"/>
                  </a:moveTo>
                  <a:cubicBezTo>
                    <a:pt x="103822" y="27623"/>
                    <a:pt x="80010" y="49530"/>
                    <a:pt x="52388" y="48578"/>
                  </a:cubicBezTo>
                  <a:cubicBezTo>
                    <a:pt x="24765" y="49530"/>
                    <a:pt x="952" y="27623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3A06B95-72E1-42D0-93DC-5586FC04226D}"/>
                </a:ext>
              </a:extLst>
            </p:cNvPr>
            <p:cNvSpPr/>
            <p:nvPr/>
          </p:nvSpPr>
          <p:spPr>
            <a:xfrm>
              <a:off x="6001864" y="1938867"/>
              <a:ext cx="104775" cy="49559"/>
            </a:xfrm>
            <a:custGeom>
              <a:avLst/>
              <a:gdLst>
                <a:gd name="connsiteX0" fmla="*/ 0 w 104775"/>
                <a:gd name="connsiteY0" fmla="*/ 0 h 49559"/>
                <a:gd name="connsiteX1" fmla="*/ 39052 w 104775"/>
                <a:gd name="connsiteY1" fmla="*/ 47625 h 49559"/>
                <a:gd name="connsiteX2" fmla="*/ 52388 w 104775"/>
                <a:gd name="connsiteY2" fmla="*/ 49530 h 49559"/>
                <a:gd name="connsiteX3" fmla="*/ 104775 w 104775"/>
                <a:gd name="connsiteY3" fmla="*/ 953 h 49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49559">
                  <a:moveTo>
                    <a:pt x="0" y="0"/>
                  </a:moveTo>
                  <a:cubicBezTo>
                    <a:pt x="952" y="22860"/>
                    <a:pt x="17145" y="42863"/>
                    <a:pt x="39052" y="47625"/>
                  </a:cubicBezTo>
                  <a:cubicBezTo>
                    <a:pt x="43815" y="48578"/>
                    <a:pt x="47625" y="49530"/>
                    <a:pt x="52388" y="49530"/>
                  </a:cubicBezTo>
                  <a:cubicBezTo>
                    <a:pt x="80010" y="50482"/>
                    <a:pt x="103823" y="28575"/>
                    <a:pt x="104775" y="95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DBE00F-C5CF-4047-A074-5E6B8E2E467F}"/>
                </a:ext>
              </a:extLst>
            </p:cNvPr>
            <p:cNvSpPr/>
            <p:nvPr/>
          </p:nvSpPr>
          <p:spPr>
            <a:xfrm>
              <a:off x="6106639" y="1938867"/>
              <a:ext cx="104775" cy="47875"/>
            </a:xfrm>
            <a:custGeom>
              <a:avLst/>
              <a:gdLst>
                <a:gd name="connsiteX0" fmla="*/ 104775 w 104775"/>
                <a:gd name="connsiteY0" fmla="*/ 0 h 47875"/>
                <a:gd name="connsiteX1" fmla="*/ 47625 w 104775"/>
                <a:gd name="connsiteY1" fmla="*/ 47625 h 47875"/>
                <a:gd name="connsiteX2" fmla="*/ 0 w 104775"/>
                <a:gd name="connsiteY2" fmla="*/ 0 h 47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775" h="47875">
                  <a:moveTo>
                    <a:pt x="104775" y="0"/>
                  </a:moveTo>
                  <a:cubicBezTo>
                    <a:pt x="101917" y="28575"/>
                    <a:pt x="77152" y="50482"/>
                    <a:pt x="47625" y="47625"/>
                  </a:cubicBezTo>
                  <a:cubicBezTo>
                    <a:pt x="21908" y="45720"/>
                    <a:pt x="1905" y="24765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5" name="Graphic 45">
            <a:extLst>
              <a:ext uri="{FF2B5EF4-FFF2-40B4-BE49-F238E27FC236}">
                <a16:creationId xmlns:a16="http://schemas.microsoft.com/office/drawing/2014/main" id="{BBFE4E78-FD93-4FF7-9984-B3F966E87F21}"/>
              </a:ext>
            </a:extLst>
          </p:cNvPr>
          <p:cNvGrpSpPr/>
          <p:nvPr/>
        </p:nvGrpSpPr>
        <p:grpSpPr>
          <a:xfrm>
            <a:off x="7814442" y="1723126"/>
            <a:ext cx="490356" cy="494846"/>
            <a:chOff x="7814442" y="1723126"/>
            <a:chExt cx="490356" cy="494846"/>
          </a:xfrm>
          <a:noFill/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00208CEF-81F3-468B-9980-2FD35460E941}"/>
                </a:ext>
              </a:extLst>
            </p:cNvPr>
            <p:cNvSpPr/>
            <p:nvPr/>
          </p:nvSpPr>
          <p:spPr>
            <a:xfrm>
              <a:off x="8204419" y="1779800"/>
              <a:ext cx="49529" cy="49530"/>
            </a:xfrm>
            <a:custGeom>
              <a:avLst/>
              <a:gdLst>
                <a:gd name="connsiteX0" fmla="*/ 49530 w 49529"/>
                <a:gd name="connsiteY0" fmla="*/ 24765 h 49530"/>
                <a:gd name="connsiteX1" fmla="*/ 24765 w 49529"/>
                <a:gd name="connsiteY1" fmla="*/ 49530 h 49530"/>
                <a:gd name="connsiteX2" fmla="*/ 0 w 49529"/>
                <a:gd name="connsiteY2" fmla="*/ 24765 h 49530"/>
                <a:gd name="connsiteX3" fmla="*/ 24765 w 49529"/>
                <a:gd name="connsiteY3" fmla="*/ 0 h 49530"/>
                <a:gd name="connsiteX4" fmla="*/ 49530 w 49529"/>
                <a:gd name="connsiteY4" fmla="*/ 24765 h 49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29" h="49530">
                  <a:moveTo>
                    <a:pt x="49530" y="24765"/>
                  </a:moveTo>
                  <a:cubicBezTo>
                    <a:pt x="49530" y="38442"/>
                    <a:pt x="38442" y="49530"/>
                    <a:pt x="24765" y="49530"/>
                  </a:cubicBezTo>
                  <a:cubicBezTo>
                    <a:pt x="11088" y="49530"/>
                    <a:pt x="0" y="38442"/>
                    <a:pt x="0" y="24765"/>
                  </a:cubicBezTo>
                  <a:cubicBezTo>
                    <a:pt x="0" y="11088"/>
                    <a:pt x="11088" y="0"/>
                    <a:pt x="24765" y="0"/>
                  </a:cubicBezTo>
                  <a:cubicBezTo>
                    <a:pt x="38442" y="0"/>
                    <a:pt x="49530" y="11088"/>
                    <a:pt x="49530" y="247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23750284-E510-4FD7-911B-59D499545F93}"/>
                </a:ext>
              </a:extLst>
            </p:cNvPr>
            <p:cNvSpPr/>
            <p:nvPr/>
          </p:nvSpPr>
          <p:spPr>
            <a:xfrm>
              <a:off x="7814442" y="1723126"/>
              <a:ext cx="490356" cy="494846"/>
            </a:xfrm>
            <a:custGeom>
              <a:avLst/>
              <a:gdLst>
                <a:gd name="connsiteX0" fmla="*/ 436649 w 490356"/>
                <a:gd name="connsiteY0" fmla="*/ 1429 h 494846"/>
                <a:gd name="connsiteX1" fmla="*/ 301394 w 490356"/>
                <a:gd name="connsiteY1" fmla="*/ 33814 h 494846"/>
                <a:gd name="connsiteX2" fmla="*/ 269962 w 490356"/>
                <a:gd name="connsiteY2" fmla="*/ 50959 h 494846"/>
                <a:gd name="connsiteX3" fmla="*/ 5167 w 490356"/>
                <a:gd name="connsiteY3" fmla="*/ 315754 h 494846"/>
                <a:gd name="connsiteX4" fmla="*/ 7072 w 490356"/>
                <a:gd name="connsiteY4" fmla="*/ 344329 h 494846"/>
                <a:gd name="connsiteX5" fmla="*/ 150899 w 490356"/>
                <a:gd name="connsiteY5" fmla="*/ 488156 h 494846"/>
                <a:gd name="connsiteX6" fmla="*/ 179474 w 490356"/>
                <a:gd name="connsiteY6" fmla="*/ 490061 h 494846"/>
                <a:gd name="connsiteX7" fmla="*/ 443317 w 490356"/>
                <a:gd name="connsiteY7" fmla="*/ 226219 h 494846"/>
                <a:gd name="connsiteX8" fmla="*/ 461414 w 490356"/>
                <a:gd name="connsiteY8" fmla="*/ 192881 h 494846"/>
                <a:gd name="connsiteX9" fmla="*/ 489037 w 490356"/>
                <a:gd name="connsiteY9" fmla="*/ 51911 h 494846"/>
                <a:gd name="connsiteX10" fmla="*/ 458557 w 490356"/>
                <a:gd name="connsiteY10" fmla="*/ 1429 h 494846"/>
                <a:gd name="connsiteX11" fmla="*/ 436649 w 490356"/>
                <a:gd name="connsiteY11" fmla="*/ 1429 h 494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0356" h="494846">
                  <a:moveTo>
                    <a:pt x="436649" y="1429"/>
                  </a:moveTo>
                  <a:lnTo>
                    <a:pt x="301394" y="33814"/>
                  </a:lnTo>
                  <a:cubicBezTo>
                    <a:pt x="289964" y="36671"/>
                    <a:pt x="278534" y="42386"/>
                    <a:pt x="269962" y="50959"/>
                  </a:cubicBezTo>
                  <a:lnTo>
                    <a:pt x="5167" y="315754"/>
                  </a:lnTo>
                  <a:cubicBezTo>
                    <a:pt x="-2453" y="324326"/>
                    <a:pt x="-1501" y="336709"/>
                    <a:pt x="7072" y="344329"/>
                  </a:cubicBezTo>
                  <a:lnTo>
                    <a:pt x="150899" y="488156"/>
                  </a:lnTo>
                  <a:cubicBezTo>
                    <a:pt x="158519" y="496729"/>
                    <a:pt x="170902" y="496729"/>
                    <a:pt x="179474" y="490061"/>
                  </a:cubicBezTo>
                  <a:lnTo>
                    <a:pt x="443317" y="226219"/>
                  </a:lnTo>
                  <a:cubicBezTo>
                    <a:pt x="452842" y="216694"/>
                    <a:pt x="458557" y="205264"/>
                    <a:pt x="461414" y="192881"/>
                  </a:cubicBezTo>
                  <a:lnTo>
                    <a:pt x="489037" y="51911"/>
                  </a:lnTo>
                  <a:cubicBezTo>
                    <a:pt x="494752" y="29051"/>
                    <a:pt x="481417" y="7144"/>
                    <a:pt x="458557" y="1429"/>
                  </a:cubicBezTo>
                  <a:cubicBezTo>
                    <a:pt x="450937" y="-476"/>
                    <a:pt x="443317" y="-476"/>
                    <a:pt x="436649" y="1429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40154E37-7307-4A7F-BBCA-2A527B6681BE}"/>
                </a:ext>
              </a:extLst>
            </p:cNvPr>
            <p:cNvSpPr/>
            <p:nvPr/>
          </p:nvSpPr>
          <p:spPr>
            <a:xfrm>
              <a:off x="7897952" y="2027688"/>
              <a:ext cx="67389" cy="73818"/>
            </a:xfrm>
            <a:custGeom>
              <a:avLst/>
              <a:gdLst>
                <a:gd name="connsiteX0" fmla="*/ 67389 w 67389"/>
                <a:gd name="connsiteY0" fmla="*/ 45482 h 73818"/>
                <a:gd name="connsiteX1" fmla="*/ 45482 w 67389"/>
                <a:gd name="connsiteY1" fmla="*/ 67389 h 73818"/>
                <a:gd name="connsiteX2" fmla="*/ 15002 w 67389"/>
                <a:gd name="connsiteY2" fmla="*/ 67389 h 73818"/>
                <a:gd name="connsiteX3" fmla="*/ 6429 w 67389"/>
                <a:gd name="connsiteY3" fmla="*/ 58817 h 73818"/>
                <a:gd name="connsiteX4" fmla="*/ 6429 w 67389"/>
                <a:gd name="connsiteY4" fmla="*/ 28337 h 73818"/>
                <a:gd name="connsiteX5" fmla="*/ 28337 w 67389"/>
                <a:gd name="connsiteY5" fmla="*/ 6429 h 73818"/>
                <a:gd name="connsiteX6" fmla="*/ 58817 w 67389"/>
                <a:gd name="connsiteY6" fmla="*/ 6429 h 7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389" h="73818">
                  <a:moveTo>
                    <a:pt x="67389" y="45482"/>
                  </a:moveTo>
                  <a:lnTo>
                    <a:pt x="45482" y="67389"/>
                  </a:lnTo>
                  <a:cubicBezTo>
                    <a:pt x="36909" y="75962"/>
                    <a:pt x="23574" y="75962"/>
                    <a:pt x="15002" y="67389"/>
                  </a:cubicBezTo>
                  <a:lnTo>
                    <a:pt x="6429" y="58817"/>
                  </a:lnTo>
                  <a:cubicBezTo>
                    <a:pt x="-2143" y="50244"/>
                    <a:pt x="-2143" y="36909"/>
                    <a:pt x="6429" y="28337"/>
                  </a:cubicBezTo>
                  <a:lnTo>
                    <a:pt x="28337" y="6429"/>
                  </a:lnTo>
                  <a:cubicBezTo>
                    <a:pt x="36909" y="-2143"/>
                    <a:pt x="50244" y="-2143"/>
                    <a:pt x="58817" y="6429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0C7F9959-3BA2-4AD5-A991-ACE54A4D17A2}"/>
                </a:ext>
              </a:extLst>
            </p:cNvPr>
            <p:cNvSpPr/>
            <p:nvPr/>
          </p:nvSpPr>
          <p:spPr>
            <a:xfrm>
              <a:off x="7952006" y="2066740"/>
              <a:ext cx="58816" cy="73818"/>
            </a:xfrm>
            <a:custGeom>
              <a:avLst/>
              <a:gdLst>
                <a:gd name="connsiteX0" fmla="*/ 13335 w 58816"/>
                <a:gd name="connsiteY0" fmla="*/ 6429 h 73818"/>
                <a:gd name="connsiteX1" fmla="*/ 43815 w 58816"/>
                <a:gd name="connsiteY1" fmla="*/ 6429 h 73818"/>
                <a:gd name="connsiteX2" fmla="*/ 52388 w 58816"/>
                <a:gd name="connsiteY2" fmla="*/ 15002 h 73818"/>
                <a:gd name="connsiteX3" fmla="*/ 52388 w 58816"/>
                <a:gd name="connsiteY3" fmla="*/ 45482 h 73818"/>
                <a:gd name="connsiteX4" fmla="*/ 30480 w 58816"/>
                <a:gd name="connsiteY4" fmla="*/ 67389 h 73818"/>
                <a:gd name="connsiteX5" fmla="*/ 0 w 58816"/>
                <a:gd name="connsiteY5" fmla="*/ 67389 h 73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816" h="73818">
                  <a:moveTo>
                    <a:pt x="13335" y="6429"/>
                  </a:moveTo>
                  <a:cubicBezTo>
                    <a:pt x="21908" y="-2143"/>
                    <a:pt x="35243" y="-2143"/>
                    <a:pt x="43815" y="6429"/>
                  </a:cubicBezTo>
                  <a:lnTo>
                    <a:pt x="52388" y="15002"/>
                  </a:lnTo>
                  <a:cubicBezTo>
                    <a:pt x="60960" y="23574"/>
                    <a:pt x="60960" y="36909"/>
                    <a:pt x="52388" y="45482"/>
                  </a:cubicBezTo>
                  <a:lnTo>
                    <a:pt x="30480" y="67389"/>
                  </a:lnTo>
                  <a:cubicBezTo>
                    <a:pt x="21908" y="75962"/>
                    <a:pt x="8573" y="75962"/>
                    <a:pt x="0" y="67389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D3B796FE-EA13-427D-A9E1-0D0FB9617CFE}"/>
                </a:ext>
              </a:extLst>
            </p:cNvPr>
            <p:cNvSpPr/>
            <p:nvPr/>
          </p:nvSpPr>
          <p:spPr>
            <a:xfrm>
              <a:off x="7971057" y="1956012"/>
              <a:ext cx="122872" cy="122872"/>
            </a:xfrm>
            <a:custGeom>
              <a:avLst/>
              <a:gdLst>
                <a:gd name="connsiteX0" fmla="*/ 66675 w 122872"/>
                <a:gd name="connsiteY0" fmla="*/ 122873 h 122872"/>
                <a:gd name="connsiteX1" fmla="*/ 11430 w 122872"/>
                <a:gd name="connsiteY1" fmla="*/ 67627 h 122872"/>
                <a:gd name="connsiteX2" fmla="*/ 11430 w 122872"/>
                <a:gd name="connsiteY2" fmla="*/ 14287 h 122872"/>
                <a:gd name="connsiteX3" fmla="*/ 14287 w 122872"/>
                <a:gd name="connsiteY3" fmla="*/ 11430 h 122872"/>
                <a:gd name="connsiteX4" fmla="*/ 67628 w 122872"/>
                <a:gd name="connsiteY4" fmla="*/ 11430 h 122872"/>
                <a:gd name="connsiteX5" fmla="*/ 122873 w 122872"/>
                <a:gd name="connsiteY5" fmla="*/ 65723 h 1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872" h="122872">
                  <a:moveTo>
                    <a:pt x="66675" y="122873"/>
                  </a:moveTo>
                  <a:lnTo>
                    <a:pt x="11430" y="67627"/>
                  </a:lnTo>
                  <a:cubicBezTo>
                    <a:pt x="-3810" y="52387"/>
                    <a:pt x="-3810" y="28575"/>
                    <a:pt x="11430" y="14287"/>
                  </a:cubicBezTo>
                  <a:lnTo>
                    <a:pt x="14287" y="11430"/>
                  </a:lnTo>
                  <a:cubicBezTo>
                    <a:pt x="29528" y="-3810"/>
                    <a:pt x="53340" y="-3810"/>
                    <a:pt x="67628" y="11430"/>
                  </a:cubicBezTo>
                  <a:lnTo>
                    <a:pt x="122873" y="6572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4ED72759-207B-4405-85D5-EF0ED1CCC931}"/>
                </a:ext>
              </a:extLst>
            </p:cNvPr>
            <p:cNvSpPr/>
            <p:nvPr/>
          </p:nvSpPr>
          <p:spPr>
            <a:xfrm>
              <a:off x="7999632" y="1983635"/>
              <a:ext cx="56197" cy="57150"/>
            </a:xfrm>
            <a:custGeom>
              <a:avLst/>
              <a:gdLst>
                <a:gd name="connsiteX0" fmla="*/ 0 w 56197"/>
                <a:gd name="connsiteY0" fmla="*/ 57150 h 57150"/>
                <a:gd name="connsiteX1" fmla="*/ 56198 w 56197"/>
                <a:gd name="connsiteY1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197" h="57150">
                  <a:moveTo>
                    <a:pt x="0" y="57150"/>
                  </a:moveTo>
                  <a:lnTo>
                    <a:pt x="5619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17304A80-1315-4C69-B406-025897D39DB7}"/>
                </a:ext>
              </a:extLst>
            </p:cNvPr>
            <p:cNvSpPr/>
            <p:nvPr/>
          </p:nvSpPr>
          <p:spPr>
            <a:xfrm>
              <a:off x="8032017" y="1920770"/>
              <a:ext cx="122872" cy="80962"/>
            </a:xfrm>
            <a:custGeom>
              <a:avLst/>
              <a:gdLst>
                <a:gd name="connsiteX0" fmla="*/ 0 w 122872"/>
                <a:gd name="connsiteY0" fmla="*/ 0 h 80962"/>
                <a:gd name="connsiteX1" fmla="*/ 81915 w 122872"/>
                <a:gd name="connsiteY1" fmla="*/ 80963 h 80962"/>
                <a:gd name="connsiteX2" fmla="*/ 122873 w 122872"/>
                <a:gd name="connsiteY2" fmla="*/ 40957 h 80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2872" h="80962">
                  <a:moveTo>
                    <a:pt x="0" y="0"/>
                  </a:moveTo>
                  <a:lnTo>
                    <a:pt x="81915" y="80963"/>
                  </a:lnTo>
                  <a:lnTo>
                    <a:pt x="122873" y="4095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DF282C6-7759-49E8-9984-28DE51F1C2E4}"/>
                </a:ext>
              </a:extLst>
            </p:cNvPr>
            <p:cNvSpPr/>
            <p:nvPr/>
          </p:nvSpPr>
          <p:spPr>
            <a:xfrm>
              <a:off x="8090119" y="1822662"/>
              <a:ext cx="121920" cy="120967"/>
            </a:xfrm>
            <a:custGeom>
              <a:avLst/>
              <a:gdLst>
                <a:gd name="connsiteX0" fmla="*/ 121920 w 121920"/>
                <a:gd name="connsiteY0" fmla="*/ 81915 h 120967"/>
                <a:gd name="connsiteX1" fmla="*/ 81915 w 121920"/>
                <a:gd name="connsiteY1" fmla="*/ 120968 h 120967"/>
                <a:gd name="connsiteX2" fmla="*/ 0 w 121920"/>
                <a:gd name="connsiteY2" fmla="*/ 40005 h 120967"/>
                <a:gd name="connsiteX3" fmla="*/ 40005 w 121920"/>
                <a:gd name="connsiteY3" fmla="*/ 0 h 120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" h="120967">
                  <a:moveTo>
                    <a:pt x="121920" y="81915"/>
                  </a:moveTo>
                  <a:lnTo>
                    <a:pt x="81915" y="120968"/>
                  </a:lnTo>
                  <a:lnTo>
                    <a:pt x="0" y="40005"/>
                  </a:lnTo>
                  <a:lnTo>
                    <a:pt x="4000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24806E4B-EF2A-4357-BB9F-46D2A4D09D6A}"/>
                </a:ext>
              </a:extLst>
            </p:cNvPr>
            <p:cNvSpPr/>
            <p:nvPr/>
          </p:nvSpPr>
          <p:spPr>
            <a:xfrm>
              <a:off x="8131077" y="1863620"/>
              <a:ext cx="40004" cy="40005"/>
            </a:xfrm>
            <a:custGeom>
              <a:avLst/>
              <a:gdLst>
                <a:gd name="connsiteX0" fmla="*/ 0 w 40004"/>
                <a:gd name="connsiteY0" fmla="*/ 40005 h 40005"/>
                <a:gd name="connsiteX1" fmla="*/ 40005 w 40004"/>
                <a:gd name="connsiteY1" fmla="*/ 0 h 40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004" h="40005">
                  <a:moveTo>
                    <a:pt x="0" y="40005"/>
                  </a:moveTo>
                  <a:lnTo>
                    <a:pt x="4000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7" name="Graphic 49">
            <a:extLst>
              <a:ext uri="{FF2B5EF4-FFF2-40B4-BE49-F238E27FC236}">
                <a16:creationId xmlns:a16="http://schemas.microsoft.com/office/drawing/2014/main" id="{49BFDF1B-7384-4F85-8583-44BB0B02827C}"/>
              </a:ext>
            </a:extLst>
          </p:cNvPr>
          <p:cNvGrpSpPr/>
          <p:nvPr/>
        </p:nvGrpSpPr>
        <p:grpSpPr>
          <a:xfrm>
            <a:off x="1295763" y="3476057"/>
            <a:ext cx="543877" cy="462915"/>
            <a:chOff x="1295763" y="3476057"/>
            <a:chExt cx="543877" cy="462915"/>
          </a:xfrm>
          <a:noFill/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8DE0A526-41AE-4BFF-BC88-23AE610BDD6E}"/>
                </a:ext>
              </a:extLst>
            </p:cNvPr>
            <p:cNvSpPr/>
            <p:nvPr/>
          </p:nvSpPr>
          <p:spPr>
            <a:xfrm>
              <a:off x="1295763" y="3476057"/>
              <a:ext cx="543877" cy="462915"/>
            </a:xfrm>
            <a:custGeom>
              <a:avLst/>
              <a:gdLst>
                <a:gd name="connsiteX0" fmla="*/ 0 w 543877"/>
                <a:gd name="connsiteY0" fmla="*/ 0 h 462915"/>
                <a:gd name="connsiteX1" fmla="*/ 483870 w 543877"/>
                <a:gd name="connsiteY1" fmla="*/ 0 h 462915"/>
                <a:gd name="connsiteX2" fmla="*/ 543878 w 543877"/>
                <a:gd name="connsiteY2" fmla="*/ 60007 h 462915"/>
                <a:gd name="connsiteX3" fmla="*/ 543878 w 543877"/>
                <a:gd name="connsiteY3" fmla="*/ 402908 h 462915"/>
                <a:gd name="connsiteX4" fmla="*/ 483870 w 543877"/>
                <a:gd name="connsiteY4" fmla="*/ 462915 h 462915"/>
                <a:gd name="connsiteX5" fmla="*/ 0 w 543877"/>
                <a:gd name="connsiteY5" fmla="*/ 462915 h 462915"/>
                <a:gd name="connsiteX6" fmla="*/ 0 w 543877"/>
                <a:gd name="connsiteY6" fmla="*/ 0 h 462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3877" h="462915">
                  <a:moveTo>
                    <a:pt x="0" y="0"/>
                  </a:moveTo>
                  <a:lnTo>
                    <a:pt x="483870" y="0"/>
                  </a:lnTo>
                  <a:cubicBezTo>
                    <a:pt x="517208" y="0"/>
                    <a:pt x="542925" y="26670"/>
                    <a:pt x="543878" y="60007"/>
                  </a:cubicBezTo>
                  <a:lnTo>
                    <a:pt x="543878" y="402908"/>
                  </a:lnTo>
                  <a:cubicBezTo>
                    <a:pt x="543878" y="436245"/>
                    <a:pt x="517208" y="461962"/>
                    <a:pt x="483870" y="462915"/>
                  </a:cubicBezTo>
                  <a:lnTo>
                    <a:pt x="0" y="46291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9C4B9017-FC3A-47F2-800F-A68883347503}"/>
                </a:ext>
              </a:extLst>
            </p:cNvPr>
            <p:cNvSpPr/>
            <p:nvPr/>
          </p:nvSpPr>
          <p:spPr>
            <a:xfrm>
              <a:off x="1752962" y="3788477"/>
              <a:ext cx="1905" cy="36195"/>
            </a:xfrm>
            <a:custGeom>
              <a:avLst/>
              <a:gdLst>
                <a:gd name="connsiteX0" fmla="*/ 1905 w 1905"/>
                <a:gd name="connsiteY0" fmla="*/ 0 h 36195"/>
                <a:gd name="connsiteX1" fmla="*/ 1905 w 1905"/>
                <a:gd name="connsiteY1" fmla="*/ 23813 h 36195"/>
                <a:gd name="connsiteX2" fmla="*/ 0 w 1905"/>
                <a:gd name="connsiteY2" fmla="*/ 36195 h 3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" h="36195">
                  <a:moveTo>
                    <a:pt x="1905" y="0"/>
                  </a:moveTo>
                  <a:lnTo>
                    <a:pt x="1905" y="23813"/>
                  </a:lnTo>
                  <a:cubicBezTo>
                    <a:pt x="1905" y="27623"/>
                    <a:pt x="953" y="32385"/>
                    <a:pt x="0" y="3619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C03A4D7A-EB7D-4D3B-A8A8-3D5FF97314AC}"/>
                </a:ext>
              </a:extLst>
            </p:cNvPr>
            <p:cNvSpPr/>
            <p:nvPr/>
          </p:nvSpPr>
          <p:spPr>
            <a:xfrm>
              <a:off x="1368153" y="3854200"/>
              <a:ext cx="326707" cy="9525"/>
            </a:xfrm>
            <a:custGeom>
              <a:avLst/>
              <a:gdLst>
                <a:gd name="connsiteX0" fmla="*/ 326708 w 326707"/>
                <a:gd name="connsiteY0" fmla="*/ 0 h 9525"/>
                <a:gd name="connsiteX1" fmla="*/ 0 w 32670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6707" h="9525">
                  <a:moveTo>
                    <a:pt x="326708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DBC728E0-903E-4B54-A0F4-55487F59F049}"/>
                </a:ext>
              </a:extLst>
            </p:cNvPr>
            <p:cNvSpPr/>
            <p:nvPr/>
          </p:nvSpPr>
          <p:spPr>
            <a:xfrm>
              <a:off x="1295763" y="3854200"/>
              <a:ext cx="36194" cy="9525"/>
            </a:xfrm>
            <a:custGeom>
              <a:avLst/>
              <a:gdLst>
                <a:gd name="connsiteX0" fmla="*/ 36195 w 36194"/>
                <a:gd name="connsiteY0" fmla="*/ 0 h 9525"/>
                <a:gd name="connsiteX1" fmla="*/ 0 w 3619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194" h="9525">
                  <a:moveTo>
                    <a:pt x="36195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FB1DB4C4-95C7-46E8-A51E-259913F56D50}"/>
                </a:ext>
              </a:extLst>
            </p:cNvPr>
            <p:cNvSpPr/>
            <p:nvPr/>
          </p:nvSpPr>
          <p:spPr>
            <a:xfrm>
              <a:off x="1295763" y="3560830"/>
              <a:ext cx="36194" cy="9525"/>
            </a:xfrm>
            <a:custGeom>
              <a:avLst/>
              <a:gdLst>
                <a:gd name="connsiteX0" fmla="*/ 0 w 36194"/>
                <a:gd name="connsiteY0" fmla="*/ 0 h 9525"/>
                <a:gd name="connsiteX1" fmla="*/ 36195 w 3619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194" h="9525">
                  <a:moveTo>
                    <a:pt x="0" y="0"/>
                  </a:moveTo>
                  <a:lnTo>
                    <a:pt x="3619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2581CAF5-AA67-4DD4-862D-15E3448BB47B}"/>
                </a:ext>
              </a:extLst>
            </p:cNvPr>
            <p:cNvSpPr/>
            <p:nvPr/>
          </p:nvSpPr>
          <p:spPr>
            <a:xfrm>
              <a:off x="1403395" y="3560829"/>
              <a:ext cx="326707" cy="3810"/>
            </a:xfrm>
            <a:custGeom>
              <a:avLst/>
              <a:gdLst>
                <a:gd name="connsiteX0" fmla="*/ 0 w 326707"/>
                <a:gd name="connsiteY0" fmla="*/ 0 h 3810"/>
                <a:gd name="connsiteX1" fmla="*/ 310515 w 326707"/>
                <a:gd name="connsiteY1" fmla="*/ 0 h 3810"/>
                <a:gd name="connsiteX2" fmla="*/ 326708 w 326707"/>
                <a:gd name="connsiteY2" fmla="*/ 3810 h 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6707" h="3810">
                  <a:moveTo>
                    <a:pt x="0" y="0"/>
                  </a:moveTo>
                  <a:lnTo>
                    <a:pt x="310515" y="0"/>
                  </a:lnTo>
                  <a:cubicBezTo>
                    <a:pt x="316230" y="0"/>
                    <a:pt x="321945" y="953"/>
                    <a:pt x="326708" y="381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DC8DADAE-86D1-4101-B5DD-A1244D98EBFB}"/>
                </a:ext>
              </a:extLst>
            </p:cNvPr>
            <p:cNvSpPr/>
            <p:nvPr/>
          </p:nvSpPr>
          <p:spPr>
            <a:xfrm>
              <a:off x="1752962" y="3590357"/>
              <a:ext cx="1905" cy="36194"/>
            </a:xfrm>
            <a:custGeom>
              <a:avLst/>
              <a:gdLst>
                <a:gd name="connsiteX0" fmla="*/ 0 w 1905"/>
                <a:gd name="connsiteY0" fmla="*/ 0 h 36194"/>
                <a:gd name="connsiteX1" fmla="*/ 1905 w 1905"/>
                <a:gd name="connsiteY1" fmla="*/ 12382 h 36194"/>
                <a:gd name="connsiteX2" fmla="*/ 1905 w 1905"/>
                <a:gd name="connsiteY2" fmla="*/ 36195 h 3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" h="36194">
                  <a:moveTo>
                    <a:pt x="0" y="0"/>
                  </a:moveTo>
                  <a:cubicBezTo>
                    <a:pt x="953" y="3810"/>
                    <a:pt x="1905" y="7620"/>
                    <a:pt x="1905" y="12382"/>
                  </a:cubicBezTo>
                  <a:lnTo>
                    <a:pt x="1905" y="3619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963D8C0-9452-4CD3-991D-AE9201B05DA6}"/>
                </a:ext>
              </a:extLst>
            </p:cNvPr>
            <p:cNvSpPr/>
            <p:nvPr/>
          </p:nvSpPr>
          <p:spPr>
            <a:xfrm>
              <a:off x="1659618" y="3626552"/>
              <a:ext cx="180022" cy="161925"/>
            </a:xfrm>
            <a:custGeom>
              <a:avLst/>
              <a:gdLst>
                <a:gd name="connsiteX0" fmla="*/ 180023 w 180022"/>
                <a:gd name="connsiteY0" fmla="*/ 161925 h 161925"/>
                <a:gd name="connsiteX1" fmla="*/ 80963 w 180022"/>
                <a:gd name="connsiteY1" fmla="*/ 161925 h 161925"/>
                <a:gd name="connsiteX2" fmla="*/ 0 w 180022"/>
                <a:gd name="connsiteY2" fmla="*/ 80963 h 161925"/>
                <a:gd name="connsiteX3" fmla="*/ 0 w 180022"/>
                <a:gd name="connsiteY3" fmla="*/ 80963 h 161925"/>
                <a:gd name="connsiteX4" fmla="*/ 80963 w 180022"/>
                <a:gd name="connsiteY4" fmla="*/ 0 h 161925"/>
                <a:gd name="connsiteX5" fmla="*/ 180023 w 180022"/>
                <a:gd name="connsiteY5" fmla="*/ 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022" h="161925">
                  <a:moveTo>
                    <a:pt x="180023" y="161925"/>
                  </a:moveTo>
                  <a:lnTo>
                    <a:pt x="80963" y="161925"/>
                  </a:lnTo>
                  <a:cubicBezTo>
                    <a:pt x="36195" y="161925"/>
                    <a:pt x="0" y="125730"/>
                    <a:pt x="0" y="80963"/>
                  </a:cubicBezTo>
                  <a:lnTo>
                    <a:pt x="0" y="80963"/>
                  </a:lnTo>
                  <a:cubicBezTo>
                    <a:pt x="0" y="36195"/>
                    <a:pt x="36195" y="0"/>
                    <a:pt x="80963" y="0"/>
                  </a:cubicBezTo>
                  <a:lnTo>
                    <a:pt x="180023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DEE18F55-782E-44D9-AD4C-B2BF600A2D57}"/>
                </a:ext>
              </a:extLst>
            </p:cNvPr>
            <p:cNvSpPr/>
            <p:nvPr/>
          </p:nvSpPr>
          <p:spPr>
            <a:xfrm>
              <a:off x="1718672" y="3696084"/>
              <a:ext cx="22860" cy="22860"/>
            </a:xfrm>
            <a:custGeom>
              <a:avLst/>
              <a:gdLst>
                <a:gd name="connsiteX0" fmla="*/ 22860 w 22860"/>
                <a:gd name="connsiteY0" fmla="*/ 11430 h 22860"/>
                <a:gd name="connsiteX1" fmla="*/ 11430 w 22860"/>
                <a:gd name="connsiteY1" fmla="*/ 22860 h 22860"/>
                <a:gd name="connsiteX2" fmla="*/ 0 w 22860"/>
                <a:gd name="connsiteY2" fmla="*/ 11430 h 22860"/>
                <a:gd name="connsiteX3" fmla="*/ 11430 w 22860"/>
                <a:gd name="connsiteY3" fmla="*/ 0 h 22860"/>
                <a:gd name="connsiteX4" fmla="*/ 11430 w 22860"/>
                <a:gd name="connsiteY4" fmla="*/ 0 h 22860"/>
                <a:gd name="connsiteX5" fmla="*/ 22860 w 22860"/>
                <a:gd name="connsiteY5" fmla="*/ 11430 h 22860"/>
                <a:gd name="connsiteX6" fmla="*/ 22860 w 22860"/>
                <a:gd name="connsiteY6" fmla="*/ 1143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60" h="22860">
                  <a:moveTo>
                    <a:pt x="22860" y="11430"/>
                  </a:moveTo>
                  <a:cubicBezTo>
                    <a:pt x="22860" y="18098"/>
                    <a:pt x="18098" y="22860"/>
                    <a:pt x="11430" y="22860"/>
                  </a:cubicBezTo>
                  <a:cubicBezTo>
                    <a:pt x="4763" y="22860"/>
                    <a:pt x="0" y="18098"/>
                    <a:pt x="0" y="11430"/>
                  </a:cubicBezTo>
                  <a:cubicBezTo>
                    <a:pt x="0" y="4763"/>
                    <a:pt x="4763" y="0"/>
                    <a:pt x="11430" y="0"/>
                  </a:cubicBezTo>
                  <a:lnTo>
                    <a:pt x="11430" y="0"/>
                  </a:lnTo>
                  <a:cubicBezTo>
                    <a:pt x="18098" y="0"/>
                    <a:pt x="22860" y="4763"/>
                    <a:pt x="22860" y="11430"/>
                  </a:cubicBezTo>
                  <a:lnTo>
                    <a:pt x="22860" y="1143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9" name="Graphic 51">
            <a:extLst>
              <a:ext uri="{FF2B5EF4-FFF2-40B4-BE49-F238E27FC236}">
                <a16:creationId xmlns:a16="http://schemas.microsoft.com/office/drawing/2014/main" id="{6565F7AF-6050-42AE-B8FF-91A99BFC44B0}"/>
              </a:ext>
            </a:extLst>
          </p:cNvPr>
          <p:cNvGrpSpPr/>
          <p:nvPr/>
        </p:nvGrpSpPr>
        <p:grpSpPr>
          <a:xfrm>
            <a:off x="3498549" y="3460118"/>
            <a:ext cx="484154" cy="491020"/>
            <a:chOff x="3498549" y="3460118"/>
            <a:chExt cx="484154" cy="491020"/>
          </a:xfrm>
          <a:noFill/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38702BC2-E100-4B84-8EE9-1151FAC48A87}"/>
                </a:ext>
              </a:extLst>
            </p:cNvPr>
            <p:cNvSpPr/>
            <p:nvPr/>
          </p:nvSpPr>
          <p:spPr>
            <a:xfrm>
              <a:off x="3498549" y="3540048"/>
              <a:ext cx="405360" cy="411089"/>
            </a:xfrm>
            <a:custGeom>
              <a:avLst/>
              <a:gdLst>
                <a:gd name="connsiteX0" fmla="*/ 721 w 405360"/>
                <a:gd name="connsiteY0" fmla="*/ 126509 h 411089"/>
                <a:gd name="connsiteX1" fmla="*/ 51204 w 405360"/>
                <a:gd name="connsiteY1" fmla="*/ 8399 h 411089"/>
                <a:gd name="connsiteX2" fmla="*/ 55014 w 405360"/>
                <a:gd name="connsiteY2" fmla="*/ 6494 h 411089"/>
                <a:gd name="connsiteX3" fmla="*/ 96924 w 405360"/>
                <a:gd name="connsiteY3" fmla="*/ 9352 h 411089"/>
                <a:gd name="connsiteX4" fmla="*/ 135976 w 405360"/>
                <a:gd name="connsiteY4" fmla="*/ 48404 h 411089"/>
                <a:gd name="connsiteX5" fmla="*/ 135976 w 405360"/>
                <a:gd name="connsiteY5" fmla="*/ 94124 h 411089"/>
                <a:gd name="connsiteX6" fmla="*/ 117879 w 405360"/>
                <a:gd name="connsiteY6" fmla="*/ 117937 h 411089"/>
                <a:gd name="connsiteX7" fmla="*/ 111211 w 405360"/>
                <a:gd name="connsiteY7" fmla="*/ 167467 h 411089"/>
                <a:gd name="connsiteX8" fmla="*/ 240751 w 405360"/>
                <a:gd name="connsiteY8" fmla="*/ 302722 h 411089"/>
                <a:gd name="connsiteX9" fmla="*/ 282661 w 405360"/>
                <a:gd name="connsiteY9" fmla="*/ 293197 h 411089"/>
                <a:gd name="connsiteX10" fmla="*/ 312189 w 405360"/>
                <a:gd name="connsiteY10" fmla="*/ 270337 h 411089"/>
                <a:gd name="connsiteX11" fmla="*/ 357909 w 405360"/>
                <a:gd name="connsiteY11" fmla="*/ 270337 h 411089"/>
                <a:gd name="connsiteX12" fmla="*/ 396009 w 405360"/>
                <a:gd name="connsiteY12" fmla="*/ 309389 h 411089"/>
                <a:gd name="connsiteX13" fmla="*/ 398866 w 405360"/>
                <a:gd name="connsiteY13" fmla="*/ 352252 h 411089"/>
                <a:gd name="connsiteX14" fmla="*/ 396009 w 405360"/>
                <a:gd name="connsiteY14" fmla="*/ 355109 h 411089"/>
                <a:gd name="connsiteX15" fmla="*/ 243609 w 405360"/>
                <a:gd name="connsiteY15" fmla="*/ 406544 h 411089"/>
                <a:gd name="connsiteX16" fmla="*/ 100734 w 405360"/>
                <a:gd name="connsiteY16" fmla="*/ 317962 h 411089"/>
                <a:gd name="connsiteX17" fmla="*/ 721 w 405360"/>
                <a:gd name="connsiteY17" fmla="*/ 126509 h 411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5360" h="411089">
                  <a:moveTo>
                    <a:pt x="721" y="126509"/>
                  </a:moveTo>
                  <a:cubicBezTo>
                    <a:pt x="-4041" y="80789"/>
                    <a:pt x="15009" y="36022"/>
                    <a:pt x="51204" y="8399"/>
                  </a:cubicBezTo>
                  <a:lnTo>
                    <a:pt x="55014" y="6494"/>
                  </a:lnTo>
                  <a:cubicBezTo>
                    <a:pt x="67396" y="-3031"/>
                    <a:pt x="85494" y="-2078"/>
                    <a:pt x="96924" y="9352"/>
                  </a:cubicBezTo>
                  <a:lnTo>
                    <a:pt x="135976" y="48404"/>
                  </a:lnTo>
                  <a:cubicBezTo>
                    <a:pt x="148359" y="60787"/>
                    <a:pt x="148359" y="81742"/>
                    <a:pt x="135976" y="94124"/>
                  </a:cubicBezTo>
                  <a:lnTo>
                    <a:pt x="117879" y="117937"/>
                  </a:lnTo>
                  <a:cubicBezTo>
                    <a:pt x="107401" y="132224"/>
                    <a:pt x="104544" y="151274"/>
                    <a:pt x="111211" y="167467"/>
                  </a:cubicBezTo>
                  <a:cubicBezTo>
                    <a:pt x="129309" y="209377"/>
                    <a:pt x="170266" y="286529"/>
                    <a:pt x="240751" y="302722"/>
                  </a:cubicBezTo>
                  <a:cubicBezTo>
                    <a:pt x="255039" y="305579"/>
                    <a:pt x="270279" y="302722"/>
                    <a:pt x="282661" y="293197"/>
                  </a:cubicBezTo>
                  <a:lnTo>
                    <a:pt x="312189" y="270337"/>
                  </a:lnTo>
                  <a:cubicBezTo>
                    <a:pt x="324571" y="257954"/>
                    <a:pt x="345526" y="257954"/>
                    <a:pt x="357909" y="270337"/>
                  </a:cubicBezTo>
                  <a:lnTo>
                    <a:pt x="396009" y="309389"/>
                  </a:lnTo>
                  <a:cubicBezTo>
                    <a:pt x="407439" y="320819"/>
                    <a:pt x="408391" y="338917"/>
                    <a:pt x="398866" y="352252"/>
                  </a:cubicBezTo>
                  <a:lnTo>
                    <a:pt x="396009" y="355109"/>
                  </a:lnTo>
                  <a:cubicBezTo>
                    <a:pt x="359814" y="400829"/>
                    <a:pt x="299806" y="420832"/>
                    <a:pt x="243609" y="406544"/>
                  </a:cubicBezTo>
                  <a:cubicBezTo>
                    <a:pt x="202651" y="395114"/>
                    <a:pt x="153121" y="370349"/>
                    <a:pt x="100734" y="317962"/>
                  </a:cubicBezTo>
                  <a:cubicBezTo>
                    <a:pt x="30249" y="246524"/>
                    <a:pt x="6436" y="177944"/>
                    <a:pt x="721" y="126509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A3A73E0-20FB-4DCD-8DE3-7388CBC2290B}"/>
                </a:ext>
              </a:extLst>
            </p:cNvPr>
            <p:cNvSpPr/>
            <p:nvPr/>
          </p:nvSpPr>
          <p:spPr>
            <a:xfrm>
              <a:off x="3612618" y="3460118"/>
              <a:ext cx="370085" cy="364554"/>
            </a:xfrm>
            <a:custGeom>
              <a:avLst/>
              <a:gdLst>
                <a:gd name="connsiteX0" fmla="*/ 0 w 370085"/>
                <a:gd name="connsiteY0" fmla="*/ 54039 h 364554"/>
                <a:gd name="connsiteX1" fmla="*/ 316230 w 370085"/>
                <a:gd name="connsiteY1" fmla="*/ 78804 h 364554"/>
                <a:gd name="connsiteX2" fmla="*/ 320993 w 370085"/>
                <a:gd name="connsiteY2" fmla="*/ 364555 h 364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0085" h="364554">
                  <a:moveTo>
                    <a:pt x="0" y="54039"/>
                  </a:moveTo>
                  <a:cubicBezTo>
                    <a:pt x="94298" y="-26923"/>
                    <a:pt x="235268" y="-15493"/>
                    <a:pt x="316230" y="78804"/>
                  </a:cubicBezTo>
                  <a:cubicBezTo>
                    <a:pt x="385763" y="160719"/>
                    <a:pt x="388620" y="279782"/>
                    <a:pt x="320993" y="36455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E3A079F-7F17-4154-B60A-DF423F7C4DDD}"/>
                </a:ext>
              </a:extLst>
            </p:cNvPr>
            <p:cNvSpPr/>
            <p:nvPr/>
          </p:nvSpPr>
          <p:spPr>
            <a:xfrm>
              <a:off x="3698381" y="3599920"/>
              <a:ext cx="99974" cy="132359"/>
            </a:xfrm>
            <a:custGeom>
              <a:avLst/>
              <a:gdLst>
                <a:gd name="connsiteX0" fmla="*/ 915 w 99974"/>
                <a:gd name="connsiteY0" fmla="*/ 50445 h 132359"/>
                <a:gd name="connsiteX1" fmla="*/ 33300 w 99974"/>
                <a:gd name="connsiteY1" fmla="*/ 915 h 132359"/>
                <a:gd name="connsiteX2" fmla="*/ 82830 w 99974"/>
                <a:gd name="connsiteY2" fmla="*/ 33300 h 132359"/>
                <a:gd name="connsiteX3" fmla="*/ 50445 w 99974"/>
                <a:gd name="connsiteY3" fmla="*/ 82830 h 132359"/>
                <a:gd name="connsiteX4" fmla="*/ 18060 w 99974"/>
                <a:gd name="connsiteY4" fmla="*/ 132360 h 132359"/>
                <a:gd name="connsiteX5" fmla="*/ 99975 w 99974"/>
                <a:gd name="connsiteY5" fmla="*/ 115215 h 132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9974" h="132359">
                  <a:moveTo>
                    <a:pt x="915" y="50445"/>
                  </a:moveTo>
                  <a:cubicBezTo>
                    <a:pt x="-3848" y="27585"/>
                    <a:pt x="10440" y="5677"/>
                    <a:pt x="33300" y="915"/>
                  </a:cubicBezTo>
                  <a:cubicBezTo>
                    <a:pt x="56160" y="-3848"/>
                    <a:pt x="78067" y="10440"/>
                    <a:pt x="82830" y="33300"/>
                  </a:cubicBezTo>
                  <a:cubicBezTo>
                    <a:pt x="87592" y="56160"/>
                    <a:pt x="73305" y="78067"/>
                    <a:pt x="50445" y="82830"/>
                  </a:cubicBezTo>
                  <a:cubicBezTo>
                    <a:pt x="50445" y="82830"/>
                    <a:pt x="10440" y="94260"/>
                    <a:pt x="18060" y="132360"/>
                  </a:cubicBezTo>
                  <a:lnTo>
                    <a:pt x="99975" y="11521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FE5246E8-DE1B-40D0-BFAC-177C428FB69B}"/>
                </a:ext>
              </a:extLst>
            </p:cNvPr>
            <p:cNvSpPr/>
            <p:nvPr/>
          </p:nvSpPr>
          <p:spPr>
            <a:xfrm>
              <a:off x="3806928" y="3585595"/>
              <a:ext cx="77152" cy="66675"/>
            </a:xfrm>
            <a:custGeom>
              <a:avLst/>
              <a:gdLst>
                <a:gd name="connsiteX0" fmla="*/ 0 w 77152"/>
                <a:gd name="connsiteY0" fmla="*/ 0 h 66675"/>
                <a:gd name="connsiteX1" fmla="*/ 14288 w 77152"/>
                <a:gd name="connsiteY1" fmla="*/ 66675 h 66675"/>
                <a:gd name="connsiteX2" fmla="*/ 77153 w 77152"/>
                <a:gd name="connsiteY2" fmla="*/ 53340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152" h="66675">
                  <a:moveTo>
                    <a:pt x="0" y="0"/>
                  </a:moveTo>
                  <a:lnTo>
                    <a:pt x="14288" y="66675"/>
                  </a:lnTo>
                  <a:lnTo>
                    <a:pt x="77153" y="5334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160AF143-FE72-4955-9870-9FC9EF5CB7A3}"/>
                </a:ext>
              </a:extLst>
            </p:cNvPr>
            <p:cNvSpPr/>
            <p:nvPr/>
          </p:nvSpPr>
          <p:spPr>
            <a:xfrm>
              <a:off x="3870746" y="3572260"/>
              <a:ext cx="25717" cy="122872"/>
            </a:xfrm>
            <a:custGeom>
              <a:avLst/>
              <a:gdLst>
                <a:gd name="connsiteX0" fmla="*/ 0 w 25717"/>
                <a:gd name="connsiteY0" fmla="*/ 0 h 122872"/>
                <a:gd name="connsiteX1" fmla="*/ 25717 w 25717"/>
                <a:gd name="connsiteY1" fmla="*/ 122873 h 1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717" h="122872">
                  <a:moveTo>
                    <a:pt x="0" y="0"/>
                  </a:moveTo>
                  <a:lnTo>
                    <a:pt x="25717" y="12287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7" name="Graphic 53">
            <a:extLst>
              <a:ext uri="{FF2B5EF4-FFF2-40B4-BE49-F238E27FC236}">
                <a16:creationId xmlns:a16="http://schemas.microsoft.com/office/drawing/2014/main" id="{0B9C7F39-D03F-4457-A967-7C66A1C5B2BD}"/>
              </a:ext>
            </a:extLst>
          </p:cNvPr>
          <p:cNvGrpSpPr/>
          <p:nvPr/>
        </p:nvGrpSpPr>
        <p:grpSpPr>
          <a:xfrm>
            <a:off x="5689444" y="3432199"/>
            <a:ext cx="413384" cy="549635"/>
            <a:chOff x="5689444" y="3432199"/>
            <a:chExt cx="413384" cy="549635"/>
          </a:xfrm>
          <a:noFill/>
        </p:grpSpPr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72452936-8ED0-4AC9-A735-BF3358612D63}"/>
                </a:ext>
              </a:extLst>
            </p:cNvPr>
            <p:cNvSpPr/>
            <p:nvPr/>
          </p:nvSpPr>
          <p:spPr>
            <a:xfrm>
              <a:off x="5689444" y="3568450"/>
              <a:ext cx="413384" cy="413385"/>
            </a:xfrm>
            <a:custGeom>
              <a:avLst/>
              <a:gdLst>
                <a:gd name="connsiteX0" fmla="*/ 0 w 413384"/>
                <a:gd name="connsiteY0" fmla="*/ 0 h 413385"/>
                <a:gd name="connsiteX1" fmla="*/ 413385 w 413384"/>
                <a:gd name="connsiteY1" fmla="*/ 0 h 413385"/>
                <a:gd name="connsiteX2" fmla="*/ 413385 w 413384"/>
                <a:gd name="connsiteY2" fmla="*/ 413385 h 413385"/>
                <a:gd name="connsiteX3" fmla="*/ 0 w 413384"/>
                <a:gd name="connsiteY3" fmla="*/ 413385 h 413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3384" h="413385">
                  <a:moveTo>
                    <a:pt x="0" y="0"/>
                  </a:moveTo>
                  <a:lnTo>
                    <a:pt x="413385" y="0"/>
                  </a:lnTo>
                  <a:lnTo>
                    <a:pt x="413385" y="413385"/>
                  </a:lnTo>
                  <a:lnTo>
                    <a:pt x="0" y="41338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DF865CC9-F347-4CD5-8E58-4AEA9579453D}"/>
                </a:ext>
              </a:extLst>
            </p:cNvPr>
            <p:cNvSpPr/>
            <p:nvPr/>
          </p:nvSpPr>
          <p:spPr>
            <a:xfrm>
              <a:off x="5756119" y="3432199"/>
              <a:ext cx="280034" cy="136250"/>
            </a:xfrm>
            <a:custGeom>
              <a:avLst/>
              <a:gdLst>
                <a:gd name="connsiteX0" fmla="*/ 0 w 280034"/>
                <a:gd name="connsiteY0" fmla="*/ 136251 h 136250"/>
                <a:gd name="connsiteX1" fmla="*/ 143827 w 280034"/>
                <a:gd name="connsiteY1" fmla="*/ 43 h 136250"/>
                <a:gd name="connsiteX2" fmla="*/ 280035 w 280034"/>
                <a:gd name="connsiteY2" fmla="*/ 136251 h 13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0034" h="136250">
                  <a:moveTo>
                    <a:pt x="0" y="136251"/>
                  </a:moveTo>
                  <a:cubicBezTo>
                    <a:pt x="1905" y="59098"/>
                    <a:pt x="66675" y="-1862"/>
                    <a:pt x="143827" y="43"/>
                  </a:cubicBezTo>
                  <a:cubicBezTo>
                    <a:pt x="218122" y="1948"/>
                    <a:pt x="278130" y="61956"/>
                    <a:pt x="280035" y="136251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2" name="Graphic 55">
            <a:extLst>
              <a:ext uri="{FF2B5EF4-FFF2-40B4-BE49-F238E27FC236}">
                <a16:creationId xmlns:a16="http://schemas.microsoft.com/office/drawing/2014/main" id="{1ED81141-4347-4BA5-A888-132D23561AFA}"/>
              </a:ext>
            </a:extLst>
          </p:cNvPr>
          <p:cNvGrpSpPr/>
          <p:nvPr/>
        </p:nvGrpSpPr>
        <p:grpSpPr>
          <a:xfrm>
            <a:off x="7786272" y="3457007"/>
            <a:ext cx="547687" cy="504825"/>
            <a:chOff x="7786272" y="3457007"/>
            <a:chExt cx="547687" cy="504825"/>
          </a:xfrm>
          <a:noFill/>
        </p:grpSpPr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7DFF0E0-BB08-413D-8BF7-B5FE057701BE}"/>
                </a:ext>
              </a:extLst>
            </p:cNvPr>
            <p:cNvSpPr/>
            <p:nvPr/>
          </p:nvSpPr>
          <p:spPr>
            <a:xfrm>
              <a:off x="7786272" y="3686559"/>
              <a:ext cx="547687" cy="275272"/>
            </a:xfrm>
            <a:custGeom>
              <a:avLst/>
              <a:gdLst>
                <a:gd name="connsiteX0" fmla="*/ 60007 w 547687"/>
                <a:gd name="connsiteY0" fmla="*/ 275272 h 275272"/>
                <a:gd name="connsiteX1" fmla="*/ 0 w 547687"/>
                <a:gd name="connsiteY1" fmla="*/ 0 h 275272"/>
                <a:gd name="connsiteX2" fmla="*/ 547687 w 547687"/>
                <a:gd name="connsiteY2" fmla="*/ 0 h 275272"/>
                <a:gd name="connsiteX3" fmla="*/ 487680 w 547687"/>
                <a:gd name="connsiteY3" fmla="*/ 275272 h 275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687" h="275272">
                  <a:moveTo>
                    <a:pt x="60007" y="275272"/>
                  </a:moveTo>
                  <a:lnTo>
                    <a:pt x="0" y="0"/>
                  </a:lnTo>
                  <a:lnTo>
                    <a:pt x="547687" y="0"/>
                  </a:lnTo>
                  <a:lnTo>
                    <a:pt x="487680" y="27527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D6524D45-D0BE-4444-9712-422074B95975}"/>
                </a:ext>
              </a:extLst>
            </p:cNvPr>
            <p:cNvSpPr/>
            <p:nvPr/>
          </p:nvSpPr>
          <p:spPr>
            <a:xfrm>
              <a:off x="7786272" y="3637030"/>
              <a:ext cx="547687" cy="9525"/>
            </a:xfrm>
            <a:custGeom>
              <a:avLst/>
              <a:gdLst>
                <a:gd name="connsiteX0" fmla="*/ 0 w 547687"/>
                <a:gd name="connsiteY0" fmla="*/ 0 h 9525"/>
                <a:gd name="connsiteX1" fmla="*/ 547688 w 54768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7687" h="9525">
                  <a:moveTo>
                    <a:pt x="0" y="0"/>
                  </a:moveTo>
                  <a:lnTo>
                    <a:pt x="54768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C6D2549-9A87-411E-9A19-D7B521B13290}"/>
                </a:ext>
              </a:extLst>
            </p:cNvPr>
            <p:cNvSpPr/>
            <p:nvPr/>
          </p:nvSpPr>
          <p:spPr>
            <a:xfrm>
              <a:off x="7902477" y="3457007"/>
              <a:ext cx="86677" cy="180022"/>
            </a:xfrm>
            <a:custGeom>
              <a:avLst/>
              <a:gdLst>
                <a:gd name="connsiteX0" fmla="*/ 0 w 86677"/>
                <a:gd name="connsiteY0" fmla="*/ 180022 h 180022"/>
                <a:gd name="connsiteX1" fmla="*/ 86678 w 86677"/>
                <a:gd name="connsiteY1" fmla="*/ 0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677" h="180022">
                  <a:moveTo>
                    <a:pt x="0" y="180022"/>
                  </a:moveTo>
                  <a:lnTo>
                    <a:pt x="8667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8E8F51CA-7687-4D56-BEAE-DDC278B17B22}"/>
                </a:ext>
              </a:extLst>
            </p:cNvPr>
            <p:cNvSpPr/>
            <p:nvPr/>
          </p:nvSpPr>
          <p:spPr>
            <a:xfrm>
              <a:off x="8130124" y="3457007"/>
              <a:ext cx="87630" cy="180022"/>
            </a:xfrm>
            <a:custGeom>
              <a:avLst/>
              <a:gdLst>
                <a:gd name="connsiteX0" fmla="*/ 87630 w 87630"/>
                <a:gd name="connsiteY0" fmla="*/ 180022 h 180022"/>
                <a:gd name="connsiteX1" fmla="*/ 0 w 87630"/>
                <a:gd name="connsiteY1" fmla="*/ 0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7630" h="180022">
                  <a:moveTo>
                    <a:pt x="87630" y="180022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5BB640F2-B741-40FD-B767-DB0A620F1E12}"/>
                </a:ext>
              </a:extLst>
            </p:cNvPr>
            <p:cNvSpPr/>
            <p:nvPr/>
          </p:nvSpPr>
          <p:spPr>
            <a:xfrm>
              <a:off x="7880569" y="3686560"/>
              <a:ext cx="44767" cy="275272"/>
            </a:xfrm>
            <a:custGeom>
              <a:avLst/>
              <a:gdLst>
                <a:gd name="connsiteX0" fmla="*/ 0 w 44767"/>
                <a:gd name="connsiteY0" fmla="*/ 0 h 275272"/>
                <a:gd name="connsiteX1" fmla="*/ 44767 w 44767"/>
                <a:gd name="connsiteY1" fmla="*/ 275272 h 275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767" h="275272">
                  <a:moveTo>
                    <a:pt x="0" y="0"/>
                  </a:moveTo>
                  <a:lnTo>
                    <a:pt x="44767" y="27527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1705DDFD-4DF6-44E1-9A8B-002BB7C5FA42}"/>
                </a:ext>
              </a:extLst>
            </p:cNvPr>
            <p:cNvSpPr/>
            <p:nvPr/>
          </p:nvSpPr>
          <p:spPr>
            <a:xfrm>
              <a:off x="8194894" y="3686560"/>
              <a:ext cx="44767" cy="275272"/>
            </a:xfrm>
            <a:custGeom>
              <a:avLst/>
              <a:gdLst>
                <a:gd name="connsiteX0" fmla="*/ 44768 w 44767"/>
                <a:gd name="connsiteY0" fmla="*/ 0 h 275272"/>
                <a:gd name="connsiteX1" fmla="*/ 0 w 44767"/>
                <a:gd name="connsiteY1" fmla="*/ 275272 h 275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767" h="275272">
                  <a:moveTo>
                    <a:pt x="44768" y="0"/>
                  </a:moveTo>
                  <a:lnTo>
                    <a:pt x="0" y="27527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F22BD9A3-7B10-484F-8ED6-62555C3E5817}"/>
                </a:ext>
              </a:extLst>
            </p:cNvPr>
            <p:cNvSpPr/>
            <p:nvPr/>
          </p:nvSpPr>
          <p:spPr>
            <a:xfrm>
              <a:off x="8059639" y="3686560"/>
              <a:ext cx="9525" cy="275272"/>
            </a:xfrm>
            <a:custGeom>
              <a:avLst/>
              <a:gdLst>
                <a:gd name="connsiteX0" fmla="*/ 0 w 9525"/>
                <a:gd name="connsiteY0" fmla="*/ 0 h 275272"/>
                <a:gd name="connsiteX1" fmla="*/ 0 w 9525"/>
                <a:gd name="connsiteY1" fmla="*/ 275272 h 275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75272">
                  <a:moveTo>
                    <a:pt x="0" y="0"/>
                  </a:moveTo>
                  <a:lnTo>
                    <a:pt x="0" y="27527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237D1002-24EA-47BE-92AB-FAE22AA7E33A}"/>
                </a:ext>
              </a:extLst>
            </p:cNvPr>
            <p:cNvSpPr/>
            <p:nvPr/>
          </p:nvSpPr>
          <p:spPr>
            <a:xfrm>
              <a:off x="7972009" y="3686560"/>
              <a:ext cx="19050" cy="275272"/>
            </a:xfrm>
            <a:custGeom>
              <a:avLst/>
              <a:gdLst>
                <a:gd name="connsiteX0" fmla="*/ 0 w 19050"/>
                <a:gd name="connsiteY0" fmla="*/ 0 h 275272"/>
                <a:gd name="connsiteX1" fmla="*/ 19050 w 19050"/>
                <a:gd name="connsiteY1" fmla="*/ 275272 h 275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275272">
                  <a:moveTo>
                    <a:pt x="0" y="0"/>
                  </a:moveTo>
                  <a:lnTo>
                    <a:pt x="19050" y="27527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B1E65031-11BD-413C-8E0E-D00CD080723B}"/>
                </a:ext>
              </a:extLst>
            </p:cNvPr>
            <p:cNvSpPr/>
            <p:nvPr/>
          </p:nvSpPr>
          <p:spPr>
            <a:xfrm>
              <a:off x="8129172" y="3686560"/>
              <a:ext cx="18097" cy="275272"/>
            </a:xfrm>
            <a:custGeom>
              <a:avLst/>
              <a:gdLst>
                <a:gd name="connsiteX0" fmla="*/ 18097 w 18097"/>
                <a:gd name="connsiteY0" fmla="*/ 0 h 275272"/>
                <a:gd name="connsiteX1" fmla="*/ 0 w 18097"/>
                <a:gd name="connsiteY1" fmla="*/ 275272 h 275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097" h="275272">
                  <a:moveTo>
                    <a:pt x="18097" y="0"/>
                  </a:moveTo>
                  <a:lnTo>
                    <a:pt x="0" y="27527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238F3E2F-73CC-4F5D-B347-C8233BB7258E}"/>
                </a:ext>
              </a:extLst>
            </p:cNvPr>
            <p:cNvSpPr/>
            <p:nvPr/>
          </p:nvSpPr>
          <p:spPr>
            <a:xfrm>
              <a:off x="7805322" y="3776095"/>
              <a:ext cx="508634" cy="9525"/>
            </a:xfrm>
            <a:custGeom>
              <a:avLst/>
              <a:gdLst>
                <a:gd name="connsiteX0" fmla="*/ 0 w 508634"/>
                <a:gd name="connsiteY0" fmla="*/ 0 h 9525"/>
                <a:gd name="connsiteX1" fmla="*/ 508635 w 50863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8634" h="9525">
                  <a:moveTo>
                    <a:pt x="0" y="0"/>
                  </a:moveTo>
                  <a:lnTo>
                    <a:pt x="50863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B5CDB17-7CD7-4C7D-A947-9F5AB479BD10}"/>
                </a:ext>
              </a:extLst>
            </p:cNvPr>
            <p:cNvSpPr/>
            <p:nvPr/>
          </p:nvSpPr>
          <p:spPr>
            <a:xfrm>
              <a:off x="7825324" y="3866582"/>
              <a:ext cx="468630" cy="9525"/>
            </a:xfrm>
            <a:custGeom>
              <a:avLst/>
              <a:gdLst>
                <a:gd name="connsiteX0" fmla="*/ 0 w 468630"/>
                <a:gd name="connsiteY0" fmla="*/ 0 h 9525"/>
                <a:gd name="connsiteX1" fmla="*/ 468630 w 46863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8630" h="9525">
                  <a:moveTo>
                    <a:pt x="0" y="0"/>
                  </a:moveTo>
                  <a:lnTo>
                    <a:pt x="46863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6" name="Graphic 59">
            <a:extLst>
              <a:ext uri="{FF2B5EF4-FFF2-40B4-BE49-F238E27FC236}">
                <a16:creationId xmlns:a16="http://schemas.microsoft.com/office/drawing/2014/main" id="{6D7114E0-9D79-4C1A-BE84-B9AA9386779E}"/>
              </a:ext>
            </a:extLst>
          </p:cNvPr>
          <p:cNvGrpSpPr/>
          <p:nvPr/>
        </p:nvGrpSpPr>
        <p:grpSpPr>
          <a:xfrm>
            <a:off x="1286238" y="5228512"/>
            <a:ext cx="570547" cy="415290"/>
            <a:chOff x="1286238" y="5228512"/>
            <a:chExt cx="570547" cy="415290"/>
          </a:xfrm>
          <a:noFill/>
        </p:grpSpPr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6300D914-B64D-4F92-ADE9-61523E878D23}"/>
                </a:ext>
              </a:extLst>
            </p:cNvPr>
            <p:cNvSpPr/>
            <p:nvPr/>
          </p:nvSpPr>
          <p:spPr>
            <a:xfrm>
              <a:off x="1286238" y="5228512"/>
              <a:ext cx="521017" cy="356234"/>
            </a:xfrm>
            <a:custGeom>
              <a:avLst/>
              <a:gdLst>
                <a:gd name="connsiteX0" fmla="*/ 328612 w 521017"/>
                <a:gd name="connsiteY0" fmla="*/ 356235 h 356234"/>
                <a:gd name="connsiteX1" fmla="*/ 31432 w 521017"/>
                <a:gd name="connsiteY1" fmla="*/ 356235 h 356234"/>
                <a:gd name="connsiteX2" fmla="*/ 0 w 521017"/>
                <a:gd name="connsiteY2" fmla="*/ 324803 h 356234"/>
                <a:gd name="connsiteX3" fmla="*/ 0 w 521017"/>
                <a:gd name="connsiteY3" fmla="*/ 31432 h 356234"/>
                <a:gd name="connsiteX4" fmla="*/ 31432 w 521017"/>
                <a:gd name="connsiteY4" fmla="*/ 0 h 356234"/>
                <a:gd name="connsiteX5" fmla="*/ 489585 w 521017"/>
                <a:gd name="connsiteY5" fmla="*/ 0 h 356234"/>
                <a:gd name="connsiteX6" fmla="*/ 521018 w 521017"/>
                <a:gd name="connsiteY6" fmla="*/ 31432 h 356234"/>
                <a:gd name="connsiteX7" fmla="*/ 521018 w 521017"/>
                <a:gd name="connsiteY7" fmla="*/ 123825 h 35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1017" h="356234">
                  <a:moveTo>
                    <a:pt x="328612" y="356235"/>
                  </a:moveTo>
                  <a:lnTo>
                    <a:pt x="31432" y="356235"/>
                  </a:lnTo>
                  <a:cubicBezTo>
                    <a:pt x="14288" y="356235"/>
                    <a:pt x="0" y="341947"/>
                    <a:pt x="0" y="324803"/>
                  </a:cubicBezTo>
                  <a:lnTo>
                    <a:pt x="0" y="31432"/>
                  </a:lnTo>
                  <a:cubicBezTo>
                    <a:pt x="0" y="14288"/>
                    <a:pt x="14288" y="0"/>
                    <a:pt x="31432" y="0"/>
                  </a:cubicBezTo>
                  <a:lnTo>
                    <a:pt x="489585" y="0"/>
                  </a:lnTo>
                  <a:cubicBezTo>
                    <a:pt x="506730" y="0"/>
                    <a:pt x="521018" y="14288"/>
                    <a:pt x="521018" y="31432"/>
                  </a:cubicBezTo>
                  <a:lnTo>
                    <a:pt x="521018" y="12382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296FA76B-B173-46D0-8EAC-31BE78B3108D}"/>
                </a:ext>
              </a:extLst>
            </p:cNvPr>
            <p:cNvSpPr/>
            <p:nvPr/>
          </p:nvSpPr>
          <p:spPr>
            <a:xfrm>
              <a:off x="1286238" y="5307570"/>
              <a:ext cx="521017" cy="72389"/>
            </a:xfrm>
            <a:custGeom>
              <a:avLst/>
              <a:gdLst>
                <a:gd name="connsiteX0" fmla="*/ 383858 w 521017"/>
                <a:gd name="connsiteY0" fmla="*/ 72390 h 72389"/>
                <a:gd name="connsiteX1" fmla="*/ 0 w 521017"/>
                <a:gd name="connsiteY1" fmla="*/ 72390 h 72389"/>
                <a:gd name="connsiteX2" fmla="*/ 0 w 521017"/>
                <a:gd name="connsiteY2" fmla="*/ 0 h 72389"/>
                <a:gd name="connsiteX3" fmla="*/ 521018 w 521017"/>
                <a:gd name="connsiteY3" fmla="*/ 0 h 72389"/>
                <a:gd name="connsiteX4" fmla="*/ 521018 w 521017"/>
                <a:gd name="connsiteY4" fmla="*/ 40957 h 72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017" h="72389">
                  <a:moveTo>
                    <a:pt x="383858" y="72390"/>
                  </a:moveTo>
                  <a:lnTo>
                    <a:pt x="0" y="72390"/>
                  </a:lnTo>
                  <a:lnTo>
                    <a:pt x="0" y="0"/>
                  </a:lnTo>
                  <a:lnTo>
                    <a:pt x="521018" y="0"/>
                  </a:lnTo>
                  <a:lnTo>
                    <a:pt x="521018" y="4095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A558B7DD-E28E-4750-8D27-54615E0DAD0B}"/>
                </a:ext>
              </a:extLst>
            </p:cNvPr>
            <p:cNvSpPr/>
            <p:nvPr/>
          </p:nvSpPr>
          <p:spPr>
            <a:xfrm>
              <a:off x="1330053" y="5444730"/>
              <a:ext cx="166687" cy="9525"/>
            </a:xfrm>
            <a:custGeom>
              <a:avLst/>
              <a:gdLst>
                <a:gd name="connsiteX0" fmla="*/ 0 w 166687"/>
                <a:gd name="connsiteY0" fmla="*/ 0 h 9525"/>
                <a:gd name="connsiteX1" fmla="*/ 166688 w 16668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6687" h="9525">
                  <a:moveTo>
                    <a:pt x="0" y="0"/>
                  </a:moveTo>
                  <a:lnTo>
                    <a:pt x="16668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7EDEE30D-6769-469A-890A-75D87EC625A9}"/>
                </a:ext>
              </a:extLst>
            </p:cNvPr>
            <p:cNvSpPr/>
            <p:nvPr/>
          </p:nvSpPr>
          <p:spPr>
            <a:xfrm>
              <a:off x="1651997" y="5465684"/>
              <a:ext cx="204787" cy="178117"/>
            </a:xfrm>
            <a:custGeom>
              <a:avLst/>
              <a:gdLst>
                <a:gd name="connsiteX0" fmla="*/ 204788 w 204787"/>
                <a:gd name="connsiteY0" fmla="*/ 89535 h 178117"/>
                <a:gd name="connsiteX1" fmla="*/ 204788 w 204787"/>
                <a:gd name="connsiteY1" fmla="*/ 148590 h 178117"/>
                <a:gd name="connsiteX2" fmla="*/ 174308 w 204787"/>
                <a:gd name="connsiteY2" fmla="*/ 178118 h 178117"/>
                <a:gd name="connsiteX3" fmla="*/ 30480 w 204787"/>
                <a:gd name="connsiteY3" fmla="*/ 178118 h 178117"/>
                <a:gd name="connsiteX4" fmla="*/ 0 w 204787"/>
                <a:gd name="connsiteY4" fmla="*/ 148590 h 178117"/>
                <a:gd name="connsiteX5" fmla="*/ 0 w 204787"/>
                <a:gd name="connsiteY5" fmla="*/ 29527 h 178117"/>
                <a:gd name="connsiteX6" fmla="*/ 30480 w 204787"/>
                <a:gd name="connsiteY6" fmla="*/ 0 h 178117"/>
                <a:gd name="connsiteX7" fmla="*/ 175260 w 204787"/>
                <a:gd name="connsiteY7" fmla="*/ 0 h 178117"/>
                <a:gd name="connsiteX8" fmla="*/ 204788 w 204787"/>
                <a:gd name="connsiteY8" fmla="*/ 29527 h 178117"/>
                <a:gd name="connsiteX9" fmla="*/ 204788 w 204787"/>
                <a:gd name="connsiteY9" fmla="*/ 89535 h 178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4787" h="178117">
                  <a:moveTo>
                    <a:pt x="204788" y="89535"/>
                  </a:moveTo>
                  <a:lnTo>
                    <a:pt x="204788" y="148590"/>
                  </a:lnTo>
                  <a:cubicBezTo>
                    <a:pt x="204788" y="164783"/>
                    <a:pt x="191452" y="178118"/>
                    <a:pt x="174308" y="178118"/>
                  </a:cubicBezTo>
                  <a:lnTo>
                    <a:pt x="30480" y="178118"/>
                  </a:lnTo>
                  <a:cubicBezTo>
                    <a:pt x="14288" y="178118"/>
                    <a:pt x="952" y="164783"/>
                    <a:pt x="0" y="148590"/>
                  </a:cubicBezTo>
                  <a:lnTo>
                    <a:pt x="0" y="29527"/>
                  </a:lnTo>
                  <a:cubicBezTo>
                    <a:pt x="0" y="13335"/>
                    <a:pt x="13335" y="0"/>
                    <a:pt x="30480" y="0"/>
                  </a:cubicBezTo>
                  <a:lnTo>
                    <a:pt x="175260" y="0"/>
                  </a:lnTo>
                  <a:cubicBezTo>
                    <a:pt x="191452" y="0"/>
                    <a:pt x="204788" y="13335"/>
                    <a:pt x="204788" y="29527"/>
                  </a:cubicBezTo>
                  <a:lnTo>
                    <a:pt x="204788" y="8953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495D00B0-9DC5-4F0B-ACD2-424794938625}"/>
                </a:ext>
              </a:extLst>
            </p:cNvPr>
            <p:cNvSpPr/>
            <p:nvPr/>
          </p:nvSpPr>
          <p:spPr>
            <a:xfrm>
              <a:off x="1684383" y="5372339"/>
              <a:ext cx="140970" cy="94297"/>
            </a:xfrm>
            <a:custGeom>
              <a:avLst/>
              <a:gdLst>
                <a:gd name="connsiteX0" fmla="*/ 0 w 140970"/>
                <a:gd name="connsiteY0" fmla="*/ 93345 h 94297"/>
                <a:gd name="connsiteX1" fmla="*/ 0 w 140970"/>
                <a:gd name="connsiteY1" fmla="*/ 69532 h 94297"/>
                <a:gd name="connsiteX2" fmla="*/ 70485 w 140970"/>
                <a:gd name="connsiteY2" fmla="*/ 0 h 94297"/>
                <a:gd name="connsiteX3" fmla="*/ 70485 w 140970"/>
                <a:gd name="connsiteY3" fmla="*/ 0 h 94297"/>
                <a:gd name="connsiteX4" fmla="*/ 140970 w 140970"/>
                <a:gd name="connsiteY4" fmla="*/ 70485 h 94297"/>
                <a:gd name="connsiteX5" fmla="*/ 140970 w 140970"/>
                <a:gd name="connsiteY5" fmla="*/ 94297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970" h="94297">
                  <a:moveTo>
                    <a:pt x="0" y="93345"/>
                  </a:moveTo>
                  <a:lnTo>
                    <a:pt x="0" y="69532"/>
                  </a:lnTo>
                  <a:cubicBezTo>
                    <a:pt x="0" y="30480"/>
                    <a:pt x="31433" y="0"/>
                    <a:pt x="70485" y="0"/>
                  </a:cubicBezTo>
                  <a:lnTo>
                    <a:pt x="70485" y="0"/>
                  </a:lnTo>
                  <a:cubicBezTo>
                    <a:pt x="109538" y="0"/>
                    <a:pt x="140017" y="31432"/>
                    <a:pt x="140970" y="70485"/>
                  </a:cubicBezTo>
                  <a:lnTo>
                    <a:pt x="140970" y="9429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B53BB0C2-36B4-4F99-81ED-532DA3E4D541}"/>
                </a:ext>
              </a:extLst>
            </p:cNvPr>
            <p:cNvSpPr/>
            <p:nvPr/>
          </p:nvSpPr>
          <p:spPr>
            <a:xfrm>
              <a:off x="1728197" y="5515215"/>
              <a:ext cx="53339" cy="79057"/>
            </a:xfrm>
            <a:custGeom>
              <a:avLst/>
              <a:gdLst>
                <a:gd name="connsiteX0" fmla="*/ 53340 w 53339"/>
                <a:gd name="connsiteY0" fmla="*/ 26670 h 79057"/>
                <a:gd name="connsiteX1" fmla="*/ 26670 w 53339"/>
                <a:gd name="connsiteY1" fmla="*/ 0 h 79057"/>
                <a:gd name="connsiteX2" fmla="*/ 0 w 53339"/>
                <a:gd name="connsiteY2" fmla="*/ 26670 h 79057"/>
                <a:gd name="connsiteX3" fmla="*/ 15240 w 53339"/>
                <a:gd name="connsiteY3" fmla="*/ 51435 h 79057"/>
                <a:gd name="connsiteX4" fmla="*/ 15240 w 53339"/>
                <a:gd name="connsiteY4" fmla="*/ 67627 h 79057"/>
                <a:gd name="connsiteX5" fmla="*/ 26670 w 53339"/>
                <a:gd name="connsiteY5" fmla="*/ 79057 h 79057"/>
                <a:gd name="connsiteX6" fmla="*/ 38100 w 53339"/>
                <a:gd name="connsiteY6" fmla="*/ 67627 h 79057"/>
                <a:gd name="connsiteX7" fmla="*/ 38100 w 53339"/>
                <a:gd name="connsiteY7" fmla="*/ 67627 h 79057"/>
                <a:gd name="connsiteX8" fmla="*/ 38100 w 53339"/>
                <a:gd name="connsiteY8" fmla="*/ 51435 h 79057"/>
                <a:gd name="connsiteX9" fmla="*/ 53340 w 53339"/>
                <a:gd name="connsiteY9" fmla="*/ 26670 h 79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3339" h="79057">
                  <a:moveTo>
                    <a:pt x="53340" y="26670"/>
                  </a:moveTo>
                  <a:cubicBezTo>
                    <a:pt x="53340" y="11430"/>
                    <a:pt x="41910" y="0"/>
                    <a:pt x="26670" y="0"/>
                  </a:cubicBezTo>
                  <a:cubicBezTo>
                    <a:pt x="11430" y="0"/>
                    <a:pt x="0" y="11430"/>
                    <a:pt x="0" y="26670"/>
                  </a:cubicBezTo>
                  <a:cubicBezTo>
                    <a:pt x="0" y="37147"/>
                    <a:pt x="5715" y="46672"/>
                    <a:pt x="15240" y="51435"/>
                  </a:cubicBezTo>
                  <a:lnTo>
                    <a:pt x="15240" y="67627"/>
                  </a:lnTo>
                  <a:cubicBezTo>
                    <a:pt x="15240" y="74295"/>
                    <a:pt x="20955" y="79057"/>
                    <a:pt x="26670" y="79057"/>
                  </a:cubicBezTo>
                  <a:cubicBezTo>
                    <a:pt x="32385" y="79057"/>
                    <a:pt x="38100" y="73342"/>
                    <a:pt x="38100" y="67627"/>
                  </a:cubicBezTo>
                  <a:lnTo>
                    <a:pt x="38100" y="67627"/>
                  </a:lnTo>
                  <a:lnTo>
                    <a:pt x="38100" y="51435"/>
                  </a:lnTo>
                  <a:cubicBezTo>
                    <a:pt x="47625" y="46672"/>
                    <a:pt x="53340" y="37147"/>
                    <a:pt x="53340" y="2667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75" name="Graphic 61">
            <a:extLst>
              <a:ext uri="{FF2B5EF4-FFF2-40B4-BE49-F238E27FC236}">
                <a16:creationId xmlns:a16="http://schemas.microsoft.com/office/drawing/2014/main" id="{97AFBBFC-DD15-4154-877D-B0D9004DFC81}"/>
              </a:ext>
            </a:extLst>
          </p:cNvPr>
          <p:cNvGrpSpPr/>
          <p:nvPr/>
        </p:nvGrpSpPr>
        <p:grpSpPr>
          <a:xfrm>
            <a:off x="3430691" y="5266612"/>
            <a:ext cx="606742" cy="351472"/>
            <a:chOff x="3430691" y="5266612"/>
            <a:chExt cx="606742" cy="351472"/>
          </a:xfrm>
          <a:noFill/>
        </p:grpSpPr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3BB4913-9E13-452C-9D2E-366AFC9B89EF}"/>
                </a:ext>
              </a:extLst>
            </p:cNvPr>
            <p:cNvSpPr/>
            <p:nvPr/>
          </p:nvSpPr>
          <p:spPr>
            <a:xfrm>
              <a:off x="3513558" y="5519977"/>
              <a:ext cx="98107" cy="98107"/>
            </a:xfrm>
            <a:custGeom>
              <a:avLst/>
              <a:gdLst>
                <a:gd name="connsiteX0" fmla="*/ 98107 w 98107"/>
                <a:gd name="connsiteY0" fmla="*/ 48577 h 98107"/>
                <a:gd name="connsiteX1" fmla="*/ 49530 w 98107"/>
                <a:gd name="connsiteY1" fmla="*/ 98107 h 98107"/>
                <a:gd name="connsiteX2" fmla="*/ 0 w 98107"/>
                <a:gd name="connsiteY2" fmla="*/ 48577 h 98107"/>
                <a:gd name="connsiteX3" fmla="*/ 48577 w 98107"/>
                <a:gd name="connsiteY3" fmla="*/ 0 h 98107"/>
                <a:gd name="connsiteX4" fmla="*/ 48577 w 98107"/>
                <a:gd name="connsiteY4" fmla="*/ 0 h 98107"/>
                <a:gd name="connsiteX5" fmla="*/ 98107 w 98107"/>
                <a:gd name="connsiteY5" fmla="*/ 48577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107" h="98107">
                  <a:moveTo>
                    <a:pt x="98107" y="48577"/>
                  </a:moveTo>
                  <a:cubicBezTo>
                    <a:pt x="98107" y="75247"/>
                    <a:pt x="76200" y="98107"/>
                    <a:pt x="49530" y="98107"/>
                  </a:cubicBezTo>
                  <a:cubicBezTo>
                    <a:pt x="22860" y="98107"/>
                    <a:pt x="0" y="76200"/>
                    <a:pt x="0" y="48577"/>
                  </a:cubicBezTo>
                  <a:cubicBezTo>
                    <a:pt x="0" y="21907"/>
                    <a:pt x="21907" y="0"/>
                    <a:pt x="48577" y="0"/>
                  </a:cubicBezTo>
                  <a:lnTo>
                    <a:pt x="48577" y="0"/>
                  </a:lnTo>
                  <a:cubicBezTo>
                    <a:pt x="76200" y="0"/>
                    <a:pt x="98107" y="21907"/>
                    <a:pt x="98107" y="4857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00A6D419-0277-4437-825D-C775D0D831DE}"/>
                </a:ext>
              </a:extLst>
            </p:cNvPr>
            <p:cNvSpPr/>
            <p:nvPr/>
          </p:nvSpPr>
          <p:spPr>
            <a:xfrm>
              <a:off x="3898368" y="5519977"/>
              <a:ext cx="98107" cy="98107"/>
            </a:xfrm>
            <a:custGeom>
              <a:avLst/>
              <a:gdLst>
                <a:gd name="connsiteX0" fmla="*/ 98107 w 98107"/>
                <a:gd name="connsiteY0" fmla="*/ 48577 h 98107"/>
                <a:gd name="connsiteX1" fmla="*/ 48577 w 98107"/>
                <a:gd name="connsiteY1" fmla="*/ 98107 h 98107"/>
                <a:gd name="connsiteX2" fmla="*/ 0 w 98107"/>
                <a:gd name="connsiteY2" fmla="*/ 48577 h 98107"/>
                <a:gd name="connsiteX3" fmla="*/ 48577 w 98107"/>
                <a:gd name="connsiteY3" fmla="*/ 0 h 98107"/>
                <a:gd name="connsiteX4" fmla="*/ 98107 w 98107"/>
                <a:gd name="connsiteY4" fmla="*/ 48577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107" h="98107">
                  <a:moveTo>
                    <a:pt x="98107" y="48577"/>
                  </a:moveTo>
                  <a:cubicBezTo>
                    <a:pt x="98107" y="75247"/>
                    <a:pt x="76200" y="98107"/>
                    <a:pt x="48577" y="98107"/>
                  </a:cubicBezTo>
                  <a:cubicBezTo>
                    <a:pt x="21907" y="98107"/>
                    <a:pt x="0" y="76200"/>
                    <a:pt x="0" y="48577"/>
                  </a:cubicBezTo>
                  <a:cubicBezTo>
                    <a:pt x="0" y="21907"/>
                    <a:pt x="21907" y="0"/>
                    <a:pt x="48577" y="0"/>
                  </a:cubicBezTo>
                  <a:cubicBezTo>
                    <a:pt x="76200" y="0"/>
                    <a:pt x="98107" y="21907"/>
                    <a:pt x="98107" y="4857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B0CBC507-329B-429B-8158-6164C2B2C21B}"/>
                </a:ext>
              </a:extLst>
            </p:cNvPr>
            <p:cNvSpPr/>
            <p:nvPr/>
          </p:nvSpPr>
          <p:spPr>
            <a:xfrm>
              <a:off x="3847886" y="5313284"/>
              <a:ext cx="189547" cy="256222"/>
            </a:xfrm>
            <a:custGeom>
              <a:avLst/>
              <a:gdLst>
                <a:gd name="connsiteX0" fmla="*/ 0 w 189547"/>
                <a:gd name="connsiteY0" fmla="*/ 0 h 256222"/>
                <a:gd name="connsiteX1" fmla="*/ 70485 w 189547"/>
                <a:gd name="connsiteY1" fmla="*/ 0 h 256222"/>
                <a:gd name="connsiteX2" fmla="*/ 189548 w 189547"/>
                <a:gd name="connsiteY2" fmla="*/ 119063 h 256222"/>
                <a:gd name="connsiteX3" fmla="*/ 189548 w 189547"/>
                <a:gd name="connsiteY3" fmla="*/ 256223 h 256222"/>
                <a:gd name="connsiteX4" fmla="*/ 149542 w 189547"/>
                <a:gd name="connsiteY4" fmla="*/ 256223 h 25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547" h="256222">
                  <a:moveTo>
                    <a:pt x="0" y="0"/>
                  </a:moveTo>
                  <a:lnTo>
                    <a:pt x="70485" y="0"/>
                  </a:lnTo>
                  <a:cubicBezTo>
                    <a:pt x="136208" y="0"/>
                    <a:pt x="189548" y="53340"/>
                    <a:pt x="189548" y="119063"/>
                  </a:cubicBezTo>
                  <a:lnTo>
                    <a:pt x="189548" y="256223"/>
                  </a:lnTo>
                  <a:lnTo>
                    <a:pt x="149542" y="25622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1F15CA9-42F4-4BA7-ADCE-0270806E1F2F}"/>
                </a:ext>
              </a:extLst>
            </p:cNvPr>
            <p:cNvSpPr/>
            <p:nvPr/>
          </p:nvSpPr>
          <p:spPr>
            <a:xfrm>
              <a:off x="3474505" y="5475209"/>
              <a:ext cx="341947" cy="93345"/>
            </a:xfrm>
            <a:custGeom>
              <a:avLst/>
              <a:gdLst>
                <a:gd name="connsiteX0" fmla="*/ 39053 w 341947"/>
                <a:gd name="connsiteY0" fmla="*/ 93345 h 93345"/>
                <a:gd name="connsiteX1" fmla="*/ 0 w 341947"/>
                <a:gd name="connsiteY1" fmla="*/ 93345 h 93345"/>
                <a:gd name="connsiteX2" fmla="*/ 0 w 341947"/>
                <a:gd name="connsiteY2" fmla="*/ 0 h 93345"/>
                <a:gd name="connsiteX3" fmla="*/ 341947 w 341947"/>
                <a:gd name="connsiteY3" fmla="*/ 0 h 93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947" h="93345">
                  <a:moveTo>
                    <a:pt x="39053" y="93345"/>
                  </a:moveTo>
                  <a:lnTo>
                    <a:pt x="0" y="93345"/>
                  </a:lnTo>
                  <a:lnTo>
                    <a:pt x="0" y="0"/>
                  </a:lnTo>
                  <a:lnTo>
                    <a:pt x="341947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2F172F46-6177-40AB-A2E0-A26E19B165BA}"/>
                </a:ext>
              </a:extLst>
            </p:cNvPr>
            <p:cNvSpPr/>
            <p:nvPr/>
          </p:nvSpPr>
          <p:spPr>
            <a:xfrm>
              <a:off x="3611666" y="5568555"/>
              <a:ext cx="286702" cy="9525"/>
            </a:xfrm>
            <a:custGeom>
              <a:avLst/>
              <a:gdLst>
                <a:gd name="connsiteX0" fmla="*/ 0 w 286702"/>
                <a:gd name="connsiteY0" fmla="*/ 0 h 9525"/>
                <a:gd name="connsiteX1" fmla="*/ 204787 w 286702"/>
                <a:gd name="connsiteY1" fmla="*/ 0 h 9525"/>
                <a:gd name="connsiteX2" fmla="*/ 286703 w 286702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6702" h="9525">
                  <a:moveTo>
                    <a:pt x="0" y="0"/>
                  </a:moveTo>
                  <a:lnTo>
                    <a:pt x="204787" y="0"/>
                  </a:lnTo>
                  <a:lnTo>
                    <a:pt x="286703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55C76C30-23DB-48F6-9948-16A22185F0B8}"/>
                </a:ext>
              </a:extLst>
            </p:cNvPr>
            <p:cNvSpPr/>
            <p:nvPr/>
          </p:nvSpPr>
          <p:spPr>
            <a:xfrm>
              <a:off x="3430691" y="5266612"/>
              <a:ext cx="417195" cy="208597"/>
            </a:xfrm>
            <a:custGeom>
              <a:avLst/>
              <a:gdLst>
                <a:gd name="connsiteX0" fmla="*/ 0 w 417195"/>
                <a:gd name="connsiteY0" fmla="*/ 0 h 208597"/>
                <a:gd name="connsiteX1" fmla="*/ 417195 w 417195"/>
                <a:gd name="connsiteY1" fmla="*/ 0 h 208597"/>
                <a:gd name="connsiteX2" fmla="*/ 417195 w 417195"/>
                <a:gd name="connsiteY2" fmla="*/ 208597 h 208597"/>
                <a:gd name="connsiteX3" fmla="*/ 0 w 417195"/>
                <a:gd name="connsiteY3" fmla="*/ 208597 h 20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195" h="208597">
                  <a:moveTo>
                    <a:pt x="0" y="0"/>
                  </a:moveTo>
                  <a:lnTo>
                    <a:pt x="417195" y="0"/>
                  </a:lnTo>
                  <a:lnTo>
                    <a:pt x="417195" y="208597"/>
                  </a:lnTo>
                  <a:lnTo>
                    <a:pt x="0" y="20859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BDCB8705-D748-4628-A7A1-DAE001BDAB10}"/>
                </a:ext>
              </a:extLst>
            </p:cNvPr>
            <p:cNvSpPr/>
            <p:nvPr/>
          </p:nvSpPr>
          <p:spPr>
            <a:xfrm>
              <a:off x="3926943" y="5314237"/>
              <a:ext cx="109537" cy="132397"/>
            </a:xfrm>
            <a:custGeom>
              <a:avLst/>
              <a:gdLst>
                <a:gd name="connsiteX0" fmla="*/ 0 w 109537"/>
                <a:gd name="connsiteY0" fmla="*/ 0 h 132397"/>
                <a:gd name="connsiteX1" fmla="*/ 0 w 109537"/>
                <a:gd name="connsiteY1" fmla="*/ 132397 h 132397"/>
                <a:gd name="connsiteX2" fmla="*/ 109538 w 109537"/>
                <a:gd name="connsiteY2" fmla="*/ 132397 h 132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537" h="132397">
                  <a:moveTo>
                    <a:pt x="0" y="0"/>
                  </a:moveTo>
                  <a:lnTo>
                    <a:pt x="0" y="132397"/>
                  </a:lnTo>
                  <a:lnTo>
                    <a:pt x="109538" y="13239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85" name="Graphic 63">
            <a:extLst>
              <a:ext uri="{FF2B5EF4-FFF2-40B4-BE49-F238E27FC236}">
                <a16:creationId xmlns:a16="http://schemas.microsoft.com/office/drawing/2014/main" id="{F73751EC-1E1D-4C02-BF51-81D7BB73B651}"/>
              </a:ext>
            </a:extLst>
          </p:cNvPr>
          <p:cNvGrpSpPr/>
          <p:nvPr/>
        </p:nvGrpSpPr>
        <p:grpSpPr>
          <a:xfrm>
            <a:off x="5651344" y="5190412"/>
            <a:ext cx="503158" cy="503158"/>
            <a:chOff x="5651344" y="5190412"/>
            <a:chExt cx="503158" cy="503158"/>
          </a:xfrm>
          <a:noFill/>
        </p:grpSpPr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390FDC0F-FCDE-4538-ACDC-17877D477D80}"/>
                </a:ext>
              </a:extLst>
            </p:cNvPr>
            <p:cNvSpPr/>
            <p:nvPr/>
          </p:nvSpPr>
          <p:spPr>
            <a:xfrm>
              <a:off x="5651344" y="5190412"/>
              <a:ext cx="274320" cy="274320"/>
            </a:xfrm>
            <a:custGeom>
              <a:avLst/>
              <a:gdLst>
                <a:gd name="connsiteX0" fmla="*/ 274320 w 274320"/>
                <a:gd name="connsiteY0" fmla="*/ 137160 h 274320"/>
                <a:gd name="connsiteX1" fmla="*/ 137160 w 274320"/>
                <a:gd name="connsiteY1" fmla="*/ 274320 h 274320"/>
                <a:gd name="connsiteX2" fmla="*/ 0 w 274320"/>
                <a:gd name="connsiteY2" fmla="*/ 137160 h 274320"/>
                <a:gd name="connsiteX3" fmla="*/ 137160 w 274320"/>
                <a:gd name="connsiteY3" fmla="*/ 0 h 274320"/>
                <a:gd name="connsiteX4" fmla="*/ 274320 w 274320"/>
                <a:gd name="connsiteY4" fmla="*/ 137160 h 274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" h="274320">
                  <a:moveTo>
                    <a:pt x="274320" y="137160"/>
                  </a:moveTo>
                  <a:cubicBezTo>
                    <a:pt x="274320" y="212911"/>
                    <a:pt x="212911" y="274320"/>
                    <a:pt x="137160" y="274320"/>
                  </a:cubicBezTo>
                  <a:cubicBezTo>
                    <a:pt x="61409" y="274320"/>
                    <a:pt x="0" y="212911"/>
                    <a:pt x="0" y="137160"/>
                  </a:cubicBezTo>
                  <a:cubicBezTo>
                    <a:pt x="0" y="61409"/>
                    <a:pt x="61409" y="0"/>
                    <a:pt x="137160" y="0"/>
                  </a:cubicBezTo>
                  <a:cubicBezTo>
                    <a:pt x="212911" y="0"/>
                    <a:pt x="274320" y="61409"/>
                    <a:pt x="274320" y="13716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0678F90F-C2F9-4D1F-9CBF-FCDE22B2AE30}"/>
                </a:ext>
              </a:extLst>
            </p:cNvPr>
            <p:cNvSpPr/>
            <p:nvPr/>
          </p:nvSpPr>
          <p:spPr>
            <a:xfrm>
              <a:off x="5886611" y="5425680"/>
              <a:ext cx="42862" cy="42862"/>
            </a:xfrm>
            <a:custGeom>
              <a:avLst/>
              <a:gdLst>
                <a:gd name="connsiteX0" fmla="*/ 0 w 42862"/>
                <a:gd name="connsiteY0" fmla="*/ 0 h 42862"/>
                <a:gd name="connsiteX1" fmla="*/ 42863 w 42862"/>
                <a:gd name="connsiteY1" fmla="*/ 42863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862" h="42862">
                  <a:moveTo>
                    <a:pt x="0" y="0"/>
                  </a:moveTo>
                  <a:lnTo>
                    <a:pt x="42863" y="4286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BCF51C48-8D32-46D9-A6CB-F624B766F3BF}"/>
                </a:ext>
              </a:extLst>
            </p:cNvPr>
            <p:cNvSpPr/>
            <p:nvPr/>
          </p:nvSpPr>
          <p:spPr>
            <a:xfrm>
              <a:off x="5912090" y="5451159"/>
              <a:ext cx="242411" cy="242411"/>
            </a:xfrm>
            <a:custGeom>
              <a:avLst/>
              <a:gdLst>
                <a:gd name="connsiteX0" fmla="*/ 5001 w 242411"/>
                <a:gd name="connsiteY0" fmla="*/ 29766 h 242411"/>
                <a:gd name="connsiteX1" fmla="*/ 29766 w 242411"/>
                <a:gd name="connsiteY1" fmla="*/ 5001 h 242411"/>
                <a:gd name="connsiteX2" fmla="*/ 54531 w 242411"/>
                <a:gd name="connsiteY2" fmla="*/ 5001 h 242411"/>
                <a:gd name="connsiteX3" fmla="*/ 237411 w 242411"/>
                <a:gd name="connsiteY3" fmla="*/ 187881 h 242411"/>
                <a:gd name="connsiteX4" fmla="*/ 237411 w 242411"/>
                <a:gd name="connsiteY4" fmla="*/ 212646 h 242411"/>
                <a:gd name="connsiteX5" fmla="*/ 212646 w 242411"/>
                <a:gd name="connsiteY5" fmla="*/ 237411 h 242411"/>
                <a:gd name="connsiteX6" fmla="*/ 187881 w 242411"/>
                <a:gd name="connsiteY6" fmla="*/ 237411 h 242411"/>
                <a:gd name="connsiteX7" fmla="*/ 5001 w 242411"/>
                <a:gd name="connsiteY7" fmla="*/ 53578 h 242411"/>
                <a:gd name="connsiteX8" fmla="*/ 5001 w 242411"/>
                <a:gd name="connsiteY8" fmla="*/ 29766 h 242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2411" h="242411">
                  <a:moveTo>
                    <a:pt x="5001" y="29766"/>
                  </a:moveTo>
                  <a:lnTo>
                    <a:pt x="29766" y="5001"/>
                  </a:lnTo>
                  <a:cubicBezTo>
                    <a:pt x="36433" y="-1667"/>
                    <a:pt x="47863" y="-1667"/>
                    <a:pt x="54531" y="5001"/>
                  </a:cubicBezTo>
                  <a:lnTo>
                    <a:pt x="237411" y="187881"/>
                  </a:lnTo>
                  <a:cubicBezTo>
                    <a:pt x="244078" y="194548"/>
                    <a:pt x="244078" y="205978"/>
                    <a:pt x="237411" y="212646"/>
                  </a:cubicBezTo>
                  <a:lnTo>
                    <a:pt x="212646" y="237411"/>
                  </a:lnTo>
                  <a:cubicBezTo>
                    <a:pt x="205978" y="244078"/>
                    <a:pt x="194548" y="244078"/>
                    <a:pt x="187881" y="237411"/>
                  </a:cubicBezTo>
                  <a:lnTo>
                    <a:pt x="5001" y="53578"/>
                  </a:lnTo>
                  <a:cubicBezTo>
                    <a:pt x="-1667" y="46911"/>
                    <a:pt x="-1667" y="36433"/>
                    <a:pt x="5001" y="29766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91" name="Graphic 65">
            <a:extLst>
              <a:ext uri="{FF2B5EF4-FFF2-40B4-BE49-F238E27FC236}">
                <a16:creationId xmlns:a16="http://schemas.microsoft.com/office/drawing/2014/main" id="{A3333A53-79E1-44B4-8216-643630C6D935}"/>
              </a:ext>
            </a:extLst>
          </p:cNvPr>
          <p:cNvGrpSpPr/>
          <p:nvPr/>
        </p:nvGrpSpPr>
        <p:grpSpPr>
          <a:xfrm>
            <a:off x="7776747" y="5190412"/>
            <a:ext cx="581024" cy="493394"/>
            <a:chOff x="7776747" y="5190412"/>
            <a:chExt cx="581024" cy="493394"/>
          </a:xfrm>
          <a:noFill/>
        </p:grpSpPr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36B65CE0-A1A9-4FB2-B696-FF19B8E8FC94}"/>
                </a:ext>
              </a:extLst>
            </p:cNvPr>
            <p:cNvSpPr/>
            <p:nvPr/>
          </p:nvSpPr>
          <p:spPr>
            <a:xfrm>
              <a:off x="7776747" y="5439014"/>
              <a:ext cx="78105" cy="180022"/>
            </a:xfrm>
            <a:custGeom>
              <a:avLst/>
              <a:gdLst>
                <a:gd name="connsiteX0" fmla="*/ 39052 w 78105"/>
                <a:gd name="connsiteY0" fmla="*/ 0 h 180022"/>
                <a:gd name="connsiteX1" fmla="*/ 39052 w 78105"/>
                <a:gd name="connsiteY1" fmla="*/ 0 h 180022"/>
                <a:gd name="connsiteX2" fmla="*/ 0 w 78105"/>
                <a:gd name="connsiteY2" fmla="*/ 39053 h 180022"/>
                <a:gd name="connsiteX3" fmla="*/ 0 w 78105"/>
                <a:gd name="connsiteY3" fmla="*/ 140970 h 180022"/>
                <a:gd name="connsiteX4" fmla="*/ 39052 w 78105"/>
                <a:gd name="connsiteY4" fmla="*/ 180022 h 180022"/>
                <a:gd name="connsiteX5" fmla="*/ 39052 w 78105"/>
                <a:gd name="connsiteY5" fmla="*/ 180022 h 180022"/>
                <a:gd name="connsiteX6" fmla="*/ 39052 w 78105"/>
                <a:gd name="connsiteY6" fmla="*/ 180022 h 180022"/>
                <a:gd name="connsiteX7" fmla="*/ 78105 w 78105"/>
                <a:gd name="connsiteY7" fmla="*/ 140970 h 180022"/>
                <a:gd name="connsiteX8" fmla="*/ 78105 w 78105"/>
                <a:gd name="connsiteY8" fmla="*/ 39053 h 180022"/>
                <a:gd name="connsiteX9" fmla="*/ 39052 w 78105"/>
                <a:gd name="connsiteY9" fmla="*/ 0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105" h="180022">
                  <a:moveTo>
                    <a:pt x="39052" y="0"/>
                  </a:moveTo>
                  <a:lnTo>
                    <a:pt x="39052" y="0"/>
                  </a:lnTo>
                  <a:cubicBezTo>
                    <a:pt x="17145" y="0"/>
                    <a:pt x="0" y="18098"/>
                    <a:pt x="0" y="39053"/>
                  </a:cubicBezTo>
                  <a:lnTo>
                    <a:pt x="0" y="140970"/>
                  </a:lnTo>
                  <a:cubicBezTo>
                    <a:pt x="0" y="161925"/>
                    <a:pt x="17145" y="180022"/>
                    <a:pt x="39052" y="180022"/>
                  </a:cubicBezTo>
                  <a:lnTo>
                    <a:pt x="39052" y="180022"/>
                  </a:lnTo>
                  <a:lnTo>
                    <a:pt x="39052" y="180022"/>
                  </a:lnTo>
                  <a:cubicBezTo>
                    <a:pt x="60960" y="180022"/>
                    <a:pt x="78105" y="162878"/>
                    <a:pt x="78105" y="140970"/>
                  </a:cubicBezTo>
                  <a:lnTo>
                    <a:pt x="78105" y="39053"/>
                  </a:lnTo>
                  <a:cubicBezTo>
                    <a:pt x="78105" y="18098"/>
                    <a:pt x="60007" y="0"/>
                    <a:pt x="39052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84A26396-8D33-49DE-8C32-417CE404D859}"/>
                </a:ext>
              </a:extLst>
            </p:cNvPr>
            <p:cNvSpPr/>
            <p:nvPr/>
          </p:nvSpPr>
          <p:spPr>
            <a:xfrm>
              <a:off x="8279667" y="5439014"/>
              <a:ext cx="78104" cy="180022"/>
            </a:xfrm>
            <a:custGeom>
              <a:avLst/>
              <a:gdLst>
                <a:gd name="connsiteX0" fmla="*/ 39052 w 78104"/>
                <a:gd name="connsiteY0" fmla="*/ 0 h 180022"/>
                <a:gd name="connsiteX1" fmla="*/ 39052 w 78104"/>
                <a:gd name="connsiteY1" fmla="*/ 0 h 180022"/>
                <a:gd name="connsiteX2" fmla="*/ 0 w 78104"/>
                <a:gd name="connsiteY2" fmla="*/ 39053 h 180022"/>
                <a:gd name="connsiteX3" fmla="*/ 0 w 78104"/>
                <a:gd name="connsiteY3" fmla="*/ 140970 h 180022"/>
                <a:gd name="connsiteX4" fmla="*/ 39052 w 78104"/>
                <a:gd name="connsiteY4" fmla="*/ 180022 h 180022"/>
                <a:gd name="connsiteX5" fmla="*/ 39052 w 78104"/>
                <a:gd name="connsiteY5" fmla="*/ 180022 h 180022"/>
                <a:gd name="connsiteX6" fmla="*/ 39052 w 78104"/>
                <a:gd name="connsiteY6" fmla="*/ 180022 h 180022"/>
                <a:gd name="connsiteX7" fmla="*/ 78105 w 78104"/>
                <a:gd name="connsiteY7" fmla="*/ 141922 h 180022"/>
                <a:gd name="connsiteX8" fmla="*/ 78105 w 78104"/>
                <a:gd name="connsiteY8" fmla="*/ 140970 h 180022"/>
                <a:gd name="connsiteX9" fmla="*/ 78105 w 78104"/>
                <a:gd name="connsiteY9" fmla="*/ 39053 h 180022"/>
                <a:gd name="connsiteX10" fmla="*/ 39052 w 78104"/>
                <a:gd name="connsiteY10" fmla="*/ 0 h 180022"/>
                <a:gd name="connsiteX11" fmla="*/ 39052 w 78104"/>
                <a:gd name="connsiteY11" fmla="*/ 0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8104" h="180022">
                  <a:moveTo>
                    <a:pt x="39052" y="0"/>
                  </a:moveTo>
                  <a:lnTo>
                    <a:pt x="39052" y="0"/>
                  </a:lnTo>
                  <a:cubicBezTo>
                    <a:pt x="17145" y="0"/>
                    <a:pt x="0" y="17145"/>
                    <a:pt x="0" y="39053"/>
                  </a:cubicBezTo>
                  <a:lnTo>
                    <a:pt x="0" y="140970"/>
                  </a:lnTo>
                  <a:cubicBezTo>
                    <a:pt x="0" y="162878"/>
                    <a:pt x="17145" y="180022"/>
                    <a:pt x="39052" y="180022"/>
                  </a:cubicBezTo>
                  <a:lnTo>
                    <a:pt x="39052" y="180022"/>
                  </a:lnTo>
                  <a:lnTo>
                    <a:pt x="39052" y="180022"/>
                  </a:lnTo>
                  <a:cubicBezTo>
                    <a:pt x="60960" y="180022"/>
                    <a:pt x="78105" y="162878"/>
                    <a:pt x="78105" y="141922"/>
                  </a:cubicBezTo>
                  <a:cubicBezTo>
                    <a:pt x="78105" y="141922"/>
                    <a:pt x="78105" y="141922"/>
                    <a:pt x="78105" y="140970"/>
                  </a:cubicBezTo>
                  <a:lnTo>
                    <a:pt x="78105" y="39053"/>
                  </a:lnTo>
                  <a:cubicBezTo>
                    <a:pt x="78105" y="18098"/>
                    <a:pt x="60960" y="0"/>
                    <a:pt x="39052" y="0"/>
                  </a:cubicBezTo>
                  <a:lnTo>
                    <a:pt x="39052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765CE972-0185-460C-BAC9-DDC749F03414}"/>
                </a:ext>
              </a:extLst>
            </p:cNvPr>
            <p:cNvSpPr/>
            <p:nvPr/>
          </p:nvSpPr>
          <p:spPr>
            <a:xfrm>
              <a:off x="7813894" y="5190412"/>
              <a:ext cx="506730" cy="247650"/>
            </a:xfrm>
            <a:custGeom>
              <a:avLst/>
              <a:gdLst>
                <a:gd name="connsiteX0" fmla="*/ 0 w 506730"/>
                <a:gd name="connsiteY0" fmla="*/ 247650 h 247650"/>
                <a:gd name="connsiteX1" fmla="*/ 253365 w 506730"/>
                <a:gd name="connsiteY1" fmla="*/ 0 h 247650"/>
                <a:gd name="connsiteX2" fmla="*/ 506730 w 506730"/>
                <a:gd name="connsiteY2" fmla="*/ 24765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6730" h="247650">
                  <a:moveTo>
                    <a:pt x="0" y="247650"/>
                  </a:moveTo>
                  <a:cubicBezTo>
                    <a:pt x="0" y="107632"/>
                    <a:pt x="113348" y="0"/>
                    <a:pt x="253365" y="0"/>
                  </a:cubicBezTo>
                  <a:cubicBezTo>
                    <a:pt x="393383" y="0"/>
                    <a:pt x="506730" y="107632"/>
                    <a:pt x="506730" y="24765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72ACB773-951C-4449-986B-28BBC1B24A5F}"/>
                </a:ext>
              </a:extLst>
            </p:cNvPr>
            <p:cNvSpPr/>
            <p:nvPr/>
          </p:nvSpPr>
          <p:spPr>
            <a:xfrm>
              <a:off x="8156794" y="5621895"/>
              <a:ext cx="164782" cy="24764"/>
            </a:xfrm>
            <a:custGeom>
              <a:avLst/>
              <a:gdLst>
                <a:gd name="connsiteX0" fmla="*/ 0 w 164782"/>
                <a:gd name="connsiteY0" fmla="*/ 24765 h 24764"/>
                <a:gd name="connsiteX1" fmla="*/ 140970 w 164782"/>
                <a:gd name="connsiteY1" fmla="*/ 24765 h 24764"/>
                <a:gd name="connsiteX2" fmla="*/ 164783 w 164782"/>
                <a:gd name="connsiteY2" fmla="*/ 0 h 2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4782" h="24764">
                  <a:moveTo>
                    <a:pt x="0" y="24765"/>
                  </a:moveTo>
                  <a:lnTo>
                    <a:pt x="140970" y="24765"/>
                  </a:lnTo>
                  <a:cubicBezTo>
                    <a:pt x="154305" y="23813"/>
                    <a:pt x="164783" y="13335"/>
                    <a:pt x="164783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5F7A5A1-B908-4E38-9D25-8FA62CD8C3A3}"/>
                </a:ext>
              </a:extLst>
            </p:cNvPr>
            <p:cNvSpPr/>
            <p:nvPr/>
          </p:nvSpPr>
          <p:spPr>
            <a:xfrm>
              <a:off x="8004394" y="5609512"/>
              <a:ext cx="149542" cy="74295"/>
            </a:xfrm>
            <a:custGeom>
              <a:avLst/>
              <a:gdLst>
                <a:gd name="connsiteX0" fmla="*/ 117158 w 149542"/>
                <a:gd name="connsiteY0" fmla="*/ 74295 h 74295"/>
                <a:gd name="connsiteX1" fmla="*/ 32385 w 149542"/>
                <a:gd name="connsiteY1" fmla="*/ 74295 h 74295"/>
                <a:gd name="connsiteX2" fmla="*/ 0 w 149542"/>
                <a:gd name="connsiteY2" fmla="*/ 41910 h 74295"/>
                <a:gd name="connsiteX3" fmla="*/ 0 w 149542"/>
                <a:gd name="connsiteY3" fmla="*/ 32385 h 74295"/>
                <a:gd name="connsiteX4" fmla="*/ 32385 w 149542"/>
                <a:gd name="connsiteY4" fmla="*/ 0 h 74295"/>
                <a:gd name="connsiteX5" fmla="*/ 117158 w 149542"/>
                <a:gd name="connsiteY5" fmla="*/ 0 h 74295"/>
                <a:gd name="connsiteX6" fmla="*/ 149543 w 149542"/>
                <a:gd name="connsiteY6" fmla="*/ 32385 h 74295"/>
                <a:gd name="connsiteX7" fmla="*/ 149543 w 149542"/>
                <a:gd name="connsiteY7" fmla="*/ 41910 h 74295"/>
                <a:gd name="connsiteX8" fmla="*/ 117158 w 149542"/>
                <a:gd name="connsiteY8" fmla="*/ 74295 h 7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542" h="74295">
                  <a:moveTo>
                    <a:pt x="117158" y="74295"/>
                  </a:moveTo>
                  <a:lnTo>
                    <a:pt x="32385" y="74295"/>
                  </a:lnTo>
                  <a:cubicBezTo>
                    <a:pt x="14288" y="74295"/>
                    <a:pt x="0" y="60008"/>
                    <a:pt x="0" y="41910"/>
                  </a:cubicBezTo>
                  <a:lnTo>
                    <a:pt x="0" y="32385"/>
                  </a:lnTo>
                  <a:cubicBezTo>
                    <a:pt x="0" y="14288"/>
                    <a:pt x="14288" y="0"/>
                    <a:pt x="32385" y="0"/>
                  </a:cubicBezTo>
                  <a:lnTo>
                    <a:pt x="117158" y="0"/>
                  </a:lnTo>
                  <a:cubicBezTo>
                    <a:pt x="135255" y="0"/>
                    <a:pt x="149543" y="14288"/>
                    <a:pt x="149543" y="32385"/>
                  </a:cubicBezTo>
                  <a:lnTo>
                    <a:pt x="149543" y="41910"/>
                  </a:lnTo>
                  <a:cubicBezTo>
                    <a:pt x="149543" y="60008"/>
                    <a:pt x="135255" y="74295"/>
                    <a:pt x="117158" y="7429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15316418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3F659DB-4765-4069-8C8B-44F4BD580164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231FE0F-727E-4DA4-ABCD-F84EFEC389AD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1FBB593-A099-4699-8C54-98561C4BCB42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5D415E5-C0D9-42CD-B6A0-8CDAC485E6D4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983C562-82C6-406B-AC07-9669017CCC21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3545044-FFEA-4586-9A18-971CA0762194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1F7DB5CC-E19A-4C82-812D-080CF226A10C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31FF281C-82CC-4379-B977-0A5BE8CA567A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7A703E50-24E5-4133-A502-1582F8C5A8B0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B7D48A8A-771A-48A0-BFF6-10767D570634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718A89F7-2761-4939-9096-E5CA08FED308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BC1B4AF4-122F-41E8-BAB5-3C2404722F5E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99F77F79-0615-4D68-8928-9E17D948488C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F15427A4-7DFF-4441-B7D0-A38D48736576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9EEAE79E-ED83-4259-8632-7145A2A022DF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Puzzle Pieces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3D4D2B4-5FEA-457E-AD29-57899D675D40}"/>
              </a:ext>
            </a:extLst>
          </p:cNvPr>
          <p:cNvGrpSpPr/>
          <p:nvPr/>
        </p:nvGrpSpPr>
        <p:grpSpPr>
          <a:xfrm>
            <a:off x="989058" y="4308283"/>
            <a:ext cx="9920569" cy="318924"/>
            <a:chOff x="989058" y="4308283"/>
            <a:chExt cx="9920569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C14FB3D-4729-493D-A8CE-75FA6E33B6DE}"/>
                </a:ext>
              </a:extLst>
            </p:cNvPr>
            <p:cNvSpPr txBox="1"/>
            <p:nvPr/>
          </p:nvSpPr>
          <p:spPr>
            <a:xfrm>
              <a:off x="989058" y="4308283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PUZZLE PIECES TOP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E3AE49B-FF93-4A6F-90E6-8DEB2A56122E}"/>
                </a:ext>
              </a:extLst>
            </p:cNvPr>
            <p:cNvSpPr txBox="1"/>
            <p:nvPr/>
          </p:nvSpPr>
          <p:spPr>
            <a:xfrm>
              <a:off x="3152561" y="4308283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PUZZLE PIECES TWO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2CD8925-507E-44BF-A76C-2DD491C85FE8}"/>
                </a:ext>
              </a:extLst>
            </p:cNvPr>
            <p:cNvSpPr txBox="1"/>
            <p:nvPr/>
          </p:nvSpPr>
          <p:spPr>
            <a:xfrm>
              <a:off x="5316064" y="4308283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PUZZLE PIECES LEFT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6E6BA27-DADC-4901-B497-C6DA42015072}"/>
                </a:ext>
              </a:extLst>
            </p:cNvPr>
            <p:cNvSpPr txBox="1"/>
            <p:nvPr/>
          </p:nvSpPr>
          <p:spPr>
            <a:xfrm>
              <a:off x="7479567" y="4308283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PUZZLE PIECES CENTRE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0D96E5B-90A3-46F6-BFA5-BFC4335704C1}"/>
                </a:ext>
              </a:extLst>
            </p:cNvPr>
            <p:cNvSpPr txBox="1"/>
            <p:nvPr/>
          </p:nvSpPr>
          <p:spPr>
            <a:xfrm>
              <a:off x="9548087" y="4308283"/>
              <a:ext cx="1361540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PUZZLE PIECES CORNER BOTTOM LEFT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148835F-5B7B-424A-B146-6A9C16CF2456}"/>
              </a:ext>
            </a:extLst>
          </p:cNvPr>
          <p:cNvGrpSpPr/>
          <p:nvPr/>
        </p:nvGrpSpPr>
        <p:grpSpPr>
          <a:xfrm>
            <a:off x="989058" y="6004974"/>
            <a:ext cx="9825586" cy="345834"/>
            <a:chOff x="989058" y="6004974"/>
            <a:chExt cx="9825586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781EA23-B1C7-4DD6-B436-81BF0EAE62E6}"/>
                </a:ext>
              </a:extLst>
            </p:cNvPr>
            <p:cNvSpPr txBox="1"/>
            <p:nvPr/>
          </p:nvSpPr>
          <p:spPr>
            <a:xfrm>
              <a:off x="989058" y="6004974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PUZZLE PIECES CORNER INVERT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C025FCC-2B98-4EFA-B379-07D2202D85A2}"/>
                </a:ext>
              </a:extLst>
            </p:cNvPr>
            <p:cNvSpPr txBox="1"/>
            <p:nvPr/>
          </p:nvSpPr>
          <p:spPr>
            <a:xfrm>
              <a:off x="3152561" y="6004974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PUZZLE PIECES CORNER TOP LEFT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7FF906C-9254-4063-94BC-45094E80BD51}"/>
                </a:ext>
              </a:extLst>
            </p:cNvPr>
            <p:cNvSpPr txBox="1"/>
            <p:nvPr/>
          </p:nvSpPr>
          <p:spPr>
            <a:xfrm>
              <a:off x="5316064" y="6004974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PUZZLE PIECES MIDDLE INVERT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F092F8A-121C-4D6E-9968-85F67A1128A7}"/>
                </a:ext>
              </a:extLst>
            </p:cNvPr>
            <p:cNvSpPr txBox="1"/>
            <p:nvPr/>
          </p:nvSpPr>
          <p:spPr>
            <a:xfrm>
              <a:off x="7479567" y="6031884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PUZZLE PIECES MIDDLE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80A854D-8D91-466B-88BA-1CEF2A4441F4}"/>
                </a:ext>
              </a:extLst>
            </p:cNvPr>
            <p:cNvSpPr txBox="1"/>
            <p:nvPr/>
          </p:nvSpPr>
          <p:spPr>
            <a:xfrm>
              <a:off x="9643070" y="6031884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PUZZLE PIECES MULTI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BA1E4A1-8127-4095-A04C-21E188078916}"/>
              </a:ext>
            </a:extLst>
          </p:cNvPr>
          <p:cNvGrpSpPr/>
          <p:nvPr/>
        </p:nvGrpSpPr>
        <p:grpSpPr>
          <a:xfrm>
            <a:off x="989058" y="2562167"/>
            <a:ext cx="9920569" cy="318924"/>
            <a:chOff x="989058" y="2562167"/>
            <a:chExt cx="9920569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C2917D1-E116-4455-8605-29DB120F1F04}"/>
                </a:ext>
              </a:extLst>
            </p:cNvPr>
            <p:cNvSpPr txBox="1"/>
            <p:nvPr/>
          </p:nvSpPr>
          <p:spPr>
            <a:xfrm>
              <a:off x="989058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PUZZLE PIECES ONE INVERT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271F052-1A6C-4B1B-912D-3A524D95C83A}"/>
                </a:ext>
              </a:extLst>
            </p:cNvPr>
            <p:cNvSpPr txBox="1"/>
            <p:nvPr/>
          </p:nvSpPr>
          <p:spPr>
            <a:xfrm>
              <a:off x="3152561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PUZZLE PIECES OUTER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E1C174F-66A4-4C02-8E0A-29D2C947BF12}"/>
                </a:ext>
              </a:extLst>
            </p:cNvPr>
            <p:cNvSpPr txBox="1"/>
            <p:nvPr/>
          </p:nvSpPr>
          <p:spPr>
            <a:xfrm>
              <a:off x="5316064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PUZZLE PIECES RIGHT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2FD6D1C-0E86-4269-AC0C-FEE0301527C3}"/>
                </a:ext>
              </a:extLst>
            </p:cNvPr>
            <p:cNvSpPr txBox="1"/>
            <p:nvPr/>
          </p:nvSpPr>
          <p:spPr>
            <a:xfrm>
              <a:off x="7479567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PUZZLE PIECES THREE INVERT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C4DBD2D-2FE7-4247-873F-A228879D1964}"/>
                </a:ext>
              </a:extLst>
            </p:cNvPr>
            <p:cNvSpPr txBox="1"/>
            <p:nvPr/>
          </p:nvSpPr>
          <p:spPr>
            <a:xfrm>
              <a:off x="9548087" y="2562167"/>
              <a:ext cx="1361540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PUZZLE PIECES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THREE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2B572B55-1A06-46C1-ABC4-11915201A135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D2F4D82-A610-4CB2-95B8-5F0ED2500626}"/>
              </a:ext>
            </a:extLst>
          </p:cNvPr>
          <p:cNvSpPr/>
          <p:nvPr/>
        </p:nvSpPr>
        <p:spPr>
          <a:xfrm>
            <a:off x="1352913" y="1675947"/>
            <a:ext cx="444817" cy="588675"/>
          </a:xfrm>
          <a:custGeom>
            <a:avLst/>
            <a:gdLst>
              <a:gd name="connsiteX0" fmla="*/ 298133 w 444817"/>
              <a:gd name="connsiteY0" fmla="*/ 366743 h 588675"/>
              <a:gd name="connsiteX1" fmla="*/ 373380 w 444817"/>
              <a:gd name="connsiteY1" fmla="*/ 441990 h 588675"/>
              <a:gd name="connsiteX2" fmla="*/ 414337 w 444817"/>
              <a:gd name="connsiteY2" fmla="*/ 429608 h 588675"/>
              <a:gd name="connsiteX3" fmla="*/ 443865 w 444817"/>
              <a:gd name="connsiteY3" fmla="*/ 419130 h 588675"/>
              <a:gd name="connsiteX4" fmla="*/ 443865 w 444817"/>
              <a:gd name="connsiteY4" fmla="*/ 588675 h 588675"/>
              <a:gd name="connsiteX5" fmla="*/ 0 w 444817"/>
              <a:gd name="connsiteY5" fmla="*/ 588675 h 588675"/>
              <a:gd name="connsiteX6" fmla="*/ 0 w 444817"/>
              <a:gd name="connsiteY6" fmla="*/ 419130 h 588675"/>
              <a:gd name="connsiteX7" fmla="*/ 29527 w 444817"/>
              <a:gd name="connsiteY7" fmla="*/ 429608 h 588675"/>
              <a:gd name="connsiteX8" fmla="*/ 134302 w 444817"/>
              <a:gd name="connsiteY8" fmla="*/ 407700 h 588675"/>
              <a:gd name="connsiteX9" fmla="*/ 112395 w 444817"/>
              <a:gd name="connsiteY9" fmla="*/ 302925 h 588675"/>
              <a:gd name="connsiteX10" fmla="*/ 29527 w 444817"/>
              <a:gd name="connsiteY10" fmla="*/ 302925 h 588675"/>
              <a:gd name="connsiteX11" fmla="*/ 0 w 444817"/>
              <a:gd name="connsiteY11" fmla="*/ 314355 h 588675"/>
              <a:gd name="connsiteX12" fmla="*/ 0 w 444817"/>
              <a:gd name="connsiteY12" fmla="*/ 144810 h 588675"/>
              <a:gd name="connsiteX13" fmla="*/ 168593 w 444817"/>
              <a:gd name="connsiteY13" fmla="*/ 144810 h 588675"/>
              <a:gd name="connsiteX14" fmla="*/ 162877 w 444817"/>
              <a:gd name="connsiteY14" fmla="*/ 124808 h 588675"/>
              <a:gd name="connsiteX15" fmla="*/ 159068 w 444817"/>
              <a:gd name="connsiteY15" fmla="*/ 117188 h 588675"/>
              <a:gd name="connsiteX16" fmla="*/ 180975 w 444817"/>
              <a:gd name="connsiteY16" fmla="*/ 12413 h 588675"/>
              <a:gd name="connsiteX17" fmla="*/ 285750 w 444817"/>
              <a:gd name="connsiteY17" fmla="*/ 34320 h 588675"/>
              <a:gd name="connsiteX18" fmla="*/ 285750 w 444817"/>
              <a:gd name="connsiteY18" fmla="*/ 117188 h 588675"/>
              <a:gd name="connsiteX19" fmla="*/ 285750 w 444817"/>
              <a:gd name="connsiteY19" fmla="*/ 117188 h 588675"/>
              <a:gd name="connsiteX20" fmla="*/ 276225 w 444817"/>
              <a:gd name="connsiteY20" fmla="*/ 144810 h 588675"/>
              <a:gd name="connsiteX21" fmla="*/ 444818 w 444817"/>
              <a:gd name="connsiteY21" fmla="*/ 144810 h 588675"/>
              <a:gd name="connsiteX22" fmla="*/ 444818 w 444817"/>
              <a:gd name="connsiteY22" fmla="*/ 314355 h 588675"/>
              <a:gd name="connsiteX23" fmla="*/ 415290 w 444817"/>
              <a:gd name="connsiteY23" fmla="*/ 303878 h 588675"/>
              <a:gd name="connsiteX24" fmla="*/ 310515 w 444817"/>
              <a:gd name="connsiteY24" fmla="*/ 325785 h 588675"/>
              <a:gd name="connsiteX25" fmla="*/ 298133 w 444817"/>
              <a:gd name="connsiteY25" fmla="*/ 366743 h 588675"/>
              <a:gd name="connsiteX26" fmla="*/ 298133 w 444817"/>
              <a:gd name="connsiteY26" fmla="*/ 366743 h 588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44817" h="588675">
                <a:moveTo>
                  <a:pt x="298133" y="366743"/>
                </a:moveTo>
                <a:cubicBezTo>
                  <a:pt x="298133" y="408653"/>
                  <a:pt x="332422" y="441990"/>
                  <a:pt x="373380" y="441990"/>
                </a:cubicBezTo>
                <a:cubicBezTo>
                  <a:pt x="387668" y="441990"/>
                  <a:pt x="402908" y="437228"/>
                  <a:pt x="414337" y="429608"/>
                </a:cubicBezTo>
                <a:cubicBezTo>
                  <a:pt x="423862" y="424845"/>
                  <a:pt x="433387" y="421035"/>
                  <a:pt x="443865" y="419130"/>
                </a:cubicBezTo>
                <a:lnTo>
                  <a:pt x="443865" y="588675"/>
                </a:lnTo>
                <a:lnTo>
                  <a:pt x="0" y="588675"/>
                </a:lnTo>
                <a:lnTo>
                  <a:pt x="0" y="419130"/>
                </a:lnTo>
                <a:cubicBezTo>
                  <a:pt x="10477" y="421035"/>
                  <a:pt x="20002" y="424845"/>
                  <a:pt x="29527" y="429608"/>
                </a:cubicBezTo>
                <a:cubicBezTo>
                  <a:pt x="64770" y="452468"/>
                  <a:pt x="111443" y="442943"/>
                  <a:pt x="134302" y="407700"/>
                </a:cubicBezTo>
                <a:cubicBezTo>
                  <a:pt x="157163" y="372458"/>
                  <a:pt x="147638" y="325785"/>
                  <a:pt x="112395" y="302925"/>
                </a:cubicBezTo>
                <a:cubicBezTo>
                  <a:pt x="87630" y="286733"/>
                  <a:pt x="54293" y="286733"/>
                  <a:pt x="29527" y="302925"/>
                </a:cubicBezTo>
                <a:cubicBezTo>
                  <a:pt x="20002" y="307688"/>
                  <a:pt x="10477" y="311498"/>
                  <a:pt x="0" y="314355"/>
                </a:cubicBezTo>
                <a:lnTo>
                  <a:pt x="0" y="144810"/>
                </a:lnTo>
                <a:lnTo>
                  <a:pt x="168593" y="144810"/>
                </a:lnTo>
                <a:cubicBezTo>
                  <a:pt x="166688" y="138143"/>
                  <a:pt x="164783" y="131475"/>
                  <a:pt x="162877" y="124808"/>
                </a:cubicBezTo>
                <a:cubicBezTo>
                  <a:pt x="160972" y="120045"/>
                  <a:pt x="159068" y="117188"/>
                  <a:pt x="159068" y="117188"/>
                </a:cubicBezTo>
                <a:cubicBezTo>
                  <a:pt x="136208" y="81945"/>
                  <a:pt x="145733" y="35273"/>
                  <a:pt x="180975" y="12413"/>
                </a:cubicBezTo>
                <a:cubicBezTo>
                  <a:pt x="216218" y="-10447"/>
                  <a:pt x="262890" y="-922"/>
                  <a:pt x="285750" y="34320"/>
                </a:cubicBezTo>
                <a:cubicBezTo>
                  <a:pt x="301943" y="59085"/>
                  <a:pt x="301943" y="92423"/>
                  <a:pt x="285750" y="117188"/>
                </a:cubicBezTo>
                <a:lnTo>
                  <a:pt x="285750" y="117188"/>
                </a:lnTo>
                <a:cubicBezTo>
                  <a:pt x="281940" y="125760"/>
                  <a:pt x="278130" y="135285"/>
                  <a:pt x="276225" y="144810"/>
                </a:cubicBezTo>
                <a:lnTo>
                  <a:pt x="444818" y="144810"/>
                </a:lnTo>
                <a:lnTo>
                  <a:pt x="444818" y="314355"/>
                </a:lnTo>
                <a:cubicBezTo>
                  <a:pt x="434340" y="312450"/>
                  <a:pt x="424815" y="308640"/>
                  <a:pt x="415290" y="303878"/>
                </a:cubicBezTo>
                <a:cubicBezTo>
                  <a:pt x="380047" y="281018"/>
                  <a:pt x="333375" y="290543"/>
                  <a:pt x="310515" y="325785"/>
                </a:cubicBezTo>
                <a:cubicBezTo>
                  <a:pt x="301943" y="338168"/>
                  <a:pt x="297180" y="352455"/>
                  <a:pt x="298133" y="366743"/>
                </a:cubicBezTo>
                <a:lnTo>
                  <a:pt x="298133" y="366743"/>
                </a:lnTo>
                <a:close/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908C4E8-A645-44AF-A3F8-4367A4E5D2CF}"/>
              </a:ext>
            </a:extLst>
          </p:cNvPr>
          <p:cNvSpPr/>
          <p:nvPr/>
        </p:nvSpPr>
        <p:spPr>
          <a:xfrm>
            <a:off x="9883107" y="1695034"/>
            <a:ext cx="691507" cy="551490"/>
          </a:xfrm>
          <a:custGeom>
            <a:avLst/>
            <a:gdLst>
              <a:gd name="connsiteX0" fmla="*/ 691508 w 691507"/>
              <a:gd name="connsiteY0" fmla="*/ 346703 h 551490"/>
              <a:gd name="connsiteX1" fmla="*/ 621023 w 691507"/>
              <a:gd name="connsiteY1" fmla="*/ 416235 h 551490"/>
              <a:gd name="connsiteX2" fmla="*/ 582923 w 691507"/>
              <a:gd name="connsiteY2" fmla="*/ 404805 h 551490"/>
              <a:gd name="connsiteX3" fmla="*/ 582923 w 691507"/>
              <a:gd name="connsiteY3" fmla="*/ 404805 h 551490"/>
              <a:gd name="connsiteX4" fmla="*/ 551490 w 691507"/>
              <a:gd name="connsiteY4" fmla="*/ 394328 h 551490"/>
              <a:gd name="connsiteX5" fmla="*/ 551490 w 691507"/>
              <a:gd name="connsiteY5" fmla="*/ 551490 h 551490"/>
              <a:gd name="connsiteX6" fmla="*/ 398138 w 691507"/>
              <a:gd name="connsiteY6" fmla="*/ 551490 h 551490"/>
              <a:gd name="connsiteX7" fmla="*/ 410520 w 691507"/>
              <a:gd name="connsiteY7" fmla="*/ 509580 h 551490"/>
              <a:gd name="connsiteX8" fmla="*/ 410520 w 691507"/>
              <a:gd name="connsiteY8" fmla="*/ 509580 h 551490"/>
              <a:gd name="connsiteX9" fmla="*/ 361943 w 691507"/>
              <a:gd name="connsiteY9" fmla="*/ 426713 h 551490"/>
              <a:gd name="connsiteX10" fmla="*/ 279075 w 691507"/>
              <a:gd name="connsiteY10" fmla="*/ 475290 h 551490"/>
              <a:gd name="connsiteX11" fmla="*/ 279075 w 691507"/>
              <a:gd name="connsiteY11" fmla="*/ 509580 h 551490"/>
              <a:gd name="connsiteX12" fmla="*/ 286695 w 691507"/>
              <a:gd name="connsiteY12" fmla="*/ 533393 h 551490"/>
              <a:gd name="connsiteX13" fmla="*/ 291458 w 691507"/>
              <a:gd name="connsiteY13" fmla="*/ 551490 h 551490"/>
              <a:gd name="connsiteX14" fmla="*/ 140010 w 691507"/>
              <a:gd name="connsiteY14" fmla="*/ 551490 h 551490"/>
              <a:gd name="connsiteX15" fmla="*/ 140010 w 691507"/>
              <a:gd name="connsiteY15" fmla="*/ 394328 h 551490"/>
              <a:gd name="connsiteX16" fmla="*/ 108578 w 691507"/>
              <a:gd name="connsiteY16" fmla="*/ 404805 h 551490"/>
              <a:gd name="connsiteX17" fmla="*/ 108578 w 691507"/>
              <a:gd name="connsiteY17" fmla="*/ 404805 h 551490"/>
              <a:gd name="connsiteX18" fmla="*/ 11423 w 691507"/>
              <a:gd name="connsiteY18" fmla="*/ 384803 h 551490"/>
              <a:gd name="connsiteX19" fmla="*/ 31425 w 691507"/>
              <a:gd name="connsiteY19" fmla="*/ 287648 h 551490"/>
              <a:gd name="connsiteX20" fmla="*/ 107625 w 691507"/>
              <a:gd name="connsiteY20" fmla="*/ 287648 h 551490"/>
              <a:gd name="connsiteX21" fmla="*/ 139058 w 691507"/>
              <a:gd name="connsiteY21" fmla="*/ 298125 h 551490"/>
              <a:gd name="connsiteX22" fmla="*/ 139058 w 691507"/>
              <a:gd name="connsiteY22" fmla="*/ 140963 h 551490"/>
              <a:gd name="connsiteX23" fmla="*/ 296220 w 691507"/>
              <a:gd name="connsiteY23" fmla="*/ 140963 h 551490"/>
              <a:gd name="connsiteX24" fmla="*/ 285743 w 691507"/>
              <a:gd name="connsiteY24" fmla="*/ 108578 h 551490"/>
              <a:gd name="connsiteX25" fmla="*/ 307650 w 691507"/>
              <a:gd name="connsiteY25" fmla="*/ 11423 h 551490"/>
              <a:gd name="connsiteX26" fmla="*/ 404805 w 691507"/>
              <a:gd name="connsiteY26" fmla="*/ 31425 h 551490"/>
              <a:gd name="connsiteX27" fmla="*/ 404805 w 691507"/>
              <a:gd name="connsiteY27" fmla="*/ 107625 h 551490"/>
              <a:gd name="connsiteX28" fmla="*/ 404805 w 691507"/>
              <a:gd name="connsiteY28" fmla="*/ 107625 h 551490"/>
              <a:gd name="connsiteX29" fmla="*/ 394328 w 691507"/>
              <a:gd name="connsiteY29" fmla="*/ 140010 h 551490"/>
              <a:gd name="connsiteX30" fmla="*/ 551490 w 691507"/>
              <a:gd name="connsiteY30" fmla="*/ 140010 h 551490"/>
              <a:gd name="connsiteX31" fmla="*/ 551490 w 691507"/>
              <a:gd name="connsiteY31" fmla="*/ 297173 h 551490"/>
              <a:gd name="connsiteX32" fmla="*/ 573398 w 691507"/>
              <a:gd name="connsiteY32" fmla="*/ 291458 h 551490"/>
              <a:gd name="connsiteX33" fmla="*/ 582923 w 691507"/>
              <a:gd name="connsiteY33" fmla="*/ 286695 h 551490"/>
              <a:gd name="connsiteX34" fmla="*/ 680078 w 691507"/>
              <a:gd name="connsiteY34" fmla="*/ 306698 h 551490"/>
              <a:gd name="connsiteX35" fmla="*/ 691508 w 691507"/>
              <a:gd name="connsiteY35" fmla="*/ 346703 h 5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91507" h="551490">
                <a:moveTo>
                  <a:pt x="691508" y="346703"/>
                </a:moveTo>
                <a:cubicBezTo>
                  <a:pt x="691508" y="385755"/>
                  <a:pt x="660075" y="416235"/>
                  <a:pt x="621023" y="416235"/>
                </a:cubicBezTo>
                <a:cubicBezTo>
                  <a:pt x="607688" y="416235"/>
                  <a:pt x="594353" y="412425"/>
                  <a:pt x="582923" y="404805"/>
                </a:cubicBezTo>
                <a:lnTo>
                  <a:pt x="582923" y="404805"/>
                </a:lnTo>
                <a:cubicBezTo>
                  <a:pt x="572445" y="400043"/>
                  <a:pt x="561968" y="396233"/>
                  <a:pt x="551490" y="394328"/>
                </a:cubicBezTo>
                <a:lnTo>
                  <a:pt x="551490" y="551490"/>
                </a:lnTo>
                <a:lnTo>
                  <a:pt x="398138" y="551490"/>
                </a:lnTo>
                <a:cubicBezTo>
                  <a:pt x="404805" y="525773"/>
                  <a:pt x="410520" y="509580"/>
                  <a:pt x="410520" y="509580"/>
                </a:cubicBezTo>
                <a:lnTo>
                  <a:pt x="410520" y="509580"/>
                </a:lnTo>
                <a:cubicBezTo>
                  <a:pt x="420045" y="473385"/>
                  <a:pt x="398138" y="436238"/>
                  <a:pt x="361943" y="426713"/>
                </a:cubicBezTo>
                <a:cubicBezTo>
                  <a:pt x="325748" y="417188"/>
                  <a:pt x="288600" y="439095"/>
                  <a:pt x="279075" y="475290"/>
                </a:cubicBezTo>
                <a:cubicBezTo>
                  <a:pt x="276218" y="486720"/>
                  <a:pt x="276218" y="498150"/>
                  <a:pt x="279075" y="509580"/>
                </a:cubicBezTo>
                <a:cubicBezTo>
                  <a:pt x="279075" y="509580"/>
                  <a:pt x="281933" y="518153"/>
                  <a:pt x="286695" y="533393"/>
                </a:cubicBezTo>
                <a:cubicBezTo>
                  <a:pt x="288600" y="538155"/>
                  <a:pt x="289553" y="544823"/>
                  <a:pt x="291458" y="551490"/>
                </a:cubicBezTo>
                <a:lnTo>
                  <a:pt x="140010" y="551490"/>
                </a:lnTo>
                <a:lnTo>
                  <a:pt x="140010" y="394328"/>
                </a:lnTo>
                <a:cubicBezTo>
                  <a:pt x="128580" y="396233"/>
                  <a:pt x="118103" y="399090"/>
                  <a:pt x="108578" y="404805"/>
                </a:cubicBezTo>
                <a:lnTo>
                  <a:pt x="108578" y="404805"/>
                </a:lnTo>
                <a:cubicBezTo>
                  <a:pt x="76193" y="425760"/>
                  <a:pt x="32378" y="417188"/>
                  <a:pt x="11423" y="384803"/>
                </a:cubicBezTo>
                <a:cubicBezTo>
                  <a:pt x="-9532" y="352418"/>
                  <a:pt x="-960" y="308603"/>
                  <a:pt x="31425" y="287648"/>
                </a:cubicBezTo>
                <a:cubicBezTo>
                  <a:pt x="54285" y="272408"/>
                  <a:pt x="84765" y="272408"/>
                  <a:pt x="107625" y="287648"/>
                </a:cubicBezTo>
                <a:cubicBezTo>
                  <a:pt x="117150" y="292410"/>
                  <a:pt x="128580" y="296220"/>
                  <a:pt x="139058" y="298125"/>
                </a:cubicBezTo>
                <a:lnTo>
                  <a:pt x="139058" y="140963"/>
                </a:lnTo>
                <a:lnTo>
                  <a:pt x="296220" y="140963"/>
                </a:lnTo>
                <a:cubicBezTo>
                  <a:pt x="294315" y="129533"/>
                  <a:pt x="291458" y="119055"/>
                  <a:pt x="285743" y="108578"/>
                </a:cubicBezTo>
                <a:cubicBezTo>
                  <a:pt x="265740" y="76193"/>
                  <a:pt x="275265" y="32378"/>
                  <a:pt x="307650" y="11423"/>
                </a:cubicBezTo>
                <a:cubicBezTo>
                  <a:pt x="340035" y="-9532"/>
                  <a:pt x="382898" y="-960"/>
                  <a:pt x="404805" y="31425"/>
                </a:cubicBezTo>
                <a:cubicBezTo>
                  <a:pt x="420045" y="54285"/>
                  <a:pt x="420045" y="84765"/>
                  <a:pt x="404805" y="107625"/>
                </a:cubicBezTo>
                <a:lnTo>
                  <a:pt x="404805" y="107625"/>
                </a:lnTo>
                <a:cubicBezTo>
                  <a:pt x="400043" y="118103"/>
                  <a:pt x="396233" y="128580"/>
                  <a:pt x="394328" y="140010"/>
                </a:cubicBezTo>
                <a:lnTo>
                  <a:pt x="551490" y="140010"/>
                </a:lnTo>
                <a:lnTo>
                  <a:pt x="551490" y="297173"/>
                </a:lnTo>
                <a:cubicBezTo>
                  <a:pt x="559110" y="296220"/>
                  <a:pt x="566730" y="294315"/>
                  <a:pt x="573398" y="291458"/>
                </a:cubicBezTo>
                <a:cubicBezTo>
                  <a:pt x="576255" y="290505"/>
                  <a:pt x="580065" y="288600"/>
                  <a:pt x="582923" y="286695"/>
                </a:cubicBezTo>
                <a:cubicBezTo>
                  <a:pt x="615308" y="265740"/>
                  <a:pt x="659123" y="274313"/>
                  <a:pt x="680078" y="306698"/>
                </a:cubicBezTo>
                <a:cubicBezTo>
                  <a:pt x="687698" y="319080"/>
                  <a:pt x="691508" y="332415"/>
                  <a:pt x="691508" y="346703"/>
                </a:cubicBezTo>
                <a:close/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70E9157-3EA8-4DC5-9CBE-00D5732B1BBB}"/>
              </a:ext>
            </a:extLst>
          </p:cNvPr>
          <p:cNvSpPr/>
          <p:nvPr/>
        </p:nvSpPr>
        <p:spPr>
          <a:xfrm>
            <a:off x="9930725" y="3396979"/>
            <a:ext cx="596342" cy="604857"/>
          </a:xfrm>
          <a:custGeom>
            <a:avLst/>
            <a:gdLst>
              <a:gd name="connsiteX0" fmla="*/ 519112 w 596342"/>
              <a:gd name="connsiteY0" fmla="*/ 306725 h 604857"/>
              <a:gd name="connsiteX1" fmla="*/ 478155 w 596342"/>
              <a:gd name="connsiteY1" fmla="*/ 319108 h 604857"/>
              <a:gd name="connsiteX2" fmla="*/ 478155 w 596342"/>
              <a:gd name="connsiteY2" fmla="*/ 319108 h 604857"/>
              <a:gd name="connsiteX3" fmla="*/ 444818 w 596342"/>
              <a:gd name="connsiteY3" fmla="*/ 330538 h 604857"/>
              <a:gd name="connsiteX4" fmla="*/ 444818 w 596342"/>
              <a:gd name="connsiteY4" fmla="*/ 160040 h 604857"/>
              <a:gd name="connsiteX5" fmla="*/ 273368 w 596342"/>
              <a:gd name="connsiteY5" fmla="*/ 160040 h 604857"/>
              <a:gd name="connsiteX6" fmla="*/ 284797 w 596342"/>
              <a:gd name="connsiteY6" fmla="*/ 120035 h 604857"/>
              <a:gd name="connsiteX7" fmla="*/ 284797 w 596342"/>
              <a:gd name="connsiteY7" fmla="*/ 120035 h 604857"/>
              <a:gd name="connsiteX8" fmla="*/ 297180 w 596342"/>
              <a:gd name="connsiteY8" fmla="*/ 78125 h 604857"/>
              <a:gd name="connsiteX9" fmla="*/ 224790 w 596342"/>
              <a:gd name="connsiteY9" fmla="*/ 20 h 604857"/>
              <a:gd name="connsiteX10" fmla="*/ 146685 w 596342"/>
              <a:gd name="connsiteY10" fmla="*/ 73363 h 604857"/>
              <a:gd name="connsiteX11" fmla="*/ 146685 w 596342"/>
              <a:gd name="connsiteY11" fmla="*/ 79078 h 604857"/>
              <a:gd name="connsiteX12" fmla="*/ 159068 w 596342"/>
              <a:gd name="connsiteY12" fmla="*/ 120988 h 604857"/>
              <a:gd name="connsiteX13" fmla="*/ 159068 w 596342"/>
              <a:gd name="connsiteY13" fmla="*/ 120988 h 604857"/>
              <a:gd name="connsiteX14" fmla="*/ 170497 w 596342"/>
              <a:gd name="connsiteY14" fmla="*/ 160993 h 604857"/>
              <a:gd name="connsiteX15" fmla="*/ 0 w 596342"/>
              <a:gd name="connsiteY15" fmla="*/ 160993 h 604857"/>
              <a:gd name="connsiteX16" fmla="*/ 0 w 596342"/>
              <a:gd name="connsiteY16" fmla="*/ 604858 h 604857"/>
              <a:gd name="connsiteX17" fmla="*/ 443865 w 596342"/>
              <a:gd name="connsiteY17" fmla="*/ 604858 h 604857"/>
              <a:gd name="connsiteX18" fmla="*/ 443865 w 596342"/>
              <a:gd name="connsiteY18" fmla="*/ 434361 h 604857"/>
              <a:gd name="connsiteX19" fmla="*/ 477203 w 596342"/>
              <a:gd name="connsiteY19" fmla="*/ 445790 h 604857"/>
              <a:gd name="connsiteX20" fmla="*/ 477203 w 596342"/>
              <a:gd name="connsiteY20" fmla="*/ 445790 h 604857"/>
              <a:gd name="connsiteX21" fmla="*/ 518160 w 596342"/>
              <a:gd name="connsiteY21" fmla="*/ 458173 h 604857"/>
              <a:gd name="connsiteX22" fmla="*/ 596265 w 596342"/>
              <a:gd name="connsiteY22" fmla="*/ 385783 h 604857"/>
              <a:gd name="connsiteX23" fmla="*/ 523875 w 596342"/>
              <a:gd name="connsiteY23" fmla="*/ 307678 h 604857"/>
              <a:gd name="connsiteX24" fmla="*/ 519112 w 596342"/>
              <a:gd name="connsiteY24" fmla="*/ 306725 h 604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96342" h="604857">
                <a:moveTo>
                  <a:pt x="519112" y="306725"/>
                </a:moveTo>
                <a:cubicBezTo>
                  <a:pt x="504825" y="306725"/>
                  <a:pt x="489585" y="310536"/>
                  <a:pt x="478155" y="319108"/>
                </a:cubicBezTo>
                <a:lnTo>
                  <a:pt x="478155" y="319108"/>
                </a:lnTo>
                <a:cubicBezTo>
                  <a:pt x="467678" y="324823"/>
                  <a:pt x="456247" y="327680"/>
                  <a:pt x="444818" y="330538"/>
                </a:cubicBezTo>
                <a:lnTo>
                  <a:pt x="444818" y="160040"/>
                </a:lnTo>
                <a:lnTo>
                  <a:pt x="273368" y="160040"/>
                </a:lnTo>
                <a:cubicBezTo>
                  <a:pt x="274320" y="145753"/>
                  <a:pt x="278130" y="132418"/>
                  <a:pt x="284797" y="120035"/>
                </a:cubicBezTo>
                <a:lnTo>
                  <a:pt x="284797" y="120035"/>
                </a:lnTo>
                <a:cubicBezTo>
                  <a:pt x="293370" y="107653"/>
                  <a:pt x="297180" y="93365"/>
                  <a:pt x="297180" y="78125"/>
                </a:cubicBezTo>
                <a:cubicBezTo>
                  <a:pt x="299085" y="36215"/>
                  <a:pt x="265747" y="973"/>
                  <a:pt x="224790" y="20"/>
                </a:cubicBezTo>
                <a:cubicBezTo>
                  <a:pt x="183833" y="-932"/>
                  <a:pt x="147638" y="31453"/>
                  <a:pt x="146685" y="73363"/>
                </a:cubicBezTo>
                <a:cubicBezTo>
                  <a:pt x="146685" y="75268"/>
                  <a:pt x="146685" y="77173"/>
                  <a:pt x="146685" y="79078"/>
                </a:cubicBezTo>
                <a:cubicBezTo>
                  <a:pt x="146685" y="93365"/>
                  <a:pt x="150495" y="108605"/>
                  <a:pt x="159068" y="120988"/>
                </a:cubicBezTo>
                <a:lnTo>
                  <a:pt x="159068" y="120988"/>
                </a:lnTo>
                <a:cubicBezTo>
                  <a:pt x="165735" y="133371"/>
                  <a:pt x="169545" y="146705"/>
                  <a:pt x="170497" y="160993"/>
                </a:cubicBezTo>
                <a:lnTo>
                  <a:pt x="0" y="160993"/>
                </a:lnTo>
                <a:lnTo>
                  <a:pt x="0" y="604858"/>
                </a:lnTo>
                <a:lnTo>
                  <a:pt x="443865" y="604858"/>
                </a:lnTo>
                <a:lnTo>
                  <a:pt x="443865" y="434361"/>
                </a:lnTo>
                <a:cubicBezTo>
                  <a:pt x="455295" y="436265"/>
                  <a:pt x="466725" y="440075"/>
                  <a:pt x="477203" y="445790"/>
                </a:cubicBezTo>
                <a:lnTo>
                  <a:pt x="477203" y="445790"/>
                </a:lnTo>
                <a:cubicBezTo>
                  <a:pt x="489585" y="454363"/>
                  <a:pt x="503872" y="458173"/>
                  <a:pt x="518160" y="458173"/>
                </a:cubicBezTo>
                <a:cubicBezTo>
                  <a:pt x="560070" y="460078"/>
                  <a:pt x="595312" y="426740"/>
                  <a:pt x="596265" y="385783"/>
                </a:cubicBezTo>
                <a:cubicBezTo>
                  <a:pt x="598170" y="343873"/>
                  <a:pt x="564833" y="308630"/>
                  <a:pt x="523875" y="307678"/>
                </a:cubicBezTo>
                <a:cubicBezTo>
                  <a:pt x="522922" y="306725"/>
                  <a:pt x="521018" y="306725"/>
                  <a:pt x="519112" y="306725"/>
                </a:cubicBezTo>
                <a:close/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4144372-D1C2-4046-B4AF-67608C2149E3}"/>
              </a:ext>
            </a:extLst>
          </p:cNvPr>
          <p:cNvSpPr/>
          <p:nvPr/>
        </p:nvSpPr>
        <p:spPr>
          <a:xfrm>
            <a:off x="9933582" y="5139850"/>
            <a:ext cx="594360" cy="597297"/>
          </a:xfrm>
          <a:custGeom>
            <a:avLst/>
            <a:gdLst>
              <a:gd name="connsiteX0" fmla="*/ 594360 w 594360"/>
              <a:gd name="connsiteY0" fmla="*/ 376317 h 597297"/>
              <a:gd name="connsiteX1" fmla="*/ 519113 w 594360"/>
              <a:gd name="connsiteY1" fmla="*/ 451565 h 597297"/>
              <a:gd name="connsiteX2" fmla="*/ 478155 w 594360"/>
              <a:gd name="connsiteY2" fmla="*/ 439182 h 597297"/>
              <a:gd name="connsiteX3" fmla="*/ 444817 w 594360"/>
              <a:gd name="connsiteY3" fmla="*/ 427752 h 597297"/>
              <a:gd name="connsiteX4" fmla="*/ 444817 w 594360"/>
              <a:gd name="connsiteY4" fmla="*/ 597297 h 597297"/>
              <a:gd name="connsiteX5" fmla="*/ 278130 w 594360"/>
              <a:gd name="connsiteY5" fmla="*/ 597297 h 597297"/>
              <a:gd name="connsiteX6" fmla="*/ 294323 w 594360"/>
              <a:gd name="connsiteY6" fmla="*/ 542052 h 597297"/>
              <a:gd name="connsiteX7" fmla="*/ 246698 w 594360"/>
              <a:gd name="connsiteY7" fmla="*/ 459185 h 597297"/>
              <a:gd name="connsiteX8" fmla="*/ 163830 w 594360"/>
              <a:gd name="connsiteY8" fmla="*/ 506810 h 597297"/>
              <a:gd name="connsiteX9" fmla="*/ 163830 w 594360"/>
              <a:gd name="connsiteY9" fmla="*/ 541100 h 597297"/>
              <a:gd name="connsiteX10" fmla="*/ 171450 w 594360"/>
              <a:gd name="connsiteY10" fmla="*/ 564912 h 597297"/>
              <a:gd name="connsiteX11" fmla="*/ 180023 w 594360"/>
              <a:gd name="connsiteY11" fmla="*/ 596345 h 597297"/>
              <a:gd name="connsiteX12" fmla="*/ 0 w 594360"/>
              <a:gd name="connsiteY12" fmla="*/ 596345 h 597297"/>
              <a:gd name="connsiteX13" fmla="*/ 0 w 594360"/>
              <a:gd name="connsiteY13" fmla="*/ 424895 h 597297"/>
              <a:gd name="connsiteX14" fmla="*/ 50482 w 594360"/>
              <a:gd name="connsiteY14" fmla="*/ 440135 h 597297"/>
              <a:gd name="connsiteX15" fmla="*/ 133350 w 594360"/>
              <a:gd name="connsiteY15" fmla="*/ 392510 h 597297"/>
              <a:gd name="connsiteX16" fmla="*/ 85725 w 594360"/>
              <a:gd name="connsiteY16" fmla="*/ 309642 h 597297"/>
              <a:gd name="connsiteX17" fmla="*/ 50482 w 594360"/>
              <a:gd name="connsiteY17" fmla="*/ 309642 h 597297"/>
              <a:gd name="connsiteX18" fmla="*/ 26670 w 594360"/>
              <a:gd name="connsiteY18" fmla="*/ 317262 h 597297"/>
              <a:gd name="connsiteX19" fmla="*/ 0 w 594360"/>
              <a:gd name="connsiteY19" fmla="*/ 326787 h 597297"/>
              <a:gd name="connsiteX20" fmla="*/ 0 w 594360"/>
              <a:gd name="connsiteY20" fmla="*/ 154385 h 597297"/>
              <a:gd name="connsiteX21" fmla="*/ 170498 w 594360"/>
              <a:gd name="connsiteY21" fmla="*/ 154385 h 597297"/>
              <a:gd name="connsiteX22" fmla="*/ 159068 w 594360"/>
              <a:gd name="connsiteY22" fmla="*/ 114380 h 597297"/>
              <a:gd name="connsiteX23" fmla="*/ 146685 w 594360"/>
              <a:gd name="connsiteY23" fmla="*/ 72470 h 597297"/>
              <a:gd name="connsiteX24" fmla="*/ 224790 w 594360"/>
              <a:gd name="connsiteY24" fmla="*/ 80 h 597297"/>
              <a:gd name="connsiteX25" fmla="*/ 297180 w 594360"/>
              <a:gd name="connsiteY25" fmla="*/ 72470 h 597297"/>
              <a:gd name="connsiteX26" fmla="*/ 284798 w 594360"/>
              <a:gd name="connsiteY26" fmla="*/ 114380 h 597297"/>
              <a:gd name="connsiteX27" fmla="*/ 273368 w 594360"/>
              <a:gd name="connsiteY27" fmla="*/ 154385 h 597297"/>
              <a:gd name="connsiteX28" fmla="*/ 443865 w 594360"/>
              <a:gd name="connsiteY28" fmla="*/ 154385 h 597297"/>
              <a:gd name="connsiteX29" fmla="*/ 443865 w 594360"/>
              <a:gd name="connsiteY29" fmla="*/ 323930 h 597297"/>
              <a:gd name="connsiteX30" fmla="*/ 467678 w 594360"/>
              <a:gd name="connsiteY30" fmla="*/ 317262 h 597297"/>
              <a:gd name="connsiteX31" fmla="*/ 477203 w 594360"/>
              <a:gd name="connsiteY31" fmla="*/ 312500 h 597297"/>
              <a:gd name="connsiteX32" fmla="*/ 581978 w 594360"/>
              <a:gd name="connsiteY32" fmla="*/ 334407 h 597297"/>
              <a:gd name="connsiteX33" fmla="*/ 594360 w 594360"/>
              <a:gd name="connsiteY33" fmla="*/ 376317 h 597297"/>
              <a:gd name="connsiteX34" fmla="*/ 594360 w 594360"/>
              <a:gd name="connsiteY34" fmla="*/ 376317 h 597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94360" h="597297">
                <a:moveTo>
                  <a:pt x="594360" y="376317"/>
                </a:moveTo>
                <a:cubicBezTo>
                  <a:pt x="594360" y="418227"/>
                  <a:pt x="560070" y="451565"/>
                  <a:pt x="519113" y="451565"/>
                </a:cubicBezTo>
                <a:cubicBezTo>
                  <a:pt x="504825" y="451565"/>
                  <a:pt x="489585" y="446802"/>
                  <a:pt x="478155" y="439182"/>
                </a:cubicBezTo>
                <a:cubicBezTo>
                  <a:pt x="467678" y="433467"/>
                  <a:pt x="456248" y="429657"/>
                  <a:pt x="444817" y="427752"/>
                </a:cubicBezTo>
                <a:lnTo>
                  <a:pt x="444817" y="597297"/>
                </a:lnTo>
                <a:lnTo>
                  <a:pt x="278130" y="597297"/>
                </a:lnTo>
                <a:cubicBezTo>
                  <a:pt x="286703" y="563960"/>
                  <a:pt x="294323" y="542052"/>
                  <a:pt x="294323" y="542052"/>
                </a:cubicBezTo>
                <a:cubicBezTo>
                  <a:pt x="303848" y="505857"/>
                  <a:pt x="281940" y="468710"/>
                  <a:pt x="246698" y="459185"/>
                </a:cubicBezTo>
                <a:cubicBezTo>
                  <a:pt x="210502" y="449660"/>
                  <a:pt x="173355" y="471567"/>
                  <a:pt x="163830" y="506810"/>
                </a:cubicBezTo>
                <a:cubicBezTo>
                  <a:pt x="160973" y="518240"/>
                  <a:pt x="160973" y="529670"/>
                  <a:pt x="163830" y="541100"/>
                </a:cubicBezTo>
                <a:cubicBezTo>
                  <a:pt x="163830" y="541100"/>
                  <a:pt x="166688" y="549672"/>
                  <a:pt x="171450" y="564912"/>
                </a:cubicBezTo>
                <a:cubicBezTo>
                  <a:pt x="174308" y="573485"/>
                  <a:pt x="177165" y="583962"/>
                  <a:pt x="180023" y="596345"/>
                </a:cubicBezTo>
                <a:lnTo>
                  <a:pt x="0" y="596345"/>
                </a:lnTo>
                <a:lnTo>
                  <a:pt x="0" y="424895"/>
                </a:lnTo>
                <a:cubicBezTo>
                  <a:pt x="30480" y="432515"/>
                  <a:pt x="50482" y="440135"/>
                  <a:pt x="50482" y="440135"/>
                </a:cubicBezTo>
                <a:cubicBezTo>
                  <a:pt x="86677" y="449660"/>
                  <a:pt x="123825" y="428705"/>
                  <a:pt x="133350" y="392510"/>
                </a:cubicBezTo>
                <a:cubicBezTo>
                  <a:pt x="142875" y="356315"/>
                  <a:pt x="121920" y="319167"/>
                  <a:pt x="85725" y="309642"/>
                </a:cubicBezTo>
                <a:cubicBezTo>
                  <a:pt x="74295" y="306785"/>
                  <a:pt x="61913" y="306785"/>
                  <a:pt x="50482" y="309642"/>
                </a:cubicBezTo>
                <a:cubicBezTo>
                  <a:pt x="50482" y="309642"/>
                  <a:pt x="41910" y="312500"/>
                  <a:pt x="26670" y="317262"/>
                </a:cubicBezTo>
                <a:cubicBezTo>
                  <a:pt x="19050" y="321072"/>
                  <a:pt x="10478" y="323930"/>
                  <a:pt x="0" y="326787"/>
                </a:cubicBezTo>
                <a:lnTo>
                  <a:pt x="0" y="154385"/>
                </a:lnTo>
                <a:lnTo>
                  <a:pt x="170498" y="154385"/>
                </a:lnTo>
                <a:cubicBezTo>
                  <a:pt x="169545" y="140097"/>
                  <a:pt x="165735" y="126762"/>
                  <a:pt x="159068" y="114380"/>
                </a:cubicBezTo>
                <a:cubicBezTo>
                  <a:pt x="150495" y="101997"/>
                  <a:pt x="146685" y="87710"/>
                  <a:pt x="146685" y="72470"/>
                </a:cubicBezTo>
                <a:cubicBezTo>
                  <a:pt x="148590" y="30560"/>
                  <a:pt x="182880" y="-1825"/>
                  <a:pt x="224790" y="80"/>
                </a:cubicBezTo>
                <a:cubicBezTo>
                  <a:pt x="264795" y="1032"/>
                  <a:pt x="296228" y="33417"/>
                  <a:pt x="297180" y="72470"/>
                </a:cubicBezTo>
                <a:cubicBezTo>
                  <a:pt x="297180" y="86757"/>
                  <a:pt x="293370" y="101997"/>
                  <a:pt x="284798" y="114380"/>
                </a:cubicBezTo>
                <a:cubicBezTo>
                  <a:pt x="278130" y="126762"/>
                  <a:pt x="274320" y="141050"/>
                  <a:pt x="273368" y="154385"/>
                </a:cubicBezTo>
                <a:lnTo>
                  <a:pt x="443865" y="154385"/>
                </a:lnTo>
                <a:lnTo>
                  <a:pt x="443865" y="323930"/>
                </a:lnTo>
                <a:cubicBezTo>
                  <a:pt x="451485" y="322977"/>
                  <a:pt x="460058" y="320120"/>
                  <a:pt x="467678" y="317262"/>
                </a:cubicBezTo>
                <a:cubicBezTo>
                  <a:pt x="470535" y="316310"/>
                  <a:pt x="474345" y="314405"/>
                  <a:pt x="477203" y="312500"/>
                </a:cubicBezTo>
                <a:cubicBezTo>
                  <a:pt x="512445" y="289640"/>
                  <a:pt x="559118" y="299165"/>
                  <a:pt x="581978" y="334407"/>
                </a:cubicBezTo>
                <a:cubicBezTo>
                  <a:pt x="589598" y="347742"/>
                  <a:pt x="594360" y="362030"/>
                  <a:pt x="594360" y="376317"/>
                </a:cubicBezTo>
                <a:lnTo>
                  <a:pt x="594360" y="376317"/>
                </a:lnTo>
                <a:close/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55B3D922-F2AB-4A3F-AA06-77836E76C453}"/>
              </a:ext>
            </a:extLst>
          </p:cNvPr>
          <p:cNvSpPr/>
          <p:nvPr/>
        </p:nvSpPr>
        <p:spPr>
          <a:xfrm>
            <a:off x="3392598" y="1628359"/>
            <a:ext cx="690555" cy="690548"/>
          </a:xfrm>
          <a:custGeom>
            <a:avLst/>
            <a:gdLst>
              <a:gd name="connsiteX0" fmla="*/ 621975 w 690555"/>
              <a:gd name="connsiteY0" fmla="*/ 276218 h 690548"/>
              <a:gd name="connsiteX1" fmla="*/ 583875 w 690555"/>
              <a:gd name="connsiteY1" fmla="*/ 287648 h 690548"/>
              <a:gd name="connsiteX2" fmla="*/ 583875 w 690555"/>
              <a:gd name="connsiteY2" fmla="*/ 287648 h 690548"/>
              <a:gd name="connsiteX3" fmla="*/ 547680 w 690555"/>
              <a:gd name="connsiteY3" fmla="*/ 298125 h 690548"/>
              <a:gd name="connsiteX4" fmla="*/ 547680 w 690555"/>
              <a:gd name="connsiteY4" fmla="*/ 142868 h 690548"/>
              <a:gd name="connsiteX5" fmla="*/ 392423 w 690555"/>
              <a:gd name="connsiteY5" fmla="*/ 142868 h 690548"/>
              <a:gd name="connsiteX6" fmla="*/ 402900 w 690555"/>
              <a:gd name="connsiteY6" fmla="*/ 106673 h 690548"/>
              <a:gd name="connsiteX7" fmla="*/ 402900 w 690555"/>
              <a:gd name="connsiteY7" fmla="*/ 106673 h 690548"/>
              <a:gd name="connsiteX8" fmla="*/ 382898 w 690555"/>
              <a:gd name="connsiteY8" fmla="*/ 11423 h 690548"/>
              <a:gd name="connsiteX9" fmla="*/ 287648 w 690555"/>
              <a:gd name="connsiteY9" fmla="*/ 31425 h 690548"/>
              <a:gd name="connsiteX10" fmla="*/ 287648 w 690555"/>
              <a:gd name="connsiteY10" fmla="*/ 106673 h 690548"/>
              <a:gd name="connsiteX11" fmla="*/ 287648 w 690555"/>
              <a:gd name="connsiteY11" fmla="*/ 106673 h 690548"/>
              <a:gd name="connsiteX12" fmla="*/ 298125 w 690555"/>
              <a:gd name="connsiteY12" fmla="*/ 142868 h 690548"/>
              <a:gd name="connsiteX13" fmla="*/ 142868 w 690555"/>
              <a:gd name="connsiteY13" fmla="*/ 142868 h 690548"/>
              <a:gd name="connsiteX14" fmla="*/ 142868 w 690555"/>
              <a:gd name="connsiteY14" fmla="*/ 298125 h 690548"/>
              <a:gd name="connsiteX15" fmla="*/ 106673 w 690555"/>
              <a:gd name="connsiteY15" fmla="*/ 287648 h 690548"/>
              <a:gd name="connsiteX16" fmla="*/ 106673 w 690555"/>
              <a:gd name="connsiteY16" fmla="*/ 287648 h 690548"/>
              <a:gd name="connsiteX17" fmla="*/ 11423 w 690555"/>
              <a:gd name="connsiteY17" fmla="*/ 307650 h 690548"/>
              <a:gd name="connsiteX18" fmla="*/ 31425 w 690555"/>
              <a:gd name="connsiteY18" fmla="*/ 402900 h 690548"/>
              <a:gd name="connsiteX19" fmla="*/ 106673 w 690555"/>
              <a:gd name="connsiteY19" fmla="*/ 402900 h 690548"/>
              <a:gd name="connsiteX20" fmla="*/ 106673 w 690555"/>
              <a:gd name="connsiteY20" fmla="*/ 402900 h 690548"/>
              <a:gd name="connsiteX21" fmla="*/ 142868 w 690555"/>
              <a:gd name="connsiteY21" fmla="*/ 392423 h 690548"/>
              <a:gd name="connsiteX22" fmla="*/ 142868 w 690555"/>
              <a:gd name="connsiteY22" fmla="*/ 547680 h 690548"/>
              <a:gd name="connsiteX23" fmla="*/ 298125 w 690555"/>
              <a:gd name="connsiteY23" fmla="*/ 547680 h 690548"/>
              <a:gd name="connsiteX24" fmla="*/ 287648 w 690555"/>
              <a:gd name="connsiteY24" fmla="*/ 583875 h 690548"/>
              <a:gd name="connsiteX25" fmla="*/ 287648 w 690555"/>
              <a:gd name="connsiteY25" fmla="*/ 583875 h 690548"/>
              <a:gd name="connsiteX26" fmla="*/ 307650 w 690555"/>
              <a:gd name="connsiteY26" fmla="*/ 679125 h 690548"/>
              <a:gd name="connsiteX27" fmla="*/ 402900 w 690555"/>
              <a:gd name="connsiteY27" fmla="*/ 659123 h 690548"/>
              <a:gd name="connsiteX28" fmla="*/ 402900 w 690555"/>
              <a:gd name="connsiteY28" fmla="*/ 583875 h 690548"/>
              <a:gd name="connsiteX29" fmla="*/ 402900 w 690555"/>
              <a:gd name="connsiteY29" fmla="*/ 583875 h 690548"/>
              <a:gd name="connsiteX30" fmla="*/ 392423 w 690555"/>
              <a:gd name="connsiteY30" fmla="*/ 547680 h 690548"/>
              <a:gd name="connsiteX31" fmla="*/ 547680 w 690555"/>
              <a:gd name="connsiteY31" fmla="*/ 547680 h 690548"/>
              <a:gd name="connsiteX32" fmla="*/ 547680 w 690555"/>
              <a:gd name="connsiteY32" fmla="*/ 392423 h 690548"/>
              <a:gd name="connsiteX33" fmla="*/ 583875 w 690555"/>
              <a:gd name="connsiteY33" fmla="*/ 402900 h 690548"/>
              <a:gd name="connsiteX34" fmla="*/ 583875 w 690555"/>
              <a:gd name="connsiteY34" fmla="*/ 402900 h 690548"/>
              <a:gd name="connsiteX35" fmla="*/ 621975 w 690555"/>
              <a:gd name="connsiteY35" fmla="*/ 414330 h 690548"/>
              <a:gd name="connsiteX36" fmla="*/ 690555 w 690555"/>
              <a:gd name="connsiteY36" fmla="*/ 345750 h 690548"/>
              <a:gd name="connsiteX37" fmla="*/ 621975 w 690555"/>
              <a:gd name="connsiteY37" fmla="*/ 276218 h 690548"/>
              <a:gd name="connsiteX38" fmla="*/ 621975 w 690555"/>
              <a:gd name="connsiteY38" fmla="*/ 276218 h 690548"/>
              <a:gd name="connsiteX39" fmla="*/ 621975 w 690555"/>
              <a:gd name="connsiteY39" fmla="*/ 276218 h 690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90555" h="690548">
                <a:moveTo>
                  <a:pt x="621975" y="276218"/>
                </a:moveTo>
                <a:cubicBezTo>
                  <a:pt x="608640" y="276218"/>
                  <a:pt x="595305" y="280028"/>
                  <a:pt x="583875" y="287648"/>
                </a:cubicBezTo>
                <a:lnTo>
                  <a:pt x="583875" y="287648"/>
                </a:lnTo>
                <a:cubicBezTo>
                  <a:pt x="572445" y="293363"/>
                  <a:pt x="560063" y="297173"/>
                  <a:pt x="547680" y="298125"/>
                </a:cubicBezTo>
                <a:lnTo>
                  <a:pt x="547680" y="142868"/>
                </a:lnTo>
                <a:lnTo>
                  <a:pt x="392423" y="142868"/>
                </a:lnTo>
                <a:cubicBezTo>
                  <a:pt x="393375" y="130485"/>
                  <a:pt x="397185" y="118103"/>
                  <a:pt x="402900" y="106673"/>
                </a:cubicBezTo>
                <a:lnTo>
                  <a:pt x="402900" y="106673"/>
                </a:lnTo>
                <a:cubicBezTo>
                  <a:pt x="423855" y="75240"/>
                  <a:pt x="415283" y="32378"/>
                  <a:pt x="382898" y="11423"/>
                </a:cubicBezTo>
                <a:cubicBezTo>
                  <a:pt x="350513" y="-9532"/>
                  <a:pt x="308603" y="-960"/>
                  <a:pt x="287648" y="31425"/>
                </a:cubicBezTo>
                <a:cubicBezTo>
                  <a:pt x="272408" y="54285"/>
                  <a:pt x="272408" y="83813"/>
                  <a:pt x="287648" y="106673"/>
                </a:cubicBezTo>
                <a:lnTo>
                  <a:pt x="287648" y="106673"/>
                </a:lnTo>
                <a:cubicBezTo>
                  <a:pt x="293363" y="118103"/>
                  <a:pt x="297173" y="130485"/>
                  <a:pt x="298125" y="142868"/>
                </a:cubicBezTo>
                <a:lnTo>
                  <a:pt x="142868" y="142868"/>
                </a:lnTo>
                <a:lnTo>
                  <a:pt x="142868" y="298125"/>
                </a:lnTo>
                <a:cubicBezTo>
                  <a:pt x="130485" y="297173"/>
                  <a:pt x="118103" y="293363"/>
                  <a:pt x="106673" y="287648"/>
                </a:cubicBezTo>
                <a:lnTo>
                  <a:pt x="106673" y="287648"/>
                </a:lnTo>
                <a:cubicBezTo>
                  <a:pt x="74288" y="266693"/>
                  <a:pt x="32378" y="276218"/>
                  <a:pt x="11423" y="307650"/>
                </a:cubicBezTo>
                <a:cubicBezTo>
                  <a:pt x="-9532" y="339083"/>
                  <a:pt x="-960" y="381945"/>
                  <a:pt x="31425" y="402900"/>
                </a:cubicBezTo>
                <a:cubicBezTo>
                  <a:pt x="54285" y="418140"/>
                  <a:pt x="83813" y="418140"/>
                  <a:pt x="106673" y="402900"/>
                </a:cubicBezTo>
                <a:lnTo>
                  <a:pt x="106673" y="402900"/>
                </a:lnTo>
                <a:cubicBezTo>
                  <a:pt x="118103" y="397185"/>
                  <a:pt x="130485" y="393375"/>
                  <a:pt x="142868" y="392423"/>
                </a:cubicBezTo>
                <a:lnTo>
                  <a:pt x="142868" y="547680"/>
                </a:lnTo>
                <a:lnTo>
                  <a:pt x="298125" y="547680"/>
                </a:lnTo>
                <a:cubicBezTo>
                  <a:pt x="297173" y="560063"/>
                  <a:pt x="293363" y="572445"/>
                  <a:pt x="287648" y="583875"/>
                </a:cubicBezTo>
                <a:lnTo>
                  <a:pt x="287648" y="583875"/>
                </a:lnTo>
                <a:cubicBezTo>
                  <a:pt x="266693" y="615308"/>
                  <a:pt x="275265" y="658170"/>
                  <a:pt x="307650" y="679125"/>
                </a:cubicBezTo>
                <a:cubicBezTo>
                  <a:pt x="339083" y="700080"/>
                  <a:pt x="381945" y="691508"/>
                  <a:pt x="402900" y="659123"/>
                </a:cubicBezTo>
                <a:cubicBezTo>
                  <a:pt x="418140" y="636263"/>
                  <a:pt x="418140" y="606735"/>
                  <a:pt x="402900" y="583875"/>
                </a:cubicBezTo>
                <a:lnTo>
                  <a:pt x="402900" y="583875"/>
                </a:lnTo>
                <a:cubicBezTo>
                  <a:pt x="397185" y="572445"/>
                  <a:pt x="393375" y="560063"/>
                  <a:pt x="392423" y="547680"/>
                </a:cubicBezTo>
                <a:lnTo>
                  <a:pt x="547680" y="547680"/>
                </a:lnTo>
                <a:lnTo>
                  <a:pt x="547680" y="392423"/>
                </a:lnTo>
                <a:cubicBezTo>
                  <a:pt x="560063" y="393375"/>
                  <a:pt x="572445" y="397185"/>
                  <a:pt x="583875" y="402900"/>
                </a:cubicBezTo>
                <a:lnTo>
                  <a:pt x="583875" y="402900"/>
                </a:lnTo>
                <a:cubicBezTo>
                  <a:pt x="595305" y="410520"/>
                  <a:pt x="608640" y="414330"/>
                  <a:pt x="621975" y="414330"/>
                </a:cubicBezTo>
                <a:cubicBezTo>
                  <a:pt x="660075" y="414330"/>
                  <a:pt x="690555" y="383850"/>
                  <a:pt x="690555" y="345750"/>
                </a:cubicBezTo>
                <a:cubicBezTo>
                  <a:pt x="690555" y="307650"/>
                  <a:pt x="660075" y="276218"/>
                  <a:pt x="621975" y="276218"/>
                </a:cubicBezTo>
                <a:cubicBezTo>
                  <a:pt x="622928" y="276218"/>
                  <a:pt x="622928" y="276218"/>
                  <a:pt x="621975" y="276218"/>
                </a:cubicBezTo>
                <a:lnTo>
                  <a:pt x="621975" y="276218"/>
                </a:lnTo>
                <a:close/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27" name="Graphic 43">
            <a:extLst>
              <a:ext uri="{FF2B5EF4-FFF2-40B4-BE49-F238E27FC236}">
                <a16:creationId xmlns:a16="http://schemas.microsoft.com/office/drawing/2014/main" id="{42E54F95-64C7-4BA8-8AA8-5FEACF697B80}"/>
              </a:ext>
            </a:extLst>
          </p:cNvPr>
          <p:cNvGrpSpPr/>
          <p:nvPr/>
        </p:nvGrpSpPr>
        <p:grpSpPr>
          <a:xfrm>
            <a:off x="5594194" y="1752177"/>
            <a:ext cx="601027" cy="443865"/>
            <a:chOff x="5594194" y="1752177"/>
            <a:chExt cx="601027" cy="443865"/>
          </a:xfrm>
          <a:noFill/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8C9F81A-4829-44DE-94D2-CB20ECF5057B}"/>
                </a:ext>
              </a:extLst>
            </p:cNvPr>
            <p:cNvSpPr/>
            <p:nvPr/>
          </p:nvSpPr>
          <p:spPr>
            <a:xfrm>
              <a:off x="5594194" y="1752177"/>
              <a:ext cx="601027" cy="443865"/>
            </a:xfrm>
            <a:custGeom>
              <a:avLst/>
              <a:gdLst>
                <a:gd name="connsiteX0" fmla="*/ 601028 w 601027"/>
                <a:gd name="connsiteY0" fmla="*/ 221933 h 443865"/>
                <a:gd name="connsiteX1" fmla="*/ 525780 w 601027"/>
                <a:gd name="connsiteY1" fmla="*/ 297180 h 443865"/>
                <a:gd name="connsiteX2" fmla="*/ 484822 w 601027"/>
                <a:gd name="connsiteY2" fmla="*/ 284797 h 443865"/>
                <a:gd name="connsiteX3" fmla="*/ 444818 w 601027"/>
                <a:gd name="connsiteY3" fmla="*/ 273368 h 443865"/>
                <a:gd name="connsiteX4" fmla="*/ 444818 w 601027"/>
                <a:gd name="connsiteY4" fmla="*/ 443865 h 443865"/>
                <a:gd name="connsiteX5" fmla="*/ 0 w 601027"/>
                <a:gd name="connsiteY5" fmla="*/ 443865 h 443865"/>
                <a:gd name="connsiteX6" fmla="*/ 0 w 601027"/>
                <a:gd name="connsiteY6" fmla="*/ 0 h 443865"/>
                <a:gd name="connsiteX7" fmla="*/ 178118 w 601027"/>
                <a:gd name="connsiteY7" fmla="*/ 0 h 443865"/>
                <a:gd name="connsiteX8" fmla="*/ 166688 w 601027"/>
                <a:gd name="connsiteY8" fmla="*/ 40005 h 443865"/>
                <a:gd name="connsiteX9" fmla="*/ 188595 w 601027"/>
                <a:gd name="connsiteY9" fmla="*/ 144780 h 443865"/>
                <a:gd name="connsiteX10" fmla="*/ 293370 w 601027"/>
                <a:gd name="connsiteY10" fmla="*/ 122872 h 443865"/>
                <a:gd name="connsiteX11" fmla="*/ 293370 w 601027"/>
                <a:gd name="connsiteY11" fmla="*/ 40005 h 443865"/>
                <a:gd name="connsiteX12" fmla="*/ 293370 w 601027"/>
                <a:gd name="connsiteY12" fmla="*/ 40005 h 443865"/>
                <a:gd name="connsiteX13" fmla="*/ 280988 w 601027"/>
                <a:gd name="connsiteY13" fmla="*/ 0 h 443865"/>
                <a:gd name="connsiteX14" fmla="*/ 444818 w 601027"/>
                <a:gd name="connsiteY14" fmla="*/ 0 h 443865"/>
                <a:gd name="connsiteX15" fmla="*/ 444818 w 601027"/>
                <a:gd name="connsiteY15" fmla="*/ 170497 h 443865"/>
                <a:gd name="connsiteX16" fmla="*/ 484822 w 601027"/>
                <a:gd name="connsiteY16" fmla="*/ 159068 h 443865"/>
                <a:gd name="connsiteX17" fmla="*/ 589598 w 601027"/>
                <a:gd name="connsiteY17" fmla="*/ 180975 h 443865"/>
                <a:gd name="connsiteX18" fmla="*/ 601028 w 601027"/>
                <a:gd name="connsiteY18" fmla="*/ 221933 h 443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01027" h="443865">
                  <a:moveTo>
                    <a:pt x="601028" y="221933"/>
                  </a:moveTo>
                  <a:cubicBezTo>
                    <a:pt x="601028" y="263843"/>
                    <a:pt x="566737" y="297180"/>
                    <a:pt x="525780" y="297180"/>
                  </a:cubicBezTo>
                  <a:cubicBezTo>
                    <a:pt x="511493" y="297180"/>
                    <a:pt x="496253" y="292418"/>
                    <a:pt x="484822" y="284797"/>
                  </a:cubicBezTo>
                  <a:cubicBezTo>
                    <a:pt x="472440" y="278130"/>
                    <a:pt x="459105" y="274320"/>
                    <a:pt x="444818" y="273368"/>
                  </a:cubicBezTo>
                  <a:lnTo>
                    <a:pt x="444818" y="443865"/>
                  </a:lnTo>
                  <a:lnTo>
                    <a:pt x="0" y="443865"/>
                  </a:lnTo>
                  <a:lnTo>
                    <a:pt x="0" y="0"/>
                  </a:lnTo>
                  <a:lnTo>
                    <a:pt x="178118" y="0"/>
                  </a:lnTo>
                  <a:cubicBezTo>
                    <a:pt x="177165" y="14288"/>
                    <a:pt x="172402" y="27622"/>
                    <a:pt x="166688" y="40005"/>
                  </a:cubicBezTo>
                  <a:cubicBezTo>
                    <a:pt x="143827" y="75247"/>
                    <a:pt x="153352" y="121920"/>
                    <a:pt x="188595" y="144780"/>
                  </a:cubicBezTo>
                  <a:cubicBezTo>
                    <a:pt x="223838" y="167640"/>
                    <a:pt x="270510" y="158115"/>
                    <a:pt x="293370" y="122872"/>
                  </a:cubicBezTo>
                  <a:cubicBezTo>
                    <a:pt x="309563" y="98107"/>
                    <a:pt x="309563" y="64770"/>
                    <a:pt x="293370" y="40005"/>
                  </a:cubicBezTo>
                  <a:lnTo>
                    <a:pt x="293370" y="40005"/>
                  </a:lnTo>
                  <a:cubicBezTo>
                    <a:pt x="285750" y="27622"/>
                    <a:pt x="281940" y="14288"/>
                    <a:pt x="280988" y="0"/>
                  </a:cubicBezTo>
                  <a:lnTo>
                    <a:pt x="444818" y="0"/>
                  </a:lnTo>
                  <a:lnTo>
                    <a:pt x="444818" y="170497"/>
                  </a:lnTo>
                  <a:cubicBezTo>
                    <a:pt x="459105" y="169545"/>
                    <a:pt x="472440" y="164783"/>
                    <a:pt x="484822" y="159068"/>
                  </a:cubicBezTo>
                  <a:cubicBezTo>
                    <a:pt x="520065" y="136208"/>
                    <a:pt x="566737" y="145733"/>
                    <a:pt x="589598" y="180975"/>
                  </a:cubicBezTo>
                  <a:cubicBezTo>
                    <a:pt x="597218" y="193358"/>
                    <a:pt x="601028" y="207645"/>
                    <a:pt x="601028" y="22193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FABABE5-EF53-4B46-843A-3F8265B310A0}"/>
                </a:ext>
              </a:extLst>
            </p:cNvPr>
            <p:cNvSpPr/>
            <p:nvPr/>
          </p:nvSpPr>
          <p:spPr>
            <a:xfrm>
              <a:off x="5747784" y="1752177"/>
              <a:ext cx="151239" cy="157192"/>
            </a:xfrm>
            <a:custGeom>
              <a:avLst/>
              <a:gdLst>
                <a:gd name="connsiteX0" fmla="*/ 127397 w 151239"/>
                <a:gd name="connsiteY0" fmla="*/ 0 h 157192"/>
                <a:gd name="connsiteX1" fmla="*/ 138827 w 151239"/>
                <a:gd name="connsiteY1" fmla="*/ 40005 h 157192"/>
                <a:gd name="connsiteX2" fmla="*/ 138827 w 151239"/>
                <a:gd name="connsiteY2" fmla="*/ 40005 h 157192"/>
                <a:gd name="connsiteX3" fmla="*/ 116919 w 151239"/>
                <a:gd name="connsiteY3" fmla="*/ 144780 h 157192"/>
                <a:gd name="connsiteX4" fmla="*/ 12144 w 151239"/>
                <a:gd name="connsiteY4" fmla="*/ 122872 h 157192"/>
                <a:gd name="connsiteX5" fmla="*/ 12144 w 151239"/>
                <a:gd name="connsiteY5" fmla="*/ 40005 h 157192"/>
                <a:gd name="connsiteX6" fmla="*/ 23574 w 151239"/>
                <a:gd name="connsiteY6" fmla="*/ 0 h 157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239" h="157192">
                  <a:moveTo>
                    <a:pt x="127397" y="0"/>
                  </a:moveTo>
                  <a:cubicBezTo>
                    <a:pt x="128349" y="14288"/>
                    <a:pt x="132159" y="27622"/>
                    <a:pt x="138827" y="40005"/>
                  </a:cubicBezTo>
                  <a:lnTo>
                    <a:pt x="138827" y="40005"/>
                  </a:lnTo>
                  <a:cubicBezTo>
                    <a:pt x="161687" y="75247"/>
                    <a:pt x="152162" y="121920"/>
                    <a:pt x="116919" y="144780"/>
                  </a:cubicBezTo>
                  <a:cubicBezTo>
                    <a:pt x="81677" y="167640"/>
                    <a:pt x="35004" y="158115"/>
                    <a:pt x="12144" y="122872"/>
                  </a:cubicBezTo>
                  <a:cubicBezTo>
                    <a:pt x="-4048" y="98107"/>
                    <a:pt x="-4048" y="64770"/>
                    <a:pt x="12144" y="40005"/>
                  </a:cubicBezTo>
                  <a:cubicBezTo>
                    <a:pt x="18812" y="27622"/>
                    <a:pt x="22622" y="14288"/>
                    <a:pt x="23574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47" name="Graphic 45">
            <a:extLst>
              <a:ext uri="{FF2B5EF4-FFF2-40B4-BE49-F238E27FC236}">
                <a16:creationId xmlns:a16="http://schemas.microsoft.com/office/drawing/2014/main" id="{22F0AEBF-8419-4461-B0CD-431C76EF449B}"/>
              </a:ext>
            </a:extLst>
          </p:cNvPr>
          <p:cNvGrpSpPr/>
          <p:nvPr/>
        </p:nvGrpSpPr>
        <p:grpSpPr>
          <a:xfrm>
            <a:off x="7843422" y="1675947"/>
            <a:ext cx="444817" cy="586770"/>
            <a:chOff x="7843422" y="1675947"/>
            <a:chExt cx="444817" cy="586770"/>
          </a:xfrm>
          <a:noFill/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255F48F-D3BC-4894-AE0B-4E382586EE49}"/>
                </a:ext>
              </a:extLst>
            </p:cNvPr>
            <p:cNvSpPr/>
            <p:nvPr/>
          </p:nvSpPr>
          <p:spPr>
            <a:xfrm>
              <a:off x="7843422" y="1675947"/>
              <a:ext cx="444817" cy="586770"/>
            </a:xfrm>
            <a:custGeom>
              <a:avLst/>
              <a:gdLst>
                <a:gd name="connsiteX0" fmla="*/ 414337 w 444817"/>
                <a:gd name="connsiteY0" fmla="*/ 281018 h 586770"/>
                <a:gd name="connsiteX1" fmla="*/ 414337 w 444817"/>
                <a:gd name="connsiteY1" fmla="*/ 281018 h 586770"/>
                <a:gd name="connsiteX2" fmla="*/ 309562 w 444817"/>
                <a:gd name="connsiteY2" fmla="*/ 302925 h 586770"/>
                <a:gd name="connsiteX3" fmla="*/ 331470 w 444817"/>
                <a:gd name="connsiteY3" fmla="*/ 407700 h 586770"/>
                <a:gd name="connsiteX4" fmla="*/ 414337 w 444817"/>
                <a:gd name="connsiteY4" fmla="*/ 407700 h 586770"/>
                <a:gd name="connsiteX5" fmla="*/ 443865 w 444817"/>
                <a:gd name="connsiteY5" fmla="*/ 397223 h 586770"/>
                <a:gd name="connsiteX6" fmla="*/ 443865 w 444817"/>
                <a:gd name="connsiteY6" fmla="*/ 586770 h 586770"/>
                <a:gd name="connsiteX7" fmla="*/ 275272 w 444817"/>
                <a:gd name="connsiteY7" fmla="*/ 586770 h 586770"/>
                <a:gd name="connsiteX8" fmla="*/ 284797 w 444817"/>
                <a:gd name="connsiteY8" fmla="*/ 560100 h 586770"/>
                <a:gd name="connsiteX9" fmla="*/ 262890 w 444817"/>
                <a:gd name="connsiteY9" fmla="*/ 455325 h 586770"/>
                <a:gd name="connsiteX10" fmla="*/ 158115 w 444817"/>
                <a:gd name="connsiteY10" fmla="*/ 477233 h 586770"/>
                <a:gd name="connsiteX11" fmla="*/ 158115 w 444817"/>
                <a:gd name="connsiteY11" fmla="*/ 560100 h 586770"/>
                <a:gd name="connsiteX12" fmla="*/ 167640 w 444817"/>
                <a:gd name="connsiteY12" fmla="*/ 586770 h 586770"/>
                <a:gd name="connsiteX13" fmla="*/ 0 w 444817"/>
                <a:gd name="connsiteY13" fmla="*/ 586770 h 586770"/>
                <a:gd name="connsiteX14" fmla="*/ 0 w 444817"/>
                <a:gd name="connsiteY14" fmla="*/ 397223 h 586770"/>
                <a:gd name="connsiteX15" fmla="*/ 29527 w 444817"/>
                <a:gd name="connsiteY15" fmla="*/ 407700 h 586770"/>
                <a:gd name="connsiteX16" fmla="*/ 134302 w 444817"/>
                <a:gd name="connsiteY16" fmla="*/ 385793 h 586770"/>
                <a:gd name="connsiteX17" fmla="*/ 112395 w 444817"/>
                <a:gd name="connsiteY17" fmla="*/ 281018 h 586770"/>
                <a:gd name="connsiteX18" fmla="*/ 29527 w 444817"/>
                <a:gd name="connsiteY18" fmla="*/ 281018 h 586770"/>
                <a:gd name="connsiteX19" fmla="*/ 29527 w 444817"/>
                <a:gd name="connsiteY19" fmla="*/ 281018 h 586770"/>
                <a:gd name="connsiteX20" fmla="*/ 0 w 444817"/>
                <a:gd name="connsiteY20" fmla="*/ 291495 h 586770"/>
                <a:gd name="connsiteX21" fmla="*/ 0 w 444817"/>
                <a:gd name="connsiteY21" fmla="*/ 142905 h 586770"/>
                <a:gd name="connsiteX22" fmla="*/ 168593 w 444817"/>
                <a:gd name="connsiteY22" fmla="*/ 142905 h 586770"/>
                <a:gd name="connsiteX23" fmla="*/ 162877 w 444817"/>
                <a:gd name="connsiteY23" fmla="*/ 124808 h 586770"/>
                <a:gd name="connsiteX24" fmla="*/ 159068 w 444817"/>
                <a:gd name="connsiteY24" fmla="*/ 117188 h 586770"/>
                <a:gd name="connsiteX25" fmla="*/ 180975 w 444817"/>
                <a:gd name="connsiteY25" fmla="*/ 12413 h 586770"/>
                <a:gd name="connsiteX26" fmla="*/ 285750 w 444817"/>
                <a:gd name="connsiteY26" fmla="*/ 34320 h 586770"/>
                <a:gd name="connsiteX27" fmla="*/ 285750 w 444817"/>
                <a:gd name="connsiteY27" fmla="*/ 117188 h 586770"/>
                <a:gd name="connsiteX28" fmla="*/ 277178 w 444817"/>
                <a:gd name="connsiteY28" fmla="*/ 142905 h 586770"/>
                <a:gd name="connsiteX29" fmla="*/ 444818 w 444817"/>
                <a:gd name="connsiteY29" fmla="*/ 142905 h 586770"/>
                <a:gd name="connsiteX30" fmla="*/ 444818 w 444817"/>
                <a:gd name="connsiteY30" fmla="*/ 291495 h 586770"/>
                <a:gd name="connsiteX31" fmla="*/ 414337 w 444817"/>
                <a:gd name="connsiteY31" fmla="*/ 281018 h 586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44817" h="586770">
                  <a:moveTo>
                    <a:pt x="414337" y="281018"/>
                  </a:moveTo>
                  <a:lnTo>
                    <a:pt x="414337" y="281018"/>
                  </a:lnTo>
                  <a:cubicBezTo>
                    <a:pt x="379095" y="258158"/>
                    <a:pt x="332422" y="267683"/>
                    <a:pt x="309562" y="302925"/>
                  </a:cubicBezTo>
                  <a:cubicBezTo>
                    <a:pt x="286703" y="338168"/>
                    <a:pt x="296228" y="384840"/>
                    <a:pt x="331470" y="407700"/>
                  </a:cubicBezTo>
                  <a:cubicBezTo>
                    <a:pt x="356235" y="423893"/>
                    <a:pt x="389572" y="423893"/>
                    <a:pt x="414337" y="407700"/>
                  </a:cubicBezTo>
                  <a:cubicBezTo>
                    <a:pt x="423862" y="402938"/>
                    <a:pt x="433387" y="399128"/>
                    <a:pt x="443865" y="397223"/>
                  </a:cubicBezTo>
                  <a:lnTo>
                    <a:pt x="443865" y="586770"/>
                  </a:lnTo>
                  <a:lnTo>
                    <a:pt x="275272" y="586770"/>
                  </a:lnTo>
                  <a:cubicBezTo>
                    <a:pt x="277178" y="577245"/>
                    <a:pt x="280987" y="568673"/>
                    <a:pt x="284797" y="560100"/>
                  </a:cubicBezTo>
                  <a:cubicBezTo>
                    <a:pt x="307658" y="524858"/>
                    <a:pt x="298133" y="478185"/>
                    <a:pt x="262890" y="455325"/>
                  </a:cubicBezTo>
                  <a:cubicBezTo>
                    <a:pt x="227647" y="432465"/>
                    <a:pt x="180975" y="441990"/>
                    <a:pt x="158115" y="477233"/>
                  </a:cubicBezTo>
                  <a:cubicBezTo>
                    <a:pt x="141922" y="501998"/>
                    <a:pt x="141922" y="535335"/>
                    <a:pt x="158115" y="560100"/>
                  </a:cubicBezTo>
                  <a:cubicBezTo>
                    <a:pt x="161925" y="568673"/>
                    <a:pt x="165735" y="577245"/>
                    <a:pt x="167640" y="586770"/>
                  </a:cubicBezTo>
                  <a:lnTo>
                    <a:pt x="0" y="586770"/>
                  </a:lnTo>
                  <a:lnTo>
                    <a:pt x="0" y="397223"/>
                  </a:lnTo>
                  <a:cubicBezTo>
                    <a:pt x="10477" y="399128"/>
                    <a:pt x="20002" y="402938"/>
                    <a:pt x="29527" y="407700"/>
                  </a:cubicBezTo>
                  <a:cubicBezTo>
                    <a:pt x="64770" y="430560"/>
                    <a:pt x="111443" y="421035"/>
                    <a:pt x="134302" y="385793"/>
                  </a:cubicBezTo>
                  <a:cubicBezTo>
                    <a:pt x="157163" y="350550"/>
                    <a:pt x="147638" y="303878"/>
                    <a:pt x="112395" y="281018"/>
                  </a:cubicBezTo>
                  <a:cubicBezTo>
                    <a:pt x="87630" y="264825"/>
                    <a:pt x="54293" y="264825"/>
                    <a:pt x="29527" y="281018"/>
                  </a:cubicBezTo>
                  <a:lnTo>
                    <a:pt x="29527" y="281018"/>
                  </a:lnTo>
                  <a:cubicBezTo>
                    <a:pt x="20002" y="285780"/>
                    <a:pt x="10477" y="289590"/>
                    <a:pt x="0" y="291495"/>
                  </a:cubicBezTo>
                  <a:lnTo>
                    <a:pt x="0" y="142905"/>
                  </a:lnTo>
                  <a:lnTo>
                    <a:pt x="168593" y="142905"/>
                  </a:lnTo>
                  <a:cubicBezTo>
                    <a:pt x="166688" y="137190"/>
                    <a:pt x="164783" y="130523"/>
                    <a:pt x="162877" y="124808"/>
                  </a:cubicBezTo>
                  <a:cubicBezTo>
                    <a:pt x="160972" y="120045"/>
                    <a:pt x="159068" y="117188"/>
                    <a:pt x="159068" y="117188"/>
                  </a:cubicBezTo>
                  <a:cubicBezTo>
                    <a:pt x="136208" y="81945"/>
                    <a:pt x="145733" y="35273"/>
                    <a:pt x="180975" y="12413"/>
                  </a:cubicBezTo>
                  <a:cubicBezTo>
                    <a:pt x="216218" y="-10447"/>
                    <a:pt x="262890" y="-922"/>
                    <a:pt x="285750" y="34320"/>
                  </a:cubicBezTo>
                  <a:cubicBezTo>
                    <a:pt x="301943" y="59085"/>
                    <a:pt x="301943" y="92423"/>
                    <a:pt x="285750" y="117188"/>
                  </a:cubicBezTo>
                  <a:cubicBezTo>
                    <a:pt x="281940" y="125760"/>
                    <a:pt x="279083" y="133380"/>
                    <a:pt x="277178" y="142905"/>
                  </a:cubicBezTo>
                  <a:lnTo>
                    <a:pt x="444818" y="142905"/>
                  </a:lnTo>
                  <a:lnTo>
                    <a:pt x="444818" y="291495"/>
                  </a:lnTo>
                  <a:cubicBezTo>
                    <a:pt x="433387" y="289590"/>
                    <a:pt x="423862" y="285780"/>
                    <a:pt x="414337" y="281018"/>
                  </a:cubicBezTo>
                  <a:close/>
                </a:path>
              </a:pathLst>
            </a:custGeom>
            <a:noFill/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C18F1C94-B36C-4876-8EC9-DBC64A526EA6}"/>
                </a:ext>
              </a:extLst>
            </p:cNvPr>
            <p:cNvSpPr/>
            <p:nvPr/>
          </p:nvSpPr>
          <p:spPr>
            <a:xfrm>
              <a:off x="7990076" y="2118859"/>
              <a:ext cx="151239" cy="143857"/>
            </a:xfrm>
            <a:custGeom>
              <a:avLst/>
              <a:gdLst>
                <a:gd name="connsiteX0" fmla="*/ 21938 w 151239"/>
                <a:gd name="connsiteY0" fmla="*/ 143858 h 143857"/>
                <a:gd name="connsiteX1" fmla="*/ 12413 w 151239"/>
                <a:gd name="connsiteY1" fmla="*/ 117188 h 143857"/>
                <a:gd name="connsiteX2" fmla="*/ 34320 w 151239"/>
                <a:gd name="connsiteY2" fmla="*/ 12413 h 143857"/>
                <a:gd name="connsiteX3" fmla="*/ 139095 w 151239"/>
                <a:gd name="connsiteY3" fmla="*/ 34320 h 143857"/>
                <a:gd name="connsiteX4" fmla="*/ 139095 w 151239"/>
                <a:gd name="connsiteY4" fmla="*/ 117188 h 143857"/>
                <a:gd name="connsiteX5" fmla="*/ 129570 w 151239"/>
                <a:gd name="connsiteY5" fmla="*/ 143858 h 14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239" h="143857">
                  <a:moveTo>
                    <a:pt x="21938" y="143858"/>
                  </a:moveTo>
                  <a:cubicBezTo>
                    <a:pt x="20033" y="134333"/>
                    <a:pt x="16223" y="125760"/>
                    <a:pt x="12413" y="117188"/>
                  </a:cubicBezTo>
                  <a:cubicBezTo>
                    <a:pt x="-10447" y="81945"/>
                    <a:pt x="-922" y="35273"/>
                    <a:pt x="34320" y="12413"/>
                  </a:cubicBezTo>
                  <a:cubicBezTo>
                    <a:pt x="69563" y="-10447"/>
                    <a:pt x="116235" y="-922"/>
                    <a:pt x="139095" y="34320"/>
                  </a:cubicBezTo>
                  <a:cubicBezTo>
                    <a:pt x="155288" y="59085"/>
                    <a:pt x="155288" y="92423"/>
                    <a:pt x="139095" y="117188"/>
                  </a:cubicBezTo>
                  <a:cubicBezTo>
                    <a:pt x="135285" y="125760"/>
                    <a:pt x="131475" y="134333"/>
                    <a:pt x="129570" y="143858"/>
                  </a:cubicBezTo>
                </a:path>
              </a:pathLst>
            </a:custGeom>
            <a:noFill/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4C5CCE61-02EE-4F65-BC54-AD1798B5E727}"/>
                </a:ext>
              </a:extLst>
            </p:cNvPr>
            <p:cNvSpPr/>
            <p:nvPr/>
          </p:nvSpPr>
          <p:spPr>
            <a:xfrm>
              <a:off x="8140571" y="1944820"/>
              <a:ext cx="146715" cy="151239"/>
            </a:xfrm>
            <a:custGeom>
              <a:avLst/>
              <a:gdLst>
                <a:gd name="connsiteX0" fmla="*/ 146715 w 146715"/>
                <a:gd name="connsiteY0" fmla="*/ 128349 h 151239"/>
                <a:gd name="connsiteX1" fmla="*/ 117188 w 146715"/>
                <a:gd name="connsiteY1" fmla="*/ 138827 h 151239"/>
                <a:gd name="connsiteX2" fmla="*/ 12413 w 146715"/>
                <a:gd name="connsiteY2" fmla="*/ 116919 h 151239"/>
                <a:gd name="connsiteX3" fmla="*/ 34320 w 146715"/>
                <a:gd name="connsiteY3" fmla="*/ 12144 h 151239"/>
                <a:gd name="connsiteX4" fmla="*/ 117188 w 146715"/>
                <a:gd name="connsiteY4" fmla="*/ 12144 h 151239"/>
                <a:gd name="connsiteX5" fmla="*/ 117188 w 146715"/>
                <a:gd name="connsiteY5" fmla="*/ 12144 h 151239"/>
                <a:gd name="connsiteX6" fmla="*/ 146715 w 146715"/>
                <a:gd name="connsiteY6" fmla="*/ 22622 h 151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715" h="151239">
                  <a:moveTo>
                    <a:pt x="146715" y="128349"/>
                  </a:moveTo>
                  <a:cubicBezTo>
                    <a:pt x="136238" y="130254"/>
                    <a:pt x="126713" y="134064"/>
                    <a:pt x="117188" y="138827"/>
                  </a:cubicBezTo>
                  <a:cubicBezTo>
                    <a:pt x="81945" y="161687"/>
                    <a:pt x="35273" y="152162"/>
                    <a:pt x="12413" y="116919"/>
                  </a:cubicBezTo>
                  <a:cubicBezTo>
                    <a:pt x="-10447" y="81677"/>
                    <a:pt x="-922" y="35004"/>
                    <a:pt x="34320" y="12144"/>
                  </a:cubicBezTo>
                  <a:cubicBezTo>
                    <a:pt x="59085" y="-4048"/>
                    <a:pt x="92423" y="-4048"/>
                    <a:pt x="117188" y="12144"/>
                  </a:cubicBezTo>
                  <a:lnTo>
                    <a:pt x="117188" y="12144"/>
                  </a:lnTo>
                  <a:cubicBezTo>
                    <a:pt x="126713" y="16907"/>
                    <a:pt x="136238" y="20717"/>
                    <a:pt x="146715" y="22622"/>
                  </a:cubicBezTo>
                </a:path>
              </a:pathLst>
            </a:custGeom>
            <a:noFill/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B3058A6-994C-4495-90BA-FB3BDA847EC0}"/>
                </a:ext>
              </a:extLst>
            </p:cNvPr>
            <p:cNvSpPr/>
            <p:nvPr/>
          </p:nvSpPr>
          <p:spPr>
            <a:xfrm>
              <a:off x="7843422" y="1944820"/>
              <a:ext cx="146715" cy="151239"/>
            </a:xfrm>
            <a:custGeom>
              <a:avLst/>
              <a:gdLst>
                <a:gd name="connsiteX0" fmla="*/ 0 w 146715"/>
                <a:gd name="connsiteY0" fmla="*/ 128349 h 151239"/>
                <a:gd name="connsiteX1" fmla="*/ 29527 w 146715"/>
                <a:gd name="connsiteY1" fmla="*/ 138827 h 151239"/>
                <a:gd name="connsiteX2" fmla="*/ 134302 w 146715"/>
                <a:gd name="connsiteY2" fmla="*/ 116919 h 151239"/>
                <a:gd name="connsiteX3" fmla="*/ 112395 w 146715"/>
                <a:gd name="connsiteY3" fmla="*/ 12144 h 151239"/>
                <a:gd name="connsiteX4" fmla="*/ 29527 w 146715"/>
                <a:gd name="connsiteY4" fmla="*/ 12144 h 151239"/>
                <a:gd name="connsiteX5" fmla="*/ 29527 w 146715"/>
                <a:gd name="connsiteY5" fmla="*/ 12144 h 151239"/>
                <a:gd name="connsiteX6" fmla="*/ 0 w 146715"/>
                <a:gd name="connsiteY6" fmla="*/ 22622 h 151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715" h="151239">
                  <a:moveTo>
                    <a:pt x="0" y="128349"/>
                  </a:moveTo>
                  <a:cubicBezTo>
                    <a:pt x="10477" y="130254"/>
                    <a:pt x="20002" y="134064"/>
                    <a:pt x="29527" y="138827"/>
                  </a:cubicBezTo>
                  <a:cubicBezTo>
                    <a:pt x="64770" y="161687"/>
                    <a:pt x="111443" y="152162"/>
                    <a:pt x="134302" y="116919"/>
                  </a:cubicBezTo>
                  <a:cubicBezTo>
                    <a:pt x="157163" y="81677"/>
                    <a:pt x="147638" y="35004"/>
                    <a:pt x="112395" y="12144"/>
                  </a:cubicBezTo>
                  <a:cubicBezTo>
                    <a:pt x="87630" y="-4048"/>
                    <a:pt x="54293" y="-4048"/>
                    <a:pt x="29527" y="12144"/>
                  </a:cubicBezTo>
                  <a:lnTo>
                    <a:pt x="29527" y="12144"/>
                  </a:lnTo>
                  <a:cubicBezTo>
                    <a:pt x="20002" y="16907"/>
                    <a:pt x="10477" y="20717"/>
                    <a:pt x="0" y="22622"/>
                  </a:cubicBezTo>
                </a:path>
              </a:pathLst>
            </a:custGeom>
            <a:noFill/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C36D087D-CF50-4829-9D47-E480EF354C01}"/>
              </a:ext>
            </a:extLst>
          </p:cNvPr>
          <p:cNvSpPr/>
          <p:nvPr/>
        </p:nvSpPr>
        <p:spPr>
          <a:xfrm>
            <a:off x="1352913" y="3418580"/>
            <a:ext cx="443865" cy="568969"/>
          </a:xfrm>
          <a:custGeom>
            <a:avLst/>
            <a:gdLst>
              <a:gd name="connsiteX0" fmla="*/ 319087 w 443865"/>
              <a:gd name="connsiteY0" fmla="*/ 346085 h 568969"/>
              <a:gd name="connsiteX1" fmla="*/ 386715 w 443865"/>
              <a:gd name="connsiteY1" fmla="*/ 413712 h 568969"/>
              <a:gd name="connsiteX2" fmla="*/ 403860 w 443865"/>
              <a:gd name="connsiteY2" fmla="*/ 411807 h 568969"/>
              <a:gd name="connsiteX3" fmla="*/ 427672 w 443865"/>
              <a:gd name="connsiteY3" fmla="*/ 404187 h 568969"/>
              <a:gd name="connsiteX4" fmla="*/ 443865 w 443865"/>
              <a:gd name="connsiteY4" fmla="*/ 399425 h 568969"/>
              <a:gd name="connsiteX5" fmla="*/ 443865 w 443865"/>
              <a:gd name="connsiteY5" fmla="*/ 568970 h 568969"/>
              <a:gd name="connsiteX6" fmla="*/ 0 w 443865"/>
              <a:gd name="connsiteY6" fmla="*/ 568970 h 568969"/>
              <a:gd name="connsiteX7" fmla="*/ 0 w 443865"/>
              <a:gd name="connsiteY7" fmla="*/ 398472 h 568969"/>
              <a:gd name="connsiteX8" fmla="*/ 39052 w 443865"/>
              <a:gd name="connsiteY8" fmla="*/ 410855 h 568969"/>
              <a:gd name="connsiteX9" fmla="*/ 56197 w 443865"/>
              <a:gd name="connsiteY9" fmla="*/ 412760 h 568969"/>
              <a:gd name="connsiteX10" fmla="*/ 123825 w 443865"/>
              <a:gd name="connsiteY10" fmla="*/ 345132 h 568969"/>
              <a:gd name="connsiteX11" fmla="*/ 56197 w 443865"/>
              <a:gd name="connsiteY11" fmla="*/ 277505 h 568969"/>
              <a:gd name="connsiteX12" fmla="*/ 38100 w 443865"/>
              <a:gd name="connsiteY12" fmla="*/ 279410 h 568969"/>
              <a:gd name="connsiteX13" fmla="*/ 38100 w 443865"/>
              <a:gd name="connsiteY13" fmla="*/ 279410 h 568969"/>
              <a:gd name="connsiteX14" fmla="*/ 0 w 443865"/>
              <a:gd name="connsiteY14" fmla="*/ 292745 h 568969"/>
              <a:gd name="connsiteX15" fmla="*/ 0 w 443865"/>
              <a:gd name="connsiteY15" fmla="*/ 124152 h 568969"/>
              <a:gd name="connsiteX16" fmla="*/ 168593 w 443865"/>
              <a:gd name="connsiteY16" fmla="*/ 124152 h 568969"/>
              <a:gd name="connsiteX17" fmla="*/ 160020 w 443865"/>
              <a:gd name="connsiteY17" fmla="*/ 95577 h 568969"/>
              <a:gd name="connsiteX18" fmla="*/ 156210 w 443865"/>
              <a:gd name="connsiteY18" fmla="*/ 85100 h 568969"/>
              <a:gd name="connsiteX19" fmla="*/ 203835 w 443865"/>
              <a:gd name="connsiteY19" fmla="*/ 2232 h 568969"/>
              <a:gd name="connsiteX20" fmla="*/ 286703 w 443865"/>
              <a:gd name="connsiteY20" fmla="*/ 49857 h 568969"/>
              <a:gd name="connsiteX21" fmla="*/ 286703 w 443865"/>
              <a:gd name="connsiteY21" fmla="*/ 84147 h 568969"/>
              <a:gd name="connsiteX22" fmla="*/ 274320 w 443865"/>
              <a:gd name="connsiteY22" fmla="*/ 123200 h 568969"/>
              <a:gd name="connsiteX23" fmla="*/ 442912 w 443865"/>
              <a:gd name="connsiteY23" fmla="*/ 123200 h 568969"/>
              <a:gd name="connsiteX24" fmla="*/ 442912 w 443865"/>
              <a:gd name="connsiteY24" fmla="*/ 291792 h 568969"/>
              <a:gd name="connsiteX25" fmla="*/ 401955 w 443865"/>
              <a:gd name="connsiteY25" fmla="*/ 279410 h 568969"/>
              <a:gd name="connsiteX26" fmla="*/ 319087 w 443865"/>
              <a:gd name="connsiteY26" fmla="*/ 327987 h 568969"/>
              <a:gd name="connsiteX27" fmla="*/ 319087 w 443865"/>
              <a:gd name="connsiteY27" fmla="*/ 346085 h 56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43865" h="568969">
                <a:moveTo>
                  <a:pt x="319087" y="346085"/>
                </a:moveTo>
                <a:cubicBezTo>
                  <a:pt x="319087" y="383232"/>
                  <a:pt x="349568" y="413712"/>
                  <a:pt x="386715" y="413712"/>
                </a:cubicBezTo>
                <a:cubicBezTo>
                  <a:pt x="392430" y="413712"/>
                  <a:pt x="398145" y="412760"/>
                  <a:pt x="403860" y="411807"/>
                </a:cubicBezTo>
                <a:cubicBezTo>
                  <a:pt x="403860" y="411807"/>
                  <a:pt x="412433" y="408950"/>
                  <a:pt x="427672" y="404187"/>
                </a:cubicBezTo>
                <a:lnTo>
                  <a:pt x="443865" y="399425"/>
                </a:lnTo>
                <a:lnTo>
                  <a:pt x="443865" y="568970"/>
                </a:lnTo>
                <a:lnTo>
                  <a:pt x="0" y="568970"/>
                </a:lnTo>
                <a:lnTo>
                  <a:pt x="0" y="398472"/>
                </a:lnTo>
                <a:cubicBezTo>
                  <a:pt x="22860" y="405140"/>
                  <a:pt x="38100" y="409902"/>
                  <a:pt x="39052" y="410855"/>
                </a:cubicBezTo>
                <a:cubicBezTo>
                  <a:pt x="44768" y="412760"/>
                  <a:pt x="50482" y="412760"/>
                  <a:pt x="56197" y="412760"/>
                </a:cubicBezTo>
                <a:cubicBezTo>
                  <a:pt x="93345" y="412760"/>
                  <a:pt x="123825" y="383232"/>
                  <a:pt x="123825" y="345132"/>
                </a:cubicBezTo>
                <a:cubicBezTo>
                  <a:pt x="123825" y="307032"/>
                  <a:pt x="94297" y="277505"/>
                  <a:pt x="56197" y="277505"/>
                </a:cubicBezTo>
                <a:cubicBezTo>
                  <a:pt x="50482" y="277505"/>
                  <a:pt x="43815" y="278457"/>
                  <a:pt x="38100" y="279410"/>
                </a:cubicBezTo>
                <a:lnTo>
                  <a:pt x="38100" y="279410"/>
                </a:lnTo>
                <a:cubicBezTo>
                  <a:pt x="38100" y="281315"/>
                  <a:pt x="22860" y="286077"/>
                  <a:pt x="0" y="292745"/>
                </a:cubicBezTo>
                <a:lnTo>
                  <a:pt x="0" y="124152"/>
                </a:lnTo>
                <a:lnTo>
                  <a:pt x="168593" y="124152"/>
                </a:lnTo>
                <a:cubicBezTo>
                  <a:pt x="165735" y="111770"/>
                  <a:pt x="161925" y="102245"/>
                  <a:pt x="160020" y="95577"/>
                </a:cubicBezTo>
                <a:cubicBezTo>
                  <a:pt x="158115" y="88910"/>
                  <a:pt x="156210" y="85100"/>
                  <a:pt x="156210" y="85100"/>
                </a:cubicBezTo>
                <a:cubicBezTo>
                  <a:pt x="146685" y="48905"/>
                  <a:pt x="168593" y="11757"/>
                  <a:pt x="203835" y="2232"/>
                </a:cubicBezTo>
                <a:cubicBezTo>
                  <a:pt x="239077" y="-7293"/>
                  <a:pt x="277178" y="14615"/>
                  <a:pt x="286703" y="49857"/>
                </a:cubicBezTo>
                <a:cubicBezTo>
                  <a:pt x="289560" y="61287"/>
                  <a:pt x="289560" y="72717"/>
                  <a:pt x="286703" y="84147"/>
                </a:cubicBezTo>
                <a:cubicBezTo>
                  <a:pt x="286703" y="84147"/>
                  <a:pt x="280987" y="99387"/>
                  <a:pt x="274320" y="123200"/>
                </a:cubicBezTo>
                <a:lnTo>
                  <a:pt x="442912" y="123200"/>
                </a:lnTo>
                <a:lnTo>
                  <a:pt x="442912" y="291792"/>
                </a:lnTo>
                <a:cubicBezTo>
                  <a:pt x="418147" y="285125"/>
                  <a:pt x="401955" y="279410"/>
                  <a:pt x="401955" y="279410"/>
                </a:cubicBezTo>
                <a:cubicBezTo>
                  <a:pt x="365760" y="269885"/>
                  <a:pt x="328612" y="291792"/>
                  <a:pt x="319087" y="327987"/>
                </a:cubicBezTo>
                <a:cubicBezTo>
                  <a:pt x="320040" y="334655"/>
                  <a:pt x="319087" y="340370"/>
                  <a:pt x="319087" y="346085"/>
                </a:cubicBezTo>
                <a:close/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DF9A71E3-446B-4204-8BC8-6BDF00681E30}"/>
              </a:ext>
            </a:extLst>
          </p:cNvPr>
          <p:cNvSpPr/>
          <p:nvPr/>
        </p:nvSpPr>
        <p:spPr>
          <a:xfrm>
            <a:off x="3440216" y="3399827"/>
            <a:ext cx="594359" cy="600105"/>
          </a:xfrm>
          <a:custGeom>
            <a:avLst/>
            <a:gdLst>
              <a:gd name="connsiteX0" fmla="*/ 594360 w 594359"/>
              <a:gd name="connsiteY0" fmla="*/ 379125 h 600105"/>
              <a:gd name="connsiteX1" fmla="*/ 519112 w 594359"/>
              <a:gd name="connsiteY1" fmla="*/ 454373 h 600105"/>
              <a:gd name="connsiteX2" fmla="*/ 478155 w 594359"/>
              <a:gd name="connsiteY2" fmla="*/ 441990 h 600105"/>
              <a:gd name="connsiteX3" fmla="*/ 444818 w 594359"/>
              <a:gd name="connsiteY3" fmla="*/ 430560 h 600105"/>
              <a:gd name="connsiteX4" fmla="*/ 444818 w 594359"/>
              <a:gd name="connsiteY4" fmla="*/ 600105 h 600105"/>
              <a:gd name="connsiteX5" fmla="*/ 271463 w 594359"/>
              <a:gd name="connsiteY5" fmla="*/ 600105 h 600105"/>
              <a:gd name="connsiteX6" fmla="*/ 286703 w 594359"/>
              <a:gd name="connsiteY6" fmla="*/ 549623 h 600105"/>
              <a:gd name="connsiteX7" fmla="*/ 239077 w 594359"/>
              <a:gd name="connsiteY7" fmla="*/ 466755 h 600105"/>
              <a:gd name="connsiteX8" fmla="*/ 156210 w 594359"/>
              <a:gd name="connsiteY8" fmla="*/ 514380 h 600105"/>
              <a:gd name="connsiteX9" fmla="*/ 156210 w 594359"/>
              <a:gd name="connsiteY9" fmla="*/ 548670 h 600105"/>
              <a:gd name="connsiteX10" fmla="*/ 163830 w 594359"/>
              <a:gd name="connsiteY10" fmla="*/ 572483 h 600105"/>
              <a:gd name="connsiteX11" fmla="*/ 171450 w 594359"/>
              <a:gd name="connsiteY11" fmla="*/ 599153 h 600105"/>
              <a:gd name="connsiteX12" fmla="*/ 0 w 594359"/>
              <a:gd name="connsiteY12" fmla="*/ 599153 h 600105"/>
              <a:gd name="connsiteX13" fmla="*/ 0 w 594359"/>
              <a:gd name="connsiteY13" fmla="*/ 157193 h 600105"/>
              <a:gd name="connsiteX14" fmla="*/ 170497 w 594359"/>
              <a:gd name="connsiteY14" fmla="*/ 157193 h 600105"/>
              <a:gd name="connsiteX15" fmla="*/ 159068 w 594359"/>
              <a:gd name="connsiteY15" fmla="*/ 117188 h 600105"/>
              <a:gd name="connsiteX16" fmla="*/ 180975 w 594359"/>
              <a:gd name="connsiteY16" fmla="*/ 12413 h 600105"/>
              <a:gd name="connsiteX17" fmla="*/ 285750 w 594359"/>
              <a:gd name="connsiteY17" fmla="*/ 34320 h 600105"/>
              <a:gd name="connsiteX18" fmla="*/ 285750 w 594359"/>
              <a:gd name="connsiteY18" fmla="*/ 117188 h 600105"/>
              <a:gd name="connsiteX19" fmla="*/ 274320 w 594359"/>
              <a:gd name="connsiteY19" fmla="*/ 157193 h 600105"/>
              <a:gd name="connsiteX20" fmla="*/ 444818 w 594359"/>
              <a:gd name="connsiteY20" fmla="*/ 157193 h 600105"/>
              <a:gd name="connsiteX21" fmla="*/ 444818 w 594359"/>
              <a:gd name="connsiteY21" fmla="*/ 326738 h 600105"/>
              <a:gd name="connsiteX22" fmla="*/ 478155 w 594359"/>
              <a:gd name="connsiteY22" fmla="*/ 315308 h 600105"/>
              <a:gd name="connsiteX23" fmla="*/ 582930 w 594359"/>
              <a:gd name="connsiteY23" fmla="*/ 337215 h 600105"/>
              <a:gd name="connsiteX24" fmla="*/ 594360 w 594359"/>
              <a:gd name="connsiteY24" fmla="*/ 379125 h 600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94359" h="600105">
                <a:moveTo>
                  <a:pt x="594360" y="379125"/>
                </a:moveTo>
                <a:cubicBezTo>
                  <a:pt x="594360" y="421035"/>
                  <a:pt x="560070" y="454373"/>
                  <a:pt x="519112" y="454373"/>
                </a:cubicBezTo>
                <a:cubicBezTo>
                  <a:pt x="504825" y="454373"/>
                  <a:pt x="489585" y="449610"/>
                  <a:pt x="478155" y="441990"/>
                </a:cubicBezTo>
                <a:cubicBezTo>
                  <a:pt x="467678" y="436275"/>
                  <a:pt x="456247" y="432465"/>
                  <a:pt x="444818" y="430560"/>
                </a:cubicBezTo>
                <a:lnTo>
                  <a:pt x="444818" y="600105"/>
                </a:lnTo>
                <a:lnTo>
                  <a:pt x="271463" y="600105"/>
                </a:lnTo>
                <a:cubicBezTo>
                  <a:pt x="279083" y="569625"/>
                  <a:pt x="286703" y="549623"/>
                  <a:pt x="286703" y="549623"/>
                </a:cubicBezTo>
                <a:cubicBezTo>
                  <a:pt x="296228" y="513428"/>
                  <a:pt x="274320" y="476280"/>
                  <a:pt x="239077" y="466755"/>
                </a:cubicBezTo>
                <a:cubicBezTo>
                  <a:pt x="203835" y="457230"/>
                  <a:pt x="165735" y="479138"/>
                  <a:pt x="156210" y="514380"/>
                </a:cubicBezTo>
                <a:cubicBezTo>
                  <a:pt x="153352" y="525810"/>
                  <a:pt x="153352" y="537240"/>
                  <a:pt x="156210" y="548670"/>
                </a:cubicBezTo>
                <a:cubicBezTo>
                  <a:pt x="156210" y="548670"/>
                  <a:pt x="159068" y="557243"/>
                  <a:pt x="163830" y="572483"/>
                </a:cubicBezTo>
                <a:cubicBezTo>
                  <a:pt x="165735" y="580103"/>
                  <a:pt x="168593" y="588675"/>
                  <a:pt x="171450" y="599153"/>
                </a:cubicBezTo>
                <a:lnTo>
                  <a:pt x="0" y="599153"/>
                </a:lnTo>
                <a:lnTo>
                  <a:pt x="0" y="157193"/>
                </a:lnTo>
                <a:lnTo>
                  <a:pt x="170497" y="157193"/>
                </a:lnTo>
                <a:cubicBezTo>
                  <a:pt x="169545" y="142905"/>
                  <a:pt x="164783" y="129570"/>
                  <a:pt x="159068" y="117188"/>
                </a:cubicBezTo>
                <a:cubicBezTo>
                  <a:pt x="136208" y="81945"/>
                  <a:pt x="145733" y="35273"/>
                  <a:pt x="180975" y="12413"/>
                </a:cubicBezTo>
                <a:cubicBezTo>
                  <a:pt x="216218" y="-10447"/>
                  <a:pt x="262890" y="-922"/>
                  <a:pt x="285750" y="34320"/>
                </a:cubicBezTo>
                <a:cubicBezTo>
                  <a:pt x="301943" y="59085"/>
                  <a:pt x="301943" y="92423"/>
                  <a:pt x="285750" y="117188"/>
                </a:cubicBezTo>
                <a:cubicBezTo>
                  <a:pt x="279083" y="129570"/>
                  <a:pt x="275272" y="142905"/>
                  <a:pt x="274320" y="157193"/>
                </a:cubicBezTo>
                <a:lnTo>
                  <a:pt x="444818" y="157193"/>
                </a:lnTo>
                <a:lnTo>
                  <a:pt x="444818" y="326738"/>
                </a:lnTo>
                <a:cubicBezTo>
                  <a:pt x="456247" y="324833"/>
                  <a:pt x="467678" y="321023"/>
                  <a:pt x="478155" y="315308"/>
                </a:cubicBezTo>
                <a:cubicBezTo>
                  <a:pt x="513397" y="292448"/>
                  <a:pt x="560070" y="301973"/>
                  <a:pt x="582930" y="337215"/>
                </a:cubicBezTo>
                <a:cubicBezTo>
                  <a:pt x="590550" y="350550"/>
                  <a:pt x="594360" y="364838"/>
                  <a:pt x="594360" y="379125"/>
                </a:cubicBezTo>
                <a:close/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0C40CBA8-966C-423D-B808-40CCD25AB46B}"/>
              </a:ext>
            </a:extLst>
          </p:cNvPr>
          <p:cNvSpPr/>
          <p:nvPr/>
        </p:nvSpPr>
        <p:spPr>
          <a:xfrm>
            <a:off x="5681824" y="3420485"/>
            <a:ext cx="444817" cy="568969"/>
          </a:xfrm>
          <a:custGeom>
            <a:avLst/>
            <a:gdLst>
              <a:gd name="connsiteX0" fmla="*/ 301942 w 444817"/>
              <a:gd name="connsiteY0" fmla="*/ 346085 h 568969"/>
              <a:gd name="connsiteX1" fmla="*/ 369570 w 444817"/>
              <a:gd name="connsiteY1" fmla="*/ 413712 h 568969"/>
              <a:gd name="connsiteX2" fmla="*/ 386715 w 444817"/>
              <a:gd name="connsiteY2" fmla="*/ 411807 h 568969"/>
              <a:gd name="connsiteX3" fmla="*/ 410528 w 444817"/>
              <a:gd name="connsiteY3" fmla="*/ 404187 h 568969"/>
              <a:gd name="connsiteX4" fmla="*/ 444817 w 444817"/>
              <a:gd name="connsiteY4" fmla="*/ 394662 h 568969"/>
              <a:gd name="connsiteX5" fmla="*/ 444817 w 444817"/>
              <a:gd name="connsiteY5" fmla="*/ 568970 h 568969"/>
              <a:gd name="connsiteX6" fmla="*/ 0 w 444817"/>
              <a:gd name="connsiteY6" fmla="*/ 568970 h 568969"/>
              <a:gd name="connsiteX7" fmla="*/ 0 w 444817"/>
              <a:gd name="connsiteY7" fmla="*/ 124152 h 568969"/>
              <a:gd name="connsiteX8" fmla="*/ 168592 w 444817"/>
              <a:gd name="connsiteY8" fmla="*/ 124152 h 568969"/>
              <a:gd name="connsiteX9" fmla="*/ 160020 w 444817"/>
              <a:gd name="connsiteY9" fmla="*/ 95577 h 568969"/>
              <a:gd name="connsiteX10" fmla="*/ 156210 w 444817"/>
              <a:gd name="connsiteY10" fmla="*/ 85100 h 568969"/>
              <a:gd name="connsiteX11" fmla="*/ 203835 w 444817"/>
              <a:gd name="connsiteY11" fmla="*/ 2232 h 568969"/>
              <a:gd name="connsiteX12" fmla="*/ 286703 w 444817"/>
              <a:gd name="connsiteY12" fmla="*/ 49857 h 568969"/>
              <a:gd name="connsiteX13" fmla="*/ 286703 w 444817"/>
              <a:gd name="connsiteY13" fmla="*/ 84147 h 568969"/>
              <a:gd name="connsiteX14" fmla="*/ 274320 w 444817"/>
              <a:gd name="connsiteY14" fmla="*/ 123200 h 568969"/>
              <a:gd name="connsiteX15" fmla="*/ 442913 w 444817"/>
              <a:gd name="connsiteY15" fmla="*/ 123200 h 568969"/>
              <a:gd name="connsiteX16" fmla="*/ 442913 w 444817"/>
              <a:gd name="connsiteY16" fmla="*/ 296555 h 568969"/>
              <a:gd name="connsiteX17" fmla="*/ 384810 w 444817"/>
              <a:gd name="connsiteY17" fmla="*/ 279410 h 568969"/>
              <a:gd name="connsiteX18" fmla="*/ 301942 w 444817"/>
              <a:gd name="connsiteY18" fmla="*/ 327987 h 568969"/>
              <a:gd name="connsiteX19" fmla="*/ 301942 w 444817"/>
              <a:gd name="connsiteY19" fmla="*/ 346085 h 568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44817" h="568969">
                <a:moveTo>
                  <a:pt x="301942" y="346085"/>
                </a:moveTo>
                <a:cubicBezTo>
                  <a:pt x="301942" y="383232"/>
                  <a:pt x="332423" y="413712"/>
                  <a:pt x="369570" y="413712"/>
                </a:cubicBezTo>
                <a:cubicBezTo>
                  <a:pt x="375285" y="413712"/>
                  <a:pt x="381000" y="412760"/>
                  <a:pt x="386715" y="411807"/>
                </a:cubicBezTo>
                <a:cubicBezTo>
                  <a:pt x="386715" y="411807"/>
                  <a:pt x="395288" y="408950"/>
                  <a:pt x="410528" y="404187"/>
                </a:cubicBezTo>
                <a:cubicBezTo>
                  <a:pt x="420053" y="401330"/>
                  <a:pt x="431482" y="398472"/>
                  <a:pt x="444817" y="394662"/>
                </a:cubicBezTo>
                <a:lnTo>
                  <a:pt x="444817" y="568970"/>
                </a:lnTo>
                <a:lnTo>
                  <a:pt x="0" y="568970"/>
                </a:lnTo>
                <a:lnTo>
                  <a:pt x="0" y="124152"/>
                </a:lnTo>
                <a:lnTo>
                  <a:pt x="168592" y="124152"/>
                </a:lnTo>
                <a:cubicBezTo>
                  <a:pt x="164783" y="111770"/>
                  <a:pt x="161925" y="102245"/>
                  <a:pt x="160020" y="95577"/>
                </a:cubicBezTo>
                <a:cubicBezTo>
                  <a:pt x="158115" y="88910"/>
                  <a:pt x="156210" y="85100"/>
                  <a:pt x="156210" y="85100"/>
                </a:cubicBezTo>
                <a:cubicBezTo>
                  <a:pt x="146685" y="48905"/>
                  <a:pt x="168592" y="11757"/>
                  <a:pt x="203835" y="2232"/>
                </a:cubicBezTo>
                <a:cubicBezTo>
                  <a:pt x="239077" y="-7293"/>
                  <a:pt x="277178" y="14615"/>
                  <a:pt x="286703" y="49857"/>
                </a:cubicBezTo>
                <a:cubicBezTo>
                  <a:pt x="289560" y="61287"/>
                  <a:pt x="289560" y="72717"/>
                  <a:pt x="286703" y="84147"/>
                </a:cubicBezTo>
                <a:cubicBezTo>
                  <a:pt x="286703" y="84147"/>
                  <a:pt x="280988" y="98435"/>
                  <a:pt x="274320" y="123200"/>
                </a:cubicBezTo>
                <a:lnTo>
                  <a:pt x="442913" y="123200"/>
                </a:lnTo>
                <a:lnTo>
                  <a:pt x="442913" y="296555"/>
                </a:lnTo>
                <a:cubicBezTo>
                  <a:pt x="422910" y="291792"/>
                  <a:pt x="403860" y="286077"/>
                  <a:pt x="384810" y="279410"/>
                </a:cubicBezTo>
                <a:cubicBezTo>
                  <a:pt x="348615" y="269885"/>
                  <a:pt x="311467" y="291792"/>
                  <a:pt x="301942" y="327987"/>
                </a:cubicBezTo>
                <a:cubicBezTo>
                  <a:pt x="301942" y="334655"/>
                  <a:pt x="301942" y="340370"/>
                  <a:pt x="301942" y="346085"/>
                </a:cubicBezTo>
                <a:close/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E05188B2-07AD-48F2-920E-7F2EE0F1DB54}"/>
              </a:ext>
            </a:extLst>
          </p:cNvPr>
          <p:cNvSpPr/>
          <p:nvPr/>
        </p:nvSpPr>
        <p:spPr>
          <a:xfrm>
            <a:off x="7719604" y="3428439"/>
            <a:ext cx="691921" cy="551490"/>
          </a:xfrm>
          <a:custGeom>
            <a:avLst/>
            <a:gdLst>
              <a:gd name="connsiteX0" fmla="*/ 621023 w 691921"/>
              <a:gd name="connsiteY0" fmla="*/ 276218 h 551490"/>
              <a:gd name="connsiteX1" fmla="*/ 582923 w 691921"/>
              <a:gd name="connsiteY1" fmla="*/ 287648 h 551490"/>
              <a:gd name="connsiteX2" fmla="*/ 582923 w 691921"/>
              <a:gd name="connsiteY2" fmla="*/ 287648 h 551490"/>
              <a:gd name="connsiteX3" fmla="*/ 551490 w 691921"/>
              <a:gd name="connsiteY3" fmla="*/ 298125 h 551490"/>
              <a:gd name="connsiteX4" fmla="*/ 551490 w 691921"/>
              <a:gd name="connsiteY4" fmla="*/ 140963 h 551490"/>
              <a:gd name="connsiteX5" fmla="*/ 393375 w 691921"/>
              <a:gd name="connsiteY5" fmla="*/ 140963 h 551490"/>
              <a:gd name="connsiteX6" fmla="*/ 403853 w 691921"/>
              <a:gd name="connsiteY6" fmla="*/ 108578 h 551490"/>
              <a:gd name="connsiteX7" fmla="*/ 403853 w 691921"/>
              <a:gd name="connsiteY7" fmla="*/ 108578 h 551490"/>
              <a:gd name="connsiteX8" fmla="*/ 383850 w 691921"/>
              <a:gd name="connsiteY8" fmla="*/ 11423 h 551490"/>
              <a:gd name="connsiteX9" fmla="*/ 286695 w 691921"/>
              <a:gd name="connsiteY9" fmla="*/ 31425 h 551490"/>
              <a:gd name="connsiteX10" fmla="*/ 286695 w 691921"/>
              <a:gd name="connsiteY10" fmla="*/ 107625 h 551490"/>
              <a:gd name="connsiteX11" fmla="*/ 286695 w 691921"/>
              <a:gd name="connsiteY11" fmla="*/ 107625 h 551490"/>
              <a:gd name="connsiteX12" fmla="*/ 297173 w 691921"/>
              <a:gd name="connsiteY12" fmla="*/ 140010 h 551490"/>
              <a:gd name="connsiteX13" fmla="*/ 140010 w 691921"/>
              <a:gd name="connsiteY13" fmla="*/ 140010 h 551490"/>
              <a:gd name="connsiteX14" fmla="*/ 140010 w 691921"/>
              <a:gd name="connsiteY14" fmla="*/ 297173 h 551490"/>
              <a:gd name="connsiteX15" fmla="*/ 108578 w 691921"/>
              <a:gd name="connsiteY15" fmla="*/ 286695 h 551490"/>
              <a:gd name="connsiteX16" fmla="*/ 108578 w 691921"/>
              <a:gd name="connsiteY16" fmla="*/ 286695 h 551490"/>
              <a:gd name="connsiteX17" fmla="*/ 11423 w 691921"/>
              <a:gd name="connsiteY17" fmla="*/ 307650 h 551490"/>
              <a:gd name="connsiteX18" fmla="*/ 31425 w 691921"/>
              <a:gd name="connsiteY18" fmla="*/ 404805 h 551490"/>
              <a:gd name="connsiteX19" fmla="*/ 108578 w 691921"/>
              <a:gd name="connsiteY19" fmla="*/ 404805 h 551490"/>
              <a:gd name="connsiteX20" fmla="*/ 108578 w 691921"/>
              <a:gd name="connsiteY20" fmla="*/ 404805 h 551490"/>
              <a:gd name="connsiteX21" fmla="*/ 140010 w 691921"/>
              <a:gd name="connsiteY21" fmla="*/ 394328 h 551490"/>
              <a:gd name="connsiteX22" fmla="*/ 140010 w 691921"/>
              <a:gd name="connsiteY22" fmla="*/ 551490 h 551490"/>
              <a:gd name="connsiteX23" fmla="*/ 551490 w 691921"/>
              <a:gd name="connsiteY23" fmla="*/ 551490 h 551490"/>
              <a:gd name="connsiteX24" fmla="*/ 551490 w 691921"/>
              <a:gd name="connsiteY24" fmla="*/ 394328 h 551490"/>
              <a:gd name="connsiteX25" fmla="*/ 582923 w 691921"/>
              <a:gd name="connsiteY25" fmla="*/ 404805 h 551490"/>
              <a:gd name="connsiteX26" fmla="*/ 582923 w 691921"/>
              <a:gd name="connsiteY26" fmla="*/ 404805 h 551490"/>
              <a:gd name="connsiteX27" fmla="*/ 680078 w 691921"/>
              <a:gd name="connsiteY27" fmla="*/ 384803 h 551490"/>
              <a:gd name="connsiteX28" fmla="*/ 660075 w 691921"/>
              <a:gd name="connsiteY28" fmla="*/ 287648 h 551490"/>
              <a:gd name="connsiteX29" fmla="*/ 621023 w 691921"/>
              <a:gd name="connsiteY29" fmla="*/ 276218 h 551490"/>
              <a:gd name="connsiteX30" fmla="*/ 621023 w 691921"/>
              <a:gd name="connsiteY30" fmla="*/ 276218 h 551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91921" h="551490">
                <a:moveTo>
                  <a:pt x="621023" y="276218"/>
                </a:moveTo>
                <a:cubicBezTo>
                  <a:pt x="607688" y="276218"/>
                  <a:pt x="594353" y="280028"/>
                  <a:pt x="582923" y="287648"/>
                </a:cubicBezTo>
                <a:lnTo>
                  <a:pt x="582923" y="287648"/>
                </a:lnTo>
                <a:cubicBezTo>
                  <a:pt x="572445" y="292410"/>
                  <a:pt x="561968" y="296220"/>
                  <a:pt x="551490" y="298125"/>
                </a:cubicBezTo>
                <a:lnTo>
                  <a:pt x="551490" y="140963"/>
                </a:lnTo>
                <a:lnTo>
                  <a:pt x="393375" y="140963"/>
                </a:lnTo>
                <a:cubicBezTo>
                  <a:pt x="395280" y="129533"/>
                  <a:pt x="398138" y="119055"/>
                  <a:pt x="403853" y="108578"/>
                </a:cubicBezTo>
                <a:lnTo>
                  <a:pt x="403853" y="108578"/>
                </a:lnTo>
                <a:cubicBezTo>
                  <a:pt x="424808" y="76193"/>
                  <a:pt x="416235" y="33330"/>
                  <a:pt x="383850" y="11423"/>
                </a:cubicBezTo>
                <a:cubicBezTo>
                  <a:pt x="351465" y="-9532"/>
                  <a:pt x="308603" y="-960"/>
                  <a:pt x="286695" y="31425"/>
                </a:cubicBezTo>
                <a:cubicBezTo>
                  <a:pt x="271455" y="54285"/>
                  <a:pt x="271455" y="84765"/>
                  <a:pt x="286695" y="107625"/>
                </a:cubicBezTo>
                <a:lnTo>
                  <a:pt x="286695" y="107625"/>
                </a:lnTo>
                <a:cubicBezTo>
                  <a:pt x="291458" y="118103"/>
                  <a:pt x="295268" y="128580"/>
                  <a:pt x="297173" y="140010"/>
                </a:cubicBezTo>
                <a:lnTo>
                  <a:pt x="140010" y="140010"/>
                </a:lnTo>
                <a:lnTo>
                  <a:pt x="140010" y="297173"/>
                </a:lnTo>
                <a:cubicBezTo>
                  <a:pt x="128580" y="295268"/>
                  <a:pt x="118103" y="292410"/>
                  <a:pt x="108578" y="286695"/>
                </a:cubicBezTo>
                <a:lnTo>
                  <a:pt x="108578" y="286695"/>
                </a:lnTo>
                <a:cubicBezTo>
                  <a:pt x="76193" y="266693"/>
                  <a:pt x="32378" y="275265"/>
                  <a:pt x="11423" y="307650"/>
                </a:cubicBezTo>
                <a:cubicBezTo>
                  <a:pt x="-9532" y="340035"/>
                  <a:pt x="-960" y="383850"/>
                  <a:pt x="31425" y="404805"/>
                </a:cubicBezTo>
                <a:cubicBezTo>
                  <a:pt x="54285" y="420045"/>
                  <a:pt x="84765" y="420045"/>
                  <a:pt x="108578" y="404805"/>
                </a:cubicBezTo>
                <a:lnTo>
                  <a:pt x="108578" y="404805"/>
                </a:lnTo>
                <a:cubicBezTo>
                  <a:pt x="118103" y="400043"/>
                  <a:pt x="129533" y="396233"/>
                  <a:pt x="140010" y="394328"/>
                </a:cubicBezTo>
                <a:lnTo>
                  <a:pt x="140010" y="551490"/>
                </a:lnTo>
                <a:lnTo>
                  <a:pt x="551490" y="551490"/>
                </a:lnTo>
                <a:lnTo>
                  <a:pt x="551490" y="394328"/>
                </a:lnTo>
                <a:cubicBezTo>
                  <a:pt x="562920" y="396233"/>
                  <a:pt x="573398" y="399090"/>
                  <a:pt x="582923" y="404805"/>
                </a:cubicBezTo>
                <a:lnTo>
                  <a:pt x="582923" y="404805"/>
                </a:lnTo>
                <a:cubicBezTo>
                  <a:pt x="615308" y="425760"/>
                  <a:pt x="658170" y="417188"/>
                  <a:pt x="680078" y="384803"/>
                </a:cubicBezTo>
                <a:cubicBezTo>
                  <a:pt x="701985" y="352418"/>
                  <a:pt x="692460" y="309555"/>
                  <a:pt x="660075" y="287648"/>
                </a:cubicBezTo>
                <a:cubicBezTo>
                  <a:pt x="648645" y="280028"/>
                  <a:pt x="634358" y="276218"/>
                  <a:pt x="621023" y="276218"/>
                </a:cubicBezTo>
                <a:lnTo>
                  <a:pt x="621023" y="276218"/>
                </a:lnTo>
                <a:close/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9C2F2A84-BB0E-4289-A322-86DBFA1DAD7F}"/>
              </a:ext>
            </a:extLst>
          </p:cNvPr>
          <p:cNvSpPr/>
          <p:nvPr/>
        </p:nvSpPr>
        <p:spPr>
          <a:xfrm>
            <a:off x="1352913" y="5218987"/>
            <a:ext cx="443865" cy="444817"/>
          </a:xfrm>
          <a:custGeom>
            <a:avLst/>
            <a:gdLst>
              <a:gd name="connsiteX0" fmla="*/ 314325 w 443865"/>
              <a:gd name="connsiteY0" fmla="*/ 221933 h 444817"/>
              <a:gd name="connsiteX1" fmla="*/ 381953 w 443865"/>
              <a:gd name="connsiteY1" fmla="*/ 289560 h 444817"/>
              <a:gd name="connsiteX2" fmla="*/ 399097 w 443865"/>
              <a:gd name="connsiteY2" fmla="*/ 287655 h 444817"/>
              <a:gd name="connsiteX3" fmla="*/ 422910 w 443865"/>
              <a:gd name="connsiteY3" fmla="*/ 280035 h 444817"/>
              <a:gd name="connsiteX4" fmla="*/ 443865 w 443865"/>
              <a:gd name="connsiteY4" fmla="*/ 274320 h 444817"/>
              <a:gd name="connsiteX5" fmla="*/ 443865 w 443865"/>
              <a:gd name="connsiteY5" fmla="*/ 444818 h 444817"/>
              <a:gd name="connsiteX6" fmla="*/ 0 w 443865"/>
              <a:gd name="connsiteY6" fmla="*/ 444818 h 444817"/>
              <a:gd name="connsiteX7" fmla="*/ 0 w 443865"/>
              <a:gd name="connsiteY7" fmla="*/ 0 h 444817"/>
              <a:gd name="connsiteX8" fmla="*/ 170497 w 443865"/>
              <a:gd name="connsiteY8" fmla="*/ 0 h 444817"/>
              <a:gd name="connsiteX9" fmla="*/ 156210 w 443865"/>
              <a:gd name="connsiteY9" fmla="*/ 46672 h 444817"/>
              <a:gd name="connsiteX10" fmla="*/ 154305 w 443865"/>
              <a:gd name="connsiteY10" fmla="*/ 63818 h 444817"/>
              <a:gd name="connsiteX11" fmla="*/ 221933 w 443865"/>
              <a:gd name="connsiteY11" fmla="*/ 131445 h 444817"/>
              <a:gd name="connsiteX12" fmla="*/ 289560 w 443865"/>
              <a:gd name="connsiteY12" fmla="*/ 63818 h 444817"/>
              <a:gd name="connsiteX13" fmla="*/ 287655 w 443865"/>
              <a:gd name="connsiteY13" fmla="*/ 46672 h 444817"/>
              <a:gd name="connsiteX14" fmla="*/ 280035 w 443865"/>
              <a:gd name="connsiteY14" fmla="*/ 22860 h 444817"/>
              <a:gd name="connsiteX15" fmla="*/ 273368 w 443865"/>
              <a:gd name="connsiteY15" fmla="*/ 0 h 444817"/>
              <a:gd name="connsiteX16" fmla="*/ 443865 w 443865"/>
              <a:gd name="connsiteY16" fmla="*/ 0 h 444817"/>
              <a:gd name="connsiteX17" fmla="*/ 443865 w 443865"/>
              <a:gd name="connsiteY17" fmla="*/ 170497 h 444817"/>
              <a:gd name="connsiteX18" fmla="*/ 399097 w 443865"/>
              <a:gd name="connsiteY18" fmla="*/ 157163 h 444817"/>
              <a:gd name="connsiteX19" fmla="*/ 317183 w 443865"/>
              <a:gd name="connsiteY19" fmla="*/ 205740 h 444817"/>
              <a:gd name="connsiteX20" fmla="*/ 314325 w 443865"/>
              <a:gd name="connsiteY20" fmla="*/ 221933 h 44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3865" h="444817">
                <a:moveTo>
                  <a:pt x="314325" y="221933"/>
                </a:moveTo>
                <a:cubicBezTo>
                  <a:pt x="314325" y="259080"/>
                  <a:pt x="344805" y="289560"/>
                  <a:pt x="381953" y="289560"/>
                </a:cubicBezTo>
                <a:cubicBezTo>
                  <a:pt x="387668" y="289560"/>
                  <a:pt x="393383" y="288608"/>
                  <a:pt x="399097" y="287655"/>
                </a:cubicBezTo>
                <a:cubicBezTo>
                  <a:pt x="399097" y="287655"/>
                  <a:pt x="407670" y="284797"/>
                  <a:pt x="422910" y="280035"/>
                </a:cubicBezTo>
                <a:cubicBezTo>
                  <a:pt x="428625" y="278130"/>
                  <a:pt x="436245" y="276225"/>
                  <a:pt x="443865" y="274320"/>
                </a:cubicBezTo>
                <a:lnTo>
                  <a:pt x="443865" y="444818"/>
                </a:lnTo>
                <a:lnTo>
                  <a:pt x="0" y="444818"/>
                </a:lnTo>
                <a:lnTo>
                  <a:pt x="0" y="0"/>
                </a:lnTo>
                <a:lnTo>
                  <a:pt x="170497" y="0"/>
                </a:lnTo>
                <a:cubicBezTo>
                  <a:pt x="162877" y="28575"/>
                  <a:pt x="156210" y="46672"/>
                  <a:pt x="156210" y="46672"/>
                </a:cubicBezTo>
                <a:cubicBezTo>
                  <a:pt x="154305" y="52388"/>
                  <a:pt x="154305" y="58102"/>
                  <a:pt x="154305" y="63818"/>
                </a:cubicBezTo>
                <a:cubicBezTo>
                  <a:pt x="154305" y="100965"/>
                  <a:pt x="184785" y="131445"/>
                  <a:pt x="221933" y="131445"/>
                </a:cubicBezTo>
                <a:cubicBezTo>
                  <a:pt x="259080" y="131445"/>
                  <a:pt x="289560" y="100965"/>
                  <a:pt x="289560" y="63818"/>
                </a:cubicBezTo>
                <a:cubicBezTo>
                  <a:pt x="289560" y="58102"/>
                  <a:pt x="288608" y="52388"/>
                  <a:pt x="287655" y="46672"/>
                </a:cubicBezTo>
                <a:cubicBezTo>
                  <a:pt x="287655" y="46672"/>
                  <a:pt x="284797" y="38100"/>
                  <a:pt x="280035" y="22860"/>
                </a:cubicBezTo>
                <a:cubicBezTo>
                  <a:pt x="278130" y="16193"/>
                  <a:pt x="276225" y="8572"/>
                  <a:pt x="273368" y="0"/>
                </a:cubicBezTo>
                <a:lnTo>
                  <a:pt x="443865" y="0"/>
                </a:lnTo>
                <a:lnTo>
                  <a:pt x="443865" y="170497"/>
                </a:lnTo>
                <a:cubicBezTo>
                  <a:pt x="416243" y="162877"/>
                  <a:pt x="399097" y="157163"/>
                  <a:pt x="399097" y="157163"/>
                </a:cubicBezTo>
                <a:cubicBezTo>
                  <a:pt x="362903" y="147638"/>
                  <a:pt x="325755" y="169545"/>
                  <a:pt x="317183" y="205740"/>
                </a:cubicBezTo>
                <a:cubicBezTo>
                  <a:pt x="315278" y="210502"/>
                  <a:pt x="315278" y="216218"/>
                  <a:pt x="314325" y="221933"/>
                </a:cubicBezTo>
                <a:close/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AB05B102-358E-42F9-95E7-AD80C52E0CCE}"/>
              </a:ext>
            </a:extLst>
          </p:cNvPr>
          <p:cNvSpPr/>
          <p:nvPr/>
        </p:nvSpPr>
        <p:spPr>
          <a:xfrm>
            <a:off x="3516416" y="5133262"/>
            <a:ext cx="443865" cy="601980"/>
          </a:xfrm>
          <a:custGeom>
            <a:avLst/>
            <a:gdLst>
              <a:gd name="connsiteX0" fmla="*/ 312420 w 443865"/>
              <a:gd name="connsiteY0" fmla="*/ 354330 h 601980"/>
              <a:gd name="connsiteX1" fmla="*/ 380047 w 443865"/>
              <a:gd name="connsiteY1" fmla="*/ 421958 h 601980"/>
              <a:gd name="connsiteX2" fmla="*/ 397193 w 443865"/>
              <a:gd name="connsiteY2" fmla="*/ 420053 h 601980"/>
              <a:gd name="connsiteX3" fmla="*/ 397193 w 443865"/>
              <a:gd name="connsiteY3" fmla="*/ 420053 h 601980"/>
              <a:gd name="connsiteX4" fmla="*/ 443865 w 443865"/>
              <a:gd name="connsiteY4" fmla="*/ 405765 h 601980"/>
              <a:gd name="connsiteX5" fmla="*/ 443865 w 443865"/>
              <a:gd name="connsiteY5" fmla="*/ 601980 h 601980"/>
              <a:gd name="connsiteX6" fmla="*/ 275272 w 443865"/>
              <a:gd name="connsiteY6" fmla="*/ 601980 h 601980"/>
              <a:gd name="connsiteX7" fmla="*/ 286703 w 443865"/>
              <a:gd name="connsiteY7" fmla="*/ 563880 h 601980"/>
              <a:gd name="connsiteX8" fmla="*/ 239077 w 443865"/>
              <a:gd name="connsiteY8" fmla="*/ 481012 h 601980"/>
              <a:gd name="connsiteX9" fmla="*/ 156210 w 443865"/>
              <a:gd name="connsiteY9" fmla="*/ 528637 h 601980"/>
              <a:gd name="connsiteX10" fmla="*/ 156210 w 443865"/>
              <a:gd name="connsiteY10" fmla="*/ 562928 h 601980"/>
              <a:gd name="connsiteX11" fmla="*/ 163830 w 443865"/>
              <a:gd name="connsiteY11" fmla="*/ 586740 h 601980"/>
              <a:gd name="connsiteX12" fmla="*/ 167640 w 443865"/>
              <a:gd name="connsiteY12" fmla="*/ 601028 h 601980"/>
              <a:gd name="connsiteX13" fmla="*/ 0 w 443865"/>
              <a:gd name="connsiteY13" fmla="*/ 601028 h 601980"/>
              <a:gd name="connsiteX14" fmla="*/ 0 w 443865"/>
              <a:gd name="connsiteY14" fmla="*/ 157163 h 601980"/>
              <a:gd name="connsiteX15" fmla="*/ 170497 w 443865"/>
              <a:gd name="connsiteY15" fmla="*/ 157163 h 601980"/>
              <a:gd name="connsiteX16" fmla="*/ 159068 w 443865"/>
              <a:gd name="connsiteY16" fmla="*/ 117157 h 601980"/>
              <a:gd name="connsiteX17" fmla="*/ 146685 w 443865"/>
              <a:gd name="connsiteY17" fmla="*/ 75247 h 601980"/>
              <a:gd name="connsiteX18" fmla="*/ 221933 w 443865"/>
              <a:gd name="connsiteY18" fmla="*/ 0 h 601980"/>
              <a:gd name="connsiteX19" fmla="*/ 297180 w 443865"/>
              <a:gd name="connsiteY19" fmla="*/ 75247 h 601980"/>
              <a:gd name="connsiteX20" fmla="*/ 284797 w 443865"/>
              <a:gd name="connsiteY20" fmla="*/ 117157 h 601980"/>
              <a:gd name="connsiteX21" fmla="*/ 273368 w 443865"/>
              <a:gd name="connsiteY21" fmla="*/ 157163 h 601980"/>
              <a:gd name="connsiteX22" fmla="*/ 443865 w 443865"/>
              <a:gd name="connsiteY22" fmla="*/ 157163 h 601980"/>
              <a:gd name="connsiteX23" fmla="*/ 443865 w 443865"/>
              <a:gd name="connsiteY23" fmla="*/ 302895 h 601980"/>
              <a:gd name="connsiteX24" fmla="*/ 397193 w 443865"/>
              <a:gd name="connsiteY24" fmla="*/ 288608 h 601980"/>
              <a:gd name="connsiteX25" fmla="*/ 380047 w 443865"/>
              <a:gd name="connsiteY25" fmla="*/ 286703 h 601980"/>
              <a:gd name="connsiteX26" fmla="*/ 312420 w 443865"/>
              <a:gd name="connsiteY26" fmla="*/ 354330 h 601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43865" h="601980">
                <a:moveTo>
                  <a:pt x="312420" y="354330"/>
                </a:moveTo>
                <a:cubicBezTo>
                  <a:pt x="312420" y="391478"/>
                  <a:pt x="342900" y="421958"/>
                  <a:pt x="380047" y="421958"/>
                </a:cubicBezTo>
                <a:cubicBezTo>
                  <a:pt x="385762" y="421958"/>
                  <a:pt x="391478" y="421005"/>
                  <a:pt x="397193" y="420053"/>
                </a:cubicBezTo>
                <a:lnTo>
                  <a:pt x="397193" y="420053"/>
                </a:lnTo>
                <a:cubicBezTo>
                  <a:pt x="397193" y="420053"/>
                  <a:pt x="415290" y="413385"/>
                  <a:pt x="443865" y="405765"/>
                </a:cubicBezTo>
                <a:lnTo>
                  <a:pt x="443865" y="601980"/>
                </a:lnTo>
                <a:lnTo>
                  <a:pt x="275272" y="601980"/>
                </a:lnTo>
                <a:cubicBezTo>
                  <a:pt x="281940" y="578168"/>
                  <a:pt x="286703" y="563880"/>
                  <a:pt x="286703" y="563880"/>
                </a:cubicBezTo>
                <a:cubicBezTo>
                  <a:pt x="296228" y="527685"/>
                  <a:pt x="274320" y="490537"/>
                  <a:pt x="239077" y="481012"/>
                </a:cubicBezTo>
                <a:cubicBezTo>
                  <a:pt x="203835" y="471487"/>
                  <a:pt x="165735" y="493395"/>
                  <a:pt x="156210" y="528637"/>
                </a:cubicBezTo>
                <a:cubicBezTo>
                  <a:pt x="153352" y="540068"/>
                  <a:pt x="153352" y="551498"/>
                  <a:pt x="156210" y="562928"/>
                </a:cubicBezTo>
                <a:cubicBezTo>
                  <a:pt x="156210" y="562928"/>
                  <a:pt x="159068" y="571500"/>
                  <a:pt x="163830" y="586740"/>
                </a:cubicBezTo>
                <a:cubicBezTo>
                  <a:pt x="164783" y="590550"/>
                  <a:pt x="166688" y="595312"/>
                  <a:pt x="167640" y="601028"/>
                </a:cubicBezTo>
                <a:lnTo>
                  <a:pt x="0" y="601028"/>
                </a:lnTo>
                <a:lnTo>
                  <a:pt x="0" y="157163"/>
                </a:lnTo>
                <a:lnTo>
                  <a:pt x="170497" y="157163"/>
                </a:lnTo>
                <a:cubicBezTo>
                  <a:pt x="169545" y="142875"/>
                  <a:pt x="165735" y="129540"/>
                  <a:pt x="159068" y="117157"/>
                </a:cubicBezTo>
                <a:cubicBezTo>
                  <a:pt x="150495" y="104775"/>
                  <a:pt x="146685" y="90488"/>
                  <a:pt x="146685" y="75247"/>
                </a:cubicBezTo>
                <a:cubicBezTo>
                  <a:pt x="146685" y="33338"/>
                  <a:pt x="180022" y="0"/>
                  <a:pt x="221933" y="0"/>
                </a:cubicBezTo>
                <a:cubicBezTo>
                  <a:pt x="263843" y="0"/>
                  <a:pt x="297180" y="33338"/>
                  <a:pt x="297180" y="75247"/>
                </a:cubicBezTo>
                <a:cubicBezTo>
                  <a:pt x="297180" y="89535"/>
                  <a:pt x="292418" y="104775"/>
                  <a:pt x="284797" y="117157"/>
                </a:cubicBezTo>
                <a:cubicBezTo>
                  <a:pt x="278130" y="129540"/>
                  <a:pt x="274320" y="142875"/>
                  <a:pt x="273368" y="157163"/>
                </a:cubicBezTo>
                <a:lnTo>
                  <a:pt x="443865" y="157163"/>
                </a:lnTo>
                <a:lnTo>
                  <a:pt x="443865" y="302895"/>
                </a:lnTo>
                <a:cubicBezTo>
                  <a:pt x="415290" y="295275"/>
                  <a:pt x="397193" y="288608"/>
                  <a:pt x="397193" y="288608"/>
                </a:cubicBezTo>
                <a:cubicBezTo>
                  <a:pt x="391478" y="286703"/>
                  <a:pt x="385762" y="286703"/>
                  <a:pt x="380047" y="286703"/>
                </a:cubicBezTo>
                <a:cubicBezTo>
                  <a:pt x="342900" y="286703"/>
                  <a:pt x="313372" y="316230"/>
                  <a:pt x="312420" y="354330"/>
                </a:cubicBezTo>
                <a:close/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262C2B3F-F0A0-4DC9-85AD-A0349780F9D3}"/>
              </a:ext>
            </a:extLst>
          </p:cNvPr>
          <p:cNvSpPr/>
          <p:nvPr/>
        </p:nvSpPr>
        <p:spPr>
          <a:xfrm>
            <a:off x="5698969" y="5114212"/>
            <a:ext cx="392430" cy="655319"/>
          </a:xfrm>
          <a:custGeom>
            <a:avLst/>
            <a:gdLst>
              <a:gd name="connsiteX0" fmla="*/ 129540 w 392430"/>
              <a:gd name="connsiteY0" fmla="*/ 327660 h 655319"/>
              <a:gd name="connsiteX1" fmla="*/ 129540 w 392430"/>
              <a:gd name="connsiteY1" fmla="*/ 323850 h 655319"/>
              <a:gd name="connsiteX2" fmla="*/ 62865 w 392430"/>
              <a:gd name="connsiteY2" fmla="*/ 257175 h 655319"/>
              <a:gd name="connsiteX3" fmla="*/ 26670 w 392430"/>
              <a:gd name="connsiteY3" fmla="*/ 267653 h 655319"/>
              <a:gd name="connsiteX4" fmla="*/ 952 w 392430"/>
              <a:gd name="connsiteY4" fmla="*/ 277178 h 655319"/>
              <a:gd name="connsiteX5" fmla="*/ 952 w 392430"/>
              <a:gd name="connsiteY5" fmla="*/ 127635 h 655319"/>
              <a:gd name="connsiteX6" fmla="*/ 149543 w 392430"/>
              <a:gd name="connsiteY6" fmla="*/ 127635 h 655319"/>
              <a:gd name="connsiteX7" fmla="*/ 143827 w 392430"/>
              <a:gd name="connsiteY7" fmla="*/ 110490 h 655319"/>
              <a:gd name="connsiteX8" fmla="*/ 140970 w 392430"/>
              <a:gd name="connsiteY8" fmla="*/ 102870 h 655319"/>
              <a:gd name="connsiteX9" fmla="*/ 129540 w 392430"/>
              <a:gd name="connsiteY9" fmla="*/ 66675 h 655319"/>
              <a:gd name="connsiteX10" fmla="*/ 196215 w 392430"/>
              <a:gd name="connsiteY10" fmla="*/ 0 h 655319"/>
              <a:gd name="connsiteX11" fmla="*/ 262890 w 392430"/>
              <a:gd name="connsiteY11" fmla="*/ 66675 h 655319"/>
              <a:gd name="connsiteX12" fmla="*/ 252412 w 392430"/>
              <a:gd name="connsiteY12" fmla="*/ 102870 h 655319"/>
              <a:gd name="connsiteX13" fmla="*/ 252412 w 392430"/>
              <a:gd name="connsiteY13" fmla="*/ 102870 h 655319"/>
              <a:gd name="connsiteX14" fmla="*/ 243840 w 392430"/>
              <a:gd name="connsiteY14" fmla="*/ 127635 h 655319"/>
              <a:gd name="connsiteX15" fmla="*/ 392430 w 392430"/>
              <a:gd name="connsiteY15" fmla="*/ 127635 h 655319"/>
              <a:gd name="connsiteX16" fmla="*/ 392430 w 392430"/>
              <a:gd name="connsiteY16" fmla="*/ 277178 h 655319"/>
              <a:gd name="connsiteX17" fmla="*/ 366712 w 392430"/>
              <a:gd name="connsiteY17" fmla="*/ 267653 h 655319"/>
              <a:gd name="connsiteX18" fmla="*/ 274320 w 392430"/>
              <a:gd name="connsiteY18" fmla="*/ 286703 h 655319"/>
              <a:gd name="connsiteX19" fmla="*/ 263843 w 392430"/>
              <a:gd name="connsiteY19" fmla="*/ 323850 h 655319"/>
              <a:gd name="connsiteX20" fmla="*/ 263843 w 392430"/>
              <a:gd name="connsiteY20" fmla="*/ 327660 h 655319"/>
              <a:gd name="connsiteX21" fmla="*/ 263843 w 392430"/>
              <a:gd name="connsiteY21" fmla="*/ 331470 h 655319"/>
              <a:gd name="connsiteX22" fmla="*/ 330518 w 392430"/>
              <a:gd name="connsiteY22" fmla="*/ 398145 h 655319"/>
              <a:gd name="connsiteX23" fmla="*/ 366712 w 392430"/>
              <a:gd name="connsiteY23" fmla="*/ 387668 h 655319"/>
              <a:gd name="connsiteX24" fmla="*/ 392430 w 392430"/>
              <a:gd name="connsiteY24" fmla="*/ 378143 h 655319"/>
              <a:gd name="connsiteX25" fmla="*/ 392430 w 392430"/>
              <a:gd name="connsiteY25" fmla="*/ 527685 h 655319"/>
              <a:gd name="connsiteX26" fmla="*/ 242887 w 392430"/>
              <a:gd name="connsiteY26" fmla="*/ 527685 h 655319"/>
              <a:gd name="connsiteX27" fmla="*/ 251460 w 392430"/>
              <a:gd name="connsiteY27" fmla="*/ 552450 h 655319"/>
              <a:gd name="connsiteX28" fmla="*/ 251460 w 392430"/>
              <a:gd name="connsiteY28" fmla="*/ 552450 h 655319"/>
              <a:gd name="connsiteX29" fmla="*/ 261937 w 392430"/>
              <a:gd name="connsiteY29" fmla="*/ 588645 h 655319"/>
              <a:gd name="connsiteX30" fmla="*/ 195263 w 392430"/>
              <a:gd name="connsiteY30" fmla="*/ 655320 h 655319"/>
              <a:gd name="connsiteX31" fmla="*/ 128588 w 392430"/>
              <a:gd name="connsiteY31" fmla="*/ 588645 h 655319"/>
              <a:gd name="connsiteX32" fmla="*/ 128588 w 392430"/>
              <a:gd name="connsiteY32" fmla="*/ 588645 h 655319"/>
              <a:gd name="connsiteX33" fmla="*/ 139065 w 392430"/>
              <a:gd name="connsiteY33" fmla="*/ 552450 h 655319"/>
              <a:gd name="connsiteX34" fmla="*/ 141922 w 392430"/>
              <a:gd name="connsiteY34" fmla="*/ 545783 h 655319"/>
              <a:gd name="connsiteX35" fmla="*/ 147638 w 392430"/>
              <a:gd name="connsiteY35" fmla="*/ 528637 h 655319"/>
              <a:gd name="connsiteX36" fmla="*/ 0 w 392430"/>
              <a:gd name="connsiteY36" fmla="*/ 528637 h 655319"/>
              <a:gd name="connsiteX37" fmla="*/ 0 w 392430"/>
              <a:gd name="connsiteY37" fmla="*/ 378143 h 655319"/>
              <a:gd name="connsiteX38" fmla="*/ 25718 w 392430"/>
              <a:gd name="connsiteY38" fmla="*/ 387668 h 655319"/>
              <a:gd name="connsiteX39" fmla="*/ 118110 w 392430"/>
              <a:gd name="connsiteY39" fmla="*/ 368618 h 655319"/>
              <a:gd name="connsiteX40" fmla="*/ 128588 w 392430"/>
              <a:gd name="connsiteY40" fmla="*/ 331470 h 655319"/>
              <a:gd name="connsiteX41" fmla="*/ 129540 w 392430"/>
              <a:gd name="connsiteY41" fmla="*/ 327660 h 655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92430" h="655319">
                <a:moveTo>
                  <a:pt x="129540" y="327660"/>
                </a:moveTo>
                <a:cubicBezTo>
                  <a:pt x="129540" y="326708"/>
                  <a:pt x="129540" y="324803"/>
                  <a:pt x="129540" y="323850"/>
                </a:cubicBezTo>
                <a:cubicBezTo>
                  <a:pt x="129540" y="286703"/>
                  <a:pt x="100013" y="257175"/>
                  <a:pt x="62865" y="257175"/>
                </a:cubicBezTo>
                <a:cubicBezTo>
                  <a:pt x="49530" y="257175"/>
                  <a:pt x="37147" y="260985"/>
                  <a:pt x="26670" y="267653"/>
                </a:cubicBezTo>
                <a:cubicBezTo>
                  <a:pt x="18097" y="272415"/>
                  <a:pt x="9525" y="275272"/>
                  <a:pt x="952" y="277178"/>
                </a:cubicBezTo>
                <a:lnTo>
                  <a:pt x="952" y="127635"/>
                </a:lnTo>
                <a:lnTo>
                  <a:pt x="149543" y="127635"/>
                </a:lnTo>
                <a:cubicBezTo>
                  <a:pt x="148590" y="121920"/>
                  <a:pt x="146685" y="116205"/>
                  <a:pt x="143827" y="110490"/>
                </a:cubicBezTo>
                <a:cubicBezTo>
                  <a:pt x="141922" y="105727"/>
                  <a:pt x="140970" y="102870"/>
                  <a:pt x="140970" y="102870"/>
                </a:cubicBezTo>
                <a:cubicBezTo>
                  <a:pt x="133350" y="92393"/>
                  <a:pt x="129540" y="80010"/>
                  <a:pt x="129540" y="66675"/>
                </a:cubicBezTo>
                <a:cubicBezTo>
                  <a:pt x="129540" y="29527"/>
                  <a:pt x="159068" y="0"/>
                  <a:pt x="196215" y="0"/>
                </a:cubicBezTo>
                <a:cubicBezTo>
                  <a:pt x="233362" y="0"/>
                  <a:pt x="262890" y="29527"/>
                  <a:pt x="262890" y="66675"/>
                </a:cubicBezTo>
                <a:cubicBezTo>
                  <a:pt x="262890" y="80010"/>
                  <a:pt x="259080" y="92393"/>
                  <a:pt x="252412" y="102870"/>
                </a:cubicBezTo>
                <a:lnTo>
                  <a:pt x="252412" y="102870"/>
                </a:lnTo>
                <a:cubicBezTo>
                  <a:pt x="248603" y="110490"/>
                  <a:pt x="245745" y="119063"/>
                  <a:pt x="243840" y="127635"/>
                </a:cubicBezTo>
                <a:lnTo>
                  <a:pt x="392430" y="127635"/>
                </a:lnTo>
                <a:lnTo>
                  <a:pt x="392430" y="277178"/>
                </a:lnTo>
                <a:cubicBezTo>
                  <a:pt x="382905" y="275272"/>
                  <a:pt x="374333" y="272415"/>
                  <a:pt x="366712" y="267653"/>
                </a:cubicBezTo>
                <a:cubicBezTo>
                  <a:pt x="336233" y="247650"/>
                  <a:pt x="294322" y="256222"/>
                  <a:pt x="274320" y="286703"/>
                </a:cubicBezTo>
                <a:cubicBezTo>
                  <a:pt x="266700" y="298133"/>
                  <a:pt x="262890" y="310515"/>
                  <a:pt x="263843" y="323850"/>
                </a:cubicBezTo>
                <a:cubicBezTo>
                  <a:pt x="263843" y="324803"/>
                  <a:pt x="263843" y="326708"/>
                  <a:pt x="263843" y="327660"/>
                </a:cubicBezTo>
                <a:cubicBezTo>
                  <a:pt x="263843" y="328613"/>
                  <a:pt x="263843" y="330518"/>
                  <a:pt x="263843" y="331470"/>
                </a:cubicBezTo>
                <a:cubicBezTo>
                  <a:pt x="263843" y="368618"/>
                  <a:pt x="294322" y="398145"/>
                  <a:pt x="330518" y="398145"/>
                </a:cubicBezTo>
                <a:cubicBezTo>
                  <a:pt x="342900" y="398145"/>
                  <a:pt x="356235" y="394335"/>
                  <a:pt x="366712" y="387668"/>
                </a:cubicBezTo>
                <a:cubicBezTo>
                  <a:pt x="375285" y="382905"/>
                  <a:pt x="383858" y="380047"/>
                  <a:pt x="392430" y="378143"/>
                </a:cubicBezTo>
                <a:lnTo>
                  <a:pt x="392430" y="527685"/>
                </a:lnTo>
                <a:lnTo>
                  <a:pt x="242887" y="527685"/>
                </a:lnTo>
                <a:cubicBezTo>
                  <a:pt x="244793" y="536258"/>
                  <a:pt x="247650" y="543878"/>
                  <a:pt x="251460" y="552450"/>
                </a:cubicBezTo>
                <a:lnTo>
                  <a:pt x="251460" y="552450"/>
                </a:lnTo>
                <a:cubicBezTo>
                  <a:pt x="259080" y="562928"/>
                  <a:pt x="262890" y="576262"/>
                  <a:pt x="261937" y="588645"/>
                </a:cubicBezTo>
                <a:cubicBezTo>
                  <a:pt x="261937" y="625793"/>
                  <a:pt x="232410" y="655320"/>
                  <a:pt x="195263" y="655320"/>
                </a:cubicBezTo>
                <a:cubicBezTo>
                  <a:pt x="158115" y="655320"/>
                  <a:pt x="128588" y="625793"/>
                  <a:pt x="128588" y="588645"/>
                </a:cubicBezTo>
                <a:lnTo>
                  <a:pt x="128588" y="588645"/>
                </a:lnTo>
                <a:cubicBezTo>
                  <a:pt x="128588" y="575310"/>
                  <a:pt x="132397" y="562928"/>
                  <a:pt x="139065" y="552450"/>
                </a:cubicBezTo>
                <a:cubicBezTo>
                  <a:pt x="139065" y="552450"/>
                  <a:pt x="140018" y="549593"/>
                  <a:pt x="141922" y="545783"/>
                </a:cubicBezTo>
                <a:cubicBezTo>
                  <a:pt x="143827" y="540068"/>
                  <a:pt x="145733" y="534353"/>
                  <a:pt x="147638" y="528637"/>
                </a:cubicBezTo>
                <a:lnTo>
                  <a:pt x="0" y="528637"/>
                </a:lnTo>
                <a:lnTo>
                  <a:pt x="0" y="378143"/>
                </a:lnTo>
                <a:cubicBezTo>
                  <a:pt x="9525" y="380047"/>
                  <a:pt x="18097" y="382905"/>
                  <a:pt x="25718" y="387668"/>
                </a:cubicBezTo>
                <a:cubicBezTo>
                  <a:pt x="56197" y="407670"/>
                  <a:pt x="98107" y="399097"/>
                  <a:pt x="118110" y="368618"/>
                </a:cubicBezTo>
                <a:cubicBezTo>
                  <a:pt x="125730" y="357187"/>
                  <a:pt x="129540" y="344805"/>
                  <a:pt x="128588" y="331470"/>
                </a:cubicBezTo>
                <a:cubicBezTo>
                  <a:pt x="129540" y="330518"/>
                  <a:pt x="129540" y="328613"/>
                  <a:pt x="129540" y="327660"/>
                </a:cubicBezTo>
                <a:close/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EC0F2422-AA37-4687-9070-C8341C56C027}"/>
              </a:ext>
            </a:extLst>
          </p:cNvPr>
          <p:cNvSpPr/>
          <p:nvPr/>
        </p:nvSpPr>
        <p:spPr>
          <a:xfrm>
            <a:off x="7843422" y="5133262"/>
            <a:ext cx="443865" cy="601027"/>
          </a:xfrm>
          <a:custGeom>
            <a:avLst/>
            <a:gdLst>
              <a:gd name="connsiteX0" fmla="*/ 443865 w 443865"/>
              <a:gd name="connsiteY0" fmla="*/ 157163 h 601027"/>
              <a:gd name="connsiteX1" fmla="*/ 443865 w 443865"/>
              <a:gd name="connsiteY1" fmla="*/ 601028 h 601027"/>
              <a:gd name="connsiteX2" fmla="*/ 275272 w 443865"/>
              <a:gd name="connsiteY2" fmla="*/ 601028 h 601027"/>
              <a:gd name="connsiteX3" fmla="*/ 286703 w 443865"/>
              <a:gd name="connsiteY3" fmla="*/ 562928 h 601027"/>
              <a:gd name="connsiteX4" fmla="*/ 239077 w 443865"/>
              <a:gd name="connsiteY4" fmla="*/ 480060 h 601027"/>
              <a:gd name="connsiteX5" fmla="*/ 156210 w 443865"/>
              <a:gd name="connsiteY5" fmla="*/ 527685 h 601027"/>
              <a:gd name="connsiteX6" fmla="*/ 156210 w 443865"/>
              <a:gd name="connsiteY6" fmla="*/ 561975 h 601027"/>
              <a:gd name="connsiteX7" fmla="*/ 163830 w 443865"/>
              <a:gd name="connsiteY7" fmla="*/ 585787 h 601027"/>
              <a:gd name="connsiteX8" fmla="*/ 167640 w 443865"/>
              <a:gd name="connsiteY8" fmla="*/ 600075 h 601027"/>
              <a:gd name="connsiteX9" fmla="*/ 0 w 443865"/>
              <a:gd name="connsiteY9" fmla="*/ 600075 h 601027"/>
              <a:gd name="connsiteX10" fmla="*/ 0 w 443865"/>
              <a:gd name="connsiteY10" fmla="*/ 157163 h 601027"/>
              <a:gd name="connsiteX11" fmla="*/ 170497 w 443865"/>
              <a:gd name="connsiteY11" fmla="*/ 157163 h 601027"/>
              <a:gd name="connsiteX12" fmla="*/ 159068 w 443865"/>
              <a:gd name="connsiteY12" fmla="*/ 117157 h 601027"/>
              <a:gd name="connsiteX13" fmla="*/ 146685 w 443865"/>
              <a:gd name="connsiteY13" fmla="*/ 75247 h 601027"/>
              <a:gd name="connsiteX14" fmla="*/ 221933 w 443865"/>
              <a:gd name="connsiteY14" fmla="*/ 0 h 601027"/>
              <a:gd name="connsiteX15" fmla="*/ 297180 w 443865"/>
              <a:gd name="connsiteY15" fmla="*/ 75247 h 601027"/>
              <a:gd name="connsiteX16" fmla="*/ 284797 w 443865"/>
              <a:gd name="connsiteY16" fmla="*/ 117157 h 601027"/>
              <a:gd name="connsiteX17" fmla="*/ 273368 w 443865"/>
              <a:gd name="connsiteY17" fmla="*/ 157163 h 601027"/>
              <a:gd name="connsiteX18" fmla="*/ 443865 w 443865"/>
              <a:gd name="connsiteY18" fmla="*/ 157163 h 601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43865" h="601027">
                <a:moveTo>
                  <a:pt x="443865" y="157163"/>
                </a:moveTo>
                <a:lnTo>
                  <a:pt x="443865" y="601028"/>
                </a:lnTo>
                <a:lnTo>
                  <a:pt x="275272" y="601028"/>
                </a:lnTo>
                <a:cubicBezTo>
                  <a:pt x="281940" y="577215"/>
                  <a:pt x="286703" y="562928"/>
                  <a:pt x="286703" y="562928"/>
                </a:cubicBezTo>
                <a:cubicBezTo>
                  <a:pt x="296228" y="526733"/>
                  <a:pt x="274320" y="489585"/>
                  <a:pt x="239077" y="480060"/>
                </a:cubicBezTo>
                <a:cubicBezTo>
                  <a:pt x="203835" y="470535"/>
                  <a:pt x="165735" y="492443"/>
                  <a:pt x="156210" y="527685"/>
                </a:cubicBezTo>
                <a:cubicBezTo>
                  <a:pt x="153352" y="539115"/>
                  <a:pt x="153352" y="550545"/>
                  <a:pt x="156210" y="561975"/>
                </a:cubicBezTo>
                <a:cubicBezTo>
                  <a:pt x="156210" y="561975"/>
                  <a:pt x="159068" y="570548"/>
                  <a:pt x="163830" y="585787"/>
                </a:cubicBezTo>
                <a:cubicBezTo>
                  <a:pt x="164783" y="589598"/>
                  <a:pt x="166688" y="594360"/>
                  <a:pt x="167640" y="600075"/>
                </a:cubicBezTo>
                <a:lnTo>
                  <a:pt x="0" y="600075"/>
                </a:lnTo>
                <a:lnTo>
                  <a:pt x="0" y="157163"/>
                </a:lnTo>
                <a:lnTo>
                  <a:pt x="170497" y="157163"/>
                </a:lnTo>
                <a:cubicBezTo>
                  <a:pt x="169545" y="142875"/>
                  <a:pt x="165735" y="129540"/>
                  <a:pt x="159068" y="117157"/>
                </a:cubicBezTo>
                <a:cubicBezTo>
                  <a:pt x="150495" y="104775"/>
                  <a:pt x="146685" y="90488"/>
                  <a:pt x="146685" y="75247"/>
                </a:cubicBezTo>
                <a:cubicBezTo>
                  <a:pt x="146685" y="33338"/>
                  <a:pt x="180022" y="0"/>
                  <a:pt x="221933" y="0"/>
                </a:cubicBezTo>
                <a:cubicBezTo>
                  <a:pt x="263843" y="0"/>
                  <a:pt x="297180" y="33338"/>
                  <a:pt x="297180" y="75247"/>
                </a:cubicBezTo>
                <a:cubicBezTo>
                  <a:pt x="297180" y="89535"/>
                  <a:pt x="292418" y="104775"/>
                  <a:pt x="284797" y="117157"/>
                </a:cubicBezTo>
                <a:cubicBezTo>
                  <a:pt x="278130" y="129540"/>
                  <a:pt x="274320" y="142875"/>
                  <a:pt x="273368" y="157163"/>
                </a:cubicBezTo>
                <a:lnTo>
                  <a:pt x="443865" y="157163"/>
                </a:lnTo>
                <a:close/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83219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33632D3-813A-4F39-9CC3-15A884C58D2E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F8EBB2A-5D1C-482E-A973-5090979A81C4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59CAE8AA-9FBE-478B-8A81-E6D99874CB9D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92A34A50-9BF8-482B-B04F-E3832ADA92C5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9BEE68BB-8694-4543-95AE-C861672478FC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2ACFB26D-AD0F-42E5-8F31-CC6AFA48BC59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05EF07D7-6889-4DD5-94CA-48D40E29D8FA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873694C3-40BD-49FA-B3FE-1585C00C5578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3BD8B730-6268-471E-8FC6-26057CB5243D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FD426D79-DECC-467A-BDF7-D207B76EFE2C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9" name="Freeform: Shape 138">
            <a:extLst>
              <a:ext uri="{FF2B5EF4-FFF2-40B4-BE49-F238E27FC236}">
                <a16:creationId xmlns:a16="http://schemas.microsoft.com/office/drawing/2014/main" id="{F9D6EF33-A1E7-43DA-BFFD-10E65A7DD69A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13024217-C9CE-4D79-A5CD-352648BED116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5" name="Freeform: Shape 154">
            <a:extLst>
              <a:ext uri="{FF2B5EF4-FFF2-40B4-BE49-F238E27FC236}">
                <a16:creationId xmlns:a16="http://schemas.microsoft.com/office/drawing/2014/main" id="{A433E601-08A8-4BBE-8069-EAA7715F2D29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37FFFB60-02AD-43DB-A793-AAD2BBCE7105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71" name="Freeform: Shape 170">
            <a:extLst>
              <a:ext uri="{FF2B5EF4-FFF2-40B4-BE49-F238E27FC236}">
                <a16:creationId xmlns:a16="http://schemas.microsoft.com/office/drawing/2014/main" id="{21E090B0-9B35-4166-B39B-F95FE551A738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Results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BA778F-2B61-4648-81C6-DD5C8D0D8488}"/>
              </a:ext>
            </a:extLst>
          </p:cNvPr>
          <p:cNvGrpSpPr/>
          <p:nvPr/>
        </p:nvGrpSpPr>
        <p:grpSpPr>
          <a:xfrm>
            <a:off x="1070789" y="4308283"/>
            <a:ext cx="9662124" cy="318924"/>
            <a:chOff x="1070789" y="4308283"/>
            <a:chExt cx="9662124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C54DAD5-F91C-460A-B726-EB1690C1727F}"/>
                </a:ext>
              </a:extLst>
            </p:cNvPr>
            <p:cNvSpPr txBox="1"/>
            <p:nvPr/>
          </p:nvSpPr>
          <p:spPr>
            <a:xfrm>
              <a:off x="1070789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RESULTS WREATH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D1EEE74-F247-452C-B273-257E57EF22B0}"/>
                </a:ext>
              </a:extLst>
            </p:cNvPr>
            <p:cNvSpPr txBox="1"/>
            <p:nvPr/>
          </p:nvSpPr>
          <p:spPr>
            <a:xfrm>
              <a:off x="3234292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RESULTS BULLSEYE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67EDA1F-63D6-40D8-A653-7172D79FA637}"/>
                </a:ext>
              </a:extLst>
            </p:cNvPr>
            <p:cNvSpPr txBox="1"/>
            <p:nvPr/>
          </p:nvSpPr>
          <p:spPr>
            <a:xfrm>
              <a:off x="5397795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RESULTS CERTIFICATE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2DE080E-4BE4-4C08-BA8C-0856CCF03D97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RESULTS CHECKMARK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6FF8784-D866-408E-B7A0-4CB0D4E4BEFF}"/>
                </a:ext>
              </a:extLst>
            </p:cNvPr>
            <p:cNvSpPr txBox="1"/>
            <p:nvPr/>
          </p:nvSpPr>
          <p:spPr>
            <a:xfrm>
              <a:off x="9724801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RESULTS FLAG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126C52D-2A33-492E-9890-25DC1564BC38}"/>
              </a:ext>
            </a:extLst>
          </p:cNvPr>
          <p:cNvGrpSpPr/>
          <p:nvPr/>
        </p:nvGrpSpPr>
        <p:grpSpPr>
          <a:xfrm>
            <a:off x="1070789" y="6004974"/>
            <a:ext cx="9662124" cy="345834"/>
            <a:chOff x="1070789" y="6004974"/>
            <a:chExt cx="9662124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D8B2782-213D-486F-B14C-48D3EB2631C7}"/>
                </a:ext>
              </a:extLst>
            </p:cNvPr>
            <p:cNvSpPr txBox="1"/>
            <p:nvPr/>
          </p:nvSpPr>
          <p:spPr>
            <a:xfrm>
              <a:off x="1070789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RESULTS INCREASE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71335B7-3E02-4602-AA85-8C17D2E5CDFF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R</a:t>
              </a:r>
            </a:p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ESULTS LIKE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442E67E-1766-4321-A52F-98B604FC22DE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RESULTS MEDAL STAR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C928066-CC43-4CC1-B377-D24EB3AA31B9}"/>
                </a:ext>
              </a:extLst>
            </p:cNvPr>
            <p:cNvSpPr txBox="1"/>
            <p:nvPr/>
          </p:nvSpPr>
          <p:spPr>
            <a:xfrm>
              <a:off x="7561298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RESULTS MEDAL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DCBE49B-83C2-4D55-BF79-CB5D67FC9FBC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RESULTS PEAK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20E9540-EE20-4372-834A-591EF9E30477}"/>
              </a:ext>
            </a:extLst>
          </p:cNvPr>
          <p:cNvGrpSpPr/>
          <p:nvPr/>
        </p:nvGrpSpPr>
        <p:grpSpPr>
          <a:xfrm>
            <a:off x="1070789" y="2562167"/>
            <a:ext cx="9743855" cy="318924"/>
            <a:chOff x="1070789" y="2562167"/>
            <a:chExt cx="9743855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A204320-BC0A-4AA1-B215-DCFC98A2A186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RESULTS RIBBON STARS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ABB34E6-A324-4610-BFA5-CEE2219A2868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RESULTS STAR MEDAL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1192F9A-83B6-4C1E-8619-9C9FC71DA73B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RESULTS STARS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8CC18E7-976F-484C-9B9F-E1DF0B0A2778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RESULTS TROPHY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19EAF08-7AB5-4F54-B94B-4A4C8C1E2F4F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RESULTS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WINNER.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9E349E23-5CD4-43B6-BC55-122E76C79DB9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" name="Graphic 39">
            <a:extLst>
              <a:ext uri="{FF2B5EF4-FFF2-40B4-BE49-F238E27FC236}">
                <a16:creationId xmlns:a16="http://schemas.microsoft.com/office/drawing/2014/main" id="{CAE1CE1C-BA73-4F85-BAC0-6B164356D71E}"/>
              </a:ext>
            </a:extLst>
          </p:cNvPr>
          <p:cNvGrpSpPr/>
          <p:nvPr/>
        </p:nvGrpSpPr>
        <p:grpSpPr>
          <a:xfrm>
            <a:off x="1238613" y="1818852"/>
            <a:ext cx="673417" cy="301942"/>
            <a:chOff x="1238613" y="1818852"/>
            <a:chExt cx="673417" cy="301942"/>
          </a:xfrm>
          <a:noFill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8207BC1-A375-44F7-AD5C-F4BF9D45D7A9}"/>
                </a:ext>
              </a:extLst>
            </p:cNvPr>
            <p:cNvSpPr/>
            <p:nvPr/>
          </p:nvSpPr>
          <p:spPr>
            <a:xfrm>
              <a:off x="1476738" y="1818852"/>
              <a:ext cx="197167" cy="187642"/>
            </a:xfrm>
            <a:custGeom>
              <a:avLst/>
              <a:gdLst>
                <a:gd name="connsiteX0" fmla="*/ 98107 w 197167"/>
                <a:gd name="connsiteY0" fmla="*/ 143827 h 187642"/>
                <a:gd name="connsiteX1" fmla="*/ 37147 w 197167"/>
                <a:gd name="connsiteY1" fmla="*/ 187643 h 187642"/>
                <a:gd name="connsiteX2" fmla="*/ 60960 w 197167"/>
                <a:gd name="connsiteY2" fmla="*/ 116205 h 187642"/>
                <a:gd name="connsiteX3" fmla="*/ 0 w 197167"/>
                <a:gd name="connsiteY3" fmla="*/ 71438 h 187642"/>
                <a:gd name="connsiteX4" fmla="*/ 75247 w 197167"/>
                <a:gd name="connsiteY4" fmla="*/ 71438 h 187642"/>
                <a:gd name="connsiteX5" fmla="*/ 98107 w 197167"/>
                <a:gd name="connsiteY5" fmla="*/ 0 h 187642"/>
                <a:gd name="connsiteX6" fmla="*/ 121920 w 197167"/>
                <a:gd name="connsiteY6" fmla="*/ 71438 h 187642"/>
                <a:gd name="connsiteX7" fmla="*/ 197168 w 197167"/>
                <a:gd name="connsiteY7" fmla="*/ 71438 h 187642"/>
                <a:gd name="connsiteX8" fmla="*/ 136208 w 197167"/>
                <a:gd name="connsiteY8" fmla="*/ 116205 h 187642"/>
                <a:gd name="connsiteX9" fmla="*/ 159068 w 197167"/>
                <a:gd name="connsiteY9" fmla="*/ 187643 h 187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167" h="187642">
                  <a:moveTo>
                    <a:pt x="98107" y="143827"/>
                  </a:moveTo>
                  <a:lnTo>
                    <a:pt x="37147" y="187643"/>
                  </a:lnTo>
                  <a:lnTo>
                    <a:pt x="60960" y="116205"/>
                  </a:lnTo>
                  <a:lnTo>
                    <a:pt x="0" y="71438"/>
                  </a:lnTo>
                  <a:lnTo>
                    <a:pt x="75247" y="71438"/>
                  </a:lnTo>
                  <a:lnTo>
                    <a:pt x="98107" y="0"/>
                  </a:lnTo>
                  <a:lnTo>
                    <a:pt x="121920" y="71438"/>
                  </a:lnTo>
                  <a:lnTo>
                    <a:pt x="197168" y="71438"/>
                  </a:lnTo>
                  <a:lnTo>
                    <a:pt x="136208" y="116205"/>
                  </a:lnTo>
                  <a:lnTo>
                    <a:pt x="159068" y="18764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1E4E679-8B1C-4EC7-A3D9-7753277D60B1}"/>
                </a:ext>
              </a:extLst>
            </p:cNvPr>
            <p:cNvSpPr/>
            <p:nvPr/>
          </p:nvSpPr>
          <p:spPr>
            <a:xfrm>
              <a:off x="1368152" y="1900767"/>
              <a:ext cx="125730" cy="130492"/>
            </a:xfrm>
            <a:custGeom>
              <a:avLst/>
              <a:gdLst>
                <a:gd name="connsiteX0" fmla="*/ 45720 w 125730"/>
                <a:gd name="connsiteY0" fmla="*/ 0 h 130492"/>
                <a:gd name="connsiteX1" fmla="*/ 46673 w 125730"/>
                <a:gd name="connsiteY1" fmla="*/ 49530 h 130492"/>
                <a:gd name="connsiteX2" fmla="*/ 0 w 125730"/>
                <a:gd name="connsiteY2" fmla="*/ 66675 h 130492"/>
                <a:gd name="connsiteX3" fmla="*/ 48578 w 125730"/>
                <a:gd name="connsiteY3" fmla="*/ 80963 h 130492"/>
                <a:gd name="connsiteX4" fmla="*/ 50482 w 125730"/>
                <a:gd name="connsiteY4" fmla="*/ 130493 h 130492"/>
                <a:gd name="connsiteX5" fmla="*/ 78105 w 125730"/>
                <a:gd name="connsiteY5" fmla="*/ 89535 h 130492"/>
                <a:gd name="connsiteX6" fmla="*/ 125730 w 125730"/>
                <a:gd name="connsiteY6" fmla="*/ 102870 h 130492"/>
                <a:gd name="connsiteX7" fmla="*/ 95250 w 125730"/>
                <a:gd name="connsiteY7" fmla="*/ 63818 h 130492"/>
                <a:gd name="connsiteX8" fmla="*/ 122873 w 125730"/>
                <a:gd name="connsiteY8" fmla="*/ 21907 h 130492"/>
                <a:gd name="connsiteX9" fmla="*/ 76200 w 125730"/>
                <a:gd name="connsiteY9" fmla="*/ 39053 h 130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730" h="130492">
                  <a:moveTo>
                    <a:pt x="45720" y="0"/>
                  </a:moveTo>
                  <a:lnTo>
                    <a:pt x="46673" y="49530"/>
                  </a:lnTo>
                  <a:lnTo>
                    <a:pt x="0" y="66675"/>
                  </a:lnTo>
                  <a:lnTo>
                    <a:pt x="48578" y="80963"/>
                  </a:lnTo>
                  <a:lnTo>
                    <a:pt x="50482" y="130493"/>
                  </a:lnTo>
                  <a:lnTo>
                    <a:pt x="78105" y="89535"/>
                  </a:lnTo>
                  <a:lnTo>
                    <a:pt x="125730" y="102870"/>
                  </a:lnTo>
                  <a:lnTo>
                    <a:pt x="95250" y="63818"/>
                  </a:lnTo>
                  <a:lnTo>
                    <a:pt x="122873" y="21907"/>
                  </a:lnTo>
                  <a:lnTo>
                    <a:pt x="76200" y="3905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3DCACE0-7897-459E-83ED-A639973C77A0}"/>
                </a:ext>
              </a:extLst>
            </p:cNvPr>
            <p:cNvSpPr/>
            <p:nvPr/>
          </p:nvSpPr>
          <p:spPr>
            <a:xfrm>
              <a:off x="1655808" y="1900767"/>
              <a:ext cx="125729" cy="130492"/>
            </a:xfrm>
            <a:custGeom>
              <a:avLst/>
              <a:gdLst>
                <a:gd name="connsiteX0" fmla="*/ 80963 w 125729"/>
                <a:gd name="connsiteY0" fmla="*/ 0 h 130492"/>
                <a:gd name="connsiteX1" fmla="*/ 79058 w 125729"/>
                <a:gd name="connsiteY1" fmla="*/ 49530 h 130492"/>
                <a:gd name="connsiteX2" fmla="*/ 125730 w 125729"/>
                <a:gd name="connsiteY2" fmla="*/ 66675 h 130492"/>
                <a:gd name="connsiteX3" fmla="*/ 78105 w 125729"/>
                <a:gd name="connsiteY3" fmla="*/ 80963 h 130492"/>
                <a:gd name="connsiteX4" fmla="*/ 76200 w 125729"/>
                <a:gd name="connsiteY4" fmla="*/ 130493 h 130492"/>
                <a:gd name="connsiteX5" fmla="*/ 48577 w 125729"/>
                <a:gd name="connsiteY5" fmla="*/ 89535 h 130492"/>
                <a:gd name="connsiteX6" fmla="*/ 0 w 125729"/>
                <a:gd name="connsiteY6" fmla="*/ 102870 h 130492"/>
                <a:gd name="connsiteX7" fmla="*/ 30480 w 125729"/>
                <a:gd name="connsiteY7" fmla="*/ 63818 h 130492"/>
                <a:gd name="connsiteX8" fmla="*/ 2858 w 125729"/>
                <a:gd name="connsiteY8" fmla="*/ 21907 h 130492"/>
                <a:gd name="connsiteX9" fmla="*/ 49530 w 125729"/>
                <a:gd name="connsiteY9" fmla="*/ 39053 h 130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5729" h="130492">
                  <a:moveTo>
                    <a:pt x="80963" y="0"/>
                  </a:moveTo>
                  <a:lnTo>
                    <a:pt x="79058" y="49530"/>
                  </a:lnTo>
                  <a:lnTo>
                    <a:pt x="125730" y="66675"/>
                  </a:lnTo>
                  <a:lnTo>
                    <a:pt x="78105" y="80963"/>
                  </a:lnTo>
                  <a:lnTo>
                    <a:pt x="76200" y="130493"/>
                  </a:lnTo>
                  <a:lnTo>
                    <a:pt x="48577" y="89535"/>
                  </a:lnTo>
                  <a:lnTo>
                    <a:pt x="0" y="102870"/>
                  </a:lnTo>
                  <a:lnTo>
                    <a:pt x="30480" y="63818"/>
                  </a:lnTo>
                  <a:lnTo>
                    <a:pt x="2858" y="21907"/>
                  </a:lnTo>
                  <a:lnTo>
                    <a:pt x="49530" y="3905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574CD2A-DA32-4B81-8A22-B274B0F6B9F4}"/>
                </a:ext>
              </a:extLst>
            </p:cNvPr>
            <p:cNvSpPr/>
            <p:nvPr/>
          </p:nvSpPr>
          <p:spPr>
            <a:xfrm>
              <a:off x="1312908" y="1949345"/>
              <a:ext cx="523875" cy="105727"/>
            </a:xfrm>
            <a:custGeom>
              <a:avLst/>
              <a:gdLst>
                <a:gd name="connsiteX0" fmla="*/ 490538 w 523875"/>
                <a:gd name="connsiteY0" fmla="*/ 0 h 105727"/>
                <a:gd name="connsiteX1" fmla="*/ 523875 w 523875"/>
                <a:gd name="connsiteY1" fmla="*/ 0 h 105727"/>
                <a:gd name="connsiteX2" fmla="*/ 523875 w 523875"/>
                <a:gd name="connsiteY2" fmla="*/ 105727 h 105727"/>
                <a:gd name="connsiteX3" fmla="*/ 0 w 523875"/>
                <a:gd name="connsiteY3" fmla="*/ 105727 h 105727"/>
                <a:gd name="connsiteX4" fmla="*/ 0 w 523875"/>
                <a:gd name="connsiteY4" fmla="*/ 0 h 105727"/>
                <a:gd name="connsiteX5" fmla="*/ 30480 w 523875"/>
                <a:gd name="connsiteY5" fmla="*/ 0 h 10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3875" h="105727">
                  <a:moveTo>
                    <a:pt x="490538" y="0"/>
                  </a:moveTo>
                  <a:lnTo>
                    <a:pt x="523875" y="0"/>
                  </a:lnTo>
                  <a:lnTo>
                    <a:pt x="523875" y="105727"/>
                  </a:lnTo>
                  <a:lnTo>
                    <a:pt x="0" y="105727"/>
                  </a:lnTo>
                  <a:lnTo>
                    <a:pt x="0" y="0"/>
                  </a:lnTo>
                  <a:lnTo>
                    <a:pt x="3048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54B5D46-B625-4B6D-879A-6AC9D6605A84}"/>
                </a:ext>
              </a:extLst>
            </p:cNvPr>
            <p:cNvSpPr/>
            <p:nvPr/>
          </p:nvSpPr>
          <p:spPr>
            <a:xfrm>
              <a:off x="1238613" y="2015067"/>
              <a:ext cx="147637" cy="105727"/>
            </a:xfrm>
            <a:custGeom>
              <a:avLst/>
              <a:gdLst>
                <a:gd name="connsiteX0" fmla="*/ 74295 w 147637"/>
                <a:gd name="connsiteY0" fmla="*/ 0 h 105727"/>
                <a:gd name="connsiteX1" fmla="*/ 0 w 147637"/>
                <a:gd name="connsiteY1" fmla="*/ 0 h 105727"/>
                <a:gd name="connsiteX2" fmla="*/ 39052 w 147637"/>
                <a:gd name="connsiteY2" fmla="*/ 53340 h 105727"/>
                <a:gd name="connsiteX3" fmla="*/ 0 w 147637"/>
                <a:gd name="connsiteY3" fmla="*/ 105727 h 105727"/>
                <a:gd name="connsiteX4" fmla="*/ 147638 w 147637"/>
                <a:gd name="connsiteY4" fmla="*/ 105727 h 105727"/>
                <a:gd name="connsiteX5" fmla="*/ 147638 w 147637"/>
                <a:gd name="connsiteY5" fmla="*/ 40005 h 105727"/>
                <a:gd name="connsiteX6" fmla="*/ 147638 w 147637"/>
                <a:gd name="connsiteY6" fmla="*/ 105727 h 105727"/>
                <a:gd name="connsiteX7" fmla="*/ 74295 w 147637"/>
                <a:gd name="connsiteY7" fmla="*/ 40005 h 10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7637" h="105727">
                  <a:moveTo>
                    <a:pt x="74295" y="0"/>
                  </a:moveTo>
                  <a:lnTo>
                    <a:pt x="0" y="0"/>
                  </a:lnTo>
                  <a:lnTo>
                    <a:pt x="39052" y="53340"/>
                  </a:lnTo>
                  <a:lnTo>
                    <a:pt x="0" y="105727"/>
                  </a:lnTo>
                  <a:lnTo>
                    <a:pt x="147638" y="105727"/>
                  </a:lnTo>
                  <a:lnTo>
                    <a:pt x="147638" y="40005"/>
                  </a:lnTo>
                  <a:lnTo>
                    <a:pt x="147638" y="105727"/>
                  </a:lnTo>
                  <a:lnTo>
                    <a:pt x="74295" y="4000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7FD5259-1D54-493A-BC0E-4B425C43F621}"/>
                </a:ext>
              </a:extLst>
            </p:cNvPr>
            <p:cNvSpPr/>
            <p:nvPr/>
          </p:nvSpPr>
          <p:spPr>
            <a:xfrm>
              <a:off x="1764393" y="2015067"/>
              <a:ext cx="147637" cy="105727"/>
            </a:xfrm>
            <a:custGeom>
              <a:avLst/>
              <a:gdLst>
                <a:gd name="connsiteX0" fmla="*/ 72390 w 147637"/>
                <a:gd name="connsiteY0" fmla="*/ 0 h 105727"/>
                <a:gd name="connsiteX1" fmla="*/ 147638 w 147637"/>
                <a:gd name="connsiteY1" fmla="*/ 0 h 105727"/>
                <a:gd name="connsiteX2" fmla="*/ 108585 w 147637"/>
                <a:gd name="connsiteY2" fmla="*/ 53340 h 105727"/>
                <a:gd name="connsiteX3" fmla="*/ 147638 w 147637"/>
                <a:gd name="connsiteY3" fmla="*/ 105727 h 105727"/>
                <a:gd name="connsiteX4" fmla="*/ 0 w 147637"/>
                <a:gd name="connsiteY4" fmla="*/ 105727 h 105727"/>
                <a:gd name="connsiteX5" fmla="*/ 0 w 147637"/>
                <a:gd name="connsiteY5" fmla="*/ 40005 h 105727"/>
                <a:gd name="connsiteX6" fmla="*/ 0 w 147637"/>
                <a:gd name="connsiteY6" fmla="*/ 105727 h 105727"/>
                <a:gd name="connsiteX7" fmla="*/ 72390 w 147637"/>
                <a:gd name="connsiteY7" fmla="*/ 40005 h 105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7637" h="105727">
                  <a:moveTo>
                    <a:pt x="72390" y="0"/>
                  </a:moveTo>
                  <a:lnTo>
                    <a:pt x="147638" y="0"/>
                  </a:lnTo>
                  <a:lnTo>
                    <a:pt x="108585" y="53340"/>
                  </a:lnTo>
                  <a:lnTo>
                    <a:pt x="147638" y="105727"/>
                  </a:lnTo>
                  <a:lnTo>
                    <a:pt x="0" y="105727"/>
                  </a:lnTo>
                  <a:lnTo>
                    <a:pt x="0" y="40005"/>
                  </a:lnTo>
                  <a:lnTo>
                    <a:pt x="0" y="105727"/>
                  </a:lnTo>
                  <a:lnTo>
                    <a:pt x="72390" y="4000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" name="Graphic 47">
            <a:extLst>
              <a:ext uri="{FF2B5EF4-FFF2-40B4-BE49-F238E27FC236}">
                <a16:creationId xmlns:a16="http://schemas.microsoft.com/office/drawing/2014/main" id="{777DB6EB-53CF-4A52-8BBF-2DF3E3CACD0B}"/>
              </a:ext>
            </a:extLst>
          </p:cNvPr>
          <p:cNvGrpSpPr/>
          <p:nvPr/>
        </p:nvGrpSpPr>
        <p:grpSpPr>
          <a:xfrm>
            <a:off x="9940250" y="1635941"/>
            <a:ext cx="571500" cy="663923"/>
            <a:chOff x="9940250" y="1635941"/>
            <a:chExt cx="571500" cy="663923"/>
          </a:xfrm>
          <a:noFill/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137027C-2824-4B71-A597-A48E768C0A97}"/>
                </a:ext>
              </a:extLst>
            </p:cNvPr>
            <p:cNvSpPr/>
            <p:nvPr/>
          </p:nvSpPr>
          <p:spPr>
            <a:xfrm>
              <a:off x="10130750" y="1891242"/>
              <a:ext cx="190500" cy="408622"/>
            </a:xfrm>
            <a:custGeom>
              <a:avLst/>
              <a:gdLst>
                <a:gd name="connsiteX0" fmla="*/ 0 w 190500"/>
                <a:gd name="connsiteY0" fmla="*/ 0 h 408622"/>
                <a:gd name="connsiteX1" fmla="*/ 190500 w 190500"/>
                <a:gd name="connsiteY1" fmla="*/ 0 h 408622"/>
                <a:gd name="connsiteX2" fmla="*/ 190500 w 190500"/>
                <a:gd name="connsiteY2" fmla="*/ 408622 h 408622"/>
                <a:gd name="connsiteX3" fmla="*/ 0 w 190500"/>
                <a:gd name="connsiteY3" fmla="*/ 408622 h 408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0" h="408622">
                  <a:moveTo>
                    <a:pt x="0" y="0"/>
                  </a:moveTo>
                  <a:lnTo>
                    <a:pt x="190500" y="0"/>
                  </a:lnTo>
                  <a:lnTo>
                    <a:pt x="190500" y="408622"/>
                  </a:lnTo>
                  <a:lnTo>
                    <a:pt x="0" y="40862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9BF5421-C6C2-40AE-AC88-7FB5CF416A69}"/>
                </a:ext>
              </a:extLst>
            </p:cNvPr>
            <p:cNvSpPr/>
            <p:nvPr/>
          </p:nvSpPr>
          <p:spPr>
            <a:xfrm>
              <a:off x="9940250" y="2019830"/>
              <a:ext cx="190500" cy="280034"/>
            </a:xfrm>
            <a:custGeom>
              <a:avLst/>
              <a:gdLst>
                <a:gd name="connsiteX0" fmla="*/ 0 w 190500"/>
                <a:gd name="connsiteY0" fmla="*/ 0 h 280034"/>
                <a:gd name="connsiteX1" fmla="*/ 190500 w 190500"/>
                <a:gd name="connsiteY1" fmla="*/ 0 h 280034"/>
                <a:gd name="connsiteX2" fmla="*/ 190500 w 190500"/>
                <a:gd name="connsiteY2" fmla="*/ 280035 h 280034"/>
                <a:gd name="connsiteX3" fmla="*/ 0 w 190500"/>
                <a:gd name="connsiteY3" fmla="*/ 280035 h 280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0" h="280034">
                  <a:moveTo>
                    <a:pt x="0" y="0"/>
                  </a:moveTo>
                  <a:lnTo>
                    <a:pt x="190500" y="0"/>
                  </a:lnTo>
                  <a:lnTo>
                    <a:pt x="190500" y="280035"/>
                  </a:lnTo>
                  <a:lnTo>
                    <a:pt x="0" y="28003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EB2BB07-470B-4DA6-80BC-82D653DCACE0}"/>
                </a:ext>
              </a:extLst>
            </p:cNvPr>
            <p:cNvSpPr/>
            <p:nvPr/>
          </p:nvSpPr>
          <p:spPr>
            <a:xfrm>
              <a:off x="10321250" y="2053167"/>
              <a:ext cx="190500" cy="246697"/>
            </a:xfrm>
            <a:custGeom>
              <a:avLst/>
              <a:gdLst>
                <a:gd name="connsiteX0" fmla="*/ 0 w 190500"/>
                <a:gd name="connsiteY0" fmla="*/ 0 h 246697"/>
                <a:gd name="connsiteX1" fmla="*/ 190500 w 190500"/>
                <a:gd name="connsiteY1" fmla="*/ 0 h 246697"/>
                <a:gd name="connsiteX2" fmla="*/ 190500 w 190500"/>
                <a:gd name="connsiteY2" fmla="*/ 246698 h 246697"/>
                <a:gd name="connsiteX3" fmla="*/ 0 w 190500"/>
                <a:gd name="connsiteY3" fmla="*/ 246698 h 24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0" h="246697">
                  <a:moveTo>
                    <a:pt x="0" y="0"/>
                  </a:moveTo>
                  <a:lnTo>
                    <a:pt x="190500" y="0"/>
                  </a:lnTo>
                  <a:lnTo>
                    <a:pt x="190500" y="246698"/>
                  </a:lnTo>
                  <a:lnTo>
                    <a:pt x="0" y="24669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BF60855-9AE4-488C-9457-0E89A313D60E}"/>
                </a:ext>
              </a:extLst>
            </p:cNvPr>
            <p:cNvSpPr/>
            <p:nvPr/>
          </p:nvSpPr>
          <p:spPr>
            <a:xfrm>
              <a:off x="10186947" y="1950297"/>
              <a:ext cx="49530" cy="169545"/>
            </a:xfrm>
            <a:custGeom>
              <a:avLst/>
              <a:gdLst>
                <a:gd name="connsiteX0" fmla="*/ 0 w 49530"/>
                <a:gd name="connsiteY0" fmla="*/ 49530 h 169545"/>
                <a:gd name="connsiteX1" fmla="*/ 49530 w 49530"/>
                <a:gd name="connsiteY1" fmla="*/ 0 h 169545"/>
                <a:gd name="connsiteX2" fmla="*/ 49530 w 49530"/>
                <a:gd name="connsiteY2" fmla="*/ 169545 h 169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530" h="169545">
                  <a:moveTo>
                    <a:pt x="0" y="49530"/>
                  </a:moveTo>
                  <a:lnTo>
                    <a:pt x="49530" y="0"/>
                  </a:lnTo>
                  <a:lnTo>
                    <a:pt x="49530" y="16954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19B1E72-0027-439C-9DAF-99957381C309}"/>
                </a:ext>
              </a:extLst>
            </p:cNvPr>
            <p:cNvSpPr/>
            <p:nvPr/>
          </p:nvSpPr>
          <p:spPr>
            <a:xfrm>
              <a:off x="9977397" y="2072217"/>
              <a:ext cx="116205" cy="175259"/>
            </a:xfrm>
            <a:custGeom>
              <a:avLst/>
              <a:gdLst>
                <a:gd name="connsiteX0" fmla="*/ 0 w 116205"/>
                <a:gd name="connsiteY0" fmla="*/ 58102 h 175259"/>
                <a:gd name="connsiteX1" fmla="*/ 58103 w 116205"/>
                <a:gd name="connsiteY1" fmla="*/ 0 h 175259"/>
                <a:gd name="connsiteX2" fmla="*/ 116205 w 116205"/>
                <a:gd name="connsiteY2" fmla="*/ 58102 h 175259"/>
                <a:gd name="connsiteX3" fmla="*/ 58103 w 116205"/>
                <a:gd name="connsiteY3" fmla="*/ 116205 h 175259"/>
                <a:gd name="connsiteX4" fmla="*/ 58103 w 116205"/>
                <a:gd name="connsiteY4" fmla="*/ 116205 h 175259"/>
                <a:gd name="connsiteX5" fmla="*/ 0 w 116205"/>
                <a:gd name="connsiteY5" fmla="*/ 175260 h 175259"/>
                <a:gd name="connsiteX6" fmla="*/ 116205 w 116205"/>
                <a:gd name="connsiteY6" fmla="*/ 175260 h 175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6205" h="175259">
                  <a:moveTo>
                    <a:pt x="0" y="58102"/>
                  </a:moveTo>
                  <a:cubicBezTo>
                    <a:pt x="0" y="25717"/>
                    <a:pt x="25718" y="0"/>
                    <a:pt x="58103" y="0"/>
                  </a:cubicBezTo>
                  <a:cubicBezTo>
                    <a:pt x="90488" y="0"/>
                    <a:pt x="116205" y="25717"/>
                    <a:pt x="116205" y="58102"/>
                  </a:cubicBezTo>
                  <a:cubicBezTo>
                    <a:pt x="116205" y="90488"/>
                    <a:pt x="90488" y="116205"/>
                    <a:pt x="58103" y="116205"/>
                  </a:cubicBezTo>
                  <a:lnTo>
                    <a:pt x="58103" y="116205"/>
                  </a:lnTo>
                  <a:cubicBezTo>
                    <a:pt x="58103" y="116205"/>
                    <a:pt x="0" y="120967"/>
                    <a:pt x="0" y="175260"/>
                  </a:cubicBezTo>
                  <a:lnTo>
                    <a:pt x="116205" y="17526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522D199-5AA7-4672-9622-829ACACCA6FE}"/>
                </a:ext>
              </a:extLst>
            </p:cNvPr>
            <p:cNvSpPr/>
            <p:nvPr/>
          </p:nvSpPr>
          <p:spPr>
            <a:xfrm>
              <a:off x="10373637" y="2095077"/>
              <a:ext cx="88582" cy="171450"/>
            </a:xfrm>
            <a:custGeom>
              <a:avLst/>
              <a:gdLst>
                <a:gd name="connsiteX0" fmla="*/ 0 w 88582"/>
                <a:gd name="connsiteY0" fmla="*/ 42863 h 171450"/>
                <a:gd name="connsiteX1" fmla="*/ 42863 w 88582"/>
                <a:gd name="connsiteY1" fmla="*/ 0 h 171450"/>
                <a:gd name="connsiteX2" fmla="*/ 85725 w 88582"/>
                <a:gd name="connsiteY2" fmla="*/ 42863 h 171450"/>
                <a:gd name="connsiteX3" fmla="*/ 43815 w 88582"/>
                <a:gd name="connsiteY3" fmla="*/ 85725 h 171450"/>
                <a:gd name="connsiteX4" fmla="*/ 45720 w 88582"/>
                <a:gd name="connsiteY4" fmla="*/ 85725 h 171450"/>
                <a:gd name="connsiteX5" fmla="*/ 88583 w 88582"/>
                <a:gd name="connsiteY5" fmla="*/ 128588 h 171450"/>
                <a:gd name="connsiteX6" fmla="*/ 45720 w 88582"/>
                <a:gd name="connsiteY6" fmla="*/ 171450 h 171450"/>
                <a:gd name="connsiteX7" fmla="*/ 2858 w 88582"/>
                <a:gd name="connsiteY7" fmla="*/ 128588 h 171450"/>
                <a:gd name="connsiteX8" fmla="*/ 2858 w 88582"/>
                <a:gd name="connsiteY8" fmla="*/ 128588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582" h="171450">
                  <a:moveTo>
                    <a:pt x="0" y="42863"/>
                  </a:moveTo>
                  <a:cubicBezTo>
                    <a:pt x="0" y="19050"/>
                    <a:pt x="19050" y="0"/>
                    <a:pt x="42863" y="0"/>
                  </a:cubicBezTo>
                  <a:cubicBezTo>
                    <a:pt x="66675" y="0"/>
                    <a:pt x="85725" y="19050"/>
                    <a:pt x="85725" y="42863"/>
                  </a:cubicBezTo>
                  <a:cubicBezTo>
                    <a:pt x="85725" y="66675"/>
                    <a:pt x="66675" y="85725"/>
                    <a:pt x="43815" y="85725"/>
                  </a:cubicBezTo>
                  <a:lnTo>
                    <a:pt x="45720" y="85725"/>
                  </a:lnTo>
                  <a:cubicBezTo>
                    <a:pt x="69533" y="85725"/>
                    <a:pt x="88583" y="104775"/>
                    <a:pt x="88583" y="128588"/>
                  </a:cubicBezTo>
                  <a:cubicBezTo>
                    <a:pt x="88583" y="152400"/>
                    <a:pt x="69533" y="171450"/>
                    <a:pt x="45720" y="171450"/>
                  </a:cubicBezTo>
                  <a:cubicBezTo>
                    <a:pt x="21908" y="171450"/>
                    <a:pt x="2858" y="152400"/>
                    <a:pt x="2858" y="128588"/>
                  </a:cubicBezTo>
                  <a:lnTo>
                    <a:pt x="2858" y="12858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397C273-6D5C-4820-99A9-6104B78EB71A}"/>
                </a:ext>
              </a:extLst>
            </p:cNvPr>
            <p:cNvSpPr/>
            <p:nvPr/>
          </p:nvSpPr>
          <p:spPr>
            <a:xfrm>
              <a:off x="10177391" y="1635941"/>
              <a:ext cx="100996" cy="124808"/>
            </a:xfrm>
            <a:custGeom>
              <a:avLst/>
              <a:gdLst>
                <a:gd name="connsiteX0" fmla="*/ 100996 w 100996"/>
                <a:gd name="connsiteY0" fmla="*/ 52419 h 124808"/>
                <a:gd name="connsiteX1" fmla="*/ 50514 w 100996"/>
                <a:gd name="connsiteY1" fmla="*/ 124809 h 124808"/>
                <a:gd name="connsiteX2" fmla="*/ 31 w 100996"/>
                <a:gd name="connsiteY2" fmla="*/ 52419 h 124808"/>
                <a:gd name="connsiteX3" fmla="*/ 48609 w 100996"/>
                <a:gd name="connsiteY3" fmla="*/ 31 h 124808"/>
                <a:gd name="connsiteX4" fmla="*/ 100996 w 100996"/>
                <a:gd name="connsiteY4" fmla="*/ 48609 h 124808"/>
                <a:gd name="connsiteX5" fmla="*/ 100996 w 100996"/>
                <a:gd name="connsiteY5" fmla="*/ 52419 h 124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996" h="124808">
                  <a:moveTo>
                    <a:pt x="100996" y="52419"/>
                  </a:moveTo>
                  <a:cubicBezTo>
                    <a:pt x="100996" y="80041"/>
                    <a:pt x="78136" y="124809"/>
                    <a:pt x="50514" y="124809"/>
                  </a:cubicBezTo>
                  <a:cubicBezTo>
                    <a:pt x="22891" y="124809"/>
                    <a:pt x="31" y="80994"/>
                    <a:pt x="31" y="52419"/>
                  </a:cubicBezTo>
                  <a:cubicBezTo>
                    <a:pt x="-921" y="24796"/>
                    <a:pt x="20034" y="984"/>
                    <a:pt x="48609" y="31"/>
                  </a:cubicBezTo>
                  <a:cubicBezTo>
                    <a:pt x="77184" y="-921"/>
                    <a:pt x="100044" y="20034"/>
                    <a:pt x="100996" y="48609"/>
                  </a:cubicBezTo>
                  <a:cubicBezTo>
                    <a:pt x="100996" y="49561"/>
                    <a:pt x="100996" y="50514"/>
                    <a:pt x="100996" y="52419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76BF121-2528-4CEF-89A9-DB6567E756A2}"/>
                </a:ext>
              </a:extLst>
            </p:cNvPr>
            <p:cNvSpPr/>
            <p:nvPr/>
          </p:nvSpPr>
          <p:spPr>
            <a:xfrm>
              <a:off x="10121225" y="1753129"/>
              <a:ext cx="210502" cy="94297"/>
            </a:xfrm>
            <a:custGeom>
              <a:avLst/>
              <a:gdLst>
                <a:gd name="connsiteX0" fmla="*/ 87630 w 210502"/>
                <a:gd name="connsiteY0" fmla="*/ 0 h 94297"/>
                <a:gd name="connsiteX1" fmla="*/ 87630 w 210502"/>
                <a:gd name="connsiteY1" fmla="*/ 23813 h 94297"/>
                <a:gd name="connsiteX2" fmla="*/ 0 w 210502"/>
                <a:gd name="connsiteY2" fmla="*/ 47625 h 94297"/>
                <a:gd name="connsiteX3" fmla="*/ 0 w 210502"/>
                <a:gd name="connsiteY3" fmla="*/ 94298 h 94297"/>
                <a:gd name="connsiteX4" fmla="*/ 210503 w 210502"/>
                <a:gd name="connsiteY4" fmla="*/ 94298 h 94297"/>
                <a:gd name="connsiteX5" fmla="*/ 210503 w 210502"/>
                <a:gd name="connsiteY5" fmla="*/ 47625 h 94297"/>
                <a:gd name="connsiteX6" fmla="*/ 125730 w 210502"/>
                <a:gd name="connsiteY6" fmla="*/ 22860 h 94297"/>
                <a:gd name="connsiteX7" fmla="*/ 125730 w 210502"/>
                <a:gd name="connsiteY7" fmla="*/ 0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0502" h="94297">
                  <a:moveTo>
                    <a:pt x="87630" y="0"/>
                  </a:moveTo>
                  <a:lnTo>
                    <a:pt x="87630" y="23813"/>
                  </a:lnTo>
                  <a:lnTo>
                    <a:pt x="0" y="47625"/>
                  </a:lnTo>
                  <a:lnTo>
                    <a:pt x="0" y="94298"/>
                  </a:lnTo>
                  <a:lnTo>
                    <a:pt x="210503" y="94298"/>
                  </a:lnTo>
                  <a:lnTo>
                    <a:pt x="210503" y="47625"/>
                  </a:lnTo>
                  <a:lnTo>
                    <a:pt x="125730" y="22860"/>
                  </a:lnTo>
                  <a:lnTo>
                    <a:pt x="12573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47" name="Graphic 57">
            <a:extLst>
              <a:ext uri="{FF2B5EF4-FFF2-40B4-BE49-F238E27FC236}">
                <a16:creationId xmlns:a16="http://schemas.microsoft.com/office/drawing/2014/main" id="{848AAF82-A2E6-4D34-B0FF-70C1EF95C999}"/>
              </a:ext>
            </a:extLst>
          </p:cNvPr>
          <p:cNvGrpSpPr/>
          <p:nvPr/>
        </p:nvGrpSpPr>
        <p:grpSpPr>
          <a:xfrm>
            <a:off x="9968825" y="3437957"/>
            <a:ext cx="509587" cy="529590"/>
            <a:chOff x="9968825" y="3437957"/>
            <a:chExt cx="509587" cy="529590"/>
          </a:xfrm>
          <a:noFill/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A60ADEC-CE93-4457-9C3A-0E543B070751}"/>
                </a:ext>
              </a:extLst>
            </p:cNvPr>
            <p:cNvSpPr/>
            <p:nvPr/>
          </p:nvSpPr>
          <p:spPr>
            <a:xfrm>
              <a:off x="10142180" y="3437957"/>
              <a:ext cx="9525" cy="423862"/>
            </a:xfrm>
            <a:custGeom>
              <a:avLst/>
              <a:gdLst>
                <a:gd name="connsiteX0" fmla="*/ 0 w 9525"/>
                <a:gd name="connsiteY0" fmla="*/ 0 h 423862"/>
                <a:gd name="connsiteX1" fmla="*/ 0 w 9525"/>
                <a:gd name="connsiteY1" fmla="*/ 423862 h 423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23862">
                  <a:moveTo>
                    <a:pt x="0" y="0"/>
                  </a:moveTo>
                  <a:lnTo>
                    <a:pt x="0" y="42386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DF30118-D213-4251-9420-8C8CDA02236C}"/>
                </a:ext>
              </a:extLst>
            </p:cNvPr>
            <p:cNvSpPr/>
            <p:nvPr/>
          </p:nvSpPr>
          <p:spPr>
            <a:xfrm>
              <a:off x="10239334" y="3589404"/>
              <a:ext cx="239077" cy="121920"/>
            </a:xfrm>
            <a:custGeom>
              <a:avLst/>
              <a:gdLst>
                <a:gd name="connsiteX0" fmla="*/ 0 w 239077"/>
                <a:gd name="connsiteY0" fmla="*/ 0 h 121920"/>
                <a:gd name="connsiteX1" fmla="*/ 239077 w 239077"/>
                <a:gd name="connsiteY1" fmla="*/ 0 h 121920"/>
                <a:gd name="connsiteX2" fmla="*/ 162877 w 239077"/>
                <a:gd name="connsiteY2" fmla="*/ 64770 h 121920"/>
                <a:gd name="connsiteX3" fmla="*/ 239077 w 239077"/>
                <a:gd name="connsiteY3" fmla="*/ 121920 h 121920"/>
                <a:gd name="connsiteX4" fmla="*/ 0 w 239077"/>
                <a:gd name="connsiteY4" fmla="*/ 121920 h 12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077" h="121920">
                  <a:moveTo>
                    <a:pt x="0" y="0"/>
                  </a:moveTo>
                  <a:lnTo>
                    <a:pt x="239077" y="0"/>
                  </a:lnTo>
                  <a:lnTo>
                    <a:pt x="162877" y="64770"/>
                  </a:lnTo>
                  <a:lnTo>
                    <a:pt x="239077" y="121920"/>
                  </a:lnTo>
                  <a:lnTo>
                    <a:pt x="0" y="12192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8653DED-21AC-415C-8EE4-EDD61C5E070C}"/>
                </a:ext>
              </a:extLst>
            </p:cNvPr>
            <p:cNvSpPr/>
            <p:nvPr/>
          </p:nvSpPr>
          <p:spPr>
            <a:xfrm>
              <a:off x="10142180" y="3493202"/>
              <a:ext cx="191452" cy="218122"/>
            </a:xfrm>
            <a:custGeom>
              <a:avLst/>
              <a:gdLst>
                <a:gd name="connsiteX0" fmla="*/ 0 w 191452"/>
                <a:gd name="connsiteY0" fmla="*/ 0 h 218122"/>
                <a:gd name="connsiteX1" fmla="*/ 191452 w 191452"/>
                <a:gd name="connsiteY1" fmla="*/ 0 h 218122"/>
                <a:gd name="connsiteX2" fmla="*/ 97155 w 191452"/>
                <a:gd name="connsiteY2" fmla="*/ 96202 h 218122"/>
                <a:gd name="connsiteX3" fmla="*/ 97155 w 191452"/>
                <a:gd name="connsiteY3" fmla="*/ 218123 h 218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1452" h="218122">
                  <a:moveTo>
                    <a:pt x="0" y="0"/>
                  </a:moveTo>
                  <a:lnTo>
                    <a:pt x="191452" y="0"/>
                  </a:lnTo>
                  <a:lnTo>
                    <a:pt x="97155" y="96202"/>
                  </a:lnTo>
                  <a:lnTo>
                    <a:pt x="97155" y="21812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648578D-4ADB-4982-A85E-26D896986D77}"/>
                </a:ext>
              </a:extLst>
            </p:cNvPr>
            <p:cNvSpPr/>
            <p:nvPr/>
          </p:nvSpPr>
          <p:spPr>
            <a:xfrm>
              <a:off x="10333632" y="3493202"/>
              <a:ext cx="9525" cy="96202"/>
            </a:xfrm>
            <a:custGeom>
              <a:avLst/>
              <a:gdLst>
                <a:gd name="connsiteX0" fmla="*/ 0 w 9525"/>
                <a:gd name="connsiteY0" fmla="*/ 0 h 96202"/>
                <a:gd name="connsiteX1" fmla="*/ 0 w 9525"/>
                <a:gd name="connsiteY1" fmla="*/ 96202 h 96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6202">
                  <a:moveTo>
                    <a:pt x="0" y="0"/>
                  </a:moveTo>
                  <a:lnTo>
                    <a:pt x="0" y="9620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9FC4662-DC94-44FA-B510-FFACCA908E25}"/>
                </a:ext>
              </a:extLst>
            </p:cNvPr>
            <p:cNvSpPr/>
            <p:nvPr/>
          </p:nvSpPr>
          <p:spPr>
            <a:xfrm>
              <a:off x="10142180" y="3609407"/>
              <a:ext cx="95250" cy="9525"/>
            </a:xfrm>
            <a:custGeom>
              <a:avLst/>
              <a:gdLst>
                <a:gd name="connsiteX0" fmla="*/ 0 w 95250"/>
                <a:gd name="connsiteY0" fmla="*/ 0 h 9525"/>
                <a:gd name="connsiteX1" fmla="*/ 95250 w 952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0" h="9525">
                  <a:moveTo>
                    <a:pt x="0" y="0"/>
                  </a:moveTo>
                  <a:lnTo>
                    <a:pt x="9525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2837735-20B5-4A59-A4BF-09610757A005}"/>
                </a:ext>
              </a:extLst>
            </p:cNvPr>
            <p:cNvSpPr/>
            <p:nvPr/>
          </p:nvSpPr>
          <p:spPr>
            <a:xfrm>
              <a:off x="10032642" y="3861820"/>
              <a:ext cx="219075" cy="43814"/>
            </a:xfrm>
            <a:custGeom>
              <a:avLst/>
              <a:gdLst>
                <a:gd name="connsiteX0" fmla="*/ 0 w 219075"/>
                <a:gd name="connsiteY0" fmla="*/ 0 h 43814"/>
                <a:gd name="connsiteX1" fmla="*/ 219075 w 219075"/>
                <a:gd name="connsiteY1" fmla="*/ 0 h 43814"/>
                <a:gd name="connsiteX2" fmla="*/ 219075 w 219075"/>
                <a:gd name="connsiteY2" fmla="*/ 43815 h 43814"/>
                <a:gd name="connsiteX3" fmla="*/ 0 w 219075"/>
                <a:gd name="connsiteY3" fmla="*/ 43815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5" h="43814">
                  <a:moveTo>
                    <a:pt x="0" y="0"/>
                  </a:moveTo>
                  <a:lnTo>
                    <a:pt x="219075" y="0"/>
                  </a:lnTo>
                  <a:lnTo>
                    <a:pt x="219075" y="43815"/>
                  </a:lnTo>
                  <a:lnTo>
                    <a:pt x="0" y="4381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718E1B0-B7B4-48D8-80C0-DD05E083BBFD}"/>
                </a:ext>
              </a:extLst>
            </p:cNvPr>
            <p:cNvSpPr/>
            <p:nvPr/>
          </p:nvSpPr>
          <p:spPr>
            <a:xfrm>
              <a:off x="9968825" y="3905635"/>
              <a:ext cx="346709" cy="61912"/>
            </a:xfrm>
            <a:custGeom>
              <a:avLst/>
              <a:gdLst>
                <a:gd name="connsiteX0" fmla="*/ 0 w 346709"/>
                <a:gd name="connsiteY0" fmla="*/ 0 h 61912"/>
                <a:gd name="connsiteX1" fmla="*/ 346710 w 346709"/>
                <a:gd name="connsiteY1" fmla="*/ 0 h 61912"/>
                <a:gd name="connsiteX2" fmla="*/ 346710 w 346709"/>
                <a:gd name="connsiteY2" fmla="*/ 61913 h 61912"/>
                <a:gd name="connsiteX3" fmla="*/ 0 w 346709"/>
                <a:gd name="connsiteY3" fmla="*/ 61913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6709" h="61912">
                  <a:moveTo>
                    <a:pt x="0" y="0"/>
                  </a:moveTo>
                  <a:lnTo>
                    <a:pt x="346710" y="0"/>
                  </a:lnTo>
                  <a:lnTo>
                    <a:pt x="346710" y="61913"/>
                  </a:lnTo>
                  <a:lnTo>
                    <a:pt x="0" y="6191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67" name="Graphic 67">
            <a:extLst>
              <a:ext uri="{FF2B5EF4-FFF2-40B4-BE49-F238E27FC236}">
                <a16:creationId xmlns:a16="http://schemas.microsoft.com/office/drawing/2014/main" id="{BE5EB1B0-5C67-4548-AF12-7F56E43115FD}"/>
              </a:ext>
            </a:extLst>
          </p:cNvPr>
          <p:cNvGrpSpPr/>
          <p:nvPr/>
        </p:nvGrpSpPr>
        <p:grpSpPr>
          <a:xfrm>
            <a:off x="9940250" y="5133337"/>
            <a:ext cx="573405" cy="610477"/>
            <a:chOff x="9940250" y="5133337"/>
            <a:chExt cx="573405" cy="610477"/>
          </a:xfrm>
          <a:noFill/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F0AD13C-79E5-42E2-B1CC-ED665D7EC76D}"/>
                </a:ext>
              </a:extLst>
            </p:cNvPr>
            <p:cNvSpPr/>
            <p:nvPr/>
          </p:nvSpPr>
          <p:spPr>
            <a:xfrm>
              <a:off x="9940250" y="5369482"/>
              <a:ext cx="350519" cy="374332"/>
            </a:xfrm>
            <a:custGeom>
              <a:avLst/>
              <a:gdLst>
                <a:gd name="connsiteX0" fmla="*/ 0 w 350519"/>
                <a:gd name="connsiteY0" fmla="*/ 374333 h 374332"/>
                <a:gd name="connsiteX1" fmla="*/ 175260 w 350519"/>
                <a:gd name="connsiteY1" fmla="*/ 0 h 374332"/>
                <a:gd name="connsiteX2" fmla="*/ 350520 w 350519"/>
                <a:gd name="connsiteY2" fmla="*/ 374333 h 374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0519" h="374332">
                  <a:moveTo>
                    <a:pt x="0" y="374333"/>
                  </a:moveTo>
                  <a:lnTo>
                    <a:pt x="175260" y="0"/>
                  </a:lnTo>
                  <a:lnTo>
                    <a:pt x="350520" y="37433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E942634-5ACA-494F-8990-A33C4E3FDB35}"/>
                </a:ext>
              </a:extLst>
            </p:cNvPr>
            <p:cNvSpPr/>
            <p:nvPr/>
          </p:nvSpPr>
          <p:spPr>
            <a:xfrm>
              <a:off x="10106937" y="5288520"/>
              <a:ext cx="406717" cy="455295"/>
            </a:xfrm>
            <a:custGeom>
              <a:avLst/>
              <a:gdLst>
                <a:gd name="connsiteX0" fmla="*/ 0 w 406717"/>
                <a:gd name="connsiteY0" fmla="*/ 455295 h 455295"/>
                <a:gd name="connsiteX1" fmla="*/ 183833 w 406717"/>
                <a:gd name="connsiteY1" fmla="*/ 455295 h 455295"/>
                <a:gd name="connsiteX2" fmla="*/ 406718 w 406717"/>
                <a:gd name="connsiteY2" fmla="*/ 455295 h 455295"/>
                <a:gd name="connsiteX3" fmla="*/ 203835 w 406717"/>
                <a:gd name="connsiteY3" fmla="*/ 0 h 455295"/>
                <a:gd name="connsiteX4" fmla="*/ 89535 w 406717"/>
                <a:gd name="connsiteY4" fmla="*/ 255270 h 455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717" h="455295">
                  <a:moveTo>
                    <a:pt x="0" y="455295"/>
                  </a:moveTo>
                  <a:lnTo>
                    <a:pt x="183833" y="455295"/>
                  </a:lnTo>
                  <a:lnTo>
                    <a:pt x="406718" y="455295"/>
                  </a:lnTo>
                  <a:lnTo>
                    <a:pt x="203835" y="0"/>
                  </a:lnTo>
                  <a:lnTo>
                    <a:pt x="89535" y="25527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9B5AFEF-3C7F-4FC1-90EF-3252D7C5ED02}"/>
                </a:ext>
              </a:extLst>
            </p:cNvPr>
            <p:cNvSpPr/>
            <p:nvPr/>
          </p:nvSpPr>
          <p:spPr>
            <a:xfrm>
              <a:off x="10066932" y="5470447"/>
              <a:ext cx="96202" cy="15239"/>
            </a:xfrm>
            <a:custGeom>
              <a:avLst/>
              <a:gdLst>
                <a:gd name="connsiteX0" fmla="*/ 0 w 96202"/>
                <a:gd name="connsiteY0" fmla="*/ 1905 h 15239"/>
                <a:gd name="connsiteX1" fmla="*/ 22860 w 96202"/>
                <a:gd name="connsiteY1" fmla="*/ 15240 h 15239"/>
                <a:gd name="connsiteX2" fmla="*/ 48577 w 96202"/>
                <a:gd name="connsiteY2" fmla="*/ 0 h 15239"/>
                <a:gd name="connsiteX3" fmla="*/ 73343 w 96202"/>
                <a:gd name="connsiteY3" fmla="*/ 15240 h 15239"/>
                <a:gd name="connsiteX4" fmla="*/ 96202 w 96202"/>
                <a:gd name="connsiteY4" fmla="*/ 1905 h 1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202" h="15239">
                  <a:moveTo>
                    <a:pt x="0" y="1905"/>
                  </a:moveTo>
                  <a:lnTo>
                    <a:pt x="22860" y="15240"/>
                  </a:lnTo>
                  <a:lnTo>
                    <a:pt x="48577" y="0"/>
                  </a:lnTo>
                  <a:lnTo>
                    <a:pt x="73343" y="15240"/>
                  </a:lnTo>
                  <a:lnTo>
                    <a:pt x="96202" y="190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89402BC-A3E2-45AE-949C-53B1F2E847B5}"/>
                </a:ext>
              </a:extLst>
            </p:cNvPr>
            <p:cNvSpPr/>
            <p:nvPr/>
          </p:nvSpPr>
          <p:spPr>
            <a:xfrm>
              <a:off x="10259337" y="5401867"/>
              <a:ext cx="102870" cy="14287"/>
            </a:xfrm>
            <a:custGeom>
              <a:avLst/>
              <a:gdLst>
                <a:gd name="connsiteX0" fmla="*/ 0 w 102870"/>
                <a:gd name="connsiteY0" fmla="*/ 1905 h 14287"/>
                <a:gd name="connsiteX1" fmla="*/ 23813 w 102870"/>
                <a:gd name="connsiteY1" fmla="*/ 14288 h 14287"/>
                <a:gd name="connsiteX2" fmla="*/ 51435 w 102870"/>
                <a:gd name="connsiteY2" fmla="*/ 0 h 14287"/>
                <a:gd name="connsiteX3" fmla="*/ 78105 w 102870"/>
                <a:gd name="connsiteY3" fmla="*/ 14288 h 14287"/>
                <a:gd name="connsiteX4" fmla="*/ 102870 w 102870"/>
                <a:gd name="connsiteY4" fmla="*/ 1905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870" h="14287">
                  <a:moveTo>
                    <a:pt x="0" y="1905"/>
                  </a:moveTo>
                  <a:lnTo>
                    <a:pt x="23813" y="14288"/>
                  </a:lnTo>
                  <a:lnTo>
                    <a:pt x="51435" y="0"/>
                  </a:lnTo>
                  <a:lnTo>
                    <a:pt x="78105" y="14288"/>
                  </a:lnTo>
                  <a:lnTo>
                    <a:pt x="102870" y="190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973F15A-1785-48B2-9746-DE73A21BFF6F}"/>
                </a:ext>
              </a:extLst>
            </p:cNvPr>
            <p:cNvSpPr/>
            <p:nvPr/>
          </p:nvSpPr>
          <p:spPr>
            <a:xfrm>
              <a:off x="10310772" y="5142787"/>
              <a:ext cx="9525" cy="162877"/>
            </a:xfrm>
            <a:custGeom>
              <a:avLst/>
              <a:gdLst>
                <a:gd name="connsiteX0" fmla="*/ 0 w 9525"/>
                <a:gd name="connsiteY0" fmla="*/ 0 h 162877"/>
                <a:gd name="connsiteX1" fmla="*/ 0 w 9525"/>
                <a:gd name="connsiteY1" fmla="*/ 162878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62877">
                  <a:moveTo>
                    <a:pt x="0" y="0"/>
                  </a:moveTo>
                  <a:lnTo>
                    <a:pt x="0" y="16287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0109641-3B8A-4855-9533-2FDB2BE3B245}"/>
                </a:ext>
              </a:extLst>
            </p:cNvPr>
            <p:cNvSpPr/>
            <p:nvPr/>
          </p:nvSpPr>
          <p:spPr>
            <a:xfrm>
              <a:off x="10310772" y="5133337"/>
              <a:ext cx="145732" cy="123299"/>
            </a:xfrm>
            <a:custGeom>
              <a:avLst/>
              <a:gdLst>
                <a:gd name="connsiteX0" fmla="*/ 145733 w 145732"/>
                <a:gd name="connsiteY0" fmla="*/ 114225 h 123299"/>
                <a:gd name="connsiteX1" fmla="*/ 0 w 145732"/>
                <a:gd name="connsiteY1" fmla="*/ 114225 h 123299"/>
                <a:gd name="connsiteX2" fmla="*/ 0 w 145732"/>
                <a:gd name="connsiteY2" fmla="*/ 9450 h 123299"/>
                <a:gd name="connsiteX3" fmla="*/ 145733 w 145732"/>
                <a:gd name="connsiteY3" fmla="*/ 9450 h 123299"/>
                <a:gd name="connsiteX4" fmla="*/ 145733 w 145732"/>
                <a:gd name="connsiteY4" fmla="*/ 114225 h 123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732" h="123299">
                  <a:moveTo>
                    <a:pt x="145733" y="114225"/>
                  </a:moveTo>
                  <a:cubicBezTo>
                    <a:pt x="97155" y="82793"/>
                    <a:pt x="48577" y="145658"/>
                    <a:pt x="0" y="114225"/>
                  </a:cubicBezTo>
                  <a:lnTo>
                    <a:pt x="0" y="9450"/>
                  </a:lnTo>
                  <a:cubicBezTo>
                    <a:pt x="48577" y="40883"/>
                    <a:pt x="96202" y="-22935"/>
                    <a:pt x="145733" y="9450"/>
                  </a:cubicBezTo>
                  <a:lnTo>
                    <a:pt x="145733" y="11422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7" name="Graphic 41">
            <a:extLst>
              <a:ext uri="{FF2B5EF4-FFF2-40B4-BE49-F238E27FC236}">
                <a16:creationId xmlns:a16="http://schemas.microsoft.com/office/drawing/2014/main" id="{CAE8B1A3-CAFD-4515-B8CE-17166C4B3C54}"/>
              </a:ext>
            </a:extLst>
          </p:cNvPr>
          <p:cNvGrpSpPr/>
          <p:nvPr/>
        </p:nvGrpSpPr>
        <p:grpSpPr>
          <a:xfrm>
            <a:off x="3440216" y="1685502"/>
            <a:ext cx="595190" cy="571875"/>
            <a:chOff x="3440216" y="1685502"/>
            <a:chExt cx="595190" cy="571875"/>
          </a:xfrm>
          <a:noFill/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40996B0-EA7B-4D95-A1D7-B4D5B3C1B3CF}"/>
                </a:ext>
              </a:extLst>
            </p:cNvPr>
            <p:cNvSpPr/>
            <p:nvPr/>
          </p:nvSpPr>
          <p:spPr>
            <a:xfrm>
              <a:off x="3440216" y="2028402"/>
              <a:ext cx="595190" cy="228975"/>
            </a:xfrm>
            <a:custGeom>
              <a:avLst/>
              <a:gdLst>
                <a:gd name="connsiteX0" fmla="*/ 282893 w 595190"/>
                <a:gd name="connsiteY0" fmla="*/ 88583 h 228975"/>
                <a:gd name="connsiteX1" fmla="*/ 357187 w 595190"/>
                <a:gd name="connsiteY1" fmla="*/ 129540 h 228975"/>
                <a:gd name="connsiteX2" fmla="*/ 563880 w 595190"/>
                <a:gd name="connsiteY2" fmla="*/ 1905 h 228975"/>
                <a:gd name="connsiteX3" fmla="*/ 571500 w 595190"/>
                <a:gd name="connsiteY3" fmla="*/ 0 h 228975"/>
                <a:gd name="connsiteX4" fmla="*/ 592455 w 595190"/>
                <a:gd name="connsiteY4" fmla="*/ 16193 h 228975"/>
                <a:gd name="connsiteX5" fmla="*/ 594360 w 595190"/>
                <a:gd name="connsiteY5" fmla="*/ 24765 h 228975"/>
                <a:gd name="connsiteX6" fmla="*/ 583883 w 595190"/>
                <a:gd name="connsiteY6" fmla="*/ 53340 h 228975"/>
                <a:gd name="connsiteX7" fmla="*/ 365760 w 595190"/>
                <a:gd name="connsiteY7" fmla="*/ 215265 h 228975"/>
                <a:gd name="connsiteX8" fmla="*/ 345758 w 595190"/>
                <a:gd name="connsiteY8" fmla="*/ 224790 h 228975"/>
                <a:gd name="connsiteX9" fmla="*/ 335280 w 595190"/>
                <a:gd name="connsiteY9" fmla="*/ 227648 h 228975"/>
                <a:gd name="connsiteX10" fmla="*/ 314325 w 595190"/>
                <a:gd name="connsiteY10" fmla="*/ 226695 h 228975"/>
                <a:gd name="connsiteX11" fmla="*/ 98107 w 595190"/>
                <a:gd name="connsiteY11" fmla="*/ 155258 h 228975"/>
                <a:gd name="connsiteX12" fmla="*/ 68580 w 595190"/>
                <a:gd name="connsiteY12" fmla="*/ 157163 h 228975"/>
                <a:gd name="connsiteX13" fmla="*/ 0 w 595190"/>
                <a:gd name="connsiteY13" fmla="*/ 192405 h 228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5190" h="228975">
                  <a:moveTo>
                    <a:pt x="282893" y="88583"/>
                  </a:moveTo>
                  <a:lnTo>
                    <a:pt x="357187" y="129540"/>
                  </a:lnTo>
                  <a:lnTo>
                    <a:pt x="563880" y="1905"/>
                  </a:lnTo>
                  <a:cubicBezTo>
                    <a:pt x="565785" y="953"/>
                    <a:pt x="568643" y="0"/>
                    <a:pt x="571500" y="0"/>
                  </a:cubicBezTo>
                  <a:cubicBezTo>
                    <a:pt x="581978" y="0"/>
                    <a:pt x="590550" y="6668"/>
                    <a:pt x="592455" y="16193"/>
                  </a:cubicBezTo>
                  <a:lnTo>
                    <a:pt x="594360" y="24765"/>
                  </a:lnTo>
                  <a:cubicBezTo>
                    <a:pt x="597218" y="35243"/>
                    <a:pt x="592455" y="46673"/>
                    <a:pt x="583883" y="53340"/>
                  </a:cubicBezTo>
                  <a:lnTo>
                    <a:pt x="365760" y="215265"/>
                  </a:lnTo>
                  <a:cubicBezTo>
                    <a:pt x="360045" y="220028"/>
                    <a:pt x="352425" y="222885"/>
                    <a:pt x="345758" y="224790"/>
                  </a:cubicBezTo>
                  <a:lnTo>
                    <a:pt x="335280" y="227648"/>
                  </a:lnTo>
                  <a:cubicBezTo>
                    <a:pt x="328612" y="229553"/>
                    <a:pt x="320993" y="229553"/>
                    <a:pt x="314325" y="226695"/>
                  </a:cubicBezTo>
                  <a:lnTo>
                    <a:pt x="98107" y="155258"/>
                  </a:lnTo>
                  <a:cubicBezTo>
                    <a:pt x="88582" y="152400"/>
                    <a:pt x="77152" y="152400"/>
                    <a:pt x="68580" y="157163"/>
                  </a:cubicBezTo>
                  <a:lnTo>
                    <a:pt x="0" y="19240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129CBA4E-554C-446B-9EC5-531CE7970AF5}"/>
                </a:ext>
              </a:extLst>
            </p:cNvPr>
            <p:cNvSpPr/>
            <p:nvPr/>
          </p:nvSpPr>
          <p:spPr>
            <a:xfrm>
              <a:off x="3457361" y="2028981"/>
              <a:ext cx="412512" cy="88003"/>
            </a:xfrm>
            <a:custGeom>
              <a:avLst/>
              <a:gdLst>
                <a:gd name="connsiteX0" fmla="*/ 0 w 412512"/>
                <a:gd name="connsiteY0" fmla="*/ 49904 h 88003"/>
                <a:gd name="connsiteX1" fmla="*/ 139065 w 412512"/>
                <a:gd name="connsiteY1" fmla="*/ 2279 h 88003"/>
                <a:gd name="connsiteX2" fmla="*/ 157163 w 412512"/>
                <a:gd name="connsiteY2" fmla="*/ 374 h 88003"/>
                <a:gd name="connsiteX3" fmla="*/ 395288 w 412512"/>
                <a:gd name="connsiteY3" fmla="*/ 30854 h 88003"/>
                <a:gd name="connsiteX4" fmla="*/ 412433 w 412512"/>
                <a:gd name="connsiteY4" fmla="*/ 52761 h 88003"/>
                <a:gd name="connsiteX5" fmla="*/ 411480 w 412512"/>
                <a:gd name="connsiteY5" fmla="*/ 65144 h 88003"/>
                <a:gd name="connsiteX6" fmla="*/ 389573 w 412512"/>
                <a:gd name="connsiteY6" fmla="*/ 86099 h 88003"/>
                <a:gd name="connsiteX7" fmla="*/ 265748 w 412512"/>
                <a:gd name="connsiteY7" fmla="*/ 88004 h 88003"/>
                <a:gd name="connsiteX8" fmla="*/ 215265 w 412512"/>
                <a:gd name="connsiteY8" fmla="*/ 86099 h 88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2512" h="88003">
                  <a:moveTo>
                    <a:pt x="0" y="49904"/>
                  </a:moveTo>
                  <a:lnTo>
                    <a:pt x="139065" y="2279"/>
                  </a:lnTo>
                  <a:cubicBezTo>
                    <a:pt x="144780" y="374"/>
                    <a:pt x="151448" y="-579"/>
                    <a:pt x="157163" y="374"/>
                  </a:cubicBezTo>
                  <a:lnTo>
                    <a:pt x="395288" y="30854"/>
                  </a:lnTo>
                  <a:cubicBezTo>
                    <a:pt x="405765" y="31806"/>
                    <a:pt x="413385" y="42284"/>
                    <a:pt x="412433" y="52761"/>
                  </a:cubicBezTo>
                  <a:lnTo>
                    <a:pt x="411480" y="65144"/>
                  </a:lnTo>
                  <a:cubicBezTo>
                    <a:pt x="410528" y="76574"/>
                    <a:pt x="401003" y="86099"/>
                    <a:pt x="389573" y="86099"/>
                  </a:cubicBezTo>
                  <a:lnTo>
                    <a:pt x="265748" y="88004"/>
                  </a:lnTo>
                  <a:lnTo>
                    <a:pt x="215265" y="86099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BDFCCCB-652F-435E-B4E4-D59A74CCA422}"/>
                </a:ext>
              </a:extLst>
            </p:cNvPr>
            <p:cNvSpPr/>
            <p:nvPr/>
          </p:nvSpPr>
          <p:spPr>
            <a:xfrm>
              <a:off x="3843123" y="2020306"/>
              <a:ext cx="126682" cy="38576"/>
            </a:xfrm>
            <a:custGeom>
              <a:avLst/>
              <a:gdLst>
                <a:gd name="connsiteX0" fmla="*/ 0 w 126682"/>
                <a:gd name="connsiteY0" fmla="*/ 38576 h 38576"/>
                <a:gd name="connsiteX1" fmla="*/ 92392 w 126682"/>
                <a:gd name="connsiteY1" fmla="*/ 1429 h 38576"/>
                <a:gd name="connsiteX2" fmla="*/ 107633 w 126682"/>
                <a:gd name="connsiteY2" fmla="*/ 1429 h 38576"/>
                <a:gd name="connsiteX3" fmla="*/ 107633 w 126682"/>
                <a:gd name="connsiteY3" fmla="*/ 1429 h 38576"/>
                <a:gd name="connsiteX4" fmla="*/ 126683 w 126682"/>
                <a:gd name="connsiteY4" fmla="*/ 28099 h 38576"/>
                <a:gd name="connsiteX5" fmla="*/ 126683 w 126682"/>
                <a:gd name="connsiteY5" fmla="*/ 30956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682" h="38576">
                  <a:moveTo>
                    <a:pt x="0" y="38576"/>
                  </a:moveTo>
                  <a:lnTo>
                    <a:pt x="92392" y="1429"/>
                  </a:lnTo>
                  <a:cubicBezTo>
                    <a:pt x="97155" y="-476"/>
                    <a:pt x="102870" y="-476"/>
                    <a:pt x="107633" y="1429"/>
                  </a:cubicBezTo>
                  <a:lnTo>
                    <a:pt x="107633" y="1429"/>
                  </a:lnTo>
                  <a:cubicBezTo>
                    <a:pt x="119063" y="5239"/>
                    <a:pt x="126683" y="15716"/>
                    <a:pt x="126683" y="28099"/>
                  </a:cubicBezTo>
                  <a:lnTo>
                    <a:pt x="126683" y="30956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E33EE74-B62A-4FFD-BD11-69A6823EC67B}"/>
                </a:ext>
              </a:extLst>
            </p:cNvPr>
            <p:cNvSpPr/>
            <p:nvPr/>
          </p:nvSpPr>
          <p:spPr>
            <a:xfrm>
              <a:off x="3662148" y="1760749"/>
              <a:ext cx="158114" cy="149542"/>
            </a:xfrm>
            <a:custGeom>
              <a:avLst/>
              <a:gdLst>
                <a:gd name="connsiteX0" fmla="*/ 79057 w 158114"/>
                <a:gd name="connsiteY0" fmla="*/ 0 h 149542"/>
                <a:gd name="connsiteX1" fmla="*/ 98107 w 158114"/>
                <a:gd name="connsiteY1" fmla="*/ 57150 h 149542"/>
                <a:gd name="connsiteX2" fmla="*/ 158115 w 158114"/>
                <a:gd name="connsiteY2" fmla="*/ 57150 h 149542"/>
                <a:gd name="connsiteX3" fmla="*/ 109538 w 158114"/>
                <a:gd name="connsiteY3" fmla="*/ 92393 h 149542"/>
                <a:gd name="connsiteX4" fmla="*/ 127635 w 158114"/>
                <a:gd name="connsiteY4" fmla="*/ 149543 h 149542"/>
                <a:gd name="connsiteX5" fmla="*/ 79057 w 158114"/>
                <a:gd name="connsiteY5" fmla="*/ 114300 h 149542"/>
                <a:gd name="connsiteX6" fmla="*/ 30480 w 158114"/>
                <a:gd name="connsiteY6" fmla="*/ 149543 h 149542"/>
                <a:gd name="connsiteX7" fmla="*/ 48577 w 158114"/>
                <a:gd name="connsiteY7" fmla="*/ 92393 h 149542"/>
                <a:gd name="connsiteX8" fmla="*/ 0 w 158114"/>
                <a:gd name="connsiteY8" fmla="*/ 57150 h 149542"/>
                <a:gd name="connsiteX9" fmla="*/ 60007 w 158114"/>
                <a:gd name="connsiteY9" fmla="*/ 5715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8114" h="149542">
                  <a:moveTo>
                    <a:pt x="79057" y="0"/>
                  </a:moveTo>
                  <a:lnTo>
                    <a:pt x="98107" y="57150"/>
                  </a:lnTo>
                  <a:lnTo>
                    <a:pt x="158115" y="57150"/>
                  </a:lnTo>
                  <a:lnTo>
                    <a:pt x="109538" y="92393"/>
                  </a:lnTo>
                  <a:lnTo>
                    <a:pt x="127635" y="149543"/>
                  </a:lnTo>
                  <a:lnTo>
                    <a:pt x="79057" y="114300"/>
                  </a:lnTo>
                  <a:lnTo>
                    <a:pt x="30480" y="149543"/>
                  </a:lnTo>
                  <a:lnTo>
                    <a:pt x="48577" y="92393"/>
                  </a:lnTo>
                  <a:lnTo>
                    <a:pt x="0" y="57150"/>
                  </a:lnTo>
                  <a:lnTo>
                    <a:pt x="60007" y="5715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C406EE7-DC32-4AE6-AC16-F7FA7FEE5EA8}"/>
                </a:ext>
              </a:extLst>
            </p:cNvPr>
            <p:cNvSpPr/>
            <p:nvPr/>
          </p:nvSpPr>
          <p:spPr>
            <a:xfrm>
              <a:off x="3593568" y="1685502"/>
              <a:ext cx="289559" cy="300989"/>
            </a:xfrm>
            <a:custGeom>
              <a:avLst/>
              <a:gdLst>
                <a:gd name="connsiteX0" fmla="*/ 228600 w 289559"/>
                <a:gd name="connsiteY0" fmla="*/ 275272 h 300989"/>
                <a:gd name="connsiteX1" fmla="*/ 181928 w 289559"/>
                <a:gd name="connsiteY1" fmla="*/ 280035 h 300989"/>
                <a:gd name="connsiteX2" fmla="*/ 139065 w 289559"/>
                <a:gd name="connsiteY2" fmla="*/ 300990 h 300989"/>
                <a:gd name="connsiteX3" fmla="*/ 99060 w 289559"/>
                <a:gd name="connsiteY3" fmla="*/ 277178 h 300989"/>
                <a:gd name="connsiteX4" fmla="*/ 51435 w 289559"/>
                <a:gd name="connsiteY4" fmla="*/ 269558 h 300989"/>
                <a:gd name="connsiteX5" fmla="*/ 33338 w 289559"/>
                <a:gd name="connsiteY5" fmla="*/ 225743 h 300989"/>
                <a:gd name="connsiteX6" fmla="*/ 0 w 289559"/>
                <a:gd name="connsiteY6" fmla="*/ 192405 h 300989"/>
                <a:gd name="connsiteX7" fmla="*/ 10478 w 289559"/>
                <a:gd name="connsiteY7" fmla="*/ 145733 h 300989"/>
                <a:gd name="connsiteX8" fmla="*/ 2857 w 289559"/>
                <a:gd name="connsiteY8" fmla="*/ 99060 h 300989"/>
                <a:gd name="connsiteX9" fmla="*/ 38100 w 289559"/>
                <a:gd name="connsiteY9" fmla="*/ 67627 h 300989"/>
                <a:gd name="connsiteX10" fmla="*/ 60007 w 289559"/>
                <a:gd name="connsiteY10" fmla="*/ 25718 h 300989"/>
                <a:gd name="connsiteX11" fmla="*/ 107632 w 289559"/>
                <a:gd name="connsiteY11" fmla="*/ 20955 h 300989"/>
                <a:gd name="connsiteX12" fmla="*/ 149543 w 289559"/>
                <a:gd name="connsiteY12" fmla="*/ 0 h 300989"/>
                <a:gd name="connsiteX13" fmla="*/ 190500 w 289559"/>
                <a:gd name="connsiteY13" fmla="*/ 23813 h 300989"/>
                <a:gd name="connsiteX14" fmla="*/ 237172 w 289559"/>
                <a:gd name="connsiteY14" fmla="*/ 31432 h 300989"/>
                <a:gd name="connsiteX15" fmla="*/ 256222 w 289559"/>
                <a:gd name="connsiteY15" fmla="*/ 75247 h 300989"/>
                <a:gd name="connsiteX16" fmla="*/ 289560 w 289559"/>
                <a:gd name="connsiteY16" fmla="*/ 108585 h 300989"/>
                <a:gd name="connsiteX17" fmla="*/ 279083 w 289559"/>
                <a:gd name="connsiteY17" fmla="*/ 155258 h 300989"/>
                <a:gd name="connsiteX18" fmla="*/ 285750 w 289559"/>
                <a:gd name="connsiteY18" fmla="*/ 201930 h 300989"/>
                <a:gd name="connsiteX19" fmla="*/ 250508 w 289559"/>
                <a:gd name="connsiteY19" fmla="*/ 233363 h 30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89559" h="300989">
                  <a:moveTo>
                    <a:pt x="228600" y="275272"/>
                  </a:moveTo>
                  <a:lnTo>
                    <a:pt x="181928" y="280035"/>
                  </a:lnTo>
                  <a:lnTo>
                    <a:pt x="139065" y="300990"/>
                  </a:lnTo>
                  <a:lnTo>
                    <a:pt x="99060" y="277178"/>
                  </a:lnTo>
                  <a:lnTo>
                    <a:pt x="51435" y="269558"/>
                  </a:lnTo>
                  <a:lnTo>
                    <a:pt x="33338" y="225743"/>
                  </a:lnTo>
                  <a:lnTo>
                    <a:pt x="0" y="192405"/>
                  </a:lnTo>
                  <a:lnTo>
                    <a:pt x="10478" y="145733"/>
                  </a:lnTo>
                  <a:lnTo>
                    <a:pt x="2857" y="99060"/>
                  </a:lnTo>
                  <a:lnTo>
                    <a:pt x="38100" y="67627"/>
                  </a:lnTo>
                  <a:lnTo>
                    <a:pt x="60007" y="25718"/>
                  </a:lnTo>
                  <a:lnTo>
                    <a:pt x="107632" y="20955"/>
                  </a:lnTo>
                  <a:lnTo>
                    <a:pt x="149543" y="0"/>
                  </a:lnTo>
                  <a:lnTo>
                    <a:pt x="190500" y="23813"/>
                  </a:lnTo>
                  <a:lnTo>
                    <a:pt x="237172" y="31432"/>
                  </a:lnTo>
                  <a:lnTo>
                    <a:pt x="256222" y="75247"/>
                  </a:lnTo>
                  <a:lnTo>
                    <a:pt x="289560" y="108585"/>
                  </a:lnTo>
                  <a:lnTo>
                    <a:pt x="279083" y="155258"/>
                  </a:lnTo>
                  <a:lnTo>
                    <a:pt x="285750" y="201930"/>
                  </a:lnTo>
                  <a:lnTo>
                    <a:pt x="250508" y="23336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5" name="Graphic 43">
            <a:extLst>
              <a:ext uri="{FF2B5EF4-FFF2-40B4-BE49-F238E27FC236}">
                <a16:creationId xmlns:a16="http://schemas.microsoft.com/office/drawing/2014/main" id="{A88FD6A7-7781-4285-A67D-4659E5ABFA03}"/>
              </a:ext>
            </a:extLst>
          </p:cNvPr>
          <p:cNvGrpSpPr/>
          <p:nvPr/>
        </p:nvGrpSpPr>
        <p:grpSpPr>
          <a:xfrm>
            <a:off x="5556094" y="1799802"/>
            <a:ext cx="682942" cy="350519"/>
            <a:chOff x="5556094" y="1799802"/>
            <a:chExt cx="682942" cy="350519"/>
          </a:xfrm>
          <a:noFill/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60EB80C-54AB-4E7B-843A-3C9488CC7BC8}"/>
                </a:ext>
              </a:extLst>
            </p:cNvPr>
            <p:cNvSpPr/>
            <p:nvPr/>
          </p:nvSpPr>
          <p:spPr>
            <a:xfrm>
              <a:off x="5734211" y="1799802"/>
              <a:ext cx="326707" cy="310515"/>
            </a:xfrm>
            <a:custGeom>
              <a:avLst/>
              <a:gdLst>
                <a:gd name="connsiteX0" fmla="*/ 162877 w 326707"/>
                <a:gd name="connsiteY0" fmla="*/ 237172 h 310515"/>
                <a:gd name="connsiteX1" fmla="*/ 62865 w 326707"/>
                <a:gd name="connsiteY1" fmla="*/ 310515 h 310515"/>
                <a:gd name="connsiteX2" fmla="*/ 100965 w 326707"/>
                <a:gd name="connsiteY2" fmla="*/ 191452 h 310515"/>
                <a:gd name="connsiteX3" fmla="*/ 0 w 326707"/>
                <a:gd name="connsiteY3" fmla="*/ 118110 h 310515"/>
                <a:gd name="connsiteX4" fmla="*/ 124777 w 326707"/>
                <a:gd name="connsiteY4" fmla="*/ 118110 h 310515"/>
                <a:gd name="connsiteX5" fmla="*/ 162877 w 326707"/>
                <a:gd name="connsiteY5" fmla="*/ 0 h 310515"/>
                <a:gd name="connsiteX6" fmla="*/ 201930 w 326707"/>
                <a:gd name="connsiteY6" fmla="*/ 118110 h 310515"/>
                <a:gd name="connsiteX7" fmla="*/ 326707 w 326707"/>
                <a:gd name="connsiteY7" fmla="*/ 118110 h 310515"/>
                <a:gd name="connsiteX8" fmla="*/ 225742 w 326707"/>
                <a:gd name="connsiteY8" fmla="*/ 191452 h 310515"/>
                <a:gd name="connsiteX9" fmla="*/ 263842 w 326707"/>
                <a:gd name="connsiteY9" fmla="*/ 310515 h 310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6707" h="310515">
                  <a:moveTo>
                    <a:pt x="162877" y="237172"/>
                  </a:moveTo>
                  <a:lnTo>
                    <a:pt x="62865" y="310515"/>
                  </a:lnTo>
                  <a:lnTo>
                    <a:pt x="100965" y="191452"/>
                  </a:lnTo>
                  <a:lnTo>
                    <a:pt x="0" y="118110"/>
                  </a:lnTo>
                  <a:lnTo>
                    <a:pt x="124777" y="118110"/>
                  </a:lnTo>
                  <a:lnTo>
                    <a:pt x="162877" y="0"/>
                  </a:lnTo>
                  <a:lnTo>
                    <a:pt x="201930" y="118110"/>
                  </a:lnTo>
                  <a:lnTo>
                    <a:pt x="326707" y="118110"/>
                  </a:lnTo>
                  <a:lnTo>
                    <a:pt x="225742" y="191452"/>
                  </a:lnTo>
                  <a:lnTo>
                    <a:pt x="263842" y="31051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2E053CAF-9D82-41C1-A2F4-37E402282419}"/>
                </a:ext>
              </a:extLst>
            </p:cNvPr>
            <p:cNvSpPr/>
            <p:nvPr/>
          </p:nvSpPr>
          <p:spPr>
            <a:xfrm>
              <a:off x="5556094" y="1934104"/>
              <a:ext cx="207644" cy="216217"/>
            </a:xfrm>
            <a:custGeom>
              <a:avLst/>
              <a:gdLst>
                <a:gd name="connsiteX0" fmla="*/ 74295 w 207644"/>
                <a:gd name="connsiteY0" fmla="*/ 0 h 216217"/>
                <a:gd name="connsiteX1" fmla="*/ 77152 w 207644"/>
                <a:gd name="connsiteY1" fmla="*/ 82868 h 216217"/>
                <a:gd name="connsiteX2" fmla="*/ 0 w 207644"/>
                <a:gd name="connsiteY2" fmla="*/ 111443 h 216217"/>
                <a:gd name="connsiteX3" fmla="*/ 79057 w 207644"/>
                <a:gd name="connsiteY3" fmla="*/ 133350 h 216217"/>
                <a:gd name="connsiteX4" fmla="*/ 81915 w 207644"/>
                <a:gd name="connsiteY4" fmla="*/ 216218 h 216217"/>
                <a:gd name="connsiteX5" fmla="*/ 128588 w 207644"/>
                <a:gd name="connsiteY5" fmla="*/ 147638 h 216217"/>
                <a:gd name="connsiteX6" fmla="*/ 207645 w 207644"/>
                <a:gd name="connsiteY6" fmla="*/ 170497 h 216217"/>
                <a:gd name="connsiteX7" fmla="*/ 157163 w 207644"/>
                <a:gd name="connsiteY7" fmla="*/ 105728 h 216217"/>
                <a:gd name="connsiteX8" fmla="*/ 202883 w 207644"/>
                <a:gd name="connsiteY8" fmla="*/ 37148 h 216217"/>
                <a:gd name="connsiteX9" fmla="*/ 125730 w 207644"/>
                <a:gd name="connsiteY9" fmla="*/ 65722 h 216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7644" h="216217">
                  <a:moveTo>
                    <a:pt x="74295" y="0"/>
                  </a:moveTo>
                  <a:lnTo>
                    <a:pt x="77152" y="82868"/>
                  </a:lnTo>
                  <a:lnTo>
                    <a:pt x="0" y="111443"/>
                  </a:lnTo>
                  <a:lnTo>
                    <a:pt x="79057" y="133350"/>
                  </a:lnTo>
                  <a:lnTo>
                    <a:pt x="81915" y="216218"/>
                  </a:lnTo>
                  <a:lnTo>
                    <a:pt x="128588" y="147638"/>
                  </a:lnTo>
                  <a:lnTo>
                    <a:pt x="207645" y="170497"/>
                  </a:lnTo>
                  <a:lnTo>
                    <a:pt x="157163" y="105728"/>
                  </a:lnTo>
                  <a:lnTo>
                    <a:pt x="202883" y="37148"/>
                  </a:lnTo>
                  <a:lnTo>
                    <a:pt x="125730" y="6572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DACFE8D-5FAE-4790-85A8-29594625C209}"/>
                </a:ext>
              </a:extLst>
            </p:cNvPr>
            <p:cNvSpPr/>
            <p:nvPr/>
          </p:nvSpPr>
          <p:spPr>
            <a:xfrm>
              <a:off x="6030439" y="1934104"/>
              <a:ext cx="208597" cy="216217"/>
            </a:xfrm>
            <a:custGeom>
              <a:avLst/>
              <a:gdLst>
                <a:gd name="connsiteX0" fmla="*/ 133350 w 208597"/>
                <a:gd name="connsiteY0" fmla="*/ 0 h 216217"/>
                <a:gd name="connsiteX1" fmla="*/ 130492 w 208597"/>
                <a:gd name="connsiteY1" fmla="*/ 82868 h 216217"/>
                <a:gd name="connsiteX2" fmla="*/ 208598 w 208597"/>
                <a:gd name="connsiteY2" fmla="*/ 111443 h 216217"/>
                <a:gd name="connsiteX3" fmla="*/ 128588 w 208597"/>
                <a:gd name="connsiteY3" fmla="*/ 133350 h 216217"/>
                <a:gd name="connsiteX4" fmla="*/ 125730 w 208597"/>
                <a:gd name="connsiteY4" fmla="*/ 216218 h 216217"/>
                <a:gd name="connsiteX5" fmla="*/ 80010 w 208597"/>
                <a:gd name="connsiteY5" fmla="*/ 147638 h 216217"/>
                <a:gd name="connsiteX6" fmla="*/ 0 w 208597"/>
                <a:gd name="connsiteY6" fmla="*/ 170497 h 216217"/>
                <a:gd name="connsiteX7" fmla="*/ 51435 w 208597"/>
                <a:gd name="connsiteY7" fmla="*/ 105728 h 216217"/>
                <a:gd name="connsiteX8" fmla="*/ 4763 w 208597"/>
                <a:gd name="connsiteY8" fmla="*/ 37148 h 216217"/>
                <a:gd name="connsiteX9" fmla="*/ 82867 w 208597"/>
                <a:gd name="connsiteY9" fmla="*/ 65722 h 216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8597" h="216217">
                  <a:moveTo>
                    <a:pt x="133350" y="0"/>
                  </a:moveTo>
                  <a:lnTo>
                    <a:pt x="130492" y="82868"/>
                  </a:lnTo>
                  <a:lnTo>
                    <a:pt x="208598" y="111443"/>
                  </a:lnTo>
                  <a:lnTo>
                    <a:pt x="128588" y="133350"/>
                  </a:lnTo>
                  <a:lnTo>
                    <a:pt x="125730" y="216218"/>
                  </a:lnTo>
                  <a:lnTo>
                    <a:pt x="80010" y="147638"/>
                  </a:lnTo>
                  <a:lnTo>
                    <a:pt x="0" y="170497"/>
                  </a:lnTo>
                  <a:lnTo>
                    <a:pt x="51435" y="105728"/>
                  </a:lnTo>
                  <a:lnTo>
                    <a:pt x="4763" y="37148"/>
                  </a:lnTo>
                  <a:lnTo>
                    <a:pt x="82867" y="6572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1" name="Graphic 45">
            <a:extLst>
              <a:ext uri="{FF2B5EF4-FFF2-40B4-BE49-F238E27FC236}">
                <a16:creationId xmlns:a16="http://schemas.microsoft.com/office/drawing/2014/main" id="{E220CFFC-4E08-4391-95EA-42893744C8DD}"/>
              </a:ext>
            </a:extLst>
          </p:cNvPr>
          <p:cNvGrpSpPr/>
          <p:nvPr/>
        </p:nvGrpSpPr>
        <p:grpSpPr>
          <a:xfrm>
            <a:off x="7795975" y="1713124"/>
            <a:ext cx="543520" cy="510540"/>
            <a:chOff x="7795975" y="1713124"/>
            <a:chExt cx="543520" cy="510540"/>
          </a:xfrm>
          <a:noFill/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7F1519A-2F6A-4BED-A5A5-535607F78503}"/>
                </a:ext>
              </a:extLst>
            </p:cNvPr>
            <p:cNvSpPr/>
            <p:nvPr/>
          </p:nvSpPr>
          <p:spPr>
            <a:xfrm>
              <a:off x="7899619" y="2171277"/>
              <a:ext cx="335280" cy="52387"/>
            </a:xfrm>
            <a:custGeom>
              <a:avLst/>
              <a:gdLst>
                <a:gd name="connsiteX0" fmla="*/ 0 w 335280"/>
                <a:gd name="connsiteY0" fmla="*/ 0 h 52387"/>
                <a:gd name="connsiteX1" fmla="*/ 335280 w 335280"/>
                <a:gd name="connsiteY1" fmla="*/ 0 h 52387"/>
                <a:gd name="connsiteX2" fmla="*/ 335280 w 335280"/>
                <a:gd name="connsiteY2" fmla="*/ 52387 h 52387"/>
                <a:gd name="connsiteX3" fmla="*/ 0 w 335280"/>
                <a:gd name="connsiteY3" fmla="*/ 52387 h 5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280" h="52387">
                  <a:moveTo>
                    <a:pt x="0" y="0"/>
                  </a:moveTo>
                  <a:lnTo>
                    <a:pt x="335280" y="0"/>
                  </a:lnTo>
                  <a:lnTo>
                    <a:pt x="335280" y="52387"/>
                  </a:lnTo>
                  <a:lnTo>
                    <a:pt x="0" y="5238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46E37A3-D97F-4667-BEE4-05943AC8BF6B}"/>
                </a:ext>
              </a:extLst>
            </p:cNvPr>
            <p:cNvSpPr/>
            <p:nvPr/>
          </p:nvSpPr>
          <p:spPr>
            <a:xfrm>
              <a:off x="7903429" y="1713124"/>
              <a:ext cx="324802" cy="456247"/>
            </a:xfrm>
            <a:custGeom>
              <a:avLst/>
              <a:gdLst>
                <a:gd name="connsiteX0" fmla="*/ 197167 w 324802"/>
                <a:gd name="connsiteY0" fmla="*/ 316230 h 456247"/>
                <a:gd name="connsiteX1" fmla="*/ 324803 w 324802"/>
                <a:gd name="connsiteY1" fmla="*/ 83820 h 456247"/>
                <a:gd name="connsiteX2" fmla="*/ 309563 w 324802"/>
                <a:gd name="connsiteY2" fmla="*/ 0 h 456247"/>
                <a:gd name="connsiteX3" fmla="*/ 15240 w 324802"/>
                <a:gd name="connsiteY3" fmla="*/ 0 h 456247"/>
                <a:gd name="connsiteX4" fmla="*/ 0 w 324802"/>
                <a:gd name="connsiteY4" fmla="*/ 83820 h 456247"/>
                <a:gd name="connsiteX5" fmla="*/ 127635 w 324802"/>
                <a:gd name="connsiteY5" fmla="*/ 315278 h 456247"/>
                <a:gd name="connsiteX6" fmla="*/ 127635 w 324802"/>
                <a:gd name="connsiteY6" fmla="*/ 403860 h 456247"/>
                <a:gd name="connsiteX7" fmla="*/ 23813 w 324802"/>
                <a:gd name="connsiteY7" fmla="*/ 403860 h 456247"/>
                <a:gd name="connsiteX8" fmla="*/ 23813 w 324802"/>
                <a:gd name="connsiteY8" fmla="*/ 456248 h 456247"/>
                <a:gd name="connsiteX9" fmla="*/ 304800 w 324802"/>
                <a:gd name="connsiteY9" fmla="*/ 456248 h 456247"/>
                <a:gd name="connsiteX10" fmla="*/ 304800 w 324802"/>
                <a:gd name="connsiteY10" fmla="*/ 403860 h 456247"/>
                <a:gd name="connsiteX11" fmla="*/ 197167 w 324802"/>
                <a:gd name="connsiteY11" fmla="*/ 403860 h 456247"/>
                <a:gd name="connsiteX12" fmla="*/ 197167 w 324802"/>
                <a:gd name="connsiteY12" fmla="*/ 316230 h 456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4802" h="456247">
                  <a:moveTo>
                    <a:pt x="197167" y="316230"/>
                  </a:moveTo>
                  <a:cubicBezTo>
                    <a:pt x="245745" y="293370"/>
                    <a:pt x="324803" y="230505"/>
                    <a:pt x="324803" y="83820"/>
                  </a:cubicBezTo>
                  <a:cubicBezTo>
                    <a:pt x="324803" y="48578"/>
                    <a:pt x="320040" y="20955"/>
                    <a:pt x="309563" y="0"/>
                  </a:cubicBezTo>
                  <a:lnTo>
                    <a:pt x="15240" y="0"/>
                  </a:lnTo>
                  <a:cubicBezTo>
                    <a:pt x="4763" y="20955"/>
                    <a:pt x="0" y="48578"/>
                    <a:pt x="0" y="83820"/>
                  </a:cubicBezTo>
                  <a:cubicBezTo>
                    <a:pt x="0" y="227648"/>
                    <a:pt x="79057" y="291465"/>
                    <a:pt x="127635" y="315278"/>
                  </a:cubicBezTo>
                  <a:lnTo>
                    <a:pt x="127635" y="403860"/>
                  </a:lnTo>
                  <a:lnTo>
                    <a:pt x="23813" y="403860"/>
                  </a:lnTo>
                  <a:lnTo>
                    <a:pt x="23813" y="456248"/>
                  </a:lnTo>
                  <a:lnTo>
                    <a:pt x="304800" y="456248"/>
                  </a:lnTo>
                  <a:lnTo>
                    <a:pt x="304800" y="403860"/>
                  </a:lnTo>
                  <a:lnTo>
                    <a:pt x="197167" y="403860"/>
                  </a:lnTo>
                  <a:lnTo>
                    <a:pt x="197167" y="31623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E8EF78D-C590-4BDC-9DFD-74AD1241CD2A}"/>
                </a:ext>
              </a:extLst>
            </p:cNvPr>
            <p:cNvSpPr/>
            <p:nvPr/>
          </p:nvSpPr>
          <p:spPr>
            <a:xfrm>
              <a:off x="7795975" y="1761702"/>
              <a:ext cx="139838" cy="176212"/>
            </a:xfrm>
            <a:custGeom>
              <a:avLst/>
              <a:gdLst>
                <a:gd name="connsiteX0" fmla="*/ 107454 w 139838"/>
                <a:gd name="connsiteY0" fmla="*/ 0 h 176212"/>
                <a:gd name="connsiteX1" fmla="*/ 1726 w 139838"/>
                <a:gd name="connsiteY1" fmla="*/ 0 h 176212"/>
                <a:gd name="connsiteX2" fmla="*/ 139839 w 139838"/>
                <a:gd name="connsiteY2" fmla="*/ 176213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838" h="176212">
                  <a:moveTo>
                    <a:pt x="107454" y="0"/>
                  </a:moveTo>
                  <a:lnTo>
                    <a:pt x="1726" y="0"/>
                  </a:lnTo>
                  <a:cubicBezTo>
                    <a:pt x="1726" y="0"/>
                    <a:pt x="-25896" y="151447"/>
                    <a:pt x="139839" y="17621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4392FCE-BFCA-4654-9814-A2A4771BD80C}"/>
                </a:ext>
              </a:extLst>
            </p:cNvPr>
            <p:cNvSpPr/>
            <p:nvPr/>
          </p:nvSpPr>
          <p:spPr>
            <a:xfrm>
              <a:off x="8199656" y="1761702"/>
              <a:ext cx="139838" cy="176212"/>
            </a:xfrm>
            <a:custGeom>
              <a:avLst/>
              <a:gdLst>
                <a:gd name="connsiteX0" fmla="*/ 31433 w 139838"/>
                <a:gd name="connsiteY0" fmla="*/ 0 h 176212"/>
                <a:gd name="connsiteX1" fmla="*/ 138113 w 139838"/>
                <a:gd name="connsiteY1" fmla="*/ 0 h 176212"/>
                <a:gd name="connsiteX2" fmla="*/ 0 w 139838"/>
                <a:gd name="connsiteY2" fmla="*/ 176213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838" h="176212">
                  <a:moveTo>
                    <a:pt x="31433" y="0"/>
                  </a:moveTo>
                  <a:lnTo>
                    <a:pt x="138113" y="0"/>
                  </a:lnTo>
                  <a:cubicBezTo>
                    <a:pt x="138113" y="0"/>
                    <a:pt x="165735" y="151447"/>
                    <a:pt x="0" y="17621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A93A4FB-5639-42C5-AC69-EFC3C7D036FF}"/>
                </a:ext>
              </a:extLst>
            </p:cNvPr>
            <p:cNvSpPr/>
            <p:nvPr/>
          </p:nvSpPr>
          <p:spPr>
            <a:xfrm>
              <a:off x="7987249" y="1775990"/>
              <a:ext cx="157162" cy="149542"/>
            </a:xfrm>
            <a:custGeom>
              <a:avLst/>
              <a:gdLst>
                <a:gd name="connsiteX0" fmla="*/ 78105 w 157162"/>
                <a:gd name="connsiteY0" fmla="*/ 0 h 149542"/>
                <a:gd name="connsiteX1" fmla="*/ 99060 w 157162"/>
                <a:gd name="connsiteY1" fmla="*/ 54293 h 149542"/>
                <a:gd name="connsiteX2" fmla="*/ 157163 w 157162"/>
                <a:gd name="connsiteY2" fmla="*/ 57150 h 149542"/>
                <a:gd name="connsiteX3" fmla="*/ 111443 w 157162"/>
                <a:gd name="connsiteY3" fmla="*/ 93345 h 149542"/>
                <a:gd name="connsiteX4" fmla="*/ 126682 w 157162"/>
                <a:gd name="connsiteY4" fmla="*/ 149543 h 149542"/>
                <a:gd name="connsiteX5" fmla="*/ 78105 w 157162"/>
                <a:gd name="connsiteY5" fmla="*/ 118110 h 149542"/>
                <a:gd name="connsiteX6" fmla="*/ 29528 w 157162"/>
                <a:gd name="connsiteY6" fmla="*/ 149543 h 149542"/>
                <a:gd name="connsiteX7" fmla="*/ 44768 w 157162"/>
                <a:gd name="connsiteY7" fmla="*/ 93345 h 149542"/>
                <a:gd name="connsiteX8" fmla="*/ 0 w 157162"/>
                <a:gd name="connsiteY8" fmla="*/ 57150 h 149542"/>
                <a:gd name="connsiteX9" fmla="*/ 58103 w 157162"/>
                <a:gd name="connsiteY9" fmla="*/ 54293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162" h="149542">
                  <a:moveTo>
                    <a:pt x="78105" y="0"/>
                  </a:moveTo>
                  <a:lnTo>
                    <a:pt x="99060" y="54293"/>
                  </a:lnTo>
                  <a:lnTo>
                    <a:pt x="157163" y="57150"/>
                  </a:lnTo>
                  <a:lnTo>
                    <a:pt x="111443" y="93345"/>
                  </a:lnTo>
                  <a:lnTo>
                    <a:pt x="126682" y="149543"/>
                  </a:lnTo>
                  <a:lnTo>
                    <a:pt x="78105" y="118110"/>
                  </a:lnTo>
                  <a:lnTo>
                    <a:pt x="29528" y="149543"/>
                  </a:lnTo>
                  <a:lnTo>
                    <a:pt x="44768" y="93345"/>
                  </a:lnTo>
                  <a:lnTo>
                    <a:pt x="0" y="57150"/>
                  </a:lnTo>
                  <a:lnTo>
                    <a:pt x="58103" y="5429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9" name="Graphic 49">
            <a:extLst>
              <a:ext uri="{FF2B5EF4-FFF2-40B4-BE49-F238E27FC236}">
                <a16:creationId xmlns:a16="http://schemas.microsoft.com/office/drawing/2014/main" id="{A1F76FEC-EE06-4686-898A-EE9987C140CA}"/>
              </a:ext>
            </a:extLst>
          </p:cNvPr>
          <p:cNvGrpSpPr/>
          <p:nvPr/>
        </p:nvGrpSpPr>
        <p:grpSpPr>
          <a:xfrm>
            <a:off x="1266969" y="3495107"/>
            <a:ext cx="617641" cy="426168"/>
            <a:chOff x="1266969" y="3495107"/>
            <a:chExt cx="617641" cy="426168"/>
          </a:xfrm>
          <a:noFill/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54799F18-715C-457D-ADAB-D00597416108}"/>
                </a:ext>
              </a:extLst>
            </p:cNvPr>
            <p:cNvSpPr/>
            <p:nvPr/>
          </p:nvSpPr>
          <p:spPr>
            <a:xfrm>
              <a:off x="1794855" y="3533188"/>
              <a:ext cx="42630" cy="127790"/>
            </a:xfrm>
            <a:custGeom>
              <a:avLst/>
              <a:gdLst>
                <a:gd name="connsiteX0" fmla="*/ 17 w 42630"/>
                <a:gd name="connsiteY0" fmla="*/ 19 h 127790"/>
                <a:gd name="connsiteX1" fmla="*/ 1922 w 42630"/>
                <a:gd name="connsiteY1" fmla="*/ 77172 h 127790"/>
                <a:gd name="connsiteX2" fmla="*/ 21925 w 42630"/>
                <a:gd name="connsiteY2" fmla="*/ 127654 h 127790"/>
                <a:gd name="connsiteX3" fmla="*/ 41927 w 42630"/>
                <a:gd name="connsiteY3" fmla="*/ 72409 h 127790"/>
                <a:gd name="connsiteX4" fmla="*/ 17 w 42630"/>
                <a:gd name="connsiteY4" fmla="*/ 19 h 127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30" h="127790">
                  <a:moveTo>
                    <a:pt x="17" y="19"/>
                  </a:moveTo>
                  <a:cubicBezTo>
                    <a:pt x="970" y="972"/>
                    <a:pt x="-935" y="46692"/>
                    <a:pt x="1922" y="77172"/>
                  </a:cubicBezTo>
                  <a:cubicBezTo>
                    <a:pt x="4780" y="107652"/>
                    <a:pt x="10495" y="125749"/>
                    <a:pt x="21925" y="127654"/>
                  </a:cubicBezTo>
                  <a:cubicBezTo>
                    <a:pt x="33355" y="129559"/>
                    <a:pt x="45737" y="111462"/>
                    <a:pt x="41927" y="72409"/>
                  </a:cubicBezTo>
                  <a:cubicBezTo>
                    <a:pt x="38117" y="33357"/>
                    <a:pt x="-935" y="-933"/>
                    <a:pt x="17" y="19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1473C20-CCFC-467C-A9E4-69FAB6F847B0}"/>
                </a:ext>
              </a:extLst>
            </p:cNvPr>
            <p:cNvSpPr/>
            <p:nvPr/>
          </p:nvSpPr>
          <p:spPr>
            <a:xfrm>
              <a:off x="1749557" y="3643679"/>
              <a:ext cx="45761" cy="84256"/>
            </a:xfrm>
            <a:custGeom>
              <a:avLst/>
              <a:gdLst>
                <a:gd name="connsiteX0" fmla="*/ 1501 w 45761"/>
                <a:gd name="connsiteY0" fmla="*/ 59073 h 84256"/>
                <a:gd name="connsiteX1" fmla="*/ 30076 w 45761"/>
                <a:gd name="connsiteY1" fmla="*/ 80980 h 84256"/>
                <a:gd name="connsiteX2" fmla="*/ 41506 w 45761"/>
                <a:gd name="connsiteY2" fmla="*/ 25735 h 84256"/>
                <a:gd name="connsiteX3" fmla="*/ 1501 w 45761"/>
                <a:gd name="connsiteY3" fmla="*/ 18 h 84256"/>
                <a:gd name="connsiteX4" fmla="*/ 1501 w 45761"/>
                <a:gd name="connsiteY4" fmla="*/ 59073 h 84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61" h="84256">
                  <a:moveTo>
                    <a:pt x="1501" y="59073"/>
                  </a:moveTo>
                  <a:cubicBezTo>
                    <a:pt x="6263" y="80980"/>
                    <a:pt x="16741" y="89553"/>
                    <a:pt x="30076" y="80980"/>
                  </a:cubicBezTo>
                  <a:cubicBezTo>
                    <a:pt x="43411" y="72408"/>
                    <a:pt x="51031" y="49548"/>
                    <a:pt x="41506" y="25735"/>
                  </a:cubicBezTo>
                  <a:cubicBezTo>
                    <a:pt x="31981" y="1923"/>
                    <a:pt x="548" y="970"/>
                    <a:pt x="1501" y="18"/>
                  </a:cubicBezTo>
                  <a:cubicBezTo>
                    <a:pt x="2453" y="-935"/>
                    <a:pt x="-2309" y="37165"/>
                    <a:pt x="1501" y="5907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BC7DF3E0-695B-46FA-9404-E05B6E021066}"/>
                </a:ext>
              </a:extLst>
            </p:cNvPr>
            <p:cNvSpPr/>
            <p:nvPr/>
          </p:nvSpPr>
          <p:spPr>
            <a:xfrm>
              <a:off x="1811946" y="3653222"/>
              <a:ext cx="72665" cy="102612"/>
            </a:xfrm>
            <a:custGeom>
              <a:avLst/>
              <a:gdLst>
                <a:gd name="connsiteX0" fmla="*/ 37219 w 72665"/>
                <a:gd name="connsiteY0" fmla="*/ 89535 h 102612"/>
                <a:gd name="connsiteX1" fmla="*/ 71 w 72665"/>
                <a:gd name="connsiteY1" fmla="*/ 86678 h 102612"/>
                <a:gd name="connsiteX2" fmla="*/ 25789 w 72665"/>
                <a:gd name="connsiteY2" fmla="*/ 24765 h 102612"/>
                <a:gd name="connsiteX3" fmla="*/ 72461 w 72665"/>
                <a:gd name="connsiteY3" fmla="*/ 0 h 102612"/>
                <a:gd name="connsiteX4" fmla="*/ 37219 w 72665"/>
                <a:gd name="connsiteY4" fmla="*/ 89535 h 10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665" h="102612">
                  <a:moveTo>
                    <a:pt x="37219" y="89535"/>
                  </a:moveTo>
                  <a:cubicBezTo>
                    <a:pt x="13406" y="110490"/>
                    <a:pt x="1024" y="103822"/>
                    <a:pt x="71" y="86678"/>
                  </a:cubicBezTo>
                  <a:cubicBezTo>
                    <a:pt x="-881" y="69532"/>
                    <a:pt x="7691" y="48578"/>
                    <a:pt x="25789" y="24765"/>
                  </a:cubicBezTo>
                  <a:cubicBezTo>
                    <a:pt x="37219" y="10478"/>
                    <a:pt x="53411" y="953"/>
                    <a:pt x="72461" y="0"/>
                  </a:cubicBezTo>
                  <a:cubicBezTo>
                    <a:pt x="74366" y="0"/>
                    <a:pt x="62936" y="68580"/>
                    <a:pt x="37219" y="8953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6385B2F-1DB1-4D8A-9F33-4412CA072224}"/>
                </a:ext>
              </a:extLst>
            </p:cNvPr>
            <p:cNvSpPr/>
            <p:nvPr/>
          </p:nvSpPr>
          <p:spPr>
            <a:xfrm>
              <a:off x="1695380" y="3725612"/>
              <a:ext cx="51968" cy="83871"/>
            </a:xfrm>
            <a:custGeom>
              <a:avLst/>
              <a:gdLst>
                <a:gd name="connsiteX0" fmla="*/ 2338 w 51968"/>
                <a:gd name="connsiteY0" fmla="*/ 50482 h 83871"/>
                <a:gd name="connsiteX1" fmla="*/ 16625 w 51968"/>
                <a:gd name="connsiteY1" fmla="*/ 83820 h 83871"/>
                <a:gd name="connsiteX2" fmla="*/ 51868 w 51968"/>
                <a:gd name="connsiteY2" fmla="*/ 40957 h 83871"/>
                <a:gd name="connsiteX3" fmla="*/ 29008 w 51968"/>
                <a:gd name="connsiteY3" fmla="*/ 0 h 83871"/>
                <a:gd name="connsiteX4" fmla="*/ 2338 w 51968"/>
                <a:gd name="connsiteY4" fmla="*/ 50482 h 83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968" h="83871">
                  <a:moveTo>
                    <a:pt x="2338" y="50482"/>
                  </a:moveTo>
                  <a:cubicBezTo>
                    <a:pt x="-3377" y="72390"/>
                    <a:pt x="1385" y="84773"/>
                    <a:pt x="16625" y="83820"/>
                  </a:cubicBezTo>
                  <a:cubicBezTo>
                    <a:pt x="31865" y="82867"/>
                    <a:pt x="49963" y="65723"/>
                    <a:pt x="51868" y="40957"/>
                  </a:cubicBezTo>
                  <a:cubicBezTo>
                    <a:pt x="53773" y="16192"/>
                    <a:pt x="28055" y="0"/>
                    <a:pt x="29008" y="0"/>
                  </a:cubicBezTo>
                  <a:cubicBezTo>
                    <a:pt x="18530" y="15240"/>
                    <a:pt x="9005" y="32385"/>
                    <a:pt x="2338" y="5048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6CAB301B-6FCD-4C27-87C6-8A4D6CA63A51}"/>
                </a:ext>
              </a:extLst>
            </p:cNvPr>
            <p:cNvSpPr/>
            <p:nvPr/>
          </p:nvSpPr>
          <p:spPr>
            <a:xfrm>
              <a:off x="1730615" y="3789883"/>
              <a:ext cx="106230" cy="69486"/>
            </a:xfrm>
            <a:custGeom>
              <a:avLst/>
              <a:gdLst>
                <a:gd name="connsiteX0" fmla="*/ 33778 w 106230"/>
                <a:gd name="connsiteY0" fmla="*/ 67173 h 69486"/>
                <a:gd name="connsiteX1" fmla="*/ 2345 w 106230"/>
                <a:gd name="connsiteY1" fmla="*/ 47171 h 69486"/>
                <a:gd name="connsiteX2" fmla="*/ 53780 w 106230"/>
                <a:gd name="connsiteY2" fmla="*/ 5261 h 69486"/>
                <a:gd name="connsiteX3" fmla="*/ 106168 w 106230"/>
                <a:gd name="connsiteY3" fmla="*/ 6214 h 69486"/>
                <a:gd name="connsiteX4" fmla="*/ 33778 w 106230"/>
                <a:gd name="connsiteY4" fmla="*/ 67173 h 6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30" h="69486">
                  <a:moveTo>
                    <a:pt x="33778" y="67173"/>
                  </a:moveTo>
                  <a:cubicBezTo>
                    <a:pt x="2345" y="74794"/>
                    <a:pt x="-4322" y="62411"/>
                    <a:pt x="2345" y="47171"/>
                  </a:cubicBezTo>
                  <a:cubicBezTo>
                    <a:pt x="9013" y="31931"/>
                    <a:pt x="27110" y="16691"/>
                    <a:pt x="53780" y="5261"/>
                  </a:cubicBezTo>
                  <a:cubicBezTo>
                    <a:pt x="69973" y="-2359"/>
                    <a:pt x="89023" y="-1406"/>
                    <a:pt x="106168" y="6214"/>
                  </a:cubicBezTo>
                  <a:cubicBezTo>
                    <a:pt x="108073" y="7166"/>
                    <a:pt x="66163" y="61458"/>
                    <a:pt x="33778" y="6717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6D30B9B1-A886-482A-8202-ED2EDFF6AF59}"/>
                </a:ext>
              </a:extLst>
            </p:cNvPr>
            <p:cNvSpPr/>
            <p:nvPr/>
          </p:nvSpPr>
          <p:spPr>
            <a:xfrm>
              <a:off x="1601090" y="3782762"/>
              <a:ext cx="69824" cy="71065"/>
            </a:xfrm>
            <a:custGeom>
              <a:avLst/>
              <a:gdLst>
                <a:gd name="connsiteX0" fmla="*/ 13760 w 69824"/>
                <a:gd name="connsiteY0" fmla="*/ 32385 h 71065"/>
                <a:gd name="connsiteX1" fmla="*/ 9950 w 69824"/>
                <a:gd name="connsiteY1" fmla="*/ 68580 h 71065"/>
                <a:gd name="connsiteX2" fmla="*/ 63290 w 69824"/>
                <a:gd name="connsiteY2" fmla="*/ 47625 h 71065"/>
                <a:gd name="connsiteX3" fmla="*/ 62337 w 69824"/>
                <a:gd name="connsiteY3" fmla="*/ 0 h 71065"/>
                <a:gd name="connsiteX4" fmla="*/ 13760 w 69824"/>
                <a:gd name="connsiteY4" fmla="*/ 32385 h 71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824" h="71065">
                  <a:moveTo>
                    <a:pt x="13760" y="32385"/>
                  </a:moveTo>
                  <a:cubicBezTo>
                    <a:pt x="-3385" y="48577"/>
                    <a:pt x="-4338" y="61913"/>
                    <a:pt x="9950" y="68580"/>
                  </a:cubicBezTo>
                  <a:cubicBezTo>
                    <a:pt x="24237" y="75248"/>
                    <a:pt x="48050" y="68580"/>
                    <a:pt x="63290" y="47625"/>
                  </a:cubicBezTo>
                  <a:cubicBezTo>
                    <a:pt x="78530" y="26670"/>
                    <a:pt x="62337" y="0"/>
                    <a:pt x="62337" y="0"/>
                  </a:cubicBezTo>
                  <a:cubicBezTo>
                    <a:pt x="45192" y="9525"/>
                    <a:pt x="29000" y="20955"/>
                    <a:pt x="13760" y="3238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54EBF06C-DB93-4F41-A0DF-93327E1FF020}"/>
                </a:ext>
              </a:extLst>
            </p:cNvPr>
            <p:cNvSpPr/>
            <p:nvPr/>
          </p:nvSpPr>
          <p:spPr>
            <a:xfrm>
              <a:off x="1606944" y="3873788"/>
              <a:ext cx="121264" cy="47487"/>
            </a:xfrm>
            <a:custGeom>
              <a:avLst/>
              <a:gdLst>
                <a:gd name="connsiteX0" fmla="*/ 26956 w 121264"/>
                <a:gd name="connsiteY0" fmla="*/ 45181 h 47487"/>
                <a:gd name="connsiteX1" fmla="*/ 8859 w 121264"/>
                <a:gd name="connsiteY1" fmla="*/ 12796 h 47487"/>
                <a:gd name="connsiteX2" fmla="*/ 75534 w 121264"/>
                <a:gd name="connsiteY2" fmla="*/ 414 h 47487"/>
                <a:gd name="connsiteX3" fmla="*/ 121254 w 121264"/>
                <a:gd name="connsiteY3" fmla="*/ 26131 h 47487"/>
                <a:gd name="connsiteX4" fmla="*/ 26956 w 121264"/>
                <a:gd name="connsiteY4" fmla="*/ 45181 h 47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264" h="47487">
                  <a:moveTo>
                    <a:pt x="26956" y="45181"/>
                  </a:moveTo>
                  <a:cubicBezTo>
                    <a:pt x="-4476" y="36609"/>
                    <a:pt x="-5429" y="22321"/>
                    <a:pt x="8859" y="12796"/>
                  </a:cubicBezTo>
                  <a:cubicBezTo>
                    <a:pt x="23146" y="3271"/>
                    <a:pt x="46959" y="-1491"/>
                    <a:pt x="75534" y="414"/>
                  </a:cubicBezTo>
                  <a:cubicBezTo>
                    <a:pt x="93631" y="1366"/>
                    <a:pt x="110776" y="10891"/>
                    <a:pt x="121254" y="26131"/>
                  </a:cubicBezTo>
                  <a:cubicBezTo>
                    <a:pt x="122206" y="27084"/>
                    <a:pt x="59341" y="55659"/>
                    <a:pt x="26956" y="45181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BCFA13F0-8B5C-40E5-9696-495609908BC6}"/>
                </a:ext>
              </a:extLst>
            </p:cNvPr>
            <p:cNvSpPr/>
            <p:nvPr/>
          </p:nvSpPr>
          <p:spPr>
            <a:xfrm>
              <a:off x="1314109" y="3533188"/>
              <a:ext cx="42613" cy="127796"/>
            </a:xfrm>
            <a:custGeom>
              <a:avLst/>
              <a:gdLst>
                <a:gd name="connsiteX0" fmla="*/ 42613 w 42613"/>
                <a:gd name="connsiteY0" fmla="*/ 19 h 127796"/>
                <a:gd name="connsiteX1" fmla="*/ 40708 w 42613"/>
                <a:gd name="connsiteY1" fmla="*/ 77171 h 127796"/>
                <a:gd name="connsiteX2" fmla="*/ 20706 w 42613"/>
                <a:gd name="connsiteY2" fmla="*/ 127654 h 127796"/>
                <a:gd name="connsiteX3" fmla="*/ 703 w 42613"/>
                <a:gd name="connsiteY3" fmla="*/ 73361 h 127796"/>
                <a:gd name="connsiteX4" fmla="*/ 42613 w 42613"/>
                <a:gd name="connsiteY4" fmla="*/ 19 h 127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613" h="127796">
                  <a:moveTo>
                    <a:pt x="42613" y="19"/>
                  </a:moveTo>
                  <a:cubicBezTo>
                    <a:pt x="41661" y="971"/>
                    <a:pt x="43566" y="46691"/>
                    <a:pt x="40708" y="77171"/>
                  </a:cubicBezTo>
                  <a:cubicBezTo>
                    <a:pt x="37851" y="107651"/>
                    <a:pt x="32136" y="125749"/>
                    <a:pt x="20706" y="127654"/>
                  </a:cubicBezTo>
                  <a:cubicBezTo>
                    <a:pt x="9276" y="129559"/>
                    <a:pt x="-3107" y="112414"/>
                    <a:pt x="703" y="73361"/>
                  </a:cubicBezTo>
                  <a:cubicBezTo>
                    <a:pt x="4513" y="34309"/>
                    <a:pt x="42613" y="-934"/>
                    <a:pt x="42613" y="19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1506A0D-7B45-4F3D-99C6-96FA5319AE35}"/>
                </a:ext>
              </a:extLst>
            </p:cNvPr>
            <p:cNvSpPr/>
            <p:nvPr/>
          </p:nvSpPr>
          <p:spPr>
            <a:xfrm>
              <a:off x="1355324" y="3643679"/>
              <a:ext cx="46181" cy="84256"/>
            </a:xfrm>
            <a:custGeom>
              <a:avLst/>
              <a:gdLst>
                <a:gd name="connsiteX0" fmla="*/ 44261 w 46181"/>
                <a:gd name="connsiteY0" fmla="*/ 59073 h 84256"/>
                <a:gd name="connsiteX1" fmla="*/ 15686 w 46181"/>
                <a:gd name="connsiteY1" fmla="*/ 80980 h 84256"/>
                <a:gd name="connsiteX2" fmla="*/ 4256 w 46181"/>
                <a:gd name="connsiteY2" fmla="*/ 25735 h 84256"/>
                <a:gd name="connsiteX3" fmla="*/ 44261 w 46181"/>
                <a:gd name="connsiteY3" fmla="*/ 18 h 84256"/>
                <a:gd name="connsiteX4" fmla="*/ 44261 w 46181"/>
                <a:gd name="connsiteY4" fmla="*/ 59073 h 84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81" h="84256">
                  <a:moveTo>
                    <a:pt x="44261" y="59073"/>
                  </a:moveTo>
                  <a:cubicBezTo>
                    <a:pt x="39498" y="80980"/>
                    <a:pt x="29021" y="89553"/>
                    <a:pt x="15686" y="80980"/>
                  </a:cubicBezTo>
                  <a:cubicBezTo>
                    <a:pt x="2351" y="72408"/>
                    <a:pt x="-5269" y="49548"/>
                    <a:pt x="4256" y="25735"/>
                  </a:cubicBezTo>
                  <a:cubicBezTo>
                    <a:pt x="13781" y="1923"/>
                    <a:pt x="45213" y="970"/>
                    <a:pt x="44261" y="18"/>
                  </a:cubicBezTo>
                  <a:cubicBezTo>
                    <a:pt x="43308" y="-935"/>
                    <a:pt x="49023" y="37165"/>
                    <a:pt x="44261" y="5907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3AE57B4A-7BF5-49EB-AEA6-7818C2503C71}"/>
                </a:ext>
              </a:extLst>
            </p:cNvPr>
            <p:cNvSpPr/>
            <p:nvPr/>
          </p:nvSpPr>
          <p:spPr>
            <a:xfrm>
              <a:off x="1266969" y="3652270"/>
              <a:ext cx="72679" cy="103565"/>
            </a:xfrm>
            <a:custGeom>
              <a:avLst/>
              <a:gdLst>
                <a:gd name="connsiteX0" fmla="*/ 35461 w 72679"/>
                <a:gd name="connsiteY0" fmla="*/ 90487 h 103565"/>
                <a:gd name="connsiteX1" fmla="*/ 72608 w 72679"/>
                <a:gd name="connsiteY1" fmla="*/ 87630 h 103565"/>
                <a:gd name="connsiteX2" fmla="*/ 46891 w 72679"/>
                <a:gd name="connsiteY2" fmla="*/ 25718 h 103565"/>
                <a:gd name="connsiteX3" fmla="*/ 218 w 72679"/>
                <a:gd name="connsiteY3" fmla="*/ 0 h 103565"/>
                <a:gd name="connsiteX4" fmla="*/ 35461 w 72679"/>
                <a:gd name="connsiteY4" fmla="*/ 90487 h 103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679" h="103565">
                  <a:moveTo>
                    <a:pt x="35461" y="90487"/>
                  </a:moveTo>
                  <a:cubicBezTo>
                    <a:pt x="60226" y="111443"/>
                    <a:pt x="71656" y="104775"/>
                    <a:pt x="72608" y="87630"/>
                  </a:cubicBezTo>
                  <a:cubicBezTo>
                    <a:pt x="73561" y="70485"/>
                    <a:pt x="64988" y="49530"/>
                    <a:pt x="46891" y="25718"/>
                  </a:cubicBezTo>
                  <a:cubicBezTo>
                    <a:pt x="35461" y="10477"/>
                    <a:pt x="19268" y="1905"/>
                    <a:pt x="218" y="0"/>
                  </a:cubicBezTo>
                  <a:cubicBezTo>
                    <a:pt x="-1687" y="952"/>
                    <a:pt x="8791" y="69532"/>
                    <a:pt x="35461" y="9048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B89F00D1-35EF-426E-89BE-EE96262EB9D5}"/>
                </a:ext>
              </a:extLst>
            </p:cNvPr>
            <p:cNvSpPr/>
            <p:nvPr/>
          </p:nvSpPr>
          <p:spPr>
            <a:xfrm>
              <a:off x="1404247" y="3725612"/>
              <a:ext cx="51968" cy="83871"/>
            </a:xfrm>
            <a:custGeom>
              <a:avLst/>
              <a:gdLst>
                <a:gd name="connsiteX0" fmla="*/ 49631 w 51968"/>
                <a:gd name="connsiteY0" fmla="*/ 50482 h 83871"/>
                <a:gd name="connsiteX1" fmla="*/ 35343 w 51968"/>
                <a:gd name="connsiteY1" fmla="*/ 83820 h 83871"/>
                <a:gd name="connsiteX2" fmla="*/ 101 w 51968"/>
                <a:gd name="connsiteY2" fmla="*/ 40957 h 83871"/>
                <a:gd name="connsiteX3" fmla="*/ 22961 w 51968"/>
                <a:gd name="connsiteY3" fmla="*/ 0 h 83871"/>
                <a:gd name="connsiteX4" fmla="*/ 49631 w 51968"/>
                <a:gd name="connsiteY4" fmla="*/ 50482 h 83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968" h="83871">
                  <a:moveTo>
                    <a:pt x="49631" y="50482"/>
                  </a:moveTo>
                  <a:cubicBezTo>
                    <a:pt x="55346" y="72390"/>
                    <a:pt x="50583" y="84773"/>
                    <a:pt x="35343" y="83820"/>
                  </a:cubicBezTo>
                  <a:cubicBezTo>
                    <a:pt x="20103" y="82867"/>
                    <a:pt x="2006" y="65723"/>
                    <a:pt x="101" y="40957"/>
                  </a:cubicBezTo>
                  <a:cubicBezTo>
                    <a:pt x="-1804" y="16192"/>
                    <a:pt x="23913" y="0"/>
                    <a:pt x="22961" y="0"/>
                  </a:cubicBezTo>
                  <a:cubicBezTo>
                    <a:pt x="33438" y="15240"/>
                    <a:pt x="42011" y="32385"/>
                    <a:pt x="49631" y="5048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50D60E41-283E-4762-AD7B-939382507A3C}"/>
                </a:ext>
              </a:extLst>
            </p:cNvPr>
            <p:cNvSpPr/>
            <p:nvPr/>
          </p:nvSpPr>
          <p:spPr>
            <a:xfrm>
              <a:off x="1314750" y="3789883"/>
              <a:ext cx="106230" cy="69486"/>
            </a:xfrm>
            <a:custGeom>
              <a:avLst/>
              <a:gdLst>
                <a:gd name="connsiteX0" fmla="*/ 72453 w 106230"/>
                <a:gd name="connsiteY0" fmla="*/ 67173 h 69486"/>
                <a:gd name="connsiteX1" fmla="*/ 103885 w 106230"/>
                <a:gd name="connsiteY1" fmla="*/ 47171 h 69486"/>
                <a:gd name="connsiteX2" fmla="*/ 52450 w 106230"/>
                <a:gd name="connsiteY2" fmla="*/ 5261 h 69486"/>
                <a:gd name="connsiteX3" fmla="*/ 63 w 106230"/>
                <a:gd name="connsiteY3" fmla="*/ 6214 h 69486"/>
                <a:gd name="connsiteX4" fmla="*/ 72453 w 106230"/>
                <a:gd name="connsiteY4" fmla="*/ 67173 h 69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30" h="69486">
                  <a:moveTo>
                    <a:pt x="72453" y="67173"/>
                  </a:moveTo>
                  <a:cubicBezTo>
                    <a:pt x="103885" y="74794"/>
                    <a:pt x="110553" y="62411"/>
                    <a:pt x="103885" y="47171"/>
                  </a:cubicBezTo>
                  <a:cubicBezTo>
                    <a:pt x="97218" y="31931"/>
                    <a:pt x="79120" y="16691"/>
                    <a:pt x="52450" y="5261"/>
                  </a:cubicBezTo>
                  <a:cubicBezTo>
                    <a:pt x="35305" y="-2359"/>
                    <a:pt x="16255" y="-1406"/>
                    <a:pt x="63" y="6214"/>
                  </a:cubicBezTo>
                  <a:cubicBezTo>
                    <a:pt x="-1842" y="7166"/>
                    <a:pt x="40068" y="61458"/>
                    <a:pt x="72453" y="6717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B100A76-FEDB-45FC-AD90-E22B9D42D466}"/>
                </a:ext>
              </a:extLst>
            </p:cNvPr>
            <p:cNvSpPr/>
            <p:nvPr/>
          </p:nvSpPr>
          <p:spPr>
            <a:xfrm>
              <a:off x="1480680" y="3782762"/>
              <a:ext cx="69500" cy="71065"/>
            </a:xfrm>
            <a:custGeom>
              <a:avLst/>
              <a:gdLst>
                <a:gd name="connsiteX0" fmla="*/ 56065 w 69500"/>
                <a:gd name="connsiteY0" fmla="*/ 32385 h 71065"/>
                <a:gd name="connsiteX1" fmla="*/ 59875 w 69500"/>
                <a:gd name="connsiteY1" fmla="*/ 68580 h 71065"/>
                <a:gd name="connsiteX2" fmla="*/ 6535 w 69500"/>
                <a:gd name="connsiteY2" fmla="*/ 47625 h 71065"/>
                <a:gd name="connsiteX3" fmla="*/ 7487 w 69500"/>
                <a:gd name="connsiteY3" fmla="*/ 0 h 71065"/>
                <a:gd name="connsiteX4" fmla="*/ 56065 w 69500"/>
                <a:gd name="connsiteY4" fmla="*/ 32385 h 71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500" h="71065">
                  <a:moveTo>
                    <a:pt x="56065" y="32385"/>
                  </a:moveTo>
                  <a:cubicBezTo>
                    <a:pt x="72257" y="48577"/>
                    <a:pt x="74162" y="61913"/>
                    <a:pt x="59875" y="68580"/>
                  </a:cubicBezTo>
                  <a:cubicBezTo>
                    <a:pt x="45587" y="75248"/>
                    <a:pt x="21775" y="68580"/>
                    <a:pt x="6535" y="47625"/>
                  </a:cubicBezTo>
                  <a:cubicBezTo>
                    <a:pt x="-8705" y="26670"/>
                    <a:pt x="7487" y="0"/>
                    <a:pt x="7487" y="0"/>
                  </a:cubicBezTo>
                  <a:cubicBezTo>
                    <a:pt x="24632" y="9525"/>
                    <a:pt x="40825" y="20955"/>
                    <a:pt x="56065" y="3238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D8E1C66E-1467-44FA-9C35-34B3DE896FCC}"/>
                </a:ext>
              </a:extLst>
            </p:cNvPr>
            <p:cNvSpPr/>
            <p:nvPr/>
          </p:nvSpPr>
          <p:spPr>
            <a:xfrm>
              <a:off x="1423387" y="3873788"/>
              <a:ext cx="121534" cy="47487"/>
            </a:xfrm>
            <a:custGeom>
              <a:avLst/>
              <a:gdLst>
                <a:gd name="connsiteX0" fmla="*/ 94308 w 121534"/>
                <a:gd name="connsiteY0" fmla="*/ 45181 h 47487"/>
                <a:gd name="connsiteX1" fmla="*/ 112406 w 121534"/>
                <a:gd name="connsiteY1" fmla="*/ 12796 h 47487"/>
                <a:gd name="connsiteX2" fmla="*/ 45731 w 121534"/>
                <a:gd name="connsiteY2" fmla="*/ 414 h 47487"/>
                <a:gd name="connsiteX3" fmla="*/ 11 w 121534"/>
                <a:gd name="connsiteY3" fmla="*/ 26131 h 47487"/>
                <a:gd name="connsiteX4" fmla="*/ 94308 w 121534"/>
                <a:gd name="connsiteY4" fmla="*/ 45181 h 47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534" h="47487">
                  <a:moveTo>
                    <a:pt x="94308" y="45181"/>
                  </a:moveTo>
                  <a:cubicBezTo>
                    <a:pt x="126693" y="36609"/>
                    <a:pt x="126693" y="22321"/>
                    <a:pt x="112406" y="12796"/>
                  </a:cubicBezTo>
                  <a:cubicBezTo>
                    <a:pt x="98118" y="3271"/>
                    <a:pt x="74306" y="-1491"/>
                    <a:pt x="45731" y="414"/>
                  </a:cubicBezTo>
                  <a:cubicBezTo>
                    <a:pt x="27633" y="1366"/>
                    <a:pt x="10488" y="10891"/>
                    <a:pt x="11" y="26131"/>
                  </a:cubicBezTo>
                  <a:cubicBezTo>
                    <a:pt x="-942" y="27084"/>
                    <a:pt x="61923" y="55659"/>
                    <a:pt x="94308" y="45181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EBDAFE8-E19F-4F24-84E8-937443486FA6}"/>
                </a:ext>
              </a:extLst>
            </p:cNvPr>
            <p:cNvSpPr/>
            <p:nvPr/>
          </p:nvSpPr>
          <p:spPr>
            <a:xfrm>
              <a:off x="1451972" y="3495107"/>
              <a:ext cx="247650" cy="236219"/>
            </a:xfrm>
            <a:custGeom>
              <a:avLst/>
              <a:gdLst>
                <a:gd name="connsiteX0" fmla="*/ 123825 w 247650"/>
                <a:gd name="connsiteY0" fmla="*/ 0 h 236219"/>
                <a:gd name="connsiteX1" fmla="*/ 153352 w 247650"/>
                <a:gd name="connsiteY1" fmla="*/ 89535 h 236219"/>
                <a:gd name="connsiteX2" fmla="*/ 247650 w 247650"/>
                <a:gd name="connsiteY2" fmla="*/ 89535 h 236219"/>
                <a:gd name="connsiteX3" fmla="*/ 171450 w 247650"/>
                <a:gd name="connsiteY3" fmla="*/ 145733 h 236219"/>
                <a:gd name="connsiteX4" fmla="*/ 200025 w 247650"/>
                <a:gd name="connsiteY4" fmla="*/ 236220 h 236219"/>
                <a:gd name="connsiteX5" fmla="*/ 123825 w 247650"/>
                <a:gd name="connsiteY5" fmla="*/ 180022 h 236219"/>
                <a:gd name="connsiteX6" fmla="*/ 47625 w 247650"/>
                <a:gd name="connsiteY6" fmla="*/ 236220 h 236219"/>
                <a:gd name="connsiteX7" fmla="*/ 76200 w 247650"/>
                <a:gd name="connsiteY7" fmla="*/ 145733 h 236219"/>
                <a:gd name="connsiteX8" fmla="*/ 0 w 247650"/>
                <a:gd name="connsiteY8" fmla="*/ 89535 h 236219"/>
                <a:gd name="connsiteX9" fmla="*/ 94298 w 247650"/>
                <a:gd name="connsiteY9" fmla="*/ 89535 h 236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7650" h="236219">
                  <a:moveTo>
                    <a:pt x="123825" y="0"/>
                  </a:moveTo>
                  <a:lnTo>
                    <a:pt x="153352" y="89535"/>
                  </a:lnTo>
                  <a:lnTo>
                    <a:pt x="247650" y="89535"/>
                  </a:lnTo>
                  <a:lnTo>
                    <a:pt x="171450" y="145733"/>
                  </a:lnTo>
                  <a:lnTo>
                    <a:pt x="200025" y="236220"/>
                  </a:lnTo>
                  <a:lnTo>
                    <a:pt x="123825" y="180022"/>
                  </a:lnTo>
                  <a:lnTo>
                    <a:pt x="47625" y="236220"/>
                  </a:lnTo>
                  <a:lnTo>
                    <a:pt x="76200" y="145733"/>
                  </a:lnTo>
                  <a:lnTo>
                    <a:pt x="0" y="89535"/>
                  </a:lnTo>
                  <a:lnTo>
                    <a:pt x="94298" y="8953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7" name="Graphic 51">
            <a:extLst>
              <a:ext uri="{FF2B5EF4-FFF2-40B4-BE49-F238E27FC236}">
                <a16:creationId xmlns:a16="http://schemas.microsoft.com/office/drawing/2014/main" id="{B4DE32C6-119C-4552-A6DB-28B869299CE1}"/>
              </a:ext>
            </a:extLst>
          </p:cNvPr>
          <p:cNvGrpSpPr/>
          <p:nvPr/>
        </p:nvGrpSpPr>
        <p:grpSpPr>
          <a:xfrm>
            <a:off x="3407831" y="3372234"/>
            <a:ext cx="665797" cy="665797"/>
            <a:chOff x="3407831" y="3372234"/>
            <a:chExt cx="665797" cy="665797"/>
          </a:xfrm>
          <a:noFill/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E8FCAE8-AA03-4E9A-AE03-23892BD019AD}"/>
                </a:ext>
              </a:extLst>
            </p:cNvPr>
            <p:cNvSpPr/>
            <p:nvPr/>
          </p:nvSpPr>
          <p:spPr>
            <a:xfrm>
              <a:off x="3407831" y="3476057"/>
              <a:ext cx="561975" cy="561975"/>
            </a:xfrm>
            <a:custGeom>
              <a:avLst/>
              <a:gdLst>
                <a:gd name="connsiteX0" fmla="*/ 561975 w 561975"/>
                <a:gd name="connsiteY0" fmla="*/ 280987 h 561975"/>
                <a:gd name="connsiteX1" fmla="*/ 280988 w 561975"/>
                <a:gd name="connsiteY1" fmla="*/ 561975 h 561975"/>
                <a:gd name="connsiteX2" fmla="*/ 0 w 561975"/>
                <a:gd name="connsiteY2" fmla="*/ 280987 h 561975"/>
                <a:gd name="connsiteX3" fmla="*/ 280988 w 561975"/>
                <a:gd name="connsiteY3" fmla="*/ 0 h 561975"/>
                <a:gd name="connsiteX4" fmla="*/ 561975 w 561975"/>
                <a:gd name="connsiteY4" fmla="*/ 280987 h 561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1975" h="561975">
                  <a:moveTo>
                    <a:pt x="561975" y="280987"/>
                  </a:moveTo>
                  <a:cubicBezTo>
                    <a:pt x="561975" y="436173"/>
                    <a:pt x="436173" y="561975"/>
                    <a:pt x="280988" y="561975"/>
                  </a:cubicBezTo>
                  <a:cubicBezTo>
                    <a:pt x="125802" y="561975"/>
                    <a:pt x="0" y="436173"/>
                    <a:pt x="0" y="280987"/>
                  </a:cubicBezTo>
                  <a:cubicBezTo>
                    <a:pt x="0" y="125802"/>
                    <a:pt x="125802" y="0"/>
                    <a:pt x="280988" y="0"/>
                  </a:cubicBezTo>
                  <a:cubicBezTo>
                    <a:pt x="436173" y="0"/>
                    <a:pt x="561975" y="125802"/>
                    <a:pt x="561975" y="28098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1DB90B2-0159-49D7-8A90-40BE5B6B61F2}"/>
                </a:ext>
              </a:extLst>
            </p:cNvPr>
            <p:cNvSpPr/>
            <p:nvPr/>
          </p:nvSpPr>
          <p:spPr>
            <a:xfrm>
              <a:off x="3484031" y="3552257"/>
              <a:ext cx="409575" cy="409575"/>
            </a:xfrm>
            <a:custGeom>
              <a:avLst/>
              <a:gdLst>
                <a:gd name="connsiteX0" fmla="*/ 409575 w 409575"/>
                <a:gd name="connsiteY0" fmla="*/ 204787 h 409575"/>
                <a:gd name="connsiteX1" fmla="*/ 204788 w 409575"/>
                <a:gd name="connsiteY1" fmla="*/ 409575 h 409575"/>
                <a:gd name="connsiteX2" fmla="*/ 0 w 409575"/>
                <a:gd name="connsiteY2" fmla="*/ 204787 h 409575"/>
                <a:gd name="connsiteX3" fmla="*/ 204788 w 409575"/>
                <a:gd name="connsiteY3" fmla="*/ 0 h 409575"/>
                <a:gd name="connsiteX4" fmla="*/ 409575 w 409575"/>
                <a:gd name="connsiteY4" fmla="*/ 204787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9575" h="409575">
                  <a:moveTo>
                    <a:pt x="409575" y="204787"/>
                  </a:moveTo>
                  <a:cubicBezTo>
                    <a:pt x="409575" y="317889"/>
                    <a:pt x="317889" y="409575"/>
                    <a:pt x="204788" y="409575"/>
                  </a:cubicBezTo>
                  <a:cubicBezTo>
                    <a:pt x="91687" y="409575"/>
                    <a:pt x="0" y="317889"/>
                    <a:pt x="0" y="204787"/>
                  </a:cubicBezTo>
                  <a:cubicBezTo>
                    <a:pt x="0" y="91686"/>
                    <a:pt x="91687" y="0"/>
                    <a:pt x="204788" y="0"/>
                  </a:cubicBezTo>
                  <a:cubicBezTo>
                    <a:pt x="317889" y="0"/>
                    <a:pt x="409575" y="91686"/>
                    <a:pt x="409575" y="20478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B844B1F5-5690-4B86-85BD-0AD3FE727723}"/>
                </a:ext>
              </a:extLst>
            </p:cNvPr>
            <p:cNvSpPr/>
            <p:nvPr/>
          </p:nvSpPr>
          <p:spPr>
            <a:xfrm>
              <a:off x="3558326" y="3626552"/>
              <a:ext cx="260985" cy="260985"/>
            </a:xfrm>
            <a:custGeom>
              <a:avLst/>
              <a:gdLst>
                <a:gd name="connsiteX0" fmla="*/ 260985 w 260985"/>
                <a:gd name="connsiteY0" fmla="*/ 130492 h 260985"/>
                <a:gd name="connsiteX1" fmla="*/ 130492 w 260985"/>
                <a:gd name="connsiteY1" fmla="*/ 260985 h 260985"/>
                <a:gd name="connsiteX2" fmla="*/ 0 w 260985"/>
                <a:gd name="connsiteY2" fmla="*/ 130492 h 260985"/>
                <a:gd name="connsiteX3" fmla="*/ 130492 w 260985"/>
                <a:gd name="connsiteY3" fmla="*/ 0 h 260985"/>
                <a:gd name="connsiteX4" fmla="*/ 260985 w 260985"/>
                <a:gd name="connsiteY4" fmla="*/ 130492 h 260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0985" h="260985">
                  <a:moveTo>
                    <a:pt x="260985" y="130492"/>
                  </a:moveTo>
                  <a:cubicBezTo>
                    <a:pt x="260985" y="202561"/>
                    <a:pt x="202562" y="260985"/>
                    <a:pt x="130492" y="260985"/>
                  </a:cubicBezTo>
                  <a:cubicBezTo>
                    <a:pt x="58423" y="260985"/>
                    <a:pt x="0" y="202561"/>
                    <a:pt x="0" y="130492"/>
                  </a:cubicBezTo>
                  <a:cubicBezTo>
                    <a:pt x="0" y="58423"/>
                    <a:pt x="58423" y="0"/>
                    <a:pt x="130492" y="0"/>
                  </a:cubicBezTo>
                  <a:cubicBezTo>
                    <a:pt x="202562" y="0"/>
                    <a:pt x="260985" y="58423"/>
                    <a:pt x="260985" y="13049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DC13129-05A4-4981-83A3-4E2791611813}"/>
                </a:ext>
              </a:extLst>
            </p:cNvPr>
            <p:cNvSpPr/>
            <p:nvPr/>
          </p:nvSpPr>
          <p:spPr>
            <a:xfrm>
              <a:off x="3633573" y="3701800"/>
              <a:ext cx="110489" cy="110489"/>
            </a:xfrm>
            <a:custGeom>
              <a:avLst/>
              <a:gdLst>
                <a:gd name="connsiteX0" fmla="*/ 110490 w 110489"/>
                <a:gd name="connsiteY0" fmla="*/ 55245 h 110489"/>
                <a:gd name="connsiteX1" fmla="*/ 55245 w 110489"/>
                <a:gd name="connsiteY1" fmla="*/ 110490 h 110489"/>
                <a:gd name="connsiteX2" fmla="*/ 0 w 110489"/>
                <a:gd name="connsiteY2" fmla="*/ 55245 h 110489"/>
                <a:gd name="connsiteX3" fmla="*/ 55245 w 110489"/>
                <a:gd name="connsiteY3" fmla="*/ 0 h 110489"/>
                <a:gd name="connsiteX4" fmla="*/ 110490 w 110489"/>
                <a:gd name="connsiteY4" fmla="*/ 55245 h 11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489" h="110489">
                  <a:moveTo>
                    <a:pt x="110490" y="55245"/>
                  </a:moveTo>
                  <a:cubicBezTo>
                    <a:pt x="110490" y="85756"/>
                    <a:pt x="85756" y="110490"/>
                    <a:pt x="55245" y="110490"/>
                  </a:cubicBezTo>
                  <a:cubicBezTo>
                    <a:pt x="24734" y="110490"/>
                    <a:pt x="0" y="85756"/>
                    <a:pt x="0" y="55245"/>
                  </a:cubicBezTo>
                  <a:cubicBezTo>
                    <a:pt x="0" y="24734"/>
                    <a:pt x="24734" y="0"/>
                    <a:pt x="55245" y="0"/>
                  </a:cubicBezTo>
                  <a:cubicBezTo>
                    <a:pt x="85756" y="0"/>
                    <a:pt x="110490" y="24734"/>
                    <a:pt x="110490" y="5524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A1D8611-6A32-4BD3-8A97-EDEB615653CB}"/>
                </a:ext>
              </a:extLst>
            </p:cNvPr>
            <p:cNvSpPr/>
            <p:nvPr/>
          </p:nvSpPr>
          <p:spPr>
            <a:xfrm>
              <a:off x="3688818" y="3419860"/>
              <a:ext cx="336232" cy="337185"/>
            </a:xfrm>
            <a:custGeom>
              <a:avLst/>
              <a:gdLst>
                <a:gd name="connsiteX0" fmla="*/ 0 w 336232"/>
                <a:gd name="connsiteY0" fmla="*/ 337185 h 337185"/>
                <a:gd name="connsiteX1" fmla="*/ 336233 w 336232"/>
                <a:gd name="connsiteY1" fmla="*/ 0 h 337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6232" h="337185">
                  <a:moveTo>
                    <a:pt x="0" y="337185"/>
                  </a:moveTo>
                  <a:lnTo>
                    <a:pt x="33623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052B01E-6FA5-4574-9C0D-8E794F8C27B9}"/>
                </a:ext>
              </a:extLst>
            </p:cNvPr>
            <p:cNvSpPr/>
            <p:nvPr/>
          </p:nvSpPr>
          <p:spPr>
            <a:xfrm>
              <a:off x="3898368" y="3447482"/>
              <a:ext cx="175259" cy="98107"/>
            </a:xfrm>
            <a:custGeom>
              <a:avLst/>
              <a:gdLst>
                <a:gd name="connsiteX0" fmla="*/ 76200 w 175259"/>
                <a:gd name="connsiteY0" fmla="*/ 98107 h 98107"/>
                <a:gd name="connsiteX1" fmla="*/ 0 w 175259"/>
                <a:gd name="connsiteY1" fmla="*/ 98107 h 98107"/>
                <a:gd name="connsiteX2" fmla="*/ 100013 w 175259"/>
                <a:gd name="connsiteY2" fmla="*/ 0 h 98107"/>
                <a:gd name="connsiteX3" fmla="*/ 175260 w 175259"/>
                <a:gd name="connsiteY3" fmla="*/ 952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259" h="98107">
                  <a:moveTo>
                    <a:pt x="76200" y="98107"/>
                  </a:moveTo>
                  <a:lnTo>
                    <a:pt x="0" y="98107"/>
                  </a:lnTo>
                  <a:lnTo>
                    <a:pt x="100013" y="0"/>
                  </a:lnTo>
                  <a:lnTo>
                    <a:pt x="175260" y="95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B18951BB-7704-4A05-A826-5714F03F3C26}"/>
                </a:ext>
              </a:extLst>
            </p:cNvPr>
            <p:cNvSpPr/>
            <p:nvPr/>
          </p:nvSpPr>
          <p:spPr>
            <a:xfrm>
              <a:off x="3898368" y="3372234"/>
              <a:ext cx="100012" cy="173355"/>
            </a:xfrm>
            <a:custGeom>
              <a:avLst/>
              <a:gdLst>
                <a:gd name="connsiteX0" fmla="*/ 0 w 100012"/>
                <a:gd name="connsiteY0" fmla="*/ 97155 h 173355"/>
                <a:gd name="connsiteX1" fmla="*/ 0 w 100012"/>
                <a:gd name="connsiteY1" fmla="*/ 173355 h 173355"/>
                <a:gd name="connsiteX2" fmla="*/ 100013 w 100012"/>
                <a:gd name="connsiteY2" fmla="*/ 75248 h 173355"/>
                <a:gd name="connsiteX3" fmla="*/ 99060 w 100012"/>
                <a:gd name="connsiteY3" fmla="*/ 0 h 173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12" h="173355">
                  <a:moveTo>
                    <a:pt x="0" y="97155"/>
                  </a:moveTo>
                  <a:lnTo>
                    <a:pt x="0" y="173355"/>
                  </a:lnTo>
                  <a:lnTo>
                    <a:pt x="100013" y="75248"/>
                  </a:lnTo>
                  <a:lnTo>
                    <a:pt x="99060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7" name="Graphic 53">
            <a:extLst>
              <a:ext uri="{FF2B5EF4-FFF2-40B4-BE49-F238E27FC236}">
                <a16:creationId xmlns:a16="http://schemas.microsoft.com/office/drawing/2014/main" id="{4488EC0F-4928-413B-AC5B-E23B7CA9BFAE}"/>
              </a:ext>
            </a:extLst>
          </p:cNvPr>
          <p:cNvGrpSpPr/>
          <p:nvPr/>
        </p:nvGrpSpPr>
        <p:grpSpPr>
          <a:xfrm>
            <a:off x="5575144" y="3523682"/>
            <a:ext cx="640080" cy="354330"/>
            <a:chOff x="5575144" y="3523682"/>
            <a:chExt cx="640080" cy="354330"/>
          </a:xfrm>
          <a:noFill/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255EE396-932B-444D-B82A-AD47BB489B06}"/>
                </a:ext>
              </a:extLst>
            </p:cNvPr>
            <p:cNvSpPr/>
            <p:nvPr/>
          </p:nvSpPr>
          <p:spPr>
            <a:xfrm>
              <a:off x="5833271" y="3579879"/>
              <a:ext cx="123825" cy="123825"/>
            </a:xfrm>
            <a:custGeom>
              <a:avLst/>
              <a:gdLst>
                <a:gd name="connsiteX0" fmla="*/ 61913 w 123825"/>
                <a:gd name="connsiteY0" fmla="*/ 123825 h 123825"/>
                <a:gd name="connsiteX1" fmla="*/ 0 w 123825"/>
                <a:gd name="connsiteY1" fmla="*/ 61913 h 123825"/>
                <a:gd name="connsiteX2" fmla="*/ 61913 w 123825"/>
                <a:gd name="connsiteY2" fmla="*/ 0 h 123825"/>
                <a:gd name="connsiteX3" fmla="*/ 123825 w 123825"/>
                <a:gd name="connsiteY3" fmla="*/ 61913 h 123825"/>
                <a:gd name="connsiteX4" fmla="*/ 123825 w 123825"/>
                <a:gd name="connsiteY4" fmla="*/ 61913 h 123825"/>
                <a:gd name="connsiteX5" fmla="*/ 61913 w 123825"/>
                <a:gd name="connsiteY5" fmla="*/ 123825 h 123825"/>
                <a:gd name="connsiteX6" fmla="*/ 61913 w 123825"/>
                <a:gd name="connsiteY6" fmla="*/ 12382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123825">
                  <a:moveTo>
                    <a:pt x="61913" y="123825"/>
                  </a:moveTo>
                  <a:cubicBezTo>
                    <a:pt x="27623" y="123825"/>
                    <a:pt x="0" y="96203"/>
                    <a:pt x="0" y="61913"/>
                  </a:cubicBezTo>
                  <a:cubicBezTo>
                    <a:pt x="0" y="27623"/>
                    <a:pt x="27623" y="0"/>
                    <a:pt x="61913" y="0"/>
                  </a:cubicBezTo>
                  <a:cubicBezTo>
                    <a:pt x="96203" y="0"/>
                    <a:pt x="123825" y="27623"/>
                    <a:pt x="123825" y="61913"/>
                  </a:cubicBezTo>
                  <a:lnTo>
                    <a:pt x="123825" y="61913"/>
                  </a:lnTo>
                  <a:cubicBezTo>
                    <a:pt x="123825" y="95250"/>
                    <a:pt x="96203" y="122873"/>
                    <a:pt x="61913" y="123825"/>
                  </a:cubicBezTo>
                  <a:cubicBezTo>
                    <a:pt x="61913" y="122873"/>
                    <a:pt x="61913" y="123825"/>
                    <a:pt x="61913" y="12382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F0AAE668-D0D8-4794-B174-B177BEDC73DF}"/>
                </a:ext>
              </a:extLst>
            </p:cNvPr>
            <p:cNvSpPr/>
            <p:nvPr/>
          </p:nvSpPr>
          <p:spPr>
            <a:xfrm>
              <a:off x="5777074" y="3523682"/>
              <a:ext cx="236219" cy="236219"/>
            </a:xfrm>
            <a:custGeom>
              <a:avLst/>
              <a:gdLst>
                <a:gd name="connsiteX0" fmla="*/ 118110 w 236219"/>
                <a:gd name="connsiteY0" fmla="*/ 236220 h 236219"/>
                <a:gd name="connsiteX1" fmla="*/ 34290 w 236219"/>
                <a:gd name="connsiteY1" fmla="*/ 201930 h 236219"/>
                <a:gd name="connsiteX2" fmla="*/ 0 w 236219"/>
                <a:gd name="connsiteY2" fmla="*/ 118110 h 236219"/>
                <a:gd name="connsiteX3" fmla="*/ 34290 w 236219"/>
                <a:gd name="connsiteY3" fmla="*/ 34290 h 236219"/>
                <a:gd name="connsiteX4" fmla="*/ 118110 w 236219"/>
                <a:gd name="connsiteY4" fmla="*/ 0 h 236219"/>
                <a:gd name="connsiteX5" fmla="*/ 201930 w 236219"/>
                <a:gd name="connsiteY5" fmla="*/ 34290 h 236219"/>
                <a:gd name="connsiteX6" fmla="*/ 236220 w 236219"/>
                <a:gd name="connsiteY6" fmla="*/ 118110 h 236219"/>
                <a:gd name="connsiteX7" fmla="*/ 201930 w 236219"/>
                <a:gd name="connsiteY7" fmla="*/ 200977 h 236219"/>
                <a:gd name="connsiteX8" fmla="*/ 118110 w 236219"/>
                <a:gd name="connsiteY8" fmla="*/ 236220 h 236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6219" h="236219">
                  <a:moveTo>
                    <a:pt x="118110" y="236220"/>
                  </a:moveTo>
                  <a:cubicBezTo>
                    <a:pt x="95250" y="216218"/>
                    <a:pt x="65722" y="203835"/>
                    <a:pt x="34290" y="201930"/>
                  </a:cubicBezTo>
                  <a:cubicBezTo>
                    <a:pt x="32385" y="171450"/>
                    <a:pt x="20002" y="141922"/>
                    <a:pt x="0" y="118110"/>
                  </a:cubicBezTo>
                  <a:cubicBezTo>
                    <a:pt x="20002" y="95250"/>
                    <a:pt x="32385" y="65722"/>
                    <a:pt x="34290" y="34290"/>
                  </a:cubicBezTo>
                  <a:cubicBezTo>
                    <a:pt x="64770" y="32385"/>
                    <a:pt x="94297" y="20002"/>
                    <a:pt x="118110" y="0"/>
                  </a:cubicBezTo>
                  <a:cubicBezTo>
                    <a:pt x="140970" y="20002"/>
                    <a:pt x="170498" y="32385"/>
                    <a:pt x="201930" y="34290"/>
                  </a:cubicBezTo>
                  <a:cubicBezTo>
                    <a:pt x="203835" y="64770"/>
                    <a:pt x="216217" y="94297"/>
                    <a:pt x="236220" y="118110"/>
                  </a:cubicBezTo>
                  <a:cubicBezTo>
                    <a:pt x="216217" y="140970"/>
                    <a:pt x="203835" y="170497"/>
                    <a:pt x="201930" y="200977"/>
                  </a:cubicBezTo>
                  <a:cubicBezTo>
                    <a:pt x="170498" y="202883"/>
                    <a:pt x="141922" y="215265"/>
                    <a:pt x="118110" y="23622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CE47BF69-3E8C-4C5C-8706-52235900735B}"/>
                </a:ext>
              </a:extLst>
            </p:cNvPr>
            <p:cNvSpPr/>
            <p:nvPr/>
          </p:nvSpPr>
          <p:spPr>
            <a:xfrm>
              <a:off x="5794219" y="3728469"/>
              <a:ext cx="94297" cy="149542"/>
            </a:xfrm>
            <a:custGeom>
              <a:avLst/>
              <a:gdLst>
                <a:gd name="connsiteX0" fmla="*/ 94297 w 94297"/>
                <a:gd name="connsiteY0" fmla="*/ 25718 h 149542"/>
                <a:gd name="connsiteX1" fmla="*/ 55245 w 94297"/>
                <a:gd name="connsiteY1" fmla="*/ 149543 h 149542"/>
                <a:gd name="connsiteX2" fmla="*/ 0 w 94297"/>
                <a:gd name="connsiteY2" fmla="*/ 132398 h 149542"/>
                <a:gd name="connsiteX3" fmla="*/ 41910 w 94297"/>
                <a:gd name="connsiteY3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297" h="149542">
                  <a:moveTo>
                    <a:pt x="94297" y="25718"/>
                  </a:moveTo>
                  <a:lnTo>
                    <a:pt x="55245" y="149543"/>
                  </a:lnTo>
                  <a:lnTo>
                    <a:pt x="0" y="132398"/>
                  </a:lnTo>
                  <a:lnTo>
                    <a:pt x="4191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D965EDCF-7869-406A-B9AF-179EC817354D}"/>
                </a:ext>
              </a:extLst>
            </p:cNvPr>
            <p:cNvSpPr/>
            <p:nvPr/>
          </p:nvSpPr>
          <p:spPr>
            <a:xfrm>
              <a:off x="5902803" y="3728469"/>
              <a:ext cx="94297" cy="149542"/>
            </a:xfrm>
            <a:custGeom>
              <a:avLst/>
              <a:gdLst>
                <a:gd name="connsiteX0" fmla="*/ 0 w 94297"/>
                <a:gd name="connsiteY0" fmla="*/ 25718 h 149542"/>
                <a:gd name="connsiteX1" fmla="*/ 39052 w 94297"/>
                <a:gd name="connsiteY1" fmla="*/ 149543 h 149542"/>
                <a:gd name="connsiteX2" fmla="*/ 94298 w 94297"/>
                <a:gd name="connsiteY2" fmla="*/ 132398 h 149542"/>
                <a:gd name="connsiteX3" fmla="*/ 52388 w 94297"/>
                <a:gd name="connsiteY3" fmla="*/ 0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297" h="149542">
                  <a:moveTo>
                    <a:pt x="0" y="25718"/>
                  </a:moveTo>
                  <a:lnTo>
                    <a:pt x="39052" y="149543"/>
                  </a:lnTo>
                  <a:lnTo>
                    <a:pt x="94298" y="132398"/>
                  </a:lnTo>
                  <a:lnTo>
                    <a:pt x="52388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E10539CD-0815-409F-B8AF-CA331009098B}"/>
                </a:ext>
              </a:extLst>
            </p:cNvPr>
            <p:cNvSpPr/>
            <p:nvPr/>
          </p:nvSpPr>
          <p:spPr>
            <a:xfrm>
              <a:off x="5575144" y="3554162"/>
              <a:ext cx="210502" cy="170497"/>
            </a:xfrm>
            <a:custGeom>
              <a:avLst/>
              <a:gdLst>
                <a:gd name="connsiteX0" fmla="*/ 202883 w 210502"/>
                <a:gd name="connsiteY0" fmla="*/ 13335 h 170497"/>
                <a:gd name="connsiteX1" fmla="*/ 65722 w 210502"/>
                <a:gd name="connsiteY1" fmla="*/ 0 h 170497"/>
                <a:gd name="connsiteX2" fmla="*/ 0 w 210502"/>
                <a:gd name="connsiteY2" fmla="*/ 65722 h 170497"/>
                <a:gd name="connsiteX3" fmla="*/ 0 w 210502"/>
                <a:gd name="connsiteY3" fmla="*/ 104775 h 170497"/>
                <a:gd name="connsiteX4" fmla="*/ 65722 w 210502"/>
                <a:gd name="connsiteY4" fmla="*/ 170497 h 170497"/>
                <a:gd name="connsiteX5" fmla="*/ 210502 w 210502"/>
                <a:gd name="connsiteY5" fmla="*/ 155258 h 170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0502" h="170497">
                  <a:moveTo>
                    <a:pt x="202883" y="13335"/>
                  </a:moveTo>
                  <a:cubicBezTo>
                    <a:pt x="127635" y="7620"/>
                    <a:pt x="65722" y="0"/>
                    <a:pt x="65722" y="0"/>
                  </a:cubicBezTo>
                  <a:cubicBezTo>
                    <a:pt x="29527" y="0"/>
                    <a:pt x="0" y="29527"/>
                    <a:pt x="0" y="65722"/>
                  </a:cubicBezTo>
                  <a:lnTo>
                    <a:pt x="0" y="104775"/>
                  </a:lnTo>
                  <a:cubicBezTo>
                    <a:pt x="0" y="140970"/>
                    <a:pt x="29527" y="170497"/>
                    <a:pt x="65722" y="170497"/>
                  </a:cubicBezTo>
                  <a:cubicBezTo>
                    <a:pt x="65722" y="170497"/>
                    <a:pt x="129540" y="160972"/>
                    <a:pt x="210502" y="15525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E707064E-97F8-42A5-88A9-C95AFC6F86EC}"/>
                </a:ext>
              </a:extLst>
            </p:cNvPr>
            <p:cNvSpPr/>
            <p:nvPr/>
          </p:nvSpPr>
          <p:spPr>
            <a:xfrm>
              <a:off x="6004721" y="3554162"/>
              <a:ext cx="210502" cy="170497"/>
            </a:xfrm>
            <a:custGeom>
              <a:avLst/>
              <a:gdLst>
                <a:gd name="connsiteX0" fmla="*/ 8572 w 210502"/>
                <a:gd name="connsiteY0" fmla="*/ 13335 h 170497"/>
                <a:gd name="connsiteX1" fmla="*/ 144780 w 210502"/>
                <a:gd name="connsiteY1" fmla="*/ 0 h 170497"/>
                <a:gd name="connsiteX2" fmla="*/ 210502 w 210502"/>
                <a:gd name="connsiteY2" fmla="*/ 65722 h 170497"/>
                <a:gd name="connsiteX3" fmla="*/ 210502 w 210502"/>
                <a:gd name="connsiteY3" fmla="*/ 104775 h 170497"/>
                <a:gd name="connsiteX4" fmla="*/ 144780 w 210502"/>
                <a:gd name="connsiteY4" fmla="*/ 170497 h 170497"/>
                <a:gd name="connsiteX5" fmla="*/ 0 w 210502"/>
                <a:gd name="connsiteY5" fmla="*/ 155258 h 170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0502" h="170497">
                  <a:moveTo>
                    <a:pt x="8572" y="13335"/>
                  </a:moveTo>
                  <a:cubicBezTo>
                    <a:pt x="83820" y="7620"/>
                    <a:pt x="144780" y="0"/>
                    <a:pt x="144780" y="0"/>
                  </a:cubicBezTo>
                  <a:cubicBezTo>
                    <a:pt x="180975" y="0"/>
                    <a:pt x="210502" y="29527"/>
                    <a:pt x="210502" y="65722"/>
                  </a:cubicBezTo>
                  <a:lnTo>
                    <a:pt x="210502" y="104775"/>
                  </a:lnTo>
                  <a:cubicBezTo>
                    <a:pt x="210502" y="140970"/>
                    <a:pt x="180975" y="170497"/>
                    <a:pt x="144780" y="170497"/>
                  </a:cubicBezTo>
                  <a:cubicBezTo>
                    <a:pt x="144780" y="170497"/>
                    <a:pt x="80963" y="160972"/>
                    <a:pt x="0" y="15525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6" name="Graphic 55">
            <a:extLst>
              <a:ext uri="{FF2B5EF4-FFF2-40B4-BE49-F238E27FC236}">
                <a16:creationId xmlns:a16="http://schemas.microsoft.com/office/drawing/2014/main" id="{AE5AB48E-A7D0-4B9D-AA58-50CDCB76A4E4}"/>
              </a:ext>
            </a:extLst>
          </p:cNvPr>
          <p:cNvGrpSpPr/>
          <p:nvPr/>
        </p:nvGrpSpPr>
        <p:grpSpPr>
          <a:xfrm>
            <a:off x="7805322" y="3485582"/>
            <a:ext cx="516255" cy="447674"/>
            <a:chOff x="7805322" y="3485582"/>
            <a:chExt cx="516255" cy="447674"/>
          </a:xfrm>
          <a:noFill/>
        </p:grpSpPr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28718B83-4A1D-45EE-A7F0-82F306DD2049}"/>
                </a:ext>
              </a:extLst>
            </p:cNvPr>
            <p:cNvSpPr/>
            <p:nvPr/>
          </p:nvSpPr>
          <p:spPr>
            <a:xfrm>
              <a:off x="7805322" y="3485582"/>
              <a:ext cx="447674" cy="447674"/>
            </a:xfrm>
            <a:custGeom>
              <a:avLst/>
              <a:gdLst>
                <a:gd name="connsiteX0" fmla="*/ 447675 w 447674"/>
                <a:gd name="connsiteY0" fmla="*/ 186690 h 447674"/>
                <a:gd name="connsiteX1" fmla="*/ 447675 w 447674"/>
                <a:gd name="connsiteY1" fmla="*/ 447675 h 447674"/>
                <a:gd name="connsiteX2" fmla="*/ 0 w 447674"/>
                <a:gd name="connsiteY2" fmla="*/ 447675 h 447674"/>
                <a:gd name="connsiteX3" fmla="*/ 0 w 447674"/>
                <a:gd name="connsiteY3" fmla="*/ 0 h 447674"/>
                <a:gd name="connsiteX4" fmla="*/ 447675 w 447674"/>
                <a:gd name="connsiteY4" fmla="*/ 0 h 447674"/>
                <a:gd name="connsiteX5" fmla="*/ 447675 w 447674"/>
                <a:gd name="connsiteY5" fmla="*/ 48577 h 447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7674" h="447674">
                  <a:moveTo>
                    <a:pt x="447675" y="186690"/>
                  </a:moveTo>
                  <a:lnTo>
                    <a:pt x="447675" y="447675"/>
                  </a:lnTo>
                  <a:lnTo>
                    <a:pt x="0" y="447675"/>
                  </a:lnTo>
                  <a:lnTo>
                    <a:pt x="0" y="0"/>
                  </a:lnTo>
                  <a:lnTo>
                    <a:pt x="447675" y="0"/>
                  </a:lnTo>
                  <a:lnTo>
                    <a:pt x="447675" y="4857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D90546B6-1B6B-42E7-9838-80F0AC0B3273}"/>
                </a:ext>
              </a:extLst>
            </p:cNvPr>
            <p:cNvSpPr/>
            <p:nvPr/>
          </p:nvSpPr>
          <p:spPr>
            <a:xfrm>
              <a:off x="7965342" y="3516062"/>
              <a:ext cx="356235" cy="346710"/>
            </a:xfrm>
            <a:custGeom>
              <a:avLst/>
              <a:gdLst>
                <a:gd name="connsiteX0" fmla="*/ 0 w 356235"/>
                <a:gd name="connsiteY0" fmla="*/ 213360 h 346710"/>
                <a:gd name="connsiteX1" fmla="*/ 97155 w 356235"/>
                <a:gd name="connsiteY1" fmla="*/ 346710 h 346710"/>
                <a:gd name="connsiteX2" fmla="*/ 356235 w 356235"/>
                <a:gd name="connsiteY2" fmla="*/ 0 h 346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6235" h="346710">
                  <a:moveTo>
                    <a:pt x="0" y="213360"/>
                  </a:moveTo>
                  <a:lnTo>
                    <a:pt x="97155" y="346710"/>
                  </a:lnTo>
                  <a:lnTo>
                    <a:pt x="35623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1" name="Graphic 59">
            <a:extLst>
              <a:ext uri="{FF2B5EF4-FFF2-40B4-BE49-F238E27FC236}">
                <a16:creationId xmlns:a16="http://schemas.microsoft.com/office/drawing/2014/main" id="{0D90EC15-D13E-4738-93D2-A217D0F81AB5}"/>
              </a:ext>
            </a:extLst>
          </p:cNvPr>
          <p:cNvGrpSpPr/>
          <p:nvPr/>
        </p:nvGrpSpPr>
        <p:grpSpPr>
          <a:xfrm>
            <a:off x="1267188" y="5161837"/>
            <a:ext cx="618172" cy="547687"/>
            <a:chOff x="1267188" y="5161837"/>
            <a:chExt cx="618172" cy="547687"/>
          </a:xfrm>
        </p:grpSpPr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2A302F50-8925-40CF-9C11-63C512CCAC99}"/>
                </a:ext>
              </a:extLst>
            </p:cNvPr>
            <p:cNvSpPr/>
            <p:nvPr/>
          </p:nvSpPr>
          <p:spPr>
            <a:xfrm>
              <a:off x="1267188" y="5301855"/>
              <a:ext cx="618172" cy="407669"/>
            </a:xfrm>
            <a:custGeom>
              <a:avLst/>
              <a:gdLst>
                <a:gd name="connsiteX0" fmla="*/ 618173 w 618172"/>
                <a:gd name="connsiteY0" fmla="*/ 407670 h 407669"/>
                <a:gd name="connsiteX1" fmla="*/ 0 w 618172"/>
                <a:gd name="connsiteY1" fmla="*/ 407670 h 407669"/>
                <a:gd name="connsiteX2" fmla="*/ 222885 w 618172"/>
                <a:gd name="connsiteY2" fmla="*/ 180975 h 407669"/>
                <a:gd name="connsiteX3" fmla="*/ 330518 w 618172"/>
                <a:gd name="connsiteY3" fmla="*/ 285750 h 407669"/>
                <a:gd name="connsiteX4" fmla="*/ 618173 w 618172"/>
                <a:gd name="connsiteY4" fmla="*/ 0 h 407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8172" h="407669">
                  <a:moveTo>
                    <a:pt x="618173" y="407670"/>
                  </a:moveTo>
                  <a:lnTo>
                    <a:pt x="0" y="407670"/>
                  </a:lnTo>
                  <a:lnTo>
                    <a:pt x="222885" y="180975"/>
                  </a:lnTo>
                  <a:lnTo>
                    <a:pt x="330518" y="285750"/>
                  </a:lnTo>
                  <a:lnTo>
                    <a:pt x="618173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8C20F8A3-CEDA-402F-B2C3-E621F2F28FF8}"/>
                </a:ext>
              </a:extLst>
            </p:cNvPr>
            <p:cNvSpPr/>
            <p:nvPr/>
          </p:nvSpPr>
          <p:spPr>
            <a:xfrm>
              <a:off x="1391013" y="5585700"/>
              <a:ext cx="9525" cy="123825"/>
            </a:xfrm>
            <a:custGeom>
              <a:avLst/>
              <a:gdLst>
                <a:gd name="connsiteX0" fmla="*/ 0 w 9525"/>
                <a:gd name="connsiteY0" fmla="*/ 123825 h 123825"/>
                <a:gd name="connsiteX1" fmla="*/ 0 w 9525"/>
                <a:gd name="connsiteY1" fmla="*/ 0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23825">
                  <a:moveTo>
                    <a:pt x="0" y="12382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9CACFF30-6607-430E-9EE4-D2D804C5F3B9}"/>
                </a:ext>
              </a:extLst>
            </p:cNvPr>
            <p:cNvSpPr/>
            <p:nvPr/>
          </p:nvSpPr>
          <p:spPr>
            <a:xfrm>
              <a:off x="1514838" y="5507595"/>
              <a:ext cx="9525" cy="201930"/>
            </a:xfrm>
            <a:custGeom>
              <a:avLst/>
              <a:gdLst>
                <a:gd name="connsiteX0" fmla="*/ 0 w 9525"/>
                <a:gd name="connsiteY0" fmla="*/ 201930 h 201930"/>
                <a:gd name="connsiteX1" fmla="*/ 0 w 9525"/>
                <a:gd name="connsiteY1" fmla="*/ 0 h 20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1930">
                  <a:moveTo>
                    <a:pt x="0" y="20193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328B9D94-85E6-4007-AAB7-27E7C70EC416}"/>
                </a:ext>
              </a:extLst>
            </p:cNvPr>
            <p:cNvSpPr/>
            <p:nvPr/>
          </p:nvSpPr>
          <p:spPr>
            <a:xfrm>
              <a:off x="1638663" y="5552362"/>
              <a:ext cx="9525" cy="157162"/>
            </a:xfrm>
            <a:custGeom>
              <a:avLst/>
              <a:gdLst>
                <a:gd name="connsiteX0" fmla="*/ 0 w 9525"/>
                <a:gd name="connsiteY0" fmla="*/ 157162 h 157162"/>
                <a:gd name="connsiteX1" fmla="*/ 0 w 9525"/>
                <a:gd name="connsiteY1" fmla="*/ 0 h 157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57162">
                  <a:moveTo>
                    <a:pt x="0" y="157162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1E8BAE6-D471-40AA-87D7-5AB6D46D00C7}"/>
                </a:ext>
              </a:extLst>
            </p:cNvPr>
            <p:cNvSpPr/>
            <p:nvPr/>
          </p:nvSpPr>
          <p:spPr>
            <a:xfrm>
              <a:off x="1761535" y="5428537"/>
              <a:ext cx="9525" cy="280987"/>
            </a:xfrm>
            <a:custGeom>
              <a:avLst/>
              <a:gdLst>
                <a:gd name="connsiteX0" fmla="*/ 0 w 9525"/>
                <a:gd name="connsiteY0" fmla="*/ 280987 h 280987"/>
                <a:gd name="connsiteX1" fmla="*/ 0 w 9525"/>
                <a:gd name="connsiteY1" fmla="*/ 0 h 280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0987">
                  <a:moveTo>
                    <a:pt x="0" y="280987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A267197E-FDCE-491B-802D-540B4E448C1C}"/>
                </a:ext>
              </a:extLst>
            </p:cNvPr>
            <p:cNvSpPr/>
            <p:nvPr/>
          </p:nvSpPr>
          <p:spPr>
            <a:xfrm>
              <a:off x="1379583" y="5219940"/>
              <a:ext cx="212407" cy="212407"/>
            </a:xfrm>
            <a:custGeom>
              <a:avLst/>
              <a:gdLst>
                <a:gd name="connsiteX0" fmla="*/ 0 w 212407"/>
                <a:gd name="connsiteY0" fmla="*/ 212407 h 212407"/>
                <a:gd name="connsiteX1" fmla="*/ 212408 w 212407"/>
                <a:gd name="connsiteY1" fmla="*/ 0 h 212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2407" h="212407">
                  <a:moveTo>
                    <a:pt x="0" y="212407"/>
                  </a:moveTo>
                  <a:lnTo>
                    <a:pt x="21240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E812967D-4DB1-4058-9B30-649E27686972}"/>
                </a:ext>
              </a:extLst>
            </p:cNvPr>
            <p:cNvSpPr/>
            <p:nvPr/>
          </p:nvSpPr>
          <p:spPr>
            <a:xfrm>
              <a:off x="1539602" y="5161837"/>
              <a:ext cx="110490" cy="110489"/>
            </a:xfrm>
            <a:custGeom>
              <a:avLst/>
              <a:gdLst>
                <a:gd name="connsiteX0" fmla="*/ 80963 w 110490"/>
                <a:gd name="connsiteY0" fmla="*/ 110490 h 110489"/>
                <a:gd name="connsiteX1" fmla="*/ 110490 w 110490"/>
                <a:gd name="connsiteY1" fmla="*/ 0 h 110489"/>
                <a:gd name="connsiteX2" fmla="*/ 0 w 110490"/>
                <a:gd name="connsiteY2" fmla="*/ 29527 h 11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490" h="110489">
                  <a:moveTo>
                    <a:pt x="80963" y="110490"/>
                  </a:moveTo>
                  <a:lnTo>
                    <a:pt x="110490" y="0"/>
                  </a:lnTo>
                  <a:lnTo>
                    <a:pt x="0" y="29527"/>
                  </a:ln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1" name="Graphic 61">
            <a:extLst>
              <a:ext uri="{FF2B5EF4-FFF2-40B4-BE49-F238E27FC236}">
                <a16:creationId xmlns:a16="http://schemas.microsoft.com/office/drawing/2014/main" id="{F3A21ABA-919D-478A-836F-98ACE57D6C78}"/>
              </a:ext>
            </a:extLst>
          </p:cNvPr>
          <p:cNvGrpSpPr/>
          <p:nvPr/>
        </p:nvGrpSpPr>
        <p:grpSpPr>
          <a:xfrm>
            <a:off x="3411641" y="5142822"/>
            <a:ext cx="646262" cy="596230"/>
            <a:chOff x="3411641" y="5142822"/>
            <a:chExt cx="646262" cy="596230"/>
          </a:xfrm>
          <a:noFill/>
        </p:grpSpPr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DAD34055-D54A-40B4-B667-3555BAF63A2D}"/>
                </a:ext>
              </a:extLst>
            </p:cNvPr>
            <p:cNvSpPr/>
            <p:nvPr/>
          </p:nvSpPr>
          <p:spPr>
            <a:xfrm>
              <a:off x="3605950" y="5142822"/>
              <a:ext cx="451952" cy="560035"/>
            </a:xfrm>
            <a:custGeom>
              <a:avLst/>
              <a:gdLst>
                <a:gd name="connsiteX0" fmla="*/ 0 w 451952"/>
                <a:gd name="connsiteY0" fmla="*/ 282858 h 560035"/>
                <a:gd name="connsiteX1" fmla="*/ 143828 w 451952"/>
                <a:gd name="connsiteY1" fmla="*/ 15205 h 560035"/>
                <a:gd name="connsiteX2" fmla="*/ 195263 w 451952"/>
                <a:gd name="connsiteY2" fmla="*/ 9490 h 560035"/>
                <a:gd name="connsiteX3" fmla="*/ 230505 w 451952"/>
                <a:gd name="connsiteY3" fmla="*/ 110455 h 560035"/>
                <a:gd name="connsiteX4" fmla="*/ 222885 w 451952"/>
                <a:gd name="connsiteY4" fmla="*/ 205705 h 560035"/>
                <a:gd name="connsiteX5" fmla="*/ 252413 w 451952"/>
                <a:gd name="connsiteY5" fmla="*/ 230470 h 560035"/>
                <a:gd name="connsiteX6" fmla="*/ 423863 w 451952"/>
                <a:gd name="connsiteY6" fmla="*/ 229518 h 560035"/>
                <a:gd name="connsiteX7" fmla="*/ 425768 w 451952"/>
                <a:gd name="connsiteY7" fmla="*/ 307623 h 560035"/>
                <a:gd name="connsiteX8" fmla="*/ 414338 w 451952"/>
                <a:gd name="connsiteY8" fmla="*/ 394300 h 560035"/>
                <a:gd name="connsiteX9" fmla="*/ 405765 w 451952"/>
                <a:gd name="connsiteY9" fmla="*/ 481930 h 560035"/>
                <a:gd name="connsiteX10" fmla="*/ 395288 w 451952"/>
                <a:gd name="connsiteY10" fmla="*/ 560035 h 560035"/>
                <a:gd name="connsiteX11" fmla="*/ 75248 w 451952"/>
                <a:gd name="connsiteY11" fmla="*/ 560035 h 560035"/>
                <a:gd name="connsiteX12" fmla="*/ 0 w 451952"/>
                <a:gd name="connsiteY12" fmla="*/ 540033 h 56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1952" h="560035">
                  <a:moveTo>
                    <a:pt x="0" y="282858"/>
                  </a:moveTo>
                  <a:cubicBezTo>
                    <a:pt x="0" y="282858"/>
                    <a:pt x="169545" y="210468"/>
                    <a:pt x="143828" y="15205"/>
                  </a:cubicBezTo>
                  <a:cubicBezTo>
                    <a:pt x="154305" y="-15275"/>
                    <a:pt x="195263" y="9490"/>
                    <a:pt x="195263" y="9490"/>
                  </a:cubicBezTo>
                  <a:cubicBezTo>
                    <a:pt x="195263" y="9490"/>
                    <a:pt x="237173" y="31398"/>
                    <a:pt x="230505" y="110455"/>
                  </a:cubicBezTo>
                  <a:cubicBezTo>
                    <a:pt x="230505" y="110455"/>
                    <a:pt x="222885" y="198085"/>
                    <a:pt x="222885" y="205705"/>
                  </a:cubicBezTo>
                  <a:cubicBezTo>
                    <a:pt x="222885" y="205705"/>
                    <a:pt x="218123" y="232375"/>
                    <a:pt x="252413" y="230470"/>
                  </a:cubicBezTo>
                  <a:lnTo>
                    <a:pt x="423863" y="229518"/>
                  </a:lnTo>
                  <a:cubicBezTo>
                    <a:pt x="423863" y="229518"/>
                    <a:pt x="485775" y="260950"/>
                    <a:pt x="425768" y="307623"/>
                  </a:cubicBezTo>
                  <a:cubicBezTo>
                    <a:pt x="425768" y="307623"/>
                    <a:pt x="476250" y="351438"/>
                    <a:pt x="414338" y="394300"/>
                  </a:cubicBezTo>
                  <a:cubicBezTo>
                    <a:pt x="414338" y="394300"/>
                    <a:pt x="465773" y="434305"/>
                    <a:pt x="405765" y="481930"/>
                  </a:cubicBezTo>
                  <a:cubicBezTo>
                    <a:pt x="405765" y="481930"/>
                    <a:pt x="449580" y="520983"/>
                    <a:pt x="395288" y="560035"/>
                  </a:cubicBezTo>
                  <a:lnTo>
                    <a:pt x="75248" y="560035"/>
                  </a:lnTo>
                  <a:lnTo>
                    <a:pt x="0" y="54003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62C9F834-325F-4BFF-A9A2-85813E2B8796}"/>
                </a:ext>
              </a:extLst>
            </p:cNvPr>
            <p:cNvSpPr/>
            <p:nvPr/>
          </p:nvSpPr>
          <p:spPr>
            <a:xfrm>
              <a:off x="3411641" y="5383770"/>
              <a:ext cx="194309" cy="355282"/>
            </a:xfrm>
            <a:custGeom>
              <a:avLst/>
              <a:gdLst>
                <a:gd name="connsiteX0" fmla="*/ 60007 w 194309"/>
                <a:gd name="connsiteY0" fmla="*/ 0 h 355282"/>
                <a:gd name="connsiteX1" fmla="*/ 134302 w 194309"/>
                <a:gd name="connsiteY1" fmla="*/ 0 h 355282"/>
                <a:gd name="connsiteX2" fmla="*/ 194310 w 194309"/>
                <a:gd name="connsiteY2" fmla="*/ 60007 h 355282"/>
                <a:gd name="connsiteX3" fmla="*/ 194310 w 194309"/>
                <a:gd name="connsiteY3" fmla="*/ 295275 h 355282"/>
                <a:gd name="connsiteX4" fmla="*/ 134302 w 194309"/>
                <a:gd name="connsiteY4" fmla="*/ 355283 h 355282"/>
                <a:gd name="connsiteX5" fmla="*/ 60007 w 194309"/>
                <a:gd name="connsiteY5" fmla="*/ 355283 h 355282"/>
                <a:gd name="connsiteX6" fmla="*/ 0 w 194309"/>
                <a:gd name="connsiteY6" fmla="*/ 295275 h 355282"/>
                <a:gd name="connsiteX7" fmla="*/ 0 w 194309"/>
                <a:gd name="connsiteY7" fmla="*/ 60007 h 355282"/>
                <a:gd name="connsiteX8" fmla="*/ 60007 w 194309"/>
                <a:gd name="connsiteY8" fmla="*/ 0 h 35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309" h="355282">
                  <a:moveTo>
                    <a:pt x="60007" y="0"/>
                  </a:moveTo>
                  <a:lnTo>
                    <a:pt x="134302" y="0"/>
                  </a:lnTo>
                  <a:cubicBezTo>
                    <a:pt x="167640" y="0"/>
                    <a:pt x="194310" y="26670"/>
                    <a:pt x="194310" y="60007"/>
                  </a:cubicBezTo>
                  <a:lnTo>
                    <a:pt x="194310" y="295275"/>
                  </a:lnTo>
                  <a:cubicBezTo>
                    <a:pt x="194310" y="328613"/>
                    <a:pt x="167640" y="355283"/>
                    <a:pt x="134302" y="355283"/>
                  </a:cubicBezTo>
                  <a:lnTo>
                    <a:pt x="60007" y="355283"/>
                  </a:lnTo>
                  <a:cubicBezTo>
                    <a:pt x="26670" y="355283"/>
                    <a:pt x="0" y="328613"/>
                    <a:pt x="0" y="295275"/>
                  </a:cubicBezTo>
                  <a:lnTo>
                    <a:pt x="0" y="60007"/>
                  </a:lnTo>
                  <a:cubicBezTo>
                    <a:pt x="0" y="26670"/>
                    <a:pt x="26670" y="0"/>
                    <a:pt x="60007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8620879D-8DDB-462B-A61C-62BC1241ACF0}"/>
                </a:ext>
              </a:extLst>
            </p:cNvPr>
            <p:cNvSpPr/>
            <p:nvPr/>
          </p:nvSpPr>
          <p:spPr>
            <a:xfrm>
              <a:off x="3504033" y="5632372"/>
              <a:ext cx="60959" cy="60960"/>
            </a:xfrm>
            <a:custGeom>
              <a:avLst/>
              <a:gdLst>
                <a:gd name="connsiteX0" fmla="*/ 60960 w 60959"/>
                <a:gd name="connsiteY0" fmla="*/ 30480 h 60960"/>
                <a:gd name="connsiteX1" fmla="*/ 30480 w 60959"/>
                <a:gd name="connsiteY1" fmla="*/ 60960 h 60960"/>
                <a:gd name="connsiteX2" fmla="*/ 0 w 60959"/>
                <a:gd name="connsiteY2" fmla="*/ 30480 h 60960"/>
                <a:gd name="connsiteX3" fmla="*/ 30480 w 60959"/>
                <a:gd name="connsiteY3" fmla="*/ 0 h 60960"/>
                <a:gd name="connsiteX4" fmla="*/ 31432 w 60959"/>
                <a:gd name="connsiteY4" fmla="*/ 0 h 60960"/>
                <a:gd name="connsiteX5" fmla="*/ 60960 w 60959"/>
                <a:gd name="connsiteY5" fmla="*/ 30480 h 6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959" h="60960">
                  <a:moveTo>
                    <a:pt x="60960" y="30480"/>
                  </a:moveTo>
                  <a:cubicBezTo>
                    <a:pt x="60960" y="46673"/>
                    <a:pt x="47625" y="60960"/>
                    <a:pt x="30480" y="60960"/>
                  </a:cubicBezTo>
                  <a:cubicBezTo>
                    <a:pt x="14288" y="60960"/>
                    <a:pt x="0" y="47625"/>
                    <a:pt x="0" y="30480"/>
                  </a:cubicBezTo>
                  <a:cubicBezTo>
                    <a:pt x="0" y="13335"/>
                    <a:pt x="13335" y="0"/>
                    <a:pt x="30480" y="0"/>
                  </a:cubicBezTo>
                  <a:cubicBezTo>
                    <a:pt x="30480" y="0"/>
                    <a:pt x="30480" y="0"/>
                    <a:pt x="31432" y="0"/>
                  </a:cubicBezTo>
                  <a:cubicBezTo>
                    <a:pt x="47625" y="952"/>
                    <a:pt x="60960" y="14288"/>
                    <a:pt x="60960" y="3048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7" name="Graphic 63">
            <a:extLst>
              <a:ext uri="{FF2B5EF4-FFF2-40B4-BE49-F238E27FC236}">
                <a16:creationId xmlns:a16="http://schemas.microsoft.com/office/drawing/2014/main" id="{6FEFC071-31E4-428E-9AB4-BCDE46593C78}"/>
              </a:ext>
            </a:extLst>
          </p:cNvPr>
          <p:cNvGrpSpPr/>
          <p:nvPr/>
        </p:nvGrpSpPr>
        <p:grpSpPr>
          <a:xfrm>
            <a:off x="5603719" y="5095162"/>
            <a:ext cx="585787" cy="677227"/>
            <a:chOff x="5603719" y="5095162"/>
            <a:chExt cx="585787" cy="677227"/>
          </a:xfrm>
          <a:noFill/>
        </p:grpSpPr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01655C74-66EF-4156-988A-41D5EDF8E018}"/>
                </a:ext>
              </a:extLst>
            </p:cNvPr>
            <p:cNvSpPr/>
            <p:nvPr/>
          </p:nvSpPr>
          <p:spPr>
            <a:xfrm>
              <a:off x="5751356" y="5431395"/>
              <a:ext cx="291464" cy="291464"/>
            </a:xfrm>
            <a:custGeom>
              <a:avLst/>
              <a:gdLst>
                <a:gd name="connsiteX0" fmla="*/ 291465 w 291464"/>
                <a:gd name="connsiteY0" fmla="*/ 145733 h 291464"/>
                <a:gd name="connsiteX1" fmla="*/ 145733 w 291464"/>
                <a:gd name="connsiteY1" fmla="*/ 291465 h 291464"/>
                <a:gd name="connsiteX2" fmla="*/ 0 w 291464"/>
                <a:gd name="connsiteY2" fmla="*/ 145733 h 291464"/>
                <a:gd name="connsiteX3" fmla="*/ 145733 w 291464"/>
                <a:gd name="connsiteY3" fmla="*/ 0 h 291464"/>
                <a:gd name="connsiteX4" fmla="*/ 291465 w 291464"/>
                <a:gd name="connsiteY4" fmla="*/ 145733 h 291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464" h="291464">
                  <a:moveTo>
                    <a:pt x="291465" y="145733"/>
                  </a:moveTo>
                  <a:cubicBezTo>
                    <a:pt x="291465" y="226218"/>
                    <a:pt x="226218" y="291465"/>
                    <a:pt x="145733" y="291465"/>
                  </a:cubicBezTo>
                  <a:cubicBezTo>
                    <a:pt x="65247" y="291465"/>
                    <a:pt x="0" y="226218"/>
                    <a:pt x="0" y="145733"/>
                  </a:cubicBezTo>
                  <a:cubicBezTo>
                    <a:pt x="0" y="65247"/>
                    <a:pt x="65247" y="0"/>
                    <a:pt x="145733" y="0"/>
                  </a:cubicBezTo>
                  <a:cubicBezTo>
                    <a:pt x="226218" y="0"/>
                    <a:pt x="291465" y="65247"/>
                    <a:pt x="291465" y="14573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AA4337FB-8858-4E2D-A20C-A0ADD776CCDE}"/>
                </a:ext>
              </a:extLst>
            </p:cNvPr>
            <p:cNvSpPr/>
            <p:nvPr/>
          </p:nvSpPr>
          <p:spPr>
            <a:xfrm>
              <a:off x="5701826" y="5381865"/>
              <a:ext cx="390525" cy="390525"/>
            </a:xfrm>
            <a:custGeom>
              <a:avLst/>
              <a:gdLst>
                <a:gd name="connsiteX0" fmla="*/ 390525 w 390525"/>
                <a:gd name="connsiteY0" fmla="*/ 195263 h 390525"/>
                <a:gd name="connsiteX1" fmla="*/ 195263 w 390525"/>
                <a:gd name="connsiteY1" fmla="*/ 390525 h 390525"/>
                <a:gd name="connsiteX2" fmla="*/ 0 w 390525"/>
                <a:gd name="connsiteY2" fmla="*/ 195263 h 390525"/>
                <a:gd name="connsiteX3" fmla="*/ 195263 w 390525"/>
                <a:gd name="connsiteY3" fmla="*/ 0 h 390525"/>
                <a:gd name="connsiteX4" fmla="*/ 390525 w 390525"/>
                <a:gd name="connsiteY4" fmla="*/ 195263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0525" h="390525">
                  <a:moveTo>
                    <a:pt x="390525" y="195263"/>
                  </a:moveTo>
                  <a:cubicBezTo>
                    <a:pt x="390525" y="303103"/>
                    <a:pt x="303103" y="390525"/>
                    <a:pt x="195263" y="390525"/>
                  </a:cubicBezTo>
                  <a:cubicBezTo>
                    <a:pt x="87422" y="390525"/>
                    <a:pt x="0" y="303103"/>
                    <a:pt x="0" y="195263"/>
                  </a:cubicBezTo>
                  <a:cubicBezTo>
                    <a:pt x="0" y="87422"/>
                    <a:pt x="87422" y="0"/>
                    <a:pt x="195263" y="0"/>
                  </a:cubicBezTo>
                  <a:cubicBezTo>
                    <a:pt x="303103" y="0"/>
                    <a:pt x="390525" y="87422"/>
                    <a:pt x="390525" y="19526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16FBC7AE-4A91-423F-899D-BB76A69B75F4}"/>
                </a:ext>
              </a:extLst>
            </p:cNvPr>
            <p:cNvSpPr/>
            <p:nvPr/>
          </p:nvSpPr>
          <p:spPr>
            <a:xfrm>
              <a:off x="5603719" y="5095162"/>
              <a:ext cx="289559" cy="334327"/>
            </a:xfrm>
            <a:custGeom>
              <a:avLst/>
              <a:gdLst>
                <a:gd name="connsiteX0" fmla="*/ 165735 w 289559"/>
                <a:gd name="connsiteY0" fmla="*/ 334328 h 334327"/>
                <a:gd name="connsiteX1" fmla="*/ 165735 w 289559"/>
                <a:gd name="connsiteY1" fmla="*/ 334328 h 334327"/>
                <a:gd name="connsiteX2" fmla="*/ 0 w 289559"/>
                <a:gd name="connsiteY2" fmla="*/ 0 h 334327"/>
                <a:gd name="connsiteX3" fmla="*/ 144780 w 289559"/>
                <a:gd name="connsiteY3" fmla="*/ 0 h 334327"/>
                <a:gd name="connsiteX4" fmla="*/ 289560 w 289559"/>
                <a:gd name="connsiteY4" fmla="*/ 286703 h 33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559" h="334327">
                  <a:moveTo>
                    <a:pt x="165735" y="334328"/>
                  </a:moveTo>
                  <a:lnTo>
                    <a:pt x="165735" y="334328"/>
                  </a:lnTo>
                  <a:lnTo>
                    <a:pt x="0" y="0"/>
                  </a:lnTo>
                  <a:lnTo>
                    <a:pt x="144780" y="0"/>
                  </a:lnTo>
                  <a:lnTo>
                    <a:pt x="289560" y="28670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075083FE-3988-4427-8E3C-FD18B2C9B9D2}"/>
                </a:ext>
              </a:extLst>
            </p:cNvPr>
            <p:cNvSpPr/>
            <p:nvPr/>
          </p:nvSpPr>
          <p:spPr>
            <a:xfrm>
              <a:off x="5900899" y="5095162"/>
              <a:ext cx="288607" cy="334327"/>
            </a:xfrm>
            <a:custGeom>
              <a:avLst/>
              <a:gdLst>
                <a:gd name="connsiteX0" fmla="*/ 0 w 288607"/>
                <a:gd name="connsiteY0" fmla="*/ 286703 h 334327"/>
                <a:gd name="connsiteX1" fmla="*/ 143827 w 288607"/>
                <a:gd name="connsiteY1" fmla="*/ 0 h 334327"/>
                <a:gd name="connsiteX2" fmla="*/ 288607 w 288607"/>
                <a:gd name="connsiteY2" fmla="*/ 0 h 334327"/>
                <a:gd name="connsiteX3" fmla="*/ 123825 w 288607"/>
                <a:gd name="connsiteY3" fmla="*/ 334328 h 334327"/>
                <a:gd name="connsiteX4" fmla="*/ 123825 w 288607"/>
                <a:gd name="connsiteY4" fmla="*/ 334328 h 334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607" h="334327">
                  <a:moveTo>
                    <a:pt x="0" y="286703"/>
                  </a:moveTo>
                  <a:lnTo>
                    <a:pt x="143827" y="0"/>
                  </a:lnTo>
                  <a:lnTo>
                    <a:pt x="288607" y="0"/>
                  </a:lnTo>
                  <a:lnTo>
                    <a:pt x="123825" y="334328"/>
                  </a:lnTo>
                  <a:lnTo>
                    <a:pt x="123825" y="33432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6968AF96-1472-4B43-96F3-A5C7A7976484}"/>
                </a:ext>
              </a:extLst>
            </p:cNvPr>
            <p:cNvSpPr/>
            <p:nvPr/>
          </p:nvSpPr>
          <p:spPr>
            <a:xfrm>
              <a:off x="5800886" y="5476162"/>
              <a:ext cx="191452" cy="180975"/>
            </a:xfrm>
            <a:custGeom>
              <a:avLst/>
              <a:gdLst>
                <a:gd name="connsiteX0" fmla="*/ 96202 w 191452"/>
                <a:gd name="connsiteY0" fmla="*/ 0 h 180975"/>
                <a:gd name="connsiteX1" fmla="*/ 118110 w 191452"/>
                <a:gd name="connsiteY1" fmla="*/ 69533 h 180975"/>
                <a:gd name="connsiteX2" fmla="*/ 191452 w 191452"/>
                <a:gd name="connsiteY2" fmla="*/ 69533 h 180975"/>
                <a:gd name="connsiteX3" fmla="*/ 132398 w 191452"/>
                <a:gd name="connsiteY3" fmla="*/ 112395 h 180975"/>
                <a:gd name="connsiteX4" fmla="*/ 155257 w 191452"/>
                <a:gd name="connsiteY4" fmla="*/ 180975 h 180975"/>
                <a:gd name="connsiteX5" fmla="*/ 96202 w 191452"/>
                <a:gd name="connsiteY5" fmla="*/ 138113 h 180975"/>
                <a:gd name="connsiteX6" fmla="*/ 37147 w 191452"/>
                <a:gd name="connsiteY6" fmla="*/ 180975 h 180975"/>
                <a:gd name="connsiteX7" fmla="*/ 59055 w 191452"/>
                <a:gd name="connsiteY7" fmla="*/ 112395 h 180975"/>
                <a:gd name="connsiteX8" fmla="*/ 0 w 191452"/>
                <a:gd name="connsiteY8" fmla="*/ 69533 h 180975"/>
                <a:gd name="connsiteX9" fmla="*/ 73342 w 191452"/>
                <a:gd name="connsiteY9" fmla="*/ 69533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1452" h="180975">
                  <a:moveTo>
                    <a:pt x="96202" y="0"/>
                  </a:moveTo>
                  <a:lnTo>
                    <a:pt x="118110" y="69533"/>
                  </a:lnTo>
                  <a:lnTo>
                    <a:pt x="191452" y="69533"/>
                  </a:lnTo>
                  <a:lnTo>
                    <a:pt x="132398" y="112395"/>
                  </a:lnTo>
                  <a:lnTo>
                    <a:pt x="155257" y="180975"/>
                  </a:lnTo>
                  <a:lnTo>
                    <a:pt x="96202" y="138113"/>
                  </a:lnTo>
                  <a:lnTo>
                    <a:pt x="37147" y="180975"/>
                  </a:lnTo>
                  <a:lnTo>
                    <a:pt x="59055" y="112395"/>
                  </a:lnTo>
                  <a:lnTo>
                    <a:pt x="0" y="69533"/>
                  </a:lnTo>
                  <a:lnTo>
                    <a:pt x="73342" y="6953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5" name="Graphic 65">
            <a:extLst>
              <a:ext uri="{FF2B5EF4-FFF2-40B4-BE49-F238E27FC236}">
                <a16:creationId xmlns:a16="http://schemas.microsoft.com/office/drawing/2014/main" id="{DA961C12-6DD8-4DDF-A0F1-BFF03FF38B7A}"/>
              </a:ext>
            </a:extLst>
          </p:cNvPr>
          <p:cNvGrpSpPr/>
          <p:nvPr/>
        </p:nvGrpSpPr>
        <p:grpSpPr>
          <a:xfrm>
            <a:off x="7891047" y="5095162"/>
            <a:ext cx="341947" cy="679132"/>
            <a:chOff x="7891047" y="5095162"/>
            <a:chExt cx="341947" cy="679132"/>
          </a:xfrm>
          <a:noFill/>
        </p:grpSpPr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643EFB83-8F04-4A3D-8348-E117BDE71D5C}"/>
                </a:ext>
              </a:extLst>
            </p:cNvPr>
            <p:cNvSpPr/>
            <p:nvPr/>
          </p:nvSpPr>
          <p:spPr>
            <a:xfrm>
              <a:off x="7986297" y="5095162"/>
              <a:ext cx="246697" cy="290512"/>
            </a:xfrm>
            <a:custGeom>
              <a:avLst/>
              <a:gdLst>
                <a:gd name="connsiteX0" fmla="*/ 0 w 246697"/>
                <a:gd name="connsiteY0" fmla="*/ 0 h 290512"/>
                <a:gd name="connsiteX1" fmla="*/ 183833 w 246697"/>
                <a:gd name="connsiteY1" fmla="*/ 0 h 290512"/>
                <a:gd name="connsiteX2" fmla="*/ 246697 w 246697"/>
                <a:gd name="connsiteY2" fmla="*/ 227647 h 290512"/>
                <a:gd name="connsiteX3" fmla="*/ 100013 w 246697"/>
                <a:gd name="connsiteY3" fmla="*/ 290513 h 29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697" h="290512">
                  <a:moveTo>
                    <a:pt x="0" y="0"/>
                  </a:moveTo>
                  <a:lnTo>
                    <a:pt x="183833" y="0"/>
                  </a:lnTo>
                  <a:lnTo>
                    <a:pt x="246697" y="227647"/>
                  </a:lnTo>
                  <a:lnTo>
                    <a:pt x="100013" y="29051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ABAD9B42-4420-45AA-B437-D53A9E344DCD}"/>
                </a:ext>
              </a:extLst>
            </p:cNvPr>
            <p:cNvSpPr/>
            <p:nvPr/>
          </p:nvSpPr>
          <p:spPr>
            <a:xfrm>
              <a:off x="7891047" y="5095162"/>
              <a:ext cx="139064" cy="290512"/>
            </a:xfrm>
            <a:custGeom>
              <a:avLst/>
              <a:gdLst>
                <a:gd name="connsiteX0" fmla="*/ 51435 w 139064"/>
                <a:gd name="connsiteY0" fmla="*/ 0 h 290512"/>
                <a:gd name="connsiteX1" fmla="*/ 139065 w 139064"/>
                <a:gd name="connsiteY1" fmla="*/ 290513 h 290512"/>
                <a:gd name="connsiteX2" fmla="*/ 0 w 139064"/>
                <a:gd name="connsiteY2" fmla="*/ 220980 h 29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064" h="290512">
                  <a:moveTo>
                    <a:pt x="51435" y="0"/>
                  </a:moveTo>
                  <a:lnTo>
                    <a:pt x="139065" y="290513"/>
                  </a:lnTo>
                  <a:lnTo>
                    <a:pt x="0" y="2209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20B2CDB2-A41B-4651-B9ED-57987F8FE4DE}"/>
                </a:ext>
              </a:extLst>
            </p:cNvPr>
            <p:cNvSpPr/>
            <p:nvPr/>
          </p:nvSpPr>
          <p:spPr>
            <a:xfrm>
              <a:off x="8029159" y="5417069"/>
              <a:ext cx="78142" cy="50520"/>
            </a:xfrm>
            <a:custGeom>
              <a:avLst/>
              <a:gdLst>
                <a:gd name="connsiteX0" fmla="*/ 77153 w 78142"/>
                <a:gd name="connsiteY0" fmla="*/ 50520 h 50520"/>
                <a:gd name="connsiteX1" fmla="*/ 78105 w 78142"/>
                <a:gd name="connsiteY1" fmla="*/ 40995 h 50520"/>
                <a:gd name="connsiteX2" fmla="*/ 40957 w 78142"/>
                <a:gd name="connsiteY2" fmla="*/ 38 h 50520"/>
                <a:gd name="connsiteX3" fmla="*/ 0 w 78142"/>
                <a:gd name="connsiteY3" fmla="*/ 37185 h 50520"/>
                <a:gd name="connsiteX4" fmla="*/ 0 w 78142"/>
                <a:gd name="connsiteY4" fmla="*/ 40995 h 50520"/>
                <a:gd name="connsiteX5" fmla="*/ 952 w 78142"/>
                <a:gd name="connsiteY5" fmla="*/ 50520 h 5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142" h="50520">
                  <a:moveTo>
                    <a:pt x="77153" y="50520"/>
                  </a:moveTo>
                  <a:cubicBezTo>
                    <a:pt x="78105" y="47663"/>
                    <a:pt x="78105" y="43853"/>
                    <a:pt x="78105" y="40995"/>
                  </a:cubicBezTo>
                  <a:cubicBezTo>
                    <a:pt x="79057" y="19088"/>
                    <a:pt x="61912" y="990"/>
                    <a:pt x="40957" y="38"/>
                  </a:cubicBezTo>
                  <a:cubicBezTo>
                    <a:pt x="19050" y="-915"/>
                    <a:pt x="952" y="16230"/>
                    <a:pt x="0" y="37185"/>
                  </a:cubicBezTo>
                  <a:cubicBezTo>
                    <a:pt x="0" y="38138"/>
                    <a:pt x="0" y="40043"/>
                    <a:pt x="0" y="40995"/>
                  </a:cubicBezTo>
                  <a:cubicBezTo>
                    <a:pt x="0" y="43853"/>
                    <a:pt x="0" y="47663"/>
                    <a:pt x="952" y="5052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BB0D977A-ACCC-4CDE-871F-45EFE70C0CF8}"/>
                </a:ext>
              </a:extLst>
            </p:cNvPr>
            <p:cNvSpPr/>
            <p:nvPr/>
          </p:nvSpPr>
          <p:spPr>
            <a:xfrm>
              <a:off x="7911049" y="5461875"/>
              <a:ext cx="312419" cy="312420"/>
            </a:xfrm>
            <a:custGeom>
              <a:avLst/>
              <a:gdLst>
                <a:gd name="connsiteX0" fmla="*/ 312420 w 312419"/>
                <a:gd name="connsiteY0" fmla="*/ 156210 h 312420"/>
                <a:gd name="connsiteX1" fmla="*/ 156210 w 312419"/>
                <a:gd name="connsiteY1" fmla="*/ 312420 h 312420"/>
                <a:gd name="connsiteX2" fmla="*/ 0 w 312419"/>
                <a:gd name="connsiteY2" fmla="*/ 156210 h 312420"/>
                <a:gd name="connsiteX3" fmla="*/ 156210 w 312419"/>
                <a:gd name="connsiteY3" fmla="*/ 0 h 312420"/>
                <a:gd name="connsiteX4" fmla="*/ 312420 w 312419"/>
                <a:gd name="connsiteY4" fmla="*/ 156210 h 312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419" h="312420">
                  <a:moveTo>
                    <a:pt x="312420" y="156210"/>
                  </a:moveTo>
                  <a:cubicBezTo>
                    <a:pt x="312420" y="242482"/>
                    <a:pt x="242482" y="312420"/>
                    <a:pt x="156210" y="312420"/>
                  </a:cubicBezTo>
                  <a:cubicBezTo>
                    <a:pt x="69938" y="312420"/>
                    <a:pt x="0" y="242482"/>
                    <a:pt x="0" y="156210"/>
                  </a:cubicBezTo>
                  <a:cubicBezTo>
                    <a:pt x="0" y="69938"/>
                    <a:pt x="69938" y="0"/>
                    <a:pt x="156210" y="0"/>
                  </a:cubicBezTo>
                  <a:cubicBezTo>
                    <a:pt x="242482" y="0"/>
                    <a:pt x="312420" y="69938"/>
                    <a:pt x="312420" y="15621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6A4BFAE8-8F47-4E54-83DD-DCA038E27DCE}"/>
                </a:ext>
              </a:extLst>
            </p:cNvPr>
            <p:cNvSpPr/>
            <p:nvPr/>
          </p:nvSpPr>
          <p:spPr>
            <a:xfrm>
              <a:off x="7972009" y="5522835"/>
              <a:ext cx="190500" cy="190500"/>
            </a:xfrm>
            <a:custGeom>
              <a:avLst/>
              <a:gdLst>
                <a:gd name="connsiteX0" fmla="*/ 190500 w 190500"/>
                <a:gd name="connsiteY0" fmla="*/ 95250 h 190500"/>
                <a:gd name="connsiteX1" fmla="*/ 95250 w 190500"/>
                <a:gd name="connsiteY1" fmla="*/ 190500 h 190500"/>
                <a:gd name="connsiteX2" fmla="*/ 0 w 190500"/>
                <a:gd name="connsiteY2" fmla="*/ 95250 h 190500"/>
                <a:gd name="connsiteX3" fmla="*/ 95250 w 190500"/>
                <a:gd name="connsiteY3" fmla="*/ 0 h 190500"/>
                <a:gd name="connsiteX4" fmla="*/ 190500 w 190500"/>
                <a:gd name="connsiteY4" fmla="*/ 952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190500" y="95250"/>
                  </a:moveTo>
                  <a:cubicBezTo>
                    <a:pt x="190500" y="147855"/>
                    <a:pt x="147855" y="190500"/>
                    <a:pt x="95250" y="190500"/>
                  </a:cubicBezTo>
                  <a:cubicBezTo>
                    <a:pt x="42645" y="190500"/>
                    <a:pt x="0" y="147855"/>
                    <a:pt x="0" y="95250"/>
                  </a:cubicBezTo>
                  <a:cubicBezTo>
                    <a:pt x="0" y="42645"/>
                    <a:pt x="42645" y="0"/>
                    <a:pt x="95250" y="0"/>
                  </a:cubicBezTo>
                  <a:cubicBezTo>
                    <a:pt x="147855" y="0"/>
                    <a:pt x="190500" y="42645"/>
                    <a:pt x="190500" y="9525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40241594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1ADF698-1A81-4114-AFFA-F1B0707A59ED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4E3EAD8-A144-40ED-AF72-313A21109038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4E8F70FD-0FED-44E8-811F-47ECDEE3E8EE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CD42255D-1FEB-4E21-8171-FBFB548419B2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9B34F406-C0E1-46F0-92D5-3251536D56CB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0096675F-4011-4AE0-8437-4A6C1F660EA0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6106B053-2E96-4042-8C45-384FCDD7AB6A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BFF344D6-2EA8-45DF-9799-521238BF977F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5" name="Freeform: Shape 134">
            <a:extLst>
              <a:ext uri="{FF2B5EF4-FFF2-40B4-BE49-F238E27FC236}">
                <a16:creationId xmlns:a16="http://schemas.microsoft.com/office/drawing/2014/main" id="{38FBE387-92E3-4212-8C22-062E6022FA0B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5" name="Freeform: Shape 154">
            <a:extLst>
              <a:ext uri="{FF2B5EF4-FFF2-40B4-BE49-F238E27FC236}">
                <a16:creationId xmlns:a16="http://schemas.microsoft.com/office/drawing/2014/main" id="{C75823CE-6AA8-42C8-94E7-EF6967DC4B46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6" name="Freeform: Shape 165">
            <a:extLst>
              <a:ext uri="{FF2B5EF4-FFF2-40B4-BE49-F238E27FC236}">
                <a16:creationId xmlns:a16="http://schemas.microsoft.com/office/drawing/2014/main" id="{9E5D80B8-DFEE-4224-AE9B-6C64E9210EB1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77" name="Freeform: Shape 176">
            <a:extLst>
              <a:ext uri="{FF2B5EF4-FFF2-40B4-BE49-F238E27FC236}">
                <a16:creationId xmlns:a16="http://schemas.microsoft.com/office/drawing/2014/main" id="{38BAFEC3-37B8-4A67-B9BD-600C59E4AC76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85" name="Freeform: Shape 184">
            <a:extLst>
              <a:ext uri="{FF2B5EF4-FFF2-40B4-BE49-F238E27FC236}">
                <a16:creationId xmlns:a16="http://schemas.microsoft.com/office/drawing/2014/main" id="{7B95121E-0FD9-4DE1-97A3-09BC295AAD52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04" name="Freeform: Shape 203">
            <a:extLst>
              <a:ext uri="{FF2B5EF4-FFF2-40B4-BE49-F238E27FC236}">
                <a16:creationId xmlns:a16="http://schemas.microsoft.com/office/drawing/2014/main" id="{01A6C6A0-4BF7-43F3-BE14-3FF5E5099368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10" name="Freeform: Shape 209">
            <a:extLst>
              <a:ext uri="{FF2B5EF4-FFF2-40B4-BE49-F238E27FC236}">
                <a16:creationId xmlns:a16="http://schemas.microsoft.com/office/drawing/2014/main" id="{B124B34C-6EB0-4966-AFC0-C288CA838444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Social Impact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EF5E5E2-2644-48AE-B2FC-AC75F011E0F3}"/>
              </a:ext>
            </a:extLst>
          </p:cNvPr>
          <p:cNvGrpSpPr/>
          <p:nvPr/>
        </p:nvGrpSpPr>
        <p:grpSpPr>
          <a:xfrm>
            <a:off x="1070789" y="4308283"/>
            <a:ext cx="9743855" cy="318924"/>
            <a:chOff x="1070789" y="4308283"/>
            <a:chExt cx="9743855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C396378-B75A-4C95-8E85-FBBD4BF78C4E}"/>
                </a:ext>
              </a:extLst>
            </p:cNvPr>
            <p:cNvSpPr txBox="1"/>
            <p:nvPr/>
          </p:nvSpPr>
          <p:spPr>
            <a:xfrm>
              <a:off x="1070789" y="4308283"/>
              <a:ext cx="1008112" cy="318924"/>
            </a:xfrm>
            <a:prstGeom prst="rect">
              <a:avLst/>
            </a:prstGeom>
          </p:spPr>
          <p:txBody>
            <a:bodyPr wrap="square" lIns="36000" tIns="36000" rIns="36000" bIns="36000" rtlCol="0">
              <a:spAutoFit/>
            </a:bodyPr>
            <a:lstStyle>
              <a:defPPr>
                <a:defRPr lang="en-US"/>
              </a:defPPr>
              <a:lvl1pPr algn="ctr">
                <a:defRPr sz="800" b="1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AU" dirty="0"/>
                <a:t>DT SOCIAL IMPACT FUND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858E8A9-A723-4EE8-9BDF-3FA550BA6C46}"/>
                </a:ext>
              </a:extLst>
            </p:cNvPr>
            <p:cNvSpPr txBox="1"/>
            <p:nvPr/>
          </p:nvSpPr>
          <p:spPr>
            <a:xfrm>
              <a:off x="3234292" y="4308283"/>
              <a:ext cx="1008112" cy="318924"/>
            </a:xfrm>
            <a:prstGeom prst="rect">
              <a:avLst/>
            </a:prstGeom>
          </p:spPr>
          <p:txBody>
            <a:bodyPr wrap="square" lIns="36000" tIns="36000" rIns="36000" bIns="36000" rtlCol="0">
              <a:spAutoFit/>
            </a:bodyPr>
            <a:lstStyle>
              <a:defPPr>
                <a:defRPr lang="en-US"/>
              </a:defPPr>
              <a:lvl1pPr algn="ctr">
                <a:defRPr sz="800" b="1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AU" dirty="0"/>
                <a:t>DT SOCIAL IMPACT GIVE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B40B565-0154-447B-BCAE-58559BCDD0D8}"/>
                </a:ext>
              </a:extLst>
            </p:cNvPr>
            <p:cNvSpPr txBox="1"/>
            <p:nvPr/>
          </p:nvSpPr>
          <p:spPr>
            <a:xfrm>
              <a:off x="5397795" y="4308283"/>
              <a:ext cx="1008112" cy="318924"/>
            </a:xfrm>
            <a:prstGeom prst="rect">
              <a:avLst/>
            </a:prstGeom>
          </p:spPr>
          <p:txBody>
            <a:bodyPr wrap="square" lIns="36000" tIns="36000" rIns="36000" bIns="36000" rtlCol="0">
              <a:spAutoFit/>
            </a:bodyPr>
            <a:lstStyle>
              <a:defPPr>
                <a:defRPr lang="en-US"/>
              </a:defPPr>
              <a:lvl1pPr algn="ctr">
                <a:defRPr sz="800" b="1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AU" dirty="0"/>
                <a:t>DT SOCIAL IMPACT MONEY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0847AC8-A9AD-4E97-9E69-20E3FB5B1B9F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</p:spPr>
          <p:txBody>
            <a:bodyPr wrap="square" lIns="36000" tIns="36000" rIns="36000" bIns="36000" rtlCol="0">
              <a:spAutoFit/>
            </a:bodyPr>
            <a:lstStyle>
              <a:defPPr>
                <a:defRPr lang="en-US"/>
              </a:defPPr>
              <a:lvl1pPr algn="ctr">
                <a:defRPr sz="800" b="1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AU" dirty="0"/>
                <a:t>DT SOCIAL IMPACT PLANET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6F062CE-01B1-4E18-9516-A2F11A70E071}"/>
                </a:ext>
              </a:extLst>
            </p:cNvPr>
            <p:cNvSpPr txBox="1"/>
            <p:nvPr/>
          </p:nvSpPr>
          <p:spPr>
            <a:xfrm>
              <a:off x="9643070" y="4308283"/>
              <a:ext cx="1171574" cy="318924"/>
            </a:xfrm>
            <a:prstGeom prst="rect">
              <a:avLst/>
            </a:prstGeom>
          </p:spPr>
          <p:txBody>
            <a:bodyPr wrap="square" lIns="36000" tIns="36000" rIns="36000" bIns="36000" rtlCol="0">
              <a:spAutoFit/>
            </a:bodyPr>
            <a:lstStyle>
              <a:defPPr>
                <a:defRPr lang="en-US"/>
              </a:defPPr>
              <a:lvl1pPr algn="ctr">
                <a:defRPr sz="800" b="1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AU" dirty="0"/>
                <a:t>DT SOCIAL IMPACT PROTECTION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7108D01-6B4F-420E-888A-35E6518D5938}"/>
              </a:ext>
            </a:extLst>
          </p:cNvPr>
          <p:cNvGrpSpPr/>
          <p:nvPr/>
        </p:nvGrpSpPr>
        <p:grpSpPr>
          <a:xfrm>
            <a:off x="989058" y="6004974"/>
            <a:ext cx="9743855" cy="345834"/>
            <a:chOff x="989058" y="6004974"/>
            <a:chExt cx="9743855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81882D2-4A4D-4B73-A05F-8884406EC759}"/>
                </a:ext>
              </a:extLst>
            </p:cNvPr>
            <p:cNvSpPr txBox="1"/>
            <p:nvPr/>
          </p:nvSpPr>
          <p:spPr>
            <a:xfrm>
              <a:off x="989058" y="6004974"/>
              <a:ext cx="1171574" cy="318924"/>
            </a:xfrm>
            <a:prstGeom prst="rect">
              <a:avLst/>
            </a:prstGeom>
          </p:spPr>
          <p:txBody>
            <a:bodyPr wrap="square" lIns="36000" tIns="36000" rIns="36000" bIns="36000" rtlCol="0">
              <a:spAutoFit/>
            </a:bodyPr>
            <a:lstStyle>
              <a:defPPr>
                <a:defRPr lang="en-US"/>
              </a:defPPr>
              <a:lvl1pPr algn="ctr">
                <a:defRPr sz="800" b="1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AU" dirty="0"/>
                <a:t>DT SOCIAL IMPACT RESPONSIBILITY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A6E641E-F8B7-48DF-BE27-69C311F9289A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</p:spPr>
          <p:txBody>
            <a:bodyPr wrap="square" lIns="36000" tIns="36000" rIns="36000" bIns="36000" rtlCol="0">
              <a:spAutoFit/>
            </a:bodyPr>
            <a:lstStyle>
              <a:defPPr>
                <a:defRPr lang="en-US"/>
              </a:defPPr>
              <a:lvl1pPr algn="ctr">
                <a:defRPr sz="800" b="1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AU" dirty="0"/>
                <a:t>DT SOCIAL IMPACT RIBBON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62784C4-7136-42BE-9340-C23850C2F5DC}"/>
                </a:ext>
              </a:extLst>
            </p:cNvPr>
            <p:cNvSpPr txBox="1"/>
            <p:nvPr/>
          </p:nvSpPr>
          <p:spPr>
            <a:xfrm>
              <a:off x="5316064" y="6004974"/>
              <a:ext cx="1171574" cy="318924"/>
            </a:xfrm>
            <a:prstGeom prst="rect">
              <a:avLst/>
            </a:prstGeom>
          </p:spPr>
          <p:txBody>
            <a:bodyPr wrap="square" lIns="36000" tIns="36000" rIns="36000" bIns="36000" rtlCol="0">
              <a:spAutoFit/>
            </a:bodyPr>
            <a:lstStyle>
              <a:defPPr>
                <a:defRPr lang="en-US"/>
              </a:defPPr>
              <a:lvl1pPr algn="ctr">
                <a:defRPr sz="800" b="1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AU" dirty="0"/>
                <a:t>DT SOCIAL IMPACT SUSTAINABLE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8E5EBEC-5304-48E9-A33A-035B493B8759}"/>
                </a:ext>
              </a:extLst>
            </p:cNvPr>
            <p:cNvSpPr txBox="1"/>
            <p:nvPr/>
          </p:nvSpPr>
          <p:spPr>
            <a:xfrm>
              <a:off x="7479567" y="6031884"/>
              <a:ext cx="1171574" cy="318924"/>
            </a:xfrm>
            <a:prstGeom prst="rect">
              <a:avLst/>
            </a:prstGeom>
          </p:spPr>
          <p:txBody>
            <a:bodyPr wrap="square" lIns="36000" tIns="36000" rIns="36000" bIns="36000" rtlCol="0">
              <a:spAutoFit/>
            </a:bodyPr>
            <a:lstStyle>
              <a:defPPr>
                <a:defRPr lang="en-US"/>
              </a:defPPr>
              <a:lvl1pPr algn="ctr">
                <a:defRPr sz="800" b="1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AU" dirty="0"/>
                <a:t>DT SOCIAL IMPACT VOLUNTEER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53E8D95-A5A6-419E-9C6F-256DEFE94079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</p:spPr>
          <p:txBody>
            <a:bodyPr wrap="square" lIns="36000" tIns="36000" rIns="36000" bIns="36000" rtlCol="0">
              <a:spAutoFit/>
            </a:bodyPr>
            <a:lstStyle>
              <a:defPPr>
                <a:defRPr lang="en-US"/>
              </a:defPPr>
              <a:lvl1pPr algn="ctr">
                <a:defRPr sz="800" b="1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AU" dirty="0"/>
                <a:t>DT SOCIAL IMPACT WORLD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5747B37-7A8C-41D3-9B84-4E29EFD8F986}"/>
              </a:ext>
            </a:extLst>
          </p:cNvPr>
          <p:cNvGrpSpPr/>
          <p:nvPr/>
        </p:nvGrpSpPr>
        <p:grpSpPr>
          <a:xfrm>
            <a:off x="1032872" y="2562167"/>
            <a:ext cx="9781772" cy="318924"/>
            <a:chOff x="1032872" y="2562167"/>
            <a:chExt cx="9781772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42E9C11-D7F1-4C84-8E10-E41B6F02DEC8}"/>
                </a:ext>
              </a:extLst>
            </p:cNvPr>
            <p:cNvSpPr txBox="1"/>
            <p:nvPr/>
          </p:nvSpPr>
          <p:spPr>
            <a:xfrm>
              <a:off x="1032872" y="2562167"/>
              <a:ext cx="1083946" cy="318924"/>
            </a:xfrm>
            <a:prstGeom prst="rect">
              <a:avLst/>
            </a:prstGeom>
          </p:spPr>
          <p:txBody>
            <a:bodyPr wrap="square" lIns="36000" tIns="36000" rIns="36000" bIns="36000" rtlCol="0">
              <a:spAutoFit/>
            </a:bodyPr>
            <a:lstStyle>
              <a:defPPr>
                <a:defRPr lang="en-US"/>
              </a:defPPr>
              <a:lvl1pPr algn="ctr">
                <a:defRPr sz="800" b="1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AU" dirty="0"/>
                <a:t>DT SOCIAL IMPACT CARE HOME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19A0CC7-49ED-4E08-A79C-AB594842D325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</p:spPr>
          <p:txBody>
            <a:bodyPr wrap="square" lIns="36000" tIns="36000" rIns="36000" bIns="36000" rtlCol="0">
              <a:spAutoFit/>
            </a:bodyPr>
            <a:lstStyle>
              <a:defPPr>
                <a:defRPr lang="en-US"/>
              </a:defPPr>
              <a:lvl1pPr algn="ctr">
                <a:defRPr sz="800" b="1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AU" dirty="0"/>
                <a:t>DT SOCIAL IMPACT CARING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FEF5802-D651-4E17-A1EF-C9A579FBE12A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</p:spPr>
          <p:txBody>
            <a:bodyPr wrap="square" lIns="36000" tIns="36000" rIns="36000" bIns="36000" rtlCol="0">
              <a:spAutoFit/>
            </a:bodyPr>
            <a:lstStyle>
              <a:defPPr>
                <a:defRPr lang="en-US"/>
              </a:defPPr>
              <a:lvl1pPr algn="ctr">
                <a:defRPr sz="800" b="1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AU" dirty="0"/>
                <a:t>DT SOCIAL IMPACT CHARITY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BC0FC5B-A41F-4948-8D90-E3DAAAC8ECB7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</p:spPr>
          <p:txBody>
            <a:bodyPr wrap="square" lIns="36000" tIns="36000" rIns="36000" bIns="36000" rtlCol="0">
              <a:spAutoFit/>
            </a:bodyPr>
            <a:lstStyle>
              <a:defPPr>
                <a:defRPr lang="en-US"/>
              </a:defPPr>
              <a:lvl1pPr algn="ctr">
                <a:defRPr sz="800" b="1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AU" dirty="0"/>
                <a:t>DT SOCIAL IMPACT DONATE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FBD4EB0-D4FA-4038-8107-984E8A3E50BF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</p:spPr>
          <p:txBody>
            <a:bodyPr wrap="square" lIns="36000" tIns="36000" rIns="36000" bIns="36000" rtlCol="0">
              <a:spAutoFit/>
            </a:bodyPr>
            <a:lstStyle>
              <a:defPPr>
                <a:defRPr lang="en-US"/>
              </a:defPPr>
              <a:lvl1pPr algn="ctr">
                <a:defRPr sz="800" b="1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AU" dirty="0"/>
                <a:t>DT SOCIAL IMPACT </a:t>
              </a:r>
              <a:br>
                <a:rPr lang="en-AU" dirty="0"/>
              </a:br>
              <a:r>
                <a:rPr lang="en-AU" dirty="0"/>
                <a:t>DONATION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846EE1E5-D36B-447E-BE9D-DC6679139820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" name="Graphic 69">
            <a:extLst>
              <a:ext uri="{FF2B5EF4-FFF2-40B4-BE49-F238E27FC236}">
                <a16:creationId xmlns:a16="http://schemas.microsoft.com/office/drawing/2014/main" id="{FFF5646A-DEFC-412F-964C-D68344D705B3}"/>
              </a:ext>
            </a:extLst>
          </p:cNvPr>
          <p:cNvGrpSpPr/>
          <p:nvPr/>
        </p:nvGrpSpPr>
        <p:grpSpPr>
          <a:xfrm>
            <a:off x="1280523" y="1690265"/>
            <a:ext cx="592455" cy="562927"/>
            <a:chOff x="1280523" y="1690265"/>
            <a:chExt cx="592455" cy="562927"/>
          </a:xfrm>
          <a:noFill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FFA017E-CB99-4274-9A5F-386D335A53FD}"/>
                </a:ext>
              </a:extLst>
            </p:cNvPr>
            <p:cNvSpPr/>
            <p:nvPr/>
          </p:nvSpPr>
          <p:spPr>
            <a:xfrm>
              <a:off x="1280523" y="1690265"/>
              <a:ext cx="592455" cy="341947"/>
            </a:xfrm>
            <a:custGeom>
              <a:avLst/>
              <a:gdLst>
                <a:gd name="connsiteX0" fmla="*/ 592455 w 592455"/>
                <a:gd name="connsiteY0" fmla="*/ 296228 h 341947"/>
                <a:gd name="connsiteX1" fmla="*/ 341948 w 592455"/>
                <a:gd name="connsiteY1" fmla="*/ 45720 h 341947"/>
                <a:gd name="connsiteX2" fmla="*/ 341948 w 592455"/>
                <a:gd name="connsiteY2" fmla="*/ 45720 h 341947"/>
                <a:gd name="connsiteX3" fmla="*/ 296228 w 592455"/>
                <a:gd name="connsiteY3" fmla="*/ 0 h 341947"/>
                <a:gd name="connsiteX4" fmla="*/ 296228 w 592455"/>
                <a:gd name="connsiteY4" fmla="*/ 0 h 341947"/>
                <a:gd name="connsiteX5" fmla="*/ 296228 w 592455"/>
                <a:gd name="connsiteY5" fmla="*/ 0 h 341947"/>
                <a:gd name="connsiteX6" fmla="*/ 250508 w 592455"/>
                <a:gd name="connsiteY6" fmla="*/ 45720 h 341947"/>
                <a:gd name="connsiteX7" fmla="*/ 250508 w 592455"/>
                <a:gd name="connsiteY7" fmla="*/ 45720 h 341947"/>
                <a:gd name="connsiteX8" fmla="*/ 0 w 592455"/>
                <a:gd name="connsiteY8" fmla="*/ 296228 h 341947"/>
                <a:gd name="connsiteX9" fmla="*/ 45720 w 592455"/>
                <a:gd name="connsiteY9" fmla="*/ 341947 h 341947"/>
                <a:gd name="connsiteX10" fmla="*/ 296228 w 592455"/>
                <a:gd name="connsiteY10" fmla="*/ 92393 h 341947"/>
                <a:gd name="connsiteX11" fmla="*/ 545783 w 592455"/>
                <a:gd name="connsiteY11" fmla="*/ 341947 h 341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92455" h="341947">
                  <a:moveTo>
                    <a:pt x="592455" y="296228"/>
                  </a:moveTo>
                  <a:lnTo>
                    <a:pt x="341948" y="45720"/>
                  </a:lnTo>
                  <a:lnTo>
                    <a:pt x="341948" y="45720"/>
                  </a:lnTo>
                  <a:lnTo>
                    <a:pt x="296228" y="0"/>
                  </a:lnTo>
                  <a:lnTo>
                    <a:pt x="296228" y="0"/>
                  </a:lnTo>
                  <a:lnTo>
                    <a:pt x="296228" y="0"/>
                  </a:lnTo>
                  <a:lnTo>
                    <a:pt x="250508" y="45720"/>
                  </a:lnTo>
                  <a:lnTo>
                    <a:pt x="250508" y="45720"/>
                  </a:lnTo>
                  <a:lnTo>
                    <a:pt x="0" y="296228"/>
                  </a:lnTo>
                  <a:lnTo>
                    <a:pt x="45720" y="341947"/>
                  </a:lnTo>
                  <a:lnTo>
                    <a:pt x="296228" y="92393"/>
                  </a:lnTo>
                  <a:lnTo>
                    <a:pt x="545783" y="34194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5394C48-1BFD-413F-B127-8B61261BD7B6}"/>
                </a:ext>
              </a:extLst>
            </p:cNvPr>
            <p:cNvSpPr/>
            <p:nvPr/>
          </p:nvSpPr>
          <p:spPr>
            <a:xfrm>
              <a:off x="1348150" y="2010305"/>
              <a:ext cx="9525" cy="242887"/>
            </a:xfrm>
            <a:custGeom>
              <a:avLst/>
              <a:gdLst>
                <a:gd name="connsiteX0" fmla="*/ 0 w 9525"/>
                <a:gd name="connsiteY0" fmla="*/ 242888 h 242887"/>
                <a:gd name="connsiteX1" fmla="*/ 0 w 9525"/>
                <a:gd name="connsiteY1" fmla="*/ 0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2887">
                  <a:moveTo>
                    <a:pt x="0" y="24288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87DA75A-8B61-4043-B3B5-D4A5C8E9D4C9}"/>
                </a:ext>
              </a:extLst>
            </p:cNvPr>
            <p:cNvSpPr/>
            <p:nvPr/>
          </p:nvSpPr>
          <p:spPr>
            <a:xfrm>
              <a:off x="1805350" y="2010305"/>
              <a:ext cx="9525" cy="242887"/>
            </a:xfrm>
            <a:custGeom>
              <a:avLst/>
              <a:gdLst>
                <a:gd name="connsiteX0" fmla="*/ 0 w 9525"/>
                <a:gd name="connsiteY0" fmla="*/ 0 h 242887"/>
                <a:gd name="connsiteX1" fmla="*/ 0 w 9525"/>
                <a:gd name="connsiteY1" fmla="*/ 242888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2887">
                  <a:moveTo>
                    <a:pt x="0" y="0"/>
                  </a:moveTo>
                  <a:lnTo>
                    <a:pt x="0" y="24288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A3B9143-BEE2-41F1-AE7C-89DCC6C54FA1}"/>
                </a:ext>
              </a:extLst>
            </p:cNvPr>
            <p:cNvSpPr/>
            <p:nvPr/>
          </p:nvSpPr>
          <p:spPr>
            <a:xfrm>
              <a:off x="1694860" y="1715982"/>
              <a:ext cx="99060" cy="191452"/>
            </a:xfrm>
            <a:custGeom>
              <a:avLst/>
              <a:gdLst>
                <a:gd name="connsiteX0" fmla="*/ 0 w 99060"/>
                <a:gd name="connsiteY0" fmla="*/ 93345 h 191452"/>
                <a:gd name="connsiteX1" fmla="*/ 0 w 99060"/>
                <a:gd name="connsiteY1" fmla="*/ 0 h 191452"/>
                <a:gd name="connsiteX2" fmla="*/ 99060 w 99060"/>
                <a:gd name="connsiteY2" fmla="*/ 0 h 191452"/>
                <a:gd name="connsiteX3" fmla="*/ 99060 w 99060"/>
                <a:gd name="connsiteY3" fmla="*/ 191452 h 191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060" h="191452">
                  <a:moveTo>
                    <a:pt x="0" y="93345"/>
                  </a:moveTo>
                  <a:lnTo>
                    <a:pt x="0" y="0"/>
                  </a:lnTo>
                  <a:lnTo>
                    <a:pt x="99060" y="0"/>
                  </a:lnTo>
                  <a:lnTo>
                    <a:pt x="99060" y="1914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6473AA6-8EE0-424B-BE5B-2C8FE425708A}"/>
                </a:ext>
              </a:extLst>
            </p:cNvPr>
            <p:cNvSpPr/>
            <p:nvPr/>
          </p:nvSpPr>
          <p:spPr>
            <a:xfrm>
              <a:off x="1306240" y="2253192"/>
              <a:ext cx="541020" cy="9525"/>
            </a:xfrm>
            <a:custGeom>
              <a:avLst/>
              <a:gdLst>
                <a:gd name="connsiteX0" fmla="*/ 0 w 541020"/>
                <a:gd name="connsiteY0" fmla="*/ 0 h 9525"/>
                <a:gd name="connsiteX1" fmla="*/ 541020 w 54102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1020" h="9525">
                  <a:moveTo>
                    <a:pt x="0" y="0"/>
                  </a:moveTo>
                  <a:lnTo>
                    <a:pt x="54102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49F645D-D185-4292-969F-6C9FDB3F5383}"/>
                </a:ext>
              </a:extLst>
            </p:cNvPr>
            <p:cNvSpPr/>
            <p:nvPr/>
          </p:nvSpPr>
          <p:spPr>
            <a:xfrm>
              <a:off x="1468171" y="1979518"/>
              <a:ext cx="211443" cy="184138"/>
            </a:xfrm>
            <a:custGeom>
              <a:avLst/>
              <a:gdLst>
                <a:gd name="connsiteX0" fmla="*/ 105722 w 211443"/>
                <a:gd name="connsiteY0" fmla="*/ 184139 h 184138"/>
                <a:gd name="connsiteX1" fmla="*/ 3804 w 211443"/>
                <a:gd name="connsiteY1" fmla="*/ 75554 h 184138"/>
                <a:gd name="connsiteX2" fmla="*/ 43809 w 211443"/>
                <a:gd name="connsiteY2" fmla="*/ 306 h 184138"/>
                <a:gd name="connsiteX3" fmla="*/ 105722 w 211443"/>
                <a:gd name="connsiteY3" fmla="*/ 47931 h 184138"/>
                <a:gd name="connsiteX4" fmla="*/ 167634 w 211443"/>
                <a:gd name="connsiteY4" fmla="*/ 306 h 184138"/>
                <a:gd name="connsiteX5" fmla="*/ 207639 w 211443"/>
                <a:gd name="connsiteY5" fmla="*/ 75554 h 184138"/>
                <a:gd name="connsiteX6" fmla="*/ 105722 w 211443"/>
                <a:gd name="connsiteY6" fmla="*/ 184139 h 184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1443" h="184138">
                  <a:moveTo>
                    <a:pt x="105722" y="184139"/>
                  </a:moveTo>
                  <a:cubicBezTo>
                    <a:pt x="105722" y="184139"/>
                    <a:pt x="16187" y="114606"/>
                    <a:pt x="3804" y="75554"/>
                  </a:cubicBezTo>
                  <a:cubicBezTo>
                    <a:pt x="-6673" y="46979"/>
                    <a:pt x="3804" y="5069"/>
                    <a:pt x="43809" y="306"/>
                  </a:cubicBezTo>
                  <a:cubicBezTo>
                    <a:pt x="83814" y="-4456"/>
                    <a:pt x="105722" y="47931"/>
                    <a:pt x="105722" y="47931"/>
                  </a:cubicBezTo>
                  <a:cubicBezTo>
                    <a:pt x="105722" y="47931"/>
                    <a:pt x="127629" y="-4456"/>
                    <a:pt x="167634" y="306"/>
                  </a:cubicBezTo>
                  <a:cubicBezTo>
                    <a:pt x="207639" y="5069"/>
                    <a:pt x="218117" y="47931"/>
                    <a:pt x="207639" y="75554"/>
                  </a:cubicBezTo>
                  <a:cubicBezTo>
                    <a:pt x="195257" y="115559"/>
                    <a:pt x="105722" y="184139"/>
                    <a:pt x="105722" y="184139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" name="Graphic 77">
            <a:extLst>
              <a:ext uri="{FF2B5EF4-FFF2-40B4-BE49-F238E27FC236}">
                <a16:creationId xmlns:a16="http://schemas.microsoft.com/office/drawing/2014/main" id="{4E0DCAFD-F054-43A5-8740-C74E95003CE6}"/>
              </a:ext>
            </a:extLst>
          </p:cNvPr>
          <p:cNvGrpSpPr/>
          <p:nvPr/>
        </p:nvGrpSpPr>
        <p:grpSpPr>
          <a:xfrm>
            <a:off x="10016450" y="1647402"/>
            <a:ext cx="428624" cy="646509"/>
            <a:chOff x="10016450" y="1647402"/>
            <a:chExt cx="428624" cy="646509"/>
          </a:xfrm>
          <a:noFill/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C664065-428A-488F-AD28-39AD1C061CE5}"/>
                </a:ext>
              </a:extLst>
            </p:cNvPr>
            <p:cNvSpPr/>
            <p:nvPr/>
          </p:nvSpPr>
          <p:spPr>
            <a:xfrm>
              <a:off x="10052057" y="2141749"/>
              <a:ext cx="393017" cy="152161"/>
            </a:xfrm>
            <a:custGeom>
              <a:avLst/>
              <a:gdLst>
                <a:gd name="connsiteX0" fmla="*/ 205375 w 393017"/>
                <a:gd name="connsiteY0" fmla="*/ 59055 h 152161"/>
                <a:gd name="connsiteX1" fmla="*/ 156798 w 393017"/>
                <a:gd name="connsiteY1" fmla="*/ 85725 h 152161"/>
                <a:gd name="connsiteX2" fmla="*/ 20590 w 393017"/>
                <a:gd name="connsiteY2" fmla="*/ 1905 h 152161"/>
                <a:gd name="connsiteX3" fmla="*/ 15828 w 393017"/>
                <a:gd name="connsiteY3" fmla="*/ 0 h 152161"/>
                <a:gd name="connsiteX4" fmla="*/ 1540 w 393017"/>
                <a:gd name="connsiteY4" fmla="*/ 11430 h 152161"/>
                <a:gd name="connsiteX5" fmla="*/ 588 w 393017"/>
                <a:gd name="connsiteY5" fmla="*/ 17145 h 152161"/>
                <a:gd name="connsiteX6" fmla="*/ 7255 w 393017"/>
                <a:gd name="connsiteY6" fmla="*/ 36195 h 152161"/>
                <a:gd name="connsiteX7" fmla="*/ 151083 w 393017"/>
                <a:gd name="connsiteY7" fmla="*/ 142875 h 152161"/>
                <a:gd name="connsiteX8" fmla="*/ 164418 w 393017"/>
                <a:gd name="connsiteY8" fmla="*/ 149543 h 152161"/>
                <a:gd name="connsiteX9" fmla="*/ 171085 w 393017"/>
                <a:gd name="connsiteY9" fmla="*/ 151448 h 152161"/>
                <a:gd name="connsiteX10" fmla="*/ 185373 w 393017"/>
                <a:gd name="connsiteY10" fmla="*/ 151448 h 152161"/>
                <a:gd name="connsiteX11" fmla="*/ 327295 w 393017"/>
                <a:gd name="connsiteY11" fmla="*/ 103823 h 152161"/>
                <a:gd name="connsiteX12" fmla="*/ 347298 w 393017"/>
                <a:gd name="connsiteY12" fmla="*/ 105727 h 152161"/>
                <a:gd name="connsiteX13" fmla="*/ 393018 w 393017"/>
                <a:gd name="connsiteY13" fmla="*/ 127635 h 152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93017" h="152161">
                  <a:moveTo>
                    <a:pt x="205375" y="59055"/>
                  </a:moveTo>
                  <a:lnTo>
                    <a:pt x="156798" y="85725"/>
                  </a:lnTo>
                  <a:lnTo>
                    <a:pt x="20590" y="1905"/>
                  </a:lnTo>
                  <a:cubicBezTo>
                    <a:pt x="18685" y="952"/>
                    <a:pt x="17733" y="0"/>
                    <a:pt x="15828" y="0"/>
                  </a:cubicBezTo>
                  <a:cubicBezTo>
                    <a:pt x="9160" y="0"/>
                    <a:pt x="3445" y="4763"/>
                    <a:pt x="1540" y="11430"/>
                  </a:cubicBezTo>
                  <a:lnTo>
                    <a:pt x="588" y="17145"/>
                  </a:lnTo>
                  <a:cubicBezTo>
                    <a:pt x="-1317" y="23813"/>
                    <a:pt x="1540" y="31433"/>
                    <a:pt x="7255" y="36195"/>
                  </a:cubicBezTo>
                  <a:lnTo>
                    <a:pt x="151083" y="142875"/>
                  </a:lnTo>
                  <a:cubicBezTo>
                    <a:pt x="154893" y="145733"/>
                    <a:pt x="159655" y="147638"/>
                    <a:pt x="164418" y="149543"/>
                  </a:cubicBezTo>
                  <a:lnTo>
                    <a:pt x="171085" y="151448"/>
                  </a:lnTo>
                  <a:cubicBezTo>
                    <a:pt x="175848" y="152400"/>
                    <a:pt x="180610" y="152400"/>
                    <a:pt x="185373" y="151448"/>
                  </a:cubicBezTo>
                  <a:lnTo>
                    <a:pt x="327295" y="103823"/>
                  </a:lnTo>
                  <a:cubicBezTo>
                    <a:pt x="333963" y="101918"/>
                    <a:pt x="340630" y="101918"/>
                    <a:pt x="347298" y="105727"/>
                  </a:cubicBezTo>
                  <a:lnTo>
                    <a:pt x="393018" y="12763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C1C381D-9291-4944-B672-B17CD6DBF2FD}"/>
                </a:ext>
              </a:extLst>
            </p:cNvPr>
            <p:cNvSpPr/>
            <p:nvPr/>
          </p:nvSpPr>
          <p:spPr>
            <a:xfrm>
              <a:off x="10160173" y="2142702"/>
              <a:ext cx="271566" cy="58102"/>
            </a:xfrm>
            <a:custGeom>
              <a:avLst/>
              <a:gdLst>
                <a:gd name="connsiteX0" fmla="*/ 271567 w 271566"/>
                <a:gd name="connsiteY0" fmla="*/ 32385 h 58102"/>
                <a:gd name="connsiteX1" fmla="*/ 180127 w 271566"/>
                <a:gd name="connsiteY1" fmla="*/ 1905 h 58102"/>
                <a:gd name="connsiteX2" fmla="*/ 168697 w 271566"/>
                <a:gd name="connsiteY2" fmla="*/ 0 h 58102"/>
                <a:gd name="connsiteX3" fmla="*/ 11534 w 271566"/>
                <a:gd name="connsiteY3" fmla="*/ 20003 h 58102"/>
                <a:gd name="connsiteX4" fmla="*/ 104 w 271566"/>
                <a:gd name="connsiteY4" fmla="*/ 34290 h 58102"/>
                <a:gd name="connsiteX5" fmla="*/ 1057 w 271566"/>
                <a:gd name="connsiteY5" fmla="*/ 42863 h 58102"/>
                <a:gd name="connsiteX6" fmla="*/ 15344 w 271566"/>
                <a:gd name="connsiteY6" fmla="*/ 57150 h 58102"/>
                <a:gd name="connsiteX7" fmla="*/ 97259 w 271566"/>
                <a:gd name="connsiteY7" fmla="*/ 58103 h 58102"/>
                <a:gd name="connsiteX8" fmla="*/ 130597 w 271566"/>
                <a:gd name="connsiteY8" fmla="*/ 57150 h 58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1566" h="58102">
                  <a:moveTo>
                    <a:pt x="271567" y="32385"/>
                  </a:moveTo>
                  <a:lnTo>
                    <a:pt x="180127" y="1905"/>
                  </a:lnTo>
                  <a:cubicBezTo>
                    <a:pt x="176317" y="0"/>
                    <a:pt x="172507" y="0"/>
                    <a:pt x="168697" y="0"/>
                  </a:cubicBezTo>
                  <a:lnTo>
                    <a:pt x="11534" y="20003"/>
                  </a:lnTo>
                  <a:cubicBezTo>
                    <a:pt x="4867" y="20955"/>
                    <a:pt x="-848" y="27623"/>
                    <a:pt x="104" y="34290"/>
                  </a:cubicBezTo>
                  <a:lnTo>
                    <a:pt x="1057" y="42863"/>
                  </a:lnTo>
                  <a:cubicBezTo>
                    <a:pt x="1057" y="50483"/>
                    <a:pt x="7724" y="57150"/>
                    <a:pt x="15344" y="57150"/>
                  </a:cubicBezTo>
                  <a:lnTo>
                    <a:pt x="97259" y="58103"/>
                  </a:lnTo>
                  <a:lnTo>
                    <a:pt x="130597" y="5715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246C2D0-76D6-4360-A045-431569B6D244}"/>
                </a:ext>
              </a:extLst>
            </p:cNvPr>
            <p:cNvSpPr/>
            <p:nvPr/>
          </p:nvSpPr>
          <p:spPr>
            <a:xfrm>
              <a:off x="10094555" y="2137225"/>
              <a:ext cx="83819" cy="24526"/>
            </a:xfrm>
            <a:custGeom>
              <a:avLst/>
              <a:gdLst>
                <a:gd name="connsiteX0" fmla="*/ 83820 w 83819"/>
                <a:gd name="connsiteY0" fmla="*/ 24527 h 24526"/>
                <a:gd name="connsiteX1" fmla="*/ 22860 w 83819"/>
                <a:gd name="connsiteY1" fmla="*/ 714 h 24526"/>
                <a:gd name="connsiteX2" fmla="*/ 12382 w 83819"/>
                <a:gd name="connsiteY2" fmla="*/ 714 h 24526"/>
                <a:gd name="connsiteX3" fmla="*/ 12382 w 83819"/>
                <a:gd name="connsiteY3" fmla="*/ 714 h 24526"/>
                <a:gd name="connsiteX4" fmla="*/ 0 w 83819"/>
                <a:gd name="connsiteY4" fmla="*/ 17859 h 24526"/>
                <a:gd name="connsiteX5" fmla="*/ 0 w 83819"/>
                <a:gd name="connsiteY5" fmla="*/ 19764 h 24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819" h="24526">
                  <a:moveTo>
                    <a:pt x="83820" y="24527"/>
                  </a:moveTo>
                  <a:lnTo>
                    <a:pt x="22860" y="714"/>
                  </a:lnTo>
                  <a:cubicBezTo>
                    <a:pt x="20002" y="-238"/>
                    <a:pt x="16192" y="-238"/>
                    <a:pt x="12382" y="714"/>
                  </a:cubicBezTo>
                  <a:lnTo>
                    <a:pt x="12382" y="714"/>
                  </a:lnTo>
                  <a:cubicBezTo>
                    <a:pt x="4763" y="3572"/>
                    <a:pt x="0" y="10239"/>
                    <a:pt x="0" y="17859"/>
                  </a:cubicBezTo>
                  <a:lnTo>
                    <a:pt x="0" y="19764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AABBFBE-ACE5-491B-B82B-CBE45AF2E46A}"/>
                </a:ext>
              </a:extLst>
            </p:cNvPr>
            <p:cNvSpPr/>
            <p:nvPr/>
          </p:nvSpPr>
          <p:spPr>
            <a:xfrm>
              <a:off x="10190757" y="1986492"/>
              <a:ext cx="56197" cy="32384"/>
            </a:xfrm>
            <a:custGeom>
              <a:avLst/>
              <a:gdLst>
                <a:gd name="connsiteX0" fmla="*/ 16193 w 56197"/>
                <a:gd name="connsiteY0" fmla="*/ 32385 h 32384"/>
                <a:gd name="connsiteX1" fmla="*/ 0 w 56197"/>
                <a:gd name="connsiteY1" fmla="*/ 16193 h 32384"/>
                <a:gd name="connsiteX2" fmla="*/ 0 w 56197"/>
                <a:gd name="connsiteY2" fmla="*/ 16193 h 32384"/>
                <a:gd name="connsiteX3" fmla="*/ 0 w 56197"/>
                <a:gd name="connsiteY3" fmla="*/ 16193 h 32384"/>
                <a:gd name="connsiteX4" fmla="*/ 16193 w 56197"/>
                <a:gd name="connsiteY4" fmla="*/ 0 h 32384"/>
                <a:gd name="connsiteX5" fmla="*/ 16193 w 56197"/>
                <a:gd name="connsiteY5" fmla="*/ 0 h 32384"/>
                <a:gd name="connsiteX6" fmla="*/ 40005 w 56197"/>
                <a:gd name="connsiteY6" fmla="*/ 0 h 32384"/>
                <a:gd name="connsiteX7" fmla="*/ 56198 w 56197"/>
                <a:gd name="connsiteY7" fmla="*/ 16193 h 32384"/>
                <a:gd name="connsiteX8" fmla="*/ 56198 w 56197"/>
                <a:gd name="connsiteY8" fmla="*/ 16193 h 32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197" h="32384">
                  <a:moveTo>
                    <a:pt x="16193" y="32385"/>
                  </a:moveTo>
                  <a:cubicBezTo>
                    <a:pt x="6668" y="32385"/>
                    <a:pt x="0" y="24765"/>
                    <a:pt x="0" y="16193"/>
                  </a:cubicBezTo>
                  <a:lnTo>
                    <a:pt x="0" y="16193"/>
                  </a:lnTo>
                  <a:lnTo>
                    <a:pt x="0" y="16193"/>
                  </a:lnTo>
                  <a:cubicBezTo>
                    <a:pt x="0" y="6668"/>
                    <a:pt x="7620" y="0"/>
                    <a:pt x="16193" y="0"/>
                  </a:cubicBezTo>
                  <a:lnTo>
                    <a:pt x="16193" y="0"/>
                  </a:lnTo>
                  <a:lnTo>
                    <a:pt x="40005" y="0"/>
                  </a:lnTo>
                  <a:cubicBezTo>
                    <a:pt x="49530" y="0"/>
                    <a:pt x="56198" y="7620"/>
                    <a:pt x="56198" y="16193"/>
                  </a:cubicBezTo>
                  <a:lnTo>
                    <a:pt x="56198" y="1619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C159E4E-4376-4C09-8A3A-7708A9F68D90}"/>
                </a:ext>
              </a:extLst>
            </p:cNvPr>
            <p:cNvSpPr/>
            <p:nvPr/>
          </p:nvSpPr>
          <p:spPr>
            <a:xfrm>
              <a:off x="10190757" y="2018877"/>
              <a:ext cx="56197" cy="32385"/>
            </a:xfrm>
            <a:custGeom>
              <a:avLst/>
              <a:gdLst>
                <a:gd name="connsiteX0" fmla="*/ 16193 w 56197"/>
                <a:gd name="connsiteY0" fmla="*/ 0 h 32385"/>
                <a:gd name="connsiteX1" fmla="*/ 40005 w 56197"/>
                <a:gd name="connsiteY1" fmla="*/ 0 h 32385"/>
                <a:gd name="connsiteX2" fmla="*/ 56198 w 56197"/>
                <a:gd name="connsiteY2" fmla="*/ 16193 h 32385"/>
                <a:gd name="connsiteX3" fmla="*/ 56198 w 56197"/>
                <a:gd name="connsiteY3" fmla="*/ 16193 h 32385"/>
                <a:gd name="connsiteX4" fmla="*/ 56198 w 56197"/>
                <a:gd name="connsiteY4" fmla="*/ 16193 h 32385"/>
                <a:gd name="connsiteX5" fmla="*/ 40005 w 56197"/>
                <a:gd name="connsiteY5" fmla="*/ 32385 h 32385"/>
                <a:gd name="connsiteX6" fmla="*/ 40005 w 56197"/>
                <a:gd name="connsiteY6" fmla="*/ 32385 h 32385"/>
                <a:gd name="connsiteX7" fmla="*/ 16193 w 56197"/>
                <a:gd name="connsiteY7" fmla="*/ 32385 h 32385"/>
                <a:gd name="connsiteX8" fmla="*/ 0 w 56197"/>
                <a:gd name="connsiteY8" fmla="*/ 16193 h 32385"/>
                <a:gd name="connsiteX9" fmla="*/ 0 w 56197"/>
                <a:gd name="connsiteY9" fmla="*/ 16193 h 3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197" h="32385">
                  <a:moveTo>
                    <a:pt x="16193" y="0"/>
                  </a:moveTo>
                  <a:lnTo>
                    <a:pt x="40005" y="0"/>
                  </a:lnTo>
                  <a:cubicBezTo>
                    <a:pt x="49530" y="0"/>
                    <a:pt x="56198" y="7620"/>
                    <a:pt x="56198" y="16193"/>
                  </a:cubicBezTo>
                  <a:lnTo>
                    <a:pt x="56198" y="16193"/>
                  </a:lnTo>
                  <a:lnTo>
                    <a:pt x="56198" y="16193"/>
                  </a:lnTo>
                  <a:cubicBezTo>
                    <a:pt x="56198" y="24765"/>
                    <a:pt x="48577" y="32385"/>
                    <a:pt x="40005" y="32385"/>
                  </a:cubicBezTo>
                  <a:lnTo>
                    <a:pt x="40005" y="32385"/>
                  </a:lnTo>
                  <a:lnTo>
                    <a:pt x="16193" y="32385"/>
                  </a:lnTo>
                  <a:cubicBezTo>
                    <a:pt x="6668" y="32385"/>
                    <a:pt x="0" y="24765"/>
                    <a:pt x="0" y="16193"/>
                  </a:cubicBezTo>
                  <a:lnTo>
                    <a:pt x="0" y="1619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08F109F-AC26-4B16-8FFE-604D17D28CBE}"/>
                </a:ext>
              </a:extLst>
            </p:cNvPr>
            <p:cNvSpPr/>
            <p:nvPr/>
          </p:nvSpPr>
          <p:spPr>
            <a:xfrm>
              <a:off x="10219332" y="1970300"/>
              <a:ext cx="9525" cy="15240"/>
            </a:xfrm>
            <a:custGeom>
              <a:avLst/>
              <a:gdLst>
                <a:gd name="connsiteX0" fmla="*/ 0 w 9525"/>
                <a:gd name="connsiteY0" fmla="*/ 15240 h 15240"/>
                <a:gd name="connsiteX1" fmla="*/ 0 w 9525"/>
                <a:gd name="connsiteY1" fmla="*/ 0 h 15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5240">
                  <a:moveTo>
                    <a:pt x="0" y="1524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854A027-C821-4904-999A-578040073D3C}"/>
                </a:ext>
              </a:extLst>
            </p:cNvPr>
            <p:cNvSpPr/>
            <p:nvPr/>
          </p:nvSpPr>
          <p:spPr>
            <a:xfrm>
              <a:off x="10219332" y="2052215"/>
              <a:ext cx="9525" cy="15239"/>
            </a:xfrm>
            <a:custGeom>
              <a:avLst/>
              <a:gdLst>
                <a:gd name="connsiteX0" fmla="*/ 0 w 9525"/>
                <a:gd name="connsiteY0" fmla="*/ 15240 h 15239"/>
                <a:gd name="connsiteX1" fmla="*/ 0 w 9525"/>
                <a:gd name="connsiteY1" fmla="*/ 0 h 1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5239">
                  <a:moveTo>
                    <a:pt x="0" y="1524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8F501AB-C164-4731-ACA4-7CCB7A8EE1A1}"/>
                </a:ext>
              </a:extLst>
            </p:cNvPr>
            <p:cNvSpPr/>
            <p:nvPr/>
          </p:nvSpPr>
          <p:spPr>
            <a:xfrm>
              <a:off x="10117415" y="1916960"/>
              <a:ext cx="203835" cy="203835"/>
            </a:xfrm>
            <a:custGeom>
              <a:avLst/>
              <a:gdLst>
                <a:gd name="connsiteX0" fmla="*/ 203835 w 203835"/>
                <a:gd name="connsiteY0" fmla="*/ 101917 h 203835"/>
                <a:gd name="connsiteX1" fmla="*/ 101917 w 203835"/>
                <a:gd name="connsiteY1" fmla="*/ 203835 h 203835"/>
                <a:gd name="connsiteX2" fmla="*/ 0 w 203835"/>
                <a:gd name="connsiteY2" fmla="*/ 101917 h 203835"/>
                <a:gd name="connsiteX3" fmla="*/ 101917 w 203835"/>
                <a:gd name="connsiteY3" fmla="*/ 0 h 203835"/>
                <a:gd name="connsiteX4" fmla="*/ 203835 w 203835"/>
                <a:gd name="connsiteY4" fmla="*/ 101917 h 203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835" h="203835">
                  <a:moveTo>
                    <a:pt x="203835" y="101917"/>
                  </a:moveTo>
                  <a:cubicBezTo>
                    <a:pt x="203835" y="158205"/>
                    <a:pt x="158205" y="203835"/>
                    <a:pt x="101917" y="203835"/>
                  </a:cubicBezTo>
                  <a:cubicBezTo>
                    <a:pt x="45630" y="203835"/>
                    <a:pt x="0" y="158205"/>
                    <a:pt x="0" y="101917"/>
                  </a:cubicBezTo>
                  <a:cubicBezTo>
                    <a:pt x="0" y="45630"/>
                    <a:pt x="45630" y="0"/>
                    <a:pt x="101917" y="0"/>
                  </a:cubicBezTo>
                  <a:cubicBezTo>
                    <a:pt x="158205" y="0"/>
                    <a:pt x="203835" y="45630"/>
                    <a:pt x="203835" y="10191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1B88265-FB98-4A10-9156-915AD922B52C}"/>
                </a:ext>
              </a:extLst>
            </p:cNvPr>
            <p:cNvSpPr/>
            <p:nvPr/>
          </p:nvSpPr>
          <p:spPr>
            <a:xfrm>
              <a:off x="10016450" y="1647402"/>
              <a:ext cx="336232" cy="295349"/>
            </a:xfrm>
            <a:custGeom>
              <a:avLst/>
              <a:gdLst>
                <a:gd name="connsiteX0" fmla="*/ 7620 w 336232"/>
                <a:gd name="connsiteY0" fmla="*/ 120968 h 295349"/>
                <a:gd name="connsiteX1" fmla="*/ 33338 w 336232"/>
                <a:gd name="connsiteY1" fmla="*/ 128588 h 295349"/>
                <a:gd name="connsiteX2" fmla="*/ 48577 w 336232"/>
                <a:gd name="connsiteY2" fmla="*/ 147638 h 295349"/>
                <a:gd name="connsiteX3" fmla="*/ 50482 w 336232"/>
                <a:gd name="connsiteY3" fmla="*/ 192405 h 295349"/>
                <a:gd name="connsiteX4" fmla="*/ 57150 w 336232"/>
                <a:gd name="connsiteY4" fmla="*/ 205740 h 295349"/>
                <a:gd name="connsiteX5" fmla="*/ 99060 w 336232"/>
                <a:gd name="connsiteY5" fmla="*/ 249555 h 295349"/>
                <a:gd name="connsiteX6" fmla="*/ 128588 w 336232"/>
                <a:gd name="connsiteY6" fmla="*/ 249555 h 295349"/>
                <a:gd name="connsiteX7" fmla="*/ 129540 w 336232"/>
                <a:gd name="connsiteY7" fmla="*/ 248602 h 295349"/>
                <a:gd name="connsiteX8" fmla="*/ 131445 w 336232"/>
                <a:gd name="connsiteY8" fmla="*/ 246697 h 295349"/>
                <a:gd name="connsiteX9" fmla="*/ 136208 w 336232"/>
                <a:gd name="connsiteY9" fmla="*/ 227647 h 295349"/>
                <a:gd name="connsiteX10" fmla="*/ 133350 w 336232"/>
                <a:gd name="connsiteY10" fmla="*/ 217170 h 295349"/>
                <a:gd name="connsiteX11" fmla="*/ 127635 w 336232"/>
                <a:gd name="connsiteY11" fmla="*/ 207645 h 295349"/>
                <a:gd name="connsiteX12" fmla="*/ 105727 w 336232"/>
                <a:gd name="connsiteY12" fmla="*/ 186690 h 295349"/>
                <a:gd name="connsiteX13" fmla="*/ 101918 w 336232"/>
                <a:gd name="connsiteY13" fmla="*/ 160972 h 295349"/>
                <a:gd name="connsiteX14" fmla="*/ 111443 w 336232"/>
                <a:gd name="connsiteY14" fmla="*/ 144780 h 295349"/>
                <a:gd name="connsiteX15" fmla="*/ 128588 w 336232"/>
                <a:gd name="connsiteY15" fmla="*/ 134302 h 295349"/>
                <a:gd name="connsiteX16" fmla="*/ 213360 w 336232"/>
                <a:gd name="connsiteY16" fmla="*/ 131445 h 295349"/>
                <a:gd name="connsiteX17" fmla="*/ 229552 w 336232"/>
                <a:gd name="connsiteY17" fmla="*/ 139065 h 295349"/>
                <a:gd name="connsiteX18" fmla="*/ 285750 w 336232"/>
                <a:gd name="connsiteY18" fmla="*/ 202883 h 295349"/>
                <a:gd name="connsiteX19" fmla="*/ 290512 w 336232"/>
                <a:gd name="connsiteY19" fmla="*/ 216218 h 295349"/>
                <a:gd name="connsiteX20" fmla="*/ 293370 w 336232"/>
                <a:gd name="connsiteY20" fmla="*/ 274320 h 295349"/>
                <a:gd name="connsiteX21" fmla="*/ 302895 w 336232"/>
                <a:gd name="connsiteY21" fmla="*/ 291465 h 295349"/>
                <a:gd name="connsiteX22" fmla="*/ 304800 w 336232"/>
                <a:gd name="connsiteY22" fmla="*/ 292418 h 295349"/>
                <a:gd name="connsiteX23" fmla="*/ 333375 w 336232"/>
                <a:gd name="connsiteY23" fmla="*/ 285750 h 295349"/>
                <a:gd name="connsiteX24" fmla="*/ 336233 w 336232"/>
                <a:gd name="connsiteY24" fmla="*/ 274320 h 295349"/>
                <a:gd name="connsiteX25" fmla="*/ 336233 w 336232"/>
                <a:gd name="connsiteY25" fmla="*/ 191452 h 295349"/>
                <a:gd name="connsiteX26" fmla="*/ 331470 w 336232"/>
                <a:gd name="connsiteY26" fmla="*/ 177165 h 295349"/>
                <a:gd name="connsiteX27" fmla="*/ 229552 w 336232"/>
                <a:gd name="connsiteY27" fmla="*/ 72390 h 295349"/>
                <a:gd name="connsiteX28" fmla="*/ 222885 w 336232"/>
                <a:gd name="connsiteY28" fmla="*/ 66675 h 295349"/>
                <a:gd name="connsiteX29" fmla="*/ 29527 w 336232"/>
                <a:gd name="connsiteY29" fmla="*/ 0 h 295349"/>
                <a:gd name="connsiteX30" fmla="*/ 0 w 336232"/>
                <a:gd name="connsiteY30" fmla="*/ 0 h 295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36232" h="295349">
                  <a:moveTo>
                    <a:pt x="7620" y="120968"/>
                  </a:moveTo>
                  <a:lnTo>
                    <a:pt x="33338" y="128588"/>
                  </a:lnTo>
                  <a:cubicBezTo>
                    <a:pt x="41910" y="131445"/>
                    <a:pt x="47625" y="139065"/>
                    <a:pt x="48577" y="147638"/>
                  </a:cubicBezTo>
                  <a:lnTo>
                    <a:pt x="50482" y="192405"/>
                  </a:lnTo>
                  <a:cubicBezTo>
                    <a:pt x="50482" y="197168"/>
                    <a:pt x="53340" y="202883"/>
                    <a:pt x="57150" y="205740"/>
                  </a:cubicBezTo>
                  <a:lnTo>
                    <a:pt x="99060" y="249555"/>
                  </a:lnTo>
                  <a:cubicBezTo>
                    <a:pt x="106680" y="258127"/>
                    <a:pt x="120015" y="258127"/>
                    <a:pt x="128588" y="249555"/>
                  </a:cubicBezTo>
                  <a:lnTo>
                    <a:pt x="129540" y="248602"/>
                  </a:lnTo>
                  <a:lnTo>
                    <a:pt x="131445" y="246697"/>
                  </a:lnTo>
                  <a:cubicBezTo>
                    <a:pt x="136208" y="241935"/>
                    <a:pt x="138113" y="234315"/>
                    <a:pt x="136208" y="227647"/>
                  </a:cubicBezTo>
                  <a:lnTo>
                    <a:pt x="133350" y="217170"/>
                  </a:lnTo>
                  <a:cubicBezTo>
                    <a:pt x="132397" y="213360"/>
                    <a:pt x="130493" y="210502"/>
                    <a:pt x="127635" y="207645"/>
                  </a:cubicBezTo>
                  <a:lnTo>
                    <a:pt x="105727" y="186690"/>
                  </a:lnTo>
                  <a:cubicBezTo>
                    <a:pt x="99060" y="180022"/>
                    <a:pt x="97155" y="169545"/>
                    <a:pt x="101918" y="160972"/>
                  </a:cubicBezTo>
                  <a:lnTo>
                    <a:pt x="111443" y="144780"/>
                  </a:lnTo>
                  <a:cubicBezTo>
                    <a:pt x="115252" y="139065"/>
                    <a:pt x="121920" y="134302"/>
                    <a:pt x="128588" y="134302"/>
                  </a:cubicBezTo>
                  <a:lnTo>
                    <a:pt x="213360" y="131445"/>
                  </a:lnTo>
                  <a:cubicBezTo>
                    <a:pt x="220027" y="131445"/>
                    <a:pt x="225743" y="134302"/>
                    <a:pt x="229552" y="139065"/>
                  </a:cubicBezTo>
                  <a:lnTo>
                    <a:pt x="285750" y="202883"/>
                  </a:lnTo>
                  <a:cubicBezTo>
                    <a:pt x="288608" y="206693"/>
                    <a:pt x="290512" y="211455"/>
                    <a:pt x="290512" y="216218"/>
                  </a:cubicBezTo>
                  <a:lnTo>
                    <a:pt x="293370" y="274320"/>
                  </a:lnTo>
                  <a:cubicBezTo>
                    <a:pt x="293370" y="280988"/>
                    <a:pt x="297180" y="287655"/>
                    <a:pt x="302895" y="291465"/>
                  </a:cubicBezTo>
                  <a:lnTo>
                    <a:pt x="304800" y="292418"/>
                  </a:lnTo>
                  <a:cubicBezTo>
                    <a:pt x="314325" y="298133"/>
                    <a:pt x="327660" y="295275"/>
                    <a:pt x="333375" y="285750"/>
                  </a:cubicBezTo>
                  <a:cubicBezTo>
                    <a:pt x="335280" y="282893"/>
                    <a:pt x="336233" y="278130"/>
                    <a:pt x="336233" y="274320"/>
                  </a:cubicBezTo>
                  <a:lnTo>
                    <a:pt x="336233" y="191452"/>
                  </a:lnTo>
                  <a:cubicBezTo>
                    <a:pt x="336233" y="185738"/>
                    <a:pt x="334328" y="180975"/>
                    <a:pt x="331470" y="177165"/>
                  </a:cubicBezTo>
                  <a:lnTo>
                    <a:pt x="229552" y="72390"/>
                  </a:lnTo>
                  <a:cubicBezTo>
                    <a:pt x="228600" y="69532"/>
                    <a:pt x="225743" y="67627"/>
                    <a:pt x="222885" y="66675"/>
                  </a:cubicBezTo>
                  <a:lnTo>
                    <a:pt x="29527" y="0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B5E7F83-54A3-4A7E-AAEE-565C9B255DF7}"/>
                </a:ext>
              </a:extLst>
            </p:cNvPr>
            <p:cNvSpPr/>
            <p:nvPr/>
          </p:nvSpPr>
          <p:spPr>
            <a:xfrm>
              <a:off x="10154562" y="1684550"/>
              <a:ext cx="231457" cy="48577"/>
            </a:xfrm>
            <a:custGeom>
              <a:avLst/>
              <a:gdLst>
                <a:gd name="connsiteX0" fmla="*/ 0 w 231457"/>
                <a:gd name="connsiteY0" fmla="*/ 0 h 48577"/>
                <a:gd name="connsiteX1" fmla="*/ 210503 w 231457"/>
                <a:gd name="connsiteY1" fmla="*/ 0 h 48577"/>
                <a:gd name="connsiteX2" fmla="*/ 231458 w 231457"/>
                <a:gd name="connsiteY2" fmla="*/ 20955 h 48577"/>
                <a:gd name="connsiteX3" fmla="*/ 231458 w 231457"/>
                <a:gd name="connsiteY3" fmla="*/ 20955 h 48577"/>
                <a:gd name="connsiteX4" fmla="*/ 231458 w 231457"/>
                <a:gd name="connsiteY4" fmla="*/ 20955 h 48577"/>
                <a:gd name="connsiteX5" fmla="*/ 225743 w 231457"/>
                <a:gd name="connsiteY5" fmla="*/ 29528 h 48577"/>
                <a:gd name="connsiteX6" fmla="*/ 202883 w 231457"/>
                <a:gd name="connsiteY6" fmla="*/ 40958 h 48577"/>
                <a:gd name="connsiteX7" fmla="*/ 173355 w 231457"/>
                <a:gd name="connsiteY7" fmla="*/ 48578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1457" h="48577">
                  <a:moveTo>
                    <a:pt x="0" y="0"/>
                  </a:moveTo>
                  <a:lnTo>
                    <a:pt x="210503" y="0"/>
                  </a:lnTo>
                  <a:cubicBezTo>
                    <a:pt x="221933" y="0"/>
                    <a:pt x="231458" y="9525"/>
                    <a:pt x="231458" y="20955"/>
                  </a:cubicBezTo>
                  <a:lnTo>
                    <a:pt x="231458" y="20955"/>
                  </a:lnTo>
                  <a:lnTo>
                    <a:pt x="231458" y="20955"/>
                  </a:lnTo>
                  <a:cubicBezTo>
                    <a:pt x="230505" y="24765"/>
                    <a:pt x="228600" y="27622"/>
                    <a:pt x="225743" y="29528"/>
                  </a:cubicBezTo>
                  <a:cubicBezTo>
                    <a:pt x="219075" y="35242"/>
                    <a:pt x="211455" y="39053"/>
                    <a:pt x="202883" y="40958"/>
                  </a:cubicBezTo>
                  <a:lnTo>
                    <a:pt x="173355" y="4857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92411E1-BE05-4CC8-808C-49361C3F58E7}"/>
                </a:ext>
              </a:extLst>
            </p:cNvPr>
            <p:cNvSpPr/>
            <p:nvPr/>
          </p:nvSpPr>
          <p:spPr>
            <a:xfrm>
              <a:off x="10244097" y="1715029"/>
              <a:ext cx="131795" cy="100965"/>
            </a:xfrm>
            <a:custGeom>
              <a:avLst/>
              <a:gdLst>
                <a:gd name="connsiteX0" fmla="*/ 97155 w 131795"/>
                <a:gd name="connsiteY0" fmla="*/ 100965 h 100965"/>
                <a:gd name="connsiteX1" fmla="*/ 119063 w 131795"/>
                <a:gd name="connsiteY1" fmla="*/ 91440 h 100965"/>
                <a:gd name="connsiteX2" fmla="*/ 130493 w 131795"/>
                <a:gd name="connsiteY2" fmla="*/ 63818 h 100965"/>
                <a:gd name="connsiteX3" fmla="*/ 125730 w 131795"/>
                <a:gd name="connsiteY3" fmla="*/ 56198 h 100965"/>
                <a:gd name="connsiteX4" fmla="*/ 74295 w 131795"/>
                <a:gd name="connsiteY4" fmla="*/ 8573 h 100965"/>
                <a:gd name="connsiteX5" fmla="*/ 60960 w 131795"/>
                <a:gd name="connsiteY5" fmla="*/ 2857 h 100965"/>
                <a:gd name="connsiteX6" fmla="*/ 0 w 131795"/>
                <a:gd name="connsiteY6" fmla="*/ 0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795" h="100965">
                  <a:moveTo>
                    <a:pt x="97155" y="100965"/>
                  </a:moveTo>
                  <a:lnTo>
                    <a:pt x="119063" y="91440"/>
                  </a:lnTo>
                  <a:cubicBezTo>
                    <a:pt x="129540" y="86678"/>
                    <a:pt x="134302" y="74295"/>
                    <a:pt x="130493" y="63818"/>
                  </a:cubicBezTo>
                  <a:cubicBezTo>
                    <a:pt x="129540" y="60960"/>
                    <a:pt x="127635" y="59055"/>
                    <a:pt x="125730" y="56198"/>
                  </a:cubicBezTo>
                  <a:lnTo>
                    <a:pt x="74295" y="8573"/>
                  </a:lnTo>
                  <a:cubicBezTo>
                    <a:pt x="70485" y="4763"/>
                    <a:pt x="65723" y="2857"/>
                    <a:pt x="60960" y="2857"/>
                  </a:cubicBez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46" name="Graphic 87">
            <a:extLst>
              <a:ext uri="{FF2B5EF4-FFF2-40B4-BE49-F238E27FC236}">
                <a16:creationId xmlns:a16="http://schemas.microsoft.com/office/drawing/2014/main" id="{AE09F131-5E72-4905-9F2B-60642E17E8FE}"/>
              </a:ext>
            </a:extLst>
          </p:cNvPr>
          <p:cNvGrpSpPr/>
          <p:nvPr/>
        </p:nvGrpSpPr>
        <p:grpSpPr>
          <a:xfrm>
            <a:off x="9930725" y="3418907"/>
            <a:ext cx="592455" cy="562927"/>
            <a:chOff x="9930725" y="3418907"/>
            <a:chExt cx="592455" cy="562927"/>
          </a:xfrm>
          <a:noFill/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485E9F2-783B-417D-8187-494CCCAD19AB}"/>
                </a:ext>
              </a:extLst>
            </p:cNvPr>
            <p:cNvSpPr/>
            <p:nvPr/>
          </p:nvSpPr>
          <p:spPr>
            <a:xfrm>
              <a:off x="9930725" y="3418907"/>
              <a:ext cx="592455" cy="341947"/>
            </a:xfrm>
            <a:custGeom>
              <a:avLst/>
              <a:gdLst>
                <a:gd name="connsiteX0" fmla="*/ 592455 w 592455"/>
                <a:gd name="connsiteY0" fmla="*/ 296228 h 341947"/>
                <a:gd name="connsiteX1" fmla="*/ 341947 w 592455"/>
                <a:gd name="connsiteY1" fmla="*/ 45720 h 341947"/>
                <a:gd name="connsiteX2" fmla="*/ 341947 w 592455"/>
                <a:gd name="connsiteY2" fmla="*/ 45720 h 341947"/>
                <a:gd name="connsiteX3" fmla="*/ 296228 w 592455"/>
                <a:gd name="connsiteY3" fmla="*/ 0 h 341947"/>
                <a:gd name="connsiteX4" fmla="*/ 296228 w 592455"/>
                <a:gd name="connsiteY4" fmla="*/ 0 h 341947"/>
                <a:gd name="connsiteX5" fmla="*/ 296228 w 592455"/>
                <a:gd name="connsiteY5" fmla="*/ 0 h 341947"/>
                <a:gd name="connsiteX6" fmla="*/ 250508 w 592455"/>
                <a:gd name="connsiteY6" fmla="*/ 45720 h 341947"/>
                <a:gd name="connsiteX7" fmla="*/ 250508 w 592455"/>
                <a:gd name="connsiteY7" fmla="*/ 45720 h 341947"/>
                <a:gd name="connsiteX8" fmla="*/ 0 w 592455"/>
                <a:gd name="connsiteY8" fmla="*/ 296228 h 341947"/>
                <a:gd name="connsiteX9" fmla="*/ 45720 w 592455"/>
                <a:gd name="connsiteY9" fmla="*/ 341947 h 341947"/>
                <a:gd name="connsiteX10" fmla="*/ 296228 w 592455"/>
                <a:gd name="connsiteY10" fmla="*/ 92393 h 341947"/>
                <a:gd name="connsiteX11" fmla="*/ 546735 w 592455"/>
                <a:gd name="connsiteY11" fmla="*/ 341947 h 341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92455" h="341947">
                  <a:moveTo>
                    <a:pt x="592455" y="296228"/>
                  </a:moveTo>
                  <a:lnTo>
                    <a:pt x="341947" y="45720"/>
                  </a:lnTo>
                  <a:lnTo>
                    <a:pt x="341947" y="45720"/>
                  </a:lnTo>
                  <a:lnTo>
                    <a:pt x="296228" y="0"/>
                  </a:lnTo>
                  <a:lnTo>
                    <a:pt x="296228" y="0"/>
                  </a:lnTo>
                  <a:lnTo>
                    <a:pt x="296228" y="0"/>
                  </a:lnTo>
                  <a:lnTo>
                    <a:pt x="250508" y="45720"/>
                  </a:lnTo>
                  <a:lnTo>
                    <a:pt x="250508" y="45720"/>
                  </a:lnTo>
                  <a:lnTo>
                    <a:pt x="0" y="296228"/>
                  </a:lnTo>
                  <a:lnTo>
                    <a:pt x="45720" y="341947"/>
                  </a:lnTo>
                  <a:lnTo>
                    <a:pt x="296228" y="92393"/>
                  </a:lnTo>
                  <a:lnTo>
                    <a:pt x="546735" y="34194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227F986-397B-4866-B963-C46297DD3C79}"/>
                </a:ext>
              </a:extLst>
            </p:cNvPr>
            <p:cNvSpPr/>
            <p:nvPr/>
          </p:nvSpPr>
          <p:spPr>
            <a:xfrm>
              <a:off x="9998352" y="3738947"/>
              <a:ext cx="9525" cy="242887"/>
            </a:xfrm>
            <a:custGeom>
              <a:avLst/>
              <a:gdLst>
                <a:gd name="connsiteX0" fmla="*/ 0 w 9525"/>
                <a:gd name="connsiteY0" fmla="*/ 242888 h 242887"/>
                <a:gd name="connsiteX1" fmla="*/ 0 w 9525"/>
                <a:gd name="connsiteY1" fmla="*/ 0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2887">
                  <a:moveTo>
                    <a:pt x="0" y="24288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6E610B0-AD02-4404-9046-F89CB239ECB8}"/>
                </a:ext>
              </a:extLst>
            </p:cNvPr>
            <p:cNvSpPr/>
            <p:nvPr/>
          </p:nvSpPr>
          <p:spPr>
            <a:xfrm>
              <a:off x="10455552" y="3738947"/>
              <a:ext cx="9525" cy="242887"/>
            </a:xfrm>
            <a:custGeom>
              <a:avLst/>
              <a:gdLst>
                <a:gd name="connsiteX0" fmla="*/ 0 w 9525"/>
                <a:gd name="connsiteY0" fmla="*/ 0 h 242887"/>
                <a:gd name="connsiteX1" fmla="*/ 0 w 9525"/>
                <a:gd name="connsiteY1" fmla="*/ 242888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2887">
                  <a:moveTo>
                    <a:pt x="0" y="0"/>
                  </a:moveTo>
                  <a:lnTo>
                    <a:pt x="0" y="24288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A959B18-79B8-45BA-AA0C-0731C622079E}"/>
                </a:ext>
              </a:extLst>
            </p:cNvPr>
            <p:cNvSpPr/>
            <p:nvPr/>
          </p:nvSpPr>
          <p:spPr>
            <a:xfrm>
              <a:off x="10345062" y="3444625"/>
              <a:ext cx="99060" cy="191452"/>
            </a:xfrm>
            <a:custGeom>
              <a:avLst/>
              <a:gdLst>
                <a:gd name="connsiteX0" fmla="*/ 0 w 99060"/>
                <a:gd name="connsiteY0" fmla="*/ 93345 h 191452"/>
                <a:gd name="connsiteX1" fmla="*/ 0 w 99060"/>
                <a:gd name="connsiteY1" fmla="*/ 0 h 191452"/>
                <a:gd name="connsiteX2" fmla="*/ 99060 w 99060"/>
                <a:gd name="connsiteY2" fmla="*/ 0 h 191452"/>
                <a:gd name="connsiteX3" fmla="*/ 99060 w 99060"/>
                <a:gd name="connsiteY3" fmla="*/ 191452 h 191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060" h="191452">
                  <a:moveTo>
                    <a:pt x="0" y="93345"/>
                  </a:moveTo>
                  <a:lnTo>
                    <a:pt x="0" y="0"/>
                  </a:lnTo>
                  <a:lnTo>
                    <a:pt x="99060" y="0"/>
                  </a:lnTo>
                  <a:lnTo>
                    <a:pt x="99060" y="1914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51000F7-D624-4B90-96DC-BA4E75B06B2D}"/>
                </a:ext>
              </a:extLst>
            </p:cNvPr>
            <p:cNvSpPr/>
            <p:nvPr/>
          </p:nvSpPr>
          <p:spPr>
            <a:xfrm>
              <a:off x="9956442" y="3981835"/>
              <a:ext cx="541020" cy="9525"/>
            </a:xfrm>
            <a:custGeom>
              <a:avLst/>
              <a:gdLst>
                <a:gd name="connsiteX0" fmla="*/ 0 w 541020"/>
                <a:gd name="connsiteY0" fmla="*/ 0 h 9525"/>
                <a:gd name="connsiteX1" fmla="*/ 541020 w 54102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1020" h="9525">
                  <a:moveTo>
                    <a:pt x="0" y="0"/>
                  </a:moveTo>
                  <a:lnTo>
                    <a:pt x="54102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FE17973-DBF1-497B-9DF0-BBFDFB1D1396}"/>
                </a:ext>
              </a:extLst>
            </p:cNvPr>
            <p:cNvSpPr/>
            <p:nvPr/>
          </p:nvSpPr>
          <p:spPr>
            <a:xfrm>
              <a:off x="10087887" y="3656080"/>
              <a:ext cx="283845" cy="283845"/>
            </a:xfrm>
            <a:custGeom>
              <a:avLst/>
              <a:gdLst>
                <a:gd name="connsiteX0" fmla="*/ 283845 w 283845"/>
                <a:gd name="connsiteY0" fmla="*/ 141923 h 283845"/>
                <a:gd name="connsiteX1" fmla="*/ 141922 w 283845"/>
                <a:gd name="connsiteY1" fmla="*/ 283845 h 283845"/>
                <a:gd name="connsiteX2" fmla="*/ 0 w 283845"/>
                <a:gd name="connsiteY2" fmla="*/ 141923 h 283845"/>
                <a:gd name="connsiteX3" fmla="*/ 141922 w 283845"/>
                <a:gd name="connsiteY3" fmla="*/ 0 h 283845"/>
                <a:gd name="connsiteX4" fmla="*/ 283845 w 283845"/>
                <a:gd name="connsiteY4" fmla="*/ 141923 h 283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845" h="283845">
                  <a:moveTo>
                    <a:pt x="283845" y="141923"/>
                  </a:moveTo>
                  <a:cubicBezTo>
                    <a:pt x="283845" y="220304"/>
                    <a:pt x="220304" y="283845"/>
                    <a:pt x="141922" y="283845"/>
                  </a:cubicBezTo>
                  <a:cubicBezTo>
                    <a:pt x="63541" y="283845"/>
                    <a:pt x="0" y="220304"/>
                    <a:pt x="0" y="141923"/>
                  </a:cubicBezTo>
                  <a:cubicBezTo>
                    <a:pt x="0" y="63541"/>
                    <a:pt x="63541" y="0"/>
                    <a:pt x="141922" y="0"/>
                  </a:cubicBezTo>
                  <a:cubicBezTo>
                    <a:pt x="220304" y="0"/>
                    <a:pt x="283845" y="63541"/>
                    <a:pt x="283845" y="14192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33A0E3F-1CA6-4747-90A1-008891428928}"/>
                </a:ext>
              </a:extLst>
            </p:cNvPr>
            <p:cNvSpPr/>
            <p:nvPr/>
          </p:nvSpPr>
          <p:spPr>
            <a:xfrm>
              <a:off x="10149800" y="3656080"/>
              <a:ext cx="160019" cy="283845"/>
            </a:xfrm>
            <a:custGeom>
              <a:avLst/>
              <a:gdLst>
                <a:gd name="connsiteX0" fmla="*/ 160020 w 160019"/>
                <a:gd name="connsiteY0" fmla="*/ 141923 h 283845"/>
                <a:gd name="connsiteX1" fmla="*/ 80010 w 160019"/>
                <a:gd name="connsiteY1" fmla="*/ 283845 h 283845"/>
                <a:gd name="connsiteX2" fmla="*/ 0 w 160019"/>
                <a:gd name="connsiteY2" fmla="*/ 141923 h 283845"/>
                <a:gd name="connsiteX3" fmla="*/ 80010 w 160019"/>
                <a:gd name="connsiteY3" fmla="*/ 0 h 283845"/>
                <a:gd name="connsiteX4" fmla="*/ 160020 w 160019"/>
                <a:gd name="connsiteY4" fmla="*/ 141923 h 283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019" h="283845">
                  <a:moveTo>
                    <a:pt x="160020" y="141923"/>
                  </a:moveTo>
                  <a:cubicBezTo>
                    <a:pt x="160020" y="220304"/>
                    <a:pt x="124198" y="283845"/>
                    <a:pt x="80010" y="283845"/>
                  </a:cubicBezTo>
                  <a:cubicBezTo>
                    <a:pt x="35822" y="283845"/>
                    <a:pt x="0" y="220304"/>
                    <a:pt x="0" y="141923"/>
                  </a:cubicBezTo>
                  <a:cubicBezTo>
                    <a:pt x="0" y="63541"/>
                    <a:pt x="35822" y="0"/>
                    <a:pt x="80010" y="0"/>
                  </a:cubicBezTo>
                  <a:cubicBezTo>
                    <a:pt x="124198" y="0"/>
                    <a:pt x="160020" y="63541"/>
                    <a:pt x="160020" y="14192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2C9A5B7-8E06-4EF8-9224-C792DD5BAFD1}"/>
                </a:ext>
              </a:extLst>
            </p:cNvPr>
            <p:cNvSpPr/>
            <p:nvPr/>
          </p:nvSpPr>
          <p:spPr>
            <a:xfrm>
              <a:off x="10087887" y="3798002"/>
              <a:ext cx="282892" cy="9525"/>
            </a:xfrm>
            <a:custGeom>
              <a:avLst/>
              <a:gdLst>
                <a:gd name="connsiteX0" fmla="*/ 0 w 282892"/>
                <a:gd name="connsiteY0" fmla="*/ 0 h 9525"/>
                <a:gd name="connsiteX1" fmla="*/ 282893 w 28289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2892" h="9525">
                  <a:moveTo>
                    <a:pt x="0" y="0"/>
                  </a:moveTo>
                  <a:lnTo>
                    <a:pt x="28289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2E26E6F-1522-414E-889B-55E74A40445C}"/>
                </a:ext>
              </a:extLst>
            </p:cNvPr>
            <p:cNvSpPr/>
            <p:nvPr/>
          </p:nvSpPr>
          <p:spPr>
            <a:xfrm>
              <a:off x="10229810" y="3656080"/>
              <a:ext cx="9525" cy="282892"/>
            </a:xfrm>
            <a:custGeom>
              <a:avLst/>
              <a:gdLst>
                <a:gd name="connsiteX0" fmla="*/ 0 w 9525"/>
                <a:gd name="connsiteY0" fmla="*/ 0 h 282892"/>
                <a:gd name="connsiteX1" fmla="*/ 0 w 9525"/>
                <a:gd name="connsiteY1" fmla="*/ 282893 h 282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2892">
                  <a:moveTo>
                    <a:pt x="0" y="0"/>
                  </a:moveTo>
                  <a:lnTo>
                    <a:pt x="0" y="28289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58" name="Graphic 97">
            <a:extLst>
              <a:ext uri="{FF2B5EF4-FFF2-40B4-BE49-F238E27FC236}">
                <a16:creationId xmlns:a16="http://schemas.microsoft.com/office/drawing/2014/main" id="{18E711BA-9CF0-4942-A996-40FA11F8C8FF}"/>
              </a:ext>
            </a:extLst>
          </p:cNvPr>
          <p:cNvGrpSpPr/>
          <p:nvPr/>
        </p:nvGrpSpPr>
        <p:grpSpPr>
          <a:xfrm>
            <a:off x="9940250" y="5142787"/>
            <a:ext cx="581025" cy="582930"/>
            <a:chOff x="9940250" y="5142787"/>
            <a:chExt cx="581025" cy="582930"/>
          </a:xfrm>
          <a:noFill/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EE45FC3-18E7-4A4A-8300-046385A036CC}"/>
                </a:ext>
              </a:extLst>
            </p:cNvPr>
            <p:cNvSpPr/>
            <p:nvPr/>
          </p:nvSpPr>
          <p:spPr>
            <a:xfrm>
              <a:off x="9940250" y="5142787"/>
              <a:ext cx="581025" cy="582930"/>
            </a:xfrm>
            <a:custGeom>
              <a:avLst/>
              <a:gdLst>
                <a:gd name="connsiteX0" fmla="*/ 581025 w 581025"/>
                <a:gd name="connsiteY0" fmla="*/ 291465 h 582930"/>
                <a:gd name="connsiteX1" fmla="*/ 290512 w 581025"/>
                <a:gd name="connsiteY1" fmla="*/ 582930 h 582930"/>
                <a:gd name="connsiteX2" fmla="*/ 0 w 581025"/>
                <a:gd name="connsiteY2" fmla="*/ 291465 h 582930"/>
                <a:gd name="connsiteX3" fmla="*/ 290512 w 581025"/>
                <a:gd name="connsiteY3" fmla="*/ 0 h 582930"/>
                <a:gd name="connsiteX4" fmla="*/ 581025 w 581025"/>
                <a:gd name="connsiteY4" fmla="*/ 291465 h 58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1025" h="582930">
                  <a:moveTo>
                    <a:pt x="581025" y="291465"/>
                  </a:moveTo>
                  <a:cubicBezTo>
                    <a:pt x="581025" y="452437"/>
                    <a:pt x="450958" y="582930"/>
                    <a:pt x="290512" y="582930"/>
                  </a:cubicBezTo>
                  <a:cubicBezTo>
                    <a:pt x="130067" y="582930"/>
                    <a:pt x="0" y="452437"/>
                    <a:pt x="0" y="291465"/>
                  </a:cubicBezTo>
                  <a:cubicBezTo>
                    <a:pt x="0" y="130493"/>
                    <a:pt x="130067" y="0"/>
                    <a:pt x="290512" y="0"/>
                  </a:cubicBezTo>
                  <a:cubicBezTo>
                    <a:pt x="450958" y="0"/>
                    <a:pt x="581025" y="130493"/>
                    <a:pt x="581025" y="2914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10A38B5-D3DD-4C15-84F9-76FF708CA676}"/>
                </a:ext>
              </a:extLst>
            </p:cNvPr>
            <p:cNvSpPr/>
            <p:nvPr/>
          </p:nvSpPr>
          <p:spPr>
            <a:xfrm>
              <a:off x="10116462" y="5143739"/>
              <a:ext cx="231457" cy="118110"/>
            </a:xfrm>
            <a:custGeom>
              <a:avLst/>
              <a:gdLst>
                <a:gd name="connsiteX0" fmla="*/ 0 w 231457"/>
                <a:gd name="connsiteY0" fmla="*/ 113348 h 118110"/>
                <a:gd name="connsiteX1" fmla="*/ 114300 w 231457"/>
                <a:gd name="connsiteY1" fmla="*/ 0 h 118110"/>
                <a:gd name="connsiteX2" fmla="*/ 231458 w 231457"/>
                <a:gd name="connsiteY2" fmla="*/ 11811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1457" h="118110">
                  <a:moveTo>
                    <a:pt x="0" y="113348"/>
                  </a:moveTo>
                  <a:cubicBezTo>
                    <a:pt x="27622" y="65723"/>
                    <a:pt x="66675" y="26670"/>
                    <a:pt x="114300" y="0"/>
                  </a:cubicBezTo>
                  <a:cubicBezTo>
                    <a:pt x="163830" y="27623"/>
                    <a:pt x="203835" y="68580"/>
                    <a:pt x="231458" y="11811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450527C-4F1F-4B03-AD46-505D2ABB1069}"/>
                </a:ext>
              </a:extLst>
            </p:cNvPr>
            <p:cNvSpPr/>
            <p:nvPr/>
          </p:nvSpPr>
          <p:spPr>
            <a:xfrm>
              <a:off x="10069789" y="5482830"/>
              <a:ext cx="321944" cy="242887"/>
            </a:xfrm>
            <a:custGeom>
              <a:avLst/>
              <a:gdLst>
                <a:gd name="connsiteX0" fmla="*/ 321945 w 321944"/>
                <a:gd name="connsiteY0" fmla="*/ 0 h 242887"/>
                <a:gd name="connsiteX1" fmla="*/ 160973 w 321944"/>
                <a:gd name="connsiteY1" fmla="*/ 242888 h 242887"/>
                <a:gd name="connsiteX2" fmla="*/ 0 w 321944"/>
                <a:gd name="connsiteY2" fmla="*/ 0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1944" h="242887">
                  <a:moveTo>
                    <a:pt x="321945" y="0"/>
                  </a:moveTo>
                  <a:cubicBezTo>
                    <a:pt x="306705" y="100013"/>
                    <a:pt x="244793" y="197167"/>
                    <a:pt x="160973" y="242888"/>
                  </a:cubicBezTo>
                  <a:cubicBezTo>
                    <a:pt x="77153" y="198120"/>
                    <a:pt x="15240" y="100013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9D07837-E354-41F8-842E-6B1C606374AB}"/>
                </a:ext>
              </a:extLst>
            </p:cNvPr>
            <p:cNvSpPr/>
            <p:nvPr/>
          </p:nvSpPr>
          <p:spPr>
            <a:xfrm>
              <a:off x="10428882" y="5434252"/>
              <a:ext cx="92392" cy="9525"/>
            </a:xfrm>
            <a:custGeom>
              <a:avLst/>
              <a:gdLst>
                <a:gd name="connsiteX0" fmla="*/ 0 w 92392"/>
                <a:gd name="connsiteY0" fmla="*/ 0 h 9525"/>
                <a:gd name="connsiteX1" fmla="*/ 92392 w 9239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392" h="9525">
                  <a:moveTo>
                    <a:pt x="0" y="0"/>
                  </a:moveTo>
                  <a:lnTo>
                    <a:pt x="9239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04DA58C-EED6-4516-8045-353E565705C7}"/>
                </a:ext>
              </a:extLst>
            </p:cNvPr>
            <p:cNvSpPr/>
            <p:nvPr/>
          </p:nvSpPr>
          <p:spPr>
            <a:xfrm>
              <a:off x="9940250" y="5434252"/>
              <a:ext cx="107632" cy="9525"/>
            </a:xfrm>
            <a:custGeom>
              <a:avLst/>
              <a:gdLst>
                <a:gd name="connsiteX0" fmla="*/ 0 w 107632"/>
                <a:gd name="connsiteY0" fmla="*/ 0 h 9525"/>
                <a:gd name="connsiteX1" fmla="*/ 107633 w 10763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7632" h="9525">
                  <a:moveTo>
                    <a:pt x="0" y="0"/>
                  </a:moveTo>
                  <a:lnTo>
                    <a:pt x="10763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31E88E16-B2C3-48E0-AA79-ABE9CA40441B}"/>
                </a:ext>
              </a:extLst>
            </p:cNvPr>
            <p:cNvSpPr/>
            <p:nvPr/>
          </p:nvSpPr>
          <p:spPr>
            <a:xfrm>
              <a:off x="10230762" y="5611417"/>
              <a:ext cx="9525" cy="114300"/>
            </a:xfrm>
            <a:custGeom>
              <a:avLst/>
              <a:gdLst>
                <a:gd name="connsiteX0" fmla="*/ 0 w 9525"/>
                <a:gd name="connsiteY0" fmla="*/ 0 h 114300"/>
                <a:gd name="connsiteX1" fmla="*/ 0 w 9525"/>
                <a:gd name="connsiteY1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14300">
                  <a:moveTo>
                    <a:pt x="0" y="0"/>
                  </a:moveTo>
                  <a:lnTo>
                    <a:pt x="0" y="11430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0DA0BFD-1F8F-4C53-9230-C8F87A7095E1}"/>
                </a:ext>
              </a:extLst>
            </p:cNvPr>
            <p:cNvSpPr/>
            <p:nvPr/>
          </p:nvSpPr>
          <p:spPr>
            <a:xfrm>
              <a:off x="10230762" y="5142787"/>
              <a:ext cx="9525" cy="137160"/>
            </a:xfrm>
            <a:custGeom>
              <a:avLst/>
              <a:gdLst>
                <a:gd name="connsiteX0" fmla="*/ 0 w 9525"/>
                <a:gd name="connsiteY0" fmla="*/ 0 h 137160"/>
                <a:gd name="connsiteX1" fmla="*/ 0 w 9525"/>
                <a:gd name="connsiteY1" fmla="*/ 137160 h 137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7160">
                  <a:moveTo>
                    <a:pt x="0" y="0"/>
                  </a:moveTo>
                  <a:lnTo>
                    <a:pt x="0" y="13716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403888D-4E15-4552-972E-43A6BE3C1D9D}"/>
                </a:ext>
              </a:extLst>
            </p:cNvPr>
            <p:cNvSpPr/>
            <p:nvPr/>
          </p:nvSpPr>
          <p:spPr>
            <a:xfrm>
              <a:off x="10072444" y="5292696"/>
              <a:ext cx="317162" cy="284431"/>
            </a:xfrm>
            <a:custGeom>
              <a:avLst/>
              <a:gdLst>
                <a:gd name="connsiteX0" fmla="*/ 158318 w 317162"/>
                <a:gd name="connsiteY0" fmla="*/ 284431 h 284431"/>
                <a:gd name="connsiteX1" fmla="*/ 5918 w 317162"/>
                <a:gd name="connsiteY1" fmla="*/ 116791 h 284431"/>
                <a:gd name="connsiteX2" fmla="*/ 64973 w 317162"/>
                <a:gd name="connsiteY2" fmla="*/ 586 h 284431"/>
                <a:gd name="connsiteX3" fmla="*/ 158318 w 317162"/>
                <a:gd name="connsiteY3" fmla="*/ 46306 h 284431"/>
                <a:gd name="connsiteX4" fmla="*/ 251663 w 317162"/>
                <a:gd name="connsiteY4" fmla="*/ 586 h 284431"/>
                <a:gd name="connsiteX5" fmla="*/ 310718 w 317162"/>
                <a:gd name="connsiteY5" fmla="*/ 116791 h 284431"/>
                <a:gd name="connsiteX6" fmla="*/ 158318 w 317162"/>
                <a:gd name="connsiteY6" fmla="*/ 284431 h 28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7162" h="284431">
                  <a:moveTo>
                    <a:pt x="158318" y="284431"/>
                  </a:moveTo>
                  <a:cubicBezTo>
                    <a:pt x="158318" y="284431"/>
                    <a:pt x="24968" y="177751"/>
                    <a:pt x="5918" y="116791"/>
                  </a:cubicBezTo>
                  <a:cubicBezTo>
                    <a:pt x="-10275" y="72976"/>
                    <a:pt x="5918" y="7254"/>
                    <a:pt x="64973" y="586"/>
                  </a:cubicBezTo>
                  <a:cubicBezTo>
                    <a:pt x="124028" y="-6081"/>
                    <a:pt x="158318" y="46306"/>
                    <a:pt x="158318" y="46306"/>
                  </a:cubicBezTo>
                  <a:cubicBezTo>
                    <a:pt x="158318" y="46306"/>
                    <a:pt x="191655" y="-6081"/>
                    <a:pt x="251663" y="586"/>
                  </a:cubicBezTo>
                  <a:cubicBezTo>
                    <a:pt x="311670" y="7254"/>
                    <a:pt x="327863" y="73929"/>
                    <a:pt x="310718" y="116791"/>
                  </a:cubicBezTo>
                  <a:cubicBezTo>
                    <a:pt x="291668" y="176799"/>
                    <a:pt x="158318" y="284431"/>
                    <a:pt x="158318" y="284431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69" name="Graphic 71">
            <a:extLst>
              <a:ext uri="{FF2B5EF4-FFF2-40B4-BE49-F238E27FC236}">
                <a16:creationId xmlns:a16="http://schemas.microsoft.com/office/drawing/2014/main" id="{553FF09D-1368-41DD-9324-BD36ED594B9A}"/>
              </a:ext>
            </a:extLst>
          </p:cNvPr>
          <p:cNvGrpSpPr/>
          <p:nvPr/>
        </p:nvGrpSpPr>
        <p:grpSpPr>
          <a:xfrm>
            <a:off x="3440216" y="1684769"/>
            <a:ext cx="595190" cy="566041"/>
            <a:chOff x="3440216" y="1684769"/>
            <a:chExt cx="595190" cy="566041"/>
          </a:xfrm>
          <a:noFill/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14C3764-1A3A-4727-A10F-AEA88E335C97}"/>
                </a:ext>
              </a:extLst>
            </p:cNvPr>
            <p:cNvSpPr/>
            <p:nvPr/>
          </p:nvSpPr>
          <p:spPr>
            <a:xfrm>
              <a:off x="3440216" y="2021735"/>
              <a:ext cx="595190" cy="229076"/>
            </a:xfrm>
            <a:custGeom>
              <a:avLst/>
              <a:gdLst>
                <a:gd name="connsiteX0" fmla="*/ 282893 w 595190"/>
                <a:gd name="connsiteY0" fmla="*/ 88583 h 229076"/>
                <a:gd name="connsiteX1" fmla="*/ 357187 w 595190"/>
                <a:gd name="connsiteY1" fmla="*/ 129540 h 229076"/>
                <a:gd name="connsiteX2" fmla="*/ 563880 w 595190"/>
                <a:gd name="connsiteY2" fmla="*/ 1905 h 229076"/>
                <a:gd name="connsiteX3" fmla="*/ 571500 w 595190"/>
                <a:gd name="connsiteY3" fmla="*/ 0 h 229076"/>
                <a:gd name="connsiteX4" fmla="*/ 592455 w 595190"/>
                <a:gd name="connsiteY4" fmla="*/ 16192 h 229076"/>
                <a:gd name="connsiteX5" fmla="*/ 594360 w 595190"/>
                <a:gd name="connsiteY5" fmla="*/ 24765 h 229076"/>
                <a:gd name="connsiteX6" fmla="*/ 583883 w 595190"/>
                <a:gd name="connsiteY6" fmla="*/ 53340 h 229076"/>
                <a:gd name="connsiteX7" fmla="*/ 365760 w 595190"/>
                <a:gd name="connsiteY7" fmla="*/ 215265 h 229076"/>
                <a:gd name="connsiteX8" fmla="*/ 345758 w 595190"/>
                <a:gd name="connsiteY8" fmla="*/ 224790 h 229076"/>
                <a:gd name="connsiteX9" fmla="*/ 335280 w 595190"/>
                <a:gd name="connsiteY9" fmla="*/ 227648 h 229076"/>
                <a:gd name="connsiteX10" fmla="*/ 314325 w 595190"/>
                <a:gd name="connsiteY10" fmla="*/ 227648 h 229076"/>
                <a:gd name="connsiteX11" fmla="*/ 98107 w 595190"/>
                <a:gd name="connsiteY11" fmla="*/ 156210 h 229076"/>
                <a:gd name="connsiteX12" fmla="*/ 68580 w 595190"/>
                <a:gd name="connsiteY12" fmla="*/ 158115 h 229076"/>
                <a:gd name="connsiteX13" fmla="*/ 0 w 595190"/>
                <a:gd name="connsiteY13" fmla="*/ 192405 h 22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5190" h="229076">
                  <a:moveTo>
                    <a:pt x="282893" y="88583"/>
                  </a:moveTo>
                  <a:lnTo>
                    <a:pt x="357187" y="129540"/>
                  </a:lnTo>
                  <a:lnTo>
                    <a:pt x="563880" y="1905"/>
                  </a:lnTo>
                  <a:cubicBezTo>
                    <a:pt x="566737" y="0"/>
                    <a:pt x="568643" y="0"/>
                    <a:pt x="571500" y="0"/>
                  </a:cubicBezTo>
                  <a:cubicBezTo>
                    <a:pt x="581025" y="0"/>
                    <a:pt x="590550" y="6667"/>
                    <a:pt x="592455" y="16192"/>
                  </a:cubicBezTo>
                  <a:lnTo>
                    <a:pt x="594360" y="24765"/>
                  </a:lnTo>
                  <a:cubicBezTo>
                    <a:pt x="597218" y="35242"/>
                    <a:pt x="592455" y="46673"/>
                    <a:pt x="583883" y="53340"/>
                  </a:cubicBezTo>
                  <a:lnTo>
                    <a:pt x="365760" y="215265"/>
                  </a:lnTo>
                  <a:cubicBezTo>
                    <a:pt x="360045" y="220027"/>
                    <a:pt x="352425" y="222885"/>
                    <a:pt x="345758" y="224790"/>
                  </a:cubicBezTo>
                  <a:lnTo>
                    <a:pt x="335280" y="227648"/>
                  </a:lnTo>
                  <a:cubicBezTo>
                    <a:pt x="328612" y="229552"/>
                    <a:pt x="320993" y="229552"/>
                    <a:pt x="314325" y="227648"/>
                  </a:cubicBezTo>
                  <a:lnTo>
                    <a:pt x="98107" y="156210"/>
                  </a:lnTo>
                  <a:cubicBezTo>
                    <a:pt x="88582" y="153352"/>
                    <a:pt x="77152" y="153352"/>
                    <a:pt x="68580" y="158115"/>
                  </a:cubicBezTo>
                  <a:lnTo>
                    <a:pt x="0" y="19240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8063406-F281-4380-9C1B-4E62022F7E36}"/>
                </a:ext>
              </a:extLst>
            </p:cNvPr>
            <p:cNvSpPr/>
            <p:nvPr/>
          </p:nvSpPr>
          <p:spPr>
            <a:xfrm>
              <a:off x="3457361" y="2022313"/>
              <a:ext cx="412512" cy="88003"/>
            </a:xfrm>
            <a:custGeom>
              <a:avLst/>
              <a:gdLst>
                <a:gd name="connsiteX0" fmla="*/ 0 w 412512"/>
                <a:gd name="connsiteY0" fmla="*/ 49904 h 88003"/>
                <a:gd name="connsiteX1" fmla="*/ 139065 w 412512"/>
                <a:gd name="connsiteY1" fmla="*/ 2279 h 88003"/>
                <a:gd name="connsiteX2" fmla="*/ 157163 w 412512"/>
                <a:gd name="connsiteY2" fmla="*/ 374 h 88003"/>
                <a:gd name="connsiteX3" fmla="*/ 395288 w 412512"/>
                <a:gd name="connsiteY3" fmla="*/ 30854 h 88003"/>
                <a:gd name="connsiteX4" fmla="*/ 412433 w 412512"/>
                <a:gd name="connsiteY4" fmla="*/ 52761 h 88003"/>
                <a:gd name="connsiteX5" fmla="*/ 411480 w 412512"/>
                <a:gd name="connsiteY5" fmla="*/ 65144 h 88003"/>
                <a:gd name="connsiteX6" fmla="*/ 389573 w 412512"/>
                <a:gd name="connsiteY6" fmla="*/ 86099 h 88003"/>
                <a:gd name="connsiteX7" fmla="*/ 265748 w 412512"/>
                <a:gd name="connsiteY7" fmla="*/ 88004 h 88003"/>
                <a:gd name="connsiteX8" fmla="*/ 215265 w 412512"/>
                <a:gd name="connsiteY8" fmla="*/ 86099 h 88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2512" h="88003">
                  <a:moveTo>
                    <a:pt x="0" y="49904"/>
                  </a:moveTo>
                  <a:lnTo>
                    <a:pt x="139065" y="2279"/>
                  </a:lnTo>
                  <a:cubicBezTo>
                    <a:pt x="144780" y="374"/>
                    <a:pt x="151448" y="-579"/>
                    <a:pt x="157163" y="374"/>
                  </a:cubicBezTo>
                  <a:lnTo>
                    <a:pt x="395288" y="30854"/>
                  </a:lnTo>
                  <a:cubicBezTo>
                    <a:pt x="405765" y="31806"/>
                    <a:pt x="413385" y="42284"/>
                    <a:pt x="412433" y="52761"/>
                  </a:cubicBezTo>
                  <a:lnTo>
                    <a:pt x="411480" y="65144"/>
                  </a:lnTo>
                  <a:cubicBezTo>
                    <a:pt x="410528" y="76574"/>
                    <a:pt x="401003" y="86099"/>
                    <a:pt x="389573" y="86099"/>
                  </a:cubicBezTo>
                  <a:lnTo>
                    <a:pt x="265748" y="88004"/>
                  </a:lnTo>
                  <a:lnTo>
                    <a:pt x="215265" y="86099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FC942F2-1924-4DF2-A3DB-55AD5E913F3A}"/>
                </a:ext>
              </a:extLst>
            </p:cNvPr>
            <p:cNvSpPr/>
            <p:nvPr/>
          </p:nvSpPr>
          <p:spPr>
            <a:xfrm>
              <a:off x="3843123" y="2013638"/>
              <a:ext cx="126682" cy="38576"/>
            </a:xfrm>
            <a:custGeom>
              <a:avLst/>
              <a:gdLst>
                <a:gd name="connsiteX0" fmla="*/ 0 w 126682"/>
                <a:gd name="connsiteY0" fmla="*/ 38576 h 38576"/>
                <a:gd name="connsiteX1" fmla="*/ 92392 w 126682"/>
                <a:gd name="connsiteY1" fmla="*/ 1429 h 38576"/>
                <a:gd name="connsiteX2" fmla="*/ 107633 w 126682"/>
                <a:gd name="connsiteY2" fmla="*/ 1429 h 38576"/>
                <a:gd name="connsiteX3" fmla="*/ 107633 w 126682"/>
                <a:gd name="connsiteY3" fmla="*/ 1429 h 38576"/>
                <a:gd name="connsiteX4" fmla="*/ 126683 w 126682"/>
                <a:gd name="connsiteY4" fmla="*/ 28099 h 38576"/>
                <a:gd name="connsiteX5" fmla="*/ 126683 w 126682"/>
                <a:gd name="connsiteY5" fmla="*/ 30956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682" h="38576">
                  <a:moveTo>
                    <a:pt x="0" y="38576"/>
                  </a:moveTo>
                  <a:lnTo>
                    <a:pt x="92392" y="1429"/>
                  </a:lnTo>
                  <a:cubicBezTo>
                    <a:pt x="97155" y="-476"/>
                    <a:pt x="102870" y="-476"/>
                    <a:pt x="107633" y="1429"/>
                  </a:cubicBezTo>
                  <a:lnTo>
                    <a:pt x="107633" y="1429"/>
                  </a:lnTo>
                  <a:cubicBezTo>
                    <a:pt x="119063" y="5239"/>
                    <a:pt x="126683" y="15716"/>
                    <a:pt x="126683" y="28099"/>
                  </a:cubicBezTo>
                  <a:lnTo>
                    <a:pt x="126683" y="30956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AEAD244C-CB21-4EE2-9166-215A791BE169}"/>
                </a:ext>
              </a:extLst>
            </p:cNvPr>
            <p:cNvSpPr/>
            <p:nvPr/>
          </p:nvSpPr>
          <p:spPr>
            <a:xfrm>
              <a:off x="3578152" y="1684769"/>
              <a:ext cx="322175" cy="291245"/>
            </a:xfrm>
            <a:custGeom>
              <a:avLst/>
              <a:gdLst>
                <a:gd name="connsiteX0" fmla="*/ 161149 w 322175"/>
                <a:gd name="connsiteY0" fmla="*/ 291246 h 291245"/>
                <a:gd name="connsiteX1" fmla="*/ 5891 w 322175"/>
                <a:gd name="connsiteY1" fmla="*/ 119796 h 291245"/>
                <a:gd name="connsiteX2" fmla="*/ 66851 w 322175"/>
                <a:gd name="connsiteY2" fmla="*/ 733 h 291245"/>
                <a:gd name="connsiteX3" fmla="*/ 161149 w 322175"/>
                <a:gd name="connsiteY3" fmla="*/ 47406 h 291245"/>
                <a:gd name="connsiteX4" fmla="*/ 255446 w 322175"/>
                <a:gd name="connsiteY4" fmla="*/ 733 h 291245"/>
                <a:gd name="connsiteX5" fmla="*/ 316406 w 322175"/>
                <a:gd name="connsiteY5" fmla="*/ 119796 h 291245"/>
                <a:gd name="connsiteX6" fmla="*/ 161149 w 322175"/>
                <a:gd name="connsiteY6" fmla="*/ 291246 h 291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2175" h="291245">
                  <a:moveTo>
                    <a:pt x="161149" y="291246"/>
                  </a:moveTo>
                  <a:cubicBezTo>
                    <a:pt x="161149" y="291246"/>
                    <a:pt x="25894" y="182661"/>
                    <a:pt x="5891" y="119796"/>
                  </a:cubicBezTo>
                  <a:cubicBezTo>
                    <a:pt x="-10301" y="75981"/>
                    <a:pt x="5891" y="8353"/>
                    <a:pt x="66851" y="733"/>
                  </a:cubicBezTo>
                  <a:cubicBezTo>
                    <a:pt x="127811" y="-6887"/>
                    <a:pt x="161149" y="47406"/>
                    <a:pt x="161149" y="47406"/>
                  </a:cubicBezTo>
                  <a:cubicBezTo>
                    <a:pt x="161149" y="47406"/>
                    <a:pt x="195439" y="-5934"/>
                    <a:pt x="255446" y="733"/>
                  </a:cubicBezTo>
                  <a:cubicBezTo>
                    <a:pt x="315454" y="7401"/>
                    <a:pt x="332599" y="75028"/>
                    <a:pt x="316406" y="119796"/>
                  </a:cubicBezTo>
                  <a:cubicBezTo>
                    <a:pt x="297356" y="181708"/>
                    <a:pt x="161149" y="291246"/>
                    <a:pt x="161149" y="291246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3" name="Graphic 73">
            <a:extLst>
              <a:ext uri="{FF2B5EF4-FFF2-40B4-BE49-F238E27FC236}">
                <a16:creationId xmlns:a16="http://schemas.microsoft.com/office/drawing/2014/main" id="{7A71EF26-E4A5-46CD-BD65-6FD2E2DAA78A}"/>
              </a:ext>
            </a:extLst>
          </p:cNvPr>
          <p:cNvGrpSpPr/>
          <p:nvPr/>
        </p:nvGrpSpPr>
        <p:grpSpPr>
          <a:xfrm>
            <a:off x="5622395" y="1656927"/>
            <a:ext cx="549387" cy="636270"/>
            <a:chOff x="5622395" y="1656927"/>
            <a:chExt cx="549387" cy="636270"/>
          </a:xfrm>
          <a:noFill/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CCCDAA7-B32D-4C86-883D-3BFC63FF9F21}"/>
                </a:ext>
              </a:extLst>
            </p:cNvPr>
            <p:cNvSpPr/>
            <p:nvPr/>
          </p:nvSpPr>
          <p:spPr>
            <a:xfrm>
              <a:off x="6057109" y="1786316"/>
              <a:ext cx="114673" cy="418298"/>
            </a:xfrm>
            <a:custGeom>
              <a:avLst/>
              <a:gdLst>
                <a:gd name="connsiteX0" fmla="*/ 2857 w 114673"/>
                <a:gd name="connsiteY0" fmla="*/ 221131 h 418298"/>
                <a:gd name="connsiteX1" fmla="*/ 57150 w 114673"/>
                <a:gd name="connsiteY1" fmla="*/ 189698 h 418298"/>
                <a:gd name="connsiteX2" fmla="*/ 55245 w 114673"/>
                <a:gd name="connsiteY2" fmla="*/ 42061 h 418298"/>
                <a:gd name="connsiteX3" fmla="*/ 55245 w 114673"/>
                <a:gd name="connsiteY3" fmla="*/ 13486 h 418298"/>
                <a:gd name="connsiteX4" fmla="*/ 57150 w 114673"/>
                <a:gd name="connsiteY4" fmla="*/ 7771 h 418298"/>
                <a:gd name="connsiteX5" fmla="*/ 75247 w 114673"/>
                <a:gd name="connsiteY5" fmla="*/ 1103 h 418298"/>
                <a:gd name="connsiteX6" fmla="*/ 80963 w 114673"/>
                <a:gd name="connsiteY6" fmla="*/ 3008 h 418298"/>
                <a:gd name="connsiteX7" fmla="*/ 95250 w 114673"/>
                <a:gd name="connsiteY7" fmla="*/ 20153 h 418298"/>
                <a:gd name="connsiteX8" fmla="*/ 114300 w 114673"/>
                <a:gd name="connsiteY8" fmla="*/ 218273 h 418298"/>
                <a:gd name="connsiteX9" fmla="*/ 112395 w 114673"/>
                <a:gd name="connsiteY9" fmla="*/ 234466 h 418298"/>
                <a:gd name="connsiteX10" fmla="*/ 110490 w 114673"/>
                <a:gd name="connsiteY10" fmla="*/ 242086 h 418298"/>
                <a:gd name="connsiteX11" fmla="*/ 101917 w 114673"/>
                <a:gd name="connsiteY11" fmla="*/ 255421 h 418298"/>
                <a:gd name="connsiteX12" fmla="*/ 13335 w 114673"/>
                <a:gd name="connsiteY12" fmla="*/ 356386 h 418298"/>
                <a:gd name="connsiteX13" fmla="*/ 3810 w 114673"/>
                <a:gd name="connsiteY13" fmla="*/ 375436 h 418298"/>
                <a:gd name="connsiteX14" fmla="*/ 0 w 114673"/>
                <a:gd name="connsiteY14" fmla="*/ 418298 h 41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673" h="418298">
                  <a:moveTo>
                    <a:pt x="2857" y="221131"/>
                  </a:moveTo>
                  <a:lnTo>
                    <a:pt x="57150" y="189698"/>
                  </a:lnTo>
                  <a:lnTo>
                    <a:pt x="55245" y="42061"/>
                  </a:lnTo>
                  <a:lnTo>
                    <a:pt x="55245" y="13486"/>
                  </a:lnTo>
                  <a:cubicBezTo>
                    <a:pt x="55245" y="11581"/>
                    <a:pt x="55245" y="9676"/>
                    <a:pt x="57150" y="7771"/>
                  </a:cubicBezTo>
                  <a:cubicBezTo>
                    <a:pt x="60960" y="1103"/>
                    <a:pt x="68580" y="-1754"/>
                    <a:pt x="75247" y="1103"/>
                  </a:cubicBezTo>
                  <a:lnTo>
                    <a:pt x="80963" y="3008"/>
                  </a:lnTo>
                  <a:cubicBezTo>
                    <a:pt x="88582" y="5866"/>
                    <a:pt x="94297" y="12533"/>
                    <a:pt x="95250" y="20153"/>
                  </a:cubicBezTo>
                  <a:lnTo>
                    <a:pt x="114300" y="218273"/>
                  </a:lnTo>
                  <a:cubicBezTo>
                    <a:pt x="115252" y="223988"/>
                    <a:pt x="114300" y="229703"/>
                    <a:pt x="112395" y="234466"/>
                  </a:cubicBezTo>
                  <a:lnTo>
                    <a:pt x="110490" y="242086"/>
                  </a:lnTo>
                  <a:cubicBezTo>
                    <a:pt x="109538" y="246848"/>
                    <a:pt x="106680" y="251611"/>
                    <a:pt x="101917" y="255421"/>
                  </a:cubicBezTo>
                  <a:lnTo>
                    <a:pt x="13335" y="356386"/>
                  </a:lnTo>
                  <a:cubicBezTo>
                    <a:pt x="7620" y="361148"/>
                    <a:pt x="4763" y="367816"/>
                    <a:pt x="3810" y="375436"/>
                  </a:cubicBezTo>
                  <a:lnTo>
                    <a:pt x="0" y="41829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480EB916-7E90-4C30-980B-8B6F1FAC7B9D}"/>
                </a:ext>
              </a:extLst>
            </p:cNvPr>
            <p:cNvSpPr/>
            <p:nvPr/>
          </p:nvSpPr>
          <p:spPr>
            <a:xfrm>
              <a:off x="5934236" y="1898743"/>
              <a:ext cx="173391" cy="305871"/>
            </a:xfrm>
            <a:custGeom>
              <a:avLst/>
              <a:gdLst>
                <a:gd name="connsiteX0" fmla="*/ 0 w 173391"/>
                <a:gd name="connsiteY0" fmla="*/ 305872 h 305871"/>
                <a:gd name="connsiteX1" fmla="*/ 952 w 173391"/>
                <a:gd name="connsiteY1" fmla="*/ 179189 h 305871"/>
                <a:gd name="connsiteX2" fmla="*/ 6667 w 173391"/>
                <a:gd name="connsiteY2" fmla="*/ 166807 h 305871"/>
                <a:gd name="connsiteX3" fmla="*/ 134302 w 173391"/>
                <a:gd name="connsiteY3" fmla="*/ 11549 h 305871"/>
                <a:gd name="connsiteX4" fmla="*/ 139065 w 173391"/>
                <a:gd name="connsiteY4" fmla="*/ 5834 h 305871"/>
                <a:gd name="connsiteX5" fmla="*/ 159067 w 173391"/>
                <a:gd name="connsiteY5" fmla="*/ 2977 h 305871"/>
                <a:gd name="connsiteX6" fmla="*/ 166688 w 173391"/>
                <a:gd name="connsiteY6" fmla="*/ 8692 h 305871"/>
                <a:gd name="connsiteX7" fmla="*/ 171450 w 173391"/>
                <a:gd name="connsiteY7" fmla="*/ 30599 h 305871"/>
                <a:gd name="connsiteX8" fmla="*/ 125730 w 173391"/>
                <a:gd name="connsiteY8" fmla="*/ 109657 h 305871"/>
                <a:gd name="connsiteX9" fmla="*/ 105727 w 173391"/>
                <a:gd name="connsiteY9" fmla="*/ 140137 h 305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3391" h="305871">
                  <a:moveTo>
                    <a:pt x="0" y="305872"/>
                  </a:moveTo>
                  <a:lnTo>
                    <a:pt x="952" y="179189"/>
                  </a:lnTo>
                  <a:cubicBezTo>
                    <a:pt x="1905" y="174427"/>
                    <a:pt x="3810" y="170617"/>
                    <a:pt x="6667" y="166807"/>
                  </a:cubicBezTo>
                  <a:lnTo>
                    <a:pt x="134302" y="11549"/>
                  </a:lnTo>
                  <a:lnTo>
                    <a:pt x="139065" y="5834"/>
                  </a:lnTo>
                  <a:cubicBezTo>
                    <a:pt x="143827" y="-833"/>
                    <a:pt x="153352" y="-1786"/>
                    <a:pt x="159067" y="2977"/>
                  </a:cubicBezTo>
                  <a:lnTo>
                    <a:pt x="166688" y="8692"/>
                  </a:lnTo>
                  <a:cubicBezTo>
                    <a:pt x="173355" y="13454"/>
                    <a:pt x="175260" y="22979"/>
                    <a:pt x="171450" y="30599"/>
                  </a:cubicBezTo>
                  <a:lnTo>
                    <a:pt x="125730" y="109657"/>
                  </a:lnTo>
                  <a:lnTo>
                    <a:pt x="105727" y="14013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54EA3797-8B15-467B-9CFD-157D7BA95004}"/>
                </a:ext>
              </a:extLst>
            </p:cNvPr>
            <p:cNvSpPr/>
            <p:nvPr/>
          </p:nvSpPr>
          <p:spPr>
            <a:xfrm>
              <a:off x="6068539" y="1823423"/>
              <a:ext cx="42862" cy="86869"/>
            </a:xfrm>
            <a:custGeom>
              <a:avLst/>
              <a:gdLst>
                <a:gd name="connsiteX0" fmla="*/ 0 w 42862"/>
                <a:gd name="connsiteY0" fmla="*/ 86869 h 86869"/>
                <a:gd name="connsiteX1" fmla="*/ 11430 w 42862"/>
                <a:gd name="connsiteY1" fmla="*/ 14479 h 86869"/>
                <a:gd name="connsiteX2" fmla="*/ 17145 w 42862"/>
                <a:gd name="connsiteY2" fmla="*/ 4954 h 86869"/>
                <a:gd name="connsiteX3" fmla="*/ 17145 w 42862"/>
                <a:gd name="connsiteY3" fmla="*/ 4954 h 86869"/>
                <a:gd name="connsiteX4" fmla="*/ 40958 w 42862"/>
                <a:gd name="connsiteY4" fmla="*/ 3049 h 86869"/>
                <a:gd name="connsiteX5" fmla="*/ 42863 w 42862"/>
                <a:gd name="connsiteY5" fmla="*/ 4002 h 8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862" h="86869">
                  <a:moveTo>
                    <a:pt x="0" y="86869"/>
                  </a:moveTo>
                  <a:lnTo>
                    <a:pt x="11430" y="14479"/>
                  </a:lnTo>
                  <a:cubicBezTo>
                    <a:pt x="12383" y="10669"/>
                    <a:pt x="14288" y="7812"/>
                    <a:pt x="17145" y="4954"/>
                  </a:cubicBezTo>
                  <a:lnTo>
                    <a:pt x="17145" y="4954"/>
                  </a:lnTo>
                  <a:cubicBezTo>
                    <a:pt x="23813" y="-761"/>
                    <a:pt x="33338" y="-1713"/>
                    <a:pt x="40958" y="3049"/>
                  </a:cubicBezTo>
                  <a:lnTo>
                    <a:pt x="42863" y="400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58E5B3A1-CA19-44E3-A564-FF0A08DD8AEC}"/>
                </a:ext>
              </a:extLst>
            </p:cNvPr>
            <p:cNvSpPr/>
            <p:nvPr/>
          </p:nvSpPr>
          <p:spPr>
            <a:xfrm>
              <a:off x="5912329" y="2204615"/>
              <a:ext cx="156210" cy="51435"/>
            </a:xfrm>
            <a:custGeom>
              <a:avLst/>
              <a:gdLst>
                <a:gd name="connsiteX0" fmla="*/ 0 w 156210"/>
                <a:gd name="connsiteY0" fmla="*/ 0 h 51435"/>
                <a:gd name="connsiteX1" fmla="*/ 156210 w 156210"/>
                <a:gd name="connsiteY1" fmla="*/ 0 h 51435"/>
                <a:gd name="connsiteX2" fmla="*/ 156210 w 156210"/>
                <a:gd name="connsiteY2" fmla="*/ 51435 h 51435"/>
                <a:gd name="connsiteX3" fmla="*/ 0 w 156210"/>
                <a:gd name="connsiteY3" fmla="*/ 5143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210" h="51435">
                  <a:moveTo>
                    <a:pt x="0" y="0"/>
                  </a:moveTo>
                  <a:lnTo>
                    <a:pt x="156210" y="0"/>
                  </a:lnTo>
                  <a:lnTo>
                    <a:pt x="156210" y="51435"/>
                  </a:lnTo>
                  <a:lnTo>
                    <a:pt x="0" y="5143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29C9DBE-01D5-45EF-B0B3-949688CC157E}"/>
                </a:ext>
              </a:extLst>
            </p:cNvPr>
            <p:cNvSpPr/>
            <p:nvPr/>
          </p:nvSpPr>
          <p:spPr>
            <a:xfrm>
              <a:off x="6064729" y="2256050"/>
              <a:ext cx="9525" cy="37147"/>
            </a:xfrm>
            <a:custGeom>
              <a:avLst/>
              <a:gdLst>
                <a:gd name="connsiteX0" fmla="*/ 0 w 9525"/>
                <a:gd name="connsiteY0" fmla="*/ 0 h 37147"/>
                <a:gd name="connsiteX1" fmla="*/ 0 w 9525"/>
                <a:gd name="connsiteY1" fmla="*/ 37148 h 37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7147">
                  <a:moveTo>
                    <a:pt x="0" y="0"/>
                  </a:moveTo>
                  <a:lnTo>
                    <a:pt x="0" y="3714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E3485A7-4EA7-4815-9AD0-89F8DF0F6E9E}"/>
                </a:ext>
              </a:extLst>
            </p:cNvPr>
            <p:cNvSpPr/>
            <p:nvPr/>
          </p:nvSpPr>
          <p:spPr>
            <a:xfrm>
              <a:off x="5923759" y="2256050"/>
              <a:ext cx="9525" cy="37147"/>
            </a:xfrm>
            <a:custGeom>
              <a:avLst/>
              <a:gdLst>
                <a:gd name="connsiteX0" fmla="*/ 0 w 9525"/>
                <a:gd name="connsiteY0" fmla="*/ 0 h 37147"/>
                <a:gd name="connsiteX1" fmla="*/ 0 w 9525"/>
                <a:gd name="connsiteY1" fmla="*/ 37148 h 37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7147">
                  <a:moveTo>
                    <a:pt x="0" y="0"/>
                  </a:moveTo>
                  <a:lnTo>
                    <a:pt x="0" y="3714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A7C1CCBC-223B-44E3-BAE9-9226A59C55C2}"/>
                </a:ext>
              </a:extLst>
            </p:cNvPr>
            <p:cNvSpPr/>
            <p:nvPr/>
          </p:nvSpPr>
          <p:spPr>
            <a:xfrm>
              <a:off x="5622395" y="1786316"/>
              <a:ext cx="114673" cy="417345"/>
            </a:xfrm>
            <a:custGeom>
              <a:avLst/>
              <a:gdLst>
                <a:gd name="connsiteX0" fmla="*/ 111816 w 114673"/>
                <a:gd name="connsiteY0" fmla="*/ 221131 h 417345"/>
                <a:gd name="connsiteX1" fmla="*/ 57524 w 114673"/>
                <a:gd name="connsiteY1" fmla="*/ 190651 h 417345"/>
                <a:gd name="connsiteX2" fmla="*/ 59429 w 114673"/>
                <a:gd name="connsiteY2" fmla="*/ 42061 h 417345"/>
                <a:gd name="connsiteX3" fmla="*/ 59429 w 114673"/>
                <a:gd name="connsiteY3" fmla="*/ 13486 h 417345"/>
                <a:gd name="connsiteX4" fmla="*/ 57524 w 114673"/>
                <a:gd name="connsiteY4" fmla="*/ 7771 h 417345"/>
                <a:gd name="connsiteX5" fmla="*/ 39426 w 114673"/>
                <a:gd name="connsiteY5" fmla="*/ 1103 h 417345"/>
                <a:gd name="connsiteX6" fmla="*/ 33711 w 114673"/>
                <a:gd name="connsiteY6" fmla="*/ 3008 h 417345"/>
                <a:gd name="connsiteX7" fmla="*/ 19424 w 114673"/>
                <a:gd name="connsiteY7" fmla="*/ 19201 h 417345"/>
                <a:gd name="connsiteX8" fmla="*/ 374 w 114673"/>
                <a:gd name="connsiteY8" fmla="*/ 216368 h 417345"/>
                <a:gd name="connsiteX9" fmla="*/ 2279 w 114673"/>
                <a:gd name="connsiteY9" fmla="*/ 232561 h 417345"/>
                <a:gd name="connsiteX10" fmla="*/ 4184 w 114673"/>
                <a:gd name="connsiteY10" fmla="*/ 240181 h 417345"/>
                <a:gd name="connsiteX11" fmla="*/ 12756 w 114673"/>
                <a:gd name="connsiteY11" fmla="*/ 253516 h 417345"/>
                <a:gd name="connsiteX12" fmla="*/ 100386 w 114673"/>
                <a:gd name="connsiteY12" fmla="*/ 355433 h 417345"/>
                <a:gd name="connsiteX13" fmla="*/ 110864 w 114673"/>
                <a:gd name="connsiteY13" fmla="*/ 374483 h 417345"/>
                <a:gd name="connsiteX14" fmla="*/ 114674 w 114673"/>
                <a:gd name="connsiteY14" fmla="*/ 417346 h 417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673" h="417345">
                  <a:moveTo>
                    <a:pt x="111816" y="221131"/>
                  </a:moveTo>
                  <a:lnTo>
                    <a:pt x="57524" y="190651"/>
                  </a:lnTo>
                  <a:lnTo>
                    <a:pt x="59429" y="42061"/>
                  </a:lnTo>
                  <a:lnTo>
                    <a:pt x="59429" y="13486"/>
                  </a:lnTo>
                  <a:cubicBezTo>
                    <a:pt x="59429" y="11581"/>
                    <a:pt x="58476" y="9676"/>
                    <a:pt x="57524" y="7771"/>
                  </a:cubicBezTo>
                  <a:cubicBezTo>
                    <a:pt x="53714" y="1103"/>
                    <a:pt x="46094" y="-1754"/>
                    <a:pt x="39426" y="1103"/>
                  </a:cubicBezTo>
                  <a:lnTo>
                    <a:pt x="33711" y="3008"/>
                  </a:lnTo>
                  <a:cubicBezTo>
                    <a:pt x="26091" y="4913"/>
                    <a:pt x="20376" y="11581"/>
                    <a:pt x="19424" y="19201"/>
                  </a:cubicBezTo>
                  <a:lnTo>
                    <a:pt x="374" y="216368"/>
                  </a:lnTo>
                  <a:cubicBezTo>
                    <a:pt x="-579" y="222083"/>
                    <a:pt x="374" y="227798"/>
                    <a:pt x="2279" y="232561"/>
                  </a:cubicBezTo>
                  <a:lnTo>
                    <a:pt x="4184" y="240181"/>
                  </a:lnTo>
                  <a:cubicBezTo>
                    <a:pt x="5136" y="244943"/>
                    <a:pt x="7994" y="249706"/>
                    <a:pt x="12756" y="253516"/>
                  </a:cubicBezTo>
                  <a:lnTo>
                    <a:pt x="100386" y="355433"/>
                  </a:lnTo>
                  <a:cubicBezTo>
                    <a:pt x="106101" y="360196"/>
                    <a:pt x="109911" y="366863"/>
                    <a:pt x="110864" y="374483"/>
                  </a:cubicBezTo>
                  <a:lnTo>
                    <a:pt x="114674" y="417346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3B0C60F0-DE6A-4C64-BF3B-B664CEE9080D}"/>
                </a:ext>
              </a:extLst>
            </p:cNvPr>
            <p:cNvSpPr/>
            <p:nvPr/>
          </p:nvSpPr>
          <p:spPr>
            <a:xfrm>
              <a:off x="5686549" y="1899020"/>
              <a:ext cx="172439" cy="305594"/>
            </a:xfrm>
            <a:custGeom>
              <a:avLst/>
              <a:gdLst>
                <a:gd name="connsiteX0" fmla="*/ 172439 w 172439"/>
                <a:gd name="connsiteY0" fmla="*/ 305594 h 305594"/>
                <a:gd name="connsiteX1" fmla="*/ 171487 w 172439"/>
                <a:gd name="connsiteY1" fmla="*/ 178912 h 305594"/>
                <a:gd name="connsiteX2" fmla="*/ 165772 w 172439"/>
                <a:gd name="connsiteY2" fmla="*/ 166529 h 305594"/>
                <a:gd name="connsiteX3" fmla="*/ 39089 w 172439"/>
                <a:gd name="connsiteY3" fmla="*/ 11272 h 305594"/>
                <a:gd name="connsiteX4" fmla="*/ 34327 w 172439"/>
                <a:gd name="connsiteY4" fmla="*/ 5557 h 305594"/>
                <a:gd name="connsiteX5" fmla="*/ 14324 w 172439"/>
                <a:gd name="connsiteY5" fmla="*/ 2699 h 305594"/>
                <a:gd name="connsiteX6" fmla="*/ 6704 w 172439"/>
                <a:gd name="connsiteY6" fmla="*/ 8414 h 305594"/>
                <a:gd name="connsiteX7" fmla="*/ 1942 w 172439"/>
                <a:gd name="connsiteY7" fmla="*/ 30322 h 305594"/>
                <a:gd name="connsiteX8" fmla="*/ 47662 w 172439"/>
                <a:gd name="connsiteY8" fmla="*/ 109379 h 305594"/>
                <a:gd name="connsiteX9" fmla="*/ 67664 w 172439"/>
                <a:gd name="connsiteY9" fmla="*/ 139859 h 305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2439" h="305594">
                  <a:moveTo>
                    <a:pt x="172439" y="305594"/>
                  </a:moveTo>
                  <a:lnTo>
                    <a:pt x="171487" y="178912"/>
                  </a:lnTo>
                  <a:cubicBezTo>
                    <a:pt x="170534" y="174149"/>
                    <a:pt x="168629" y="170339"/>
                    <a:pt x="165772" y="166529"/>
                  </a:cubicBezTo>
                  <a:lnTo>
                    <a:pt x="39089" y="11272"/>
                  </a:lnTo>
                  <a:lnTo>
                    <a:pt x="34327" y="5557"/>
                  </a:lnTo>
                  <a:cubicBezTo>
                    <a:pt x="29564" y="-158"/>
                    <a:pt x="20039" y="-2063"/>
                    <a:pt x="14324" y="2699"/>
                  </a:cubicBezTo>
                  <a:lnTo>
                    <a:pt x="6704" y="8414"/>
                  </a:lnTo>
                  <a:cubicBezTo>
                    <a:pt x="37" y="13177"/>
                    <a:pt x="-1868" y="22702"/>
                    <a:pt x="1942" y="30322"/>
                  </a:cubicBezTo>
                  <a:lnTo>
                    <a:pt x="47662" y="109379"/>
                  </a:lnTo>
                  <a:lnTo>
                    <a:pt x="67664" y="139859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C601B8FD-DD03-4083-A795-F6F1924C9424}"/>
                </a:ext>
              </a:extLst>
            </p:cNvPr>
            <p:cNvSpPr/>
            <p:nvPr/>
          </p:nvSpPr>
          <p:spPr>
            <a:xfrm>
              <a:off x="5681824" y="1823423"/>
              <a:ext cx="43814" cy="86869"/>
            </a:xfrm>
            <a:custGeom>
              <a:avLst/>
              <a:gdLst>
                <a:gd name="connsiteX0" fmla="*/ 43815 w 43814"/>
                <a:gd name="connsiteY0" fmla="*/ 86869 h 86869"/>
                <a:gd name="connsiteX1" fmla="*/ 31432 w 43814"/>
                <a:gd name="connsiteY1" fmla="*/ 14479 h 86869"/>
                <a:gd name="connsiteX2" fmla="*/ 25717 w 43814"/>
                <a:gd name="connsiteY2" fmla="*/ 4954 h 86869"/>
                <a:gd name="connsiteX3" fmla="*/ 25717 w 43814"/>
                <a:gd name="connsiteY3" fmla="*/ 4954 h 86869"/>
                <a:gd name="connsiteX4" fmla="*/ 1905 w 43814"/>
                <a:gd name="connsiteY4" fmla="*/ 3049 h 86869"/>
                <a:gd name="connsiteX5" fmla="*/ 0 w 43814"/>
                <a:gd name="connsiteY5" fmla="*/ 4002 h 8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814" h="86869">
                  <a:moveTo>
                    <a:pt x="43815" y="86869"/>
                  </a:moveTo>
                  <a:lnTo>
                    <a:pt x="31432" y="14479"/>
                  </a:lnTo>
                  <a:cubicBezTo>
                    <a:pt x="30480" y="10669"/>
                    <a:pt x="28575" y="7812"/>
                    <a:pt x="25717" y="4954"/>
                  </a:cubicBezTo>
                  <a:lnTo>
                    <a:pt x="25717" y="4954"/>
                  </a:lnTo>
                  <a:cubicBezTo>
                    <a:pt x="19050" y="-761"/>
                    <a:pt x="9525" y="-1713"/>
                    <a:pt x="1905" y="3049"/>
                  </a:cubicBezTo>
                  <a:lnTo>
                    <a:pt x="0" y="400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1A5E719-138B-417D-BC87-1A77D9B0E113}"/>
                </a:ext>
              </a:extLst>
            </p:cNvPr>
            <p:cNvSpPr/>
            <p:nvPr/>
          </p:nvSpPr>
          <p:spPr>
            <a:xfrm>
              <a:off x="5724686" y="2204615"/>
              <a:ext cx="156210" cy="51435"/>
            </a:xfrm>
            <a:custGeom>
              <a:avLst/>
              <a:gdLst>
                <a:gd name="connsiteX0" fmla="*/ 0 w 156210"/>
                <a:gd name="connsiteY0" fmla="*/ 0 h 51435"/>
                <a:gd name="connsiteX1" fmla="*/ 156210 w 156210"/>
                <a:gd name="connsiteY1" fmla="*/ 0 h 51435"/>
                <a:gd name="connsiteX2" fmla="*/ 156210 w 156210"/>
                <a:gd name="connsiteY2" fmla="*/ 51435 h 51435"/>
                <a:gd name="connsiteX3" fmla="*/ 0 w 156210"/>
                <a:gd name="connsiteY3" fmla="*/ 5143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210" h="51435">
                  <a:moveTo>
                    <a:pt x="0" y="0"/>
                  </a:moveTo>
                  <a:lnTo>
                    <a:pt x="156210" y="0"/>
                  </a:lnTo>
                  <a:lnTo>
                    <a:pt x="156210" y="51435"/>
                  </a:lnTo>
                  <a:lnTo>
                    <a:pt x="0" y="5143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7D6AA58-0B6E-4207-9176-05002FCD4149}"/>
                </a:ext>
              </a:extLst>
            </p:cNvPr>
            <p:cNvSpPr/>
            <p:nvPr/>
          </p:nvSpPr>
          <p:spPr>
            <a:xfrm>
              <a:off x="5729449" y="2256050"/>
              <a:ext cx="9525" cy="37147"/>
            </a:xfrm>
            <a:custGeom>
              <a:avLst/>
              <a:gdLst>
                <a:gd name="connsiteX0" fmla="*/ 0 w 9525"/>
                <a:gd name="connsiteY0" fmla="*/ 0 h 37147"/>
                <a:gd name="connsiteX1" fmla="*/ 0 w 9525"/>
                <a:gd name="connsiteY1" fmla="*/ 37148 h 37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7147">
                  <a:moveTo>
                    <a:pt x="0" y="0"/>
                  </a:moveTo>
                  <a:lnTo>
                    <a:pt x="0" y="3714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5BFB5A3C-4053-4EBB-87B3-492946ADF2A5}"/>
                </a:ext>
              </a:extLst>
            </p:cNvPr>
            <p:cNvSpPr/>
            <p:nvPr/>
          </p:nvSpPr>
          <p:spPr>
            <a:xfrm>
              <a:off x="5870419" y="2256050"/>
              <a:ext cx="9525" cy="37147"/>
            </a:xfrm>
            <a:custGeom>
              <a:avLst/>
              <a:gdLst>
                <a:gd name="connsiteX0" fmla="*/ 0 w 9525"/>
                <a:gd name="connsiteY0" fmla="*/ 0 h 37147"/>
                <a:gd name="connsiteX1" fmla="*/ 0 w 9525"/>
                <a:gd name="connsiteY1" fmla="*/ 37148 h 37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7147">
                  <a:moveTo>
                    <a:pt x="0" y="0"/>
                  </a:moveTo>
                  <a:lnTo>
                    <a:pt x="0" y="3714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4CFB1010-9603-4B81-A1BB-900A04BFE31B}"/>
                </a:ext>
              </a:extLst>
            </p:cNvPr>
            <p:cNvSpPr/>
            <p:nvPr/>
          </p:nvSpPr>
          <p:spPr>
            <a:xfrm>
              <a:off x="5825651" y="1656927"/>
              <a:ext cx="158114" cy="9525"/>
            </a:xfrm>
            <a:custGeom>
              <a:avLst/>
              <a:gdLst>
                <a:gd name="connsiteX0" fmla="*/ 0 w 158114"/>
                <a:gd name="connsiteY0" fmla="*/ 0 h 9525"/>
                <a:gd name="connsiteX1" fmla="*/ 158115 w 15811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8114" h="9525">
                  <a:moveTo>
                    <a:pt x="0" y="0"/>
                  </a:moveTo>
                  <a:lnTo>
                    <a:pt x="15811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21DB7AC5-4E9C-48B2-A5A7-D226BFE8E868}"/>
                </a:ext>
              </a:extLst>
            </p:cNvPr>
            <p:cNvSpPr/>
            <p:nvPr/>
          </p:nvSpPr>
          <p:spPr>
            <a:xfrm>
              <a:off x="5795171" y="1656927"/>
              <a:ext cx="188594" cy="287655"/>
            </a:xfrm>
            <a:custGeom>
              <a:avLst/>
              <a:gdLst>
                <a:gd name="connsiteX0" fmla="*/ 188595 w 188594"/>
                <a:gd name="connsiteY0" fmla="*/ 260985 h 287655"/>
                <a:gd name="connsiteX1" fmla="*/ 140970 w 188594"/>
                <a:gd name="connsiteY1" fmla="*/ 287655 h 287655"/>
                <a:gd name="connsiteX2" fmla="*/ 0 w 188594"/>
                <a:gd name="connsiteY2" fmla="*/ 54293 h 287655"/>
                <a:gd name="connsiteX3" fmla="*/ 30480 w 188594"/>
                <a:gd name="connsiteY3" fmla="*/ 0 h 287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594" h="287655">
                  <a:moveTo>
                    <a:pt x="188595" y="260985"/>
                  </a:moveTo>
                  <a:lnTo>
                    <a:pt x="140970" y="287655"/>
                  </a:lnTo>
                  <a:lnTo>
                    <a:pt x="0" y="54293"/>
                  </a:lnTo>
                  <a:lnTo>
                    <a:pt x="30480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45BA98F-C67E-45EF-A03B-6A1009620092}"/>
                </a:ext>
              </a:extLst>
            </p:cNvPr>
            <p:cNvSpPr/>
            <p:nvPr/>
          </p:nvSpPr>
          <p:spPr>
            <a:xfrm>
              <a:off x="5904708" y="1656927"/>
              <a:ext cx="112394" cy="182880"/>
            </a:xfrm>
            <a:custGeom>
              <a:avLst/>
              <a:gdLst>
                <a:gd name="connsiteX0" fmla="*/ 0 w 112394"/>
                <a:gd name="connsiteY0" fmla="*/ 130493 h 182880"/>
                <a:gd name="connsiteX1" fmla="*/ 79057 w 112394"/>
                <a:gd name="connsiteY1" fmla="*/ 0 h 182880"/>
                <a:gd name="connsiteX2" fmla="*/ 112395 w 112394"/>
                <a:gd name="connsiteY2" fmla="*/ 50482 h 182880"/>
                <a:gd name="connsiteX3" fmla="*/ 31432 w 112394"/>
                <a:gd name="connsiteY3" fmla="*/ 182880 h 18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394" h="182880">
                  <a:moveTo>
                    <a:pt x="0" y="130493"/>
                  </a:moveTo>
                  <a:lnTo>
                    <a:pt x="79057" y="0"/>
                  </a:lnTo>
                  <a:lnTo>
                    <a:pt x="112395" y="50482"/>
                  </a:lnTo>
                  <a:lnTo>
                    <a:pt x="31432" y="18288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2FB34811-E3C3-47B5-8FCC-5159F9C7EC03}"/>
                </a:ext>
              </a:extLst>
            </p:cNvPr>
            <p:cNvSpPr/>
            <p:nvPr/>
          </p:nvSpPr>
          <p:spPr>
            <a:xfrm>
              <a:off x="5825651" y="1839807"/>
              <a:ext cx="79057" cy="104775"/>
            </a:xfrm>
            <a:custGeom>
              <a:avLst/>
              <a:gdLst>
                <a:gd name="connsiteX0" fmla="*/ 46673 w 79057"/>
                <a:gd name="connsiteY0" fmla="*/ 0 h 104775"/>
                <a:gd name="connsiteX1" fmla="*/ 0 w 79057"/>
                <a:gd name="connsiteY1" fmla="*/ 78105 h 104775"/>
                <a:gd name="connsiteX2" fmla="*/ 47625 w 79057"/>
                <a:gd name="connsiteY2" fmla="*/ 104775 h 104775"/>
                <a:gd name="connsiteX3" fmla="*/ 79057 w 79057"/>
                <a:gd name="connsiteY3" fmla="*/ 52388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057" h="104775">
                  <a:moveTo>
                    <a:pt x="46673" y="0"/>
                  </a:moveTo>
                  <a:lnTo>
                    <a:pt x="0" y="78105"/>
                  </a:lnTo>
                  <a:lnTo>
                    <a:pt x="47625" y="104775"/>
                  </a:lnTo>
                  <a:lnTo>
                    <a:pt x="79057" y="5238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CDC0A02D-114B-48E6-B713-9FC45372F654}"/>
                </a:ext>
              </a:extLst>
            </p:cNvPr>
            <p:cNvSpPr/>
            <p:nvPr/>
          </p:nvSpPr>
          <p:spPr>
            <a:xfrm>
              <a:off x="5856131" y="1707410"/>
              <a:ext cx="97155" cy="9525"/>
            </a:xfrm>
            <a:custGeom>
              <a:avLst/>
              <a:gdLst>
                <a:gd name="connsiteX0" fmla="*/ 0 w 97155"/>
                <a:gd name="connsiteY0" fmla="*/ 0 h 9525"/>
                <a:gd name="connsiteX1" fmla="*/ 97155 w 9715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155" h="9525">
                  <a:moveTo>
                    <a:pt x="0" y="0"/>
                  </a:moveTo>
                  <a:lnTo>
                    <a:pt x="9715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1" name="Graphic 75">
            <a:extLst>
              <a:ext uri="{FF2B5EF4-FFF2-40B4-BE49-F238E27FC236}">
                <a16:creationId xmlns:a16="http://schemas.microsoft.com/office/drawing/2014/main" id="{5E4782D3-0F88-412F-9A10-4AA9B09F4CF9}"/>
              </a:ext>
            </a:extLst>
          </p:cNvPr>
          <p:cNvGrpSpPr/>
          <p:nvPr/>
        </p:nvGrpSpPr>
        <p:grpSpPr>
          <a:xfrm>
            <a:off x="7862711" y="1647402"/>
            <a:ext cx="409723" cy="643050"/>
            <a:chOff x="7862711" y="1647402"/>
            <a:chExt cx="409723" cy="643050"/>
          </a:xfrm>
          <a:noFill/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F7892459-4CA8-4617-A296-55E8E60A4097}"/>
                </a:ext>
              </a:extLst>
            </p:cNvPr>
            <p:cNvSpPr/>
            <p:nvPr/>
          </p:nvSpPr>
          <p:spPr>
            <a:xfrm>
              <a:off x="7921527" y="1647402"/>
              <a:ext cx="290512" cy="160972"/>
            </a:xfrm>
            <a:custGeom>
              <a:avLst/>
              <a:gdLst>
                <a:gd name="connsiteX0" fmla="*/ 145733 w 290512"/>
                <a:gd name="connsiteY0" fmla="*/ 0 h 160972"/>
                <a:gd name="connsiteX1" fmla="*/ 85725 w 290512"/>
                <a:gd name="connsiteY1" fmla="*/ 49530 h 160972"/>
                <a:gd name="connsiteX2" fmla="*/ 0 w 290512"/>
                <a:gd name="connsiteY2" fmla="*/ 15240 h 160972"/>
                <a:gd name="connsiteX3" fmla="*/ 62865 w 290512"/>
                <a:gd name="connsiteY3" fmla="*/ 143827 h 160972"/>
                <a:gd name="connsiteX4" fmla="*/ 144780 w 290512"/>
                <a:gd name="connsiteY4" fmla="*/ 160972 h 160972"/>
                <a:gd name="connsiteX5" fmla="*/ 226695 w 290512"/>
                <a:gd name="connsiteY5" fmla="*/ 143827 h 160972"/>
                <a:gd name="connsiteX6" fmla="*/ 290513 w 290512"/>
                <a:gd name="connsiteY6" fmla="*/ 15240 h 160972"/>
                <a:gd name="connsiteX7" fmla="*/ 204788 w 290512"/>
                <a:gd name="connsiteY7" fmla="*/ 49530 h 160972"/>
                <a:gd name="connsiteX8" fmla="*/ 145733 w 290512"/>
                <a:gd name="connsiteY8" fmla="*/ 0 h 160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0512" h="160972">
                  <a:moveTo>
                    <a:pt x="145733" y="0"/>
                  </a:moveTo>
                  <a:lnTo>
                    <a:pt x="85725" y="49530"/>
                  </a:lnTo>
                  <a:lnTo>
                    <a:pt x="0" y="15240"/>
                  </a:lnTo>
                  <a:lnTo>
                    <a:pt x="62865" y="143827"/>
                  </a:lnTo>
                  <a:cubicBezTo>
                    <a:pt x="62865" y="143827"/>
                    <a:pt x="80010" y="160972"/>
                    <a:pt x="144780" y="160972"/>
                  </a:cubicBezTo>
                  <a:cubicBezTo>
                    <a:pt x="209550" y="160972"/>
                    <a:pt x="226695" y="143827"/>
                    <a:pt x="226695" y="143827"/>
                  </a:cubicBezTo>
                  <a:lnTo>
                    <a:pt x="290513" y="15240"/>
                  </a:lnTo>
                  <a:lnTo>
                    <a:pt x="204788" y="49530"/>
                  </a:lnTo>
                  <a:lnTo>
                    <a:pt x="145733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065E410C-1922-427F-966D-AB864A466ED5}"/>
                </a:ext>
              </a:extLst>
            </p:cNvPr>
            <p:cNvSpPr/>
            <p:nvPr/>
          </p:nvSpPr>
          <p:spPr>
            <a:xfrm>
              <a:off x="7970104" y="1791229"/>
              <a:ext cx="194310" cy="74294"/>
            </a:xfrm>
            <a:custGeom>
              <a:avLst/>
              <a:gdLst>
                <a:gd name="connsiteX0" fmla="*/ 15240 w 194310"/>
                <a:gd name="connsiteY0" fmla="*/ 0 h 74294"/>
                <a:gd name="connsiteX1" fmla="*/ 0 w 194310"/>
                <a:gd name="connsiteY1" fmla="*/ 49530 h 74294"/>
                <a:gd name="connsiteX2" fmla="*/ 97155 w 194310"/>
                <a:gd name="connsiteY2" fmla="*/ 74295 h 74294"/>
                <a:gd name="connsiteX3" fmla="*/ 194310 w 194310"/>
                <a:gd name="connsiteY3" fmla="*/ 49530 h 74294"/>
                <a:gd name="connsiteX4" fmla="*/ 179070 w 194310"/>
                <a:gd name="connsiteY4" fmla="*/ 0 h 7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310" h="74294">
                  <a:moveTo>
                    <a:pt x="15240" y="0"/>
                  </a:moveTo>
                  <a:lnTo>
                    <a:pt x="0" y="49530"/>
                  </a:lnTo>
                  <a:cubicBezTo>
                    <a:pt x="30480" y="64770"/>
                    <a:pt x="63818" y="73343"/>
                    <a:pt x="97155" y="74295"/>
                  </a:cubicBezTo>
                  <a:cubicBezTo>
                    <a:pt x="131445" y="73343"/>
                    <a:pt x="164783" y="64770"/>
                    <a:pt x="194310" y="49530"/>
                  </a:cubicBezTo>
                  <a:lnTo>
                    <a:pt x="17907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F38FF99-5845-4AFC-AE90-DE93CCA67B23}"/>
                </a:ext>
              </a:extLst>
            </p:cNvPr>
            <p:cNvSpPr/>
            <p:nvPr/>
          </p:nvSpPr>
          <p:spPr>
            <a:xfrm>
              <a:off x="7862711" y="1840760"/>
              <a:ext cx="409723" cy="449692"/>
            </a:xfrm>
            <a:custGeom>
              <a:avLst/>
              <a:gdLst>
                <a:gd name="connsiteX0" fmla="*/ 107393 w 409723"/>
                <a:gd name="connsiteY0" fmla="*/ 0 h 449692"/>
                <a:gd name="connsiteX1" fmla="*/ 75961 w 409723"/>
                <a:gd name="connsiteY1" fmla="*/ 401955 h 449692"/>
                <a:gd name="connsiteX2" fmla="*/ 204548 w 409723"/>
                <a:gd name="connsiteY2" fmla="*/ 449580 h 449692"/>
                <a:gd name="connsiteX3" fmla="*/ 333136 w 409723"/>
                <a:gd name="connsiteY3" fmla="*/ 401955 h 449692"/>
                <a:gd name="connsiteX4" fmla="*/ 302656 w 409723"/>
                <a:gd name="connsiteY4" fmla="*/ 0 h 449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9723" h="449692">
                  <a:moveTo>
                    <a:pt x="107393" y="0"/>
                  </a:moveTo>
                  <a:cubicBezTo>
                    <a:pt x="107393" y="0"/>
                    <a:pt x="-111682" y="268605"/>
                    <a:pt x="75961" y="401955"/>
                  </a:cubicBezTo>
                  <a:cubicBezTo>
                    <a:pt x="150256" y="454342"/>
                    <a:pt x="204548" y="449580"/>
                    <a:pt x="204548" y="449580"/>
                  </a:cubicBezTo>
                  <a:cubicBezTo>
                    <a:pt x="204548" y="449580"/>
                    <a:pt x="258841" y="454342"/>
                    <a:pt x="333136" y="401955"/>
                  </a:cubicBezTo>
                  <a:cubicBezTo>
                    <a:pt x="521731" y="268605"/>
                    <a:pt x="302656" y="0"/>
                    <a:pt x="302656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A8EBDD69-92F4-4DFE-BFFF-6993C3377E08}"/>
                </a:ext>
              </a:extLst>
            </p:cNvPr>
            <p:cNvSpPr/>
            <p:nvPr/>
          </p:nvSpPr>
          <p:spPr>
            <a:xfrm>
              <a:off x="7947244" y="1949345"/>
              <a:ext cx="240982" cy="241935"/>
            </a:xfrm>
            <a:custGeom>
              <a:avLst/>
              <a:gdLst>
                <a:gd name="connsiteX0" fmla="*/ 220980 w 240982"/>
                <a:gd name="connsiteY0" fmla="*/ 83820 h 241935"/>
                <a:gd name="connsiteX1" fmla="*/ 157163 w 240982"/>
                <a:gd name="connsiteY1" fmla="*/ 83820 h 241935"/>
                <a:gd name="connsiteX2" fmla="*/ 157163 w 240982"/>
                <a:gd name="connsiteY2" fmla="*/ 20002 h 241935"/>
                <a:gd name="connsiteX3" fmla="*/ 137160 w 240982"/>
                <a:gd name="connsiteY3" fmla="*/ 0 h 241935"/>
                <a:gd name="connsiteX4" fmla="*/ 103823 w 240982"/>
                <a:gd name="connsiteY4" fmla="*/ 0 h 241935"/>
                <a:gd name="connsiteX5" fmla="*/ 83820 w 240982"/>
                <a:gd name="connsiteY5" fmla="*/ 20002 h 241935"/>
                <a:gd name="connsiteX6" fmla="*/ 83820 w 240982"/>
                <a:gd name="connsiteY6" fmla="*/ 83820 h 241935"/>
                <a:gd name="connsiteX7" fmla="*/ 20003 w 240982"/>
                <a:gd name="connsiteY7" fmla="*/ 83820 h 241935"/>
                <a:gd name="connsiteX8" fmla="*/ 0 w 240982"/>
                <a:gd name="connsiteY8" fmla="*/ 103823 h 241935"/>
                <a:gd name="connsiteX9" fmla="*/ 0 w 240982"/>
                <a:gd name="connsiteY9" fmla="*/ 137160 h 241935"/>
                <a:gd name="connsiteX10" fmla="*/ 20003 w 240982"/>
                <a:gd name="connsiteY10" fmla="*/ 157163 h 241935"/>
                <a:gd name="connsiteX11" fmla="*/ 83820 w 240982"/>
                <a:gd name="connsiteY11" fmla="*/ 157163 h 241935"/>
                <a:gd name="connsiteX12" fmla="*/ 83820 w 240982"/>
                <a:gd name="connsiteY12" fmla="*/ 221932 h 241935"/>
                <a:gd name="connsiteX13" fmla="*/ 103823 w 240982"/>
                <a:gd name="connsiteY13" fmla="*/ 241935 h 241935"/>
                <a:gd name="connsiteX14" fmla="*/ 137160 w 240982"/>
                <a:gd name="connsiteY14" fmla="*/ 241935 h 241935"/>
                <a:gd name="connsiteX15" fmla="*/ 157163 w 240982"/>
                <a:gd name="connsiteY15" fmla="*/ 221932 h 241935"/>
                <a:gd name="connsiteX16" fmla="*/ 157163 w 240982"/>
                <a:gd name="connsiteY16" fmla="*/ 158115 h 241935"/>
                <a:gd name="connsiteX17" fmla="*/ 220980 w 240982"/>
                <a:gd name="connsiteY17" fmla="*/ 158115 h 241935"/>
                <a:gd name="connsiteX18" fmla="*/ 240983 w 240982"/>
                <a:gd name="connsiteY18" fmla="*/ 138113 h 241935"/>
                <a:gd name="connsiteX19" fmla="*/ 240983 w 240982"/>
                <a:gd name="connsiteY19" fmla="*/ 104775 h 241935"/>
                <a:gd name="connsiteX20" fmla="*/ 220980 w 240982"/>
                <a:gd name="connsiteY20" fmla="*/ 83820 h 241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40982" h="241935">
                  <a:moveTo>
                    <a:pt x="220980" y="83820"/>
                  </a:moveTo>
                  <a:lnTo>
                    <a:pt x="157163" y="83820"/>
                  </a:lnTo>
                  <a:lnTo>
                    <a:pt x="157163" y="20002"/>
                  </a:lnTo>
                  <a:cubicBezTo>
                    <a:pt x="157163" y="8572"/>
                    <a:pt x="148590" y="0"/>
                    <a:pt x="137160" y="0"/>
                  </a:cubicBezTo>
                  <a:lnTo>
                    <a:pt x="103823" y="0"/>
                  </a:lnTo>
                  <a:cubicBezTo>
                    <a:pt x="92393" y="0"/>
                    <a:pt x="83820" y="9525"/>
                    <a:pt x="83820" y="20002"/>
                  </a:cubicBezTo>
                  <a:lnTo>
                    <a:pt x="83820" y="83820"/>
                  </a:lnTo>
                  <a:lnTo>
                    <a:pt x="20003" y="83820"/>
                  </a:lnTo>
                  <a:cubicBezTo>
                    <a:pt x="8573" y="83820"/>
                    <a:pt x="0" y="93345"/>
                    <a:pt x="0" y="103823"/>
                  </a:cubicBezTo>
                  <a:lnTo>
                    <a:pt x="0" y="137160"/>
                  </a:lnTo>
                  <a:cubicBezTo>
                    <a:pt x="0" y="148590"/>
                    <a:pt x="8573" y="157163"/>
                    <a:pt x="20003" y="157163"/>
                  </a:cubicBezTo>
                  <a:lnTo>
                    <a:pt x="83820" y="157163"/>
                  </a:lnTo>
                  <a:lnTo>
                    <a:pt x="83820" y="221932"/>
                  </a:lnTo>
                  <a:cubicBezTo>
                    <a:pt x="83820" y="233363"/>
                    <a:pt x="93345" y="241935"/>
                    <a:pt x="103823" y="241935"/>
                  </a:cubicBezTo>
                  <a:lnTo>
                    <a:pt x="137160" y="241935"/>
                  </a:lnTo>
                  <a:cubicBezTo>
                    <a:pt x="148590" y="241935"/>
                    <a:pt x="157163" y="232410"/>
                    <a:pt x="157163" y="221932"/>
                  </a:cubicBezTo>
                  <a:lnTo>
                    <a:pt x="157163" y="158115"/>
                  </a:lnTo>
                  <a:lnTo>
                    <a:pt x="220980" y="158115"/>
                  </a:lnTo>
                  <a:cubicBezTo>
                    <a:pt x="232410" y="158115"/>
                    <a:pt x="240983" y="148590"/>
                    <a:pt x="240983" y="138113"/>
                  </a:cubicBezTo>
                  <a:lnTo>
                    <a:pt x="240983" y="104775"/>
                  </a:lnTo>
                  <a:cubicBezTo>
                    <a:pt x="240983" y="93345"/>
                    <a:pt x="232410" y="84773"/>
                    <a:pt x="220980" y="8382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8" name="Graphic 79">
            <a:extLst>
              <a:ext uri="{FF2B5EF4-FFF2-40B4-BE49-F238E27FC236}">
                <a16:creationId xmlns:a16="http://schemas.microsoft.com/office/drawing/2014/main" id="{3BDE6483-DD25-4BAD-BBA6-D4B855BC613C}"/>
              </a:ext>
            </a:extLst>
          </p:cNvPr>
          <p:cNvGrpSpPr/>
          <p:nvPr/>
        </p:nvGrpSpPr>
        <p:grpSpPr>
          <a:xfrm>
            <a:off x="1276713" y="3399857"/>
            <a:ext cx="595190" cy="605313"/>
            <a:chOff x="1276713" y="3399857"/>
            <a:chExt cx="595190" cy="605313"/>
          </a:xfrm>
          <a:noFill/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65B2860E-92D8-463B-A3C8-2B9003E05FB1}"/>
                </a:ext>
              </a:extLst>
            </p:cNvPr>
            <p:cNvSpPr/>
            <p:nvPr/>
          </p:nvSpPr>
          <p:spPr>
            <a:xfrm>
              <a:off x="1276713" y="3776094"/>
              <a:ext cx="595190" cy="229076"/>
            </a:xfrm>
            <a:custGeom>
              <a:avLst/>
              <a:gdLst>
                <a:gd name="connsiteX0" fmla="*/ 282893 w 595190"/>
                <a:gd name="connsiteY0" fmla="*/ 88583 h 229076"/>
                <a:gd name="connsiteX1" fmla="*/ 357187 w 595190"/>
                <a:gd name="connsiteY1" fmla="*/ 129540 h 229076"/>
                <a:gd name="connsiteX2" fmla="*/ 563880 w 595190"/>
                <a:gd name="connsiteY2" fmla="*/ 1905 h 229076"/>
                <a:gd name="connsiteX3" fmla="*/ 571500 w 595190"/>
                <a:gd name="connsiteY3" fmla="*/ 0 h 229076"/>
                <a:gd name="connsiteX4" fmla="*/ 592455 w 595190"/>
                <a:gd name="connsiteY4" fmla="*/ 16193 h 229076"/>
                <a:gd name="connsiteX5" fmla="*/ 594360 w 595190"/>
                <a:gd name="connsiteY5" fmla="*/ 24765 h 229076"/>
                <a:gd name="connsiteX6" fmla="*/ 583883 w 595190"/>
                <a:gd name="connsiteY6" fmla="*/ 53340 h 229076"/>
                <a:gd name="connsiteX7" fmla="*/ 365760 w 595190"/>
                <a:gd name="connsiteY7" fmla="*/ 215265 h 229076"/>
                <a:gd name="connsiteX8" fmla="*/ 345758 w 595190"/>
                <a:gd name="connsiteY8" fmla="*/ 224790 h 229076"/>
                <a:gd name="connsiteX9" fmla="*/ 335280 w 595190"/>
                <a:gd name="connsiteY9" fmla="*/ 227648 h 229076"/>
                <a:gd name="connsiteX10" fmla="*/ 314325 w 595190"/>
                <a:gd name="connsiteY10" fmla="*/ 227648 h 229076"/>
                <a:gd name="connsiteX11" fmla="*/ 98107 w 595190"/>
                <a:gd name="connsiteY11" fmla="*/ 156210 h 229076"/>
                <a:gd name="connsiteX12" fmla="*/ 68580 w 595190"/>
                <a:gd name="connsiteY12" fmla="*/ 158115 h 229076"/>
                <a:gd name="connsiteX13" fmla="*/ 0 w 595190"/>
                <a:gd name="connsiteY13" fmla="*/ 192405 h 229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5190" h="229076">
                  <a:moveTo>
                    <a:pt x="282893" y="88583"/>
                  </a:moveTo>
                  <a:lnTo>
                    <a:pt x="357187" y="129540"/>
                  </a:lnTo>
                  <a:lnTo>
                    <a:pt x="563880" y="1905"/>
                  </a:lnTo>
                  <a:cubicBezTo>
                    <a:pt x="566737" y="0"/>
                    <a:pt x="568643" y="0"/>
                    <a:pt x="571500" y="0"/>
                  </a:cubicBezTo>
                  <a:cubicBezTo>
                    <a:pt x="581978" y="0"/>
                    <a:pt x="590550" y="6668"/>
                    <a:pt x="592455" y="16193"/>
                  </a:cubicBezTo>
                  <a:lnTo>
                    <a:pt x="594360" y="24765"/>
                  </a:lnTo>
                  <a:cubicBezTo>
                    <a:pt x="597218" y="35243"/>
                    <a:pt x="592455" y="46673"/>
                    <a:pt x="583883" y="53340"/>
                  </a:cubicBezTo>
                  <a:lnTo>
                    <a:pt x="365760" y="215265"/>
                  </a:lnTo>
                  <a:cubicBezTo>
                    <a:pt x="360045" y="220028"/>
                    <a:pt x="352425" y="222885"/>
                    <a:pt x="345758" y="224790"/>
                  </a:cubicBezTo>
                  <a:lnTo>
                    <a:pt x="335280" y="227648"/>
                  </a:lnTo>
                  <a:cubicBezTo>
                    <a:pt x="328612" y="229553"/>
                    <a:pt x="320993" y="229553"/>
                    <a:pt x="314325" y="227648"/>
                  </a:cubicBezTo>
                  <a:lnTo>
                    <a:pt x="98107" y="156210"/>
                  </a:lnTo>
                  <a:cubicBezTo>
                    <a:pt x="88582" y="153353"/>
                    <a:pt x="77152" y="153353"/>
                    <a:pt x="68580" y="158115"/>
                  </a:cubicBezTo>
                  <a:lnTo>
                    <a:pt x="0" y="19240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0EF26209-C206-43A0-BA9E-0376497BE6C7}"/>
                </a:ext>
              </a:extLst>
            </p:cNvPr>
            <p:cNvSpPr/>
            <p:nvPr/>
          </p:nvSpPr>
          <p:spPr>
            <a:xfrm>
              <a:off x="1293858" y="3776673"/>
              <a:ext cx="412512" cy="88003"/>
            </a:xfrm>
            <a:custGeom>
              <a:avLst/>
              <a:gdLst>
                <a:gd name="connsiteX0" fmla="*/ 0 w 412512"/>
                <a:gd name="connsiteY0" fmla="*/ 49904 h 88003"/>
                <a:gd name="connsiteX1" fmla="*/ 139065 w 412512"/>
                <a:gd name="connsiteY1" fmla="*/ 2279 h 88003"/>
                <a:gd name="connsiteX2" fmla="*/ 157163 w 412512"/>
                <a:gd name="connsiteY2" fmla="*/ 374 h 88003"/>
                <a:gd name="connsiteX3" fmla="*/ 395288 w 412512"/>
                <a:gd name="connsiteY3" fmla="*/ 30854 h 88003"/>
                <a:gd name="connsiteX4" fmla="*/ 412433 w 412512"/>
                <a:gd name="connsiteY4" fmla="*/ 52761 h 88003"/>
                <a:gd name="connsiteX5" fmla="*/ 411480 w 412512"/>
                <a:gd name="connsiteY5" fmla="*/ 65144 h 88003"/>
                <a:gd name="connsiteX6" fmla="*/ 389573 w 412512"/>
                <a:gd name="connsiteY6" fmla="*/ 86099 h 88003"/>
                <a:gd name="connsiteX7" fmla="*/ 265748 w 412512"/>
                <a:gd name="connsiteY7" fmla="*/ 88004 h 88003"/>
                <a:gd name="connsiteX8" fmla="*/ 215265 w 412512"/>
                <a:gd name="connsiteY8" fmla="*/ 86099 h 88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2512" h="88003">
                  <a:moveTo>
                    <a:pt x="0" y="49904"/>
                  </a:moveTo>
                  <a:lnTo>
                    <a:pt x="139065" y="2279"/>
                  </a:lnTo>
                  <a:cubicBezTo>
                    <a:pt x="144780" y="374"/>
                    <a:pt x="151448" y="-579"/>
                    <a:pt x="157163" y="374"/>
                  </a:cubicBezTo>
                  <a:lnTo>
                    <a:pt x="395288" y="30854"/>
                  </a:lnTo>
                  <a:cubicBezTo>
                    <a:pt x="405765" y="31806"/>
                    <a:pt x="413385" y="41331"/>
                    <a:pt x="412433" y="52761"/>
                  </a:cubicBezTo>
                  <a:lnTo>
                    <a:pt x="411480" y="65144"/>
                  </a:lnTo>
                  <a:cubicBezTo>
                    <a:pt x="410528" y="76574"/>
                    <a:pt x="401003" y="86099"/>
                    <a:pt x="389573" y="86099"/>
                  </a:cubicBezTo>
                  <a:lnTo>
                    <a:pt x="265748" y="88004"/>
                  </a:lnTo>
                  <a:lnTo>
                    <a:pt x="215265" y="86099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4218A61D-B916-475B-B40C-7437990E4225}"/>
                </a:ext>
              </a:extLst>
            </p:cNvPr>
            <p:cNvSpPr/>
            <p:nvPr/>
          </p:nvSpPr>
          <p:spPr>
            <a:xfrm>
              <a:off x="1679620" y="3767998"/>
              <a:ext cx="126682" cy="38576"/>
            </a:xfrm>
            <a:custGeom>
              <a:avLst/>
              <a:gdLst>
                <a:gd name="connsiteX0" fmla="*/ 0 w 126682"/>
                <a:gd name="connsiteY0" fmla="*/ 38576 h 38576"/>
                <a:gd name="connsiteX1" fmla="*/ 92392 w 126682"/>
                <a:gd name="connsiteY1" fmla="*/ 1429 h 38576"/>
                <a:gd name="connsiteX2" fmla="*/ 107633 w 126682"/>
                <a:gd name="connsiteY2" fmla="*/ 1429 h 38576"/>
                <a:gd name="connsiteX3" fmla="*/ 107633 w 126682"/>
                <a:gd name="connsiteY3" fmla="*/ 1429 h 38576"/>
                <a:gd name="connsiteX4" fmla="*/ 126683 w 126682"/>
                <a:gd name="connsiteY4" fmla="*/ 28099 h 38576"/>
                <a:gd name="connsiteX5" fmla="*/ 126683 w 126682"/>
                <a:gd name="connsiteY5" fmla="*/ 30956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682" h="38576">
                  <a:moveTo>
                    <a:pt x="0" y="38576"/>
                  </a:moveTo>
                  <a:lnTo>
                    <a:pt x="92392" y="1429"/>
                  </a:lnTo>
                  <a:cubicBezTo>
                    <a:pt x="97155" y="-476"/>
                    <a:pt x="102870" y="-476"/>
                    <a:pt x="107633" y="1429"/>
                  </a:cubicBezTo>
                  <a:lnTo>
                    <a:pt x="107633" y="1429"/>
                  </a:lnTo>
                  <a:cubicBezTo>
                    <a:pt x="119063" y="5239"/>
                    <a:pt x="126683" y="15716"/>
                    <a:pt x="126683" y="28099"/>
                  </a:cubicBezTo>
                  <a:lnTo>
                    <a:pt x="126683" y="30956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0A4EB1D-B8B4-4CA2-A94F-BABD08E7A6F6}"/>
                </a:ext>
              </a:extLst>
            </p:cNvPr>
            <p:cNvSpPr/>
            <p:nvPr/>
          </p:nvSpPr>
          <p:spPr>
            <a:xfrm>
              <a:off x="1523410" y="3501775"/>
              <a:ext cx="84772" cy="49529"/>
            </a:xfrm>
            <a:custGeom>
              <a:avLst/>
              <a:gdLst>
                <a:gd name="connsiteX0" fmla="*/ 24765 w 84772"/>
                <a:gd name="connsiteY0" fmla="*/ 49530 h 49529"/>
                <a:gd name="connsiteX1" fmla="*/ 0 w 84772"/>
                <a:gd name="connsiteY1" fmla="*/ 24765 h 49529"/>
                <a:gd name="connsiteX2" fmla="*/ 0 w 84772"/>
                <a:gd name="connsiteY2" fmla="*/ 24765 h 49529"/>
                <a:gd name="connsiteX3" fmla="*/ 24765 w 84772"/>
                <a:gd name="connsiteY3" fmla="*/ 0 h 49529"/>
                <a:gd name="connsiteX4" fmla="*/ 60008 w 84772"/>
                <a:gd name="connsiteY4" fmla="*/ 0 h 49529"/>
                <a:gd name="connsiteX5" fmla="*/ 84773 w 84772"/>
                <a:gd name="connsiteY5" fmla="*/ 24765 h 49529"/>
                <a:gd name="connsiteX6" fmla="*/ 84773 w 84772"/>
                <a:gd name="connsiteY6" fmla="*/ 24765 h 49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772" h="49529">
                  <a:moveTo>
                    <a:pt x="24765" y="49530"/>
                  </a:moveTo>
                  <a:cubicBezTo>
                    <a:pt x="11430" y="49530"/>
                    <a:pt x="0" y="39052"/>
                    <a:pt x="0" y="24765"/>
                  </a:cubicBezTo>
                  <a:lnTo>
                    <a:pt x="0" y="24765"/>
                  </a:lnTo>
                  <a:cubicBezTo>
                    <a:pt x="0" y="11430"/>
                    <a:pt x="11430" y="0"/>
                    <a:pt x="24765" y="0"/>
                  </a:cubicBezTo>
                  <a:lnTo>
                    <a:pt x="60008" y="0"/>
                  </a:lnTo>
                  <a:cubicBezTo>
                    <a:pt x="73343" y="0"/>
                    <a:pt x="84773" y="11430"/>
                    <a:pt x="84773" y="24765"/>
                  </a:cubicBezTo>
                  <a:lnTo>
                    <a:pt x="84773" y="2476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2CCC660-AC2D-4D70-8E10-FBCA00333C02}"/>
                </a:ext>
              </a:extLst>
            </p:cNvPr>
            <p:cNvSpPr/>
            <p:nvPr/>
          </p:nvSpPr>
          <p:spPr>
            <a:xfrm>
              <a:off x="1523410" y="3551304"/>
              <a:ext cx="84772" cy="49530"/>
            </a:xfrm>
            <a:custGeom>
              <a:avLst/>
              <a:gdLst>
                <a:gd name="connsiteX0" fmla="*/ 24765 w 84772"/>
                <a:gd name="connsiteY0" fmla="*/ 0 h 49530"/>
                <a:gd name="connsiteX1" fmla="*/ 60008 w 84772"/>
                <a:gd name="connsiteY1" fmla="*/ 0 h 49530"/>
                <a:gd name="connsiteX2" fmla="*/ 84773 w 84772"/>
                <a:gd name="connsiteY2" fmla="*/ 24765 h 49530"/>
                <a:gd name="connsiteX3" fmla="*/ 84773 w 84772"/>
                <a:gd name="connsiteY3" fmla="*/ 24765 h 49530"/>
                <a:gd name="connsiteX4" fmla="*/ 60008 w 84772"/>
                <a:gd name="connsiteY4" fmla="*/ 49530 h 49530"/>
                <a:gd name="connsiteX5" fmla="*/ 24765 w 84772"/>
                <a:gd name="connsiteY5" fmla="*/ 49530 h 49530"/>
                <a:gd name="connsiteX6" fmla="*/ 0 w 84772"/>
                <a:gd name="connsiteY6" fmla="*/ 24765 h 49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772" h="49530">
                  <a:moveTo>
                    <a:pt x="24765" y="0"/>
                  </a:moveTo>
                  <a:lnTo>
                    <a:pt x="60008" y="0"/>
                  </a:lnTo>
                  <a:cubicBezTo>
                    <a:pt x="73343" y="0"/>
                    <a:pt x="84773" y="11430"/>
                    <a:pt x="84773" y="24765"/>
                  </a:cubicBezTo>
                  <a:lnTo>
                    <a:pt x="84773" y="24765"/>
                  </a:lnTo>
                  <a:cubicBezTo>
                    <a:pt x="84773" y="38100"/>
                    <a:pt x="73343" y="49530"/>
                    <a:pt x="60008" y="49530"/>
                  </a:cubicBezTo>
                  <a:lnTo>
                    <a:pt x="24765" y="49530"/>
                  </a:lnTo>
                  <a:cubicBezTo>
                    <a:pt x="11430" y="49530"/>
                    <a:pt x="0" y="39053"/>
                    <a:pt x="0" y="2476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8C10CFAC-B697-4B4B-986B-41AC9E1B2120}"/>
                </a:ext>
              </a:extLst>
            </p:cNvPr>
            <p:cNvSpPr/>
            <p:nvPr/>
          </p:nvSpPr>
          <p:spPr>
            <a:xfrm>
              <a:off x="1566273" y="3478915"/>
              <a:ext cx="9525" cy="22859"/>
            </a:xfrm>
            <a:custGeom>
              <a:avLst/>
              <a:gdLst>
                <a:gd name="connsiteX0" fmla="*/ 0 w 9525"/>
                <a:gd name="connsiteY0" fmla="*/ 22860 h 22859"/>
                <a:gd name="connsiteX1" fmla="*/ 0 w 9525"/>
                <a:gd name="connsiteY1" fmla="*/ 0 h 2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2859">
                  <a:moveTo>
                    <a:pt x="0" y="2286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28E34503-D636-4E00-971A-43E361FD3A8B}"/>
                </a:ext>
              </a:extLst>
            </p:cNvPr>
            <p:cNvSpPr/>
            <p:nvPr/>
          </p:nvSpPr>
          <p:spPr>
            <a:xfrm>
              <a:off x="1566273" y="3599882"/>
              <a:ext cx="9525" cy="22859"/>
            </a:xfrm>
            <a:custGeom>
              <a:avLst/>
              <a:gdLst>
                <a:gd name="connsiteX0" fmla="*/ 0 w 9525"/>
                <a:gd name="connsiteY0" fmla="*/ 22860 h 22859"/>
                <a:gd name="connsiteX1" fmla="*/ 0 w 9525"/>
                <a:gd name="connsiteY1" fmla="*/ 0 h 2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2859">
                  <a:moveTo>
                    <a:pt x="0" y="2286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9F2F4946-6550-48FA-A31E-6F6249366594}"/>
                </a:ext>
              </a:extLst>
            </p:cNvPr>
            <p:cNvSpPr/>
            <p:nvPr/>
          </p:nvSpPr>
          <p:spPr>
            <a:xfrm>
              <a:off x="1414825" y="3399857"/>
              <a:ext cx="302895" cy="302895"/>
            </a:xfrm>
            <a:custGeom>
              <a:avLst/>
              <a:gdLst>
                <a:gd name="connsiteX0" fmla="*/ 302895 w 302895"/>
                <a:gd name="connsiteY0" fmla="*/ 151447 h 302895"/>
                <a:gd name="connsiteX1" fmla="*/ 151447 w 302895"/>
                <a:gd name="connsiteY1" fmla="*/ 302895 h 302895"/>
                <a:gd name="connsiteX2" fmla="*/ 0 w 302895"/>
                <a:gd name="connsiteY2" fmla="*/ 151447 h 302895"/>
                <a:gd name="connsiteX3" fmla="*/ 151447 w 302895"/>
                <a:gd name="connsiteY3" fmla="*/ 0 h 302895"/>
                <a:gd name="connsiteX4" fmla="*/ 302895 w 302895"/>
                <a:gd name="connsiteY4" fmla="*/ 151447 h 302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2895" h="302895">
                  <a:moveTo>
                    <a:pt x="302895" y="151447"/>
                  </a:moveTo>
                  <a:cubicBezTo>
                    <a:pt x="302895" y="235090"/>
                    <a:pt x="235090" y="302895"/>
                    <a:pt x="151447" y="302895"/>
                  </a:cubicBezTo>
                  <a:cubicBezTo>
                    <a:pt x="67805" y="302895"/>
                    <a:pt x="0" y="235090"/>
                    <a:pt x="0" y="151447"/>
                  </a:cubicBezTo>
                  <a:cubicBezTo>
                    <a:pt x="0" y="67805"/>
                    <a:pt x="67805" y="0"/>
                    <a:pt x="151447" y="0"/>
                  </a:cubicBezTo>
                  <a:cubicBezTo>
                    <a:pt x="235090" y="0"/>
                    <a:pt x="302895" y="67805"/>
                    <a:pt x="302895" y="15144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9" name="Graphic 81">
            <a:extLst>
              <a:ext uri="{FF2B5EF4-FFF2-40B4-BE49-F238E27FC236}">
                <a16:creationId xmlns:a16="http://schemas.microsoft.com/office/drawing/2014/main" id="{FF53B002-8417-4C71-BF31-05469511B4A7}"/>
              </a:ext>
            </a:extLst>
          </p:cNvPr>
          <p:cNvGrpSpPr/>
          <p:nvPr/>
        </p:nvGrpSpPr>
        <p:grpSpPr>
          <a:xfrm>
            <a:off x="3421166" y="3409378"/>
            <a:ext cx="638174" cy="593092"/>
            <a:chOff x="3421166" y="3409378"/>
            <a:chExt cx="638174" cy="593092"/>
          </a:xfrm>
          <a:noFill/>
        </p:grpSpPr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392072A9-5156-4C21-9B92-455617A45252}"/>
                </a:ext>
              </a:extLst>
            </p:cNvPr>
            <p:cNvSpPr/>
            <p:nvPr/>
          </p:nvSpPr>
          <p:spPr>
            <a:xfrm>
              <a:off x="3421166" y="3669512"/>
              <a:ext cx="275046" cy="332663"/>
            </a:xfrm>
            <a:custGeom>
              <a:avLst/>
              <a:gdLst>
                <a:gd name="connsiteX0" fmla="*/ 0 w 275046"/>
                <a:gd name="connsiteY0" fmla="*/ 13238 h 332663"/>
                <a:gd name="connsiteX1" fmla="*/ 48577 w 275046"/>
                <a:gd name="connsiteY1" fmla="*/ 13238 h 332663"/>
                <a:gd name="connsiteX2" fmla="*/ 62865 w 275046"/>
                <a:gd name="connsiteY2" fmla="*/ 142778 h 332663"/>
                <a:gd name="connsiteX3" fmla="*/ 140018 w 275046"/>
                <a:gd name="connsiteY3" fmla="*/ 190403 h 332663"/>
                <a:gd name="connsiteX4" fmla="*/ 160020 w 275046"/>
                <a:gd name="connsiteY4" fmla="*/ 173258 h 332663"/>
                <a:gd name="connsiteX5" fmla="*/ 88582 w 275046"/>
                <a:gd name="connsiteY5" fmla="*/ 119918 h 332663"/>
                <a:gd name="connsiteX6" fmla="*/ 89535 w 275046"/>
                <a:gd name="connsiteY6" fmla="*/ 74198 h 332663"/>
                <a:gd name="connsiteX7" fmla="*/ 253365 w 275046"/>
                <a:gd name="connsiteY7" fmla="*/ 191355 h 332663"/>
                <a:gd name="connsiteX8" fmla="*/ 274320 w 275046"/>
                <a:gd name="connsiteY8" fmla="*/ 309465 h 332663"/>
                <a:gd name="connsiteX9" fmla="*/ 152400 w 275046"/>
                <a:gd name="connsiteY9" fmla="*/ 331373 h 332663"/>
                <a:gd name="connsiteX10" fmla="*/ 142875 w 275046"/>
                <a:gd name="connsiteY10" fmla="*/ 266603 h 332663"/>
                <a:gd name="connsiteX11" fmla="*/ 12382 w 275046"/>
                <a:gd name="connsiteY11" fmla="*/ 173258 h 332663"/>
                <a:gd name="connsiteX12" fmla="*/ 0 w 275046"/>
                <a:gd name="connsiteY12" fmla="*/ 13238 h 332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5046" h="332663">
                  <a:moveTo>
                    <a:pt x="0" y="13238"/>
                  </a:moveTo>
                  <a:cubicBezTo>
                    <a:pt x="1905" y="-2955"/>
                    <a:pt x="43815" y="-5812"/>
                    <a:pt x="48577" y="13238"/>
                  </a:cubicBezTo>
                  <a:cubicBezTo>
                    <a:pt x="53340" y="32288"/>
                    <a:pt x="57150" y="137063"/>
                    <a:pt x="62865" y="142778"/>
                  </a:cubicBezTo>
                  <a:cubicBezTo>
                    <a:pt x="68580" y="148493"/>
                    <a:pt x="118110" y="197070"/>
                    <a:pt x="140018" y="190403"/>
                  </a:cubicBezTo>
                  <a:cubicBezTo>
                    <a:pt x="161925" y="183735"/>
                    <a:pt x="163830" y="178020"/>
                    <a:pt x="160020" y="173258"/>
                  </a:cubicBezTo>
                  <a:cubicBezTo>
                    <a:pt x="156210" y="168495"/>
                    <a:pt x="92393" y="135158"/>
                    <a:pt x="88582" y="119918"/>
                  </a:cubicBezTo>
                  <a:cubicBezTo>
                    <a:pt x="84772" y="104678"/>
                    <a:pt x="80010" y="76103"/>
                    <a:pt x="89535" y="74198"/>
                  </a:cubicBezTo>
                  <a:cubicBezTo>
                    <a:pt x="99060" y="72293"/>
                    <a:pt x="247650" y="178973"/>
                    <a:pt x="253365" y="191355"/>
                  </a:cubicBezTo>
                  <a:cubicBezTo>
                    <a:pt x="259080" y="203738"/>
                    <a:pt x="279083" y="301845"/>
                    <a:pt x="274320" y="309465"/>
                  </a:cubicBezTo>
                  <a:cubicBezTo>
                    <a:pt x="269558" y="317085"/>
                    <a:pt x="154305" y="338040"/>
                    <a:pt x="152400" y="331373"/>
                  </a:cubicBezTo>
                  <a:cubicBezTo>
                    <a:pt x="150495" y="324705"/>
                    <a:pt x="149543" y="270413"/>
                    <a:pt x="142875" y="266603"/>
                  </a:cubicBezTo>
                  <a:cubicBezTo>
                    <a:pt x="136208" y="262793"/>
                    <a:pt x="17145" y="181830"/>
                    <a:pt x="12382" y="173258"/>
                  </a:cubicBezTo>
                  <a:cubicBezTo>
                    <a:pt x="7620" y="164685"/>
                    <a:pt x="0" y="13238"/>
                    <a:pt x="0" y="1323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5DA9D68C-2B3E-4C15-83C5-C23FF29221B1}"/>
                </a:ext>
              </a:extLst>
            </p:cNvPr>
            <p:cNvSpPr/>
            <p:nvPr/>
          </p:nvSpPr>
          <p:spPr>
            <a:xfrm>
              <a:off x="3473467" y="3690088"/>
              <a:ext cx="38185" cy="52668"/>
            </a:xfrm>
            <a:custGeom>
              <a:avLst/>
              <a:gdLst>
                <a:gd name="connsiteX0" fmla="*/ 86 w 38185"/>
                <a:gd name="connsiteY0" fmla="*/ 12664 h 52668"/>
                <a:gd name="connsiteX1" fmla="*/ 32471 w 38185"/>
                <a:gd name="connsiteY1" fmla="*/ 5044 h 52668"/>
                <a:gd name="connsiteX2" fmla="*/ 38186 w 38185"/>
                <a:gd name="connsiteY2" fmla="*/ 52669 h 5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85" h="52668">
                  <a:moveTo>
                    <a:pt x="86" y="12664"/>
                  </a:moveTo>
                  <a:cubicBezTo>
                    <a:pt x="-1819" y="281"/>
                    <a:pt x="28661" y="-4481"/>
                    <a:pt x="32471" y="5044"/>
                  </a:cubicBezTo>
                  <a:cubicBezTo>
                    <a:pt x="35328" y="21236"/>
                    <a:pt x="37233" y="36476"/>
                    <a:pt x="38186" y="52669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58A0BAED-9951-453A-BD83-36901B451605}"/>
                </a:ext>
              </a:extLst>
            </p:cNvPr>
            <p:cNvSpPr/>
            <p:nvPr/>
          </p:nvSpPr>
          <p:spPr>
            <a:xfrm>
              <a:off x="3784321" y="3669512"/>
              <a:ext cx="275019" cy="332958"/>
            </a:xfrm>
            <a:custGeom>
              <a:avLst/>
              <a:gdLst>
                <a:gd name="connsiteX0" fmla="*/ 275019 w 275019"/>
                <a:gd name="connsiteY0" fmla="*/ 13238 h 332958"/>
                <a:gd name="connsiteX1" fmla="*/ 226442 w 275019"/>
                <a:gd name="connsiteY1" fmla="*/ 13238 h 332958"/>
                <a:gd name="connsiteX2" fmla="*/ 212154 w 275019"/>
                <a:gd name="connsiteY2" fmla="*/ 142778 h 332958"/>
                <a:gd name="connsiteX3" fmla="*/ 135954 w 275019"/>
                <a:gd name="connsiteY3" fmla="*/ 190403 h 332958"/>
                <a:gd name="connsiteX4" fmla="*/ 114999 w 275019"/>
                <a:gd name="connsiteY4" fmla="*/ 173258 h 332958"/>
                <a:gd name="connsiteX5" fmla="*/ 186437 w 275019"/>
                <a:gd name="connsiteY5" fmla="*/ 119918 h 332958"/>
                <a:gd name="connsiteX6" fmla="*/ 185484 w 275019"/>
                <a:gd name="connsiteY6" fmla="*/ 74198 h 332958"/>
                <a:gd name="connsiteX7" fmla="*/ 21654 w 275019"/>
                <a:gd name="connsiteY7" fmla="*/ 191355 h 332958"/>
                <a:gd name="connsiteX8" fmla="*/ 699 w 275019"/>
                <a:gd name="connsiteY8" fmla="*/ 309465 h 332958"/>
                <a:gd name="connsiteX9" fmla="*/ 123572 w 275019"/>
                <a:gd name="connsiteY9" fmla="*/ 331373 h 332958"/>
                <a:gd name="connsiteX10" fmla="*/ 133097 w 275019"/>
                <a:gd name="connsiteY10" fmla="*/ 266603 h 332958"/>
                <a:gd name="connsiteX11" fmla="*/ 262637 w 275019"/>
                <a:gd name="connsiteY11" fmla="*/ 173258 h 332958"/>
                <a:gd name="connsiteX12" fmla="*/ 275019 w 275019"/>
                <a:gd name="connsiteY12" fmla="*/ 13238 h 332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5019" h="332958">
                  <a:moveTo>
                    <a:pt x="275019" y="13238"/>
                  </a:moveTo>
                  <a:cubicBezTo>
                    <a:pt x="273114" y="-2955"/>
                    <a:pt x="231204" y="-5812"/>
                    <a:pt x="226442" y="13238"/>
                  </a:cubicBezTo>
                  <a:cubicBezTo>
                    <a:pt x="221679" y="32288"/>
                    <a:pt x="217869" y="137063"/>
                    <a:pt x="212154" y="142778"/>
                  </a:cubicBezTo>
                  <a:cubicBezTo>
                    <a:pt x="206439" y="148493"/>
                    <a:pt x="156909" y="197070"/>
                    <a:pt x="135954" y="190403"/>
                  </a:cubicBezTo>
                  <a:cubicBezTo>
                    <a:pt x="114999" y="183735"/>
                    <a:pt x="112142" y="178020"/>
                    <a:pt x="114999" y="173258"/>
                  </a:cubicBezTo>
                  <a:cubicBezTo>
                    <a:pt x="117857" y="168495"/>
                    <a:pt x="183579" y="135158"/>
                    <a:pt x="186437" y="119918"/>
                  </a:cubicBezTo>
                  <a:cubicBezTo>
                    <a:pt x="189294" y="104678"/>
                    <a:pt x="195009" y="76103"/>
                    <a:pt x="185484" y="74198"/>
                  </a:cubicBezTo>
                  <a:cubicBezTo>
                    <a:pt x="175959" y="72293"/>
                    <a:pt x="26417" y="178973"/>
                    <a:pt x="21654" y="191355"/>
                  </a:cubicBezTo>
                  <a:cubicBezTo>
                    <a:pt x="16892" y="203738"/>
                    <a:pt x="-4063" y="301845"/>
                    <a:pt x="699" y="309465"/>
                  </a:cubicBezTo>
                  <a:cubicBezTo>
                    <a:pt x="5462" y="317085"/>
                    <a:pt x="120714" y="338993"/>
                    <a:pt x="123572" y="331373"/>
                  </a:cubicBezTo>
                  <a:cubicBezTo>
                    <a:pt x="126429" y="323753"/>
                    <a:pt x="126429" y="270413"/>
                    <a:pt x="133097" y="266603"/>
                  </a:cubicBezTo>
                  <a:cubicBezTo>
                    <a:pt x="139764" y="262793"/>
                    <a:pt x="258827" y="182783"/>
                    <a:pt x="262637" y="173258"/>
                  </a:cubicBezTo>
                  <a:cubicBezTo>
                    <a:pt x="266447" y="163733"/>
                    <a:pt x="275019" y="13238"/>
                    <a:pt x="275019" y="1323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1AAC8819-F163-49B2-AE7B-82ECAD774AFD}"/>
                </a:ext>
              </a:extLst>
            </p:cNvPr>
            <p:cNvSpPr/>
            <p:nvPr/>
          </p:nvSpPr>
          <p:spPr>
            <a:xfrm>
              <a:off x="3968853" y="3690088"/>
              <a:ext cx="38185" cy="52668"/>
            </a:xfrm>
            <a:custGeom>
              <a:avLst/>
              <a:gdLst>
                <a:gd name="connsiteX0" fmla="*/ 38100 w 38185"/>
                <a:gd name="connsiteY0" fmla="*/ 12664 h 52668"/>
                <a:gd name="connsiteX1" fmla="*/ 5715 w 38185"/>
                <a:gd name="connsiteY1" fmla="*/ 5044 h 52668"/>
                <a:gd name="connsiteX2" fmla="*/ 0 w 38185"/>
                <a:gd name="connsiteY2" fmla="*/ 52669 h 5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85" h="52668">
                  <a:moveTo>
                    <a:pt x="38100" y="12664"/>
                  </a:moveTo>
                  <a:cubicBezTo>
                    <a:pt x="40005" y="281"/>
                    <a:pt x="9525" y="-4481"/>
                    <a:pt x="5715" y="5044"/>
                  </a:cubicBezTo>
                  <a:cubicBezTo>
                    <a:pt x="2858" y="21236"/>
                    <a:pt x="953" y="36476"/>
                    <a:pt x="0" y="52669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EC6FCC-FC6E-42C6-82AD-8CF7C0FDEE37}"/>
                </a:ext>
              </a:extLst>
            </p:cNvPr>
            <p:cNvSpPr/>
            <p:nvPr/>
          </p:nvSpPr>
          <p:spPr>
            <a:xfrm>
              <a:off x="3536720" y="3409378"/>
              <a:ext cx="386110" cy="347666"/>
            </a:xfrm>
            <a:custGeom>
              <a:avLst/>
              <a:gdLst>
                <a:gd name="connsiteX0" fmla="*/ 193055 w 386110"/>
                <a:gd name="connsiteY0" fmla="*/ 347666 h 347666"/>
                <a:gd name="connsiteX1" fmla="*/ 7318 w 386110"/>
                <a:gd name="connsiteY1" fmla="*/ 142879 h 347666"/>
                <a:gd name="connsiteX2" fmla="*/ 79708 w 386110"/>
                <a:gd name="connsiteY2" fmla="*/ 956 h 347666"/>
                <a:gd name="connsiteX3" fmla="*/ 193055 w 386110"/>
                <a:gd name="connsiteY3" fmla="*/ 56201 h 347666"/>
                <a:gd name="connsiteX4" fmla="*/ 306403 w 386110"/>
                <a:gd name="connsiteY4" fmla="*/ 956 h 347666"/>
                <a:gd name="connsiteX5" fmla="*/ 378793 w 386110"/>
                <a:gd name="connsiteY5" fmla="*/ 142879 h 347666"/>
                <a:gd name="connsiteX6" fmla="*/ 193055 w 386110"/>
                <a:gd name="connsiteY6" fmla="*/ 347666 h 347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6110" h="347666">
                  <a:moveTo>
                    <a:pt x="193055" y="347666"/>
                  </a:moveTo>
                  <a:cubicBezTo>
                    <a:pt x="193055" y="347666"/>
                    <a:pt x="30178" y="217174"/>
                    <a:pt x="7318" y="142879"/>
                  </a:cubicBezTo>
                  <a:cubicBezTo>
                    <a:pt x="-12685" y="89539"/>
                    <a:pt x="7318" y="9529"/>
                    <a:pt x="79708" y="956"/>
                  </a:cubicBezTo>
                  <a:cubicBezTo>
                    <a:pt x="152098" y="-7616"/>
                    <a:pt x="193055" y="56201"/>
                    <a:pt x="193055" y="56201"/>
                  </a:cubicBezTo>
                  <a:cubicBezTo>
                    <a:pt x="193055" y="56201"/>
                    <a:pt x="234013" y="-8569"/>
                    <a:pt x="306403" y="956"/>
                  </a:cubicBezTo>
                  <a:cubicBezTo>
                    <a:pt x="378793" y="10481"/>
                    <a:pt x="398795" y="89539"/>
                    <a:pt x="378793" y="142879"/>
                  </a:cubicBezTo>
                  <a:cubicBezTo>
                    <a:pt x="354980" y="217174"/>
                    <a:pt x="193055" y="347666"/>
                    <a:pt x="193055" y="347666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7" name="Graphic 83">
            <a:extLst>
              <a:ext uri="{FF2B5EF4-FFF2-40B4-BE49-F238E27FC236}">
                <a16:creationId xmlns:a16="http://schemas.microsoft.com/office/drawing/2014/main" id="{B4AA24D8-3993-4595-8553-9BDAEE1777DC}"/>
              </a:ext>
            </a:extLst>
          </p:cNvPr>
          <p:cNvGrpSpPr/>
          <p:nvPr/>
        </p:nvGrpSpPr>
        <p:grpSpPr>
          <a:xfrm>
            <a:off x="5622395" y="3380807"/>
            <a:ext cx="549387" cy="641032"/>
            <a:chOff x="5622395" y="3380807"/>
            <a:chExt cx="549387" cy="641032"/>
          </a:xfrm>
          <a:noFill/>
        </p:grpSpPr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382A379-5EA3-4DF8-B19A-50F188069299}"/>
                </a:ext>
              </a:extLst>
            </p:cNvPr>
            <p:cNvSpPr/>
            <p:nvPr/>
          </p:nvSpPr>
          <p:spPr>
            <a:xfrm>
              <a:off x="5859941" y="3473200"/>
              <a:ext cx="76200" cy="43814"/>
            </a:xfrm>
            <a:custGeom>
              <a:avLst/>
              <a:gdLst>
                <a:gd name="connsiteX0" fmla="*/ 21908 w 76200"/>
                <a:gd name="connsiteY0" fmla="*/ 43815 h 43814"/>
                <a:gd name="connsiteX1" fmla="*/ 0 w 76200"/>
                <a:gd name="connsiteY1" fmla="*/ 21907 h 43814"/>
                <a:gd name="connsiteX2" fmla="*/ 0 w 76200"/>
                <a:gd name="connsiteY2" fmla="*/ 21907 h 43814"/>
                <a:gd name="connsiteX3" fmla="*/ 0 w 76200"/>
                <a:gd name="connsiteY3" fmla="*/ 21907 h 43814"/>
                <a:gd name="connsiteX4" fmla="*/ 21908 w 76200"/>
                <a:gd name="connsiteY4" fmla="*/ 0 h 43814"/>
                <a:gd name="connsiteX5" fmla="*/ 54293 w 76200"/>
                <a:gd name="connsiteY5" fmla="*/ 0 h 43814"/>
                <a:gd name="connsiteX6" fmla="*/ 76200 w 76200"/>
                <a:gd name="connsiteY6" fmla="*/ 21907 h 43814"/>
                <a:gd name="connsiteX7" fmla="*/ 76200 w 76200"/>
                <a:gd name="connsiteY7" fmla="*/ 21907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200" h="43814">
                  <a:moveTo>
                    <a:pt x="21908" y="43815"/>
                  </a:moveTo>
                  <a:cubicBezTo>
                    <a:pt x="9525" y="43815"/>
                    <a:pt x="0" y="34290"/>
                    <a:pt x="0" y="21907"/>
                  </a:cubicBezTo>
                  <a:lnTo>
                    <a:pt x="0" y="21907"/>
                  </a:lnTo>
                  <a:lnTo>
                    <a:pt x="0" y="21907"/>
                  </a:lnTo>
                  <a:cubicBezTo>
                    <a:pt x="0" y="9525"/>
                    <a:pt x="9525" y="0"/>
                    <a:pt x="21908" y="0"/>
                  </a:cubicBezTo>
                  <a:lnTo>
                    <a:pt x="54293" y="0"/>
                  </a:lnTo>
                  <a:cubicBezTo>
                    <a:pt x="66675" y="0"/>
                    <a:pt x="76200" y="9525"/>
                    <a:pt x="76200" y="21907"/>
                  </a:cubicBezTo>
                  <a:lnTo>
                    <a:pt x="76200" y="2190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2FC8977F-CFDB-4B3D-A63F-838774C562F0}"/>
                </a:ext>
              </a:extLst>
            </p:cNvPr>
            <p:cNvSpPr/>
            <p:nvPr/>
          </p:nvSpPr>
          <p:spPr>
            <a:xfrm>
              <a:off x="5859941" y="3517015"/>
              <a:ext cx="76200" cy="43814"/>
            </a:xfrm>
            <a:custGeom>
              <a:avLst/>
              <a:gdLst>
                <a:gd name="connsiteX0" fmla="*/ 21908 w 76200"/>
                <a:gd name="connsiteY0" fmla="*/ 0 h 43814"/>
                <a:gd name="connsiteX1" fmla="*/ 54293 w 76200"/>
                <a:gd name="connsiteY1" fmla="*/ 0 h 43814"/>
                <a:gd name="connsiteX2" fmla="*/ 76200 w 76200"/>
                <a:gd name="connsiteY2" fmla="*/ 21907 h 43814"/>
                <a:gd name="connsiteX3" fmla="*/ 76200 w 76200"/>
                <a:gd name="connsiteY3" fmla="*/ 21907 h 43814"/>
                <a:gd name="connsiteX4" fmla="*/ 54293 w 76200"/>
                <a:gd name="connsiteY4" fmla="*/ 43815 h 43814"/>
                <a:gd name="connsiteX5" fmla="*/ 54293 w 76200"/>
                <a:gd name="connsiteY5" fmla="*/ 43815 h 43814"/>
                <a:gd name="connsiteX6" fmla="*/ 21908 w 76200"/>
                <a:gd name="connsiteY6" fmla="*/ 43815 h 43814"/>
                <a:gd name="connsiteX7" fmla="*/ 0 w 76200"/>
                <a:gd name="connsiteY7" fmla="*/ 21907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200" h="43814">
                  <a:moveTo>
                    <a:pt x="21908" y="0"/>
                  </a:moveTo>
                  <a:lnTo>
                    <a:pt x="54293" y="0"/>
                  </a:lnTo>
                  <a:cubicBezTo>
                    <a:pt x="66675" y="0"/>
                    <a:pt x="76200" y="9525"/>
                    <a:pt x="76200" y="21907"/>
                  </a:cubicBezTo>
                  <a:lnTo>
                    <a:pt x="76200" y="21907"/>
                  </a:lnTo>
                  <a:cubicBezTo>
                    <a:pt x="76200" y="34290"/>
                    <a:pt x="66675" y="43815"/>
                    <a:pt x="54293" y="43815"/>
                  </a:cubicBezTo>
                  <a:lnTo>
                    <a:pt x="54293" y="43815"/>
                  </a:lnTo>
                  <a:lnTo>
                    <a:pt x="21908" y="43815"/>
                  </a:lnTo>
                  <a:cubicBezTo>
                    <a:pt x="9525" y="43815"/>
                    <a:pt x="0" y="34290"/>
                    <a:pt x="0" y="2190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34DB69EE-9D19-42E2-9F73-832C7BB8DD6E}"/>
                </a:ext>
              </a:extLst>
            </p:cNvPr>
            <p:cNvSpPr/>
            <p:nvPr/>
          </p:nvSpPr>
          <p:spPr>
            <a:xfrm>
              <a:off x="5898041" y="3452245"/>
              <a:ext cx="9525" cy="20954"/>
            </a:xfrm>
            <a:custGeom>
              <a:avLst/>
              <a:gdLst>
                <a:gd name="connsiteX0" fmla="*/ 0 w 9525"/>
                <a:gd name="connsiteY0" fmla="*/ 20955 h 20954"/>
                <a:gd name="connsiteX1" fmla="*/ 0 w 9525"/>
                <a:gd name="connsiteY1" fmla="*/ 0 h 2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954">
                  <a:moveTo>
                    <a:pt x="0" y="2095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40252121-B766-40F9-AB90-85B046C9FC7F}"/>
                </a:ext>
              </a:extLst>
            </p:cNvPr>
            <p:cNvSpPr/>
            <p:nvPr/>
          </p:nvSpPr>
          <p:spPr>
            <a:xfrm>
              <a:off x="5898041" y="3561782"/>
              <a:ext cx="9525" cy="20002"/>
            </a:xfrm>
            <a:custGeom>
              <a:avLst/>
              <a:gdLst>
                <a:gd name="connsiteX0" fmla="*/ 0 w 9525"/>
                <a:gd name="connsiteY0" fmla="*/ 20002 h 20002"/>
                <a:gd name="connsiteX1" fmla="*/ 0 w 9525"/>
                <a:gd name="connsiteY1" fmla="*/ 0 h 2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002">
                  <a:moveTo>
                    <a:pt x="0" y="20002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4771097B-31CA-4015-9B31-D53F44205791}"/>
                </a:ext>
              </a:extLst>
            </p:cNvPr>
            <p:cNvSpPr/>
            <p:nvPr/>
          </p:nvSpPr>
          <p:spPr>
            <a:xfrm>
              <a:off x="5761834" y="3380807"/>
              <a:ext cx="272415" cy="272415"/>
            </a:xfrm>
            <a:custGeom>
              <a:avLst/>
              <a:gdLst>
                <a:gd name="connsiteX0" fmla="*/ 272415 w 272415"/>
                <a:gd name="connsiteY0" fmla="*/ 136208 h 272415"/>
                <a:gd name="connsiteX1" fmla="*/ 136208 w 272415"/>
                <a:gd name="connsiteY1" fmla="*/ 272415 h 272415"/>
                <a:gd name="connsiteX2" fmla="*/ 0 w 272415"/>
                <a:gd name="connsiteY2" fmla="*/ 136208 h 272415"/>
                <a:gd name="connsiteX3" fmla="*/ 136208 w 272415"/>
                <a:gd name="connsiteY3" fmla="*/ 0 h 272415"/>
                <a:gd name="connsiteX4" fmla="*/ 272415 w 272415"/>
                <a:gd name="connsiteY4" fmla="*/ 136208 h 272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415" h="272415">
                  <a:moveTo>
                    <a:pt x="272415" y="136208"/>
                  </a:moveTo>
                  <a:cubicBezTo>
                    <a:pt x="272415" y="211433"/>
                    <a:pt x="211433" y="272415"/>
                    <a:pt x="136208" y="272415"/>
                  </a:cubicBezTo>
                  <a:cubicBezTo>
                    <a:pt x="60982" y="272415"/>
                    <a:pt x="0" y="211433"/>
                    <a:pt x="0" y="136208"/>
                  </a:cubicBezTo>
                  <a:cubicBezTo>
                    <a:pt x="0" y="60982"/>
                    <a:pt x="60982" y="0"/>
                    <a:pt x="136208" y="0"/>
                  </a:cubicBezTo>
                  <a:cubicBezTo>
                    <a:pt x="211433" y="0"/>
                    <a:pt x="272415" y="60982"/>
                    <a:pt x="272415" y="13620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439E8123-138A-45B5-B594-FC9DE952218D}"/>
                </a:ext>
              </a:extLst>
            </p:cNvPr>
            <p:cNvSpPr/>
            <p:nvPr/>
          </p:nvSpPr>
          <p:spPr>
            <a:xfrm>
              <a:off x="6057109" y="3514959"/>
              <a:ext cx="114673" cy="419250"/>
            </a:xfrm>
            <a:custGeom>
              <a:avLst/>
              <a:gdLst>
                <a:gd name="connsiteX0" fmla="*/ 2857 w 114673"/>
                <a:gd name="connsiteY0" fmla="*/ 222083 h 419250"/>
                <a:gd name="connsiteX1" fmla="*/ 57150 w 114673"/>
                <a:gd name="connsiteY1" fmla="*/ 190651 h 419250"/>
                <a:gd name="connsiteX2" fmla="*/ 55245 w 114673"/>
                <a:gd name="connsiteY2" fmla="*/ 42061 h 419250"/>
                <a:gd name="connsiteX3" fmla="*/ 55245 w 114673"/>
                <a:gd name="connsiteY3" fmla="*/ 13486 h 419250"/>
                <a:gd name="connsiteX4" fmla="*/ 57150 w 114673"/>
                <a:gd name="connsiteY4" fmla="*/ 7771 h 419250"/>
                <a:gd name="connsiteX5" fmla="*/ 75247 w 114673"/>
                <a:gd name="connsiteY5" fmla="*/ 1103 h 419250"/>
                <a:gd name="connsiteX6" fmla="*/ 80963 w 114673"/>
                <a:gd name="connsiteY6" fmla="*/ 3008 h 419250"/>
                <a:gd name="connsiteX7" fmla="*/ 95250 w 114673"/>
                <a:gd name="connsiteY7" fmla="*/ 20153 h 419250"/>
                <a:gd name="connsiteX8" fmla="*/ 114300 w 114673"/>
                <a:gd name="connsiteY8" fmla="*/ 218273 h 419250"/>
                <a:gd name="connsiteX9" fmla="*/ 112395 w 114673"/>
                <a:gd name="connsiteY9" fmla="*/ 234466 h 419250"/>
                <a:gd name="connsiteX10" fmla="*/ 110490 w 114673"/>
                <a:gd name="connsiteY10" fmla="*/ 242086 h 419250"/>
                <a:gd name="connsiteX11" fmla="*/ 101917 w 114673"/>
                <a:gd name="connsiteY11" fmla="*/ 255421 h 419250"/>
                <a:gd name="connsiteX12" fmla="*/ 13335 w 114673"/>
                <a:gd name="connsiteY12" fmla="*/ 356386 h 419250"/>
                <a:gd name="connsiteX13" fmla="*/ 3810 w 114673"/>
                <a:gd name="connsiteY13" fmla="*/ 376388 h 419250"/>
                <a:gd name="connsiteX14" fmla="*/ 0 w 114673"/>
                <a:gd name="connsiteY14" fmla="*/ 419251 h 41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673" h="419250">
                  <a:moveTo>
                    <a:pt x="2857" y="222083"/>
                  </a:moveTo>
                  <a:lnTo>
                    <a:pt x="57150" y="190651"/>
                  </a:lnTo>
                  <a:lnTo>
                    <a:pt x="55245" y="42061"/>
                  </a:lnTo>
                  <a:lnTo>
                    <a:pt x="55245" y="13486"/>
                  </a:lnTo>
                  <a:cubicBezTo>
                    <a:pt x="55245" y="11581"/>
                    <a:pt x="55245" y="9676"/>
                    <a:pt x="57150" y="7771"/>
                  </a:cubicBezTo>
                  <a:cubicBezTo>
                    <a:pt x="60960" y="1103"/>
                    <a:pt x="68580" y="-1754"/>
                    <a:pt x="75247" y="1103"/>
                  </a:cubicBezTo>
                  <a:lnTo>
                    <a:pt x="80963" y="3008"/>
                  </a:lnTo>
                  <a:cubicBezTo>
                    <a:pt x="88582" y="5866"/>
                    <a:pt x="94297" y="12533"/>
                    <a:pt x="95250" y="20153"/>
                  </a:cubicBezTo>
                  <a:lnTo>
                    <a:pt x="114300" y="218273"/>
                  </a:lnTo>
                  <a:cubicBezTo>
                    <a:pt x="115252" y="223988"/>
                    <a:pt x="114300" y="229703"/>
                    <a:pt x="112395" y="234466"/>
                  </a:cubicBezTo>
                  <a:lnTo>
                    <a:pt x="110490" y="242086"/>
                  </a:lnTo>
                  <a:cubicBezTo>
                    <a:pt x="109538" y="246848"/>
                    <a:pt x="105727" y="251611"/>
                    <a:pt x="101917" y="255421"/>
                  </a:cubicBezTo>
                  <a:lnTo>
                    <a:pt x="13335" y="356386"/>
                  </a:lnTo>
                  <a:cubicBezTo>
                    <a:pt x="7620" y="361148"/>
                    <a:pt x="3810" y="368768"/>
                    <a:pt x="3810" y="376388"/>
                  </a:cubicBezTo>
                  <a:lnTo>
                    <a:pt x="0" y="419251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7E1522FA-EF2E-4CCC-8F55-2134305FE41F}"/>
                </a:ext>
              </a:extLst>
            </p:cNvPr>
            <p:cNvSpPr/>
            <p:nvPr/>
          </p:nvSpPr>
          <p:spPr>
            <a:xfrm>
              <a:off x="5934236" y="3628338"/>
              <a:ext cx="173391" cy="305871"/>
            </a:xfrm>
            <a:custGeom>
              <a:avLst/>
              <a:gdLst>
                <a:gd name="connsiteX0" fmla="*/ 0 w 173391"/>
                <a:gd name="connsiteY0" fmla="*/ 305872 h 305871"/>
                <a:gd name="connsiteX1" fmla="*/ 952 w 173391"/>
                <a:gd name="connsiteY1" fmla="*/ 179189 h 305871"/>
                <a:gd name="connsiteX2" fmla="*/ 6667 w 173391"/>
                <a:gd name="connsiteY2" fmla="*/ 166807 h 305871"/>
                <a:gd name="connsiteX3" fmla="*/ 134302 w 173391"/>
                <a:gd name="connsiteY3" fmla="*/ 11549 h 305871"/>
                <a:gd name="connsiteX4" fmla="*/ 139065 w 173391"/>
                <a:gd name="connsiteY4" fmla="*/ 5834 h 305871"/>
                <a:gd name="connsiteX5" fmla="*/ 159067 w 173391"/>
                <a:gd name="connsiteY5" fmla="*/ 2977 h 305871"/>
                <a:gd name="connsiteX6" fmla="*/ 166688 w 173391"/>
                <a:gd name="connsiteY6" fmla="*/ 8692 h 305871"/>
                <a:gd name="connsiteX7" fmla="*/ 171450 w 173391"/>
                <a:gd name="connsiteY7" fmla="*/ 30599 h 305871"/>
                <a:gd name="connsiteX8" fmla="*/ 125730 w 173391"/>
                <a:gd name="connsiteY8" fmla="*/ 109657 h 305871"/>
                <a:gd name="connsiteX9" fmla="*/ 105727 w 173391"/>
                <a:gd name="connsiteY9" fmla="*/ 140137 h 305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3391" h="305871">
                  <a:moveTo>
                    <a:pt x="0" y="305872"/>
                  </a:moveTo>
                  <a:lnTo>
                    <a:pt x="952" y="179189"/>
                  </a:lnTo>
                  <a:cubicBezTo>
                    <a:pt x="1905" y="174427"/>
                    <a:pt x="3810" y="170617"/>
                    <a:pt x="6667" y="166807"/>
                  </a:cubicBezTo>
                  <a:lnTo>
                    <a:pt x="134302" y="11549"/>
                  </a:lnTo>
                  <a:lnTo>
                    <a:pt x="139065" y="5834"/>
                  </a:lnTo>
                  <a:cubicBezTo>
                    <a:pt x="143827" y="-833"/>
                    <a:pt x="152400" y="-1786"/>
                    <a:pt x="159067" y="2977"/>
                  </a:cubicBezTo>
                  <a:lnTo>
                    <a:pt x="166688" y="8692"/>
                  </a:lnTo>
                  <a:cubicBezTo>
                    <a:pt x="173355" y="13454"/>
                    <a:pt x="175260" y="22979"/>
                    <a:pt x="171450" y="30599"/>
                  </a:cubicBezTo>
                  <a:lnTo>
                    <a:pt x="125730" y="109657"/>
                  </a:lnTo>
                  <a:lnTo>
                    <a:pt x="105727" y="14013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B3031C1-6726-431C-B6B8-DA59314CB5AE}"/>
                </a:ext>
              </a:extLst>
            </p:cNvPr>
            <p:cNvSpPr/>
            <p:nvPr/>
          </p:nvSpPr>
          <p:spPr>
            <a:xfrm>
              <a:off x="6068539" y="3553018"/>
              <a:ext cx="42862" cy="86869"/>
            </a:xfrm>
            <a:custGeom>
              <a:avLst/>
              <a:gdLst>
                <a:gd name="connsiteX0" fmla="*/ 0 w 42862"/>
                <a:gd name="connsiteY0" fmla="*/ 86869 h 86869"/>
                <a:gd name="connsiteX1" fmla="*/ 11430 w 42862"/>
                <a:gd name="connsiteY1" fmla="*/ 14479 h 86869"/>
                <a:gd name="connsiteX2" fmla="*/ 17145 w 42862"/>
                <a:gd name="connsiteY2" fmla="*/ 4954 h 86869"/>
                <a:gd name="connsiteX3" fmla="*/ 17145 w 42862"/>
                <a:gd name="connsiteY3" fmla="*/ 4954 h 86869"/>
                <a:gd name="connsiteX4" fmla="*/ 40958 w 42862"/>
                <a:gd name="connsiteY4" fmla="*/ 3049 h 86869"/>
                <a:gd name="connsiteX5" fmla="*/ 42863 w 42862"/>
                <a:gd name="connsiteY5" fmla="*/ 4002 h 8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862" h="86869">
                  <a:moveTo>
                    <a:pt x="0" y="86869"/>
                  </a:moveTo>
                  <a:lnTo>
                    <a:pt x="11430" y="14479"/>
                  </a:lnTo>
                  <a:cubicBezTo>
                    <a:pt x="12383" y="10669"/>
                    <a:pt x="14288" y="7812"/>
                    <a:pt x="17145" y="4954"/>
                  </a:cubicBezTo>
                  <a:lnTo>
                    <a:pt x="17145" y="4954"/>
                  </a:lnTo>
                  <a:cubicBezTo>
                    <a:pt x="23813" y="-761"/>
                    <a:pt x="33338" y="-1713"/>
                    <a:pt x="40958" y="3049"/>
                  </a:cubicBezTo>
                  <a:lnTo>
                    <a:pt x="42863" y="400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DEB2E9A1-1EF3-4C41-AD50-F86A4296D26C}"/>
                </a:ext>
              </a:extLst>
            </p:cNvPr>
            <p:cNvSpPr/>
            <p:nvPr/>
          </p:nvSpPr>
          <p:spPr>
            <a:xfrm>
              <a:off x="5912329" y="3933257"/>
              <a:ext cx="156210" cy="51435"/>
            </a:xfrm>
            <a:custGeom>
              <a:avLst/>
              <a:gdLst>
                <a:gd name="connsiteX0" fmla="*/ 0 w 156210"/>
                <a:gd name="connsiteY0" fmla="*/ 0 h 51435"/>
                <a:gd name="connsiteX1" fmla="*/ 156210 w 156210"/>
                <a:gd name="connsiteY1" fmla="*/ 0 h 51435"/>
                <a:gd name="connsiteX2" fmla="*/ 156210 w 156210"/>
                <a:gd name="connsiteY2" fmla="*/ 51435 h 51435"/>
                <a:gd name="connsiteX3" fmla="*/ 0 w 156210"/>
                <a:gd name="connsiteY3" fmla="*/ 5143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210" h="51435">
                  <a:moveTo>
                    <a:pt x="0" y="0"/>
                  </a:moveTo>
                  <a:lnTo>
                    <a:pt x="156210" y="0"/>
                  </a:lnTo>
                  <a:lnTo>
                    <a:pt x="156210" y="51435"/>
                  </a:lnTo>
                  <a:lnTo>
                    <a:pt x="0" y="5143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1FA6BAF9-72A2-45CC-BDB6-82F7259B1943}"/>
                </a:ext>
              </a:extLst>
            </p:cNvPr>
            <p:cNvSpPr/>
            <p:nvPr/>
          </p:nvSpPr>
          <p:spPr>
            <a:xfrm>
              <a:off x="6064729" y="3985645"/>
              <a:ext cx="9525" cy="36194"/>
            </a:xfrm>
            <a:custGeom>
              <a:avLst/>
              <a:gdLst>
                <a:gd name="connsiteX0" fmla="*/ 0 w 9525"/>
                <a:gd name="connsiteY0" fmla="*/ 0 h 36194"/>
                <a:gd name="connsiteX1" fmla="*/ 0 w 9525"/>
                <a:gd name="connsiteY1" fmla="*/ 36195 h 3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6194">
                  <a:moveTo>
                    <a:pt x="0" y="0"/>
                  </a:moveTo>
                  <a:lnTo>
                    <a:pt x="0" y="3619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986F00A5-8C63-43AD-B0AB-13CBA443DB7C}"/>
                </a:ext>
              </a:extLst>
            </p:cNvPr>
            <p:cNvSpPr/>
            <p:nvPr/>
          </p:nvSpPr>
          <p:spPr>
            <a:xfrm>
              <a:off x="5923759" y="3985645"/>
              <a:ext cx="9525" cy="36194"/>
            </a:xfrm>
            <a:custGeom>
              <a:avLst/>
              <a:gdLst>
                <a:gd name="connsiteX0" fmla="*/ 0 w 9525"/>
                <a:gd name="connsiteY0" fmla="*/ 0 h 36194"/>
                <a:gd name="connsiteX1" fmla="*/ 0 w 9525"/>
                <a:gd name="connsiteY1" fmla="*/ 36195 h 3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6194">
                  <a:moveTo>
                    <a:pt x="0" y="0"/>
                  </a:moveTo>
                  <a:lnTo>
                    <a:pt x="0" y="3619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3030B1D5-7171-4C63-90CF-E07D0E25BBC8}"/>
                </a:ext>
              </a:extLst>
            </p:cNvPr>
            <p:cNvSpPr/>
            <p:nvPr/>
          </p:nvSpPr>
          <p:spPr>
            <a:xfrm>
              <a:off x="5622395" y="3514959"/>
              <a:ext cx="115626" cy="419250"/>
            </a:xfrm>
            <a:custGeom>
              <a:avLst/>
              <a:gdLst>
                <a:gd name="connsiteX0" fmla="*/ 111816 w 115626"/>
                <a:gd name="connsiteY0" fmla="*/ 222083 h 419250"/>
                <a:gd name="connsiteX1" fmla="*/ 57524 w 115626"/>
                <a:gd name="connsiteY1" fmla="*/ 190651 h 419250"/>
                <a:gd name="connsiteX2" fmla="*/ 59429 w 115626"/>
                <a:gd name="connsiteY2" fmla="*/ 42061 h 419250"/>
                <a:gd name="connsiteX3" fmla="*/ 59429 w 115626"/>
                <a:gd name="connsiteY3" fmla="*/ 13486 h 419250"/>
                <a:gd name="connsiteX4" fmla="*/ 57524 w 115626"/>
                <a:gd name="connsiteY4" fmla="*/ 7771 h 419250"/>
                <a:gd name="connsiteX5" fmla="*/ 39426 w 115626"/>
                <a:gd name="connsiteY5" fmla="*/ 1103 h 419250"/>
                <a:gd name="connsiteX6" fmla="*/ 33711 w 115626"/>
                <a:gd name="connsiteY6" fmla="*/ 3008 h 419250"/>
                <a:gd name="connsiteX7" fmla="*/ 20376 w 115626"/>
                <a:gd name="connsiteY7" fmla="*/ 20153 h 419250"/>
                <a:gd name="connsiteX8" fmla="*/ 374 w 115626"/>
                <a:gd name="connsiteY8" fmla="*/ 217321 h 419250"/>
                <a:gd name="connsiteX9" fmla="*/ 2279 w 115626"/>
                <a:gd name="connsiteY9" fmla="*/ 233513 h 419250"/>
                <a:gd name="connsiteX10" fmla="*/ 4184 w 115626"/>
                <a:gd name="connsiteY10" fmla="*/ 241133 h 419250"/>
                <a:gd name="connsiteX11" fmla="*/ 12756 w 115626"/>
                <a:gd name="connsiteY11" fmla="*/ 254468 h 419250"/>
                <a:gd name="connsiteX12" fmla="*/ 101339 w 115626"/>
                <a:gd name="connsiteY12" fmla="*/ 356386 h 419250"/>
                <a:gd name="connsiteX13" fmla="*/ 111816 w 115626"/>
                <a:gd name="connsiteY13" fmla="*/ 376388 h 419250"/>
                <a:gd name="connsiteX14" fmla="*/ 115626 w 115626"/>
                <a:gd name="connsiteY14" fmla="*/ 419251 h 41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5626" h="419250">
                  <a:moveTo>
                    <a:pt x="111816" y="222083"/>
                  </a:moveTo>
                  <a:lnTo>
                    <a:pt x="57524" y="190651"/>
                  </a:lnTo>
                  <a:lnTo>
                    <a:pt x="59429" y="42061"/>
                  </a:lnTo>
                  <a:lnTo>
                    <a:pt x="59429" y="13486"/>
                  </a:lnTo>
                  <a:cubicBezTo>
                    <a:pt x="59429" y="11581"/>
                    <a:pt x="58476" y="9676"/>
                    <a:pt x="57524" y="7771"/>
                  </a:cubicBezTo>
                  <a:cubicBezTo>
                    <a:pt x="53714" y="1103"/>
                    <a:pt x="46094" y="-1754"/>
                    <a:pt x="39426" y="1103"/>
                  </a:cubicBezTo>
                  <a:lnTo>
                    <a:pt x="33711" y="3008"/>
                  </a:lnTo>
                  <a:cubicBezTo>
                    <a:pt x="26091" y="5866"/>
                    <a:pt x="20376" y="12533"/>
                    <a:pt x="20376" y="20153"/>
                  </a:cubicBezTo>
                  <a:lnTo>
                    <a:pt x="374" y="217321"/>
                  </a:lnTo>
                  <a:cubicBezTo>
                    <a:pt x="-579" y="223036"/>
                    <a:pt x="374" y="228751"/>
                    <a:pt x="2279" y="233513"/>
                  </a:cubicBezTo>
                  <a:lnTo>
                    <a:pt x="4184" y="241133"/>
                  </a:lnTo>
                  <a:cubicBezTo>
                    <a:pt x="5136" y="245896"/>
                    <a:pt x="7994" y="250658"/>
                    <a:pt x="12756" y="254468"/>
                  </a:cubicBezTo>
                  <a:lnTo>
                    <a:pt x="101339" y="356386"/>
                  </a:lnTo>
                  <a:cubicBezTo>
                    <a:pt x="107054" y="361148"/>
                    <a:pt x="110864" y="368768"/>
                    <a:pt x="111816" y="376388"/>
                  </a:cubicBezTo>
                  <a:lnTo>
                    <a:pt x="115626" y="419251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0EEA3EEA-3ECC-461C-88BB-70825279CE79}"/>
                </a:ext>
              </a:extLst>
            </p:cNvPr>
            <p:cNvSpPr/>
            <p:nvPr/>
          </p:nvSpPr>
          <p:spPr>
            <a:xfrm>
              <a:off x="5686549" y="3627385"/>
              <a:ext cx="172439" cy="306824"/>
            </a:xfrm>
            <a:custGeom>
              <a:avLst/>
              <a:gdLst>
                <a:gd name="connsiteX0" fmla="*/ 172439 w 172439"/>
                <a:gd name="connsiteY0" fmla="*/ 306824 h 306824"/>
                <a:gd name="connsiteX1" fmla="*/ 171487 w 172439"/>
                <a:gd name="connsiteY1" fmla="*/ 180142 h 306824"/>
                <a:gd name="connsiteX2" fmla="*/ 165772 w 172439"/>
                <a:gd name="connsiteY2" fmla="*/ 167759 h 306824"/>
                <a:gd name="connsiteX3" fmla="*/ 39089 w 172439"/>
                <a:gd name="connsiteY3" fmla="*/ 11549 h 306824"/>
                <a:gd name="connsiteX4" fmla="*/ 34327 w 172439"/>
                <a:gd name="connsiteY4" fmla="*/ 5834 h 306824"/>
                <a:gd name="connsiteX5" fmla="*/ 14324 w 172439"/>
                <a:gd name="connsiteY5" fmla="*/ 2977 h 306824"/>
                <a:gd name="connsiteX6" fmla="*/ 6704 w 172439"/>
                <a:gd name="connsiteY6" fmla="*/ 8692 h 306824"/>
                <a:gd name="connsiteX7" fmla="*/ 1942 w 172439"/>
                <a:gd name="connsiteY7" fmla="*/ 30599 h 306824"/>
                <a:gd name="connsiteX8" fmla="*/ 47662 w 172439"/>
                <a:gd name="connsiteY8" fmla="*/ 109657 h 306824"/>
                <a:gd name="connsiteX9" fmla="*/ 67664 w 172439"/>
                <a:gd name="connsiteY9" fmla="*/ 140137 h 306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2439" h="306824">
                  <a:moveTo>
                    <a:pt x="172439" y="306824"/>
                  </a:moveTo>
                  <a:lnTo>
                    <a:pt x="171487" y="180142"/>
                  </a:lnTo>
                  <a:cubicBezTo>
                    <a:pt x="170534" y="175379"/>
                    <a:pt x="168629" y="171569"/>
                    <a:pt x="165772" y="167759"/>
                  </a:cubicBezTo>
                  <a:lnTo>
                    <a:pt x="39089" y="11549"/>
                  </a:lnTo>
                  <a:lnTo>
                    <a:pt x="34327" y="5834"/>
                  </a:lnTo>
                  <a:cubicBezTo>
                    <a:pt x="29564" y="-833"/>
                    <a:pt x="20039" y="-1786"/>
                    <a:pt x="14324" y="2977"/>
                  </a:cubicBezTo>
                  <a:lnTo>
                    <a:pt x="6704" y="8692"/>
                  </a:lnTo>
                  <a:cubicBezTo>
                    <a:pt x="37" y="13454"/>
                    <a:pt x="-1868" y="22979"/>
                    <a:pt x="1942" y="30599"/>
                  </a:cubicBezTo>
                  <a:lnTo>
                    <a:pt x="47662" y="109657"/>
                  </a:lnTo>
                  <a:lnTo>
                    <a:pt x="67664" y="14013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753CA05E-B7AB-4D9E-82CA-1D0BB94A89AA}"/>
                </a:ext>
              </a:extLst>
            </p:cNvPr>
            <p:cNvSpPr/>
            <p:nvPr/>
          </p:nvSpPr>
          <p:spPr>
            <a:xfrm>
              <a:off x="5681824" y="3553412"/>
              <a:ext cx="43814" cy="86475"/>
            </a:xfrm>
            <a:custGeom>
              <a:avLst/>
              <a:gdLst>
                <a:gd name="connsiteX0" fmla="*/ 43815 w 43814"/>
                <a:gd name="connsiteY0" fmla="*/ 86475 h 86475"/>
                <a:gd name="connsiteX1" fmla="*/ 31432 w 43814"/>
                <a:gd name="connsiteY1" fmla="*/ 14085 h 86475"/>
                <a:gd name="connsiteX2" fmla="*/ 25717 w 43814"/>
                <a:gd name="connsiteY2" fmla="*/ 4560 h 86475"/>
                <a:gd name="connsiteX3" fmla="*/ 25717 w 43814"/>
                <a:gd name="connsiteY3" fmla="*/ 4560 h 86475"/>
                <a:gd name="connsiteX4" fmla="*/ 1905 w 43814"/>
                <a:gd name="connsiteY4" fmla="*/ 2655 h 86475"/>
                <a:gd name="connsiteX5" fmla="*/ 0 w 43814"/>
                <a:gd name="connsiteY5" fmla="*/ 3608 h 86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814" h="86475">
                  <a:moveTo>
                    <a:pt x="43815" y="86475"/>
                  </a:moveTo>
                  <a:lnTo>
                    <a:pt x="31432" y="14085"/>
                  </a:lnTo>
                  <a:cubicBezTo>
                    <a:pt x="30480" y="10275"/>
                    <a:pt x="28575" y="7418"/>
                    <a:pt x="25717" y="4560"/>
                  </a:cubicBezTo>
                  <a:lnTo>
                    <a:pt x="25717" y="4560"/>
                  </a:lnTo>
                  <a:cubicBezTo>
                    <a:pt x="19050" y="-1155"/>
                    <a:pt x="9525" y="-1155"/>
                    <a:pt x="1905" y="2655"/>
                  </a:cubicBezTo>
                  <a:lnTo>
                    <a:pt x="0" y="360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784BD3EF-74A2-4367-8495-1EEB8212C997}"/>
                </a:ext>
              </a:extLst>
            </p:cNvPr>
            <p:cNvSpPr/>
            <p:nvPr/>
          </p:nvSpPr>
          <p:spPr>
            <a:xfrm>
              <a:off x="5724686" y="3934210"/>
              <a:ext cx="156210" cy="51435"/>
            </a:xfrm>
            <a:custGeom>
              <a:avLst/>
              <a:gdLst>
                <a:gd name="connsiteX0" fmla="*/ 0 w 156210"/>
                <a:gd name="connsiteY0" fmla="*/ 0 h 51435"/>
                <a:gd name="connsiteX1" fmla="*/ 156210 w 156210"/>
                <a:gd name="connsiteY1" fmla="*/ 0 h 51435"/>
                <a:gd name="connsiteX2" fmla="*/ 156210 w 156210"/>
                <a:gd name="connsiteY2" fmla="*/ 51435 h 51435"/>
                <a:gd name="connsiteX3" fmla="*/ 0 w 156210"/>
                <a:gd name="connsiteY3" fmla="*/ 5143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210" h="51435">
                  <a:moveTo>
                    <a:pt x="0" y="0"/>
                  </a:moveTo>
                  <a:lnTo>
                    <a:pt x="156210" y="0"/>
                  </a:lnTo>
                  <a:lnTo>
                    <a:pt x="156210" y="51435"/>
                  </a:lnTo>
                  <a:lnTo>
                    <a:pt x="0" y="5143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0CB87EAD-9758-42DD-A748-1E786A21121D}"/>
                </a:ext>
              </a:extLst>
            </p:cNvPr>
            <p:cNvSpPr/>
            <p:nvPr/>
          </p:nvSpPr>
          <p:spPr>
            <a:xfrm>
              <a:off x="5729449" y="3985645"/>
              <a:ext cx="9525" cy="36194"/>
            </a:xfrm>
            <a:custGeom>
              <a:avLst/>
              <a:gdLst>
                <a:gd name="connsiteX0" fmla="*/ 0 w 9525"/>
                <a:gd name="connsiteY0" fmla="*/ 0 h 36194"/>
                <a:gd name="connsiteX1" fmla="*/ 0 w 9525"/>
                <a:gd name="connsiteY1" fmla="*/ 36195 h 3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6194">
                  <a:moveTo>
                    <a:pt x="0" y="0"/>
                  </a:moveTo>
                  <a:lnTo>
                    <a:pt x="0" y="3619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091656EC-1064-497F-B195-895EA9F62534}"/>
                </a:ext>
              </a:extLst>
            </p:cNvPr>
            <p:cNvSpPr/>
            <p:nvPr/>
          </p:nvSpPr>
          <p:spPr>
            <a:xfrm>
              <a:off x="5870419" y="3985645"/>
              <a:ext cx="9525" cy="36194"/>
            </a:xfrm>
            <a:custGeom>
              <a:avLst/>
              <a:gdLst>
                <a:gd name="connsiteX0" fmla="*/ 0 w 9525"/>
                <a:gd name="connsiteY0" fmla="*/ 0 h 36194"/>
                <a:gd name="connsiteX1" fmla="*/ 0 w 9525"/>
                <a:gd name="connsiteY1" fmla="*/ 36195 h 3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6194">
                  <a:moveTo>
                    <a:pt x="0" y="0"/>
                  </a:moveTo>
                  <a:lnTo>
                    <a:pt x="0" y="3619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7" name="Graphic 85">
            <a:extLst>
              <a:ext uri="{FF2B5EF4-FFF2-40B4-BE49-F238E27FC236}">
                <a16:creationId xmlns:a16="http://schemas.microsoft.com/office/drawing/2014/main" id="{57BCA0D9-4512-4418-B8A9-3A1C4150BC6E}"/>
              </a:ext>
            </a:extLst>
          </p:cNvPr>
          <p:cNvGrpSpPr/>
          <p:nvPr/>
        </p:nvGrpSpPr>
        <p:grpSpPr>
          <a:xfrm>
            <a:off x="7767222" y="3371282"/>
            <a:ext cx="595190" cy="662362"/>
            <a:chOff x="7767222" y="3371282"/>
            <a:chExt cx="595190" cy="662362"/>
          </a:xfrm>
          <a:noFill/>
        </p:grpSpPr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87DC04CC-1B20-483A-BB23-E964D6B11500}"/>
                </a:ext>
              </a:extLst>
            </p:cNvPr>
            <p:cNvSpPr/>
            <p:nvPr/>
          </p:nvSpPr>
          <p:spPr>
            <a:xfrm>
              <a:off x="7887237" y="3371282"/>
              <a:ext cx="377190" cy="377189"/>
            </a:xfrm>
            <a:custGeom>
              <a:avLst/>
              <a:gdLst>
                <a:gd name="connsiteX0" fmla="*/ 377190 w 377190"/>
                <a:gd name="connsiteY0" fmla="*/ 188595 h 377189"/>
                <a:gd name="connsiteX1" fmla="*/ 188595 w 377190"/>
                <a:gd name="connsiteY1" fmla="*/ 377190 h 377189"/>
                <a:gd name="connsiteX2" fmla="*/ 0 w 377190"/>
                <a:gd name="connsiteY2" fmla="*/ 188595 h 377189"/>
                <a:gd name="connsiteX3" fmla="*/ 188595 w 377190"/>
                <a:gd name="connsiteY3" fmla="*/ 0 h 377189"/>
                <a:gd name="connsiteX4" fmla="*/ 377190 w 377190"/>
                <a:gd name="connsiteY4" fmla="*/ 188595 h 377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7190" h="377189">
                  <a:moveTo>
                    <a:pt x="377190" y="188595"/>
                  </a:moveTo>
                  <a:cubicBezTo>
                    <a:pt x="377190" y="292753"/>
                    <a:pt x="292753" y="377190"/>
                    <a:pt x="188595" y="377190"/>
                  </a:cubicBezTo>
                  <a:cubicBezTo>
                    <a:pt x="84437" y="377190"/>
                    <a:pt x="0" y="292753"/>
                    <a:pt x="0" y="188595"/>
                  </a:cubicBezTo>
                  <a:cubicBezTo>
                    <a:pt x="0" y="84437"/>
                    <a:pt x="84437" y="0"/>
                    <a:pt x="188595" y="0"/>
                  </a:cubicBezTo>
                  <a:cubicBezTo>
                    <a:pt x="292753" y="0"/>
                    <a:pt x="377190" y="84437"/>
                    <a:pt x="377190" y="18859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25716D55-ED7B-4B20-A7B6-5E7AAA0A22FF}"/>
                </a:ext>
              </a:extLst>
            </p:cNvPr>
            <p:cNvSpPr/>
            <p:nvPr/>
          </p:nvSpPr>
          <p:spPr>
            <a:xfrm>
              <a:off x="7929147" y="3397952"/>
              <a:ext cx="58660" cy="280035"/>
            </a:xfrm>
            <a:custGeom>
              <a:avLst/>
              <a:gdLst>
                <a:gd name="connsiteX0" fmla="*/ 50482 w 58660"/>
                <a:gd name="connsiteY0" fmla="*/ 0 h 280035"/>
                <a:gd name="connsiteX1" fmla="*/ 40005 w 58660"/>
                <a:gd name="connsiteY1" fmla="*/ 40957 h 280035"/>
                <a:gd name="connsiteX2" fmla="*/ 58102 w 58660"/>
                <a:gd name="connsiteY2" fmla="*/ 100965 h 280035"/>
                <a:gd name="connsiteX3" fmla="*/ 35243 w 58660"/>
                <a:gd name="connsiteY3" fmla="*/ 170498 h 280035"/>
                <a:gd name="connsiteX4" fmla="*/ 3810 w 58660"/>
                <a:gd name="connsiteY4" fmla="*/ 230505 h 280035"/>
                <a:gd name="connsiteX5" fmla="*/ 0 w 58660"/>
                <a:gd name="connsiteY5" fmla="*/ 280035 h 28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660" h="280035">
                  <a:moveTo>
                    <a:pt x="50482" y="0"/>
                  </a:moveTo>
                  <a:cubicBezTo>
                    <a:pt x="50482" y="0"/>
                    <a:pt x="24765" y="11430"/>
                    <a:pt x="40005" y="40957"/>
                  </a:cubicBezTo>
                  <a:cubicBezTo>
                    <a:pt x="49530" y="60007"/>
                    <a:pt x="55245" y="80010"/>
                    <a:pt x="58102" y="100965"/>
                  </a:cubicBezTo>
                  <a:cubicBezTo>
                    <a:pt x="60007" y="111443"/>
                    <a:pt x="58102" y="150495"/>
                    <a:pt x="35243" y="170498"/>
                  </a:cubicBezTo>
                  <a:cubicBezTo>
                    <a:pt x="12382" y="190500"/>
                    <a:pt x="3810" y="230505"/>
                    <a:pt x="3810" y="230505"/>
                  </a:cubicBezTo>
                  <a:lnTo>
                    <a:pt x="0" y="28003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D72B3D8E-2C93-4C20-91AD-EB7A2538A660}"/>
                </a:ext>
              </a:extLst>
            </p:cNvPr>
            <p:cNvSpPr/>
            <p:nvPr/>
          </p:nvSpPr>
          <p:spPr>
            <a:xfrm>
              <a:off x="8076784" y="3444625"/>
              <a:ext cx="153352" cy="222884"/>
            </a:xfrm>
            <a:custGeom>
              <a:avLst/>
              <a:gdLst>
                <a:gd name="connsiteX0" fmla="*/ 147637 w 153352"/>
                <a:gd name="connsiteY0" fmla="*/ 0 h 222884"/>
                <a:gd name="connsiteX1" fmla="*/ 51435 w 153352"/>
                <a:gd name="connsiteY1" fmla="*/ 19050 h 222884"/>
                <a:gd name="connsiteX2" fmla="*/ 0 w 153352"/>
                <a:gd name="connsiteY2" fmla="*/ 55245 h 222884"/>
                <a:gd name="connsiteX3" fmla="*/ 16193 w 153352"/>
                <a:gd name="connsiteY3" fmla="*/ 89535 h 222884"/>
                <a:gd name="connsiteX4" fmla="*/ 61912 w 153352"/>
                <a:gd name="connsiteY4" fmla="*/ 97155 h 222884"/>
                <a:gd name="connsiteX5" fmla="*/ 107632 w 153352"/>
                <a:gd name="connsiteY5" fmla="*/ 116205 h 222884"/>
                <a:gd name="connsiteX6" fmla="*/ 129540 w 153352"/>
                <a:gd name="connsiteY6" fmla="*/ 163830 h 222884"/>
                <a:gd name="connsiteX7" fmla="*/ 153353 w 153352"/>
                <a:gd name="connsiteY7" fmla="*/ 222885 h 222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3352" h="222884">
                  <a:moveTo>
                    <a:pt x="147637" y="0"/>
                  </a:moveTo>
                  <a:cubicBezTo>
                    <a:pt x="147637" y="0"/>
                    <a:pt x="85725" y="3810"/>
                    <a:pt x="51435" y="19050"/>
                  </a:cubicBezTo>
                  <a:cubicBezTo>
                    <a:pt x="31432" y="26670"/>
                    <a:pt x="14287" y="39052"/>
                    <a:pt x="0" y="55245"/>
                  </a:cubicBezTo>
                  <a:cubicBezTo>
                    <a:pt x="0" y="55245"/>
                    <a:pt x="8572" y="89535"/>
                    <a:pt x="16193" y="89535"/>
                  </a:cubicBezTo>
                  <a:cubicBezTo>
                    <a:pt x="23812" y="89535"/>
                    <a:pt x="57150" y="91440"/>
                    <a:pt x="61912" y="97155"/>
                  </a:cubicBezTo>
                  <a:cubicBezTo>
                    <a:pt x="66675" y="102870"/>
                    <a:pt x="102870" y="105727"/>
                    <a:pt x="107632" y="116205"/>
                  </a:cubicBezTo>
                  <a:cubicBezTo>
                    <a:pt x="112395" y="126682"/>
                    <a:pt x="129540" y="146685"/>
                    <a:pt x="129540" y="163830"/>
                  </a:cubicBezTo>
                  <a:cubicBezTo>
                    <a:pt x="129540" y="180975"/>
                    <a:pt x="153353" y="222885"/>
                    <a:pt x="153353" y="22288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E0531B78-4937-435A-BA5E-EE30AF350BAD}"/>
                </a:ext>
              </a:extLst>
            </p:cNvPr>
            <p:cNvSpPr/>
            <p:nvPr/>
          </p:nvSpPr>
          <p:spPr>
            <a:xfrm>
              <a:off x="8047237" y="3575061"/>
              <a:ext cx="122891" cy="167695"/>
            </a:xfrm>
            <a:custGeom>
              <a:avLst/>
              <a:gdLst>
                <a:gd name="connsiteX0" fmla="*/ 40024 w 122891"/>
                <a:gd name="connsiteY0" fmla="*/ 167696 h 167695"/>
                <a:gd name="connsiteX1" fmla="*/ 40024 w 122891"/>
                <a:gd name="connsiteY1" fmla="*/ 149598 h 167695"/>
                <a:gd name="connsiteX2" fmla="*/ 20022 w 122891"/>
                <a:gd name="connsiteY2" fmla="*/ 104831 h 167695"/>
                <a:gd name="connsiteX3" fmla="*/ 972 w 122891"/>
                <a:gd name="connsiteY3" fmla="*/ 60063 h 167695"/>
                <a:gd name="connsiteX4" fmla="*/ 10497 w 122891"/>
                <a:gd name="connsiteY4" fmla="*/ 25773 h 167695"/>
                <a:gd name="connsiteX5" fmla="*/ 40024 w 122891"/>
                <a:gd name="connsiteY5" fmla="*/ 1008 h 167695"/>
                <a:gd name="connsiteX6" fmla="*/ 80982 w 122891"/>
                <a:gd name="connsiteY6" fmla="*/ 1008 h 167695"/>
                <a:gd name="connsiteX7" fmla="*/ 106699 w 122891"/>
                <a:gd name="connsiteY7" fmla="*/ 15296 h 167695"/>
                <a:gd name="connsiteX8" fmla="*/ 116224 w 122891"/>
                <a:gd name="connsiteY8" fmla="*/ 72446 h 167695"/>
                <a:gd name="connsiteX9" fmla="*/ 108604 w 122891"/>
                <a:gd name="connsiteY9" fmla="*/ 94353 h 167695"/>
                <a:gd name="connsiteX10" fmla="*/ 122892 w 122891"/>
                <a:gd name="connsiteY10" fmla="*/ 147693 h 16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2891" h="167695">
                  <a:moveTo>
                    <a:pt x="40024" y="167696"/>
                  </a:moveTo>
                  <a:lnTo>
                    <a:pt x="40024" y="149598"/>
                  </a:lnTo>
                  <a:cubicBezTo>
                    <a:pt x="40024" y="149598"/>
                    <a:pt x="24784" y="108641"/>
                    <a:pt x="20022" y="104831"/>
                  </a:cubicBezTo>
                  <a:cubicBezTo>
                    <a:pt x="15259" y="101021"/>
                    <a:pt x="5734" y="73398"/>
                    <a:pt x="972" y="60063"/>
                  </a:cubicBezTo>
                  <a:cubicBezTo>
                    <a:pt x="-3791" y="46728"/>
                    <a:pt x="10497" y="25773"/>
                    <a:pt x="10497" y="25773"/>
                  </a:cubicBezTo>
                  <a:lnTo>
                    <a:pt x="40024" y="1008"/>
                  </a:lnTo>
                  <a:lnTo>
                    <a:pt x="80982" y="1008"/>
                  </a:lnTo>
                  <a:cubicBezTo>
                    <a:pt x="80982" y="1008"/>
                    <a:pt x="106699" y="-5659"/>
                    <a:pt x="106699" y="15296"/>
                  </a:cubicBezTo>
                  <a:cubicBezTo>
                    <a:pt x="106699" y="36251"/>
                    <a:pt x="118129" y="70541"/>
                    <a:pt x="116224" y="72446"/>
                  </a:cubicBezTo>
                  <a:cubicBezTo>
                    <a:pt x="108604" y="76256"/>
                    <a:pt x="104794" y="86733"/>
                    <a:pt x="108604" y="94353"/>
                  </a:cubicBezTo>
                  <a:cubicBezTo>
                    <a:pt x="114319" y="108641"/>
                    <a:pt x="122892" y="147693"/>
                    <a:pt x="122892" y="14769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0ED2F7DC-927A-4355-A76B-B9D69D32DB6A}"/>
                </a:ext>
              </a:extLst>
            </p:cNvPr>
            <p:cNvSpPr/>
            <p:nvPr/>
          </p:nvSpPr>
          <p:spPr>
            <a:xfrm>
              <a:off x="8009156" y="3383665"/>
              <a:ext cx="172402" cy="39450"/>
            </a:xfrm>
            <a:custGeom>
              <a:avLst/>
              <a:gdLst>
                <a:gd name="connsiteX0" fmla="*/ 0 w 172402"/>
                <a:gd name="connsiteY0" fmla="*/ 0 h 39450"/>
                <a:gd name="connsiteX1" fmla="*/ 45720 w 172402"/>
                <a:gd name="connsiteY1" fmla="*/ 39052 h 39450"/>
                <a:gd name="connsiteX2" fmla="*/ 96202 w 172402"/>
                <a:gd name="connsiteY2" fmla="*/ 39052 h 39450"/>
                <a:gd name="connsiteX3" fmla="*/ 139065 w 172402"/>
                <a:gd name="connsiteY3" fmla="*/ 18097 h 39450"/>
                <a:gd name="connsiteX4" fmla="*/ 172402 w 172402"/>
                <a:gd name="connsiteY4" fmla="*/ 19050 h 39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402" h="39450">
                  <a:moveTo>
                    <a:pt x="0" y="0"/>
                  </a:moveTo>
                  <a:lnTo>
                    <a:pt x="45720" y="39052"/>
                  </a:lnTo>
                  <a:cubicBezTo>
                    <a:pt x="45720" y="39052"/>
                    <a:pt x="83820" y="35243"/>
                    <a:pt x="96202" y="39052"/>
                  </a:cubicBezTo>
                  <a:cubicBezTo>
                    <a:pt x="108585" y="42863"/>
                    <a:pt x="139065" y="18097"/>
                    <a:pt x="139065" y="18097"/>
                  </a:cubicBezTo>
                  <a:lnTo>
                    <a:pt x="172402" y="1905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1C502312-43EE-4614-BCCA-2B970F54C214}"/>
                </a:ext>
              </a:extLst>
            </p:cNvPr>
            <p:cNvSpPr/>
            <p:nvPr/>
          </p:nvSpPr>
          <p:spPr>
            <a:xfrm>
              <a:off x="7767222" y="3804669"/>
              <a:ext cx="595190" cy="228975"/>
            </a:xfrm>
            <a:custGeom>
              <a:avLst/>
              <a:gdLst>
                <a:gd name="connsiteX0" fmla="*/ 282893 w 595190"/>
                <a:gd name="connsiteY0" fmla="*/ 88583 h 228975"/>
                <a:gd name="connsiteX1" fmla="*/ 357187 w 595190"/>
                <a:gd name="connsiteY1" fmla="*/ 129540 h 228975"/>
                <a:gd name="connsiteX2" fmla="*/ 563880 w 595190"/>
                <a:gd name="connsiteY2" fmla="*/ 1905 h 228975"/>
                <a:gd name="connsiteX3" fmla="*/ 571500 w 595190"/>
                <a:gd name="connsiteY3" fmla="*/ 0 h 228975"/>
                <a:gd name="connsiteX4" fmla="*/ 592455 w 595190"/>
                <a:gd name="connsiteY4" fmla="*/ 16193 h 228975"/>
                <a:gd name="connsiteX5" fmla="*/ 594360 w 595190"/>
                <a:gd name="connsiteY5" fmla="*/ 24765 h 228975"/>
                <a:gd name="connsiteX6" fmla="*/ 583883 w 595190"/>
                <a:gd name="connsiteY6" fmla="*/ 53340 h 228975"/>
                <a:gd name="connsiteX7" fmla="*/ 365760 w 595190"/>
                <a:gd name="connsiteY7" fmla="*/ 215265 h 228975"/>
                <a:gd name="connsiteX8" fmla="*/ 345758 w 595190"/>
                <a:gd name="connsiteY8" fmla="*/ 224790 h 228975"/>
                <a:gd name="connsiteX9" fmla="*/ 335280 w 595190"/>
                <a:gd name="connsiteY9" fmla="*/ 227648 h 228975"/>
                <a:gd name="connsiteX10" fmla="*/ 314325 w 595190"/>
                <a:gd name="connsiteY10" fmla="*/ 226695 h 228975"/>
                <a:gd name="connsiteX11" fmla="*/ 98107 w 595190"/>
                <a:gd name="connsiteY11" fmla="*/ 155258 h 228975"/>
                <a:gd name="connsiteX12" fmla="*/ 68580 w 595190"/>
                <a:gd name="connsiteY12" fmla="*/ 157163 h 228975"/>
                <a:gd name="connsiteX13" fmla="*/ 0 w 595190"/>
                <a:gd name="connsiteY13" fmla="*/ 192405 h 228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5190" h="228975">
                  <a:moveTo>
                    <a:pt x="282893" y="88583"/>
                  </a:moveTo>
                  <a:lnTo>
                    <a:pt x="357187" y="129540"/>
                  </a:lnTo>
                  <a:lnTo>
                    <a:pt x="563880" y="1905"/>
                  </a:lnTo>
                  <a:cubicBezTo>
                    <a:pt x="566737" y="0"/>
                    <a:pt x="568643" y="0"/>
                    <a:pt x="571500" y="0"/>
                  </a:cubicBezTo>
                  <a:cubicBezTo>
                    <a:pt x="581978" y="0"/>
                    <a:pt x="590550" y="6668"/>
                    <a:pt x="592455" y="16193"/>
                  </a:cubicBezTo>
                  <a:lnTo>
                    <a:pt x="594360" y="24765"/>
                  </a:lnTo>
                  <a:cubicBezTo>
                    <a:pt x="597218" y="35243"/>
                    <a:pt x="592455" y="46673"/>
                    <a:pt x="583883" y="53340"/>
                  </a:cubicBezTo>
                  <a:lnTo>
                    <a:pt x="365760" y="215265"/>
                  </a:lnTo>
                  <a:cubicBezTo>
                    <a:pt x="360045" y="220028"/>
                    <a:pt x="352425" y="222885"/>
                    <a:pt x="345758" y="224790"/>
                  </a:cubicBezTo>
                  <a:lnTo>
                    <a:pt x="335280" y="227648"/>
                  </a:lnTo>
                  <a:cubicBezTo>
                    <a:pt x="328612" y="229553"/>
                    <a:pt x="320993" y="229553"/>
                    <a:pt x="314325" y="226695"/>
                  </a:cubicBezTo>
                  <a:lnTo>
                    <a:pt x="98107" y="155258"/>
                  </a:lnTo>
                  <a:cubicBezTo>
                    <a:pt x="88582" y="152400"/>
                    <a:pt x="77152" y="152400"/>
                    <a:pt x="68580" y="157163"/>
                  </a:cubicBezTo>
                  <a:lnTo>
                    <a:pt x="0" y="19240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0BA759C1-EFFC-4EE8-BA4A-41120966E6B5}"/>
                </a:ext>
              </a:extLst>
            </p:cNvPr>
            <p:cNvSpPr/>
            <p:nvPr/>
          </p:nvSpPr>
          <p:spPr>
            <a:xfrm>
              <a:off x="7784367" y="3805248"/>
              <a:ext cx="412512" cy="88003"/>
            </a:xfrm>
            <a:custGeom>
              <a:avLst/>
              <a:gdLst>
                <a:gd name="connsiteX0" fmla="*/ 0 w 412512"/>
                <a:gd name="connsiteY0" fmla="*/ 49904 h 88003"/>
                <a:gd name="connsiteX1" fmla="*/ 139065 w 412512"/>
                <a:gd name="connsiteY1" fmla="*/ 2279 h 88003"/>
                <a:gd name="connsiteX2" fmla="*/ 157163 w 412512"/>
                <a:gd name="connsiteY2" fmla="*/ 374 h 88003"/>
                <a:gd name="connsiteX3" fmla="*/ 395288 w 412512"/>
                <a:gd name="connsiteY3" fmla="*/ 30854 h 88003"/>
                <a:gd name="connsiteX4" fmla="*/ 412433 w 412512"/>
                <a:gd name="connsiteY4" fmla="*/ 52761 h 88003"/>
                <a:gd name="connsiteX5" fmla="*/ 411480 w 412512"/>
                <a:gd name="connsiteY5" fmla="*/ 65144 h 88003"/>
                <a:gd name="connsiteX6" fmla="*/ 389573 w 412512"/>
                <a:gd name="connsiteY6" fmla="*/ 86099 h 88003"/>
                <a:gd name="connsiteX7" fmla="*/ 265748 w 412512"/>
                <a:gd name="connsiteY7" fmla="*/ 88004 h 88003"/>
                <a:gd name="connsiteX8" fmla="*/ 215265 w 412512"/>
                <a:gd name="connsiteY8" fmla="*/ 86099 h 88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2512" h="88003">
                  <a:moveTo>
                    <a:pt x="0" y="49904"/>
                  </a:moveTo>
                  <a:lnTo>
                    <a:pt x="139065" y="2279"/>
                  </a:lnTo>
                  <a:cubicBezTo>
                    <a:pt x="144780" y="374"/>
                    <a:pt x="151448" y="-579"/>
                    <a:pt x="157163" y="374"/>
                  </a:cubicBezTo>
                  <a:lnTo>
                    <a:pt x="395288" y="30854"/>
                  </a:lnTo>
                  <a:cubicBezTo>
                    <a:pt x="405765" y="31806"/>
                    <a:pt x="413385" y="42284"/>
                    <a:pt x="412433" y="52761"/>
                  </a:cubicBezTo>
                  <a:lnTo>
                    <a:pt x="411480" y="65144"/>
                  </a:lnTo>
                  <a:cubicBezTo>
                    <a:pt x="410528" y="76574"/>
                    <a:pt x="401003" y="86099"/>
                    <a:pt x="389573" y="86099"/>
                  </a:cubicBezTo>
                  <a:lnTo>
                    <a:pt x="265748" y="88004"/>
                  </a:lnTo>
                  <a:lnTo>
                    <a:pt x="215265" y="86099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DC8D14F4-51AD-438F-A488-C8300DFD0395}"/>
                </a:ext>
              </a:extLst>
            </p:cNvPr>
            <p:cNvSpPr/>
            <p:nvPr/>
          </p:nvSpPr>
          <p:spPr>
            <a:xfrm>
              <a:off x="8170129" y="3796573"/>
              <a:ext cx="126682" cy="38576"/>
            </a:xfrm>
            <a:custGeom>
              <a:avLst/>
              <a:gdLst>
                <a:gd name="connsiteX0" fmla="*/ 0 w 126682"/>
                <a:gd name="connsiteY0" fmla="*/ 38576 h 38576"/>
                <a:gd name="connsiteX1" fmla="*/ 92392 w 126682"/>
                <a:gd name="connsiteY1" fmla="*/ 1429 h 38576"/>
                <a:gd name="connsiteX2" fmla="*/ 107633 w 126682"/>
                <a:gd name="connsiteY2" fmla="*/ 1429 h 38576"/>
                <a:gd name="connsiteX3" fmla="*/ 107633 w 126682"/>
                <a:gd name="connsiteY3" fmla="*/ 1429 h 38576"/>
                <a:gd name="connsiteX4" fmla="*/ 126683 w 126682"/>
                <a:gd name="connsiteY4" fmla="*/ 28099 h 38576"/>
                <a:gd name="connsiteX5" fmla="*/ 126683 w 126682"/>
                <a:gd name="connsiteY5" fmla="*/ 30956 h 38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6682" h="38576">
                  <a:moveTo>
                    <a:pt x="0" y="38576"/>
                  </a:moveTo>
                  <a:lnTo>
                    <a:pt x="92392" y="1429"/>
                  </a:lnTo>
                  <a:cubicBezTo>
                    <a:pt x="97155" y="-476"/>
                    <a:pt x="102870" y="-476"/>
                    <a:pt x="107633" y="1429"/>
                  </a:cubicBezTo>
                  <a:lnTo>
                    <a:pt x="107633" y="1429"/>
                  </a:lnTo>
                  <a:cubicBezTo>
                    <a:pt x="119063" y="5239"/>
                    <a:pt x="126683" y="15716"/>
                    <a:pt x="126683" y="28099"/>
                  </a:cubicBezTo>
                  <a:lnTo>
                    <a:pt x="126683" y="30956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8" name="Graphic 89">
            <a:extLst>
              <a:ext uri="{FF2B5EF4-FFF2-40B4-BE49-F238E27FC236}">
                <a16:creationId xmlns:a16="http://schemas.microsoft.com/office/drawing/2014/main" id="{A518D00B-3DD7-49B9-A54D-712FB5C4AF7A}"/>
              </a:ext>
            </a:extLst>
          </p:cNvPr>
          <p:cNvGrpSpPr/>
          <p:nvPr/>
        </p:nvGrpSpPr>
        <p:grpSpPr>
          <a:xfrm>
            <a:off x="1257663" y="5114212"/>
            <a:ext cx="638174" cy="647331"/>
            <a:chOff x="1257663" y="5114212"/>
            <a:chExt cx="638174" cy="647331"/>
          </a:xfrm>
          <a:noFill/>
        </p:grpSpPr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2C1D40E9-028C-4E80-AFFC-E4DA2AC5D8A2}"/>
                </a:ext>
              </a:extLst>
            </p:cNvPr>
            <p:cNvSpPr/>
            <p:nvPr/>
          </p:nvSpPr>
          <p:spPr>
            <a:xfrm>
              <a:off x="1376725" y="5114212"/>
              <a:ext cx="400050" cy="400050"/>
            </a:xfrm>
            <a:custGeom>
              <a:avLst/>
              <a:gdLst>
                <a:gd name="connsiteX0" fmla="*/ 400050 w 400050"/>
                <a:gd name="connsiteY0" fmla="*/ 200025 h 400050"/>
                <a:gd name="connsiteX1" fmla="*/ 200025 w 400050"/>
                <a:gd name="connsiteY1" fmla="*/ 400050 h 400050"/>
                <a:gd name="connsiteX2" fmla="*/ 0 w 400050"/>
                <a:gd name="connsiteY2" fmla="*/ 200025 h 400050"/>
                <a:gd name="connsiteX3" fmla="*/ 200025 w 400050"/>
                <a:gd name="connsiteY3" fmla="*/ 0 h 400050"/>
                <a:gd name="connsiteX4" fmla="*/ 400050 w 400050"/>
                <a:gd name="connsiteY4" fmla="*/ 20002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50" h="400050">
                  <a:moveTo>
                    <a:pt x="400050" y="200025"/>
                  </a:moveTo>
                  <a:cubicBezTo>
                    <a:pt x="400050" y="310496"/>
                    <a:pt x="310496" y="400050"/>
                    <a:pt x="200025" y="400050"/>
                  </a:cubicBezTo>
                  <a:cubicBezTo>
                    <a:pt x="89554" y="400050"/>
                    <a:pt x="0" y="310496"/>
                    <a:pt x="0" y="200025"/>
                  </a:cubicBezTo>
                  <a:cubicBezTo>
                    <a:pt x="0" y="89554"/>
                    <a:pt x="89554" y="0"/>
                    <a:pt x="200025" y="0"/>
                  </a:cubicBezTo>
                  <a:cubicBezTo>
                    <a:pt x="310496" y="0"/>
                    <a:pt x="400050" y="89554"/>
                    <a:pt x="400050" y="20002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6F262824-136B-49A5-8EC7-298D8D7812C9}"/>
                </a:ext>
              </a:extLst>
            </p:cNvPr>
            <p:cNvSpPr/>
            <p:nvPr/>
          </p:nvSpPr>
          <p:spPr>
            <a:xfrm>
              <a:off x="1463403" y="5114212"/>
              <a:ext cx="226695" cy="400050"/>
            </a:xfrm>
            <a:custGeom>
              <a:avLst/>
              <a:gdLst>
                <a:gd name="connsiteX0" fmla="*/ 226695 w 226695"/>
                <a:gd name="connsiteY0" fmla="*/ 200025 h 400050"/>
                <a:gd name="connsiteX1" fmla="*/ 113347 w 226695"/>
                <a:gd name="connsiteY1" fmla="*/ 400050 h 400050"/>
                <a:gd name="connsiteX2" fmla="*/ 0 w 226695"/>
                <a:gd name="connsiteY2" fmla="*/ 200025 h 400050"/>
                <a:gd name="connsiteX3" fmla="*/ 113347 w 226695"/>
                <a:gd name="connsiteY3" fmla="*/ 0 h 400050"/>
                <a:gd name="connsiteX4" fmla="*/ 226695 w 226695"/>
                <a:gd name="connsiteY4" fmla="*/ 20002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695" h="400050">
                  <a:moveTo>
                    <a:pt x="226695" y="200025"/>
                  </a:moveTo>
                  <a:cubicBezTo>
                    <a:pt x="226695" y="310496"/>
                    <a:pt x="175948" y="400050"/>
                    <a:pt x="113347" y="400050"/>
                  </a:cubicBezTo>
                  <a:cubicBezTo>
                    <a:pt x="50747" y="400050"/>
                    <a:pt x="0" y="310496"/>
                    <a:pt x="0" y="200025"/>
                  </a:cubicBezTo>
                  <a:cubicBezTo>
                    <a:pt x="0" y="89554"/>
                    <a:pt x="50747" y="0"/>
                    <a:pt x="113347" y="0"/>
                  </a:cubicBezTo>
                  <a:cubicBezTo>
                    <a:pt x="175948" y="0"/>
                    <a:pt x="226695" y="89554"/>
                    <a:pt x="226695" y="20002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86F7E733-B01E-4DF9-BC22-234B2DFCBA8F}"/>
                </a:ext>
              </a:extLst>
            </p:cNvPr>
            <p:cNvSpPr/>
            <p:nvPr/>
          </p:nvSpPr>
          <p:spPr>
            <a:xfrm>
              <a:off x="1376725" y="5314237"/>
              <a:ext cx="400050" cy="9525"/>
            </a:xfrm>
            <a:custGeom>
              <a:avLst/>
              <a:gdLst>
                <a:gd name="connsiteX0" fmla="*/ 0 w 400050"/>
                <a:gd name="connsiteY0" fmla="*/ 0 h 9525"/>
                <a:gd name="connsiteX1" fmla="*/ 400050 w 400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0050" h="9525">
                  <a:moveTo>
                    <a:pt x="0" y="0"/>
                  </a:moveTo>
                  <a:lnTo>
                    <a:pt x="40005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A757751B-ABDC-4B35-AFFC-FD9FF2FB84A6}"/>
                </a:ext>
              </a:extLst>
            </p:cNvPr>
            <p:cNvSpPr/>
            <p:nvPr/>
          </p:nvSpPr>
          <p:spPr>
            <a:xfrm>
              <a:off x="1576750" y="5114212"/>
              <a:ext cx="9525" cy="400050"/>
            </a:xfrm>
            <a:custGeom>
              <a:avLst/>
              <a:gdLst>
                <a:gd name="connsiteX0" fmla="*/ 0 w 9525"/>
                <a:gd name="connsiteY0" fmla="*/ 0 h 400050"/>
                <a:gd name="connsiteX1" fmla="*/ 0 w 9525"/>
                <a:gd name="connsiteY1" fmla="*/ 400050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00050">
                  <a:moveTo>
                    <a:pt x="0" y="0"/>
                  </a:moveTo>
                  <a:lnTo>
                    <a:pt x="0" y="40005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4A1CE8A0-AA6B-41D8-999A-592318DB4992}"/>
                </a:ext>
              </a:extLst>
            </p:cNvPr>
            <p:cNvSpPr/>
            <p:nvPr/>
          </p:nvSpPr>
          <p:spPr>
            <a:xfrm>
              <a:off x="1257663" y="5428634"/>
              <a:ext cx="275046" cy="332908"/>
            </a:xfrm>
            <a:custGeom>
              <a:avLst/>
              <a:gdLst>
                <a:gd name="connsiteX0" fmla="*/ 0 w 275046"/>
                <a:gd name="connsiteY0" fmla="*/ 13238 h 332908"/>
                <a:gd name="connsiteX1" fmla="*/ 48577 w 275046"/>
                <a:gd name="connsiteY1" fmla="*/ 13238 h 332908"/>
                <a:gd name="connsiteX2" fmla="*/ 62865 w 275046"/>
                <a:gd name="connsiteY2" fmla="*/ 142778 h 332908"/>
                <a:gd name="connsiteX3" fmla="*/ 140018 w 275046"/>
                <a:gd name="connsiteY3" fmla="*/ 190403 h 332908"/>
                <a:gd name="connsiteX4" fmla="*/ 160020 w 275046"/>
                <a:gd name="connsiteY4" fmla="*/ 173258 h 332908"/>
                <a:gd name="connsiteX5" fmla="*/ 88582 w 275046"/>
                <a:gd name="connsiteY5" fmla="*/ 119918 h 332908"/>
                <a:gd name="connsiteX6" fmla="*/ 89535 w 275046"/>
                <a:gd name="connsiteY6" fmla="*/ 74198 h 332908"/>
                <a:gd name="connsiteX7" fmla="*/ 253365 w 275046"/>
                <a:gd name="connsiteY7" fmla="*/ 192308 h 332908"/>
                <a:gd name="connsiteX8" fmla="*/ 274320 w 275046"/>
                <a:gd name="connsiteY8" fmla="*/ 309465 h 332908"/>
                <a:gd name="connsiteX9" fmla="*/ 152400 w 275046"/>
                <a:gd name="connsiteY9" fmla="*/ 331373 h 332908"/>
                <a:gd name="connsiteX10" fmla="*/ 142875 w 275046"/>
                <a:gd name="connsiteY10" fmla="*/ 266603 h 332908"/>
                <a:gd name="connsiteX11" fmla="*/ 12382 w 275046"/>
                <a:gd name="connsiteY11" fmla="*/ 174210 h 332908"/>
                <a:gd name="connsiteX12" fmla="*/ 0 w 275046"/>
                <a:gd name="connsiteY12" fmla="*/ 13238 h 332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5046" h="332908">
                  <a:moveTo>
                    <a:pt x="0" y="13238"/>
                  </a:moveTo>
                  <a:cubicBezTo>
                    <a:pt x="1905" y="-2955"/>
                    <a:pt x="43815" y="-5812"/>
                    <a:pt x="48577" y="13238"/>
                  </a:cubicBezTo>
                  <a:cubicBezTo>
                    <a:pt x="53340" y="32288"/>
                    <a:pt x="57150" y="137063"/>
                    <a:pt x="62865" y="142778"/>
                  </a:cubicBezTo>
                  <a:cubicBezTo>
                    <a:pt x="68580" y="148493"/>
                    <a:pt x="118110" y="197070"/>
                    <a:pt x="140018" y="190403"/>
                  </a:cubicBezTo>
                  <a:cubicBezTo>
                    <a:pt x="161925" y="183735"/>
                    <a:pt x="163830" y="178020"/>
                    <a:pt x="160020" y="173258"/>
                  </a:cubicBezTo>
                  <a:cubicBezTo>
                    <a:pt x="156210" y="168495"/>
                    <a:pt x="92393" y="135158"/>
                    <a:pt x="88582" y="119918"/>
                  </a:cubicBezTo>
                  <a:cubicBezTo>
                    <a:pt x="84772" y="104678"/>
                    <a:pt x="80010" y="76103"/>
                    <a:pt x="89535" y="74198"/>
                  </a:cubicBezTo>
                  <a:cubicBezTo>
                    <a:pt x="99060" y="72293"/>
                    <a:pt x="247650" y="179925"/>
                    <a:pt x="253365" y="192308"/>
                  </a:cubicBezTo>
                  <a:cubicBezTo>
                    <a:pt x="259080" y="204690"/>
                    <a:pt x="279083" y="302798"/>
                    <a:pt x="274320" y="309465"/>
                  </a:cubicBezTo>
                  <a:cubicBezTo>
                    <a:pt x="269558" y="316133"/>
                    <a:pt x="154305" y="338993"/>
                    <a:pt x="152400" y="331373"/>
                  </a:cubicBezTo>
                  <a:cubicBezTo>
                    <a:pt x="150495" y="323753"/>
                    <a:pt x="149543" y="270413"/>
                    <a:pt x="142875" y="266603"/>
                  </a:cubicBezTo>
                  <a:cubicBezTo>
                    <a:pt x="136208" y="262793"/>
                    <a:pt x="17145" y="182783"/>
                    <a:pt x="12382" y="174210"/>
                  </a:cubicBezTo>
                  <a:cubicBezTo>
                    <a:pt x="7620" y="165638"/>
                    <a:pt x="0" y="13238"/>
                    <a:pt x="0" y="1323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40B36880-06C3-4292-84FE-08E24BDBE88D}"/>
                </a:ext>
              </a:extLst>
            </p:cNvPr>
            <p:cNvSpPr/>
            <p:nvPr/>
          </p:nvSpPr>
          <p:spPr>
            <a:xfrm>
              <a:off x="1309964" y="5450163"/>
              <a:ext cx="38185" cy="52668"/>
            </a:xfrm>
            <a:custGeom>
              <a:avLst/>
              <a:gdLst>
                <a:gd name="connsiteX0" fmla="*/ 86 w 38185"/>
                <a:gd name="connsiteY0" fmla="*/ 12664 h 52668"/>
                <a:gd name="connsiteX1" fmla="*/ 32471 w 38185"/>
                <a:gd name="connsiteY1" fmla="*/ 5044 h 52668"/>
                <a:gd name="connsiteX2" fmla="*/ 38186 w 38185"/>
                <a:gd name="connsiteY2" fmla="*/ 52669 h 5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85" h="52668">
                  <a:moveTo>
                    <a:pt x="86" y="12664"/>
                  </a:moveTo>
                  <a:cubicBezTo>
                    <a:pt x="-1819" y="281"/>
                    <a:pt x="28661" y="-4481"/>
                    <a:pt x="32471" y="5044"/>
                  </a:cubicBezTo>
                  <a:cubicBezTo>
                    <a:pt x="35328" y="21236"/>
                    <a:pt x="37233" y="36476"/>
                    <a:pt x="38186" y="52669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98CE5769-979F-4A54-8DE9-A47A77BE78D0}"/>
                </a:ext>
              </a:extLst>
            </p:cNvPr>
            <p:cNvSpPr/>
            <p:nvPr/>
          </p:nvSpPr>
          <p:spPr>
            <a:xfrm>
              <a:off x="1620818" y="5428634"/>
              <a:ext cx="275019" cy="332908"/>
            </a:xfrm>
            <a:custGeom>
              <a:avLst/>
              <a:gdLst>
                <a:gd name="connsiteX0" fmla="*/ 275019 w 275019"/>
                <a:gd name="connsiteY0" fmla="*/ 13238 h 332908"/>
                <a:gd name="connsiteX1" fmla="*/ 226442 w 275019"/>
                <a:gd name="connsiteY1" fmla="*/ 13238 h 332908"/>
                <a:gd name="connsiteX2" fmla="*/ 212154 w 275019"/>
                <a:gd name="connsiteY2" fmla="*/ 142778 h 332908"/>
                <a:gd name="connsiteX3" fmla="*/ 135954 w 275019"/>
                <a:gd name="connsiteY3" fmla="*/ 190403 h 332908"/>
                <a:gd name="connsiteX4" fmla="*/ 115952 w 275019"/>
                <a:gd name="connsiteY4" fmla="*/ 173258 h 332908"/>
                <a:gd name="connsiteX5" fmla="*/ 187389 w 275019"/>
                <a:gd name="connsiteY5" fmla="*/ 119918 h 332908"/>
                <a:gd name="connsiteX6" fmla="*/ 186437 w 275019"/>
                <a:gd name="connsiteY6" fmla="*/ 74198 h 332908"/>
                <a:gd name="connsiteX7" fmla="*/ 21654 w 275019"/>
                <a:gd name="connsiteY7" fmla="*/ 192308 h 332908"/>
                <a:gd name="connsiteX8" fmla="*/ 699 w 275019"/>
                <a:gd name="connsiteY8" fmla="*/ 309465 h 332908"/>
                <a:gd name="connsiteX9" fmla="*/ 123572 w 275019"/>
                <a:gd name="connsiteY9" fmla="*/ 331373 h 332908"/>
                <a:gd name="connsiteX10" fmla="*/ 133097 w 275019"/>
                <a:gd name="connsiteY10" fmla="*/ 266603 h 332908"/>
                <a:gd name="connsiteX11" fmla="*/ 262637 w 275019"/>
                <a:gd name="connsiteY11" fmla="*/ 173258 h 332908"/>
                <a:gd name="connsiteX12" fmla="*/ 275019 w 275019"/>
                <a:gd name="connsiteY12" fmla="*/ 13238 h 332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5019" h="332908">
                  <a:moveTo>
                    <a:pt x="275019" y="13238"/>
                  </a:moveTo>
                  <a:cubicBezTo>
                    <a:pt x="273114" y="-2955"/>
                    <a:pt x="231204" y="-5812"/>
                    <a:pt x="226442" y="13238"/>
                  </a:cubicBezTo>
                  <a:cubicBezTo>
                    <a:pt x="221679" y="32288"/>
                    <a:pt x="217869" y="137063"/>
                    <a:pt x="212154" y="142778"/>
                  </a:cubicBezTo>
                  <a:cubicBezTo>
                    <a:pt x="206439" y="148493"/>
                    <a:pt x="156909" y="197070"/>
                    <a:pt x="135954" y="190403"/>
                  </a:cubicBezTo>
                  <a:cubicBezTo>
                    <a:pt x="114999" y="183735"/>
                    <a:pt x="112142" y="178020"/>
                    <a:pt x="115952" y="173258"/>
                  </a:cubicBezTo>
                  <a:cubicBezTo>
                    <a:pt x="119762" y="168495"/>
                    <a:pt x="184532" y="135158"/>
                    <a:pt x="187389" y="119918"/>
                  </a:cubicBezTo>
                  <a:cubicBezTo>
                    <a:pt x="190247" y="104678"/>
                    <a:pt x="195962" y="76103"/>
                    <a:pt x="186437" y="74198"/>
                  </a:cubicBezTo>
                  <a:cubicBezTo>
                    <a:pt x="176912" y="72293"/>
                    <a:pt x="26417" y="179925"/>
                    <a:pt x="21654" y="192308"/>
                  </a:cubicBezTo>
                  <a:cubicBezTo>
                    <a:pt x="16892" y="204690"/>
                    <a:pt x="-4063" y="302798"/>
                    <a:pt x="699" y="309465"/>
                  </a:cubicBezTo>
                  <a:cubicBezTo>
                    <a:pt x="5462" y="316133"/>
                    <a:pt x="120714" y="338993"/>
                    <a:pt x="123572" y="331373"/>
                  </a:cubicBezTo>
                  <a:cubicBezTo>
                    <a:pt x="126429" y="323753"/>
                    <a:pt x="126429" y="270413"/>
                    <a:pt x="133097" y="266603"/>
                  </a:cubicBezTo>
                  <a:cubicBezTo>
                    <a:pt x="139764" y="262793"/>
                    <a:pt x="258827" y="182783"/>
                    <a:pt x="262637" y="173258"/>
                  </a:cubicBezTo>
                  <a:cubicBezTo>
                    <a:pt x="266447" y="163733"/>
                    <a:pt x="275019" y="13238"/>
                    <a:pt x="275019" y="1323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02D7A90-B979-4C06-B4AC-0FD2D2EB69BA}"/>
                </a:ext>
              </a:extLst>
            </p:cNvPr>
            <p:cNvSpPr/>
            <p:nvPr/>
          </p:nvSpPr>
          <p:spPr>
            <a:xfrm>
              <a:off x="1805350" y="5450163"/>
              <a:ext cx="38185" cy="52668"/>
            </a:xfrm>
            <a:custGeom>
              <a:avLst/>
              <a:gdLst>
                <a:gd name="connsiteX0" fmla="*/ 38100 w 38185"/>
                <a:gd name="connsiteY0" fmla="*/ 12664 h 52668"/>
                <a:gd name="connsiteX1" fmla="*/ 5715 w 38185"/>
                <a:gd name="connsiteY1" fmla="*/ 5044 h 52668"/>
                <a:gd name="connsiteX2" fmla="*/ 0 w 38185"/>
                <a:gd name="connsiteY2" fmla="*/ 52669 h 52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85" h="52668">
                  <a:moveTo>
                    <a:pt x="38100" y="12664"/>
                  </a:moveTo>
                  <a:cubicBezTo>
                    <a:pt x="40005" y="281"/>
                    <a:pt x="9525" y="-4481"/>
                    <a:pt x="5715" y="5044"/>
                  </a:cubicBezTo>
                  <a:cubicBezTo>
                    <a:pt x="2858" y="21236"/>
                    <a:pt x="953" y="36476"/>
                    <a:pt x="0" y="52669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79" name="Graphic 91">
            <a:extLst>
              <a:ext uri="{FF2B5EF4-FFF2-40B4-BE49-F238E27FC236}">
                <a16:creationId xmlns:a16="http://schemas.microsoft.com/office/drawing/2014/main" id="{FBB629BF-CEE0-4481-9352-C277527B4B01}"/>
              </a:ext>
            </a:extLst>
          </p:cNvPr>
          <p:cNvGrpSpPr/>
          <p:nvPr/>
        </p:nvGrpSpPr>
        <p:grpSpPr>
          <a:xfrm>
            <a:off x="3497366" y="5123737"/>
            <a:ext cx="480059" cy="621982"/>
            <a:chOff x="3497366" y="5123737"/>
            <a:chExt cx="480059" cy="621982"/>
          </a:xfrm>
          <a:noFill/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480D8EBF-ED7D-4F25-A106-1EEDAA7529B5}"/>
                </a:ext>
              </a:extLst>
            </p:cNvPr>
            <p:cNvSpPr/>
            <p:nvPr/>
          </p:nvSpPr>
          <p:spPr>
            <a:xfrm>
              <a:off x="3563088" y="5123737"/>
              <a:ext cx="342899" cy="9525"/>
            </a:xfrm>
            <a:custGeom>
              <a:avLst/>
              <a:gdLst>
                <a:gd name="connsiteX0" fmla="*/ 0 w 342899"/>
                <a:gd name="connsiteY0" fmla="*/ 0 h 9525"/>
                <a:gd name="connsiteX1" fmla="*/ 342900 w 34289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899" h="9525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AEF89091-F6C0-48BC-BC45-6BA15E759736}"/>
                </a:ext>
              </a:extLst>
            </p:cNvPr>
            <p:cNvSpPr/>
            <p:nvPr/>
          </p:nvSpPr>
          <p:spPr>
            <a:xfrm>
              <a:off x="3497366" y="5123737"/>
              <a:ext cx="408622" cy="621982"/>
            </a:xfrm>
            <a:custGeom>
              <a:avLst/>
              <a:gdLst>
                <a:gd name="connsiteX0" fmla="*/ 408622 w 408622"/>
                <a:gd name="connsiteY0" fmla="*/ 565785 h 621982"/>
                <a:gd name="connsiteX1" fmla="*/ 305753 w 408622"/>
                <a:gd name="connsiteY1" fmla="*/ 621983 h 621982"/>
                <a:gd name="connsiteX2" fmla="*/ 0 w 408622"/>
                <a:gd name="connsiteY2" fmla="*/ 118110 h 621982"/>
                <a:gd name="connsiteX3" fmla="*/ 65722 w 408622"/>
                <a:gd name="connsiteY3" fmla="*/ 0 h 621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8622" h="621982">
                  <a:moveTo>
                    <a:pt x="408622" y="565785"/>
                  </a:moveTo>
                  <a:lnTo>
                    <a:pt x="305753" y="621983"/>
                  </a:lnTo>
                  <a:lnTo>
                    <a:pt x="0" y="118110"/>
                  </a:lnTo>
                  <a:lnTo>
                    <a:pt x="65722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7540B1F0-C669-4C38-A34F-AF141849E78F}"/>
                </a:ext>
              </a:extLst>
            </p:cNvPr>
            <p:cNvSpPr/>
            <p:nvPr/>
          </p:nvSpPr>
          <p:spPr>
            <a:xfrm>
              <a:off x="3734538" y="5123737"/>
              <a:ext cx="242887" cy="396240"/>
            </a:xfrm>
            <a:custGeom>
              <a:avLst/>
              <a:gdLst>
                <a:gd name="connsiteX0" fmla="*/ 0 w 242887"/>
                <a:gd name="connsiteY0" fmla="*/ 282893 h 396240"/>
                <a:gd name="connsiteX1" fmla="*/ 171450 w 242887"/>
                <a:gd name="connsiteY1" fmla="*/ 0 h 396240"/>
                <a:gd name="connsiteX2" fmla="*/ 242888 w 242887"/>
                <a:gd name="connsiteY2" fmla="*/ 108585 h 396240"/>
                <a:gd name="connsiteX3" fmla="*/ 68580 w 242887"/>
                <a:gd name="connsiteY3" fmla="*/ 396240 h 396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2887" h="396240">
                  <a:moveTo>
                    <a:pt x="0" y="282893"/>
                  </a:moveTo>
                  <a:lnTo>
                    <a:pt x="171450" y="0"/>
                  </a:lnTo>
                  <a:lnTo>
                    <a:pt x="242888" y="108585"/>
                  </a:lnTo>
                  <a:lnTo>
                    <a:pt x="68580" y="39624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4D6EF0D2-A819-44E6-AA3E-5A4C7E9EEC4A}"/>
                </a:ext>
              </a:extLst>
            </p:cNvPr>
            <p:cNvSpPr/>
            <p:nvPr/>
          </p:nvSpPr>
          <p:spPr>
            <a:xfrm>
              <a:off x="3563088" y="5519977"/>
              <a:ext cx="171450" cy="225742"/>
            </a:xfrm>
            <a:custGeom>
              <a:avLst/>
              <a:gdLst>
                <a:gd name="connsiteX0" fmla="*/ 102870 w 171450"/>
                <a:gd name="connsiteY0" fmla="*/ 0 h 225742"/>
                <a:gd name="connsiteX1" fmla="*/ 0 w 171450"/>
                <a:gd name="connsiteY1" fmla="*/ 169545 h 225742"/>
                <a:gd name="connsiteX2" fmla="*/ 102870 w 171450"/>
                <a:gd name="connsiteY2" fmla="*/ 225742 h 225742"/>
                <a:gd name="connsiteX3" fmla="*/ 171450 w 171450"/>
                <a:gd name="connsiteY3" fmla="*/ 113347 h 225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50" h="225742">
                  <a:moveTo>
                    <a:pt x="102870" y="0"/>
                  </a:moveTo>
                  <a:lnTo>
                    <a:pt x="0" y="169545"/>
                  </a:lnTo>
                  <a:lnTo>
                    <a:pt x="102870" y="225742"/>
                  </a:lnTo>
                  <a:lnTo>
                    <a:pt x="171450" y="11334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97BF541A-EBD5-4CC7-9785-B9D57520DD97}"/>
                </a:ext>
              </a:extLst>
            </p:cNvPr>
            <p:cNvSpPr/>
            <p:nvPr/>
          </p:nvSpPr>
          <p:spPr>
            <a:xfrm>
              <a:off x="3629763" y="5233275"/>
              <a:ext cx="209549" cy="9525"/>
            </a:xfrm>
            <a:custGeom>
              <a:avLst/>
              <a:gdLst>
                <a:gd name="connsiteX0" fmla="*/ 0 w 209549"/>
                <a:gd name="connsiteY0" fmla="*/ 0 h 9525"/>
                <a:gd name="connsiteX1" fmla="*/ 209550 w 20954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9549" h="9525">
                  <a:moveTo>
                    <a:pt x="0" y="0"/>
                  </a:moveTo>
                  <a:lnTo>
                    <a:pt x="20955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87" name="Graphic 93">
            <a:extLst>
              <a:ext uri="{FF2B5EF4-FFF2-40B4-BE49-F238E27FC236}">
                <a16:creationId xmlns:a16="http://schemas.microsoft.com/office/drawing/2014/main" id="{5ED0669D-CBCD-4246-81E0-9171B6E3E048}"/>
              </a:ext>
            </a:extLst>
          </p:cNvPr>
          <p:cNvGrpSpPr/>
          <p:nvPr/>
        </p:nvGrpSpPr>
        <p:grpSpPr>
          <a:xfrm>
            <a:off x="5622395" y="5114212"/>
            <a:ext cx="549387" cy="645794"/>
            <a:chOff x="5622395" y="5114212"/>
            <a:chExt cx="549387" cy="645794"/>
          </a:xfrm>
          <a:noFill/>
        </p:grpSpPr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BB98500-818E-4E26-9A8C-2FBC5B18A76D}"/>
                </a:ext>
              </a:extLst>
            </p:cNvPr>
            <p:cNvSpPr/>
            <p:nvPr/>
          </p:nvSpPr>
          <p:spPr>
            <a:xfrm>
              <a:off x="6058061" y="5253126"/>
              <a:ext cx="113721" cy="419250"/>
            </a:xfrm>
            <a:custGeom>
              <a:avLst/>
              <a:gdLst>
                <a:gd name="connsiteX0" fmla="*/ 1905 w 113721"/>
                <a:gd name="connsiteY0" fmla="*/ 222083 h 419250"/>
                <a:gd name="connsiteX1" fmla="*/ 56198 w 113721"/>
                <a:gd name="connsiteY1" fmla="*/ 190651 h 419250"/>
                <a:gd name="connsiteX2" fmla="*/ 54292 w 113721"/>
                <a:gd name="connsiteY2" fmla="*/ 42061 h 419250"/>
                <a:gd name="connsiteX3" fmla="*/ 54292 w 113721"/>
                <a:gd name="connsiteY3" fmla="*/ 13486 h 419250"/>
                <a:gd name="connsiteX4" fmla="*/ 56198 w 113721"/>
                <a:gd name="connsiteY4" fmla="*/ 7771 h 419250"/>
                <a:gd name="connsiteX5" fmla="*/ 74295 w 113721"/>
                <a:gd name="connsiteY5" fmla="*/ 1103 h 419250"/>
                <a:gd name="connsiteX6" fmla="*/ 80010 w 113721"/>
                <a:gd name="connsiteY6" fmla="*/ 3008 h 419250"/>
                <a:gd name="connsiteX7" fmla="*/ 94298 w 113721"/>
                <a:gd name="connsiteY7" fmla="*/ 20153 h 419250"/>
                <a:gd name="connsiteX8" fmla="*/ 113348 w 113721"/>
                <a:gd name="connsiteY8" fmla="*/ 218273 h 419250"/>
                <a:gd name="connsiteX9" fmla="*/ 111442 w 113721"/>
                <a:gd name="connsiteY9" fmla="*/ 234466 h 419250"/>
                <a:gd name="connsiteX10" fmla="*/ 109538 w 113721"/>
                <a:gd name="connsiteY10" fmla="*/ 242086 h 419250"/>
                <a:gd name="connsiteX11" fmla="*/ 100965 w 113721"/>
                <a:gd name="connsiteY11" fmla="*/ 255421 h 419250"/>
                <a:gd name="connsiteX12" fmla="*/ 13335 w 113721"/>
                <a:gd name="connsiteY12" fmla="*/ 356386 h 419250"/>
                <a:gd name="connsiteX13" fmla="*/ 3810 w 113721"/>
                <a:gd name="connsiteY13" fmla="*/ 376388 h 419250"/>
                <a:gd name="connsiteX14" fmla="*/ 0 w 113721"/>
                <a:gd name="connsiteY14" fmla="*/ 419251 h 41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3721" h="419250">
                  <a:moveTo>
                    <a:pt x="1905" y="222083"/>
                  </a:moveTo>
                  <a:lnTo>
                    <a:pt x="56198" y="190651"/>
                  </a:lnTo>
                  <a:lnTo>
                    <a:pt x="54292" y="42061"/>
                  </a:lnTo>
                  <a:lnTo>
                    <a:pt x="54292" y="13486"/>
                  </a:lnTo>
                  <a:cubicBezTo>
                    <a:pt x="54292" y="11581"/>
                    <a:pt x="54292" y="9676"/>
                    <a:pt x="56198" y="7771"/>
                  </a:cubicBezTo>
                  <a:cubicBezTo>
                    <a:pt x="60007" y="1103"/>
                    <a:pt x="67627" y="-1754"/>
                    <a:pt x="74295" y="1103"/>
                  </a:cubicBezTo>
                  <a:lnTo>
                    <a:pt x="80010" y="3008"/>
                  </a:lnTo>
                  <a:cubicBezTo>
                    <a:pt x="87630" y="5866"/>
                    <a:pt x="93345" y="12533"/>
                    <a:pt x="94298" y="20153"/>
                  </a:cubicBezTo>
                  <a:lnTo>
                    <a:pt x="113348" y="218273"/>
                  </a:lnTo>
                  <a:cubicBezTo>
                    <a:pt x="114300" y="223988"/>
                    <a:pt x="113348" y="229703"/>
                    <a:pt x="111442" y="234466"/>
                  </a:cubicBezTo>
                  <a:lnTo>
                    <a:pt x="109538" y="242086"/>
                  </a:lnTo>
                  <a:cubicBezTo>
                    <a:pt x="108585" y="246848"/>
                    <a:pt x="104775" y="251611"/>
                    <a:pt x="100965" y="255421"/>
                  </a:cubicBezTo>
                  <a:lnTo>
                    <a:pt x="13335" y="356386"/>
                  </a:lnTo>
                  <a:cubicBezTo>
                    <a:pt x="7620" y="361148"/>
                    <a:pt x="3810" y="368768"/>
                    <a:pt x="3810" y="376388"/>
                  </a:cubicBezTo>
                  <a:lnTo>
                    <a:pt x="0" y="419251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FC7EF43B-4FD5-4F27-9A20-C4B0421EA6EC}"/>
                </a:ext>
              </a:extLst>
            </p:cNvPr>
            <p:cNvSpPr/>
            <p:nvPr/>
          </p:nvSpPr>
          <p:spPr>
            <a:xfrm>
              <a:off x="5934236" y="5365553"/>
              <a:ext cx="173391" cy="305871"/>
            </a:xfrm>
            <a:custGeom>
              <a:avLst/>
              <a:gdLst>
                <a:gd name="connsiteX0" fmla="*/ 0 w 173391"/>
                <a:gd name="connsiteY0" fmla="*/ 305872 h 305871"/>
                <a:gd name="connsiteX1" fmla="*/ 952 w 173391"/>
                <a:gd name="connsiteY1" fmla="*/ 179189 h 305871"/>
                <a:gd name="connsiteX2" fmla="*/ 6667 w 173391"/>
                <a:gd name="connsiteY2" fmla="*/ 167759 h 305871"/>
                <a:gd name="connsiteX3" fmla="*/ 134302 w 173391"/>
                <a:gd name="connsiteY3" fmla="*/ 11549 h 305871"/>
                <a:gd name="connsiteX4" fmla="*/ 139065 w 173391"/>
                <a:gd name="connsiteY4" fmla="*/ 5834 h 305871"/>
                <a:gd name="connsiteX5" fmla="*/ 159067 w 173391"/>
                <a:gd name="connsiteY5" fmla="*/ 2977 h 305871"/>
                <a:gd name="connsiteX6" fmla="*/ 166688 w 173391"/>
                <a:gd name="connsiteY6" fmla="*/ 8692 h 305871"/>
                <a:gd name="connsiteX7" fmla="*/ 171450 w 173391"/>
                <a:gd name="connsiteY7" fmla="*/ 30599 h 305871"/>
                <a:gd name="connsiteX8" fmla="*/ 125730 w 173391"/>
                <a:gd name="connsiteY8" fmla="*/ 109657 h 305871"/>
                <a:gd name="connsiteX9" fmla="*/ 105727 w 173391"/>
                <a:gd name="connsiteY9" fmla="*/ 140137 h 305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3391" h="305871">
                  <a:moveTo>
                    <a:pt x="0" y="305872"/>
                  </a:moveTo>
                  <a:lnTo>
                    <a:pt x="952" y="179189"/>
                  </a:lnTo>
                  <a:cubicBezTo>
                    <a:pt x="1905" y="175379"/>
                    <a:pt x="3810" y="170617"/>
                    <a:pt x="6667" y="167759"/>
                  </a:cubicBezTo>
                  <a:lnTo>
                    <a:pt x="134302" y="11549"/>
                  </a:lnTo>
                  <a:lnTo>
                    <a:pt x="139065" y="5834"/>
                  </a:lnTo>
                  <a:cubicBezTo>
                    <a:pt x="143827" y="-833"/>
                    <a:pt x="152400" y="-1786"/>
                    <a:pt x="159067" y="2977"/>
                  </a:cubicBezTo>
                  <a:lnTo>
                    <a:pt x="166688" y="8692"/>
                  </a:lnTo>
                  <a:cubicBezTo>
                    <a:pt x="173355" y="13454"/>
                    <a:pt x="175260" y="22979"/>
                    <a:pt x="171450" y="30599"/>
                  </a:cubicBezTo>
                  <a:lnTo>
                    <a:pt x="125730" y="109657"/>
                  </a:lnTo>
                  <a:lnTo>
                    <a:pt x="105727" y="14013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7DC17064-B507-4DB2-8A89-157FB84EC2E3}"/>
                </a:ext>
              </a:extLst>
            </p:cNvPr>
            <p:cNvSpPr/>
            <p:nvPr/>
          </p:nvSpPr>
          <p:spPr>
            <a:xfrm>
              <a:off x="6068539" y="5291185"/>
              <a:ext cx="42862" cy="86869"/>
            </a:xfrm>
            <a:custGeom>
              <a:avLst/>
              <a:gdLst>
                <a:gd name="connsiteX0" fmla="*/ 0 w 42862"/>
                <a:gd name="connsiteY0" fmla="*/ 86869 h 86869"/>
                <a:gd name="connsiteX1" fmla="*/ 11430 w 42862"/>
                <a:gd name="connsiteY1" fmla="*/ 14479 h 86869"/>
                <a:gd name="connsiteX2" fmla="*/ 17145 w 42862"/>
                <a:gd name="connsiteY2" fmla="*/ 4954 h 86869"/>
                <a:gd name="connsiteX3" fmla="*/ 17145 w 42862"/>
                <a:gd name="connsiteY3" fmla="*/ 4954 h 86869"/>
                <a:gd name="connsiteX4" fmla="*/ 40958 w 42862"/>
                <a:gd name="connsiteY4" fmla="*/ 3049 h 86869"/>
                <a:gd name="connsiteX5" fmla="*/ 42863 w 42862"/>
                <a:gd name="connsiteY5" fmla="*/ 4002 h 8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862" h="86869">
                  <a:moveTo>
                    <a:pt x="0" y="86869"/>
                  </a:moveTo>
                  <a:lnTo>
                    <a:pt x="11430" y="14479"/>
                  </a:lnTo>
                  <a:cubicBezTo>
                    <a:pt x="12383" y="10669"/>
                    <a:pt x="14288" y="7812"/>
                    <a:pt x="17145" y="4954"/>
                  </a:cubicBezTo>
                  <a:lnTo>
                    <a:pt x="17145" y="4954"/>
                  </a:lnTo>
                  <a:cubicBezTo>
                    <a:pt x="23813" y="-761"/>
                    <a:pt x="33338" y="-1713"/>
                    <a:pt x="40958" y="3049"/>
                  </a:cubicBezTo>
                  <a:lnTo>
                    <a:pt x="42863" y="400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CBEF8A60-A7FB-4EF8-93AF-E4AA98526173}"/>
                </a:ext>
              </a:extLst>
            </p:cNvPr>
            <p:cNvSpPr/>
            <p:nvPr/>
          </p:nvSpPr>
          <p:spPr>
            <a:xfrm>
              <a:off x="5912329" y="5671425"/>
              <a:ext cx="156210" cy="51435"/>
            </a:xfrm>
            <a:custGeom>
              <a:avLst/>
              <a:gdLst>
                <a:gd name="connsiteX0" fmla="*/ 0 w 156210"/>
                <a:gd name="connsiteY0" fmla="*/ 0 h 51435"/>
                <a:gd name="connsiteX1" fmla="*/ 156210 w 156210"/>
                <a:gd name="connsiteY1" fmla="*/ 0 h 51435"/>
                <a:gd name="connsiteX2" fmla="*/ 156210 w 156210"/>
                <a:gd name="connsiteY2" fmla="*/ 51435 h 51435"/>
                <a:gd name="connsiteX3" fmla="*/ 0 w 156210"/>
                <a:gd name="connsiteY3" fmla="*/ 5143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210" h="51435">
                  <a:moveTo>
                    <a:pt x="0" y="0"/>
                  </a:moveTo>
                  <a:lnTo>
                    <a:pt x="156210" y="0"/>
                  </a:lnTo>
                  <a:lnTo>
                    <a:pt x="156210" y="51435"/>
                  </a:lnTo>
                  <a:lnTo>
                    <a:pt x="0" y="5143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F0F4BAF9-4AC8-4AF5-BE38-8A0B6BB1690E}"/>
                </a:ext>
              </a:extLst>
            </p:cNvPr>
            <p:cNvSpPr/>
            <p:nvPr/>
          </p:nvSpPr>
          <p:spPr>
            <a:xfrm>
              <a:off x="6064729" y="5723812"/>
              <a:ext cx="9525" cy="36194"/>
            </a:xfrm>
            <a:custGeom>
              <a:avLst/>
              <a:gdLst>
                <a:gd name="connsiteX0" fmla="*/ 0 w 9525"/>
                <a:gd name="connsiteY0" fmla="*/ 0 h 36194"/>
                <a:gd name="connsiteX1" fmla="*/ 0 w 9525"/>
                <a:gd name="connsiteY1" fmla="*/ 36195 h 3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6194">
                  <a:moveTo>
                    <a:pt x="0" y="0"/>
                  </a:moveTo>
                  <a:lnTo>
                    <a:pt x="0" y="3619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CCBF373-DB5F-4449-95EB-BE6B4448CB02}"/>
                </a:ext>
              </a:extLst>
            </p:cNvPr>
            <p:cNvSpPr/>
            <p:nvPr/>
          </p:nvSpPr>
          <p:spPr>
            <a:xfrm>
              <a:off x="5923759" y="5723812"/>
              <a:ext cx="9525" cy="36194"/>
            </a:xfrm>
            <a:custGeom>
              <a:avLst/>
              <a:gdLst>
                <a:gd name="connsiteX0" fmla="*/ 0 w 9525"/>
                <a:gd name="connsiteY0" fmla="*/ 0 h 36194"/>
                <a:gd name="connsiteX1" fmla="*/ 0 w 9525"/>
                <a:gd name="connsiteY1" fmla="*/ 36195 h 3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6194">
                  <a:moveTo>
                    <a:pt x="0" y="0"/>
                  </a:moveTo>
                  <a:lnTo>
                    <a:pt x="0" y="3619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CFCDDD3B-999A-4009-AFA7-793F81B61D28}"/>
                </a:ext>
              </a:extLst>
            </p:cNvPr>
            <p:cNvSpPr/>
            <p:nvPr/>
          </p:nvSpPr>
          <p:spPr>
            <a:xfrm>
              <a:off x="5622395" y="5253126"/>
              <a:ext cx="114673" cy="419250"/>
            </a:xfrm>
            <a:custGeom>
              <a:avLst/>
              <a:gdLst>
                <a:gd name="connsiteX0" fmla="*/ 111816 w 114673"/>
                <a:gd name="connsiteY0" fmla="*/ 222083 h 419250"/>
                <a:gd name="connsiteX1" fmla="*/ 57524 w 114673"/>
                <a:gd name="connsiteY1" fmla="*/ 190651 h 419250"/>
                <a:gd name="connsiteX2" fmla="*/ 59429 w 114673"/>
                <a:gd name="connsiteY2" fmla="*/ 42061 h 419250"/>
                <a:gd name="connsiteX3" fmla="*/ 59429 w 114673"/>
                <a:gd name="connsiteY3" fmla="*/ 13486 h 419250"/>
                <a:gd name="connsiteX4" fmla="*/ 57524 w 114673"/>
                <a:gd name="connsiteY4" fmla="*/ 7771 h 419250"/>
                <a:gd name="connsiteX5" fmla="*/ 39426 w 114673"/>
                <a:gd name="connsiteY5" fmla="*/ 1103 h 419250"/>
                <a:gd name="connsiteX6" fmla="*/ 33711 w 114673"/>
                <a:gd name="connsiteY6" fmla="*/ 3008 h 419250"/>
                <a:gd name="connsiteX7" fmla="*/ 19424 w 114673"/>
                <a:gd name="connsiteY7" fmla="*/ 20153 h 419250"/>
                <a:gd name="connsiteX8" fmla="*/ 374 w 114673"/>
                <a:gd name="connsiteY8" fmla="*/ 217321 h 419250"/>
                <a:gd name="connsiteX9" fmla="*/ 2279 w 114673"/>
                <a:gd name="connsiteY9" fmla="*/ 233513 h 419250"/>
                <a:gd name="connsiteX10" fmla="*/ 4184 w 114673"/>
                <a:gd name="connsiteY10" fmla="*/ 242086 h 419250"/>
                <a:gd name="connsiteX11" fmla="*/ 12756 w 114673"/>
                <a:gd name="connsiteY11" fmla="*/ 255421 h 419250"/>
                <a:gd name="connsiteX12" fmla="*/ 100386 w 114673"/>
                <a:gd name="connsiteY12" fmla="*/ 356386 h 419250"/>
                <a:gd name="connsiteX13" fmla="*/ 110864 w 114673"/>
                <a:gd name="connsiteY13" fmla="*/ 376388 h 419250"/>
                <a:gd name="connsiteX14" fmla="*/ 114674 w 114673"/>
                <a:gd name="connsiteY14" fmla="*/ 419251 h 419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14673" h="419250">
                  <a:moveTo>
                    <a:pt x="111816" y="222083"/>
                  </a:moveTo>
                  <a:lnTo>
                    <a:pt x="57524" y="190651"/>
                  </a:lnTo>
                  <a:lnTo>
                    <a:pt x="59429" y="42061"/>
                  </a:lnTo>
                  <a:lnTo>
                    <a:pt x="59429" y="13486"/>
                  </a:lnTo>
                  <a:cubicBezTo>
                    <a:pt x="59429" y="11581"/>
                    <a:pt x="58476" y="9676"/>
                    <a:pt x="57524" y="7771"/>
                  </a:cubicBezTo>
                  <a:cubicBezTo>
                    <a:pt x="53714" y="1103"/>
                    <a:pt x="46094" y="-1754"/>
                    <a:pt x="39426" y="1103"/>
                  </a:cubicBezTo>
                  <a:lnTo>
                    <a:pt x="33711" y="3008"/>
                  </a:lnTo>
                  <a:cubicBezTo>
                    <a:pt x="26091" y="4913"/>
                    <a:pt x="20376" y="12533"/>
                    <a:pt x="19424" y="20153"/>
                  </a:cubicBezTo>
                  <a:lnTo>
                    <a:pt x="374" y="217321"/>
                  </a:lnTo>
                  <a:cubicBezTo>
                    <a:pt x="-579" y="223036"/>
                    <a:pt x="374" y="228751"/>
                    <a:pt x="2279" y="233513"/>
                  </a:cubicBezTo>
                  <a:lnTo>
                    <a:pt x="4184" y="242086"/>
                  </a:lnTo>
                  <a:cubicBezTo>
                    <a:pt x="5136" y="246848"/>
                    <a:pt x="7994" y="251611"/>
                    <a:pt x="12756" y="255421"/>
                  </a:cubicBezTo>
                  <a:lnTo>
                    <a:pt x="100386" y="356386"/>
                  </a:lnTo>
                  <a:cubicBezTo>
                    <a:pt x="106101" y="361148"/>
                    <a:pt x="109911" y="368768"/>
                    <a:pt x="110864" y="376388"/>
                  </a:cubicBezTo>
                  <a:lnTo>
                    <a:pt x="114674" y="419251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CC1D18B8-A074-462A-8BB7-B8A8C1FB7353}"/>
                </a:ext>
              </a:extLst>
            </p:cNvPr>
            <p:cNvSpPr/>
            <p:nvPr/>
          </p:nvSpPr>
          <p:spPr>
            <a:xfrm>
              <a:off x="5686549" y="5365553"/>
              <a:ext cx="172439" cy="305871"/>
            </a:xfrm>
            <a:custGeom>
              <a:avLst/>
              <a:gdLst>
                <a:gd name="connsiteX0" fmla="*/ 172439 w 172439"/>
                <a:gd name="connsiteY0" fmla="*/ 305872 h 305871"/>
                <a:gd name="connsiteX1" fmla="*/ 171487 w 172439"/>
                <a:gd name="connsiteY1" fmla="*/ 179189 h 305871"/>
                <a:gd name="connsiteX2" fmla="*/ 165772 w 172439"/>
                <a:gd name="connsiteY2" fmla="*/ 166807 h 305871"/>
                <a:gd name="connsiteX3" fmla="*/ 39089 w 172439"/>
                <a:gd name="connsiteY3" fmla="*/ 11549 h 305871"/>
                <a:gd name="connsiteX4" fmla="*/ 34327 w 172439"/>
                <a:gd name="connsiteY4" fmla="*/ 5834 h 305871"/>
                <a:gd name="connsiteX5" fmla="*/ 14324 w 172439"/>
                <a:gd name="connsiteY5" fmla="*/ 2977 h 305871"/>
                <a:gd name="connsiteX6" fmla="*/ 6704 w 172439"/>
                <a:gd name="connsiteY6" fmla="*/ 8692 h 305871"/>
                <a:gd name="connsiteX7" fmla="*/ 1942 w 172439"/>
                <a:gd name="connsiteY7" fmla="*/ 30599 h 305871"/>
                <a:gd name="connsiteX8" fmla="*/ 47662 w 172439"/>
                <a:gd name="connsiteY8" fmla="*/ 109657 h 305871"/>
                <a:gd name="connsiteX9" fmla="*/ 67664 w 172439"/>
                <a:gd name="connsiteY9" fmla="*/ 140137 h 305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2439" h="305871">
                  <a:moveTo>
                    <a:pt x="172439" y="305872"/>
                  </a:moveTo>
                  <a:lnTo>
                    <a:pt x="171487" y="179189"/>
                  </a:lnTo>
                  <a:cubicBezTo>
                    <a:pt x="170534" y="174427"/>
                    <a:pt x="168629" y="170617"/>
                    <a:pt x="165772" y="166807"/>
                  </a:cubicBezTo>
                  <a:lnTo>
                    <a:pt x="39089" y="11549"/>
                  </a:lnTo>
                  <a:lnTo>
                    <a:pt x="34327" y="5834"/>
                  </a:lnTo>
                  <a:cubicBezTo>
                    <a:pt x="29564" y="-833"/>
                    <a:pt x="20039" y="-1786"/>
                    <a:pt x="14324" y="2977"/>
                  </a:cubicBezTo>
                  <a:lnTo>
                    <a:pt x="6704" y="8692"/>
                  </a:lnTo>
                  <a:cubicBezTo>
                    <a:pt x="37" y="13454"/>
                    <a:pt x="-1868" y="22979"/>
                    <a:pt x="1942" y="30599"/>
                  </a:cubicBezTo>
                  <a:lnTo>
                    <a:pt x="47662" y="109657"/>
                  </a:lnTo>
                  <a:lnTo>
                    <a:pt x="67664" y="14013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04CCB72D-4F02-4C43-89F4-16B9FB3C5A36}"/>
                </a:ext>
              </a:extLst>
            </p:cNvPr>
            <p:cNvSpPr/>
            <p:nvPr/>
          </p:nvSpPr>
          <p:spPr>
            <a:xfrm>
              <a:off x="5681824" y="5291185"/>
              <a:ext cx="43814" cy="86869"/>
            </a:xfrm>
            <a:custGeom>
              <a:avLst/>
              <a:gdLst>
                <a:gd name="connsiteX0" fmla="*/ 43815 w 43814"/>
                <a:gd name="connsiteY0" fmla="*/ 86869 h 86869"/>
                <a:gd name="connsiteX1" fmla="*/ 31432 w 43814"/>
                <a:gd name="connsiteY1" fmla="*/ 14479 h 86869"/>
                <a:gd name="connsiteX2" fmla="*/ 25717 w 43814"/>
                <a:gd name="connsiteY2" fmla="*/ 4954 h 86869"/>
                <a:gd name="connsiteX3" fmla="*/ 25717 w 43814"/>
                <a:gd name="connsiteY3" fmla="*/ 4954 h 86869"/>
                <a:gd name="connsiteX4" fmla="*/ 1905 w 43814"/>
                <a:gd name="connsiteY4" fmla="*/ 3049 h 86869"/>
                <a:gd name="connsiteX5" fmla="*/ 0 w 43814"/>
                <a:gd name="connsiteY5" fmla="*/ 4002 h 8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814" h="86869">
                  <a:moveTo>
                    <a:pt x="43815" y="86869"/>
                  </a:moveTo>
                  <a:lnTo>
                    <a:pt x="31432" y="14479"/>
                  </a:lnTo>
                  <a:cubicBezTo>
                    <a:pt x="30480" y="10669"/>
                    <a:pt x="28575" y="7812"/>
                    <a:pt x="25717" y="4954"/>
                  </a:cubicBezTo>
                  <a:lnTo>
                    <a:pt x="25717" y="4954"/>
                  </a:lnTo>
                  <a:cubicBezTo>
                    <a:pt x="19050" y="-761"/>
                    <a:pt x="9525" y="-1713"/>
                    <a:pt x="1905" y="3049"/>
                  </a:cubicBezTo>
                  <a:lnTo>
                    <a:pt x="0" y="400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82F309DA-7984-498E-A2C6-4525391625A0}"/>
                </a:ext>
              </a:extLst>
            </p:cNvPr>
            <p:cNvSpPr/>
            <p:nvPr/>
          </p:nvSpPr>
          <p:spPr>
            <a:xfrm>
              <a:off x="5724686" y="5671425"/>
              <a:ext cx="156210" cy="51435"/>
            </a:xfrm>
            <a:custGeom>
              <a:avLst/>
              <a:gdLst>
                <a:gd name="connsiteX0" fmla="*/ 0 w 156210"/>
                <a:gd name="connsiteY0" fmla="*/ 0 h 51435"/>
                <a:gd name="connsiteX1" fmla="*/ 156210 w 156210"/>
                <a:gd name="connsiteY1" fmla="*/ 0 h 51435"/>
                <a:gd name="connsiteX2" fmla="*/ 156210 w 156210"/>
                <a:gd name="connsiteY2" fmla="*/ 51435 h 51435"/>
                <a:gd name="connsiteX3" fmla="*/ 0 w 156210"/>
                <a:gd name="connsiteY3" fmla="*/ 5143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210" h="51435">
                  <a:moveTo>
                    <a:pt x="0" y="0"/>
                  </a:moveTo>
                  <a:lnTo>
                    <a:pt x="156210" y="0"/>
                  </a:lnTo>
                  <a:lnTo>
                    <a:pt x="156210" y="51435"/>
                  </a:lnTo>
                  <a:lnTo>
                    <a:pt x="0" y="5143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85B51E79-4B91-4F26-882E-EA3376BE9B14}"/>
                </a:ext>
              </a:extLst>
            </p:cNvPr>
            <p:cNvSpPr/>
            <p:nvPr/>
          </p:nvSpPr>
          <p:spPr>
            <a:xfrm>
              <a:off x="5729449" y="5723812"/>
              <a:ext cx="9525" cy="36194"/>
            </a:xfrm>
            <a:custGeom>
              <a:avLst/>
              <a:gdLst>
                <a:gd name="connsiteX0" fmla="*/ 0 w 9525"/>
                <a:gd name="connsiteY0" fmla="*/ 0 h 36194"/>
                <a:gd name="connsiteX1" fmla="*/ 0 w 9525"/>
                <a:gd name="connsiteY1" fmla="*/ 36195 h 3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6194">
                  <a:moveTo>
                    <a:pt x="0" y="0"/>
                  </a:moveTo>
                  <a:lnTo>
                    <a:pt x="0" y="3619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FFC5C1F5-8C95-4443-AB13-0F9EA7103519}"/>
                </a:ext>
              </a:extLst>
            </p:cNvPr>
            <p:cNvSpPr/>
            <p:nvPr/>
          </p:nvSpPr>
          <p:spPr>
            <a:xfrm>
              <a:off x="5870419" y="5723812"/>
              <a:ext cx="9525" cy="36194"/>
            </a:xfrm>
            <a:custGeom>
              <a:avLst/>
              <a:gdLst>
                <a:gd name="connsiteX0" fmla="*/ 0 w 9525"/>
                <a:gd name="connsiteY0" fmla="*/ 0 h 36194"/>
                <a:gd name="connsiteX1" fmla="*/ 0 w 9525"/>
                <a:gd name="connsiteY1" fmla="*/ 36195 h 3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6194">
                  <a:moveTo>
                    <a:pt x="0" y="0"/>
                  </a:moveTo>
                  <a:lnTo>
                    <a:pt x="0" y="3619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5547F89A-8A92-4ACD-BE4A-70A1BDEBCD80}"/>
                </a:ext>
              </a:extLst>
            </p:cNvPr>
            <p:cNvSpPr/>
            <p:nvPr/>
          </p:nvSpPr>
          <p:spPr>
            <a:xfrm>
              <a:off x="5883753" y="5207557"/>
              <a:ext cx="15076" cy="241935"/>
            </a:xfrm>
            <a:custGeom>
              <a:avLst/>
              <a:gdLst>
                <a:gd name="connsiteX0" fmla="*/ 0 w 15076"/>
                <a:gd name="connsiteY0" fmla="*/ 241935 h 241935"/>
                <a:gd name="connsiteX1" fmla="*/ 4763 w 15076"/>
                <a:gd name="connsiteY1" fmla="*/ 0 h 241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76" h="241935">
                  <a:moveTo>
                    <a:pt x="0" y="241935"/>
                  </a:moveTo>
                  <a:cubicBezTo>
                    <a:pt x="0" y="241935"/>
                    <a:pt x="30480" y="113348"/>
                    <a:pt x="4763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0A1BD159-4AE5-4FAC-AAE5-D600F4B871AE}"/>
                </a:ext>
              </a:extLst>
            </p:cNvPr>
            <p:cNvSpPr/>
            <p:nvPr/>
          </p:nvSpPr>
          <p:spPr>
            <a:xfrm>
              <a:off x="5898041" y="5266612"/>
              <a:ext cx="43814" cy="83819"/>
            </a:xfrm>
            <a:custGeom>
              <a:avLst/>
              <a:gdLst>
                <a:gd name="connsiteX0" fmla="*/ 0 w 43814"/>
                <a:gd name="connsiteY0" fmla="*/ 83820 h 83819"/>
                <a:gd name="connsiteX1" fmla="*/ 43815 w 43814"/>
                <a:gd name="connsiteY1" fmla="*/ 0 h 83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814" h="83819">
                  <a:moveTo>
                    <a:pt x="0" y="83820"/>
                  </a:moveTo>
                  <a:cubicBezTo>
                    <a:pt x="0" y="83820"/>
                    <a:pt x="41910" y="51435"/>
                    <a:pt x="43815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42087859-08D1-437A-9039-EADB3A193026}"/>
                </a:ext>
              </a:extLst>
            </p:cNvPr>
            <p:cNvSpPr/>
            <p:nvPr/>
          </p:nvSpPr>
          <p:spPr>
            <a:xfrm>
              <a:off x="5850416" y="5256134"/>
              <a:ext cx="47625" cy="65722"/>
            </a:xfrm>
            <a:custGeom>
              <a:avLst/>
              <a:gdLst>
                <a:gd name="connsiteX0" fmla="*/ 47625 w 47625"/>
                <a:gd name="connsiteY0" fmla="*/ 65723 h 65722"/>
                <a:gd name="connsiteX1" fmla="*/ 0 w 47625"/>
                <a:gd name="connsiteY1" fmla="*/ 0 h 6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5" h="65722">
                  <a:moveTo>
                    <a:pt x="47625" y="65723"/>
                  </a:moveTo>
                  <a:cubicBezTo>
                    <a:pt x="47625" y="65723"/>
                    <a:pt x="8573" y="31433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80CDEDB2-7EEB-4260-8599-37EABAEE67C6}"/>
                </a:ext>
              </a:extLst>
            </p:cNvPr>
            <p:cNvSpPr/>
            <p:nvPr/>
          </p:nvSpPr>
          <p:spPr>
            <a:xfrm>
              <a:off x="5800029" y="5114212"/>
              <a:ext cx="196489" cy="294322"/>
            </a:xfrm>
            <a:custGeom>
              <a:avLst/>
              <a:gdLst>
                <a:gd name="connsiteX0" fmla="*/ 96107 w 196489"/>
                <a:gd name="connsiteY0" fmla="*/ 294322 h 294322"/>
                <a:gd name="connsiteX1" fmla="*/ 857 w 196489"/>
                <a:gd name="connsiteY1" fmla="*/ 196215 h 294322"/>
                <a:gd name="connsiteX2" fmla="*/ 40862 w 196489"/>
                <a:gd name="connsiteY2" fmla="*/ 0 h 294322"/>
                <a:gd name="connsiteX3" fmla="*/ 182784 w 196489"/>
                <a:gd name="connsiteY3" fmla="*/ 127635 h 294322"/>
                <a:gd name="connsiteX4" fmla="*/ 96107 w 196489"/>
                <a:gd name="connsiteY4" fmla="*/ 294322 h 29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89" h="294322">
                  <a:moveTo>
                    <a:pt x="96107" y="294322"/>
                  </a:moveTo>
                  <a:cubicBezTo>
                    <a:pt x="96107" y="294322"/>
                    <a:pt x="-10573" y="287655"/>
                    <a:pt x="857" y="196215"/>
                  </a:cubicBezTo>
                  <a:cubicBezTo>
                    <a:pt x="12287" y="100965"/>
                    <a:pt x="51339" y="52388"/>
                    <a:pt x="40862" y="0"/>
                  </a:cubicBezTo>
                  <a:cubicBezTo>
                    <a:pt x="105632" y="17145"/>
                    <a:pt x="158972" y="64770"/>
                    <a:pt x="182784" y="127635"/>
                  </a:cubicBezTo>
                  <a:cubicBezTo>
                    <a:pt x="217074" y="220027"/>
                    <a:pt x="186595" y="279083"/>
                    <a:pt x="96107" y="29432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06" name="Graphic 95">
            <a:extLst>
              <a:ext uri="{FF2B5EF4-FFF2-40B4-BE49-F238E27FC236}">
                <a16:creationId xmlns:a16="http://schemas.microsoft.com/office/drawing/2014/main" id="{82B6F2F8-E60A-4341-805E-F08FC3F956D6}"/>
              </a:ext>
            </a:extLst>
          </p:cNvPr>
          <p:cNvGrpSpPr/>
          <p:nvPr/>
        </p:nvGrpSpPr>
        <p:grpSpPr>
          <a:xfrm>
            <a:off x="7758067" y="5142787"/>
            <a:ext cx="609112" cy="588644"/>
            <a:chOff x="7758067" y="5142787"/>
            <a:chExt cx="609112" cy="588644"/>
          </a:xfrm>
          <a:noFill/>
        </p:grpSpPr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591DFF72-0581-4512-9EDC-FF705220FA78}"/>
                </a:ext>
              </a:extLst>
            </p:cNvPr>
            <p:cNvSpPr/>
            <p:nvPr/>
          </p:nvSpPr>
          <p:spPr>
            <a:xfrm>
              <a:off x="7758067" y="5142787"/>
              <a:ext cx="609112" cy="588644"/>
            </a:xfrm>
            <a:custGeom>
              <a:avLst/>
              <a:gdLst>
                <a:gd name="connsiteX0" fmla="*/ 600657 w 609112"/>
                <a:gd name="connsiteY0" fmla="*/ 169545 h 588644"/>
                <a:gd name="connsiteX1" fmla="*/ 508265 w 609112"/>
                <a:gd name="connsiteY1" fmla="*/ 26670 h 588644"/>
                <a:gd name="connsiteX2" fmla="*/ 433017 w 609112"/>
                <a:gd name="connsiteY2" fmla="*/ 0 h 588644"/>
                <a:gd name="connsiteX3" fmla="*/ 171080 w 609112"/>
                <a:gd name="connsiteY3" fmla="*/ 0 h 588644"/>
                <a:gd name="connsiteX4" fmla="*/ 100595 w 609112"/>
                <a:gd name="connsiteY4" fmla="*/ 26670 h 588644"/>
                <a:gd name="connsiteX5" fmla="*/ 9155 w 609112"/>
                <a:gd name="connsiteY5" fmla="*/ 169545 h 588644"/>
                <a:gd name="connsiteX6" fmla="*/ 26300 w 609112"/>
                <a:gd name="connsiteY6" fmla="*/ 248602 h 588644"/>
                <a:gd name="connsiteX7" fmla="*/ 26300 w 609112"/>
                <a:gd name="connsiteY7" fmla="*/ 248602 h 588644"/>
                <a:gd name="connsiteX8" fmla="*/ 67257 w 609112"/>
                <a:gd name="connsiteY8" fmla="*/ 275272 h 588644"/>
                <a:gd name="connsiteX9" fmla="*/ 127265 w 609112"/>
                <a:gd name="connsiteY9" fmla="*/ 276225 h 588644"/>
                <a:gd name="connsiteX10" fmla="*/ 127265 w 609112"/>
                <a:gd name="connsiteY10" fmla="*/ 544830 h 588644"/>
                <a:gd name="connsiteX11" fmla="*/ 171080 w 609112"/>
                <a:gd name="connsiteY11" fmla="*/ 588645 h 588644"/>
                <a:gd name="connsiteX12" fmla="*/ 433017 w 609112"/>
                <a:gd name="connsiteY12" fmla="*/ 588645 h 588644"/>
                <a:gd name="connsiteX13" fmla="*/ 476832 w 609112"/>
                <a:gd name="connsiteY13" fmla="*/ 544830 h 588644"/>
                <a:gd name="connsiteX14" fmla="*/ 476832 w 609112"/>
                <a:gd name="connsiteY14" fmla="*/ 544830 h 588644"/>
                <a:gd name="connsiteX15" fmla="*/ 476832 w 609112"/>
                <a:gd name="connsiteY15" fmla="*/ 273368 h 588644"/>
                <a:gd name="connsiteX16" fmla="*/ 541602 w 609112"/>
                <a:gd name="connsiteY16" fmla="*/ 275272 h 588644"/>
                <a:gd name="connsiteX17" fmla="*/ 582560 w 609112"/>
                <a:gd name="connsiteY17" fmla="*/ 248602 h 588644"/>
                <a:gd name="connsiteX18" fmla="*/ 600657 w 609112"/>
                <a:gd name="connsiteY18" fmla="*/ 169545 h 588644"/>
                <a:gd name="connsiteX19" fmla="*/ 600657 w 609112"/>
                <a:gd name="connsiteY19" fmla="*/ 169545 h 588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09112" h="588644">
                  <a:moveTo>
                    <a:pt x="600657" y="169545"/>
                  </a:moveTo>
                  <a:lnTo>
                    <a:pt x="508265" y="26670"/>
                  </a:lnTo>
                  <a:cubicBezTo>
                    <a:pt x="493977" y="4763"/>
                    <a:pt x="437780" y="0"/>
                    <a:pt x="433017" y="0"/>
                  </a:cubicBezTo>
                  <a:lnTo>
                    <a:pt x="171080" y="0"/>
                  </a:lnTo>
                  <a:cubicBezTo>
                    <a:pt x="171080" y="0"/>
                    <a:pt x="113930" y="5715"/>
                    <a:pt x="100595" y="26670"/>
                  </a:cubicBezTo>
                  <a:lnTo>
                    <a:pt x="9155" y="169545"/>
                  </a:lnTo>
                  <a:cubicBezTo>
                    <a:pt x="-7990" y="196215"/>
                    <a:pt x="-370" y="231458"/>
                    <a:pt x="26300" y="248602"/>
                  </a:cubicBezTo>
                  <a:lnTo>
                    <a:pt x="26300" y="248602"/>
                  </a:lnTo>
                  <a:lnTo>
                    <a:pt x="67257" y="275272"/>
                  </a:lnTo>
                  <a:cubicBezTo>
                    <a:pt x="85355" y="286703"/>
                    <a:pt x="109167" y="287655"/>
                    <a:pt x="127265" y="276225"/>
                  </a:cubicBezTo>
                  <a:lnTo>
                    <a:pt x="127265" y="544830"/>
                  </a:lnTo>
                  <a:cubicBezTo>
                    <a:pt x="127265" y="568643"/>
                    <a:pt x="146315" y="588645"/>
                    <a:pt x="171080" y="588645"/>
                  </a:cubicBezTo>
                  <a:lnTo>
                    <a:pt x="433017" y="588645"/>
                  </a:lnTo>
                  <a:cubicBezTo>
                    <a:pt x="456830" y="588645"/>
                    <a:pt x="476832" y="568643"/>
                    <a:pt x="476832" y="544830"/>
                  </a:cubicBezTo>
                  <a:lnTo>
                    <a:pt x="476832" y="544830"/>
                  </a:lnTo>
                  <a:lnTo>
                    <a:pt x="476832" y="273368"/>
                  </a:lnTo>
                  <a:cubicBezTo>
                    <a:pt x="495882" y="287655"/>
                    <a:pt x="521600" y="288608"/>
                    <a:pt x="541602" y="275272"/>
                  </a:cubicBezTo>
                  <a:lnTo>
                    <a:pt x="582560" y="248602"/>
                  </a:lnTo>
                  <a:cubicBezTo>
                    <a:pt x="609230" y="231458"/>
                    <a:pt x="616850" y="196215"/>
                    <a:pt x="600657" y="169545"/>
                  </a:cubicBezTo>
                  <a:lnTo>
                    <a:pt x="600657" y="16954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39D78FA8-D8CA-4BCB-93CB-7627324DC2E1}"/>
                </a:ext>
              </a:extLst>
            </p:cNvPr>
            <p:cNvSpPr/>
            <p:nvPr/>
          </p:nvSpPr>
          <p:spPr>
            <a:xfrm>
              <a:off x="7970104" y="5142787"/>
              <a:ext cx="184785" cy="92392"/>
            </a:xfrm>
            <a:custGeom>
              <a:avLst/>
              <a:gdLst>
                <a:gd name="connsiteX0" fmla="*/ 184785 w 184785"/>
                <a:gd name="connsiteY0" fmla="*/ 0 h 92392"/>
                <a:gd name="connsiteX1" fmla="*/ 92393 w 184785"/>
                <a:gd name="connsiteY1" fmla="*/ 92393 h 92392"/>
                <a:gd name="connsiteX2" fmla="*/ 0 w 184785"/>
                <a:gd name="connsiteY2" fmla="*/ 0 h 92392"/>
                <a:gd name="connsiteX3" fmla="*/ 184785 w 184785"/>
                <a:gd name="connsiteY3" fmla="*/ 0 h 9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785" h="92392">
                  <a:moveTo>
                    <a:pt x="184785" y="0"/>
                  </a:moveTo>
                  <a:cubicBezTo>
                    <a:pt x="184785" y="51435"/>
                    <a:pt x="142875" y="92393"/>
                    <a:pt x="92393" y="92393"/>
                  </a:cubicBezTo>
                  <a:cubicBezTo>
                    <a:pt x="40957" y="92393"/>
                    <a:pt x="0" y="50482"/>
                    <a:pt x="0" y="0"/>
                  </a:cubicBezTo>
                  <a:lnTo>
                    <a:pt x="184785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77A0EAF0-6CE9-45A5-9CA9-1283BD420BCF}"/>
                </a:ext>
              </a:extLst>
            </p:cNvPr>
            <p:cNvSpPr/>
            <p:nvPr/>
          </p:nvSpPr>
          <p:spPr>
            <a:xfrm>
              <a:off x="7944605" y="5330979"/>
              <a:ext cx="236326" cy="211857"/>
            </a:xfrm>
            <a:custGeom>
              <a:avLst/>
              <a:gdLst>
                <a:gd name="connsiteX0" fmla="*/ 117892 w 236326"/>
                <a:gd name="connsiteY0" fmla="*/ 211858 h 211857"/>
                <a:gd name="connsiteX1" fmla="*/ 4544 w 236326"/>
                <a:gd name="connsiteY1" fmla="*/ 87080 h 211857"/>
                <a:gd name="connsiteX2" fmla="*/ 48359 w 236326"/>
                <a:gd name="connsiteY2" fmla="*/ 403 h 211857"/>
                <a:gd name="connsiteX3" fmla="*/ 117892 w 236326"/>
                <a:gd name="connsiteY3" fmla="*/ 34693 h 211857"/>
                <a:gd name="connsiteX4" fmla="*/ 187424 w 236326"/>
                <a:gd name="connsiteY4" fmla="*/ 403 h 211857"/>
                <a:gd name="connsiteX5" fmla="*/ 232192 w 236326"/>
                <a:gd name="connsiteY5" fmla="*/ 87080 h 211857"/>
                <a:gd name="connsiteX6" fmla="*/ 117892 w 236326"/>
                <a:gd name="connsiteY6" fmla="*/ 211858 h 211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6326" h="211857">
                  <a:moveTo>
                    <a:pt x="117892" y="211858"/>
                  </a:moveTo>
                  <a:cubicBezTo>
                    <a:pt x="117892" y="211858"/>
                    <a:pt x="18832" y="131848"/>
                    <a:pt x="4544" y="87080"/>
                  </a:cubicBezTo>
                  <a:cubicBezTo>
                    <a:pt x="-7838" y="54695"/>
                    <a:pt x="4544" y="5165"/>
                    <a:pt x="48359" y="403"/>
                  </a:cubicBezTo>
                  <a:cubicBezTo>
                    <a:pt x="92174" y="-4360"/>
                    <a:pt x="117892" y="34693"/>
                    <a:pt x="117892" y="34693"/>
                  </a:cubicBezTo>
                  <a:cubicBezTo>
                    <a:pt x="117892" y="34693"/>
                    <a:pt x="142657" y="-4360"/>
                    <a:pt x="187424" y="403"/>
                  </a:cubicBezTo>
                  <a:cubicBezTo>
                    <a:pt x="232192" y="5165"/>
                    <a:pt x="243622" y="54695"/>
                    <a:pt x="232192" y="87080"/>
                  </a:cubicBezTo>
                  <a:cubicBezTo>
                    <a:pt x="216952" y="132800"/>
                    <a:pt x="117892" y="211858"/>
                    <a:pt x="117892" y="21185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29712262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8CBB32C-604E-4201-A5F1-65F254D92EE9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FE9BD7-BE85-4376-8E5D-800E280E83A4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B9F248FE-363D-4257-92DC-C15706272612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AB6D3583-9FD3-4BF7-9C56-32F63F3AC7C3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96BB0BCD-4812-4495-BD3D-31F5740B5F59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B8EBB7C6-6513-4A9C-81FC-185AF92B82BE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FBA8F31D-0B57-4EE2-B4A6-664CE54B8B2F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05E7EF7A-3D9E-4D21-9FD2-7199805EA269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9C664668-C428-4E6B-85D1-A4B0402DF331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CB5D8548-8EC3-4834-B9F1-EE4D20B865A9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3810D716-2ABE-4409-A6E8-3BB1863D7979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6" name="Freeform: Shape 125">
            <a:extLst>
              <a:ext uri="{FF2B5EF4-FFF2-40B4-BE49-F238E27FC236}">
                <a16:creationId xmlns:a16="http://schemas.microsoft.com/office/drawing/2014/main" id="{ED676842-88FE-400C-95FD-30EE1A67FCB4}"/>
              </a:ext>
            </a:extLst>
          </p:cNvPr>
          <p:cNvSpPr/>
          <p:nvPr/>
        </p:nvSpPr>
        <p:spPr>
          <a:xfrm>
            <a:off x="108835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2" name="Freeform: Shape 141">
            <a:extLst>
              <a:ext uri="{FF2B5EF4-FFF2-40B4-BE49-F238E27FC236}">
                <a16:creationId xmlns:a16="http://schemas.microsoft.com/office/drawing/2014/main" id="{4BFD6315-F6C4-4FAB-9510-DE1D72E4BC39}"/>
              </a:ext>
            </a:extLst>
          </p:cNvPr>
          <p:cNvSpPr/>
          <p:nvPr/>
        </p:nvSpPr>
        <p:spPr>
          <a:xfrm>
            <a:off x="323894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FB4BF335-0804-49F4-8CDD-7C5B0FF27466}"/>
              </a:ext>
            </a:extLst>
          </p:cNvPr>
          <p:cNvSpPr/>
          <p:nvPr/>
        </p:nvSpPr>
        <p:spPr>
          <a:xfrm>
            <a:off x="5389527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3" name="Freeform: Shape 152">
            <a:extLst>
              <a:ext uri="{FF2B5EF4-FFF2-40B4-BE49-F238E27FC236}">
                <a16:creationId xmlns:a16="http://schemas.microsoft.com/office/drawing/2014/main" id="{7D527BB7-50FE-49F2-A04E-8BC9C0830CAB}"/>
              </a:ext>
            </a:extLst>
          </p:cNvPr>
          <p:cNvSpPr/>
          <p:nvPr/>
        </p:nvSpPr>
        <p:spPr>
          <a:xfrm>
            <a:off x="7540111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Sounds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3B63B9A-A117-4835-8FFE-C69AB5E1B54D}"/>
              </a:ext>
            </a:extLst>
          </p:cNvPr>
          <p:cNvGrpSpPr/>
          <p:nvPr/>
        </p:nvGrpSpPr>
        <p:grpSpPr>
          <a:xfrm>
            <a:off x="1070789" y="4308283"/>
            <a:ext cx="9662124" cy="318924"/>
            <a:chOff x="1070789" y="4308283"/>
            <a:chExt cx="9662124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C396378-B75A-4C95-8E85-FBBD4BF78C4E}"/>
                </a:ext>
              </a:extLst>
            </p:cNvPr>
            <p:cNvSpPr txBox="1"/>
            <p:nvPr/>
          </p:nvSpPr>
          <p:spPr>
            <a:xfrm>
              <a:off x="1070789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SOUNDS LEVELS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858E8A9-A723-4EE8-9BDF-3FA550BA6C46}"/>
                </a:ext>
              </a:extLst>
            </p:cNvPr>
            <p:cNvSpPr txBox="1"/>
            <p:nvPr/>
          </p:nvSpPr>
          <p:spPr>
            <a:xfrm>
              <a:off x="3234292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SOUNDS MICROPHONE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B40B565-0154-447B-BCAE-58559BCDD0D8}"/>
                </a:ext>
              </a:extLst>
            </p:cNvPr>
            <p:cNvSpPr txBox="1"/>
            <p:nvPr/>
          </p:nvSpPr>
          <p:spPr>
            <a:xfrm>
              <a:off x="5397795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SOUNDS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NOTE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0847AC8-A9AD-4E97-9E69-20E3FB5B1B9F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SOUNDS NOTES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6F062CE-01B1-4E18-9516-A2F11A70E071}"/>
                </a:ext>
              </a:extLst>
            </p:cNvPr>
            <p:cNvSpPr txBox="1"/>
            <p:nvPr/>
          </p:nvSpPr>
          <p:spPr>
            <a:xfrm>
              <a:off x="9724801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SOUNDS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OFF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D4960B1-BE7D-480F-947D-DCD5AEE7FBBB}"/>
              </a:ext>
            </a:extLst>
          </p:cNvPr>
          <p:cNvGrpSpPr/>
          <p:nvPr/>
        </p:nvGrpSpPr>
        <p:grpSpPr>
          <a:xfrm>
            <a:off x="1070789" y="6004974"/>
            <a:ext cx="9662124" cy="345834"/>
            <a:chOff x="1070789" y="6004974"/>
            <a:chExt cx="9662124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81882D2-4A4D-4B73-A05F-8884406EC759}"/>
                </a:ext>
              </a:extLst>
            </p:cNvPr>
            <p:cNvSpPr txBox="1"/>
            <p:nvPr/>
          </p:nvSpPr>
          <p:spPr>
            <a:xfrm>
              <a:off x="1070789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SOUNDS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ON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A6E641E-F8B7-48DF-BE27-69C311F9289A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SOUNDS RADIO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62784C4-7136-42BE-9340-C23850C2F5DC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SOUNDS REMOTE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8E5EBEC-5304-48E9-A33A-035B493B8759}"/>
                </a:ext>
              </a:extLst>
            </p:cNvPr>
            <p:cNvSpPr txBox="1"/>
            <p:nvPr/>
          </p:nvSpPr>
          <p:spPr>
            <a:xfrm>
              <a:off x="7561298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SOUNDS STREAM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53E8D95-A5A6-419E-9C6F-256DEFE94079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SOUNDS VOLUME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A053D34-7BCA-4791-B820-B51843E5CFD4}"/>
              </a:ext>
            </a:extLst>
          </p:cNvPr>
          <p:cNvGrpSpPr/>
          <p:nvPr/>
        </p:nvGrpSpPr>
        <p:grpSpPr>
          <a:xfrm>
            <a:off x="1070789" y="2562167"/>
            <a:ext cx="9743855" cy="318924"/>
            <a:chOff x="1070789" y="2562167"/>
            <a:chExt cx="9743855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42E9C11-D7F1-4C84-8E10-E41B6F02DEC8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SOUNDS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BAR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19A0CC7-49ED-4E08-A79C-AB594842D325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SOUNDS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BASS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FEF5802-D651-4E17-A1EF-C9A579FBE12A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SOUNDS DECREASE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BC0FC5B-A41F-4948-8D90-E3DAAAC8ECB7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SOUNDS HEADPHONES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FBD4EB0-D4FA-4038-8107-984E8A3E50BF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SOUNDS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INCREASE</a:t>
              </a:r>
            </a:p>
          </p:txBody>
        </p:sp>
      </p:grpSp>
      <p:sp>
        <p:nvSpPr>
          <p:cNvPr id="40" name="Notes">
            <a:extLst>
              <a:ext uri="{FF2B5EF4-FFF2-40B4-BE49-F238E27FC236}">
                <a16:creationId xmlns:a16="http://schemas.microsoft.com/office/drawing/2014/main" id="{E59B63D6-9CD1-4E16-A1A4-74C9579FB983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FB43A8A-9C56-4492-897D-7E4C79C0A89B}"/>
              </a:ext>
            </a:extLst>
          </p:cNvPr>
          <p:cNvSpPr/>
          <p:nvPr/>
        </p:nvSpPr>
        <p:spPr>
          <a:xfrm>
            <a:off x="1328478" y="1721697"/>
            <a:ext cx="497827" cy="498506"/>
          </a:xfrm>
          <a:custGeom>
            <a:avLst/>
            <a:gdLst>
              <a:gd name="connsiteX0" fmla="*/ 494017 w 497827"/>
              <a:gd name="connsiteY0" fmla="*/ 350520 h 498506"/>
              <a:gd name="connsiteX1" fmla="*/ 497827 w 497827"/>
              <a:gd name="connsiteY1" fmla="*/ 0 h 498506"/>
              <a:gd name="connsiteX2" fmla="*/ 137782 w 497827"/>
              <a:gd name="connsiteY2" fmla="*/ 69532 h 498506"/>
              <a:gd name="connsiteX3" fmla="*/ 124447 w 497827"/>
              <a:gd name="connsiteY3" fmla="*/ 359092 h 498506"/>
              <a:gd name="connsiteX4" fmla="*/ 124447 w 497827"/>
              <a:gd name="connsiteY4" fmla="*/ 359092 h 498506"/>
              <a:gd name="connsiteX5" fmla="*/ 77775 w 497827"/>
              <a:gd name="connsiteY5" fmla="*/ 356235 h 498506"/>
              <a:gd name="connsiteX6" fmla="*/ 622 w 497827"/>
              <a:gd name="connsiteY6" fmla="*/ 439103 h 498506"/>
              <a:gd name="connsiteX7" fmla="*/ 99682 w 497827"/>
              <a:gd name="connsiteY7" fmla="*/ 497205 h 498506"/>
              <a:gd name="connsiteX8" fmla="*/ 177787 w 497827"/>
              <a:gd name="connsiteY8" fmla="*/ 425767 h 498506"/>
              <a:gd name="connsiteX9" fmla="*/ 177787 w 497827"/>
              <a:gd name="connsiteY9" fmla="*/ 425767 h 498506"/>
              <a:gd name="connsiteX10" fmla="*/ 190170 w 497827"/>
              <a:gd name="connsiteY10" fmla="*/ 180975 h 498506"/>
              <a:gd name="connsiteX11" fmla="*/ 443535 w 497827"/>
              <a:gd name="connsiteY11" fmla="*/ 128588 h 498506"/>
              <a:gd name="connsiteX12" fmla="*/ 443535 w 497827"/>
              <a:gd name="connsiteY12" fmla="*/ 295275 h 498506"/>
              <a:gd name="connsiteX13" fmla="*/ 443535 w 497827"/>
              <a:gd name="connsiteY13" fmla="*/ 295275 h 498506"/>
              <a:gd name="connsiteX14" fmla="*/ 394957 w 497827"/>
              <a:gd name="connsiteY14" fmla="*/ 291465 h 498506"/>
              <a:gd name="connsiteX15" fmla="*/ 316852 w 497827"/>
              <a:gd name="connsiteY15" fmla="*/ 375285 h 498506"/>
              <a:gd name="connsiteX16" fmla="*/ 415912 w 497827"/>
              <a:gd name="connsiteY16" fmla="*/ 433388 h 498506"/>
              <a:gd name="connsiteX17" fmla="*/ 494017 w 497827"/>
              <a:gd name="connsiteY17" fmla="*/ 350520 h 498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97827" h="498506">
                <a:moveTo>
                  <a:pt x="494017" y="350520"/>
                </a:moveTo>
                <a:lnTo>
                  <a:pt x="497827" y="0"/>
                </a:lnTo>
                <a:lnTo>
                  <a:pt x="137782" y="69532"/>
                </a:lnTo>
                <a:lnTo>
                  <a:pt x="124447" y="359092"/>
                </a:lnTo>
                <a:lnTo>
                  <a:pt x="124447" y="359092"/>
                </a:lnTo>
                <a:cubicBezTo>
                  <a:pt x="109207" y="354330"/>
                  <a:pt x="93967" y="353378"/>
                  <a:pt x="77775" y="356235"/>
                </a:cubicBezTo>
                <a:cubicBezTo>
                  <a:pt x="29197" y="361950"/>
                  <a:pt x="-5093" y="400050"/>
                  <a:pt x="622" y="439103"/>
                </a:cubicBezTo>
                <a:cubicBezTo>
                  <a:pt x="6337" y="478155"/>
                  <a:pt x="51105" y="504825"/>
                  <a:pt x="99682" y="497205"/>
                </a:cubicBezTo>
                <a:cubicBezTo>
                  <a:pt x="143497" y="490538"/>
                  <a:pt x="175882" y="460058"/>
                  <a:pt x="177787" y="425767"/>
                </a:cubicBezTo>
                <a:lnTo>
                  <a:pt x="177787" y="425767"/>
                </a:lnTo>
                <a:lnTo>
                  <a:pt x="190170" y="180975"/>
                </a:lnTo>
                <a:lnTo>
                  <a:pt x="443535" y="128588"/>
                </a:lnTo>
                <a:lnTo>
                  <a:pt x="443535" y="295275"/>
                </a:lnTo>
                <a:lnTo>
                  <a:pt x="443535" y="295275"/>
                </a:lnTo>
                <a:cubicBezTo>
                  <a:pt x="428295" y="290513"/>
                  <a:pt x="411150" y="288608"/>
                  <a:pt x="394957" y="291465"/>
                </a:cubicBezTo>
                <a:cubicBezTo>
                  <a:pt x="346380" y="299085"/>
                  <a:pt x="311137" y="336233"/>
                  <a:pt x="316852" y="375285"/>
                </a:cubicBezTo>
                <a:cubicBezTo>
                  <a:pt x="322567" y="414338"/>
                  <a:pt x="367335" y="441008"/>
                  <a:pt x="415912" y="433388"/>
                </a:cubicBezTo>
                <a:cubicBezTo>
                  <a:pt x="464490" y="425767"/>
                  <a:pt x="499732" y="390525"/>
                  <a:pt x="494017" y="350520"/>
                </a:cubicBezTo>
                <a:close/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8" name="Graphic 14">
            <a:extLst>
              <a:ext uri="{FF2B5EF4-FFF2-40B4-BE49-F238E27FC236}">
                <a16:creationId xmlns:a16="http://schemas.microsoft.com/office/drawing/2014/main" id="{02A4B15E-D236-40AC-A9C1-3E62EB1CF4FA}"/>
              </a:ext>
            </a:extLst>
          </p:cNvPr>
          <p:cNvGrpSpPr/>
          <p:nvPr/>
        </p:nvGrpSpPr>
        <p:grpSpPr>
          <a:xfrm>
            <a:off x="10002162" y="1770274"/>
            <a:ext cx="457199" cy="401955"/>
            <a:chOff x="10002162" y="1770274"/>
            <a:chExt cx="457199" cy="401955"/>
          </a:xfrm>
          <a:noFill/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48FC478-C480-4541-8F72-565CC4DC475B}"/>
                </a:ext>
              </a:extLst>
            </p:cNvPr>
            <p:cNvSpPr/>
            <p:nvPr/>
          </p:nvSpPr>
          <p:spPr>
            <a:xfrm>
              <a:off x="10002162" y="1770274"/>
              <a:ext cx="202882" cy="401955"/>
            </a:xfrm>
            <a:custGeom>
              <a:avLst/>
              <a:gdLst>
                <a:gd name="connsiteX0" fmla="*/ 202883 w 202882"/>
                <a:gd name="connsiteY0" fmla="*/ 0 h 401955"/>
                <a:gd name="connsiteX1" fmla="*/ 74295 w 202882"/>
                <a:gd name="connsiteY1" fmla="*/ 132398 h 401955"/>
                <a:gd name="connsiteX2" fmla="*/ 0 w 202882"/>
                <a:gd name="connsiteY2" fmla="*/ 135255 h 401955"/>
                <a:gd name="connsiteX3" fmla="*/ 0 w 202882"/>
                <a:gd name="connsiteY3" fmla="*/ 267653 h 401955"/>
                <a:gd name="connsiteX4" fmla="*/ 74295 w 202882"/>
                <a:gd name="connsiteY4" fmla="*/ 270510 h 401955"/>
                <a:gd name="connsiteX5" fmla="*/ 202883 w 202882"/>
                <a:gd name="connsiteY5" fmla="*/ 401955 h 40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882" h="401955">
                  <a:moveTo>
                    <a:pt x="202883" y="0"/>
                  </a:moveTo>
                  <a:lnTo>
                    <a:pt x="74295" y="132398"/>
                  </a:lnTo>
                  <a:lnTo>
                    <a:pt x="0" y="135255"/>
                  </a:lnTo>
                  <a:lnTo>
                    <a:pt x="0" y="267653"/>
                  </a:lnTo>
                  <a:lnTo>
                    <a:pt x="74295" y="270510"/>
                  </a:lnTo>
                  <a:lnTo>
                    <a:pt x="202883" y="4019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627C36B-BE04-4B48-A98D-B29E563A3203}"/>
                </a:ext>
              </a:extLst>
            </p:cNvPr>
            <p:cNvSpPr/>
            <p:nvPr/>
          </p:nvSpPr>
          <p:spPr>
            <a:xfrm>
              <a:off x="10388877" y="1900767"/>
              <a:ext cx="9525" cy="140969"/>
            </a:xfrm>
            <a:custGeom>
              <a:avLst/>
              <a:gdLst>
                <a:gd name="connsiteX0" fmla="*/ 0 w 9525"/>
                <a:gd name="connsiteY0" fmla="*/ 0 h 140969"/>
                <a:gd name="connsiteX1" fmla="*/ 0 w 9525"/>
                <a:gd name="connsiteY1" fmla="*/ 140970 h 14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40969">
                  <a:moveTo>
                    <a:pt x="0" y="0"/>
                  </a:moveTo>
                  <a:lnTo>
                    <a:pt x="0" y="14097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0A2A970-BF87-4CD7-A217-2AED96DA94C0}"/>
                </a:ext>
              </a:extLst>
            </p:cNvPr>
            <p:cNvSpPr/>
            <p:nvPr/>
          </p:nvSpPr>
          <p:spPr>
            <a:xfrm>
              <a:off x="10388877" y="1900767"/>
              <a:ext cx="9525" cy="140969"/>
            </a:xfrm>
            <a:custGeom>
              <a:avLst/>
              <a:gdLst>
                <a:gd name="connsiteX0" fmla="*/ 0 w 9525"/>
                <a:gd name="connsiteY0" fmla="*/ 0 h 140969"/>
                <a:gd name="connsiteX1" fmla="*/ 0 w 9525"/>
                <a:gd name="connsiteY1" fmla="*/ 140970 h 140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40969">
                  <a:moveTo>
                    <a:pt x="0" y="0"/>
                  </a:moveTo>
                  <a:lnTo>
                    <a:pt x="0" y="14097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80F94D6-76AE-45A2-AE41-C2C0DA82DA4B}"/>
                </a:ext>
              </a:extLst>
            </p:cNvPr>
            <p:cNvSpPr/>
            <p:nvPr/>
          </p:nvSpPr>
          <p:spPr>
            <a:xfrm>
              <a:off x="10318392" y="1971252"/>
              <a:ext cx="140969" cy="9525"/>
            </a:xfrm>
            <a:custGeom>
              <a:avLst/>
              <a:gdLst>
                <a:gd name="connsiteX0" fmla="*/ 140970 w 140969"/>
                <a:gd name="connsiteY0" fmla="*/ 0 h 9525"/>
                <a:gd name="connsiteX1" fmla="*/ 0 w 14096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0969" h="9525">
                  <a:moveTo>
                    <a:pt x="14097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41" name="Graphic 46">
            <a:extLst>
              <a:ext uri="{FF2B5EF4-FFF2-40B4-BE49-F238E27FC236}">
                <a16:creationId xmlns:a16="http://schemas.microsoft.com/office/drawing/2014/main" id="{90A8B446-C21A-4B24-9305-5F8DF978ADFD}"/>
              </a:ext>
            </a:extLst>
          </p:cNvPr>
          <p:cNvGrpSpPr/>
          <p:nvPr/>
        </p:nvGrpSpPr>
        <p:grpSpPr>
          <a:xfrm>
            <a:off x="9997400" y="3476057"/>
            <a:ext cx="452437" cy="461962"/>
            <a:chOff x="9997400" y="3476057"/>
            <a:chExt cx="452437" cy="461962"/>
          </a:xfrm>
          <a:noFill/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EF8F6F9-1905-479A-81B9-9525266F7168}"/>
                </a:ext>
              </a:extLst>
            </p:cNvPr>
            <p:cNvSpPr/>
            <p:nvPr/>
          </p:nvSpPr>
          <p:spPr>
            <a:xfrm>
              <a:off x="10174564" y="3679892"/>
              <a:ext cx="129540" cy="258127"/>
            </a:xfrm>
            <a:custGeom>
              <a:avLst/>
              <a:gdLst>
                <a:gd name="connsiteX0" fmla="*/ 0 w 129540"/>
                <a:gd name="connsiteY0" fmla="*/ 125730 h 258127"/>
                <a:gd name="connsiteX1" fmla="*/ 129540 w 129540"/>
                <a:gd name="connsiteY1" fmla="*/ 258127 h 258127"/>
                <a:gd name="connsiteX2" fmla="*/ 129540 w 129540"/>
                <a:gd name="connsiteY2" fmla="*/ 0 h 258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540" h="258127">
                  <a:moveTo>
                    <a:pt x="0" y="125730"/>
                  </a:moveTo>
                  <a:lnTo>
                    <a:pt x="129540" y="258127"/>
                  </a:lnTo>
                  <a:lnTo>
                    <a:pt x="12954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3605041-4498-4B4D-913D-66F3A8AA2E76}"/>
                </a:ext>
              </a:extLst>
            </p:cNvPr>
            <p:cNvSpPr/>
            <p:nvPr/>
          </p:nvSpPr>
          <p:spPr>
            <a:xfrm>
              <a:off x="10101222" y="3535112"/>
              <a:ext cx="202882" cy="222885"/>
            </a:xfrm>
            <a:custGeom>
              <a:avLst/>
              <a:gdLst>
                <a:gd name="connsiteX0" fmla="*/ 202883 w 202882"/>
                <a:gd name="connsiteY0" fmla="*/ 30480 h 222885"/>
                <a:gd name="connsiteX1" fmla="*/ 202883 w 202882"/>
                <a:gd name="connsiteY1" fmla="*/ 0 h 222885"/>
                <a:gd name="connsiteX2" fmla="*/ 73343 w 202882"/>
                <a:gd name="connsiteY2" fmla="*/ 132397 h 222885"/>
                <a:gd name="connsiteX3" fmla="*/ 0 w 202882"/>
                <a:gd name="connsiteY3" fmla="*/ 135255 h 222885"/>
                <a:gd name="connsiteX4" fmla="*/ 0 w 202882"/>
                <a:gd name="connsiteY4" fmla="*/ 222885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882" h="222885">
                  <a:moveTo>
                    <a:pt x="202883" y="30480"/>
                  </a:moveTo>
                  <a:lnTo>
                    <a:pt x="202883" y="0"/>
                  </a:lnTo>
                  <a:lnTo>
                    <a:pt x="73343" y="132397"/>
                  </a:lnTo>
                  <a:lnTo>
                    <a:pt x="0" y="135255"/>
                  </a:lnTo>
                  <a:lnTo>
                    <a:pt x="0" y="22288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DF1CE36-018F-4EDC-B166-0C55845302A9}"/>
                </a:ext>
              </a:extLst>
            </p:cNvPr>
            <p:cNvSpPr/>
            <p:nvPr/>
          </p:nvSpPr>
          <p:spPr>
            <a:xfrm>
              <a:off x="9997400" y="3476057"/>
              <a:ext cx="452437" cy="452437"/>
            </a:xfrm>
            <a:custGeom>
              <a:avLst/>
              <a:gdLst>
                <a:gd name="connsiteX0" fmla="*/ 0 w 452437"/>
                <a:gd name="connsiteY0" fmla="*/ 452437 h 452437"/>
                <a:gd name="connsiteX1" fmla="*/ 452437 w 452437"/>
                <a:gd name="connsiteY1" fmla="*/ 0 h 452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2437" h="452437">
                  <a:moveTo>
                    <a:pt x="0" y="452437"/>
                  </a:moveTo>
                  <a:lnTo>
                    <a:pt x="452437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49" name="Graphic 66">
            <a:extLst>
              <a:ext uri="{FF2B5EF4-FFF2-40B4-BE49-F238E27FC236}">
                <a16:creationId xmlns:a16="http://schemas.microsoft.com/office/drawing/2014/main" id="{7D686827-FAA2-40DE-928B-0C038BB74599}"/>
              </a:ext>
            </a:extLst>
          </p:cNvPr>
          <p:cNvGrpSpPr/>
          <p:nvPr/>
        </p:nvGrpSpPr>
        <p:grpSpPr>
          <a:xfrm>
            <a:off x="9936440" y="5175172"/>
            <a:ext cx="588645" cy="526732"/>
            <a:chOff x="9936440" y="5175172"/>
            <a:chExt cx="588645" cy="526732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E5CAF6E-4F56-4362-9B56-C6529956AABB}"/>
                </a:ext>
              </a:extLst>
            </p:cNvPr>
            <p:cNvSpPr/>
            <p:nvPr/>
          </p:nvSpPr>
          <p:spPr>
            <a:xfrm>
              <a:off x="9982160" y="5644755"/>
              <a:ext cx="9525" cy="57150"/>
            </a:xfrm>
            <a:custGeom>
              <a:avLst/>
              <a:gdLst>
                <a:gd name="connsiteX0" fmla="*/ 0 w 9525"/>
                <a:gd name="connsiteY0" fmla="*/ 0 h 57150"/>
                <a:gd name="connsiteX1" fmla="*/ 0 w 9525"/>
                <a:gd name="connsiteY1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7150">
                  <a:moveTo>
                    <a:pt x="0" y="0"/>
                  </a:moveTo>
                  <a:lnTo>
                    <a:pt x="0" y="5715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955226D-CD74-47B2-B131-E4D20DE73205}"/>
                </a:ext>
              </a:extLst>
            </p:cNvPr>
            <p:cNvSpPr/>
            <p:nvPr/>
          </p:nvSpPr>
          <p:spPr>
            <a:xfrm>
              <a:off x="9982160" y="5175172"/>
              <a:ext cx="9525" cy="421957"/>
            </a:xfrm>
            <a:custGeom>
              <a:avLst/>
              <a:gdLst>
                <a:gd name="connsiteX0" fmla="*/ 0 w 9525"/>
                <a:gd name="connsiteY0" fmla="*/ 0 h 421957"/>
                <a:gd name="connsiteX1" fmla="*/ 0 w 9525"/>
                <a:gd name="connsiteY1" fmla="*/ 421958 h 42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21957">
                  <a:moveTo>
                    <a:pt x="0" y="0"/>
                  </a:moveTo>
                  <a:lnTo>
                    <a:pt x="0" y="42195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9D4C1F4-E4A2-42E4-9776-452B12F53E5D}"/>
                </a:ext>
              </a:extLst>
            </p:cNvPr>
            <p:cNvSpPr/>
            <p:nvPr/>
          </p:nvSpPr>
          <p:spPr>
            <a:xfrm>
              <a:off x="10147895" y="5486640"/>
              <a:ext cx="9525" cy="215265"/>
            </a:xfrm>
            <a:custGeom>
              <a:avLst/>
              <a:gdLst>
                <a:gd name="connsiteX0" fmla="*/ 0 w 9525"/>
                <a:gd name="connsiteY0" fmla="*/ 0 h 215265"/>
                <a:gd name="connsiteX1" fmla="*/ 0 w 9525"/>
                <a:gd name="connsiteY1" fmla="*/ 215265 h 21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15265">
                  <a:moveTo>
                    <a:pt x="0" y="0"/>
                  </a:moveTo>
                  <a:lnTo>
                    <a:pt x="0" y="21526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D0EAC0F-3EFA-4BA1-9887-D5F88F39E171}"/>
                </a:ext>
              </a:extLst>
            </p:cNvPr>
            <p:cNvSpPr/>
            <p:nvPr/>
          </p:nvSpPr>
          <p:spPr>
            <a:xfrm>
              <a:off x="10147895" y="5175172"/>
              <a:ext cx="9525" cy="263842"/>
            </a:xfrm>
            <a:custGeom>
              <a:avLst/>
              <a:gdLst>
                <a:gd name="connsiteX0" fmla="*/ 0 w 9525"/>
                <a:gd name="connsiteY0" fmla="*/ 0 h 263842"/>
                <a:gd name="connsiteX1" fmla="*/ 0 w 9525"/>
                <a:gd name="connsiteY1" fmla="*/ 263843 h 26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63842">
                  <a:moveTo>
                    <a:pt x="0" y="0"/>
                  </a:moveTo>
                  <a:lnTo>
                    <a:pt x="0" y="26384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BE936D0-E57B-42BD-8B7D-E501CECCDCA2}"/>
                </a:ext>
              </a:extLst>
            </p:cNvPr>
            <p:cNvSpPr/>
            <p:nvPr/>
          </p:nvSpPr>
          <p:spPr>
            <a:xfrm>
              <a:off x="10313630" y="5258040"/>
              <a:ext cx="9525" cy="443865"/>
            </a:xfrm>
            <a:custGeom>
              <a:avLst/>
              <a:gdLst>
                <a:gd name="connsiteX0" fmla="*/ 0 w 9525"/>
                <a:gd name="connsiteY0" fmla="*/ 0 h 443865"/>
                <a:gd name="connsiteX1" fmla="*/ 0 w 9525"/>
                <a:gd name="connsiteY1" fmla="*/ 443865 h 443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43865">
                  <a:moveTo>
                    <a:pt x="0" y="0"/>
                  </a:moveTo>
                  <a:lnTo>
                    <a:pt x="0" y="44386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649C46C-EC5B-406F-8327-3C31FFC28498}"/>
                </a:ext>
              </a:extLst>
            </p:cNvPr>
            <p:cNvSpPr/>
            <p:nvPr/>
          </p:nvSpPr>
          <p:spPr>
            <a:xfrm>
              <a:off x="10313630" y="5175172"/>
              <a:ext cx="9525" cy="38100"/>
            </a:xfrm>
            <a:custGeom>
              <a:avLst/>
              <a:gdLst>
                <a:gd name="connsiteX0" fmla="*/ 0 w 9525"/>
                <a:gd name="connsiteY0" fmla="*/ 0 h 38100"/>
                <a:gd name="connsiteX1" fmla="*/ 0 w 9525"/>
                <a:gd name="connsiteY1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B2B3DEB-1363-4506-8D61-DCDAD88116B1}"/>
                </a:ext>
              </a:extLst>
            </p:cNvPr>
            <p:cNvSpPr/>
            <p:nvPr/>
          </p:nvSpPr>
          <p:spPr>
            <a:xfrm>
              <a:off x="10478412" y="5423775"/>
              <a:ext cx="9525" cy="278130"/>
            </a:xfrm>
            <a:custGeom>
              <a:avLst/>
              <a:gdLst>
                <a:gd name="connsiteX0" fmla="*/ 0 w 9525"/>
                <a:gd name="connsiteY0" fmla="*/ 0 h 278130"/>
                <a:gd name="connsiteX1" fmla="*/ 0 w 9525"/>
                <a:gd name="connsiteY1" fmla="*/ 278130 h 278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78130">
                  <a:moveTo>
                    <a:pt x="0" y="0"/>
                  </a:moveTo>
                  <a:lnTo>
                    <a:pt x="0" y="27813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6AC48EE-EF34-4CA3-810D-0D0C0B0E334A}"/>
                </a:ext>
              </a:extLst>
            </p:cNvPr>
            <p:cNvSpPr/>
            <p:nvPr/>
          </p:nvSpPr>
          <p:spPr>
            <a:xfrm>
              <a:off x="10478412" y="5175172"/>
              <a:ext cx="9525" cy="201929"/>
            </a:xfrm>
            <a:custGeom>
              <a:avLst/>
              <a:gdLst>
                <a:gd name="connsiteX0" fmla="*/ 0 w 9525"/>
                <a:gd name="connsiteY0" fmla="*/ 0 h 201929"/>
                <a:gd name="connsiteX1" fmla="*/ 0 w 9525"/>
                <a:gd name="connsiteY1" fmla="*/ 201930 h 201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1929">
                  <a:moveTo>
                    <a:pt x="0" y="0"/>
                  </a:moveTo>
                  <a:lnTo>
                    <a:pt x="0" y="20193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35EBCE1-BCE2-411B-AA3C-BAF73DA73B38}"/>
                </a:ext>
              </a:extLst>
            </p:cNvPr>
            <p:cNvSpPr/>
            <p:nvPr/>
          </p:nvSpPr>
          <p:spPr>
            <a:xfrm>
              <a:off x="9936440" y="5644755"/>
              <a:ext cx="91439" cy="9525"/>
            </a:xfrm>
            <a:custGeom>
              <a:avLst/>
              <a:gdLst>
                <a:gd name="connsiteX0" fmla="*/ 0 w 91439"/>
                <a:gd name="connsiteY0" fmla="*/ 0 h 9525"/>
                <a:gd name="connsiteX1" fmla="*/ 91440 w 914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439" h="9525">
                  <a:moveTo>
                    <a:pt x="0" y="0"/>
                  </a:moveTo>
                  <a:lnTo>
                    <a:pt x="9144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7879A24-754E-4441-B864-071640D2F355}"/>
                </a:ext>
              </a:extLst>
            </p:cNvPr>
            <p:cNvSpPr/>
            <p:nvPr/>
          </p:nvSpPr>
          <p:spPr>
            <a:xfrm>
              <a:off x="10102175" y="5486640"/>
              <a:ext cx="91439" cy="9525"/>
            </a:xfrm>
            <a:custGeom>
              <a:avLst/>
              <a:gdLst>
                <a:gd name="connsiteX0" fmla="*/ 0 w 91439"/>
                <a:gd name="connsiteY0" fmla="*/ 0 h 9525"/>
                <a:gd name="connsiteX1" fmla="*/ 91440 w 9143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439" h="9525">
                  <a:moveTo>
                    <a:pt x="0" y="0"/>
                  </a:moveTo>
                  <a:lnTo>
                    <a:pt x="9144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BD24989-381B-4D30-85F2-5DFAD100E7DF}"/>
                </a:ext>
              </a:extLst>
            </p:cNvPr>
            <p:cNvSpPr/>
            <p:nvPr/>
          </p:nvSpPr>
          <p:spPr>
            <a:xfrm>
              <a:off x="10266957" y="5213272"/>
              <a:ext cx="92392" cy="9525"/>
            </a:xfrm>
            <a:custGeom>
              <a:avLst/>
              <a:gdLst>
                <a:gd name="connsiteX0" fmla="*/ 0 w 92392"/>
                <a:gd name="connsiteY0" fmla="*/ 0 h 9525"/>
                <a:gd name="connsiteX1" fmla="*/ 92392 w 9239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392" h="9525">
                  <a:moveTo>
                    <a:pt x="0" y="0"/>
                  </a:moveTo>
                  <a:lnTo>
                    <a:pt x="9239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211DD84-67AE-415B-B16C-36A71B63001B}"/>
                </a:ext>
              </a:extLst>
            </p:cNvPr>
            <p:cNvSpPr/>
            <p:nvPr/>
          </p:nvSpPr>
          <p:spPr>
            <a:xfrm>
              <a:off x="10432692" y="5423775"/>
              <a:ext cx="92392" cy="9525"/>
            </a:xfrm>
            <a:custGeom>
              <a:avLst/>
              <a:gdLst>
                <a:gd name="connsiteX0" fmla="*/ 0 w 92392"/>
                <a:gd name="connsiteY0" fmla="*/ 0 h 9525"/>
                <a:gd name="connsiteX1" fmla="*/ 92392 w 9239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392" h="9525">
                  <a:moveTo>
                    <a:pt x="0" y="0"/>
                  </a:moveTo>
                  <a:lnTo>
                    <a:pt x="9239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69" name="Graphic 8">
            <a:extLst>
              <a:ext uri="{FF2B5EF4-FFF2-40B4-BE49-F238E27FC236}">
                <a16:creationId xmlns:a16="http://schemas.microsoft.com/office/drawing/2014/main" id="{400C7244-B640-4C09-9C54-5A4B040BA5A2}"/>
              </a:ext>
            </a:extLst>
          </p:cNvPr>
          <p:cNvGrpSpPr/>
          <p:nvPr/>
        </p:nvGrpSpPr>
        <p:grpSpPr>
          <a:xfrm>
            <a:off x="3468537" y="1790277"/>
            <a:ext cx="530222" cy="360044"/>
            <a:chOff x="3468537" y="1790277"/>
            <a:chExt cx="530222" cy="360044"/>
          </a:xfrm>
          <a:noFill/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6A5DB2E-9A32-4989-9A12-19EB38FFACB3}"/>
                </a:ext>
              </a:extLst>
            </p:cNvPr>
            <p:cNvSpPr/>
            <p:nvPr/>
          </p:nvSpPr>
          <p:spPr>
            <a:xfrm>
              <a:off x="3666911" y="1903625"/>
              <a:ext cx="133350" cy="133349"/>
            </a:xfrm>
            <a:custGeom>
              <a:avLst/>
              <a:gdLst>
                <a:gd name="connsiteX0" fmla="*/ 133350 w 133350"/>
                <a:gd name="connsiteY0" fmla="*/ 66675 h 133349"/>
                <a:gd name="connsiteX1" fmla="*/ 66675 w 133350"/>
                <a:gd name="connsiteY1" fmla="*/ 133350 h 133349"/>
                <a:gd name="connsiteX2" fmla="*/ 0 w 133350"/>
                <a:gd name="connsiteY2" fmla="*/ 66675 h 133349"/>
                <a:gd name="connsiteX3" fmla="*/ 66675 w 133350"/>
                <a:gd name="connsiteY3" fmla="*/ 0 h 133349"/>
                <a:gd name="connsiteX4" fmla="*/ 133350 w 133350"/>
                <a:gd name="connsiteY4" fmla="*/ 66675 h 13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133349">
                  <a:moveTo>
                    <a:pt x="133350" y="66675"/>
                  </a:moveTo>
                  <a:cubicBezTo>
                    <a:pt x="133350" y="103499"/>
                    <a:pt x="103499" y="133350"/>
                    <a:pt x="66675" y="133350"/>
                  </a:cubicBezTo>
                  <a:cubicBezTo>
                    <a:pt x="29851" y="133350"/>
                    <a:pt x="0" y="103499"/>
                    <a:pt x="0" y="66675"/>
                  </a:cubicBezTo>
                  <a:cubicBezTo>
                    <a:pt x="0" y="29851"/>
                    <a:pt x="29851" y="0"/>
                    <a:pt x="66675" y="0"/>
                  </a:cubicBezTo>
                  <a:cubicBezTo>
                    <a:pt x="103499" y="0"/>
                    <a:pt x="133350" y="29851"/>
                    <a:pt x="133350" y="6667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DC9A118-BFEE-43BA-AEF0-319EC93E37B4}"/>
                </a:ext>
              </a:extLst>
            </p:cNvPr>
            <p:cNvSpPr/>
            <p:nvPr/>
          </p:nvSpPr>
          <p:spPr>
            <a:xfrm>
              <a:off x="3843123" y="1844570"/>
              <a:ext cx="61382" cy="256222"/>
            </a:xfrm>
            <a:custGeom>
              <a:avLst/>
              <a:gdLst>
                <a:gd name="connsiteX0" fmla="*/ 0 w 61382"/>
                <a:gd name="connsiteY0" fmla="*/ 0 h 256222"/>
                <a:gd name="connsiteX1" fmla="*/ 25717 w 61382"/>
                <a:gd name="connsiteY1" fmla="*/ 230505 h 256222"/>
                <a:gd name="connsiteX2" fmla="*/ 0 w 61382"/>
                <a:gd name="connsiteY2" fmla="*/ 256223 h 25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382" h="256222">
                  <a:moveTo>
                    <a:pt x="0" y="0"/>
                  </a:moveTo>
                  <a:cubicBezTo>
                    <a:pt x="70485" y="56197"/>
                    <a:pt x="81915" y="160020"/>
                    <a:pt x="25717" y="230505"/>
                  </a:cubicBezTo>
                  <a:cubicBezTo>
                    <a:pt x="18098" y="240030"/>
                    <a:pt x="9525" y="248602"/>
                    <a:pt x="0" y="25622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5051625-DA86-4F77-B4E9-2B2FD7FA91B2}"/>
                </a:ext>
              </a:extLst>
            </p:cNvPr>
            <p:cNvSpPr/>
            <p:nvPr/>
          </p:nvSpPr>
          <p:spPr>
            <a:xfrm>
              <a:off x="3562665" y="1844570"/>
              <a:ext cx="61382" cy="256222"/>
            </a:xfrm>
            <a:custGeom>
              <a:avLst/>
              <a:gdLst>
                <a:gd name="connsiteX0" fmla="*/ 61383 w 61382"/>
                <a:gd name="connsiteY0" fmla="*/ 0 h 256222"/>
                <a:gd name="connsiteX1" fmla="*/ 35665 w 61382"/>
                <a:gd name="connsiteY1" fmla="*/ 230505 h 256222"/>
                <a:gd name="connsiteX2" fmla="*/ 61383 w 61382"/>
                <a:gd name="connsiteY2" fmla="*/ 256223 h 25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382" h="256222">
                  <a:moveTo>
                    <a:pt x="61383" y="0"/>
                  </a:moveTo>
                  <a:cubicBezTo>
                    <a:pt x="-9102" y="56197"/>
                    <a:pt x="-20532" y="160020"/>
                    <a:pt x="35665" y="230505"/>
                  </a:cubicBezTo>
                  <a:cubicBezTo>
                    <a:pt x="43285" y="240030"/>
                    <a:pt x="51858" y="248602"/>
                    <a:pt x="61383" y="25622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77811B2-075D-40A3-88B8-922B3212A8D0}"/>
                </a:ext>
              </a:extLst>
            </p:cNvPr>
            <p:cNvSpPr/>
            <p:nvPr/>
          </p:nvSpPr>
          <p:spPr>
            <a:xfrm>
              <a:off x="3923133" y="1790277"/>
              <a:ext cx="75626" cy="360044"/>
            </a:xfrm>
            <a:custGeom>
              <a:avLst/>
              <a:gdLst>
                <a:gd name="connsiteX0" fmla="*/ 0 w 75626"/>
                <a:gd name="connsiteY0" fmla="*/ 0 h 360044"/>
                <a:gd name="connsiteX1" fmla="*/ 4763 w 75626"/>
                <a:gd name="connsiteY1" fmla="*/ 360045 h 360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5626" h="360044">
                  <a:moveTo>
                    <a:pt x="0" y="0"/>
                  </a:moveTo>
                  <a:cubicBezTo>
                    <a:pt x="99060" y="99060"/>
                    <a:pt x="100965" y="258128"/>
                    <a:pt x="4763" y="36004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249E586-66D7-43F2-829B-95681DC87A74}"/>
                </a:ext>
              </a:extLst>
            </p:cNvPr>
            <p:cNvSpPr/>
            <p:nvPr/>
          </p:nvSpPr>
          <p:spPr>
            <a:xfrm>
              <a:off x="3468537" y="1790277"/>
              <a:ext cx="75501" cy="360044"/>
            </a:xfrm>
            <a:custGeom>
              <a:avLst/>
              <a:gdLst>
                <a:gd name="connsiteX0" fmla="*/ 75501 w 75501"/>
                <a:gd name="connsiteY0" fmla="*/ 0 h 360044"/>
                <a:gd name="connsiteX1" fmla="*/ 71691 w 75501"/>
                <a:gd name="connsiteY1" fmla="*/ 360045 h 360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5501" h="360044">
                  <a:moveTo>
                    <a:pt x="75501" y="0"/>
                  </a:moveTo>
                  <a:cubicBezTo>
                    <a:pt x="-23559" y="99060"/>
                    <a:pt x="-25464" y="258128"/>
                    <a:pt x="71691" y="36004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7" name="Graphic 10">
            <a:extLst>
              <a:ext uri="{FF2B5EF4-FFF2-40B4-BE49-F238E27FC236}">
                <a16:creationId xmlns:a16="http://schemas.microsoft.com/office/drawing/2014/main" id="{15E77BB1-8FFD-4D45-B800-6067DE6E865A}"/>
              </a:ext>
            </a:extLst>
          </p:cNvPr>
          <p:cNvGrpSpPr/>
          <p:nvPr/>
        </p:nvGrpSpPr>
        <p:grpSpPr>
          <a:xfrm>
            <a:off x="5670394" y="1771227"/>
            <a:ext cx="457199" cy="401955"/>
            <a:chOff x="5670394" y="1771227"/>
            <a:chExt cx="457199" cy="401955"/>
          </a:xfrm>
          <a:noFill/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732CC5B-770A-44FA-89CF-314A2C7119B3}"/>
                </a:ext>
              </a:extLst>
            </p:cNvPr>
            <p:cNvSpPr/>
            <p:nvPr/>
          </p:nvSpPr>
          <p:spPr>
            <a:xfrm>
              <a:off x="5670394" y="1771227"/>
              <a:ext cx="202882" cy="401955"/>
            </a:xfrm>
            <a:custGeom>
              <a:avLst/>
              <a:gdLst>
                <a:gd name="connsiteX0" fmla="*/ 202883 w 202882"/>
                <a:gd name="connsiteY0" fmla="*/ 0 h 401955"/>
                <a:gd name="connsiteX1" fmla="*/ 74295 w 202882"/>
                <a:gd name="connsiteY1" fmla="*/ 132397 h 401955"/>
                <a:gd name="connsiteX2" fmla="*/ 0 w 202882"/>
                <a:gd name="connsiteY2" fmla="*/ 135255 h 401955"/>
                <a:gd name="connsiteX3" fmla="*/ 0 w 202882"/>
                <a:gd name="connsiteY3" fmla="*/ 267653 h 401955"/>
                <a:gd name="connsiteX4" fmla="*/ 74295 w 202882"/>
                <a:gd name="connsiteY4" fmla="*/ 270510 h 401955"/>
                <a:gd name="connsiteX5" fmla="*/ 202883 w 202882"/>
                <a:gd name="connsiteY5" fmla="*/ 401955 h 40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882" h="401955">
                  <a:moveTo>
                    <a:pt x="202883" y="0"/>
                  </a:moveTo>
                  <a:lnTo>
                    <a:pt x="74295" y="132397"/>
                  </a:lnTo>
                  <a:lnTo>
                    <a:pt x="0" y="135255"/>
                  </a:lnTo>
                  <a:lnTo>
                    <a:pt x="0" y="267653"/>
                  </a:lnTo>
                  <a:lnTo>
                    <a:pt x="74295" y="270510"/>
                  </a:lnTo>
                  <a:lnTo>
                    <a:pt x="202883" y="4019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81C3A7E-A923-4D95-9D21-D1584DFFFBEF}"/>
                </a:ext>
              </a:extLst>
            </p:cNvPr>
            <p:cNvSpPr/>
            <p:nvPr/>
          </p:nvSpPr>
          <p:spPr>
            <a:xfrm>
              <a:off x="5986624" y="1972205"/>
              <a:ext cx="140969" cy="9525"/>
            </a:xfrm>
            <a:custGeom>
              <a:avLst/>
              <a:gdLst>
                <a:gd name="connsiteX0" fmla="*/ 140970 w 140969"/>
                <a:gd name="connsiteY0" fmla="*/ 0 h 9525"/>
                <a:gd name="connsiteX1" fmla="*/ 0 w 14096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0969" h="9525">
                  <a:moveTo>
                    <a:pt x="14097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2" name="Graphic 12">
            <a:extLst>
              <a:ext uri="{FF2B5EF4-FFF2-40B4-BE49-F238E27FC236}">
                <a16:creationId xmlns:a16="http://schemas.microsoft.com/office/drawing/2014/main" id="{6E231180-BD18-4132-A293-48F036572E4D}"/>
              </a:ext>
            </a:extLst>
          </p:cNvPr>
          <p:cNvGrpSpPr/>
          <p:nvPr/>
        </p:nvGrpSpPr>
        <p:grpSpPr>
          <a:xfrm>
            <a:off x="7824078" y="1704457"/>
            <a:ext cx="482158" cy="525701"/>
            <a:chOff x="7824078" y="1704457"/>
            <a:chExt cx="482158" cy="525701"/>
          </a:xfrm>
          <a:noFill/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A367951-45D0-4259-A2DE-0015F3E05A9C}"/>
                </a:ext>
              </a:extLst>
            </p:cNvPr>
            <p:cNvSpPr/>
            <p:nvPr/>
          </p:nvSpPr>
          <p:spPr>
            <a:xfrm>
              <a:off x="7831532" y="1971425"/>
              <a:ext cx="183165" cy="258733"/>
            </a:xfrm>
            <a:custGeom>
              <a:avLst/>
              <a:gdLst>
                <a:gd name="connsiteX0" fmla="*/ 14747 w 183165"/>
                <a:gd name="connsiteY0" fmla="*/ 12209 h 258733"/>
                <a:gd name="connsiteX1" fmla="*/ 29034 w 183165"/>
                <a:gd name="connsiteY1" fmla="*/ 3637 h 258733"/>
                <a:gd name="connsiteX2" fmla="*/ 68087 w 183165"/>
                <a:gd name="connsiteY2" fmla="*/ 14114 h 258733"/>
                <a:gd name="connsiteX3" fmla="*/ 179529 w 183165"/>
                <a:gd name="connsiteY3" fmla="*/ 206519 h 258733"/>
                <a:gd name="connsiteX4" fmla="*/ 169052 w 183165"/>
                <a:gd name="connsiteY4" fmla="*/ 245572 h 258733"/>
                <a:gd name="connsiteX5" fmla="*/ 154764 w 183165"/>
                <a:gd name="connsiteY5" fmla="*/ 255097 h 258733"/>
                <a:gd name="connsiteX6" fmla="*/ 115712 w 183165"/>
                <a:gd name="connsiteY6" fmla="*/ 244619 h 258733"/>
                <a:gd name="connsiteX7" fmla="*/ 4269 w 183165"/>
                <a:gd name="connsiteY7" fmla="*/ 51262 h 258733"/>
                <a:gd name="connsiteX8" fmla="*/ 14747 w 183165"/>
                <a:gd name="connsiteY8" fmla="*/ 12209 h 258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3165" h="258733">
                  <a:moveTo>
                    <a:pt x="14747" y="12209"/>
                  </a:moveTo>
                  <a:lnTo>
                    <a:pt x="29034" y="3637"/>
                  </a:lnTo>
                  <a:cubicBezTo>
                    <a:pt x="42369" y="-3983"/>
                    <a:pt x="60467" y="779"/>
                    <a:pt x="68087" y="14114"/>
                  </a:cubicBezTo>
                  <a:lnTo>
                    <a:pt x="179529" y="206519"/>
                  </a:lnTo>
                  <a:cubicBezTo>
                    <a:pt x="187149" y="219854"/>
                    <a:pt x="182387" y="237952"/>
                    <a:pt x="169052" y="245572"/>
                  </a:cubicBezTo>
                  <a:lnTo>
                    <a:pt x="154764" y="255097"/>
                  </a:lnTo>
                  <a:cubicBezTo>
                    <a:pt x="141429" y="262717"/>
                    <a:pt x="123332" y="257954"/>
                    <a:pt x="115712" y="244619"/>
                  </a:cubicBezTo>
                  <a:lnTo>
                    <a:pt x="4269" y="51262"/>
                  </a:lnTo>
                  <a:cubicBezTo>
                    <a:pt x="-4303" y="37927"/>
                    <a:pt x="459" y="19829"/>
                    <a:pt x="14747" y="12209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E49AF59-33F3-4A08-9361-738939582DB9}"/>
                </a:ext>
              </a:extLst>
            </p:cNvPr>
            <p:cNvSpPr/>
            <p:nvPr/>
          </p:nvSpPr>
          <p:spPr>
            <a:xfrm>
              <a:off x="8116010" y="1972378"/>
              <a:ext cx="182533" cy="257780"/>
            </a:xfrm>
            <a:custGeom>
              <a:avLst/>
              <a:gdLst>
                <a:gd name="connsiteX0" fmla="*/ 28402 w 182533"/>
                <a:gd name="connsiteY0" fmla="*/ 254144 h 257780"/>
                <a:gd name="connsiteX1" fmla="*/ 14114 w 182533"/>
                <a:gd name="connsiteY1" fmla="*/ 245572 h 257780"/>
                <a:gd name="connsiteX2" fmla="*/ 3637 w 182533"/>
                <a:gd name="connsiteY2" fmla="*/ 206519 h 257780"/>
                <a:gd name="connsiteX3" fmla="*/ 115079 w 182533"/>
                <a:gd name="connsiteY3" fmla="*/ 14114 h 257780"/>
                <a:gd name="connsiteX4" fmla="*/ 154132 w 182533"/>
                <a:gd name="connsiteY4" fmla="*/ 3637 h 257780"/>
                <a:gd name="connsiteX5" fmla="*/ 168419 w 182533"/>
                <a:gd name="connsiteY5" fmla="*/ 12209 h 257780"/>
                <a:gd name="connsiteX6" fmla="*/ 178897 w 182533"/>
                <a:gd name="connsiteY6" fmla="*/ 51262 h 257780"/>
                <a:gd name="connsiteX7" fmla="*/ 67454 w 182533"/>
                <a:gd name="connsiteY7" fmla="*/ 243667 h 257780"/>
                <a:gd name="connsiteX8" fmla="*/ 28402 w 182533"/>
                <a:gd name="connsiteY8" fmla="*/ 254144 h 25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533" h="257780">
                  <a:moveTo>
                    <a:pt x="28402" y="254144"/>
                  </a:moveTo>
                  <a:lnTo>
                    <a:pt x="14114" y="245572"/>
                  </a:lnTo>
                  <a:cubicBezTo>
                    <a:pt x="779" y="237952"/>
                    <a:pt x="-3983" y="219854"/>
                    <a:pt x="3637" y="206519"/>
                  </a:cubicBezTo>
                  <a:lnTo>
                    <a:pt x="115079" y="14114"/>
                  </a:lnTo>
                  <a:cubicBezTo>
                    <a:pt x="122699" y="779"/>
                    <a:pt x="140797" y="-3983"/>
                    <a:pt x="154132" y="3637"/>
                  </a:cubicBezTo>
                  <a:lnTo>
                    <a:pt x="168419" y="12209"/>
                  </a:lnTo>
                  <a:cubicBezTo>
                    <a:pt x="181754" y="19829"/>
                    <a:pt x="186517" y="37927"/>
                    <a:pt x="178897" y="51262"/>
                  </a:cubicBezTo>
                  <a:lnTo>
                    <a:pt x="67454" y="243667"/>
                  </a:lnTo>
                  <a:cubicBezTo>
                    <a:pt x="59834" y="257002"/>
                    <a:pt x="41737" y="261764"/>
                    <a:pt x="28402" y="254144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2A95A3F-9030-4413-86B6-86119CCB1530}"/>
                </a:ext>
              </a:extLst>
            </p:cNvPr>
            <p:cNvSpPr/>
            <p:nvPr/>
          </p:nvSpPr>
          <p:spPr>
            <a:xfrm>
              <a:off x="7831148" y="1704457"/>
              <a:ext cx="468248" cy="307752"/>
            </a:xfrm>
            <a:custGeom>
              <a:avLst/>
              <a:gdLst>
                <a:gd name="connsiteX0" fmla="*/ 464711 w 468248"/>
                <a:gd name="connsiteY0" fmla="*/ 307752 h 307752"/>
                <a:gd name="connsiteX1" fmla="*/ 234206 w 468248"/>
                <a:gd name="connsiteY1" fmla="*/ 95 h 307752"/>
                <a:gd name="connsiteX2" fmla="*/ 3701 w 468248"/>
                <a:gd name="connsiteY2" fmla="*/ 307752 h 307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8248" h="307752">
                  <a:moveTo>
                    <a:pt x="464711" y="307752"/>
                  </a:moveTo>
                  <a:cubicBezTo>
                    <a:pt x="501859" y="-14193"/>
                    <a:pt x="234206" y="95"/>
                    <a:pt x="234206" y="95"/>
                  </a:cubicBezTo>
                  <a:cubicBezTo>
                    <a:pt x="234206" y="95"/>
                    <a:pt x="-34399" y="-14193"/>
                    <a:pt x="3701" y="307752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DC1E036-468D-4893-BEEB-C7A0C6F8314B}"/>
                </a:ext>
              </a:extLst>
            </p:cNvPr>
            <p:cNvSpPr/>
            <p:nvPr/>
          </p:nvSpPr>
          <p:spPr>
            <a:xfrm>
              <a:off x="7824078" y="2029355"/>
              <a:ext cx="118403" cy="179069"/>
            </a:xfrm>
            <a:custGeom>
              <a:avLst/>
              <a:gdLst>
                <a:gd name="connsiteX0" fmla="*/ 118404 w 118403"/>
                <a:gd name="connsiteY0" fmla="*/ 179070 h 179069"/>
                <a:gd name="connsiteX1" fmla="*/ 15534 w 118403"/>
                <a:gd name="connsiteY1" fmla="*/ 0 h 179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8403" h="179069">
                  <a:moveTo>
                    <a:pt x="118404" y="179070"/>
                  </a:moveTo>
                  <a:cubicBezTo>
                    <a:pt x="118404" y="179070"/>
                    <a:pt x="-51141" y="137160"/>
                    <a:pt x="15534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F47B434-9902-4525-BAED-FDBB8306C837}"/>
                </a:ext>
              </a:extLst>
            </p:cNvPr>
            <p:cNvSpPr/>
            <p:nvPr/>
          </p:nvSpPr>
          <p:spPr>
            <a:xfrm>
              <a:off x="8187274" y="2029355"/>
              <a:ext cx="118961" cy="179069"/>
            </a:xfrm>
            <a:custGeom>
              <a:avLst/>
              <a:gdLst>
                <a:gd name="connsiteX0" fmla="*/ 0 w 118961"/>
                <a:gd name="connsiteY0" fmla="*/ 179070 h 179069"/>
                <a:gd name="connsiteX1" fmla="*/ 103822 w 118961"/>
                <a:gd name="connsiteY1" fmla="*/ 0 h 179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8961" h="179069">
                  <a:moveTo>
                    <a:pt x="0" y="179070"/>
                  </a:moveTo>
                  <a:cubicBezTo>
                    <a:pt x="0" y="179070"/>
                    <a:pt x="169545" y="137160"/>
                    <a:pt x="103822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0" name="Graphic 16">
            <a:extLst>
              <a:ext uri="{FF2B5EF4-FFF2-40B4-BE49-F238E27FC236}">
                <a16:creationId xmlns:a16="http://schemas.microsoft.com/office/drawing/2014/main" id="{DCF22946-611F-44B1-8ECA-349E97FE6915}"/>
              </a:ext>
            </a:extLst>
          </p:cNvPr>
          <p:cNvGrpSpPr/>
          <p:nvPr/>
        </p:nvGrpSpPr>
        <p:grpSpPr>
          <a:xfrm>
            <a:off x="1257663" y="3437957"/>
            <a:ext cx="621030" cy="524827"/>
            <a:chOff x="1257663" y="3437957"/>
            <a:chExt cx="621030" cy="524827"/>
          </a:xfrm>
          <a:noFill/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C6224728-E93C-44F5-B114-13257A676A13}"/>
                </a:ext>
              </a:extLst>
            </p:cNvPr>
            <p:cNvSpPr/>
            <p:nvPr/>
          </p:nvSpPr>
          <p:spPr>
            <a:xfrm>
              <a:off x="1257663" y="3903730"/>
              <a:ext cx="106680" cy="59055"/>
            </a:xfrm>
            <a:custGeom>
              <a:avLst/>
              <a:gdLst>
                <a:gd name="connsiteX0" fmla="*/ 0 w 106680"/>
                <a:gd name="connsiteY0" fmla="*/ 0 h 59055"/>
                <a:gd name="connsiteX1" fmla="*/ 106680 w 106680"/>
                <a:gd name="connsiteY1" fmla="*/ 0 h 59055"/>
                <a:gd name="connsiteX2" fmla="*/ 106680 w 106680"/>
                <a:gd name="connsiteY2" fmla="*/ 59055 h 59055"/>
                <a:gd name="connsiteX3" fmla="*/ 0 w 106680"/>
                <a:gd name="connsiteY3" fmla="*/ 59055 h 5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680" h="59055">
                  <a:moveTo>
                    <a:pt x="0" y="0"/>
                  </a:moveTo>
                  <a:lnTo>
                    <a:pt x="106680" y="0"/>
                  </a:lnTo>
                  <a:lnTo>
                    <a:pt x="106680" y="59055"/>
                  </a:lnTo>
                  <a:lnTo>
                    <a:pt x="0" y="590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19FB252-0AC5-458A-949B-001C5DD2B4A4}"/>
                </a:ext>
              </a:extLst>
            </p:cNvPr>
            <p:cNvSpPr/>
            <p:nvPr/>
          </p:nvSpPr>
          <p:spPr>
            <a:xfrm>
              <a:off x="1257663" y="3787525"/>
              <a:ext cx="106680" cy="59055"/>
            </a:xfrm>
            <a:custGeom>
              <a:avLst/>
              <a:gdLst>
                <a:gd name="connsiteX0" fmla="*/ 0 w 106680"/>
                <a:gd name="connsiteY0" fmla="*/ 0 h 59055"/>
                <a:gd name="connsiteX1" fmla="*/ 106680 w 106680"/>
                <a:gd name="connsiteY1" fmla="*/ 0 h 59055"/>
                <a:gd name="connsiteX2" fmla="*/ 106680 w 106680"/>
                <a:gd name="connsiteY2" fmla="*/ 59055 h 59055"/>
                <a:gd name="connsiteX3" fmla="*/ 0 w 106680"/>
                <a:gd name="connsiteY3" fmla="*/ 59055 h 5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680" h="59055">
                  <a:moveTo>
                    <a:pt x="0" y="0"/>
                  </a:moveTo>
                  <a:lnTo>
                    <a:pt x="106680" y="0"/>
                  </a:lnTo>
                  <a:lnTo>
                    <a:pt x="106680" y="59055"/>
                  </a:lnTo>
                  <a:lnTo>
                    <a:pt x="0" y="590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D4751F1-D457-4787-B40C-336FC337E8AC}"/>
                </a:ext>
              </a:extLst>
            </p:cNvPr>
            <p:cNvSpPr/>
            <p:nvPr/>
          </p:nvSpPr>
          <p:spPr>
            <a:xfrm>
              <a:off x="1257663" y="3670367"/>
              <a:ext cx="106680" cy="59054"/>
            </a:xfrm>
            <a:custGeom>
              <a:avLst/>
              <a:gdLst>
                <a:gd name="connsiteX0" fmla="*/ 0 w 106680"/>
                <a:gd name="connsiteY0" fmla="*/ 0 h 59054"/>
                <a:gd name="connsiteX1" fmla="*/ 106680 w 106680"/>
                <a:gd name="connsiteY1" fmla="*/ 0 h 59054"/>
                <a:gd name="connsiteX2" fmla="*/ 106680 w 106680"/>
                <a:gd name="connsiteY2" fmla="*/ 59055 h 59054"/>
                <a:gd name="connsiteX3" fmla="*/ 0 w 106680"/>
                <a:gd name="connsiteY3" fmla="*/ 59055 h 5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680" h="59054">
                  <a:moveTo>
                    <a:pt x="0" y="0"/>
                  </a:moveTo>
                  <a:lnTo>
                    <a:pt x="106680" y="0"/>
                  </a:lnTo>
                  <a:lnTo>
                    <a:pt x="106680" y="59055"/>
                  </a:lnTo>
                  <a:lnTo>
                    <a:pt x="0" y="590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7F3F6E6A-9328-4BEB-90B0-82EC79246BE2}"/>
                </a:ext>
              </a:extLst>
            </p:cNvPr>
            <p:cNvSpPr/>
            <p:nvPr/>
          </p:nvSpPr>
          <p:spPr>
            <a:xfrm>
              <a:off x="1429113" y="3787525"/>
              <a:ext cx="106680" cy="59055"/>
            </a:xfrm>
            <a:custGeom>
              <a:avLst/>
              <a:gdLst>
                <a:gd name="connsiteX0" fmla="*/ 0 w 106680"/>
                <a:gd name="connsiteY0" fmla="*/ 0 h 59055"/>
                <a:gd name="connsiteX1" fmla="*/ 106680 w 106680"/>
                <a:gd name="connsiteY1" fmla="*/ 0 h 59055"/>
                <a:gd name="connsiteX2" fmla="*/ 106680 w 106680"/>
                <a:gd name="connsiteY2" fmla="*/ 59055 h 59055"/>
                <a:gd name="connsiteX3" fmla="*/ 0 w 106680"/>
                <a:gd name="connsiteY3" fmla="*/ 59055 h 5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680" h="59055">
                  <a:moveTo>
                    <a:pt x="0" y="0"/>
                  </a:moveTo>
                  <a:lnTo>
                    <a:pt x="106680" y="0"/>
                  </a:lnTo>
                  <a:lnTo>
                    <a:pt x="106680" y="59055"/>
                  </a:lnTo>
                  <a:lnTo>
                    <a:pt x="0" y="590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FF6A8DAC-8AE0-4001-BCB8-43B34CDD47DB}"/>
                </a:ext>
              </a:extLst>
            </p:cNvPr>
            <p:cNvSpPr/>
            <p:nvPr/>
          </p:nvSpPr>
          <p:spPr>
            <a:xfrm>
              <a:off x="1429113" y="3670367"/>
              <a:ext cx="106680" cy="59054"/>
            </a:xfrm>
            <a:custGeom>
              <a:avLst/>
              <a:gdLst>
                <a:gd name="connsiteX0" fmla="*/ 0 w 106680"/>
                <a:gd name="connsiteY0" fmla="*/ 0 h 59054"/>
                <a:gd name="connsiteX1" fmla="*/ 106680 w 106680"/>
                <a:gd name="connsiteY1" fmla="*/ 0 h 59054"/>
                <a:gd name="connsiteX2" fmla="*/ 106680 w 106680"/>
                <a:gd name="connsiteY2" fmla="*/ 59055 h 59054"/>
                <a:gd name="connsiteX3" fmla="*/ 0 w 106680"/>
                <a:gd name="connsiteY3" fmla="*/ 59055 h 5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680" h="59054">
                  <a:moveTo>
                    <a:pt x="0" y="0"/>
                  </a:moveTo>
                  <a:lnTo>
                    <a:pt x="106680" y="0"/>
                  </a:lnTo>
                  <a:lnTo>
                    <a:pt x="106680" y="59055"/>
                  </a:lnTo>
                  <a:lnTo>
                    <a:pt x="0" y="590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E1CDEA2-3632-4605-ACE6-C696D772D10F}"/>
                </a:ext>
              </a:extLst>
            </p:cNvPr>
            <p:cNvSpPr/>
            <p:nvPr/>
          </p:nvSpPr>
          <p:spPr>
            <a:xfrm>
              <a:off x="1429113" y="3554162"/>
              <a:ext cx="106680" cy="59055"/>
            </a:xfrm>
            <a:custGeom>
              <a:avLst/>
              <a:gdLst>
                <a:gd name="connsiteX0" fmla="*/ 0 w 106680"/>
                <a:gd name="connsiteY0" fmla="*/ 0 h 59055"/>
                <a:gd name="connsiteX1" fmla="*/ 106680 w 106680"/>
                <a:gd name="connsiteY1" fmla="*/ 0 h 59055"/>
                <a:gd name="connsiteX2" fmla="*/ 106680 w 106680"/>
                <a:gd name="connsiteY2" fmla="*/ 59055 h 59055"/>
                <a:gd name="connsiteX3" fmla="*/ 0 w 106680"/>
                <a:gd name="connsiteY3" fmla="*/ 59055 h 5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680" h="59055">
                  <a:moveTo>
                    <a:pt x="0" y="0"/>
                  </a:moveTo>
                  <a:lnTo>
                    <a:pt x="106680" y="0"/>
                  </a:lnTo>
                  <a:lnTo>
                    <a:pt x="106680" y="59055"/>
                  </a:lnTo>
                  <a:lnTo>
                    <a:pt x="0" y="590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7C36F8FF-F94A-468D-837D-7E38BD7928A4}"/>
                </a:ext>
              </a:extLst>
            </p:cNvPr>
            <p:cNvSpPr/>
            <p:nvPr/>
          </p:nvSpPr>
          <p:spPr>
            <a:xfrm>
              <a:off x="1429113" y="3437957"/>
              <a:ext cx="106680" cy="59055"/>
            </a:xfrm>
            <a:custGeom>
              <a:avLst/>
              <a:gdLst>
                <a:gd name="connsiteX0" fmla="*/ 0 w 106680"/>
                <a:gd name="connsiteY0" fmla="*/ 0 h 59055"/>
                <a:gd name="connsiteX1" fmla="*/ 106680 w 106680"/>
                <a:gd name="connsiteY1" fmla="*/ 0 h 59055"/>
                <a:gd name="connsiteX2" fmla="*/ 106680 w 106680"/>
                <a:gd name="connsiteY2" fmla="*/ 59055 h 59055"/>
                <a:gd name="connsiteX3" fmla="*/ 0 w 106680"/>
                <a:gd name="connsiteY3" fmla="*/ 59055 h 5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680" h="59055">
                  <a:moveTo>
                    <a:pt x="0" y="0"/>
                  </a:moveTo>
                  <a:lnTo>
                    <a:pt x="106680" y="0"/>
                  </a:lnTo>
                  <a:lnTo>
                    <a:pt x="106680" y="59055"/>
                  </a:lnTo>
                  <a:lnTo>
                    <a:pt x="0" y="590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E13A3EF3-0937-435C-8672-E9C13DCE864A}"/>
                </a:ext>
              </a:extLst>
            </p:cNvPr>
            <p:cNvSpPr/>
            <p:nvPr/>
          </p:nvSpPr>
          <p:spPr>
            <a:xfrm>
              <a:off x="1772013" y="3787525"/>
              <a:ext cx="106680" cy="59055"/>
            </a:xfrm>
            <a:custGeom>
              <a:avLst/>
              <a:gdLst>
                <a:gd name="connsiteX0" fmla="*/ 0 w 106680"/>
                <a:gd name="connsiteY0" fmla="*/ 0 h 59055"/>
                <a:gd name="connsiteX1" fmla="*/ 106680 w 106680"/>
                <a:gd name="connsiteY1" fmla="*/ 0 h 59055"/>
                <a:gd name="connsiteX2" fmla="*/ 106680 w 106680"/>
                <a:gd name="connsiteY2" fmla="*/ 59055 h 59055"/>
                <a:gd name="connsiteX3" fmla="*/ 0 w 106680"/>
                <a:gd name="connsiteY3" fmla="*/ 59055 h 5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680" h="59055">
                  <a:moveTo>
                    <a:pt x="0" y="0"/>
                  </a:moveTo>
                  <a:lnTo>
                    <a:pt x="106680" y="0"/>
                  </a:lnTo>
                  <a:lnTo>
                    <a:pt x="106680" y="59055"/>
                  </a:lnTo>
                  <a:lnTo>
                    <a:pt x="0" y="590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683A0112-17F7-4476-A025-0271A0246CCF}"/>
                </a:ext>
              </a:extLst>
            </p:cNvPr>
            <p:cNvSpPr/>
            <p:nvPr/>
          </p:nvSpPr>
          <p:spPr>
            <a:xfrm>
              <a:off x="1772013" y="3670367"/>
              <a:ext cx="106680" cy="59054"/>
            </a:xfrm>
            <a:custGeom>
              <a:avLst/>
              <a:gdLst>
                <a:gd name="connsiteX0" fmla="*/ 0 w 106680"/>
                <a:gd name="connsiteY0" fmla="*/ 0 h 59054"/>
                <a:gd name="connsiteX1" fmla="*/ 106680 w 106680"/>
                <a:gd name="connsiteY1" fmla="*/ 0 h 59054"/>
                <a:gd name="connsiteX2" fmla="*/ 106680 w 106680"/>
                <a:gd name="connsiteY2" fmla="*/ 59055 h 59054"/>
                <a:gd name="connsiteX3" fmla="*/ 0 w 106680"/>
                <a:gd name="connsiteY3" fmla="*/ 59055 h 59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680" h="59054">
                  <a:moveTo>
                    <a:pt x="0" y="0"/>
                  </a:moveTo>
                  <a:lnTo>
                    <a:pt x="106680" y="0"/>
                  </a:lnTo>
                  <a:lnTo>
                    <a:pt x="106680" y="59055"/>
                  </a:lnTo>
                  <a:lnTo>
                    <a:pt x="0" y="590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8D80C16D-1432-4D98-AAD4-7E150EAC15A9}"/>
                </a:ext>
              </a:extLst>
            </p:cNvPr>
            <p:cNvSpPr/>
            <p:nvPr/>
          </p:nvSpPr>
          <p:spPr>
            <a:xfrm>
              <a:off x="1772013" y="3554162"/>
              <a:ext cx="106680" cy="59055"/>
            </a:xfrm>
            <a:custGeom>
              <a:avLst/>
              <a:gdLst>
                <a:gd name="connsiteX0" fmla="*/ 0 w 106680"/>
                <a:gd name="connsiteY0" fmla="*/ 0 h 59055"/>
                <a:gd name="connsiteX1" fmla="*/ 106680 w 106680"/>
                <a:gd name="connsiteY1" fmla="*/ 0 h 59055"/>
                <a:gd name="connsiteX2" fmla="*/ 106680 w 106680"/>
                <a:gd name="connsiteY2" fmla="*/ 59055 h 59055"/>
                <a:gd name="connsiteX3" fmla="*/ 0 w 106680"/>
                <a:gd name="connsiteY3" fmla="*/ 59055 h 5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680" h="59055">
                  <a:moveTo>
                    <a:pt x="0" y="0"/>
                  </a:moveTo>
                  <a:lnTo>
                    <a:pt x="106680" y="0"/>
                  </a:lnTo>
                  <a:lnTo>
                    <a:pt x="106680" y="59055"/>
                  </a:lnTo>
                  <a:lnTo>
                    <a:pt x="0" y="590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8CCB117E-E767-4802-8C2E-D747DF5998CB}"/>
                </a:ext>
              </a:extLst>
            </p:cNvPr>
            <p:cNvSpPr/>
            <p:nvPr/>
          </p:nvSpPr>
          <p:spPr>
            <a:xfrm>
              <a:off x="1429113" y="3903730"/>
              <a:ext cx="106680" cy="59055"/>
            </a:xfrm>
            <a:custGeom>
              <a:avLst/>
              <a:gdLst>
                <a:gd name="connsiteX0" fmla="*/ 0 w 106680"/>
                <a:gd name="connsiteY0" fmla="*/ 0 h 59055"/>
                <a:gd name="connsiteX1" fmla="*/ 106680 w 106680"/>
                <a:gd name="connsiteY1" fmla="*/ 0 h 59055"/>
                <a:gd name="connsiteX2" fmla="*/ 106680 w 106680"/>
                <a:gd name="connsiteY2" fmla="*/ 59055 h 59055"/>
                <a:gd name="connsiteX3" fmla="*/ 0 w 106680"/>
                <a:gd name="connsiteY3" fmla="*/ 59055 h 5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680" h="59055">
                  <a:moveTo>
                    <a:pt x="0" y="0"/>
                  </a:moveTo>
                  <a:lnTo>
                    <a:pt x="106680" y="0"/>
                  </a:lnTo>
                  <a:lnTo>
                    <a:pt x="106680" y="59055"/>
                  </a:lnTo>
                  <a:lnTo>
                    <a:pt x="0" y="590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30DF50E-2C27-438E-870A-191F01ECE641}"/>
                </a:ext>
              </a:extLst>
            </p:cNvPr>
            <p:cNvSpPr/>
            <p:nvPr/>
          </p:nvSpPr>
          <p:spPr>
            <a:xfrm>
              <a:off x="1600563" y="3903730"/>
              <a:ext cx="106680" cy="59055"/>
            </a:xfrm>
            <a:custGeom>
              <a:avLst/>
              <a:gdLst>
                <a:gd name="connsiteX0" fmla="*/ 0 w 106680"/>
                <a:gd name="connsiteY0" fmla="*/ 0 h 59055"/>
                <a:gd name="connsiteX1" fmla="*/ 106680 w 106680"/>
                <a:gd name="connsiteY1" fmla="*/ 0 h 59055"/>
                <a:gd name="connsiteX2" fmla="*/ 106680 w 106680"/>
                <a:gd name="connsiteY2" fmla="*/ 59055 h 59055"/>
                <a:gd name="connsiteX3" fmla="*/ 0 w 106680"/>
                <a:gd name="connsiteY3" fmla="*/ 59055 h 5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680" h="59055">
                  <a:moveTo>
                    <a:pt x="0" y="0"/>
                  </a:moveTo>
                  <a:lnTo>
                    <a:pt x="106680" y="0"/>
                  </a:lnTo>
                  <a:lnTo>
                    <a:pt x="106680" y="59055"/>
                  </a:lnTo>
                  <a:lnTo>
                    <a:pt x="0" y="590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D94085C2-5114-4C39-8E9B-F7EF5172E694}"/>
                </a:ext>
              </a:extLst>
            </p:cNvPr>
            <p:cNvSpPr/>
            <p:nvPr/>
          </p:nvSpPr>
          <p:spPr>
            <a:xfrm>
              <a:off x="1772013" y="3903730"/>
              <a:ext cx="106680" cy="59055"/>
            </a:xfrm>
            <a:custGeom>
              <a:avLst/>
              <a:gdLst>
                <a:gd name="connsiteX0" fmla="*/ 0 w 106680"/>
                <a:gd name="connsiteY0" fmla="*/ 0 h 59055"/>
                <a:gd name="connsiteX1" fmla="*/ 106680 w 106680"/>
                <a:gd name="connsiteY1" fmla="*/ 0 h 59055"/>
                <a:gd name="connsiteX2" fmla="*/ 106680 w 106680"/>
                <a:gd name="connsiteY2" fmla="*/ 59055 h 59055"/>
                <a:gd name="connsiteX3" fmla="*/ 0 w 106680"/>
                <a:gd name="connsiteY3" fmla="*/ 59055 h 59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680" h="59055">
                  <a:moveTo>
                    <a:pt x="0" y="0"/>
                  </a:moveTo>
                  <a:lnTo>
                    <a:pt x="106680" y="0"/>
                  </a:lnTo>
                  <a:lnTo>
                    <a:pt x="106680" y="59055"/>
                  </a:lnTo>
                  <a:lnTo>
                    <a:pt x="0" y="590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6" name="Graphic 18">
            <a:extLst>
              <a:ext uri="{FF2B5EF4-FFF2-40B4-BE49-F238E27FC236}">
                <a16:creationId xmlns:a16="http://schemas.microsoft.com/office/drawing/2014/main" id="{28D7170D-AF41-4B0F-9488-9AAC2B43619D}"/>
              </a:ext>
            </a:extLst>
          </p:cNvPr>
          <p:cNvGrpSpPr/>
          <p:nvPr/>
        </p:nvGrpSpPr>
        <p:grpSpPr>
          <a:xfrm>
            <a:off x="3592616" y="3437957"/>
            <a:ext cx="284797" cy="527684"/>
            <a:chOff x="3592616" y="3437957"/>
            <a:chExt cx="284797" cy="527684"/>
          </a:xfrm>
          <a:noFill/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A491D26C-1DE2-454C-BB0F-3505E721F583}"/>
                </a:ext>
              </a:extLst>
            </p:cNvPr>
            <p:cNvSpPr/>
            <p:nvPr/>
          </p:nvSpPr>
          <p:spPr>
            <a:xfrm>
              <a:off x="3877413" y="3585595"/>
              <a:ext cx="9525" cy="81914"/>
            </a:xfrm>
            <a:custGeom>
              <a:avLst/>
              <a:gdLst>
                <a:gd name="connsiteX0" fmla="*/ 0 w 9525"/>
                <a:gd name="connsiteY0" fmla="*/ 0 h 81914"/>
                <a:gd name="connsiteX1" fmla="*/ 0 w 9525"/>
                <a:gd name="connsiteY1" fmla="*/ 81915 h 8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81914">
                  <a:moveTo>
                    <a:pt x="0" y="0"/>
                  </a:moveTo>
                  <a:lnTo>
                    <a:pt x="0" y="8191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B5D413B4-CD81-4499-BFE5-18769D6404A6}"/>
                </a:ext>
              </a:extLst>
            </p:cNvPr>
            <p:cNvSpPr/>
            <p:nvPr/>
          </p:nvSpPr>
          <p:spPr>
            <a:xfrm>
              <a:off x="3592616" y="3586547"/>
              <a:ext cx="284797" cy="204787"/>
            </a:xfrm>
            <a:custGeom>
              <a:avLst/>
              <a:gdLst>
                <a:gd name="connsiteX0" fmla="*/ 284797 w 284797"/>
                <a:gd name="connsiteY0" fmla="*/ 80963 h 204787"/>
                <a:gd name="connsiteX1" fmla="*/ 160972 w 284797"/>
                <a:gd name="connsiteY1" fmla="*/ 204788 h 204787"/>
                <a:gd name="connsiteX2" fmla="*/ 123825 w 284797"/>
                <a:gd name="connsiteY2" fmla="*/ 204788 h 204787"/>
                <a:gd name="connsiteX3" fmla="*/ 0 w 284797"/>
                <a:gd name="connsiteY3" fmla="*/ 80963 h 204787"/>
                <a:gd name="connsiteX4" fmla="*/ 0 w 284797"/>
                <a:gd name="connsiteY4" fmla="*/ 0 h 20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797" h="204787">
                  <a:moveTo>
                    <a:pt x="284797" y="80963"/>
                  </a:moveTo>
                  <a:cubicBezTo>
                    <a:pt x="284797" y="149543"/>
                    <a:pt x="229553" y="204788"/>
                    <a:pt x="160972" y="204788"/>
                  </a:cubicBezTo>
                  <a:lnTo>
                    <a:pt x="123825" y="204788"/>
                  </a:lnTo>
                  <a:cubicBezTo>
                    <a:pt x="55245" y="204788"/>
                    <a:pt x="0" y="149543"/>
                    <a:pt x="0" y="80963"/>
                  </a:cubicBez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FA4B0437-B3CE-4783-8B09-82AFCD67AC39}"/>
                </a:ext>
              </a:extLst>
            </p:cNvPr>
            <p:cNvSpPr/>
            <p:nvPr/>
          </p:nvSpPr>
          <p:spPr>
            <a:xfrm>
              <a:off x="3649766" y="3437957"/>
              <a:ext cx="170497" cy="296227"/>
            </a:xfrm>
            <a:custGeom>
              <a:avLst/>
              <a:gdLst>
                <a:gd name="connsiteX0" fmla="*/ 66675 w 170497"/>
                <a:gd name="connsiteY0" fmla="*/ 0 h 296227"/>
                <a:gd name="connsiteX1" fmla="*/ 103822 w 170497"/>
                <a:gd name="connsiteY1" fmla="*/ 0 h 296227"/>
                <a:gd name="connsiteX2" fmla="*/ 170497 w 170497"/>
                <a:gd name="connsiteY2" fmla="*/ 66675 h 296227"/>
                <a:gd name="connsiteX3" fmla="*/ 170497 w 170497"/>
                <a:gd name="connsiteY3" fmla="*/ 229552 h 296227"/>
                <a:gd name="connsiteX4" fmla="*/ 103822 w 170497"/>
                <a:gd name="connsiteY4" fmla="*/ 296228 h 296227"/>
                <a:gd name="connsiteX5" fmla="*/ 66675 w 170497"/>
                <a:gd name="connsiteY5" fmla="*/ 296228 h 296227"/>
                <a:gd name="connsiteX6" fmla="*/ 0 w 170497"/>
                <a:gd name="connsiteY6" fmla="*/ 229552 h 296227"/>
                <a:gd name="connsiteX7" fmla="*/ 0 w 170497"/>
                <a:gd name="connsiteY7" fmla="*/ 66675 h 296227"/>
                <a:gd name="connsiteX8" fmla="*/ 66675 w 170497"/>
                <a:gd name="connsiteY8" fmla="*/ 0 h 296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0497" h="296227">
                  <a:moveTo>
                    <a:pt x="66675" y="0"/>
                  </a:moveTo>
                  <a:lnTo>
                    <a:pt x="103822" y="0"/>
                  </a:lnTo>
                  <a:cubicBezTo>
                    <a:pt x="140970" y="0"/>
                    <a:pt x="170497" y="29527"/>
                    <a:pt x="170497" y="66675"/>
                  </a:cubicBezTo>
                  <a:lnTo>
                    <a:pt x="170497" y="229552"/>
                  </a:lnTo>
                  <a:cubicBezTo>
                    <a:pt x="170497" y="266700"/>
                    <a:pt x="140970" y="296228"/>
                    <a:pt x="103822" y="296228"/>
                  </a:cubicBezTo>
                  <a:lnTo>
                    <a:pt x="66675" y="296228"/>
                  </a:lnTo>
                  <a:cubicBezTo>
                    <a:pt x="29527" y="296228"/>
                    <a:pt x="0" y="266700"/>
                    <a:pt x="0" y="229552"/>
                  </a:cubicBezTo>
                  <a:lnTo>
                    <a:pt x="0" y="66675"/>
                  </a:lnTo>
                  <a:cubicBezTo>
                    <a:pt x="0" y="29527"/>
                    <a:pt x="29527" y="0"/>
                    <a:pt x="66675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713E542-6A2C-4B99-8022-6C6CA0601B3D}"/>
                </a:ext>
              </a:extLst>
            </p:cNvPr>
            <p:cNvSpPr/>
            <p:nvPr/>
          </p:nvSpPr>
          <p:spPr>
            <a:xfrm>
              <a:off x="3734538" y="3791335"/>
              <a:ext cx="9525" cy="174307"/>
            </a:xfrm>
            <a:custGeom>
              <a:avLst/>
              <a:gdLst>
                <a:gd name="connsiteX0" fmla="*/ 0 w 9525"/>
                <a:gd name="connsiteY0" fmla="*/ 0 h 174307"/>
                <a:gd name="connsiteX1" fmla="*/ 0 w 9525"/>
                <a:gd name="connsiteY1" fmla="*/ 174307 h 17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4307">
                  <a:moveTo>
                    <a:pt x="0" y="0"/>
                  </a:moveTo>
                  <a:lnTo>
                    <a:pt x="0" y="17430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5252BEAB-6B2D-4536-8ED6-432A06144429}"/>
                </a:ext>
              </a:extLst>
            </p:cNvPr>
            <p:cNvSpPr/>
            <p:nvPr/>
          </p:nvSpPr>
          <p:spPr>
            <a:xfrm>
              <a:off x="3667863" y="3965642"/>
              <a:ext cx="134302" cy="9525"/>
            </a:xfrm>
            <a:custGeom>
              <a:avLst/>
              <a:gdLst>
                <a:gd name="connsiteX0" fmla="*/ 0 w 134302"/>
                <a:gd name="connsiteY0" fmla="*/ 0 h 9525"/>
                <a:gd name="connsiteX1" fmla="*/ 134302 w 134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302" h="9525">
                  <a:moveTo>
                    <a:pt x="0" y="0"/>
                  </a:moveTo>
                  <a:lnTo>
                    <a:pt x="13430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754B6BB3-AE16-4A95-8F77-8063E2D3BCB6}"/>
              </a:ext>
            </a:extLst>
          </p:cNvPr>
          <p:cNvSpPr/>
          <p:nvPr/>
        </p:nvSpPr>
        <p:spPr>
          <a:xfrm>
            <a:off x="5745852" y="3447482"/>
            <a:ext cx="300778" cy="510785"/>
          </a:xfrm>
          <a:custGeom>
            <a:avLst/>
            <a:gdLst>
              <a:gd name="connsiteX0" fmla="*/ 300779 w 300778"/>
              <a:gd name="connsiteY0" fmla="*/ 0 h 510785"/>
              <a:gd name="connsiteX1" fmla="*/ 155999 w 300778"/>
              <a:gd name="connsiteY1" fmla="*/ 27622 h 510785"/>
              <a:gd name="connsiteX2" fmla="*/ 140759 w 300778"/>
              <a:gd name="connsiteY2" fmla="*/ 353378 h 510785"/>
              <a:gd name="connsiteX3" fmla="*/ 140759 w 300778"/>
              <a:gd name="connsiteY3" fmla="*/ 353378 h 510785"/>
              <a:gd name="connsiteX4" fmla="*/ 88371 w 300778"/>
              <a:gd name="connsiteY4" fmla="*/ 349568 h 510785"/>
              <a:gd name="connsiteX5" fmla="*/ 741 w 300778"/>
              <a:gd name="connsiteY5" fmla="*/ 443865 h 510785"/>
              <a:gd name="connsiteX6" fmla="*/ 112184 w 300778"/>
              <a:gd name="connsiteY6" fmla="*/ 509587 h 510785"/>
              <a:gd name="connsiteX7" fmla="*/ 200766 w 300778"/>
              <a:gd name="connsiteY7" fmla="*/ 429578 h 510785"/>
              <a:gd name="connsiteX8" fmla="*/ 200766 w 300778"/>
              <a:gd name="connsiteY8" fmla="*/ 429578 h 510785"/>
              <a:gd name="connsiteX9" fmla="*/ 214101 w 300778"/>
              <a:gd name="connsiteY9" fmla="*/ 154305 h 510785"/>
              <a:gd name="connsiteX10" fmla="*/ 280776 w 300778"/>
              <a:gd name="connsiteY10" fmla="*/ 140970 h 510785"/>
              <a:gd name="connsiteX11" fmla="*/ 300779 w 300778"/>
              <a:gd name="connsiteY11" fmla="*/ 0 h 510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0778" h="510785">
                <a:moveTo>
                  <a:pt x="300779" y="0"/>
                </a:moveTo>
                <a:lnTo>
                  <a:pt x="155999" y="27622"/>
                </a:lnTo>
                <a:lnTo>
                  <a:pt x="140759" y="353378"/>
                </a:lnTo>
                <a:lnTo>
                  <a:pt x="140759" y="353378"/>
                </a:lnTo>
                <a:cubicBezTo>
                  <a:pt x="123614" y="348615"/>
                  <a:pt x="106469" y="346710"/>
                  <a:pt x="88371" y="349568"/>
                </a:cubicBezTo>
                <a:cubicBezTo>
                  <a:pt x="33126" y="357187"/>
                  <a:pt x="-5926" y="400050"/>
                  <a:pt x="741" y="443865"/>
                </a:cubicBezTo>
                <a:cubicBezTo>
                  <a:pt x="7409" y="487680"/>
                  <a:pt x="56939" y="517208"/>
                  <a:pt x="112184" y="509587"/>
                </a:cubicBezTo>
                <a:cubicBezTo>
                  <a:pt x="160761" y="501968"/>
                  <a:pt x="197909" y="467678"/>
                  <a:pt x="200766" y="429578"/>
                </a:cubicBezTo>
                <a:lnTo>
                  <a:pt x="200766" y="429578"/>
                </a:lnTo>
                <a:lnTo>
                  <a:pt x="214101" y="154305"/>
                </a:lnTo>
                <a:lnTo>
                  <a:pt x="280776" y="140970"/>
                </a:lnTo>
                <a:lnTo>
                  <a:pt x="300779" y="0"/>
                </a:lnTo>
                <a:close/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117" name="Graphic 42">
            <a:extLst>
              <a:ext uri="{FF2B5EF4-FFF2-40B4-BE49-F238E27FC236}">
                <a16:creationId xmlns:a16="http://schemas.microsoft.com/office/drawing/2014/main" id="{86E2AC91-D834-4386-9A1D-CBA188DE4DD9}"/>
              </a:ext>
            </a:extLst>
          </p:cNvPr>
          <p:cNvGrpSpPr/>
          <p:nvPr/>
        </p:nvGrpSpPr>
        <p:grpSpPr>
          <a:xfrm>
            <a:off x="7795055" y="3390332"/>
            <a:ext cx="527473" cy="634610"/>
            <a:chOff x="7795055" y="3390332"/>
            <a:chExt cx="527473" cy="634610"/>
          </a:xfrm>
          <a:noFill/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6520AE96-F1F1-4837-AA1C-E93AC7C57FB4}"/>
                </a:ext>
              </a:extLst>
            </p:cNvPr>
            <p:cNvSpPr/>
            <p:nvPr/>
          </p:nvSpPr>
          <p:spPr>
            <a:xfrm>
              <a:off x="7795055" y="3390332"/>
              <a:ext cx="300778" cy="510785"/>
            </a:xfrm>
            <a:custGeom>
              <a:avLst/>
              <a:gdLst>
                <a:gd name="connsiteX0" fmla="*/ 300779 w 300778"/>
                <a:gd name="connsiteY0" fmla="*/ 0 h 510785"/>
                <a:gd name="connsiteX1" fmla="*/ 155999 w 300778"/>
                <a:gd name="connsiteY1" fmla="*/ 27622 h 510785"/>
                <a:gd name="connsiteX2" fmla="*/ 140759 w 300778"/>
                <a:gd name="connsiteY2" fmla="*/ 353378 h 510785"/>
                <a:gd name="connsiteX3" fmla="*/ 140759 w 300778"/>
                <a:gd name="connsiteY3" fmla="*/ 353378 h 510785"/>
                <a:gd name="connsiteX4" fmla="*/ 88371 w 300778"/>
                <a:gd name="connsiteY4" fmla="*/ 349568 h 510785"/>
                <a:gd name="connsiteX5" fmla="*/ 741 w 300778"/>
                <a:gd name="connsiteY5" fmla="*/ 443865 h 510785"/>
                <a:gd name="connsiteX6" fmla="*/ 112184 w 300778"/>
                <a:gd name="connsiteY6" fmla="*/ 509587 h 510785"/>
                <a:gd name="connsiteX7" fmla="*/ 200766 w 300778"/>
                <a:gd name="connsiteY7" fmla="*/ 429578 h 510785"/>
                <a:gd name="connsiteX8" fmla="*/ 200766 w 300778"/>
                <a:gd name="connsiteY8" fmla="*/ 429578 h 510785"/>
                <a:gd name="connsiteX9" fmla="*/ 214101 w 300778"/>
                <a:gd name="connsiteY9" fmla="*/ 154305 h 510785"/>
                <a:gd name="connsiteX10" fmla="*/ 280776 w 300778"/>
                <a:gd name="connsiteY10" fmla="*/ 140970 h 510785"/>
                <a:gd name="connsiteX11" fmla="*/ 300779 w 300778"/>
                <a:gd name="connsiteY11" fmla="*/ 0 h 510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0778" h="510785">
                  <a:moveTo>
                    <a:pt x="300779" y="0"/>
                  </a:moveTo>
                  <a:lnTo>
                    <a:pt x="155999" y="27622"/>
                  </a:lnTo>
                  <a:lnTo>
                    <a:pt x="140759" y="353378"/>
                  </a:lnTo>
                  <a:lnTo>
                    <a:pt x="140759" y="353378"/>
                  </a:lnTo>
                  <a:cubicBezTo>
                    <a:pt x="123614" y="348615"/>
                    <a:pt x="106469" y="346710"/>
                    <a:pt x="88371" y="349568"/>
                  </a:cubicBezTo>
                  <a:cubicBezTo>
                    <a:pt x="33126" y="357187"/>
                    <a:pt x="-5926" y="400050"/>
                    <a:pt x="741" y="443865"/>
                  </a:cubicBezTo>
                  <a:cubicBezTo>
                    <a:pt x="7409" y="487680"/>
                    <a:pt x="56939" y="517208"/>
                    <a:pt x="112184" y="509587"/>
                  </a:cubicBezTo>
                  <a:cubicBezTo>
                    <a:pt x="160761" y="501968"/>
                    <a:pt x="197909" y="467678"/>
                    <a:pt x="200766" y="429578"/>
                  </a:cubicBezTo>
                  <a:lnTo>
                    <a:pt x="200766" y="429578"/>
                  </a:lnTo>
                  <a:lnTo>
                    <a:pt x="214101" y="154305"/>
                  </a:lnTo>
                  <a:lnTo>
                    <a:pt x="280776" y="140970"/>
                  </a:lnTo>
                  <a:lnTo>
                    <a:pt x="300779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22DFD5C-CAAA-48D8-8AD4-AAAA8C807146}"/>
                </a:ext>
              </a:extLst>
            </p:cNvPr>
            <p:cNvSpPr/>
            <p:nvPr/>
          </p:nvSpPr>
          <p:spPr>
            <a:xfrm>
              <a:off x="8021750" y="3514157"/>
              <a:ext cx="300778" cy="510785"/>
            </a:xfrm>
            <a:custGeom>
              <a:avLst/>
              <a:gdLst>
                <a:gd name="connsiteX0" fmla="*/ 300779 w 300778"/>
                <a:gd name="connsiteY0" fmla="*/ 0 h 510785"/>
                <a:gd name="connsiteX1" fmla="*/ 155999 w 300778"/>
                <a:gd name="connsiteY1" fmla="*/ 27622 h 510785"/>
                <a:gd name="connsiteX2" fmla="*/ 140759 w 300778"/>
                <a:gd name="connsiteY2" fmla="*/ 353378 h 510785"/>
                <a:gd name="connsiteX3" fmla="*/ 140759 w 300778"/>
                <a:gd name="connsiteY3" fmla="*/ 353378 h 510785"/>
                <a:gd name="connsiteX4" fmla="*/ 88371 w 300778"/>
                <a:gd name="connsiteY4" fmla="*/ 349568 h 510785"/>
                <a:gd name="connsiteX5" fmla="*/ 741 w 300778"/>
                <a:gd name="connsiteY5" fmla="*/ 443865 h 510785"/>
                <a:gd name="connsiteX6" fmla="*/ 112184 w 300778"/>
                <a:gd name="connsiteY6" fmla="*/ 509587 h 510785"/>
                <a:gd name="connsiteX7" fmla="*/ 200766 w 300778"/>
                <a:gd name="connsiteY7" fmla="*/ 429578 h 510785"/>
                <a:gd name="connsiteX8" fmla="*/ 200766 w 300778"/>
                <a:gd name="connsiteY8" fmla="*/ 429578 h 510785"/>
                <a:gd name="connsiteX9" fmla="*/ 214101 w 300778"/>
                <a:gd name="connsiteY9" fmla="*/ 154305 h 510785"/>
                <a:gd name="connsiteX10" fmla="*/ 280776 w 300778"/>
                <a:gd name="connsiteY10" fmla="*/ 140970 h 510785"/>
                <a:gd name="connsiteX11" fmla="*/ 300779 w 300778"/>
                <a:gd name="connsiteY11" fmla="*/ 0 h 510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0778" h="510785">
                  <a:moveTo>
                    <a:pt x="300779" y="0"/>
                  </a:moveTo>
                  <a:lnTo>
                    <a:pt x="155999" y="27622"/>
                  </a:lnTo>
                  <a:lnTo>
                    <a:pt x="140759" y="353378"/>
                  </a:lnTo>
                  <a:lnTo>
                    <a:pt x="140759" y="353378"/>
                  </a:lnTo>
                  <a:cubicBezTo>
                    <a:pt x="123614" y="348615"/>
                    <a:pt x="105516" y="346710"/>
                    <a:pt x="88371" y="349568"/>
                  </a:cubicBezTo>
                  <a:cubicBezTo>
                    <a:pt x="33126" y="357187"/>
                    <a:pt x="-5926" y="400050"/>
                    <a:pt x="741" y="443865"/>
                  </a:cubicBezTo>
                  <a:cubicBezTo>
                    <a:pt x="7409" y="487680"/>
                    <a:pt x="56939" y="517208"/>
                    <a:pt x="112184" y="509587"/>
                  </a:cubicBezTo>
                  <a:cubicBezTo>
                    <a:pt x="160761" y="501968"/>
                    <a:pt x="197909" y="467678"/>
                    <a:pt x="200766" y="429578"/>
                  </a:cubicBezTo>
                  <a:lnTo>
                    <a:pt x="200766" y="429578"/>
                  </a:lnTo>
                  <a:lnTo>
                    <a:pt x="214101" y="154305"/>
                  </a:lnTo>
                  <a:lnTo>
                    <a:pt x="280776" y="140970"/>
                  </a:lnTo>
                  <a:lnTo>
                    <a:pt x="300779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2" name="Graphic 50">
            <a:extLst>
              <a:ext uri="{FF2B5EF4-FFF2-40B4-BE49-F238E27FC236}">
                <a16:creationId xmlns:a16="http://schemas.microsoft.com/office/drawing/2014/main" id="{F5697C36-720E-46BC-8A85-6DA986AF2368}"/>
              </a:ext>
            </a:extLst>
          </p:cNvPr>
          <p:cNvGrpSpPr/>
          <p:nvPr/>
        </p:nvGrpSpPr>
        <p:grpSpPr>
          <a:xfrm>
            <a:off x="1395064" y="5238037"/>
            <a:ext cx="453531" cy="401955"/>
            <a:chOff x="1395064" y="5238037"/>
            <a:chExt cx="453531" cy="401955"/>
          </a:xfrm>
          <a:noFill/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43B3C0B5-79A6-4F3A-BEEF-61A226FCA268}"/>
                </a:ext>
              </a:extLst>
            </p:cNvPr>
            <p:cNvSpPr/>
            <p:nvPr/>
          </p:nvSpPr>
          <p:spPr>
            <a:xfrm>
              <a:off x="1395064" y="5238037"/>
              <a:ext cx="202882" cy="401955"/>
            </a:xfrm>
            <a:custGeom>
              <a:avLst/>
              <a:gdLst>
                <a:gd name="connsiteX0" fmla="*/ 202883 w 202882"/>
                <a:gd name="connsiteY0" fmla="*/ 0 h 401955"/>
                <a:gd name="connsiteX1" fmla="*/ 74295 w 202882"/>
                <a:gd name="connsiteY1" fmla="*/ 132397 h 401955"/>
                <a:gd name="connsiteX2" fmla="*/ 0 w 202882"/>
                <a:gd name="connsiteY2" fmla="*/ 135255 h 401955"/>
                <a:gd name="connsiteX3" fmla="*/ 0 w 202882"/>
                <a:gd name="connsiteY3" fmla="*/ 267653 h 401955"/>
                <a:gd name="connsiteX4" fmla="*/ 74295 w 202882"/>
                <a:gd name="connsiteY4" fmla="*/ 270510 h 401955"/>
                <a:gd name="connsiteX5" fmla="*/ 202883 w 202882"/>
                <a:gd name="connsiteY5" fmla="*/ 401955 h 401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882" h="401955">
                  <a:moveTo>
                    <a:pt x="202883" y="0"/>
                  </a:moveTo>
                  <a:lnTo>
                    <a:pt x="74295" y="132397"/>
                  </a:lnTo>
                  <a:lnTo>
                    <a:pt x="0" y="135255"/>
                  </a:lnTo>
                  <a:lnTo>
                    <a:pt x="0" y="267653"/>
                  </a:lnTo>
                  <a:lnTo>
                    <a:pt x="74295" y="270510"/>
                  </a:lnTo>
                  <a:lnTo>
                    <a:pt x="202883" y="40195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DEA5973-C842-4065-AB1F-F17953189A85}"/>
                </a:ext>
              </a:extLst>
            </p:cNvPr>
            <p:cNvSpPr/>
            <p:nvPr/>
          </p:nvSpPr>
          <p:spPr>
            <a:xfrm>
              <a:off x="1702721" y="5319000"/>
              <a:ext cx="58006" cy="240982"/>
            </a:xfrm>
            <a:custGeom>
              <a:avLst/>
              <a:gdLst>
                <a:gd name="connsiteX0" fmla="*/ 0 w 58006"/>
                <a:gd name="connsiteY0" fmla="*/ 0 h 240982"/>
                <a:gd name="connsiteX1" fmla="*/ 24765 w 58006"/>
                <a:gd name="connsiteY1" fmla="*/ 216218 h 240982"/>
                <a:gd name="connsiteX2" fmla="*/ 0 w 58006"/>
                <a:gd name="connsiteY2" fmla="*/ 240983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006" h="240982">
                  <a:moveTo>
                    <a:pt x="0" y="0"/>
                  </a:moveTo>
                  <a:cubicBezTo>
                    <a:pt x="66675" y="53340"/>
                    <a:pt x="77152" y="149543"/>
                    <a:pt x="24765" y="216218"/>
                  </a:cubicBezTo>
                  <a:cubicBezTo>
                    <a:pt x="17145" y="224790"/>
                    <a:pt x="9525" y="233362"/>
                    <a:pt x="0" y="24098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8BFA6786-99C3-4A38-AE64-5E40A0245241}"/>
                </a:ext>
              </a:extLst>
            </p:cNvPr>
            <p:cNvSpPr/>
            <p:nvPr/>
          </p:nvSpPr>
          <p:spPr>
            <a:xfrm>
              <a:off x="1777969" y="5268517"/>
              <a:ext cx="70626" cy="338137"/>
            </a:xfrm>
            <a:custGeom>
              <a:avLst/>
              <a:gdLst>
                <a:gd name="connsiteX0" fmla="*/ 0 w 70626"/>
                <a:gd name="connsiteY0" fmla="*/ 0 h 338137"/>
                <a:gd name="connsiteX1" fmla="*/ 4763 w 70626"/>
                <a:gd name="connsiteY1" fmla="*/ 338138 h 33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626" h="338137">
                  <a:moveTo>
                    <a:pt x="0" y="0"/>
                  </a:moveTo>
                  <a:cubicBezTo>
                    <a:pt x="92392" y="92392"/>
                    <a:pt x="94298" y="242888"/>
                    <a:pt x="4763" y="33813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8" name="Graphic 54">
            <a:extLst>
              <a:ext uri="{FF2B5EF4-FFF2-40B4-BE49-F238E27FC236}">
                <a16:creationId xmlns:a16="http://schemas.microsoft.com/office/drawing/2014/main" id="{97E669C1-168B-438D-A2AA-3F9515210801}"/>
              </a:ext>
            </a:extLst>
          </p:cNvPr>
          <p:cNvGrpSpPr/>
          <p:nvPr/>
        </p:nvGrpSpPr>
        <p:grpSpPr>
          <a:xfrm>
            <a:off x="3459923" y="5133262"/>
            <a:ext cx="628649" cy="610552"/>
            <a:chOff x="3459923" y="5133262"/>
            <a:chExt cx="628649" cy="610552"/>
          </a:xfrm>
          <a:noFill/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B33D6C89-C5B3-407A-AF91-98EE3F2F950B}"/>
                </a:ext>
              </a:extLst>
            </p:cNvPr>
            <p:cNvSpPr/>
            <p:nvPr/>
          </p:nvSpPr>
          <p:spPr>
            <a:xfrm>
              <a:off x="3459923" y="5321857"/>
              <a:ext cx="628649" cy="421957"/>
            </a:xfrm>
            <a:custGeom>
              <a:avLst/>
              <a:gdLst>
                <a:gd name="connsiteX0" fmla="*/ 628650 w 628649"/>
                <a:gd name="connsiteY0" fmla="*/ 323850 h 421957"/>
                <a:gd name="connsiteX1" fmla="*/ 628650 w 628649"/>
                <a:gd name="connsiteY1" fmla="*/ 421958 h 421957"/>
                <a:gd name="connsiteX2" fmla="*/ 0 w 628649"/>
                <a:gd name="connsiteY2" fmla="*/ 421958 h 421957"/>
                <a:gd name="connsiteX3" fmla="*/ 0 w 628649"/>
                <a:gd name="connsiteY3" fmla="*/ 0 h 421957"/>
                <a:gd name="connsiteX4" fmla="*/ 46672 w 628649"/>
                <a:gd name="connsiteY4" fmla="*/ 0 h 421957"/>
                <a:gd name="connsiteX5" fmla="*/ 80963 w 628649"/>
                <a:gd name="connsiteY5" fmla="*/ 0 h 421957"/>
                <a:gd name="connsiteX6" fmla="*/ 544830 w 628649"/>
                <a:gd name="connsiteY6" fmla="*/ 0 h 421957"/>
                <a:gd name="connsiteX7" fmla="*/ 578168 w 628649"/>
                <a:gd name="connsiteY7" fmla="*/ 0 h 421957"/>
                <a:gd name="connsiteX8" fmla="*/ 628650 w 628649"/>
                <a:gd name="connsiteY8" fmla="*/ 0 h 421957"/>
                <a:gd name="connsiteX9" fmla="*/ 628650 w 628649"/>
                <a:gd name="connsiteY9" fmla="*/ 22860 h 421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8649" h="421957">
                  <a:moveTo>
                    <a:pt x="628650" y="323850"/>
                  </a:moveTo>
                  <a:lnTo>
                    <a:pt x="628650" y="421958"/>
                  </a:lnTo>
                  <a:lnTo>
                    <a:pt x="0" y="421958"/>
                  </a:lnTo>
                  <a:lnTo>
                    <a:pt x="0" y="0"/>
                  </a:lnTo>
                  <a:lnTo>
                    <a:pt x="46672" y="0"/>
                  </a:lnTo>
                  <a:lnTo>
                    <a:pt x="80963" y="0"/>
                  </a:lnTo>
                  <a:lnTo>
                    <a:pt x="544830" y="0"/>
                  </a:lnTo>
                  <a:lnTo>
                    <a:pt x="578168" y="0"/>
                  </a:lnTo>
                  <a:lnTo>
                    <a:pt x="628650" y="0"/>
                  </a:lnTo>
                  <a:lnTo>
                    <a:pt x="628650" y="2286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14BC41F2-5249-4270-986A-8A7A7B279BED}"/>
                </a:ext>
              </a:extLst>
            </p:cNvPr>
            <p:cNvSpPr/>
            <p:nvPr/>
          </p:nvSpPr>
          <p:spPr>
            <a:xfrm>
              <a:off x="3506595" y="5133262"/>
              <a:ext cx="531495" cy="188594"/>
            </a:xfrm>
            <a:custGeom>
              <a:avLst/>
              <a:gdLst>
                <a:gd name="connsiteX0" fmla="*/ 0 w 531495"/>
                <a:gd name="connsiteY0" fmla="*/ 188595 h 188594"/>
                <a:gd name="connsiteX1" fmla="*/ 0 w 531495"/>
                <a:gd name="connsiteY1" fmla="*/ 63818 h 188594"/>
                <a:gd name="connsiteX2" fmla="*/ 63818 w 531495"/>
                <a:gd name="connsiteY2" fmla="*/ 0 h 188594"/>
                <a:gd name="connsiteX3" fmla="*/ 467678 w 531495"/>
                <a:gd name="connsiteY3" fmla="*/ 0 h 188594"/>
                <a:gd name="connsiteX4" fmla="*/ 531495 w 531495"/>
                <a:gd name="connsiteY4" fmla="*/ 63818 h 188594"/>
                <a:gd name="connsiteX5" fmla="*/ 531495 w 531495"/>
                <a:gd name="connsiteY5" fmla="*/ 188595 h 188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1495" h="188594">
                  <a:moveTo>
                    <a:pt x="0" y="188595"/>
                  </a:moveTo>
                  <a:lnTo>
                    <a:pt x="0" y="63818"/>
                  </a:lnTo>
                  <a:cubicBezTo>
                    <a:pt x="953" y="28575"/>
                    <a:pt x="28575" y="0"/>
                    <a:pt x="63818" y="0"/>
                  </a:cubicBezTo>
                  <a:lnTo>
                    <a:pt x="467678" y="0"/>
                  </a:lnTo>
                  <a:cubicBezTo>
                    <a:pt x="502920" y="0"/>
                    <a:pt x="531495" y="28575"/>
                    <a:pt x="531495" y="63818"/>
                  </a:cubicBezTo>
                  <a:lnTo>
                    <a:pt x="531495" y="18859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AE0FE04E-EE63-4FBC-AEEF-87A4FB6804BC}"/>
                </a:ext>
              </a:extLst>
            </p:cNvPr>
            <p:cNvSpPr/>
            <p:nvPr/>
          </p:nvSpPr>
          <p:spPr>
            <a:xfrm>
              <a:off x="3540885" y="5166600"/>
              <a:ext cx="463867" cy="155257"/>
            </a:xfrm>
            <a:custGeom>
              <a:avLst/>
              <a:gdLst>
                <a:gd name="connsiteX0" fmla="*/ 0 w 463867"/>
                <a:gd name="connsiteY0" fmla="*/ 155258 h 155257"/>
                <a:gd name="connsiteX1" fmla="*/ 0 w 463867"/>
                <a:gd name="connsiteY1" fmla="*/ 30480 h 155257"/>
                <a:gd name="connsiteX2" fmla="*/ 30480 w 463867"/>
                <a:gd name="connsiteY2" fmla="*/ 0 h 155257"/>
                <a:gd name="connsiteX3" fmla="*/ 433387 w 463867"/>
                <a:gd name="connsiteY3" fmla="*/ 0 h 155257"/>
                <a:gd name="connsiteX4" fmla="*/ 463868 w 463867"/>
                <a:gd name="connsiteY4" fmla="*/ 30480 h 155257"/>
                <a:gd name="connsiteX5" fmla="*/ 463868 w 463867"/>
                <a:gd name="connsiteY5" fmla="*/ 155258 h 15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3867" h="155257">
                  <a:moveTo>
                    <a:pt x="0" y="155258"/>
                  </a:moveTo>
                  <a:lnTo>
                    <a:pt x="0" y="30480"/>
                  </a:lnTo>
                  <a:cubicBezTo>
                    <a:pt x="0" y="13335"/>
                    <a:pt x="13335" y="0"/>
                    <a:pt x="30480" y="0"/>
                  </a:cubicBezTo>
                  <a:lnTo>
                    <a:pt x="433387" y="0"/>
                  </a:lnTo>
                  <a:cubicBezTo>
                    <a:pt x="450533" y="0"/>
                    <a:pt x="463868" y="13335"/>
                    <a:pt x="463868" y="30480"/>
                  </a:cubicBezTo>
                  <a:lnTo>
                    <a:pt x="463868" y="15525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45E571C7-A116-4092-9FF3-8277FD9D4F49}"/>
                </a:ext>
              </a:extLst>
            </p:cNvPr>
            <p:cNvSpPr/>
            <p:nvPr/>
          </p:nvSpPr>
          <p:spPr>
            <a:xfrm>
              <a:off x="3499928" y="5365672"/>
              <a:ext cx="549592" cy="76200"/>
            </a:xfrm>
            <a:custGeom>
              <a:avLst/>
              <a:gdLst>
                <a:gd name="connsiteX0" fmla="*/ 0 w 549592"/>
                <a:gd name="connsiteY0" fmla="*/ 0 h 76200"/>
                <a:gd name="connsiteX1" fmla="*/ 549593 w 549592"/>
                <a:gd name="connsiteY1" fmla="*/ 0 h 76200"/>
                <a:gd name="connsiteX2" fmla="*/ 549593 w 549592"/>
                <a:gd name="connsiteY2" fmla="*/ 76200 h 76200"/>
                <a:gd name="connsiteX3" fmla="*/ 0 w 549592"/>
                <a:gd name="connsiteY3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9592" h="76200">
                  <a:moveTo>
                    <a:pt x="0" y="0"/>
                  </a:moveTo>
                  <a:lnTo>
                    <a:pt x="549593" y="0"/>
                  </a:lnTo>
                  <a:lnTo>
                    <a:pt x="549593" y="76200"/>
                  </a:lnTo>
                  <a:lnTo>
                    <a:pt x="0" y="7620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96599E97-6E28-4BC6-9FA2-0CD05542CC4A}"/>
                </a:ext>
              </a:extLst>
            </p:cNvPr>
            <p:cNvSpPr/>
            <p:nvPr/>
          </p:nvSpPr>
          <p:spPr>
            <a:xfrm>
              <a:off x="3533265" y="5403772"/>
              <a:ext cx="91440" cy="9525"/>
            </a:xfrm>
            <a:custGeom>
              <a:avLst/>
              <a:gdLst>
                <a:gd name="connsiteX0" fmla="*/ 91440 w 91440"/>
                <a:gd name="connsiteY0" fmla="*/ 0 h 9525"/>
                <a:gd name="connsiteX1" fmla="*/ 0 w 9144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440" h="9525">
                  <a:moveTo>
                    <a:pt x="9144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8DBD53AB-9647-4D92-B279-64DFDA0842FD}"/>
                </a:ext>
              </a:extLst>
            </p:cNvPr>
            <p:cNvSpPr/>
            <p:nvPr/>
          </p:nvSpPr>
          <p:spPr>
            <a:xfrm>
              <a:off x="3654233" y="5403772"/>
              <a:ext cx="360997" cy="9525"/>
            </a:xfrm>
            <a:custGeom>
              <a:avLst/>
              <a:gdLst>
                <a:gd name="connsiteX0" fmla="*/ 360998 w 360997"/>
                <a:gd name="connsiteY0" fmla="*/ 0 h 9525"/>
                <a:gd name="connsiteX1" fmla="*/ 0 w 36099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0997" h="9525">
                  <a:moveTo>
                    <a:pt x="360998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D0513A6C-367B-4919-B7A4-3737A96286E1}"/>
                </a:ext>
              </a:extLst>
            </p:cNvPr>
            <p:cNvSpPr/>
            <p:nvPr/>
          </p:nvSpPr>
          <p:spPr>
            <a:xfrm>
              <a:off x="3624705" y="5391390"/>
              <a:ext cx="9525" cy="24765"/>
            </a:xfrm>
            <a:custGeom>
              <a:avLst/>
              <a:gdLst>
                <a:gd name="connsiteX0" fmla="*/ 0 w 9525"/>
                <a:gd name="connsiteY0" fmla="*/ 0 h 24765"/>
                <a:gd name="connsiteX1" fmla="*/ 0 w 9525"/>
                <a:gd name="connsiteY1" fmla="*/ 24765 h 24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765">
                  <a:moveTo>
                    <a:pt x="0" y="0"/>
                  </a:moveTo>
                  <a:lnTo>
                    <a:pt x="0" y="2476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D3397C56-01E9-4958-B368-F144025F183F}"/>
                </a:ext>
              </a:extLst>
            </p:cNvPr>
            <p:cNvSpPr/>
            <p:nvPr/>
          </p:nvSpPr>
          <p:spPr>
            <a:xfrm>
              <a:off x="3506595" y="5509500"/>
              <a:ext cx="251460" cy="9525"/>
            </a:xfrm>
            <a:custGeom>
              <a:avLst/>
              <a:gdLst>
                <a:gd name="connsiteX0" fmla="*/ 0 w 251460"/>
                <a:gd name="connsiteY0" fmla="*/ 0 h 9525"/>
                <a:gd name="connsiteX1" fmla="*/ 251460 w 25146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9696F208-B77E-47DE-8221-D3A3FD10F582}"/>
                </a:ext>
              </a:extLst>
            </p:cNvPr>
            <p:cNvSpPr/>
            <p:nvPr/>
          </p:nvSpPr>
          <p:spPr>
            <a:xfrm>
              <a:off x="3506595" y="5552362"/>
              <a:ext cx="251460" cy="9525"/>
            </a:xfrm>
            <a:custGeom>
              <a:avLst/>
              <a:gdLst>
                <a:gd name="connsiteX0" fmla="*/ 0 w 251460"/>
                <a:gd name="connsiteY0" fmla="*/ 0 h 9525"/>
                <a:gd name="connsiteX1" fmla="*/ 251460 w 25146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8BA46A6C-A88A-4C92-9653-1C85434CC490}"/>
                </a:ext>
              </a:extLst>
            </p:cNvPr>
            <p:cNvSpPr/>
            <p:nvPr/>
          </p:nvSpPr>
          <p:spPr>
            <a:xfrm>
              <a:off x="3506595" y="5596177"/>
              <a:ext cx="251460" cy="9525"/>
            </a:xfrm>
            <a:custGeom>
              <a:avLst/>
              <a:gdLst>
                <a:gd name="connsiteX0" fmla="*/ 0 w 251460"/>
                <a:gd name="connsiteY0" fmla="*/ 0 h 9525"/>
                <a:gd name="connsiteX1" fmla="*/ 251460 w 25146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77431BED-40B9-4640-A63A-254FB096E689}"/>
                </a:ext>
              </a:extLst>
            </p:cNvPr>
            <p:cNvSpPr/>
            <p:nvPr/>
          </p:nvSpPr>
          <p:spPr>
            <a:xfrm>
              <a:off x="3506595" y="5639992"/>
              <a:ext cx="251460" cy="9525"/>
            </a:xfrm>
            <a:custGeom>
              <a:avLst/>
              <a:gdLst>
                <a:gd name="connsiteX0" fmla="*/ 0 w 251460"/>
                <a:gd name="connsiteY0" fmla="*/ 0 h 9525"/>
                <a:gd name="connsiteX1" fmla="*/ 251460 w 25146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4F1A32AA-D618-4D6D-AEED-06574BC957C0}"/>
                </a:ext>
              </a:extLst>
            </p:cNvPr>
            <p:cNvSpPr/>
            <p:nvPr/>
          </p:nvSpPr>
          <p:spPr>
            <a:xfrm>
              <a:off x="3506595" y="5683807"/>
              <a:ext cx="251460" cy="9525"/>
            </a:xfrm>
            <a:custGeom>
              <a:avLst/>
              <a:gdLst>
                <a:gd name="connsiteX0" fmla="*/ 0 w 251460"/>
                <a:gd name="connsiteY0" fmla="*/ 0 h 9525"/>
                <a:gd name="connsiteX1" fmla="*/ 251460 w 25146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4DCEEB76-0028-42CC-812A-CB6908559C72}"/>
                </a:ext>
              </a:extLst>
            </p:cNvPr>
            <p:cNvSpPr/>
            <p:nvPr/>
          </p:nvSpPr>
          <p:spPr>
            <a:xfrm>
              <a:off x="3833303" y="5495212"/>
              <a:ext cx="201929" cy="201929"/>
            </a:xfrm>
            <a:custGeom>
              <a:avLst/>
              <a:gdLst>
                <a:gd name="connsiteX0" fmla="*/ 201930 w 201929"/>
                <a:gd name="connsiteY0" fmla="*/ 100965 h 201929"/>
                <a:gd name="connsiteX1" fmla="*/ 100965 w 201929"/>
                <a:gd name="connsiteY1" fmla="*/ 201930 h 201929"/>
                <a:gd name="connsiteX2" fmla="*/ 0 w 201929"/>
                <a:gd name="connsiteY2" fmla="*/ 100965 h 201929"/>
                <a:gd name="connsiteX3" fmla="*/ 100965 w 201929"/>
                <a:gd name="connsiteY3" fmla="*/ 0 h 201929"/>
                <a:gd name="connsiteX4" fmla="*/ 201930 w 201929"/>
                <a:gd name="connsiteY4" fmla="*/ 100965 h 201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29" h="201929">
                  <a:moveTo>
                    <a:pt x="201930" y="100965"/>
                  </a:moveTo>
                  <a:cubicBezTo>
                    <a:pt x="201930" y="156726"/>
                    <a:pt x="156726" y="201930"/>
                    <a:pt x="100965" y="201930"/>
                  </a:cubicBezTo>
                  <a:cubicBezTo>
                    <a:pt x="45204" y="201930"/>
                    <a:pt x="0" y="156726"/>
                    <a:pt x="0" y="100965"/>
                  </a:cubicBezTo>
                  <a:cubicBezTo>
                    <a:pt x="0" y="45204"/>
                    <a:pt x="45204" y="0"/>
                    <a:pt x="100965" y="0"/>
                  </a:cubicBezTo>
                  <a:cubicBezTo>
                    <a:pt x="156726" y="0"/>
                    <a:pt x="201930" y="45204"/>
                    <a:pt x="201930" y="1009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4" name="Graphic 58">
            <a:extLst>
              <a:ext uri="{FF2B5EF4-FFF2-40B4-BE49-F238E27FC236}">
                <a16:creationId xmlns:a16="http://schemas.microsoft.com/office/drawing/2014/main" id="{0BEB66FD-A447-473A-AD1E-CF54C2447F7F}"/>
              </a:ext>
            </a:extLst>
          </p:cNvPr>
          <p:cNvGrpSpPr/>
          <p:nvPr/>
        </p:nvGrpSpPr>
        <p:grpSpPr>
          <a:xfrm>
            <a:off x="5735284" y="5136120"/>
            <a:ext cx="388620" cy="604837"/>
            <a:chOff x="5735284" y="5136120"/>
            <a:chExt cx="388620" cy="604837"/>
          </a:xfrm>
          <a:noFill/>
        </p:grpSpPr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D90ECE10-D0B4-4516-A7AA-21E105472930}"/>
                </a:ext>
              </a:extLst>
            </p:cNvPr>
            <p:cNvSpPr/>
            <p:nvPr/>
          </p:nvSpPr>
          <p:spPr>
            <a:xfrm>
              <a:off x="5735284" y="5136120"/>
              <a:ext cx="388620" cy="604837"/>
            </a:xfrm>
            <a:custGeom>
              <a:avLst/>
              <a:gdLst>
                <a:gd name="connsiteX0" fmla="*/ 0 w 388620"/>
                <a:gd name="connsiteY0" fmla="*/ 0 h 604837"/>
                <a:gd name="connsiteX1" fmla="*/ 388620 w 388620"/>
                <a:gd name="connsiteY1" fmla="*/ 0 h 604837"/>
                <a:gd name="connsiteX2" fmla="*/ 388620 w 388620"/>
                <a:gd name="connsiteY2" fmla="*/ 604838 h 604837"/>
                <a:gd name="connsiteX3" fmla="*/ 0 w 388620"/>
                <a:gd name="connsiteY3" fmla="*/ 604838 h 604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8620" h="604837">
                  <a:moveTo>
                    <a:pt x="0" y="0"/>
                  </a:moveTo>
                  <a:lnTo>
                    <a:pt x="388620" y="0"/>
                  </a:lnTo>
                  <a:lnTo>
                    <a:pt x="388620" y="604838"/>
                  </a:lnTo>
                  <a:lnTo>
                    <a:pt x="0" y="60483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CD894098-9D3A-446B-AA0E-6E73FB18976A}"/>
                </a:ext>
              </a:extLst>
            </p:cNvPr>
            <p:cNvSpPr/>
            <p:nvPr/>
          </p:nvSpPr>
          <p:spPr>
            <a:xfrm>
              <a:off x="5817199" y="5448540"/>
              <a:ext cx="224789" cy="224789"/>
            </a:xfrm>
            <a:custGeom>
              <a:avLst/>
              <a:gdLst>
                <a:gd name="connsiteX0" fmla="*/ 224790 w 224789"/>
                <a:gd name="connsiteY0" fmla="*/ 112395 h 224789"/>
                <a:gd name="connsiteX1" fmla="*/ 112395 w 224789"/>
                <a:gd name="connsiteY1" fmla="*/ 224790 h 224789"/>
                <a:gd name="connsiteX2" fmla="*/ 0 w 224789"/>
                <a:gd name="connsiteY2" fmla="*/ 112395 h 224789"/>
                <a:gd name="connsiteX3" fmla="*/ 112395 w 224789"/>
                <a:gd name="connsiteY3" fmla="*/ 0 h 224789"/>
                <a:gd name="connsiteX4" fmla="*/ 224790 w 224789"/>
                <a:gd name="connsiteY4" fmla="*/ 112395 h 224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789" h="224789">
                  <a:moveTo>
                    <a:pt x="224790" y="112395"/>
                  </a:moveTo>
                  <a:cubicBezTo>
                    <a:pt x="224790" y="174469"/>
                    <a:pt x="174469" y="224790"/>
                    <a:pt x="112395" y="224790"/>
                  </a:cubicBezTo>
                  <a:cubicBezTo>
                    <a:pt x="50321" y="224790"/>
                    <a:pt x="0" y="174469"/>
                    <a:pt x="0" y="112395"/>
                  </a:cubicBezTo>
                  <a:cubicBezTo>
                    <a:pt x="0" y="50321"/>
                    <a:pt x="50321" y="0"/>
                    <a:pt x="112395" y="0"/>
                  </a:cubicBezTo>
                  <a:cubicBezTo>
                    <a:pt x="174469" y="0"/>
                    <a:pt x="224790" y="50321"/>
                    <a:pt x="224790" y="11239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73A55F69-4B66-482B-9E56-97B193B8D273}"/>
                </a:ext>
              </a:extLst>
            </p:cNvPr>
            <p:cNvSpPr/>
            <p:nvPr/>
          </p:nvSpPr>
          <p:spPr>
            <a:xfrm>
              <a:off x="5786719" y="5192317"/>
              <a:ext cx="286702" cy="193357"/>
            </a:xfrm>
            <a:custGeom>
              <a:avLst/>
              <a:gdLst>
                <a:gd name="connsiteX0" fmla="*/ 0 w 286702"/>
                <a:gd name="connsiteY0" fmla="*/ 0 h 193357"/>
                <a:gd name="connsiteX1" fmla="*/ 286703 w 286702"/>
                <a:gd name="connsiteY1" fmla="*/ 0 h 193357"/>
                <a:gd name="connsiteX2" fmla="*/ 286703 w 286702"/>
                <a:gd name="connsiteY2" fmla="*/ 193358 h 193357"/>
                <a:gd name="connsiteX3" fmla="*/ 0 w 286702"/>
                <a:gd name="connsiteY3" fmla="*/ 193358 h 193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6702" h="193357">
                  <a:moveTo>
                    <a:pt x="0" y="0"/>
                  </a:moveTo>
                  <a:lnTo>
                    <a:pt x="286703" y="0"/>
                  </a:lnTo>
                  <a:lnTo>
                    <a:pt x="286703" y="193358"/>
                  </a:lnTo>
                  <a:lnTo>
                    <a:pt x="0" y="19335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0" name="Graphic 62">
            <a:extLst>
              <a:ext uri="{FF2B5EF4-FFF2-40B4-BE49-F238E27FC236}">
                <a16:creationId xmlns:a16="http://schemas.microsoft.com/office/drawing/2014/main" id="{0E4FFFB3-87B5-4A93-94EE-C850B0B57CEB}"/>
              </a:ext>
            </a:extLst>
          </p:cNvPr>
          <p:cNvGrpSpPr/>
          <p:nvPr/>
        </p:nvGrpSpPr>
        <p:grpSpPr>
          <a:xfrm>
            <a:off x="7795029" y="5189269"/>
            <a:ext cx="569014" cy="498902"/>
            <a:chOff x="7795029" y="5189269"/>
            <a:chExt cx="569014" cy="498902"/>
          </a:xfrm>
          <a:noFill/>
        </p:grpSpPr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369C3A2-EE9D-4234-A2E2-55151C3AFAB9}"/>
                </a:ext>
              </a:extLst>
            </p:cNvPr>
            <p:cNvSpPr/>
            <p:nvPr/>
          </p:nvSpPr>
          <p:spPr>
            <a:xfrm>
              <a:off x="7898788" y="5373292"/>
              <a:ext cx="314740" cy="314879"/>
            </a:xfrm>
            <a:custGeom>
              <a:avLst/>
              <a:gdLst>
                <a:gd name="connsiteX0" fmla="*/ 311883 w 314740"/>
                <a:gd name="connsiteY0" fmla="*/ 220980 h 314879"/>
                <a:gd name="connsiteX1" fmla="*/ 314740 w 314740"/>
                <a:gd name="connsiteY1" fmla="*/ 0 h 314879"/>
                <a:gd name="connsiteX2" fmla="*/ 87093 w 314740"/>
                <a:gd name="connsiteY2" fmla="*/ 42863 h 314879"/>
                <a:gd name="connsiteX3" fmla="*/ 79473 w 314740"/>
                <a:gd name="connsiteY3" fmla="*/ 225742 h 314879"/>
                <a:gd name="connsiteX4" fmla="*/ 79473 w 314740"/>
                <a:gd name="connsiteY4" fmla="*/ 225742 h 314879"/>
                <a:gd name="connsiteX5" fmla="*/ 49945 w 314740"/>
                <a:gd name="connsiteY5" fmla="*/ 223838 h 314879"/>
                <a:gd name="connsiteX6" fmla="*/ 415 w 314740"/>
                <a:gd name="connsiteY6" fmla="*/ 277178 h 314879"/>
                <a:gd name="connsiteX7" fmla="*/ 62328 w 314740"/>
                <a:gd name="connsiteY7" fmla="*/ 314325 h 314879"/>
                <a:gd name="connsiteX8" fmla="*/ 111858 w 314740"/>
                <a:gd name="connsiteY8" fmla="*/ 269557 h 314879"/>
                <a:gd name="connsiteX9" fmla="*/ 111858 w 314740"/>
                <a:gd name="connsiteY9" fmla="*/ 269557 h 314879"/>
                <a:gd name="connsiteX10" fmla="*/ 119478 w 314740"/>
                <a:gd name="connsiteY10" fmla="*/ 115252 h 314879"/>
                <a:gd name="connsiteX11" fmla="*/ 279498 w 314740"/>
                <a:gd name="connsiteY11" fmla="*/ 81915 h 314879"/>
                <a:gd name="connsiteX12" fmla="*/ 279498 w 314740"/>
                <a:gd name="connsiteY12" fmla="*/ 186690 h 314879"/>
                <a:gd name="connsiteX13" fmla="*/ 279498 w 314740"/>
                <a:gd name="connsiteY13" fmla="*/ 186690 h 314879"/>
                <a:gd name="connsiteX14" fmla="*/ 249018 w 314740"/>
                <a:gd name="connsiteY14" fmla="*/ 183832 h 314879"/>
                <a:gd name="connsiteX15" fmla="*/ 199488 w 314740"/>
                <a:gd name="connsiteY15" fmla="*/ 237173 h 314879"/>
                <a:gd name="connsiteX16" fmla="*/ 261400 w 314740"/>
                <a:gd name="connsiteY16" fmla="*/ 274320 h 314879"/>
                <a:gd name="connsiteX17" fmla="*/ 311883 w 314740"/>
                <a:gd name="connsiteY17" fmla="*/ 220980 h 31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14740" h="314879">
                  <a:moveTo>
                    <a:pt x="311883" y="220980"/>
                  </a:moveTo>
                  <a:lnTo>
                    <a:pt x="314740" y="0"/>
                  </a:lnTo>
                  <a:lnTo>
                    <a:pt x="87093" y="42863"/>
                  </a:lnTo>
                  <a:lnTo>
                    <a:pt x="79473" y="225742"/>
                  </a:lnTo>
                  <a:lnTo>
                    <a:pt x="79473" y="225742"/>
                  </a:lnTo>
                  <a:cubicBezTo>
                    <a:pt x="69948" y="222885"/>
                    <a:pt x="60423" y="221932"/>
                    <a:pt x="49945" y="223838"/>
                  </a:cubicBezTo>
                  <a:cubicBezTo>
                    <a:pt x="19465" y="228600"/>
                    <a:pt x="-3395" y="252413"/>
                    <a:pt x="415" y="277178"/>
                  </a:cubicBezTo>
                  <a:cubicBezTo>
                    <a:pt x="4225" y="301942"/>
                    <a:pt x="31848" y="318135"/>
                    <a:pt x="62328" y="314325"/>
                  </a:cubicBezTo>
                  <a:cubicBezTo>
                    <a:pt x="89950" y="310515"/>
                    <a:pt x="109953" y="290513"/>
                    <a:pt x="111858" y="269557"/>
                  </a:cubicBezTo>
                  <a:lnTo>
                    <a:pt x="111858" y="269557"/>
                  </a:lnTo>
                  <a:lnTo>
                    <a:pt x="119478" y="115252"/>
                  </a:lnTo>
                  <a:lnTo>
                    <a:pt x="279498" y="81915"/>
                  </a:lnTo>
                  <a:lnTo>
                    <a:pt x="279498" y="186690"/>
                  </a:lnTo>
                  <a:lnTo>
                    <a:pt x="279498" y="186690"/>
                  </a:lnTo>
                  <a:cubicBezTo>
                    <a:pt x="269973" y="183832"/>
                    <a:pt x="259495" y="182880"/>
                    <a:pt x="249018" y="183832"/>
                  </a:cubicBezTo>
                  <a:cubicBezTo>
                    <a:pt x="218538" y="188595"/>
                    <a:pt x="196630" y="212407"/>
                    <a:pt x="199488" y="237173"/>
                  </a:cubicBezTo>
                  <a:cubicBezTo>
                    <a:pt x="202345" y="261938"/>
                    <a:pt x="230920" y="278130"/>
                    <a:pt x="261400" y="274320"/>
                  </a:cubicBezTo>
                  <a:cubicBezTo>
                    <a:pt x="291880" y="270510"/>
                    <a:pt x="315693" y="245745"/>
                    <a:pt x="311883" y="22098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2689FF81-48E1-48D2-8D74-12EC8FDDE1E2}"/>
                </a:ext>
              </a:extLst>
            </p:cNvPr>
            <p:cNvSpPr/>
            <p:nvPr/>
          </p:nvSpPr>
          <p:spPr>
            <a:xfrm>
              <a:off x="7795029" y="5189269"/>
              <a:ext cx="569014" cy="346900"/>
            </a:xfrm>
            <a:custGeom>
              <a:avLst/>
              <a:gdLst>
                <a:gd name="connsiteX0" fmla="*/ 472791 w 569014"/>
                <a:gd name="connsiteY0" fmla="*/ 346901 h 346900"/>
                <a:gd name="connsiteX1" fmla="*/ 500414 w 569014"/>
                <a:gd name="connsiteY1" fmla="*/ 346901 h 346900"/>
                <a:gd name="connsiteX2" fmla="*/ 568994 w 569014"/>
                <a:gd name="connsiteY2" fmla="*/ 277368 h 346900"/>
                <a:gd name="connsiteX3" fmla="*/ 538514 w 569014"/>
                <a:gd name="connsiteY3" fmla="*/ 220218 h 346900"/>
                <a:gd name="connsiteX4" fmla="*/ 475649 w 569014"/>
                <a:gd name="connsiteY4" fmla="*/ 88773 h 346900"/>
                <a:gd name="connsiteX5" fmla="*/ 448026 w 569014"/>
                <a:gd name="connsiteY5" fmla="*/ 83058 h 346900"/>
                <a:gd name="connsiteX6" fmla="*/ 265146 w 569014"/>
                <a:gd name="connsiteY6" fmla="*/ 11621 h 346900"/>
                <a:gd name="connsiteX7" fmla="*/ 193709 w 569014"/>
                <a:gd name="connsiteY7" fmla="*/ 84011 h 346900"/>
                <a:gd name="connsiteX8" fmla="*/ 171801 w 569014"/>
                <a:gd name="connsiteY8" fmla="*/ 82106 h 346900"/>
                <a:gd name="connsiteX9" fmla="*/ 61311 w 569014"/>
                <a:gd name="connsiteY9" fmla="*/ 192596 h 346900"/>
                <a:gd name="connsiteX10" fmla="*/ 61311 w 569014"/>
                <a:gd name="connsiteY10" fmla="*/ 192596 h 346900"/>
                <a:gd name="connsiteX11" fmla="*/ 62264 w 569014"/>
                <a:gd name="connsiteY11" fmla="*/ 208788 h 346900"/>
                <a:gd name="connsiteX12" fmla="*/ 351 w 569014"/>
                <a:gd name="connsiteY12" fmla="*/ 284988 h 346900"/>
                <a:gd name="connsiteX13" fmla="*/ 69884 w 569014"/>
                <a:gd name="connsiteY13" fmla="*/ 346901 h 346900"/>
                <a:gd name="connsiteX14" fmla="*/ 97506 w 569014"/>
                <a:gd name="connsiteY14" fmla="*/ 346901 h 34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69014" h="346900">
                  <a:moveTo>
                    <a:pt x="472791" y="346901"/>
                  </a:moveTo>
                  <a:lnTo>
                    <a:pt x="500414" y="346901"/>
                  </a:lnTo>
                  <a:cubicBezTo>
                    <a:pt x="538514" y="346901"/>
                    <a:pt x="569946" y="315468"/>
                    <a:pt x="568994" y="277368"/>
                  </a:cubicBezTo>
                  <a:cubicBezTo>
                    <a:pt x="568994" y="254508"/>
                    <a:pt x="557564" y="232601"/>
                    <a:pt x="538514" y="220218"/>
                  </a:cubicBezTo>
                  <a:cubicBezTo>
                    <a:pt x="557564" y="166878"/>
                    <a:pt x="528989" y="107823"/>
                    <a:pt x="475649" y="88773"/>
                  </a:cubicBezTo>
                  <a:cubicBezTo>
                    <a:pt x="466124" y="84963"/>
                    <a:pt x="457551" y="83058"/>
                    <a:pt x="448026" y="83058"/>
                  </a:cubicBezTo>
                  <a:cubicBezTo>
                    <a:pt x="417546" y="12573"/>
                    <a:pt x="335631" y="-18859"/>
                    <a:pt x="265146" y="11621"/>
                  </a:cubicBezTo>
                  <a:cubicBezTo>
                    <a:pt x="232761" y="25908"/>
                    <a:pt x="207044" y="51626"/>
                    <a:pt x="193709" y="84011"/>
                  </a:cubicBezTo>
                  <a:cubicBezTo>
                    <a:pt x="186089" y="82106"/>
                    <a:pt x="178469" y="82106"/>
                    <a:pt x="171801" y="82106"/>
                  </a:cubicBezTo>
                  <a:cubicBezTo>
                    <a:pt x="110841" y="82106"/>
                    <a:pt x="61311" y="131636"/>
                    <a:pt x="61311" y="192596"/>
                  </a:cubicBezTo>
                  <a:lnTo>
                    <a:pt x="61311" y="192596"/>
                  </a:lnTo>
                  <a:cubicBezTo>
                    <a:pt x="61311" y="198311"/>
                    <a:pt x="62264" y="203073"/>
                    <a:pt x="62264" y="208788"/>
                  </a:cubicBezTo>
                  <a:cubicBezTo>
                    <a:pt x="24164" y="212598"/>
                    <a:pt x="-3459" y="246888"/>
                    <a:pt x="351" y="284988"/>
                  </a:cubicBezTo>
                  <a:cubicBezTo>
                    <a:pt x="4161" y="320231"/>
                    <a:pt x="34641" y="346901"/>
                    <a:pt x="69884" y="346901"/>
                  </a:cubicBezTo>
                  <a:lnTo>
                    <a:pt x="97506" y="346901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31414164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74E0521-689D-4887-A08D-046A80534B39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22EED03-1C11-498C-9894-0B54D51D01D1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4F5465E-DCD5-446B-82EA-89066F414FD9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61A0C158-27DD-468D-AAFF-C6ECAE23AB12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A78B0A1E-EB00-480A-82AC-6C9C726D7971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39F27205-C063-4C48-9F04-2A4AD64D8B35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B3A64F09-4BCA-4F67-9B53-EF4D040E7D1F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0F9D5D1D-A3FF-499B-A6F3-448E6D32909F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288896BC-F797-45F5-A465-CB1597162DE0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A329467F-7484-42E0-901A-4AFE3D75018D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9B289568-9A45-49B9-9CD2-A976D1B3A081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BB4D71DC-FE9A-4D09-9EE9-7F1E080EB5DE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4" name="Freeform: Shape 153">
            <a:extLst>
              <a:ext uri="{FF2B5EF4-FFF2-40B4-BE49-F238E27FC236}">
                <a16:creationId xmlns:a16="http://schemas.microsoft.com/office/drawing/2014/main" id="{586BF1A6-81BA-44E4-8257-97D63ACD817B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13201344-7C5B-4A4D-876C-4357AC39EE5E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5" name="Freeform: Shape 164">
            <a:extLst>
              <a:ext uri="{FF2B5EF4-FFF2-40B4-BE49-F238E27FC236}">
                <a16:creationId xmlns:a16="http://schemas.microsoft.com/office/drawing/2014/main" id="{0DCED842-A360-4758-BD56-F51D143B89F9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Support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A458D88-94FE-4660-9468-33FDF160BFFB}"/>
              </a:ext>
            </a:extLst>
          </p:cNvPr>
          <p:cNvGrpSpPr/>
          <p:nvPr/>
        </p:nvGrpSpPr>
        <p:grpSpPr>
          <a:xfrm>
            <a:off x="1070789" y="4308283"/>
            <a:ext cx="9662124" cy="318924"/>
            <a:chOff x="1070789" y="4308283"/>
            <a:chExt cx="9662124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F58DBE8-521E-4863-BF7D-05DD2305AC3A}"/>
                </a:ext>
              </a:extLst>
            </p:cNvPr>
            <p:cNvSpPr txBox="1"/>
            <p:nvPr/>
          </p:nvSpPr>
          <p:spPr>
            <a:xfrm>
              <a:off x="1070789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SUPPORT WRENCH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3282BF2-975A-4924-A982-43109262E318}"/>
                </a:ext>
              </a:extLst>
            </p:cNvPr>
            <p:cNvSpPr txBox="1"/>
            <p:nvPr/>
          </p:nvSpPr>
          <p:spPr>
            <a:xfrm>
              <a:off x="3234292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SUPPORT AVAILABILITY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2E6DF0C-D38B-40BB-BD2C-35F2C55482EE}"/>
                </a:ext>
              </a:extLst>
            </p:cNvPr>
            <p:cNvSpPr txBox="1"/>
            <p:nvPr/>
          </p:nvSpPr>
          <p:spPr>
            <a:xfrm>
              <a:off x="5397795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SUPPORT BUOY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8A677D5-80A2-42A8-9941-69313AC2FB9D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SUPPORT CALL CENTRE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F08ABB0-9991-46BA-BB0E-A722B4641B5C}"/>
                </a:ext>
              </a:extLst>
            </p:cNvPr>
            <p:cNvSpPr txBox="1"/>
            <p:nvPr/>
          </p:nvSpPr>
          <p:spPr>
            <a:xfrm>
              <a:off x="9724801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SUPPORT CALL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F274DBF-79AF-4F67-9E8D-0B65216531B3}"/>
              </a:ext>
            </a:extLst>
          </p:cNvPr>
          <p:cNvGrpSpPr/>
          <p:nvPr/>
        </p:nvGrpSpPr>
        <p:grpSpPr>
          <a:xfrm>
            <a:off x="1070789" y="6004974"/>
            <a:ext cx="9662124" cy="345834"/>
            <a:chOff x="1070789" y="6004974"/>
            <a:chExt cx="9662124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8C2E274-7A75-4643-BA83-F4ED36DB919D}"/>
                </a:ext>
              </a:extLst>
            </p:cNvPr>
            <p:cNvSpPr txBox="1"/>
            <p:nvPr/>
          </p:nvSpPr>
          <p:spPr>
            <a:xfrm>
              <a:off x="1070789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SUPPORT HAMMER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16097B-4161-45FB-A070-54D800E17BCF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SUPPORT HOURS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0505196-C1DA-4224-A01D-4CBB0A91572F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</a:t>
              </a:r>
            </a:p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SUPPORT INFO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BED1525-283E-46C3-B0E1-5D316BA1382A}"/>
                </a:ext>
              </a:extLst>
            </p:cNvPr>
            <p:cNvSpPr txBox="1"/>
            <p:nvPr/>
          </p:nvSpPr>
          <p:spPr>
            <a:xfrm>
              <a:off x="7561298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SUPPORT QUERY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3545BBD-CEAB-4B4E-9B38-7622CADAF0FD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SUPPORT REQUEST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7226DE9-F9A8-447E-A68F-0AA455870C48}"/>
              </a:ext>
            </a:extLst>
          </p:cNvPr>
          <p:cNvGrpSpPr/>
          <p:nvPr/>
        </p:nvGrpSpPr>
        <p:grpSpPr>
          <a:xfrm>
            <a:off x="1070789" y="2562167"/>
            <a:ext cx="9743855" cy="318924"/>
            <a:chOff x="1070789" y="2562167"/>
            <a:chExt cx="9743855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C888C77-A4FB-4B06-A0DC-23AA37E747ED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SUPPORT SCREWDRIVER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228C99F-76D8-4CC0-BAF9-5FC830E2BE88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SUPPORT SPANNER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19CBA8D-DF0A-4D3B-B6D8-38937CAC1E2F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SUPPORT TOOLS1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E512AB9-4ABA-4F4C-BD40-A40991E12ED2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SUPPORT TOOLS2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EEF61D3-3236-412B-95D4-AEE5C16DF014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SUPPORT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TOOLS3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8ACB573C-789C-473C-86A2-0805EAD0FCE7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" name="Graphic 69">
            <a:extLst>
              <a:ext uri="{FF2B5EF4-FFF2-40B4-BE49-F238E27FC236}">
                <a16:creationId xmlns:a16="http://schemas.microsoft.com/office/drawing/2014/main" id="{75A34056-992D-45F1-ABFD-C78B931A940E}"/>
              </a:ext>
            </a:extLst>
          </p:cNvPr>
          <p:cNvGrpSpPr/>
          <p:nvPr/>
        </p:nvGrpSpPr>
        <p:grpSpPr>
          <a:xfrm>
            <a:off x="1257663" y="1656927"/>
            <a:ext cx="625792" cy="625792"/>
            <a:chOff x="1257663" y="1656927"/>
            <a:chExt cx="625792" cy="625792"/>
          </a:xfrm>
          <a:noFill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326AE1E-4CB6-4474-837D-DA3DD79D14A6}"/>
                </a:ext>
              </a:extLst>
            </p:cNvPr>
            <p:cNvSpPr/>
            <p:nvPr/>
          </p:nvSpPr>
          <p:spPr>
            <a:xfrm>
              <a:off x="1257663" y="1656927"/>
              <a:ext cx="625792" cy="625792"/>
            </a:xfrm>
            <a:custGeom>
              <a:avLst/>
              <a:gdLst>
                <a:gd name="connsiteX0" fmla="*/ 43815 w 625792"/>
                <a:gd name="connsiteY0" fmla="*/ 581978 h 625792"/>
                <a:gd name="connsiteX1" fmla="*/ 0 w 625792"/>
                <a:gd name="connsiteY1" fmla="*/ 499110 h 625792"/>
                <a:gd name="connsiteX2" fmla="*/ 180975 w 625792"/>
                <a:gd name="connsiteY2" fmla="*/ 321945 h 625792"/>
                <a:gd name="connsiteX3" fmla="*/ 223838 w 625792"/>
                <a:gd name="connsiteY3" fmla="*/ 310515 h 625792"/>
                <a:gd name="connsiteX4" fmla="*/ 334328 w 625792"/>
                <a:gd name="connsiteY4" fmla="*/ 245745 h 625792"/>
                <a:gd name="connsiteX5" fmla="*/ 511493 w 625792"/>
                <a:gd name="connsiteY5" fmla="*/ 77152 h 625792"/>
                <a:gd name="connsiteX6" fmla="*/ 532448 w 625792"/>
                <a:gd name="connsiteY6" fmla="*/ 40005 h 625792"/>
                <a:gd name="connsiteX7" fmla="*/ 588645 w 625792"/>
                <a:gd name="connsiteY7" fmla="*/ 0 h 625792"/>
                <a:gd name="connsiteX8" fmla="*/ 625793 w 625792"/>
                <a:gd name="connsiteY8" fmla="*/ 38100 h 625792"/>
                <a:gd name="connsiteX9" fmla="*/ 584835 w 625792"/>
                <a:gd name="connsiteY9" fmla="*/ 94297 h 625792"/>
                <a:gd name="connsiteX10" fmla="*/ 547687 w 625792"/>
                <a:gd name="connsiteY10" fmla="*/ 115252 h 625792"/>
                <a:gd name="connsiteX11" fmla="*/ 380047 w 625792"/>
                <a:gd name="connsiteY11" fmla="*/ 291465 h 625792"/>
                <a:gd name="connsiteX12" fmla="*/ 315278 w 625792"/>
                <a:gd name="connsiteY12" fmla="*/ 401955 h 625792"/>
                <a:gd name="connsiteX13" fmla="*/ 304800 w 625792"/>
                <a:gd name="connsiteY13" fmla="*/ 444818 h 625792"/>
                <a:gd name="connsiteX14" fmla="*/ 126682 w 625792"/>
                <a:gd name="connsiteY14" fmla="*/ 625793 h 625792"/>
                <a:gd name="connsiteX15" fmla="*/ 43815 w 625792"/>
                <a:gd name="connsiteY15" fmla="*/ 581978 h 625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25792" h="625792">
                  <a:moveTo>
                    <a:pt x="43815" y="581978"/>
                  </a:moveTo>
                  <a:cubicBezTo>
                    <a:pt x="20002" y="560070"/>
                    <a:pt x="4763" y="530543"/>
                    <a:pt x="0" y="499110"/>
                  </a:cubicBezTo>
                  <a:lnTo>
                    <a:pt x="180975" y="321945"/>
                  </a:lnTo>
                  <a:cubicBezTo>
                    <a:pt x="194310" y="315278"/>
                    <a:pt x="209550" y="311468"/>
                    <a:pt x="223838" y="310515"/>
                  </a:cubicBezTo>
                  <a:cubicBezTo>
                    <a:pt x="223838" y="310515"/>
                    <a:pt x="261938" y="319088"/>
                    <a:pt x="334328" y="245745"/>
                  </a:cubicBezTo>
                  <a:lnTo>
                    <a:pt x="511493" y="77152"/>
                  </a:lnTo>
                  <a:lnTo>
                    <a:pt x="532448" y="40005"/>
                  </a:lnTo>
                  <a:lnTo>
                    <a:pt x="588645" y="0"/>
                  </a:lnTo>
                  <a:lnTo>
                    <a:pt x="625793" y="38100"/>
                  </a:lnTo>
                  <a:lnTo>
                    <a:pt x="584835" y="94297"/>
                  </a:lnTo>
                  <a:lnTo>
                    <a:pt x="547687" y="115252"/>
                  </a:lnTo>
                  <a:lnTo>
                    <a:pt x="380047" y="291465"/>
                  </a:lnTo>
                  <a:cubicBezTo>
                    <a:pt x="306705" y="364808"/>
                    <a:pt x="315278" y="401955"/>
                    <a:pt x="315278" y="401955"/>
                  </a:cubicBezTo>
                  <a:cubicBezTo>
                    <a:pt x="314325" y="417195"/>
                    <a:pt x="311468" y="431483"/>
                    <a:pt x="304800" y="444818"/>
                  </a:cubicBezTo>
                  <a:lnTo>
                    <a:pt x="126682" y="625793"/>
                  </a:lnTo>
                  <a:cubicBezTo>
                    <a:pt x="95250" y="621030"/>
                    <a:pt x="65722" y="605790"/>
                    <a:pt x="43815" y="58197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1963D0A-F6EF-4D14-B67E-88404BA8CC57}"/>
                </a:ext>
              </a:extLst>
            </p:cNvPr>
            <p:cNvSpPr/>
            <p:nvPr/>
          </p:nvSpPr>
          <p:spPr>
            <a:xfrm>
              <a:off x="1294810" y="2064597"/>
              <a:ext cx="121919" cy="120967"/>
            </a:xfrm>
            <a:custGeom>
              <a:avLst/>
              <a:gdLst>
                <a:gd name="connsiteX0" fmla="*/ 121920 w 121919"/>
                <a:gd name="connsiteY0" fmla="*/ 0 h 120967"/>
                <a:gd name="connsiteX1" fmla="*/ 0 w 121919"/>
                <a:gd name="connsiteY1" fmla="*/ 120967 h 120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1919" h="120967">
                  <a:moveTo>
                    <a:pt x="121920" y="0"/>
                  </a:moveTo>
                  <a:lnTo>
                    <a:pt x="0" y="12096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94375D8-4478-4B2F-8404-F38379446CA6}"/>
                </a:ext>
              </a:extLst>
            </p:cNvPr>
            <p:cNvSpPr/>
            <p:nvPr/>
          </p:nvSpPr>
          <p:spPr>
            <a:xfrm>
              <a:off x="1318623" y="2055072"/>
              <a:ext cx="167640" cy="167639"/>
            </a:xfrm>
            <a:custGeom>
              <a:avLst/>
              <a:gdLst>
                <a:gd name="connsiteX0" fmla="*/ 167640 w 167640"/>
                <a:gd name="connsiteY0" fmla="*/ 0 h 167639"/>
                <a:gd name="connsiteX1" fmla="*/ 0 w 167640"/>
                <a:gd name="connsiteY1" fmla="*/ 167640 h 167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7640" h="167639">
                  <a:moveTo>
                    <a:pt x="167640" y="0"/>
                  </a:moveTo>
                  <a:lnTo>
                    <a:pt x="0" y="16764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53DD1F2-58BC-4937-9DF3-3357213218D1}"/>
                </a:ext>
              </a:extLst>
            </p:cNvPr>
            <p:cNvSpPr/>
            <p:nvPr/>
          </p:nvSpPr>
          <p:spPr>
            <a:xfrm>
              <a:off x="1355770" y="2124605"/>
              <a:ext cx="121919" cy="120967"/>
            </a:xfrm>
            <a:custGeom>
              <a:avLst/>
              <a:gdLst>
                <a:gd name="connsiteX0" fmla="*/ 121920 w 121919"/>
                <a:gd name="connsiteY0" fmla="*/ 0 h 120967"/>
                <a:gd name="connsiteX1" fmla="*/ 0 w 121919"/>
                <a:gd name="connsiteY1" fmla="*/ 120968 h 120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1919" h="120967">
                  <a:moveTo>
                    <a:pt x="121920" y="0"/>
                  </a:moveTo>
                  <a:lnTo>
                    <a:pt x="0" y="12096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" name="Graphic 77">
            <a:extLst>
              <a:ext uri="{FF2B5EF4-FFF2-40B4-BE49-F238E27FC236}">
                <a16:creationId xmlns:a16="http://schemas.microsoft.com/office/drawing/2014/main" id="{F20E8FBF-ED9E-4F4D-8C23-3A76F5BCB584}"/>
              </a:ext>
            </a:extLst>
          </p:cNvPr>
          <p:cNvGrpSpPr/>
          <p:nvPr/>
        </p:nvGrpSpPr>
        <p:grpSpPr>
          <a:xfrm>
            <a:off x="9901751" y="1617673"/>
            <a:ext cx="650028" cy="697115"/>
            <a:chOff x="9901751" y="1617673"/>
            <a:chExt cx="650028" cy="697115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049E153-C088-4D76-9201-5E996A5F6941}"/>
                </a:ext>
              </a:extLst>
            </p:cNvPr>
            <p:cNvSpPr/>
            <p:nvPr/>
          </p:nvSpPr>
          <p:spPr>
            <a:xfrm>
              <a:off x="9926835" y="1691532"/>
              <a:ext cx="624944" cy="623256"/>
            </a:xfrm>
            <a:custGeom>
              <a:avLst/>
              <a:gdLst>
                <a:gd name="connsiteX0" fmla="*/ 241062 w 624944"/>
                <a:gd name="connsiteY0" fmla="*/ 470220 h 623256"/>
                <a:gd name="connsiteX1" fmla="*/ 470614 w 624944"/>
                <a:gd name="connsiteY1" fmla="*/ 240667 h 623256"/>
                <a:gd name="connsiteX2" fmla="*/ 621109 w 624944"/>
                <a:gd name="connsiteY2" fmla="*/ 153037 h 623256"/>
                <a:gd name="connsiteX3" fmla="*/ 614442 w 624944"/>
                <a:gd name="connsiteY3" fmla="*/ 73027 h 623256"/>
                <a:gd name="connsiteX4" fmla="*/ 539194 w 624944"/>
                <a:gd name="connsiteY4" fmla="*/ 148275 h 623256"/>
                <a:gd name="connsiteX5" fmla="*/ 501094 w 624944"/>
                <a:gd name="connsiteY5" fmla="*/ 148275 h 623256"/>
                <a:gd name="connsiteX6" fmla="*/ 501094 w 624944"/>
                <a:gd name="connsiteY6" fmla="*/ 148275 h 623256"/>
                <a:gd name="connsiteX7" fmla="*/ 478234 w 624944"/>
                <a:gd name="connsiteY7" fmla="*/ 125415 h 623256"/>
                <a:gd name="connsiteX8" fmla="*/ 478234 w 624944"/>
                <a:gd name="connsiteY8" fmla="*/ 87315 h 623256"/>
                <a:gd name="connsiteX9" fmla="*/ 553482 w 624944"/>
                <a:gd name="connsiteY9" fmla="*/ 12067 h 623256"/>
                <a:gd name="connsiteX10" fmla="*/ 389652 w 624944"/>
                <a:gd name="connsiteY10" fmla="*/ 70170 h 623256"/>
                <a:gd name="connsiteX11" fmla="*/ 382032 w 624944"/>
                <a:gd name="connsiteY11" fmla="*/ 154942 h 623256"/>
                <a:gd name="connsiteX12" fmla="*/ 153432 w 624944"/>
                <a:gd name="connsiteY12" fmla="*/ 384495 h 623256"/>
                <a:gd name="connsiteX13" fmla="*/ 3889 w 624944"/>
                <a:gd name="connsiteY13" fmla="*/ 470220 h 623256"/>
                <a:gd name="connsiteX14" fmla="*/ 9604 w 624944"/>
                <a:gd name="connsiteY14" fmla="*/ 550230 h 623256"/>
                <a:gd name="connsiteX15" fmla="*/ 84852 w 624944"/>
                <a:gd name="connsiteY15" fmla="*/ 474982 h 623256"/>
                <a:gd name="connsiteX16" fmla="*/ 122952 w 624944"/>
                <a:gd name="connsiteY16" fmla="*/ 474982 h 623256"/>
                <a:gd name="connsiteX17" fmla="*/ 145812 w 624944"/>
                <a:gd name="connsiteY17" fmla="*/ 497842 h 623256"/>
                <a:gd name="connsiteX18" fmla="*/ 145812 w 624944"/>
                <a:gd name="connsiteY18" fmla="*/ 535942 h 623256"/>
                <a:gd name="connsiteX19" fmla="*/ 70564 w 624944"/>
                <a:gd name="connsiteY19" fmla="*/ 611190 h 623256"/>
                <a:gd name="connsiteX20" fmla="*/ 234394 w 624944"/>
                <a:gd name="connsiteY20" fmla="*/ 553087 h 623256"/>
                <a:gd name="connsiteX21" fmla="*/ 241062 w 624944"/>
                <a:gd name="connsiteY21" fmla="*/ 470220 h 623256"/>
                <a:gd name="connsiteX22" fmla="*/ 241062 w 624944"/>
                <a:gd name="connsiteY22" fmla="*/ 470220 h 623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24944" h="623256">
                  <a:moveTo>
                    <a:pt x="241062" y="470220"/>
                  </a:moveTo>
                  <a:lnTo>
                    <a:pt x="470614" y="240667"/>
                  </a:lnTo>
                  <a:cubicBezTo>
                    <a:pt x="536337" y="257812"/>
                    <a:pt x="603964" y="218760"/>
                    <a:pt x="621109" y="153037"/>
                  </a:cubicBezTo>
                  <a:cubicBezTo>
                    <a:pt x="627777" y="126367"/>
                    <a:pt x="625872" y="97792"/>
                    <a:pt x="614442" y="73027"/>
                  </a:cubicBezTo>
                  <a:lnTo>
                    <a:pt x="539194" y="148275"/>
                  </a:lnTo>
                  <a:cubicBezTo>
                    <a:pt x="528717" y="158752"/>
                    <a:pt x="511572" y="158752"/>
                    <a:pt x="501094" y="148275"/>
                  </a:cubicBezTo>
                  <a:lnTo>
                    <a:pt x="501094" y="148275"/>
                  </a:lnTo>
                  <a:lnTo>
                    <a:pt x="478234" y="125415"/>
                  </a:lnTo>
                  <a:cubicBezTo>
                    <a:pt x="467757" y="114937"/>
                    <a:pt x="467757" y="97792"/>
                    <a:pt x="478234" y="87315"/>
                  </a:cubicBezTo>
                  <a:lnTo>
                    <a:pt x="553482" y="12067"/>
                  </a:lnTo>
                  <a:cubicBezTo>
                    <a:pt x="492522" y="-17460"/>
                    <a:pt x="419179" y="9210"/>
                    <a:pt x="389652" y="70170"/>
                  </a:cubicBezTo>
                  <a:cubicBezTo>
                    <a:pt x="377269" y="96840"/>
                    <a:pt x="374412" y="126367"/>
                    <a:pt x="382032" y="154942"/>
                  </a:cubicBezTo>
                  <a:lnTo>
                    <a:pt x="153432" y="384495"/>
                  </a:lnTo>
                  <a:cubicBezTo>
                    <a:pt x="88662" y="365445"/>
                    <a:pt x="21034" y="404497"/>
                    <a:pt x="3889" y="470220"/>
                  </a:cubicBezTo>
                  <a:cubicBezTo>
                    <a:pt x="-2778" y="496890"/>
                    <a:pt x="-873" y="525465"/>
                    <a:pt x="9604" y="550230"/>
                  </a:cubicBezTo>
                  <a:lnTo>
                    <a:pt x="84852" y="474982"/>
                  </a:lnTo>
                  <a:cubicBezTo>
                    <a:pt x="95329" y="464505"/>
                    <a:pt x="112474" y="464505"/>
                    <a:pt x="122952" y="474982"/>
                  </a:cubicBezTo>
                  <a:lnTo>
                    <a:pt x="145812" y="497842"/>
                  </a:lnTo>
                  <a:cubicBezTo>
                    <a:pt x="156289" y="508320"/>
                    <a:pt x="156289" y="525465"/>
                    <a:pt x="145812" y="535942"/>
                  </a:cubicBezTo>
                  <a:lnTo>
                    <a:pt x="70564" y="611190"/>
                  </a:lnTo>
                  <a:cubicBezTo>
                    <a:pt x="131524" y="640717"/>
                    <a:pt x="204867" y="614047"/>
                    <a:pt x="234394" y="553087"/>
                  </a:cubicBezTo>
                  <a:cubicBezTo>
                    <a:pt x="245824" y="527370"/>
                    <a:pt x="248682" y="497842"/>
                    <a:pt x="241062" y="470220"/>
                  </a:cubicBezTo>
                  <a:lnTo>
                    <a:pt x="241062" y="47022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117BF04-B63D-4545-82CA-6A92AFB84E00}"/>
                </a:ext>
              </a:extLst>
            </p:cNvPr>
            <p:cNvSpPr/>
            <p:nvPr/>
          </p:nvSpPr>
          <p:spPr>
            <a:xfrm>
              <a:off x="9901751" y="1617673"/>
              <a:ext cx="347139" cy="447220"/>
            </a:xfrm>
            <a:custGeom>
              <a:avLst/>
              <a:gdLst>
                <a:gd name="connsiteX0" fmla="*/ 233761 w 347139"/>
                <a:gd name="connsiteY0" fmla="*/ 362151 h 447220"/>
                <a:gd name="connsiteX1" fmla="*/ 179469 w 347139"/>
                <a:gd name="connsiteY1" fmla="*/ 306906 h 447220"/>
                <a:gd name="connsiteX2" fmla="*/ 68979 w 347139"/>
                <a:gd name="connsiteY2" fmla="*/ 371676 h 447220"/>
                <a:gd name="connsiteX3" fmla="*/ 52786 w 347139"/>
                <a:gd name="connsiteY3" fmla="*/ 446924 h 447220"/>
                <a:gd name="connsiteX4" fmla="*/ 9924 w 347139"/>
                <a:gd name="connsiteY4" fmla="*/ 294524 h 447220"/>
                <a:gd name="connsiteX5" fmla="*/ 58501 w 347139"/>
                <a:gd name="connsiteY5" fmla="*/ 205941 h 447220"/>
                <a:gd name="connsiteX6" fmla="*/ 50881 w 347139"/>
                <a:gd name="connsiteY6" fmla="*/ 177366 h 447220"/>
                <a:gd name="connsiteX7" fmla="*/ 126129 w 347139"/>
                <a:gd name="connsiteY7" fmla="*/ 102119 h 447220"/>
                <a:gd name="connsiteX8" fmla="*/ 182326 w 347139"/>
                <a:gd name="connsiteY8" fmla="*/ 94499 h 447220"/>
                <a:gd name="connsiteX9" fmla="*/ 197566 w 347139"/>
                <a:gd name="connsiteY9" fmla="*/ 60209 h 447220"/>
                <a:gd name="connsiteX10" fmla="*/ 252811 w 347139"/>
                <a:gd name="connsiteY10" fmla="*/ 201 h 447220"/>
                <a:gd name="connsiteX11" fmla="*/ 347109 w 347139"/>
                <a:gd name="connsiteY11" fmla="*/ 94499 h 447220"/>
                <a:gd name="connsiteX12" fmla="*/ 288054 w 347139"/>
                <a:gd name="connsiteY12" fmla="*/ 151649 h 447220"/>
                <a:gd name="connsiteX13" fmla="*/ 249001 w 347139"/>
                <a:gd name="connsiteY13" fmla="*/ 192606 h 447220"/>
                <a:gd name="connsiteX14" fmla="*/ 251858 w 347139"/>
                <a:gd name="connsiteY14" fmla="*/ 234516 h 447220"/>
                <a:gd name="connsiteX15" fmla="*/ 309961 w 347139"/>
                <a:gd name="connsiteY15" fmla="*/ 290714 h 447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7139" h="447220">
                  <a:moveTo>
                    <a:pt x="233761" y="362151"/>
                  </a:moveTo>
                  <a:lnTo>
                    <a:pt x="179469" y="306906"/>
                  </a:lnTo>
                  <a:cubicBezTo>
                    <a:pt x="179469" y="306906"/>
                    <a:pt x="84219" y="277379"/>
                    <a:pt x="68979" y="371676"/>
                  </a:cubicBezTo>
                  <a:cubicBezTo>
                    <a:pt x="61358" y="417396"/>
                    <a:pt x="90886" y="450734"/>
                    <a:pt x="52786" y="446924"/>
                  </a:cubicBezTo>
                  <a:cubicBezTo>
                    <a:pt x="14686" y="443114"/>
                    <a:pt x="-16746" y="348816"/>
                    <a:pt x="9924" y="294524"/>
                  </a:cubicBezTo>
                  <a:cubicBezTo>
                    <a:pt x="36594" y="240231"/>
                    <a:pt x="59454" y="212609"/>
                    <a:pt x="58501" y="205941"/>
                  </a:cubicBezTo>
                  <a:cubicBezTo>
                    <a:pt x="57549" y="199274"/>
                    <a:pt x="46119" y="186891"/>
                    <a:pt x="50881" y="177366"/>
                  </a:cubicBezTo>
                  <a:cubicBezTo>
                    <a:pt x="55644" y="167841"/>
                    <a:pt x="117556" y="103071"/>
                    <a:pt x="126129" y="102119"/>
                  </a:cubicBezTo>
                  <a:cubicBezTo>
                    <a:pt x="134701" y="101166"/>
                    <a:pt x="174706" y="102119"/>
                    <a:pt x="182326" y="94499"/>
                  </a:cubicBezTo>
                  <a:cubicBezTo>
                    <a:pt x="189946" y="86879"/>
                    <a:pt x="200424" y="72591"/>
                    <a:pt x="197566" y="60209"/>
                  </a:cubicBezTo>
                  <a:cubicBezTo>
                    <a:pt x="194708" y="47826"/>
                    <a:pt x="244239" y="-3609"/>
                    <a:pt x="252811" y="201"/>
                  </a:cubicBezTo>
                  <a:cubicBezTo>
                    <a:pt x="261383" y="4011"/>
                    <a:pt x="349014" y="85926"/>
                    <a:pt x="347109" y="94499"/>
                  </a:cubicBezTo>
                  <a:cubicBezTo>
                    <a:pt x="345204" y="103071"/>
                    <a:pt x="293769" y="153554"/>
                    <a:pt x="288054" y="151649"/>
                  </a:cubicBezTo>
                  <a:cubicBezTo>
                    <a:pt x="282339" y="149744"/>
                    <a:pt x="250906" y="148791"/>
                    <a:pt x="249001" y="192606"/>
                  </a:cubicBezTo>
                  <a:cubicBezTo>
                    <a:pt x="247096" y="236421"/>
                    <a:pt x="251858" y="234516"/>
                    <a:pt x="251858" y="234516"/>
                  </a:cubicBezTo>
                  <a:lnTo>
                    <a:pt x="309961" y="290714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E405771-6537-4067-A6FC-2D1E875008CB}"/>
                </a:ext>
              </a:extLst>
            </p:cNvPr>
            <p:cNvSpPr/>
            <p:nvPr/>
          </p:nvSpPr>
          <p:spPr>
            <a:xfrm>
              <a:off x="10259337" y="2031260"/>
              <a:ext cx="258189" cy="258188"/>
            </a:xfrm>
            <a:custGeom>
              <a:avLst/>
              <a:gdLst>
                <a:gd name="connsiteX0" fmla="*/ 76200 w 258189"/>
                <a:gd name="connsiteY0" fmla="*/ 0 h 258188"/>
                <a:gd name="connsiteX1" fmla="*/ 242888 w 258189"/>
                <a:gd name="connsiteY1" fmla="*/ 161925 h 258188"/>
                <a:gd name="connsiteX2" fmla="*/ 235268 w 258189"/>
                <a:gd name="connsiteY2" fmla="*/ 235267 h 258188"/>
                <a:gd name="connsiteX3" fmla="*/ 161925 w 258189"/>
                <a:gd name="connsiteY3" fmla="*/ 242888 h 258188"/>
                <a:gd name="connsiteX4" fmla="*/ 0 w 258189"/>
                <a:gd name="connsiteY4" fmla="*/ 77152 h 258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8189" h="258188">
                  <a:moveTo>
                    <a:pt x="76200" y="0"/>
                  </a:moveTo>
                  <a:lnTo>
                    <a:pt x="242888" y="161925"/>
                  </a:lnTo>
                  <a:cubicBezTo>
                    <a:pt x="242888" y="161925"/>
                    <a:pt x="281940" y="188595"/>
                    <a:pt x="235268" y="235267"/>
                  </a:cubicBezTo>
                  <a:cubicBezTo>
                    <a:pt x="188595" y="281940"/>
                    <a:pt x="161925" y="242888"/>
                    <a:pt x="161925" y="242888"/>
                  </a:cubicBezTo>
                  <a:lnTo>
                    <a:pt x="0" y="771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7" name="Graphic 87">
            <a:extLst>
              <a:ext uri="{FF2B5EF4-FFF2-40B4-BE49-F238E27FC236}">
                <a16:creationId xmlns:a16="http://schemas.microsoft.com/office/drawing/2014/main" id="{F2CD0FCB-1A9A-4418-96EB-78993CF0D7C0}"/>
              </a:ext>
            </a:extLst>
          </p:cNvPr>
          <p:cNvGrpSpPr/>
          <p:nvPr/>
        </p:nvGrpSpPr>
        <p:grpSpPr>
          <a:xfrm>
            <a:off x="9959531" y="3485582"/>
            <a:ext cx="541741" cy="446505"/>
            <a:chOff x="9959531" y="3485582"/>
            <a:chExt cx="541741" cy="446505"/>
          </a:xfrm>
          <a:noFill/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571DAC2-04CD-498C-92FD-3248CC61EA89}"/>
                </a:ext>
              </a:extLst>
            </p:cNvPr>
            <p:cNvSpPr/>
            <p:nvPr/>
          </p:nvSpPr>
          <p:spPr>
            <a:xfrm>
              <a:off x="9959531" y="3520998"/>
              <a:ext cx="405360" cy="411089"/>
            </a:xfrm>
            <a:custGeom>
              <a:avLst/>
              <a:gdLst>
                <a:gd name="connsiteX0" fmla="*/ 721 w 405360"/>
                <a:gd name="connsiteY0" fmla="*/ 127462 h 411089"/>
                <a:gd name="connsiteX1" fmla="*/ 51204 w 405360"/>
                <a:gd name="connsiteY1" fmla="*/ 9352 h 411089"/>
                <a:gd name="connsiteX2" fmla="*/ 55014 w 405360"/>
                <a:gd name="connsiteY2" fmla="*/ 6494 h 411089"/>
                <a:gd name="connsiteX3" fmla="*/ 96924 w 405360"/>
                <a:gd name="connsiteY3" fmla="*/ 9352 h 411089"/>
                <a:gd name="connsiteX4" fmla="*/ 135976 w 405360"/>
                <a:gd name="connsiteY4" fmla="*/ 48404 h 411089"/>
                <a:gd name="connsiteX5" fmla="*/ 135976 w 405360"/>
                <a:gd name="connsiteY5" fmla="*/ 94124 h 411089"/>
                <a:gd name="connsiteX6" fmla="*/ 117879 w 405360"/>
                <a:gd name="connsiteY6" fmla="*/ 117937 h 411089"/>
                <a:gd name="connsiteX7" fmla="*/ 111211 w 405360"/>
                <a:gd name="connsiteY7" fmla="*/ 167467 h 411089"/>
                <a:gd name="connsiteX8" fmla="*/ 240751 w 405360"/>
                <a:gd name="connsiteY8" fmla="*/ 302722 h 411089"/>
                <a:gd name="connsiteX9" fmla="*/ 282661 w 405360"/>
                <a:gd name="connsiteY9" fmla="*/ 293197 h 411089"/>
                <a:gd name="connsiteX10" fmla="*/ 312189 w 405360"/>
                <a:gd name="connsiteY10" fmla="*/ 270337 h 411089"/>
                <a:gd name="connsiteX11" fmla="*/ 357909 w 405360"/>
                <a:gd name="connsiteY11" fmla="*/ 270337 h 411089"/>
                <a:gd name="connsiteX12" fmla="*/ 396009 w 405360"/>
                <a:gd name="connsiteY12" fmla="*/ 309389 h 411089"/>
                <a:gd name="connsiteX13" fmla="*/ 398866 w 405360"/>
                <a:gd name="connsiteY13" fmla="*/ 352252 h 411089"/>
                <a:gd name="connsiteX14" fmla="*/ 396009 w 405360"/>
                <a:gd name="connsiteY14" fmla="*/ 355109 h 411089"/>
                <a:gd name="connsiteX15" fmla="*/ 243609 w 405360"/>
                <a:gd name="connsiteY15" fmla="*/ 406544 h 411089"/>
                <a:gd name="connsiteX16" fmla="*/ 100734 w 405360"/>
                <a:gd name="connsiteY16" fmla="*/ 317962 h 411089"/>
                <a:gd name="connsiteX17" fmla="*/ 721 w 405360"/>
                <a:gd name="connsiteY17" fmla="*/ 127462 h 411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5360" h="411089">
                  <a:moveTo>
                    <a:pt x="721" y="127462"/>
                  </a:moveTo>
                  <a:cubicBezTo>
                    <a:pt x="-4041" y="81742"/>
                    <a:pt x="15009" y="36974"/>
                    <a:pt x="51204" y="9352"/>
                  </a:cubicBezTo>
                  <a:lnTo>
                    <a:pt x="55014" y="6494"/>
                  </a:lnTo>
                  <a:cubicBezTo>
                    <a:pt x="67396" y="-3031"/>
                    <a:pt x="85494" y="-2078"/>
                    <a:pt x="96924" y="9352"/>
                  </a:cubicBezTo>
                  <a:lnTo>
                    <a:pt x="135976" y="48404"/>
                  </a:lnTo>
                  <a:cubicBezTo>
                    <a:pt x="148359" y="60787"/>
                    <a:pt x="148359" y="81742"/>
                    <a:pt x="135976" y="94124"/>
                  </a:cubicBezTo>
                  <a:lnTo>
                    <a:pt x="117879" y="117937"/>
                  </a:lnTo>
                  <a:cubicBezTo>
                    <a:pt x="107401" y="132224"/>
                    <a:pt x="104544" y="151274"/>
                    <a:pt x="111211" y="167467"/>
                  </a:cubicBezTo>
                  <a:cubicBezTo>
                    <a:pt x="129309" y="209377"/>
                    <a:pt x="171219" y="286529"/>
                    <a:pt x="240751" y="302722"/>
                  </a:cubicBezTo>
                  <a:cubicBezTo>
                    <a:pt x="255039" y="305579"/>
                    <a:pt x="270279" y="302722"/>
                    <a:pt x="282661" y="293197"/>
                  </a:cubicBezTo>
                  <a:lnTo>
                    <a:pt x="312189" y="270337"/>
                  </a:lnTo>
                  <a:cubicBezTo>
                    <a:pt x="324571" y="257954"/>
                    <a:pt x="345526" y="257954"/>
                    <a:pt x="357909" y="270337"/>
                  </a:cubicBezTo>
                  <a:lnTo>
                    <a:pt x="396009" y="309389"/>
                  </a:lnTo>
                  <a:cubicBezTo>
                    <a:pt x="407439" y="320819"/>
                    <a:pt x="408391" y="338917"/>
                    <a:pt x="398866" y="352252"/>
                  </a:cubicBezTo>
                  <a:lnTo>
                    <a:pt x="396009" y="355109"/>
                  </a:lnTo>
                  <a:cubicBezTo>
                    <a:pt x="359814" y="400829"/>
                    <a:pt x="299806" y="420832"/>
                    <a:pt x="243609" y="406544"/>
                  </a:cubicBezTo>
                  <a:cubicBezTo>
                    <a:pt x="202651" y="395114"/>
                    <a:pt x="153121" y="370349"/>
                    <a:pt x="100734" y="317962"/>
                  </a:cubicBezTo>
                  <a:cubicBezTo>
                    <a:pt x="30249" y="246524"/>
                    <a:pt x="6436" y="177944"/>
                    <a:pt x="721" y="12746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C76CAE5-44CB-47C2-A09D-51EE73A8014E}"/>
                </a:ext>
              </a:extLst>
            </p:cNvPr>
            <p:cNvSpPr/>
            <p:nvPr/>
          </p:nvSpPr>
          <p:spPr>
            <a:xfrm>
              <a:off x="10178375" y="3485582"/>
              <a:ext cx="322897" cy="214312"/>
            </a:xfrm>
            <a:custGeom>
              <a:avLst/>
              <a:gdLst>
                <a:gd name="connsiteX0" fmla="*/ 302895 w 322897"/>
                <a:gd name="connsiteY0" fmla="*/ 0 h 214312"/>
                <a:gd name="connsiteX1" fmla="*/ 34290 w 322897"/>
                <a:gd name="connsiteY1" fmla="*/ 0 h 214312"/>
                <a:gd name="connsiteX2" fmla="*/ 15240 w 322897"/>
                <a:gd name="connsiteY2" fmla="*/ 20002 h 214312"/>
                <a:gd name="connsiteX3" fmla="*/ 15240 w 322897"/>
                <a:gd name="connsiteY3" fmla="*/ 149543 h 214312"/>
                <a:gd name="connsiteX4" fmla="*/ 0 w 322897"/>
                <a:gd name="connsiteY4" fmla="*/ 214313 h 214312"/>
                <a:gd name="connsiteX5" fmla="*/ 72390 w 322897"/>
                <a:gd name="connsiteY5" fmla="*/ 168593 h 214312"/>
                <a:gd name="connsiteX6" fmla="*/ 302895 w 322897"/>
                <a:gd name="connsiteY6" fmla="*/ 168593 h 214312"/>
                <a:gd name="connsiteX7" fmla="*/ 322897 w 322897"/>
                <a:gd name="connsiteY7" fmla="*/ 148590 h 214312"/>
                <a:gd name="connsiteX8" fmla="*/ 322897 w 322897"/>
                <a:gd name="connsiteY8" fmla="*/ 148590 h 214312"/>
                <a:gd name="connsiteX9" fmla="*/ 322897 w 322897"/>
                <a:gd name="connsiteY9" fmla="*/ 20002 h 214312"/>
                <a:gd name="connsiteX10" fmla="*/ 302895 w 322897"/>
                <a:gd name="connsiteY10" fmla="*/ 0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2897" h="214312">
                  <a:moveTo>
                    <a:pt x="302895" y="0"/>
                  </a:moveTo>
                  <a:lnTo>
                    <a:pt x="34290" y="0"/>
                  </a:lnTo>
                  <a:cubicBezTo>
                    <a:pt x="23813" y="0"/>
                    <a:pt x="14288" y="8572"/>
                    <a:pt x="15240" y="20002"/>
                  </a:cubicBezTo>
                  <a:lnTo>
                    <a:pt x="15240" y="149543"/>
                  </a:lnTo>
                  <a:lnTo>
                    <a:pt x="0" y="214313"/>
                  </a:lnTo>
                  <a:lnTo>
                    <a:pt x="72390" y="168593"/>
                  </a:lnTo>
                  <a:lnTo>
                    <a:pt x="302895" y="168593"/>
                  </a:lnTo>
                  <a:cubicBezTo>
                    <a:pt x="313372" y="168593"/>
                    <a:pt x="322897" y="160020"/>
                    <a:pt x="322897" y="148590"/>
                  </a:cubicBezTo>
                  <a:lnTo>
                    <a:pt x="322897" y="148590"/>
                  </a:lnTo>
                  <a:lnTo>
                    <a:pt x="322897" y="20002"/>
                  </a:lnTo>
                  <a:cubicBezTo>
                    <a:pt x="321945" y="8572"/>
                    <a:pt x="313372" y="0"/>
                    <a:pt x="302895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D1C3068-B275-477E-B424-98A37C877BE0}"/>
                </a:ext>
              </a:extLst>
            </p:cNvPr>
            <p:cNvSpPr/>
            <p:nvPr/>
          </p:nvSpPr>
          <p:spPr>
            <a:xfrm>
              <a:off x="10324107" y="3544637"/>
              <a:ext cx="49529" cy="49530"/>
            </a:xfrm>
            <a:custGeom>
              <a:avLst/>
              <a:gdLst>
                <a:gd name="connsiteX0" fmla="*/ 49530 w 49529"/>
                <a:gd name="connsiteY0" fmla="*/ 24765 h 49530"/>
                <a:gd name="connsiteX1" fmla="*/ 24765 w 49529"/>
                <a:gd name="connsiteY1" fmla="*/ 49530 h 49530"/>
                <a:gd name="connsiteX2" fmla="*/ 0 w 49529"/>
                <a:gd name="connsiteY2" fmla="*/ 24765 h 49530"/>
                <a:gd name="connsiteX3" fmla="*/ 24765 w 49529"/>
                <a:gd name="connsiteY3" fmla="*/ 0 h 49530"/>
                <a:gd name="connsiteX4" fmla="*/ 49530 w 49529"/>
                <a:gd name="connsiteY4" fmla="*/ 24765 h 49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29" h="49530">
                  <a:moveTo>
                    <a:pt x="49530" y="24765"/>
                  </a:moveTo>
                  <a:cubicBezTo>
                    <a:pt x="49530" y="38442"/>
                    <a:pt x="38442" y="49530"/>
                    <a:pt x="24765" y="49530"/>
                  </a:cubicBezTo>
                  <a:cubicBezTo>
                    <a:pt x="11088" y="49530"/>
                    <a:pt x="0" y="38442"/>
                    <a:pt x="0" y="24765"/>
                  </a:cubicBezTo>
                  <a:cubicBezTo>
                    <a:pt x="0" y="11088"/>
                    <a:pt x="11088" y="0"/>
                    <a:pt x="24765" y="0"/>
                  </a:cubicBezTo>
                  <a:cubicBezTo>
                    <a:pt x="38442" y="0"/>
                    <a:pt x="49530" y="11088"/>
                    <a:pt x="49530" y="247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FBC6423-1651-4C45-BCF2-5C9D4A9518C0}"/>
                </a:ext>
              </a:extLst>
            </p:cNvPr>
            <p:cNvSpPr/>
            <p:nvPr/>
          </p:nvSpPr>
          <p:spPr>
            <a:xfrm>
              <a:off x="10411737" y="3544637"/>
              <a:ext cx="49529" cy="49530"/>
            </a:xfrm>
            <a:custGeom>
              <a:avLst/>
              <a:gdLst>
                <a:gd name="connsiteX0" fmla="*/ 49530 w 49529"/>
                <a:gd name="connsiteY0" fmla="*/ 24765 h 49530"/>
                <a:gd name="connsiteX1" fmla="*/ 24765 w 49529"/>
                <a:gd name="connsiteY1" fmla="*/ 49530 h 49530"/>
                <a:gd name="connsiteX2" fmla="*/ 0 w 49529"/>
                <a:gd name="connsiteY2" fmla="*/ 24765 h 49530"/>
                <a:gd name="connsiteX3" fmla="*/ 24765 w 49529"/>
                <a:gd name="connsiteY3" fmla="*/ 0 h 49530"/>
                <a:gd name="connsiteX4" fmla="*/ 49530 w 49529"/>
                <a:gd name="connsiteY4" fmla="*/ 24765 h 49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29" h="49530">
                  <a:moveTo>
                    <a:pt x="49530" y="24765"/>
                  </a:moveTo>
                  <a:cubicBezTo>
                    <a:pt x="49530" y="38442"/>
                    <a:pt x="38442" y="49530"/>
                    <a:pt x="24765" y="49530"/>
                  </a:cubicBezTo>
                  <a:cubicBezTo>
                    <a:pt x="11088" y="49530"/>
                    <a:pt x="0" y="38442"/>
                    <a:pt x="0" y="24765"/>
                  </a:cubicBezTo>
                  <a:cubicBezTo>
                    <a:pt x="0" y="11088"/>
                    <a:pt x="11088" y="0"/>
                    <a:pt x="24765" y="0"/>
                  </a:cubicBezTo>
                  <a:cubicBezTo>
                    <a:pt x="38442" y="0"/>
                    <a:pt x="49530" y="11088"/>
                    <a:pt x="49530" y="247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10E848C-C04A-43A2-BB32-02A3194A5C01}"/>
                </a:ext>
              </a:extLst>
            </p:cNvPr>
            <p:cNvSpPr/>
            <p:nvPr/>
          </p:nvSpPr>
          <p:spPr>
            <a:xfrm>
              <a:off x="10237430" y="3544637"/>
              <a:ext cx="49529" cy="49530"/>
            </a:xfrm>
            <a:custGeom>
              <a:avLst/>
              <a:gdLst>
                <a:gd name="connsiteX0" fmla="*/ 49530 w 49529"/>
                <a:gd name="connsiteY0" fmla="*/ 24765 h 49530"/>
                <a:gd name="connsiteX1" fmla="*/ 24765 w 49529"/>
                <a:gd name="connsiteY1" fmla="*/ 49530 h 49530"/>
                <a:gd name="connsiteX2" fmla="*/ 0 w 49529"/>
                <a:gd name="connsiteY2" fmla="*/ 24765 h 49530"/>
                <a:gd name="connsiteX3" fmla="*/ 24765 w 49529"/>
                <a:gd name="connsiteY3" fmla="*/ 0 h 49530"/>
                <a:gd name="connsiteX4" fmla="*/ 49530 w 49529"/>
                <a:gd name="connsiteY4" fmla="*/ 24765 h 49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29" h="49530">
                  <a:moveTo>
                    <a:pt x="49530" y="24765"/>
                  </a:moveTo>
                  <a:cubicBezTo>
                    <a:pt x="49530" y="38442"/>
                    <a:pt x="38442" y="49530"/>
                    <a:pt x="24765" y="49530"/>
                  </a:cubicBezTo>
                  <a:cubicBezTo>
                    <a:pt x="11088" y="49530"/>
                    <a:pt x="0" y="38442"/>
                    <a:pt x="0" y="24765"/>
                  </a:cubicBezTo>
                  <a:cubicBezTo>
                    <a:pt x="0" y="11088"/>
                    <a:pt x="11088" y="0"/>
                    <a:pt x="24765" y="0"/>
                  </a:cubicBezTo>
                  <a:cubicBezTo>
                    <a:pt x="38442" y="0"/>
                    <a:pt x="49530" y="11088"/>
                    <a:pt x="49530" y="247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44" name="Graphic 97">
            <a:extLst>
              <a:ext uri="{FF2B5EF4-FFF2-40B4-BE49-F238E27FC236}">
                <a16:creationId xmlns:a16="http://schemas.microsoft.com/office/drawing/2014/main" id="{ED7A8036-7006-4F31-B334-2EB8D93002F7}"/>
              </a:ext>
            </a:extLst>
          </p:cNvPr>
          <p:cNvGrpSpPr/>
          <p:nvPr/>
        </p:nvGrpSpPr>
        <p:grpSpPr>
          <a:xfrm>
            <a:off x="9987875" y="5190412"/>
            <a:ext cx="471487" cy="502919"/>
            <a:chOff x="9987875" y="5190412"/>
            <a:chExt cx="471487" cy="502919"/>
          </a:xfrm>
          <a:noFill/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4CC88D9-F5E6-41B1-BF94-B3245F593DFD}"/>
                </a:ext>
              </a:extLst>
            </p:cNvPr>
            <p:cNvSpPr/>
            <p:nvPr/>
          </p:nvSpPr>
          <p:spPr>
            <a:xfrm>
              <a:off x="9987875" y="5190412"/>
              <a:ext cx="249555" cy="502919"/>
            </a:xfrm>
            <a:custGeom>
              <a:avLst/>
              <a:gdLst>
                <a:gd name="connsiteX0" fmla="*/ 249555 w 249555"/>
                <a:gd name="connsiteY0" fmla="*/ 336233 h 502919"/>
                <a:gd name="connsiteX1" fmla="*/ 249555 w 249555"/>
                <a:gd name="connsiteY1" fmla="*/ 483870 h 502919"/>
                <a:gd name="connsiteX2" fmla="*/ 230505 w 249555"/>
                <a:gd name="connsiteY2" fmla="*/ 502920 h 502919"/>
                <a:gd name="connsiteX3" fmla="*/ 19050 w 249555"/>
                <a:gd name="connsiteY3" fmla="*/ 502920 h 502919"/>
                <a:gd name="connsiteX4" fmla="*/ 0 w 249555"/>
                <a:gd name="connsiteY4" fmla="*/ 483870 h 502919"/>
                <a:gd name="connsiteX5" fmla="*/ 0 w 249555"/>
                <a:gd name="connsiteY5" fmla="*/ 19050 h 502919"/>
                <a:gd name="connsiteX6" fmla="*/ 19050 w 249555"/>
                <a:gd name="connsiteY6" fmla="*/ 0 h 502919"/>
                <a:gd name="connsiteX7" fmla="*/ 230505 w 249555"/>
                <a:gd name="connsiteY7" fmla="*/ 0 h 502919"/>
                <a:gd name="connsiteX8" fmla="*/ 249555 w 249555"/>
                <a:gd name="connsiteY8" fmla="*/ 19050 h 502919"/>
                <a:gd name="connsiteX9" fmla="*/ 249555 w 249555"/>
                <a:gd name="connsiteY9" fmla="*/ 89535 h 502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9555" h="502919">
                  <a:moveTo>
                    <a:pt x="249555" y="336233"/>
                  </a:moveTo>
                  <a:lnTo>
                    <a:pt x="249555" y="483870"/>
                  </a:lnTo>
                  <a:cubicBezTo>
                    <a:pt x="249555" y="494347"/>
                    <a:pt x="240983" y="502920"/>
                    <a:pt x="230505" y="502920"/>
                  </a:cubicBezTo>
                  <a:lnTo>
                    <a:pt x="19050" y="502920"/>
                  </a:lnTo>
                  <a:cubicBezTo>
                    <a:pt x="8572" y="502920"/>
                    <a:pt x="0" y="494347"/>
                    <a:pt x="0" y="483870"/>
                  </a:cubicBezTo>
                  <a:lnTo>
                    <a:pt x="0" y="19050"/>
                  </a:lnTo>
                  <a:cubicBezTo>
                    <a:pt x="0" y="8572"/>
                    <a:pt x="8572" y="0"/>
                    <a:pt x="19050" y="0"/>
                  </a:cubicBezTo>
                  <a:lnTo>
                    <a:pt x="230505" y="0"/>
                  </a:lnTo>
                  <a:cubicBezTo>
                    <a:pt x="240983" y="0"/>
                    <a:pt x="249555" y="8572"/>
                    <a:pt x="249555" y="19050"/>
                  </a:cubicBezTo>
                  <a:lnTo>
                    <a:pt x="249555" y="8953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A08E62C-7E97-46AC-8453-B77275D91AC5}"/>
                </a:ext>
              </a:extLst>
            </p:cNvPr>
            <p:cNvSpPr/>
            <p:nvPr/>
          </p:nvSpPr>
          <p:spPr>
            <a:xfrm>
              <a:off x="10089792" y="5616180"/>
              <a:ext cx="45719" cy="45720"/>
            </a:xfrm>
            <a:custGeom>
              <a:avLst/>
              <a:gdLst>
                <a:gd name="connsiteX0" fmla="*/ 45720 w 45719"/>
                <a:gd name="connsiteY0" fmla="*/ 22860 h 45720"/>
                <a:gd name="connsiteX1" fmla="*/ 22860 w 45719"/>
                <a:gd name="connsiteY1" fmla="*/ 45720 h 45720"/>
                <a:gd name="connsiteX2" fmla="*/ 0 w 45719"/>
                <a:gd name="connsiteY2" fmla="*/ 22860 h 45720"/>
                <a:gd name="connsiteX3" fmla="*/ 22860 w 45719"/>
                <a:gd name="connsiteY3" fmla="*/ 0 h 45720"/>
                <a:gd name="connsiteX4" fmla="*/ 45720 w 45719"/>
                <a:gd name="connsiteY4" fmla="*/ 22860 h 4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9" h="45720">
                  <a:moveTo>
                    <a:pt x="45720" y="22860"/>
                  </a:moveTo>
                  <a:cubicBezTo>
                    <a:pt x="45720" y="35485"/>
                    <a:pt x="35485" y="45720"/>
                    <a:pt x="22860" y="45720"/>
                  </a:cubicBezTo>
                  <a:cubicBezTo>
                    <a:pt x="10235" y="45720"/>
                    <a:pt x="0" y="35485"/>
                    <a:pt x="0" y="22860"/>
                  </a:cubicBezTo>
                  <a:cubicBezTo>
                    <a:pt x="0" y="10235"/>
                    <a:pt x="10235" y="0"/>
                    <a:pt x="22860" y="0"/>
                  </a:cubicBezTo>
                  <a:cubicBezTo>
                    <a:pt x="35485" y="0"/>
                    <a:pt x="45720" y="10235"/>
                    <a:pt x="45720" y="2286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EE5295C-E9C5-4E95-9042-F48FEC5416FA}"/>
                </a:ext>
              </a:extLst>
            </p:cNvPr>
            <p:cNvSpPr/>
            <p:nvPr/>
          </p:nvSpPr>
          <p:spPr>
            <a:xfrm>
              <a:off x="9987875" y="5256135"/>
              <a:ext cx="249554" cy="9525"/>
            </a:xfrm>
            <a:custGeom>
              <a:avLst/>
              <a:gdLst>
                <a:gd name="connsiteX0" fmla="*/ 0 w 249554"/>
                <a:gd name="connsiteY0" fmla="*/ 0 h 9525"/>
                <a:gd name="connsiteX1" fmla="*/ 249555 w 24955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9554" h="9525">
                  <a:moveTo>
                    <a:pt x="0" y="0"/>
                  </a:moveTo>
                  <a:lnTo>
                    <a:pt x="24955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D989B11-5337-4CE3-8899-5F059DB36816}"/>
                </a:ext>
              </a:extLst>
            </p:cNvPr>
            <p:cNvSpPr/>
            <p:nvPr/>
          </p:nvSpPr>
          <p:spPr>
            <a:xfrm>
              <a:off x="9987875" y="5582842"/>
              <a:ext cx="249554" cy="9525"/>
            </a:xfrm>
            <a:custGeom>
              <a:avLst/>
              <a:gdLst>
                <a:gd name="connsiteX0" fmla="*/ 0 w 249554"/>
                <a:gd name="connsiteY0" fmla="*/ 0 h 9525"/>
                <a:gd name="connsiteX1" fmla="*/ 249555 w 24955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9554" h="9525">
                  <a:moveTo>
                    <a:pt x="0" y="0"/>
                  </a:moveTo>
                  <a:lnTo>
                    <a:pt x="24955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24C99EA-1F04-45B2-93C3-44E667DE69FC}"/>
                </a:ext>
              </a:extLst>
            </p:cNvPr>
            <p:cNvSpPr/>
            <p:nvPr/>
          </p:nvSpPr>
          <p:spPr>
            <a:xfrm>
              <a:off x="10101222" y="5222797"/>
              <a:ext cx="23812" cy="9525"/>
            </a:xfrm>
            <a:custGeom>
              <a:avLst/>
              <a:gdLst>
                <a:gd name="connsiteX0" fmla="*/ 0 w 23812"/>
                <a:gd name="connsiteY0" fmla="*/ 0 h 9525"/>
                <a:gd name="connsiteX1" fmla="*/ 23812 w 2381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12" h="9525">
                  <a:moveTo>
                    <a:pt x="0" y="0"/>
                  </a:moveTo>
                  <a:lnTo>
                    <a:pt x="2381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0B4BC73-4957-4A73-B1BE-DE4A77944EF6}"/>
                </a:ext>
              </a:extLst>
            </p:cNvPr>
            <p:cNvSpPr/>
            <p:nvPr/>
          </p:nvSpPr>
          <p:spPr>
            <a:xfrm>
              <a:off x="10137417" y="5319952"/>
              <a:ext cx="321944" cy="213359"/>
            </a:xfrm>
            <a:custGeom>
              <a:avLst/>
              <a:gdLst>
                <a:gd name="connsiteX0" fmla="*/ 302895 w 321944"/>
                <a:gd name="connsiteY0" fmla="*/ 0 h 213359"/>
                <a:gd name="connsiteX1" fmla="*/ 34290 w 321944"/>
                <a:gd name="connsiteY1" fmla="*/ 0 h 213359"/>
                <a:gd name="connsiteX2" fmla="*/ 15240 w 321944"/>
                <a:gd name="connsiteY2" fmla="*/ 20003 h 213359"/>
                <a:gd name="connsiteX3" fmla="*/ 15240 w 321944"/>
                <a:gd name="connsiteY3" fmla="*/ 149543 h 213359"/>
                <a:gd name="connsiteX4" fmla="*/ 0 w 321944"/>
                <a:gd name="connsiteY4" fmla="*/ 213360 h 213359"/>
                <a:gd name="connsiteX5" fmla="*/ 72390 w 321944"/>
                <a:gd name="connsiteY5" fmla="*/ 167640 h 213359"/>
                <a:gd name="connsiteX6" fmla="*/ 302895 w 321944"/>
                <a:gd name="connsiteY6" fmla="*/ 167640 h 213359"/>
                <a:gd name="connsiteX7" fmla="*/ 321945 w 321944"/>
                <a:gd name="connsiteY7" fmla="*/ 147638 h 213359"/>
                <a:gd name="connsiteX8" fmla="*/ 321945 w 321944"/>
                <a:gd name="connsiteY8" fmla="*/ 19050 h 213359"/>
                <a:gd name="connsiteX9" fmla="*/ 302895 w 321944"/>
                <a:gd name="connsiteY9" fmla="*/ 0 h 213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1944" h="213359">
                  <a:moveTo>
                    <a:pt x="302895" y="0"/>
                  </a:moveTo>
                  <a:lnTo>
                    <a:pt x="34290" y="0"/>
                  </a:lnTo>
                  <a:cubicBezTo>
                    <a:pt x="23813" y="0"/>
                    <a:pt x="15240" y="8573"/>
                    <a:pt x="15240" y="20003"/>
                  </a:cubicBezTo>
                  <a:lnTo>
                    <a:pt x="15240" y="149543"/>
                  </a:lnTo>
                  <a:lnTo>
                    <a:pt x="0" y="213360"/>
                  </a:lnTo>
                  <a:lnTo>
                    <a:pt x="72390" y="167640"/>
                  </a:lnTo>
                  <a:lnTo>
                    <a:pt x="302895" y="167640"/>
                  </a:lnTo>
                  <a:cubicBezTo>
                    <a:pt x="313373" y="167640"/>
                    <a:pt x="321945" y="159068"/>
                    <a:pt x="321945" y="147638"/>
                  </a:cubicBezTo>
                  <a:lnTo>
                    <a:pt x="321945" y="19050"/>
                  </a:lnTo>
                  <a:cubicBezTo>
                    <a:pt x="321945" y="8573"/>
                    <a:pt x="313373" y="0"/>
                    <a:pt x="302895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881D54B-C69B-49D9-99FD-96A8705845F1}"/>
                </a:ext>
              </a:extLst>
            </p:cNvPr>
            <p:cNvSpPr/>
            <p:nvPr/>
          </p:nvSpPr>
          <p:spPr>
            <a:xfrm>
              <a:off x="10283150" y="5379007"/>
              <a:ext cx="49529" cy="49530"/>
            </a:xfrm>
            <a:custGeom>
              <a:avLst/>
              <a:gdLst>
                <a:gd name="connsiteX0" fmla="*/ 49530 w 49529"/>
                <a:gd name="connsiteY0" fmla="*/ 24765 h 49530"/>
                <a:gd name="connsiteX1" fmla="*/ 24765 w 49529"/>
                <a:gd name="connsiteY1" fmla="*/ 49530 h 49530"/>
                <a:gd name="connsiteX2" fmla="*/ 0 w 49529"/>
                <a:gd name="connsiteY2" fmla="*/ 24765 h 49530"/>
                <a:gd name="connsiteX3" fmla="*/ 24765 w 49529"/>
                <a:gd name="connsiteY3" fmla="*/ 0 h 49530"/>
                <a:gd name="connsiteX4" fmla="*/ 49530 w 49529"/>
                <a:gd name="connsiteY4" fmla="*/ 24765 h 49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29" h="49530">
                  <a:moveTo>
                    <a:pt x="49530" y="24765"/>
                  </a:moveTo>
                  <a:cubicBezTo>
                    <a:pt x="49530" y="38442"/>
                    <a:pt x="38442" y="49530"/>
                    <a:pt x="24765" y="49530"/>
                  </a:cubicBezTo>
                  <a:cubicBezTo>
                    <a:pt x="11088" y="49530"/>
                    <a:pt x="0" y="38442"/>
                    <a:pt x="0" y="24765"/>
                  </a:cubicBezTo>
                  <a:cubicBezTo>
                    <a:pt x="0" y="11088"/>
                    <a:pt x="11088" y="0"/>
                    <a:pt x="24765" y="0"/>
                  </a:cubicBezTo>
                  <a:cubicBezTo>
                    <a:pt x="38442" y="0"/>
                    <a:pt x="49530" y="11088"/>
                    <a:pt x="49530" y="247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26760A4-55FC-41F3-A973-984A3503EEA7}"/>
                </a:ext>
              </a:extLst>
            </p:cNvPr>
            <p:cNvSpPr/>
            <p:nvPr/>
          </p:nvSpPr>
          <p:spPr>
            <a:xfrm>
              <a:off x="10370780" y="5379007"/>
              <a:ext cx="49529" cy="49530"/>
            </a:xfrm>
            <a:custGeom>
              <a:avLst/>
              <a:gdLst>
                <a:gd name="connsiteX0" fmla="*/ 49530 w 49529"/>
                <a:gd name="connsiteY0" fmla="*/ 24765 h 49530"/>
                <a:gd name="connsiteX1" fmla="*/ 24765 w 49529"/>
                <a:gd name="connsiteY1" fmla="*/ 49530 h 49530"/>
                <a:gd name="connsiteX2" fmla="*/ 0 w 49529"/>
                <a:gd name="connsiteY2" fmla="*/ 24765 h 49530"/>
                <a:gd name="connsiteX3" fmla="*/ 24765 w 49529"/>
                <a:gd name="connsiteY3" fmla="*/ 0 h 49530"/>
                <a:gd name="connsiteX4" fmla="*/ 49530 w 49529"/>
                <a:gd name="connsiteY4" fmla="*/ 24765 h 49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29" h="49530">
                  <a:moveTo>
                    <a:pt x="49530" y="24765"/>
                  </a:moveTo>
                  <a:cubicBezTo>
                    <a:pt x="49530" y="38442"/>
                    <a:pt x="38442" y="49530"/>
                    <a:pt x="24765" y="49530"/>
                  </a:cubicBezTo>
                  <a:cubicBezTo>
                    <a:pt x="11088" y="49530"/>
                    <a:pt x="0" y="38442"/>
                    <a:pt x="0" y="24765"/>
                  </a:cubicBezTo>
                  <a:cubicBezTo>
                    <a:pt x="0" y="11088"/>
                    <a:pt x="11088" y="0"/>
                    <a:pt x="24765" y="0"/>
                  </a:cubicBezTo>
                  <a:cubicBezTo>
                    <a:pt x="38442" y="0"/>
                    <a:pt x="49530" y="11088"/>
                    <a:pt x="49530" y="247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0B41781-868E-4BCE-91A1-42F302A319A2}"/>
                </a:ext>
              </a:extLst>
            </p:cNvPr>
            <p:cNvSpPr/>
            <p:nvPr/>
          </p:nvSpPr>
          <p:spPr>
            <a:xfrm>
              <a:off x="10196472" y="5379007"/>
              <a:ext cx="49530" cy="49530"/>
            </a:xfrm>
            <a:custGeom>
              <a:avLst/>
              <a:gdLst>
                <a:gd name="connsiteX0" fmla="*/ 49530 w 49530"/>
                <a:gd name="connsiteY0" fmla="*/ 24765 h 49530"/>
                <a:gd name="connsiteX1" fmla="*/ 24765 w 49530"/>
                <a:gd name="connsiteY1" fmla="*/ 49530 h 49530"/>
                <a:gd name="connsiteX2" fmla="*/ 0 w 49530"/>
                <a:gd name="connsiteY2" fmla="*/ 24765 h 49530"/>
                <a:gd name="connsiteX3" fmla="*/ 24765 w 49530"/>
                <a:gd name="connsiteY3" fmla="*/ 0 h 49530"/>
                <a:gd name="connsiteX4" fmla="*/ 49530 w 49530"/>
                <a:gd name="connsiteY4" fmla="*/ 24765 h 49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30" h="49530">
                  <a:moveTo>
                    <a:pt x="49530" y="24765"/>
                  </a:moveTo>
                  <a:cubicBezTo>
                    <a:pt x="49530" y="38442"/>
                    <a:pt x="38442" y="49530"/>
                    <a:pt x="24765" y="49530"/>
                  </a:cubicBezTo>
                  <a:cubicBezTo>
                    <a:pt x="11088" y="49530"/>
                    <a:pt x="0" y="38442"/>
                    <a:pt x="0" y="24765"/>
                  </a:cubicBezTo>
                  <a:cubicBezTo>
                    <a:pt x="0" y="11088"/>
                    <a:pt x="11088" y="0"/>
                    <a:pt x="24765" y="0"/>
                  </a:cubicBezTo>
                  <a:cubicBezTo>
                    <a:pt x="38442" y="0"/>
                    <a:pt x="49530" y="11088"/>
                    <a:pt x="49530" y="247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56" name="Graphic 71">
            <a:extLst>
              <a:ext uri="{FF2B5EF4-FFF2-40B4-BE49-F238E27FC236}">
                <a16:creationId xmlns:a16="http://schemas.microsoft.com/office/drawing/2014/main" id="{7A7BDED1-40EB-4A78-8D7D-5E01640FD329}"/>
              </a:ext>
            </a:extLst>
          </p:cNvPr>
          <p:cNvGrpSpPr/>
          <p:nvPr/>
        </p:nvGrpSpPr>
        <p:grpSpPr>
          <a:xfrm>
            <a:off x="3421623" y="1656290"/>
            <a:ext cx="625360" cy="624209"/>
            <a:chOff x="3421623" y="1656290"/>
            <a:chExt cx="625360" cy="624209"/>
          </a:xfrm>
          <a:noFill/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C0B9475-1D86-4E4A-89C0-11FF2EEBC74C}"/>
                </a:ext>
              </a:extLst>
            </p:cNvPr>
            <p:cNvSpPr/>
            <p:nvPr/>
          </p:nvSpPr>
          <p:spPr>
            <a:xfrm>
              <a:off x="3421623" y="1656290"/>
              <a:ext cx="625360" cy="624209"/>
            </a:xfrm>
            <a:custGeom>
              <a:avLst/>
              <a:gdLst>
                <a:gd name="connsiteX0" fmla="*/ 241478 w 625360"/>
                <a:gd name="connsiteY0" fmla="*/ 472125 h 624209"/>
                <a:gd name="connsiteX1" fmla="*/ 471030 w 625360"/>
                <a:gd name="connsiteY1" fmla="*/ 242572 h 624209"/>
                <a:gd name="connsiteX2" fmla="*/ 621525 w 625360"/>
                <a:gd name="connsiteY2" fmla="*/ 154942 h 624209"/>
                <a:gd name="connsiteX3" fmla="*/ 614858 w 625360"/>
                <a:gd name="connsiteY3" fmla="*/ 73980 h 624209"/>
                <a:gd name="connsiteX4" fmla="*/ 540563 w 625360"/>
                <a:gd name="connsiteY4" fmla="*/ 148275 h 624209"/>
                <a:gd name="connsiteX5" fmla="*/ 502463 w 625360"/>
                <a:gd name="connsiteY5" fmla="*/ 148275 h 624209"/>
                <a:gd name="connsiteX6" fmla="*/ 479603 w 625360"/>
                <a:gd name="connsiteY6" fmla="*/ 125415 h 624209"/>
                <a:gd name="connsiteX7" fmla="*/ 479603 w 625360"/>
                <a:gd name="connsiteY7" fmla="*/ 87315 h 624209"/>
                <a:gd name="connsiteX8" fmla="*/ 479603 w 625360"/>
                <a:gd name="connsiteY8" fmla="*/ 87315 h 624209"/>
                <a:gd name="connsiteX9" fmla="*/ 554850 w 625360"/>
                <a:gd name="connsiteY9" fmla="*/ 12067 h 624209"/>
                <a:gd name="connsiteX10" fmla="*/ 391020 w 625360"/>
                <a:gd name="connsiteY10" fmla="*/ 70170 h 624209"/>
                <a:gd name="connsiteX11" fmla="*/ 383400 w 625360"/>
                <a:gd name="connsiteY11" fmla="*/ 154942 h 624209"/>
                <a:gd name="connsiteX12" fmla="*/ 154800 w 625360"/>
                <a:gd name="connsiteY12" fmla="*/ 383542 h 624209"/>
                <a:gd name="connsiteX13" fmla="*/ 4305 w 625360"/>
                <a:gd name="connsiteY13" fmla="*/ 470220 h 624209"/>
                <a:gd name="connsiteX14" fmla="*/ 10020 w 625360"/>
                <a:gd name="connsiteY14" fmla="*/ 551182 h 624209"/>
                <a:gd name="connsiteX15" fmla="*/ 36690 w 625360"/>
                <a:gd name="connsiteY15" fmla="*/ 587377 h 624209"/>
                <a:gd name="connsiteX16" fmla="*/ 70028 w 625360"/>
                <a:gd name="connsiteY16" fmla="*/ 612142 h 624209"/>
                <a:gd name="connsiteX17" fmla="*/ 233858 w 625360"/>
                <a:gd name="connsiteY17" fmla="*/ 554040 h 624209"/>
                <a:gd name="connsiteX18" fmla="*/ 241478 w 625360"/>
                <a:gd name="connsiteY18" fmla="*/ 472125 h 624209"/>
                <a:gd name="connsiteX19" fmla="*/ 241478 w 625360"/>
                <a:gd name="connsiteY19" fmla="*/ 472125 h 624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25360" h="624209">
                  <a:moveTo>
                    <a:pt x="241478" y="472125"/>
                  </a:moveTo>
                  <a:lnTo>
                    <a:pt x="471030" y="242572"/>
                  </a:lnTo>
                  <a:cubicBezTo>
                    <a:pt x="536753" y="259717"/>
                    <a:pt x="604380" y="220665"/>
                    <a:pt x="621525" y="154942"/>
                  </a:cubicBezTo>
                  <a:cubicBezTo>
                    <a:pt x="628193" y="128272"/>
                    <a:pt x="626288" y="99697"/>
                    <a:pt x="614858" y="73980"/>
                  </a:cubicBezTo>
                  <a:lnTo>
                    <a:pt x="540563" y="148275"/>
                  </a:lnTo>
                  <a:cubicBezTo>
                    <a:pt x="530085" y="158752"/>
                    <a:pt x="512940" y="158752"/>
                    <a:pt x="502463" y="148275"/>
                  </a:cubicBezTo>
                  <a:lnTo>
                    <a:pt x="479603" y="125415"/>
                  </a:lnTo>
                  <a:cubicBezTo>
                    <a:pt x="469125" y="114937"/>
                    <a:pt x="469125" y="97792"/>
                    <a:pt x="479603" y="87315"/>
                  </a:cubicBezTo>
                  <a:lnTo>
                    <a:pt x="479603" y="87315"/>
                  </a:lnTo>
                  <a:lnTo>
                    <a:pt x="554850" y="12067"/>
                  </a:lnTo>
                  <a:cubicBezTo>
                    <a:pt x="493890" y="-17460"/>
                    <a:pt x="420548" y="9210"/>
                    <a:pt x="391020" y="70170"/>
                  </a:cubicBezTo>
                  <a:cubicBezTo>
                    <a:pt x="378638" y="96840"/>
                    <a:pt x="375780" y="126367"/>
                    <a:pt x="383400" y="154942"/>
                  </a:cubicBezTo>
                  <a:lnTo>
                    <a:pt x="154800" y="383542"/>
                  </a:lnTo>
                  <a:cubicBezTo>
                    <a:pt x="89078" y="366397"/>
                    <a:pt x="21450" y="405450"/>
                    <a:pt x="4305" y="470220"/>
                  </a:cubicBezTo>
                  <a:cubicBezTo>
                    <a:pt x="-3315" y="496890"/>
                    <a:pt x="-457" y="525465"/>
                    <a:pt x="10020" y="551182"/>
                  </a:cubicBezTo>
                  <a:cubicBezTo>
                    <a:pt x="16688" y="564517"/>
                    <a:pt x="25260" y="576900"/>
                    <a:pt x="36690" y="587377"/>
                  </a:cubicBezTo>
                  <a:cubicBezTo>
                    <a:pt x="46215" y="597855"/>
                    <a:pt x="57645" y="606427"/>
                    <a:pt x="70028" y="612142"/>
                  </a:cubicBezTo>
                  <a:cubicBezTo>
                    <a:pt x="130988" y="641670"/>
                    <a:pt x="204330" y="615000"/>
                    <a:pt x="233858" y="554040"/>
                  </a:cubicBezTo>
                  <a:cubicBezTo>
                    <a:pt x="246240" y="529275"/>
                    <a:pt x="249098" y="499747"/>
                    <a:pt x="241478" y="472125"/>
                  </a:cubicBezTo>
                  <a:lnTo>
                    <a:pt x="241478" y="47212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CB1EB5F9-7407-4443-B598-8F1D502E19C7}"/>
                </a:ext>
              </a:extLst>
            </p:cNvPr>
            <p:cNvSpPr/>
            <p:nvPr/>
          </p:nvSpPr>
          <p:spPr>
            <a:xfrm>
              <a:off x="3483078" y="2102697"/>
              <a:ext cx="118110" cy="118110"/>
            </a:xfrm>
            <a:custGeom>
              <a:avLst/>
              <a:gdLst>
                <a:gd name="connsiteX0" fmla="*/ 118110 w 118110"/>
                <a:gd name="connsiteY0" fmla="*/ 59055 h 118110"/>
                <a:gd name="connsiteX1" fmla="*/ 59055 w 118110"/>
                <a:gd name="connsiteY1" fmla="*/ 118110 h 118110"/>
                <a:gd name="connsiteX2" fmla="*/ 0 w 118110"/>
                <a:gd name="connsiteY2" fmla="*/ 59055 h 118110"/>
                <a:gd name="connsiteX3" fmla="*/ 59055 w 118110"/>
                <a:gd name="connsiteY3" fmla="*/ 0 h 118110"/>
                <a:gd name="connsiteX4" fmla="*/ 118110 w 118110"/>
                <a:gd name="connsiteY4" fmla="*/ 59055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110" h="118110">
                  <a:moveTo>
                    <a:pt x="118110" y="59055"/>
                  </a:moveTo>
                  <a:cubicBezTo>
                    <a:pt x="118110" y="91670"/>
                    <a:pt x="91670" y="118110"/>
                    <a:pt x="59055" y="118110"/>
                  </a:cubicBezTo>
                  <a:cubicBezTo>
                    <a:pt x="26440" y="118110"/>
                    <a:pt x="0" y="91670"/>
                    <a:pt x="0" y="59055"/>
                  </a:cubicBezTo>
                  <a:cubicBezTo>
                    <a:pt x="0" y="26440"/>
                    <a:pt x="26440" y="0"/>
                    <a:pt x="59055" y="0"/>
                  </a:cubicBezTo>
                  <a:cubicBezTo>
                    <a:pt x="91670" y="0"/>
                    <a:pt x="118110" y="26440"/>
                    <a:pt x="118110" y="5905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61" name="Graphic 73">
            <a:extLst>
              <a:ext uri="{FF2B5EF4-FFF2-40B4-BE49-F238E27FC236}">
                <a16:creationId xmlns:a16="http://schemas.microsoft.com/office/drawing/2014/main" id="{C3929855-31FB-41FF-916F-1FA229E1AD3B}"/>
              </a:ext>
            </a:extLst>
          </p:cNvPr>
          <p:cNvGrpSpPr/>
          <p:nvPr/>
        </p:nvGrpSpPr>
        <p:grpSpPr>
          <a:xfrm>
            <a:off x="5556388" y="1647393"/>
            <a:ext cx="692377" cy="649638"/>
            <a:chOff x="5556388" y="1647393"/>
            <a:chExt cx="692377" cy="649638"/>
          </a:xfrm>
          <a:noFill/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219B5CB-42D5-45FF-B25A-010224007D94}"/>
                </a:ext>
              </a:extLst>
            </p:cNvPr>
            <p:cNvSpPr/>
            <p:nvPr/>
          </p:nvSpPr>
          <p:spPr>
            <a:xfrm>
              <a:off x="5869466" y="1998874"/>
              <a:ext cx="298355" cy="298157"/>
            </a:xfrm>
            <a:custGeom>
              <a:avLst/>
              <a:gdLst>
                <a:gd name="connsiteX0" fmla="*/ 0 w 298355"/>
                <a:gd name="connsiteY0" fmla="*/ 84773 h 298157"/>
                <a:gd name="connsiteX1" fmla="*/ 61913 w 298355"/>
                <a:gd name="connsiteY1" fmla="*/ 146685 h 298157"/>
                <a:gd name="connsiteX2" fmla="*/ 147638 w 298355"/>
                <a:gd name="connsiteY2" fmla="*/ 294323 h 298157"/>
                <a:gd name="connsiteX3" fmla="*/ 226695 w 298355"/>
                <a:gd name="connsiteY3" fmla="*/ 287655 h 298157"/>
                <a:gd name="connsiteX4" fmla="*/ 153352 w 298355"/>
                <a:gd name="connsiteY4" fmla="*/ 214313 h 298157"/>
                <a:gd name="connsiteX5" fmla="*/ 153352 w 298355"/>
                <a:gd name="connsiteY5" fmla="*/ 177165 h 298157"/>
                <a:gd name="connsiteX6" fmla="*/ 175260 w 298355"/>
                <a:gd name="connsiteY6" fmla="*/ 155258 h 298157"/>
                <a:gd name="connsiteX7" fmla="*/ 212408 w 298355"/>
                <a:gd name="connsiteY7" fmla="*/ 155258 h 298157"/>
                <a:gd name="connsiteX8" fmla="*/ 286703 w 298355"/>
                <a:gd name="connsiteY8" fmla="*/ 229552 h 298157"/>
                <a:gd name="connsiteX9" fmla="*/ 228600 w 298355"/>
                <a:gd name="connsiteY9" fmla="*/ 69533 h 298157"/>
                <a:gd name="connsiteX10" fmla="*/ 146685 w 298355"/>
                <a:gd name="connsiteY10" fmla="*/ 61913 h 298157"/>
                <a:gd name="connsiteX11" fmla="*/ 84773 w 298355"/>
                <a:gd name="connsiteY11" fmla="*/ 0 h 298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8355" h="298157">
                  <a:moveTo>
                    <a:pt x="0" y="84773"/>
                  </a:moveTo>
                  <a:lnTo>
                    <a:pt x="61913" y="146685"/>
                  </a:lnTo>
                  <a:cubicBezTo>
                    <a:pt x="44768" y="211455"/>
                    <a:pt x="83820" y="277178"/>
                    <a:pt x="147638" y="294323"/>
                  </a:cubicBezTo>
                  <a:cubicBezTo>
                    <a:pt x="174308" y="300990"/>
                    <a:pt x="201930" y="299085"/>
                    <a:pt x="226695" y="287655"/>
                  </a:cubicBezTo>
                  <a:lnTo>
                    <a:pt x="153352" y="214313"/>
                  </a:lnTo>
                  <a:cubicBezTo>
                    <a:pt x="142875" y="203835"/>
                    <a:pt x="142875" y="187643"/>
                    <a:pt x="153352" y="177165"/>
                  </a:cubicBezTo>
                  <a:lnTo>
                    <a:pt x="175260" y="155258"/>
                  </a:lnTo>
                  <a:cubicBezTo>
                    <a:pt x="185738" y="144780"/>
                    <a:pt x="201930" y="144780"/>
                    <a:pt x="212408" y="155258"/>
                  </a:cubicBezTo>
                  <a:lnTo>
                    <a:pt x="286703" y="229552"/>
                  </a:lnTo>
                  <a:cubicBezTo>
                    <a:pt x="315278" y="169545"/>
                    <a:pt x="289560" y="98108"/>
                    <a:pt x="228600" y="69533"/>
                  </a:cubicBezTo>
                  <a:cubicBezTo>
                    <a:pt x="202883" y="57150"/>
                    <a:pt x="174308" y="55245"/>
                    <a:pt x="146685" y="61913"/>
                  </a:cubicBezTo>
                  <a:lnTo>
                    <a:pt x="84773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D38F671-BC8D-45E7-8503-9458D043AF6E}"/>
                </a:ext>
              </a:extLst>
            </p:cNvPr>
            <p:cNvSpPr/>
            <p:nvPr/>
          </p:nvSpPr>
          <p:spPr>
            <a:xfrm>
              <a:off x="5556388" y="1685007"/>
              <a:ext cx="291170" cy="289102"/>
            </a:xfrm>
            <a:custGeom>
              <a:avLst/>
              <a:gdLst>
                <a:gd name="connsiteX0" fmla="*/ 291170 w 291170"/>
                <a:gd name="connsiteY0" fmla="*/ 205283 h 289102"/>
                <a:gd name="connsiteX1" fmla="*/ 236878 w 291170"/>
                <a:gd name="connsiteY1" fmla="*/ 150990 h 289102"/>
                <a:gd name="connsiteX2" fmla="*/ 151153 w 291170"/>
                <a:gd name="connsiteY2" fmla="*/ 4305 h 289102"/>
                <a:gd name="connsiteX3" fmla="*/ 72095 w 291170"/>
                <a:gd name="connsiteY3" fmla="*/ 10020 h 289102"/>
                <a:gd name="connsiteX4" fmla="*/ 145438 w 291170"/>
                <a:gd name="connsiteY4" fmla="*/ 83363 h 289102"/>
                <a:gd name="connsiteX5" fmla="*/ 145438 w 291170"/>
                <a:gd name="connsiteY5" fmla="*/ 120510 h 289102"/>
                <a:gd name="connsiteX6" fmla="*/ 123530 w 291170"/>
                <a:gd name="connsiteY6" fmla="*/ 142418 h 289102"/>
                <a:gd name="connsiteX7" fmla="*/ 86383 w 291170"/>
                <a:gd name="connsiteY7" fmla="*/ 142418 h 289102"/>
                <a:gd name="connsiteX8" fmla="*/ 12088 w 291170"/>
                <a:gd name="connsiteY8" fmla="*/ 68123 h 289102"/>
                <a:gd name="connsiteX9" fmla="*/ 69238 w 291170"/>
                <a:gd name="connsiteY9" fmla="*/ 229095 h 289102"/>
                <a:gd name="connsiteX10" fmla="*/ 151153 w 291170"/>
                <a:gd name="connsiteY10" fmla="*/ 236715 h 289102"/>
                <a:gd name="connsiteX11" fmla="*/ 203540 w 291170"/>
                <a:gd name="connsiteY11" fmla="*/ 289103 h 28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1170" h="289102">
                  <a:moveTo>
                    <a:pt x="291170" y="205283"/>
                  </a:moveTo>
                  <a:lnTo>
                    <a:pt x="236878" y="150990"/>
                  </a:lnTo>
                  <a:cubicBezTo>
                    <a:pt x="254023" y="86220"/>
                    <a:pt x="214970" y="20498"/>
                    <a:pt x="151153" y="4305"/>
                  </a:cubicBezTo>
                  <a:cubicBezTo>
                    <a:pt x="124483" y="-3315"/>
                    <a:pt x="96860" y="-457"/>
                    <a:pt x="72095" y="10020"/>
                  </a:cubicBezTo>
                  <a:lnTo>
                    <a:pt x="145438" y="83363"/>
                  </a:lnTo>
                  <a:cubicBezTo>
                    <a:pt x="155915" y="93840"/>
                    <a:pt x="155915" y="110033"/>
                    <a:pt x="145438" y="120510"/>
                  </a:cubicBezTo>
                  <a:lnTo>
                    <a:pt x="123530" y="142418"/>
                  </a:lnTo>
                  <a:cubicBezTo>
                    <a:pt x="113053" y="152895"/>
                    <a:pt x="96860" y="152895"/>
                    <a:pt x="86383" y="142418"/>
                  </a:cubicBezTo>
                  <a:lnTo>
                    <a:pt x="12088" y="68123"/>
                  </a:lnTo>
                  <a:cubicBezTo>
                    <a:pt x="-17440" y="129083"/>
                    <a:pt x="9230" y="200520"/>
                    <a:pt x="69238" y="229095"/>
                  </a:cubicBezTo>
                  <a:cubicBezTo>
                    <a:pt x="94955" y="241478"/>
                    <a:pt x="123530" y="243383"/>
                    <a:pt x="151153" y="236715"/>
                  </a:cubicBezTo>
                  <a:lnTo>
                    <a:pt x="203540" y="28910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5DE1BF43-D5B8-4977-8D2A-94658DF0F989}"/>
                </a:ext>
              </a:extLst>
            </p:cNvPr>
            <p:cNvSpPr/>
            <p:nvPr/>
          </p:nvSpPr>
          <p:spPr>
            <a:xfrm>
              <a:off x="5592646" y="1647393"/>
              <a:ext cx="656120" cy="601631"/>
            </a:xfrm>
            <a:custGeom>
              <a:avLst/>
              <a:gdLst>
                <a:gd name="connsiteX0" fmla="*/ 426363 w 656120"/>
                <a:gd name="connsiteY0" fmla="*/ 245754 h 601631"/>
                <a:gd name="connsiteX1" fmla="*/ 93940 w 656120"/>
                <a:gd name="connsiteY1" fmla="*/ 586749 h 601631"/>
                <a:gd name="connsiteX2" fmla="*/ 22503 w 656120"/>
                <a:gd name="connsiteY2" fmla="*/ 579129 h 601631"/>
                <a:gd name="connsiteX3" fmla="*/ 14883 w 656120"/>
                <a:gd name="connsiteY3" fmla="*/ 507691 h 601631"/>
                <a:gd name="connsiteX4" fmla="*/ 356830 w 656120"/>
                <a:gd name="connsiteY4" fmla="*/ 175269 h 601631"/>
                <a:gd name="connsiteX5" fmla="*/ 293965 w 656120"/>
                <a:gd name="connsiteY5" fmla="*/ 66684 h 601631"/>
                <a:gd name="connsiteX6" fmla="*/ 220623 w 656120"/>
                <a:gd name="connsiteY6" fmla="*/ 51444 h 601631"/>
                <a:gd name="connsiteX7" fmla="*/ 368260 w 656120"/>
                <a:gd name="connsiteY7" fmla="*/ 9534 h 601631"/>
                <a:gd name="connsiteX8" fmla="*/ 455890 w 656120"/>
                <a:gd name="connsiteY8" fmla="*/ 57159 h 601631"/>
                <a:gd name="connsiteX9" fmla="*/ 483513 w 656120"/>
                <a:gd name="connsiteY9" fmla="*/ 49539 h 601631"/>
                <a:gd name="connsiteX10" fmla="*/ 557808 w 656120"/>
                <a:gd name="connsiteY10" fmla="*/ 123834 h 601631"/>
                <a:gd name="connsiteX11" fmla="*/ 564475 w 656120"/>
                <a:gd name="connsiteY11" fmla="*/ 178126 h 601631"/>
                <a:gd name="connsiteX12" fmla="*/ 597813 w 656120"/>
                <a:gd name="connsiteY12" fmla="*/ 192414 h 601631"/>
                <a:gd name="connsiteX13" fmla="*/ 655915 w 656120"/>
                <a:gd name="connsiteY13" fmla="*/ 246706 h 601631"/>
                <a:gd name="connsiteX14" fmla="*/ 563523 w 656120"/>
                <a:gd name="connsiteY14" fmla="*/ 339099 h 601631"/>
                <a:gd name="connsiteX15" fmla="*/ 507325 w 656120"/>
                <a:gd name="connsiteY15" fmla="*/ 280996 h 601631"/>
                <a:gd name="connsiteX16" fmla="*/ 467320 w 656120"/>
                <a:gd name="connsiteY16" fmla="*/ 242896 h 601631"/>
                <a:gd name="connsiteX17" fmla="*/ 426363 w 656120"/>
                <a:gd name="connsiteY17" fmla="*/ 245754 h 601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56120" h="601631">
                  <a:moveTo>
                    <a:pt x="426363" y="245754"/>
                  </a:moveTo>
                  <a:lnTo>
                    <a:pt x="93940" y="586749"/>
                  </a:lnTo>
                  <a:cubicBezTo>
                    <a:pt x="93940" y="586749"/>
                    <a:pt x="68223" y="624849"/>
                    <a:pt x="22503" y="579129"/>
                  </a:cubicBezTo>
                  <a:cubicBezTo>
                    <a:pt x="-23217" y="533409"/>
                    <a:pt x="14883" y="507691"/>
                    <a:pt x="14883" y="507691"/>
                  </a:cubicBezTo>
                  <a:lnTo>
                    <a:pt x="356830" y="175269"/>
                  </a:lnTo>
                  <a:cubicBezTo>
                    <a:pt x="356830" y="175269"/>
                    <a:pt x="386358" y="81924"/>
                    <a:pt x="293965" y="66684"/>
                  </a:cubicBezTo>
                  <a:cubicBezTo>
                    <a:pt x="249198" y="59064"/>
                    <a:pt x="215860" y="88591"/>
                    <a:pt x="220623" y="51444"/>
                  </a:cubicBezTo>
                  <a:cubicBezTo>
                    <a:pt x="225385" y="14296"/>
                    <a:pt x="315873" y="-16184"/>
                    <a:pt x="368260" y="9534"/>
                  </a:cubicBezTo>
                  <a:cubicBezTo>
                    <a:pt x="420648" y="35251"/>
                    <a:pt x="448270" y="58111"/>
                    <a:pt x="455890" y="57159"/>
                  </a:cubicBezTo>
                  <a:cubicBezTo>
                    <a:pt x="463510" y="56206"/>
                    <a:pt x="474940" y="44776"/>
                    <a:pt x="483513" y="49539"/>
                  </a:cubicBezTo>
                  <a:cubicBezTo>
                    <a:pt x="492085" y="54301"/>
                    <a:pt x="556855" y="114309"/>
                    <a:pt x="557808" y="123834"/>
                  </a:cubicBezTo>
                  <a:cubicBezTo>
                    <a:pt x="558760" y="133359"/>
                    <a:pt x="557808" y="171459"/>
                    <a:pt x="564475" y="178126"/>
                  </a:cubicBezTo>
                  <a:cubicBezTo>
                    <a:pt x="571143" y="184794"/>
                    <a:pt x="586383" y="196224"/>
                    <a:pt x="597813" y="192414"/>
                  </a:cubicBezTo>
                  <a:cubicBezTo>
                    <a:pt x="609243" y="188604"/>
                    <a:pt x="659725" y="238134"/>
                    <a:pt x="655915" y="246706"/>
                  </a:cubicBezTo>
                  <a:cubicBezTo>
                    <a:pt x="652105" y="255279"/>
                    <a:pt x="572095" y="341004"/>
                    <a:pt x="563523" y="339099"/>
                  </a:cubicBezTo>
                  <a:cubicBezTo>
                    <a:pt x="554950" y="337194"/>
                    <a:pt x="505420" y="287664"/>
                    <a:pt x="507325" y="280996"/>
                  </a:cubicBezTo>
                  <a:cubicBezTo>
                    <a:pt x="509230" y="274329"/>
                    <a:pt x="510183" y="244801"/>
                    <a:pt x="467320" y="242896"/>
                  </a:cubicBezTo>
                  <a:cubicBezTo>
                    <a:pt x="424458" y="240991"/>
                    <a:pt x="426363" y="245754"/>
                    <a:pt x="426363" y="245754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67" name="Graphic 75">
            <a:extLst>
              <a:ext uri="{FF2B5EF4-FFF2-40B4-BE49-F238E27FC236}">
                <a16:creationId xmlns:a16="http://schemas.microsoft.com/office/drawing/2014/main" id="{87B60F1C-1362-4B58-91BC-EA7447E2321A}"/>
              </a:ext>
            </a:extLst>
          </p:cNvPr>
          <p:cNvGrpSpPr/>
          <p:nvPr/>
        </p:nvGrpSpPr>
        <p:grpSpPr>
          <a:xfrm>
            <a:off x="7745824" y="1648354"/>
            <a:ext cx="643380" cy="644527"/>
            <a:chOff x="7745824" y="1648354"/>
            <a:chExt cx="643380" cy="644527"/>
          </a:xfrm>
          <a:noFill/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7EE453D9-1731-4346-AF63-8D9816853AA2}"/>
                </a:ext>
              </a:extLst>
            </p:cNvPr>
            <p:cNvSpPr/>
            <p:nvPr/>
          </p:nvSpPr>
          <p:spPr>
            <a:xfrm>
              <a:off x="7762459" y="1648354"/>
              <a:ext cx="266700" cy="268605"/>
            </a:xfrm>
            <a:custGeom>
              <a:avLst/>
              <a:gdLst>
                <a:gd name="connsiteX0" fmla="*/ 220027 w 266700"/>
                <a:gd name="connsiteY0" fmla="*/ 268605 h 268605"/>
                <a:gd name="connsiteX1" fmla="*/ 77152 w 266700"/>
                <a:gd name="connsiteY1" fmla="*/ 119063 h 268605"/>
                <a:gd name="connsiteX2" fmla="*/ 40957 w 266700"/>
                <a:gd name="connsiteY2" fmla="*/ 98107 h 268605"/>
                <a:gd name="connsiteX3" fmla="*/ 0 w 266700"/>
                <a:gd name="connsiteY3" fmla="*/ 41910 h 268605"/>
                <a:gd name="connsiteX4" fmla="*/ 40957 w 266700"/>
                <a:gd name="connsiteY4" fmla="*/ 0 h 268605"/>
                <a:gd name="connsiteX5" fmla="*/ 94297 w 266700"/>
                <a:gd name="connsiteY5" fmla="*/ 35243 h 268605"/>
                <a:gd name="connsiteX6" fmla="*/ 118110 w 266700"/>
                <a:gd name="connsiteY6" fmla="*/ 77153 h 268605"/>
                <a:gd name="connsiteX7" fmla="*/ 266700 w 266700"/>
                <a:gd name="connsiteY7" fmla="*/ 227648 h 268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6700" h="268605">
                  <a:moveTo>
                    <a:pt x="220027" y="268605"/>
                  </a:moveTo>
                  <a:lnTo>
                    <a:pt x="77152" y="119063"/>
                  </a:lnTo>
                  <a:lnTo>
                    <a:pt x="40957" y="98107"/>
                  </a:lnTo>
                  <a:lnTo>
                    <a:pt x="0" y="41910"/>
                  </a:lnTo>
                  <a:lnTo>
                    <a:pt x="40957" y="0"/>
                  </a:lnTo>
                  <a:lnTo>
                    <a:pt x="94297" y="35243"/>
                  </a:lnTo>
                  <a:lnTo>
                    <a:pt x="118110" y="77153"/>
                  </a:lnTo>
                  <a:lnTo>
                    <a:pt x="266700" y="22764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A64F8C3-B59E-457C-85C8-E9B8697EB09C}"/>
                </a:ext>
              </a:extLst>
            </p:cNvPr>
            <p:cNvSpPr/>
            <p:nvPr/>
          </p:nvSpPr>
          <p:spPr>
            <a:xfrm>
              <a:off x="8078689" y="1969347"/>
              <a:ext cx="310514" cy="309562"/>
            </a:xfrm>
            <a:custGeom>
              <a:avLst/>
              <a:gdLst>
                <a:gd name="connsiteX0" fmla="*/ 0 w 310514"/>
                <a:gd name="connsiteY0" fmla="*/ 114300 h 309562"/>
                <a:gd name="connsiteX1" fmla="*/ 5715 w 310514"/>
                <a:gd name="connsiteY1" fmla="*/ 128588 h 309562"/>
                <a:gd name="connsiteX2" fmla="*/ 182880 w 310514"/>
                <a:gd name="connsiteY2" fmla="*/ 309563 h 309562"/>
                <a:gd name="connsiteX3" fmla="*/ 310515 w 310514"/>
                <a:gd name="connsiteY3" fmla="*/ 182880 h 309562"/>
                <a:gd name="connsiteX4" fmla="*/ 140017 w 310514"/>
                <a:gd name="connsiteY4" fmla="*/ 12382 h 309562"/>
                <a:gd name="connsiteX5" fmla="*/ 118110 w 310514"/>
                <a:gd name="connsiteY5" fmla="*/ 0 h 30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0514" h="309562">
                  <a:moveTo>
                    <a:pt x="0" y="114300"/>
                  </a:moveTo>
                  <a:cubicBezTo>
                    <a:pt x="1905" y="119063"/>
                    <a:pt x="3810" y="123825"/>
                    <a:pt x="5715" y="128588"/>
                  </a:cubicBezTo>
                  <a:lnTo>
                    <a:pt x="182880" y="309563"/>
                  </a:lnTo>
                  <a:cubicBezTo>
                    <a:pt x="182880" y="309563"/>
                    <a:pt x="277178" y="300990"/>
                    <a:pt x="310515" y="182880"/>
                  </a:cubicBezTo>
                  <a:lnTo>
                    <a:pt x="140017" y="12382"/>
                  </a:lnTo>
                  <a:cubicBezTo>
                    <a:pt x="140017" y="12382"/>
                    <a:pt x="129540" y="5715"/>
                    <a:pt x="11811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9FC525F-DFA4-4CE2-B5DD-69480016B346}"/>
                </a:ext>
              </a:extLst>
            </p:cNvPr>
            <p:cNvSpPr/>
            <p:nvPr/>
          </p:nvSpPr>
          <p:spPr>
            <a:xfrm>
              <a:off x="7745824" y="1667720"/>
              <a:ext cx="624773" cy="625161"/>
            </a:xfrm>
            <a:custGeom>
              <a:avLst/>
              <a:gdLst>
                <a:gd name="connsiteX0" fmla="*/ 241425 w 624773"/>
                <a:gd name="connsiteY0" fmla="*/ 472125 h 625161"/>
                <a:gd name="connsiteX1" fmla="*/ 470025 w 624773"/>
                <a:gd name="connsiteY1" fmla="*/ 243525 h 625161"/>
                <a:gd name="connsiteX2" fmla="*/ 620520 w 624773"/>
                <a:gd name="connsiteY2" fmla="*/ 155895 h 625161"/>
                <a:gd name="connsiteX3" fmla="*/ 613853 w 624773"/>
                <a:gd name="connsiteY3" fmla="*/ 73980 h 625161"/>
                <a:gd name="connsiteX4" fmla="*/ 539558 w 624773"/>
                <a:gd name="connsiteY4" fmla="*/ 148275 h 625161"/>
                <a:gd name="connsiteX5" fmla="*/ 501458 w 624773"/>
                <a:gd name="connsiteY5" fmla="*/ 148275 h 625161"/>
                <a:gd name="connsiteX6" fmla="*/ 479550 w 624773"/>
                <a:gd name="connsiteY6" fmla="*/ 125415 h 625161"/>
                <a:gd name="connsiteX7" fmla="*/ 479550 w 624773"/>
                <a:gd name="connsiteY7" fmla="*/ 87315 h 625161"/>
                <a:gd name="connsiteX8" fmla="*/ 554798 w 624773"/>
                <a:gd name="connsiteY8" fmla="*/ 12067 h 625161"/>
                <a:gd name="connsiteX9" fmla="*/ 390968 w 624773"/>
                <a:gd name="connsiteY9" fmla="*/ 70170 h 625161"/>
                <a:gd name="connsiteX10" fmla="*/ 383348 w 624773"/>
                <a:gd name="connsiteY10" fmla="*/ 154942 h 625161"/>
                <a:gd name="connsiteX11" fmla="*/ 154748 w 624773"/>
                <a:gd name="connsiteY11" fmla="*/ 383542 h 625161"/>
                <a:gd name="connsiteX12" fmla="*/ 4253 w 624773"/>
                <a:gd name="connsiteY12" fmla="*/ 470220 h 625161"/>
                <a:gd name="connsiteX13" fmla="*/ 10920 w 624773"/>
                <a:gd name="connsiteY13" fmla="*/ 552135 h 625161"/>
                <a:gd name="connsiteX14" fmla="*/ 85215 w 624773"/>
                <a:gd name="connsiteY14" fmla="*/ 476887 h 625161"/>
                <a:gd name="connsiteX15" fmla="*/ 123315 w 624773"/>
                <a:gd name="connsiteY15" fmla="*/ 476887 h 625161"/>
                <a:gd name="connsiteX16" fmla="*/ 146175 w 624773"/>
                <a:gd name="connsiteY16" fmla="*/ 499747 h 625161"/>
                <a:gd name="connsiteX17" fmla="*/ 146175 w 624773"/>
                <a:gd name="connsiteY17" fmla="*/ 537847 h 625161"/>
                <a:gd name="connsiteX18" fmla="*/ 70928 w 624773"/>
                <a:gd name="connsiteY18" fmla="*/ 613095 h 625161"/>
                <a:gd name="connsiteX19" fmla="*/ 234758 w 624773"/>
                <a:gd name="connsiteY19" fmla="*/ 554992 h 625161"/>
                <a:gd name="connsiteX20" fmla="*/ 241425 w 624773"/>
                <a:gd name="connsiteY20" fmla="*/ 472125 h 625161"/>
                <a:gd name="connsiteX21" fmla="*/ 241425 w 624773"/>
                <a:gd name="connsiteY21" fmla="*/ 472125 h 625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624773" h="625161">
                  <a:moveTo>
                    <a:pt x="241425" y="472125"/>
                  </a:moveTo>
                  <a:lnTo>
                    <a:pt x="470025" y="243525"/>
                  </a:lnTo>
                  <a:cubicBezTo>
                    <a:pt x="535748" y="260670"/>
                    <a:pt x="603375" y="221617"/>
                    <a:pt x="620520" y="155895"/>
                  </a:cubicBezTo>
                  <a:cubicBezTo>
                    <a:pt x="628140" y="128272"/>
                    <a:pt x="625283" y="99697"/>
                    <a:pt x="613853" y="73980"/>
                  </a:cubicBezTo>
                  <a:lnTo>
                    <a:pt x="539558" y="148275"/>
                  </a:lnTo>
                  <a:cubicBezTo>
                    <a:pt x="529080" y="158752"/>
                    <a:pt x="511935" y="158752"/>
                    <a:pt x="501458" y="148275"/>
                  </a:cubicBezTo>
                  <a:lnTo>
                    <a:pt x="479550" y="125415"/>
                  </a:lnTo>
                  <a:cubicBezTo>
                    <a:pt x="469073" y="114937"/>
                    <a:pt x="469073" y="97792"/>
                    <a:pt x="479550" y="87315"/>
                  </a:cubicBezTo>
                  <a:lnTo>
                    <a:pt x="554798" y="12067"/>
                  </a:lnTo>
                  <a:cubicBezTo>
                    <a:pt x="493838" y="-17460"/>
                    <a:pt x="420495" y="9210"/>
                    <a:pt x="390968" y="70170"/>
                  </a:cubicBezTo>
                  <a:cubicBezTo>
                    <a:pt x="378585" y="96840"/>
                    <a:pt x="375728" y="126367"/>
                    <a:pt x="383348" y="154942"/>
                  </a:cubicBezTo>
                  <a:lnTo>
                    <a:pt x="154748" y="383542"/>
                  </a:lnTo>
                  <a:cubicBezTo>
                    <a:pt x="89025" y="366397"/>
                    <a:pt x="21398" y="404497"/>
                    <a:pt x="4253" y="470220"/>
                  </a:cubicBezTo>
                  <a:cubicBezTo>
                    <a:pt x="-3367" y="496890"/>
                    <a:pt x="-510" y="526417"/>
                    <a:pt x="10920" y="552135"/>
                  </a:cubicBezTo>
                  <a:lnTo>
                    <a:pt x="85215" y="476887"/>
                  </a:lnTo>
                  <a:cubicBezTo>
                    <a:pt x="95693" y="466410"/>
                    <a:pt x="112838" y="466410"/>
                    <a:pt x="123315" y="476887"/>
                  </a:cubicBezTo>
                  <a:lnTo>
                    <a:pt x="146175" y="499747"/>
                  </a:lnTo>
                  <a:cubicBezTo>
                    <a:pt x="156653" y="510225"/>
                    <a:pt x="156653" y="527370"/>
                    <a:pt x="146175" y="537847"/>
                  </a:cubicBezTo>
                  <a:lnTo>
                    <a:pt x="70928" y="613095"/>
                  </a:lnTo>
                  <a:cubicBezTo>
                    <a:pt x="131888" y="642622"/>
                    <a:pt x="205230" y="615952"/>
                    <a:pt x="234758" y="554992"/>
                  </a:cubicBezTo>
                  <a:cubicBezTo>
                    <a:pt x="246188" y="530227"/>
                    <a:pt x="249998" y="499747"/>
                    <a:pt x="241425" y="472125"/>
                  </a:cubicBezTo>
                  <a:lnTo>
                    <a:pt x="241425" y="47212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C59D0-627A-42F5-A31F-952336836A60}"/>
                </a:ext>
              </a:extLst>
            </p:cNvPr>
            <p:cNvSpPr/>
            <p:nvPr/>
          </p:nvSpPr>
          <p:spPr>
            <a:xfrm>
              <a:off x="8169177" y="2119842"/>
              <a:ext cx="121919" cy="120967"/>
            </a:xfrm>
            <a:custGeom>
              <a:avLst/>
              <a:gdLst>
                <a:gd name="connsiteX0" fmla="*/ 0 w 121919"/>
                <a:gd name="connsiteY0" fmla="*/ 0 h 120967"/>
                <a:gd name="connsiteX1" fmla="*/ 121920 w 121919"/>
                <a:gd name="connsiteY1" fmla="*/ 120968 h 120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1919" h="120967">
                  <a:moveTo>
                    <a:pt x="0" y="0"/>
                  </a:moveTo>
                  <a:lnTo>
                    <a:pt x="121920" y="12096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52D1EA3-0F3E-4EFE-B00A-800AE83A787E}"/>
                </a:ext>
              </a:extLst>
            </p:cNvPr>
            <p:cNvSpPr/>
            <p:nvPr/>
          </p:nvSpPr>
          <p:spPr>
            <a:xfrm>
              <a:off x="8159652" y="2050310"/>
              <a:ext cx="168592" cy="167639"/>
            </a:xfrm>
            <a:custGeom>
              <a:avLst/>
              <a:gdLst>
                <a:gd name="connsiteX0" fmla="*/ 0 w 168592"/>
                <a:gd name="connsiteY0" fmla="*/ 0 h 167639"/>
                <a:gd name="connsiteX1" fmla="*/ 168592 w 168592"/>
                <a:gd name="connsiteY1" fmla="*/ 167640 h 167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8592" h="167639">
                  <a:moveTo>
                    <a:pt x="0" y="0"/>
                  </a:moveTo>
                  <a:lnTo>
                    <a:pt x="168592" y="16764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ADD39A2-F9FD-4F75-9B6A-6D30711FAB55}"/>
                </a:ext>
              </a:extLst>
            </p:cNvPr>
            <p:cNvSpPr/>
            <p:nvPr/>
          </p:nvSpPr>
          <p:spPr>
            <a:xfrm>
              <a:off x="8230137" y="2058882"/>
              <a:ext cx="121919" cy="120967"/>
            </a:xfrm>
            <a:custGeom>
              <a:avLst/>
              <a:gdLst>
                <a:gd name="connsiteX0" fmla="*/ 0 w 121919"/>
                <a:gd name="connsiteY0" fmla="*/ 0 h 120967"/>
                <a:gd name="connsiteX1" fmla="*/ 121920 w 121919"/>
                <a:gd name="connsiteY1" fmla="*/ 120967 h 120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1919" h="120967">
                  <a:moveTo>
                    <a:pt x="0" y="0"/>
                  </a:moveTo>
                  <a:lnTo>
                    <a:pt x="121920" y="12096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A9E10429-9203-48BC-B3E4-4458B937A6B0}"/>
              </a:ext>
            </a:extLst>
          </p:cNvPr>
          <p:cNvSpPr/>
          <p:nvPr/>
        </p:nvSpPr>
        <p:spPr>
          <a:xfrm>
            <a:off x="1258120" y="3389695"/>
            <a:ext cx="625360" cy="625161"/>
          </a:xfrm>
          <a:custGeom>
            <a:avLst/>
            <a:gdLst>
              <a:gd name="connsiteX0" fmla="*/ 241478 w 625360"/>
              <a:gd name="connsiteY0" fmla="*/ 472125 h 625161"/>
              <a:gd name="connsiteX1" fmla="*/ 471030 w 625360"/>
              <a:gd name="connsiteY1" fmla="*/ 242572 h 625161"/>
              <a:gd name="connsiteX2" fmla="*/ 621525 w 625360"/>
              <a:gd name="connsiteY2" fmla="*/ 154942 h 625161"/>
              <a:gd name="connsiteX3" fmla="*/ 614858 w 625360"/>
              <a:gd name="connsiteY3" fmla="*/ 73980 h 625161"/>
              <a:gd name="connsiteX4" fmla="*/ 540563 w 625360"/>
              <a:gd name="connsiteY4" fmla="*/ 148275 h 625161"/>
              <a:gd name="connsiteX5" fmla="*/ 502463 w 625360"/>
              <a:gd name="connsiteY5" fmla="*/ 148275 h 625161"/>
              <a:gd name="connsiteX6" fmla="*/ 479603 w 625360"/>
              <a:gd name="connsiteY6" fmla="*/ 125415 h 625161"/>
              <a:gd name="connsiteX7" fmla="*/ 479603 w 625360"/>
              <a:gd name="connsiteY7" fmla="*/ 87315 h 625161"/>
              <a:gd name="connsiteX8" fmla="*/ 479603 w 625360"/>
              <a:gd name="connsiteY8" fmla="*/ 87315 h 625161"/>
              <a:gd name="connsiteX9" fmla="*/ 554850 w 625360"/>
              <a:gd name="connsiteY9" fmla="*/ 12067 h 625161"/>
              <a:gd name="connsiteX10" fmla="*/ 391020 w 625360"/>
              <a:gd name="connsiteY10" fmla="*/ 70170 h 625161"/>
              <a:gd name="connsiteX11" fmla="*/ 383400 w 625360"/>
              <a:gd name="connsiteY11" fmla="*/ 154942 h 625161"/>
              <a:gd name="connsiteX12" fmla="*/ 154800 w 625360"/>
              <a:gd name="connsiteY12" fmla="*/ 383542 h 625161"/>
              <a:gd name="connsiteX13" fmla="*/ 4305 w 625360"/>
              <a:gd name="connsiteY13" fmla="*/ 470220 h 625161"/>
              <a:gd name="connsiteX14" fmla="*/ 10020 w 625360"/>
              <a:gd name="connsiteY14" fmla="*/ 551182 h 625161"/>
              <a:gd name="connsiteX15" fmla="*/ 84315 w 625360"/>
              <a:gd name="connsiteY15" fmla="*/ 476887 h 625161"/>
              <a:gd name="connsiteX16" fmla="*/ 122415 w 625360"/>
              <a:gd name="connsiteY16" fmla="*/ 476887 h 625161"/>
              <a:gd name="connsiteX17" fmla="*/ 145275 w 625360"/>
              <a:gd name="connsiteY17" fmla="*/ 499747 h 625161"/>
              <a:gd name="connsiteX18" fmla="*/ 145275 w 625360"/>
              <a:gd name="connsiteY18" fmla="*/ 537847 h 625161"/>
              <a:gd name="connsiteX19" fmla="*/ 70028 w 625360"/>
              <a:gd name="connsiteY19" fmla="*/ 613095 h 625161"/>
              <a:gd name="connsiteX20" fmla="*/ 233858 w 625360"/>
              <a:gd name="connsiteY20" fmla="*/ 554992 h 625161"/>
              <a:gd name="connsiteX21" fmla="*/ 241478 w 625360"/>
              <a:gd name="connsiteY21" fmla="*/ 472125 h 625161"/>
              <a:gd name="connsiteX22" fmla="*/ 241478 w 625360"/>
              <a:gd name="connsiteY22" fmla="*/ 472125 h 62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25360" h="625161">
                <a:moveTo>
                  <a:pt x="241478" y="472125"/>
                </a:moveTo>
                <a:lnTo>
                  <a:pt x="471030" y="242572"/>
                </a:lnTo>
                <a:cubicBezTo>
                  <a:pt x="536753" y="259717"/>
                  <a:pt x="604380" y="220665"/>
                  <a:pt x="621525" y="154942"/>
                </a:cubicBezTo>
                <a:cubicBezTo>
                  <a:pt x="628193" y="128272"/>
                  <a:pt x="626288" y="99697"/>
                  <a:pt x="614858" y="73980"/>
                </a:cubicBezTo>
                <a:lnTo>
                  <a:pt x="540563" y="148275"/>
                </a:lnTo>
                <a:cubicBezTo>
                  <a:pt x="530085" y="158752"/>
                  <a:pt x="512940" y="158752"/>
                  <a:pt x="502463" y="148275"/>
                </a:cubicBezTo>
                <a:lnTo>
                  <a:pt x="479603" y="125415"/>
                </a:lnTo>
                <a:cubicBezTo>
                  <a:pt x="469125" y="114937"/>
                  <a:pt x="469125" y="97792"/>
                  <a:pt x="479603" y="87315"/>
                </a:cubicBezTo>
                <a:lnTo>
                  <a:pt x="479603" y="87315"/>
                </a:lnTo>
                <a:lnTo>
                  <a:pt x="554850" y="12067"/>
                </a:lnTo>
                <a:cubicBezTo>
                  <a:pt x="493890" y="-17460"/>
                  <a:pt x="420548" y="9210"/>
                  <a:pt x="391020" y="70170"/>
                </a:cubicBezTo>
                <a:cubicBezTo>
                  <a:pt x="378638" y="96840"/>
                  <a:pt x="375780" y="126367"/>
                  <a:pt x="383400" y="154942"/>
                </a:cubicBezTo>
                <a:lnTo>
                  <a:pt x="154800" y="383542"/>
                </a:lnTo>
                <a:cubicBezTo>
                  <a:pt x="89078" y="366397"/>
                  <a:pt x="21450" y="405450"/>
                  <a:pt x="4305" y="470220"/>
                </a:cubicBezTo>
                <a:cubicBezTo>
                  <a:pt x="-3315" y="496890"/>
                  <a:pt x="-457" y="525465"/>
                  <a:pt x="10020" y="551182"/>
                </a:cubicBezTo>
                <a:lnTo>
                  <a:pt x="84315" y="476887"/>
                </a:lnTo>
                <a:cubicBezTo>
                  <a:pt x="94793" y="466410"/>
                  <a:pt x="111938" y="466410"/>
                  <a:pt x="122415" y="476887"/>
                </a:cubicBezTo>
                <a:lnTo>
                  <a:pt x="145275" y="499747"/>
                </a:lnTo>
                <a:cubicBezTo>
                  <a:pt x="155753" y="510225"/>
                  <a:pt x="155753" y="527370"/>
                  <a:pt x="145275" y="537847"/>
                </a:cubicBezTo>
                <a:lnTo>
                  <a:pt x="70028" y="613095"/>
                </a:lnTo>
                <a:cubicBezTo>
                  <a:pt x="130988" y="642622"/>
                  <a:pt x="204330" y="615952"/>
                  <a:pt x="233858" y="554992"/>
                </a:cubicBezTo>
                <a:cubicBezTo>
                  <a:pt x="246240" y="529275"/>
                  <a:pt x="249098" y="499747"/>
                  <a:pt x="241478" y="472125"/>
                </a:cubicBezTo>
                <a:lnTo>
                  <a:pt x="241478" y="472125"/>
                </a:lnTo>
                <a:close/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89" name="Graphic 81">
            <a:extLst>
              <a:ext uri="{FF2B5EF4-FFF2-40B4-BE49-F238E27FC236}">
                <a16:creationId xmlns:a16="http://schemas.microsoft.com/office/drawing/2014/main" id="{C077FCE7-CD0C-4AE6-96DA-D1EE7F0351DF}"/>
              </a:ext>
            </a:extLst>
          </p:cNvPr>
          <p:cNvGrpSpPr/>
          <p:nvPr/>
        </p:nvGrpSpPr>
        <p:grpSpPr>
          <a:xfrm>
            <a:off x="3430691" y="3399857"/>
            <a:ext cx="606742" cy="607694"/>
            <a:chOff x="3430691" y="3399857"/>
            <a:chExt cx="606742" cy="60769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048B9DE-19BB-47A2-8F25-9093C1AB675B}"/>
                </a:ext>
              </a:extLst>
            </p:cNvPr>
            <p:cNvSpPr/>
            <p:nvPr/>
          </p:nvSpPr>
          <p:spPr>
            <a:xfrm>
              <a:off x="3589758" y="3601763"/>
              <a:ext cx="123848" cy="184808"/>
            </a:xfrm>
            <a:custGeom>
              <a:avLst/>
              <a:gdLst>
                <a:gd name="connsiteX0" fmla="*/ 1905 w 123848"/>
                <a:gd name="connsiteY0" fmla="*/ 60031 h 184808"/>
                <a:gd name="connsiteX1" fmla="*/ 63817 w 123848"/>
                <a:gd name="connsiteY1" fmla="*/ 24 h 184808"/>
                <a:gd name="connsiteX2" fmla="*/ 123825 w 123848"/>
                <a:gd name="connsiteY2" fmla="*/ 61936 h 184808"/>
                <a:gd name="connsiteX3" fmla="*/ 61913 w 123848"/>
                <a:gd name="connsiteY3" fmla="*/ 121944 h 184808"/>
                <a:gd name="connsiteX4" fmla="*/ 61913 w 123848"/>
                <a:gd name="connsiteY4" fmla="*/ 121944 h 184808"/>
                <a:gd name="connsiteX5" fmla="*/ 0 w 123848"/>
                <a:gd name="connsiteY5" fmla="*/ 182904 h 184808"/>
                <a:gd name="connsiteX6" fmla="*/ 121920 w 123848"/>
                <a:gd name="connsiteY6" fmla="*/ 184809 h 184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48" h="184808">
                  <a:moveTo>
                    <a:pt x="1905" y="60031"/>
                  </a:moveTo>
                  <a:cubicBezTo>
                    <a:pt x="1905" y="26694"/>
                    <a:pt x="29527" y="-929"/>
                    <a:pt x="63817" y="24"/>
                  </a:cubicBezTo>
                  <a:cubicBezTo>
                    <a:pt x="97155" y="24"/>
                    <a:pt x="124777" y="27646"/>
                    <a:pt x="123825" y="61936"/>
                  </a:cubicBezTo>
                  <a:cubicBezTo>
                    <a:pt x="123825" y="95274"/>
                    <a:pt x="96202" y="122896"/>
                    <a:pt x="61913" y="121944"/>
                  </a:cubicBezTo>
                  <a:lnTo>
                    <a:pt x="61913" y="121944"/>
                  </a:lnTo>
                  <a:cubicBezTo>
                    <a:pt x="61913" y="121944"/>
                    <a:pt x="952" y="125754"/>
                    <a:pt x="0" y="182904"/>
                  </a:cubicBezTo>
                  <a:lnTo>
                    <a:pt x="121920" y="184809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7088D23C-AA9F-4681-AA93-753FDEF9893B}"/>
                </a:ext>
              </a:extLst>
            </p:cNvPr>
            <p:cNvSpPr/>
            <p:nvPr/>
          </p:nvSpPr>
          <p:spPr>
            <a:xfrm>
              <a:off x="3765018" y="3602740"/>
              <a:ext cx="94297" cy="100964"/>
            </a:xfrm>
            <a:custGeom>
              <a:avLst/>
              <a:gdLst>
                <a:gd name="connsiteX0" fmla="*/ 952 w 94297"/>
                <a:gd name="connsiteY0" fmla="*/ 0 h 100964"/>
                <a:gd name="connsiteX1" fmla="*/ 0 w 94297"/>
                <a:gd name="connsiteY1" fmla="*/ 100013 h 100964"/>
                <a:gd name="connsiteX2" fmla="*/ 94297 w 94297"/>
                <a:gd name="connsiteY2" fmla="*/ 100965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297" h="100964">
                  <a:moveTo>
                    <a:pt x="952" y="0"/>
                  </a:moveTo>
                  <a:lnTo>
                    <a:pt x="0" y="100013"/>
                  </a:lnTo>
                  <a:lnTo>
                    <a:pt x="94297" y="10096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9101F82C-8F0E-4482-8415-09024F7BB0FD}"/>
                </a:ext>
              </a:extLst>
            </p:cNvPr>
            <p:cNvSpPr/>
            <p:nvPr/>
          </p:nvSpPr>
          <p:spPr>
            <a:xfrm>
              <a:off x="3858363" y="3604645"/>
              <a:ext cx="1905" cy="182880"/>
            </a:xfrm>
            <a:custGeom>
              <a:avLst/>
              <a:gdLst>
                <a:gd name="connsiteX0" fmla="*/ 1905 w 1905"/>
                <a:gd name="connsiteY0" fmla="*/ 0 h 182880"/>
                <a:gd name="connsiteX1" fmla="*/ 0 w 1905"/>
                <a:gd name="connsiteY1" fmla="*/ 182880 h 18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" h="182880">
                  <a:moveTo>
                    <a:pt x="1905" y="0"/>
                  </a:moveTo>
                  <a:lnTo>
                    <a:pt x="0" y="1828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ACE18C9-9546-427E-A914-87EB54BC8392}"/>
                </a:ext>
              </a:extLst>
            </p:cNvPr>
            <p:cNvSpPr/>
            <p:nvPr/>
          </p:nvSpPr>
          <p:spPr>
            <a:xfrm>
              <a:off x="3430691" y="3399857"/>
              <a:ext cx="568642" cy="303847"/>
            </a:xfrm>
            <a:custGeom>
              <a:avLst/>
              <a:gdLst>
                <a:gd name="connsiteX0" fmla="*/ 0 w 568642"/>
                <a:gd name="connsiteY0" fmla="*/ 303847 h 303847"/>
                <a:gd name="connsiteX1" fmla="*/ 303847 w 568642"/>
                <a:gd name="connsiteY1" fmla="*/ 0 h 303847"/>
                <a:gd name="connsiteX2" fmla="*/ 568643 w 568642"/>
                <a:gd name="connsiteY2" fmla="*/ 154305 h 303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8642" h="303847">
                  <a:moveTo>
                    <a:pt x="0" y="303847"/>
                  </a:moveTo>
                  <a:cubicBezTo>
                    <a:pt x="0" y="136208"/>
                    <a:pt x="136208" y="0"/>
                    <a:pt x="303847" y="0"/>
                  </a:cubicBezTo>
                  <a:cubicBezTo>
                    <a:pt x="413385" y="0"/>
                    <a:pt x="514350" y="59055"/>
                    <a:pt x="568643" y="15430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7E877B7A-50AC-4A3F-B89B-263C2E22041A}"/>
                </a:ext>
              </a:extLst>
            </p:cNvPr>
            <p:cNvSpPr/>
            <p:nvPr/>
          </p:nvSpPr>
          <p:spPr>
            <a:xfrm>
              <a:off x="3937421" y="3506537"/>
              <a:ext cx="99060" cy="111442"/>
            </a:xfrm>
            <a:custGeom>
              <a:avLst/>
              <a:gdLst>
                <a:gd name="connsiteX0" fmla="*/ 88582 w 99060"/>
                <a:gd name="connsiteY0" fmla="*/ 111442 h 111442"/>
                <a:gd name="connsiteX1" fmla="*/ 0 w 99060"/>
                <a:gd name="connsiteY1" fmla="*/ 43815 h 111442"/>
                <a:gd name="connsiteX2" fmla="*/ 57150 w 99060"/>
                <a:gd name="connsiteY2" fmla="*/ 40005 h 111442"/>
                <a:gd name="connsiteX3" fmla="*/ 99060 w 99060"/>
                <a:gd name="connsiteY3" fmla="*/ 0 h 111442"/>
                <a:gd name="connsiteX4" fmla="*/ 88582 w 99060"/>
                <a:gd name="connsiteY4" fmla="*/ 111442 h 111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060" h="111442">
                  <a:moveTo>
                    <a:pt x="88582" y="111442"/>
                  </a:moveTo>
                  <a:cubicBezTo>
                    <a:pt x="62865" y="83820"/>
                    <a:pt x="33338" y="60960"/>
                    <a:pt x="0" y="43815"/>
                  </a:cubicBezTo>
                  <a:lnTo>
                    <a:pt x="57150" y="40005"/>
                  </a:lnTo>
                  <a:lnTo>
                    <a:pt x="99060" y="0"/>
                  </a:lnTo>
                  <a:cubicBezTo>
                    <a:pt x="89535" y="36195"/>
                    <a:pt x="85725" y="74295"/>
                    <a:pt x="88582" y="111442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7D45AA3E-E493-461E-8BEB-7746BBEBBFAB}"/>
                </a:ext>
              </a:extLst>
            </p:cNvPr>
            <p:cNvSpPr/>
            <p:nvPr/>
          </p:nvSpPr>
          <p:spPr>
            <a:xfrm>
              <a:off x="3468791" y="3703704"/>
              <a:ext cx="568642" cy="303847"/>
            </a:xfrm>
            <a:custGeom>
              <a:avLst/>
              <a:gdLst>
                <a:gd name="connsiteX0" fmla="*/ 568643 w 568642"/>
                <a:gd name="connsiteY0" fmla="*/ 0 h 303847"/>
                <a:gd name="connsiteX1" fmla="*/ 264795 w 568642"/>
                <a:gd name="connsiteY1" fmla="*/ 303848 h 303847"/>
                <a:gd name="connsiteX2" fmla="*/ 0 w 568642"/>
                <a:gd name="connsiteY2" fmla="*/ 148590 h 303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8642" h="303847">
                  <a:moveTo>
                    <a:pt x="568643" y="0"/>
                  </a:moveTo>
                  <a:cubicBezTo>
                    <a:pt x="568643" y="167640"/>
                    <a:pt x="432435" y="303848"/>
                    <a:pt x="264795" y="303848"/>
                  </a:cubicBezTo>
                  <a:cubicBezTo>
                    <a:pt x="155258" y="303848"/>
                    <a:pt x="53340" y="244793"/>
                    <a:pt x="0" y="14859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78B6AC1-11C8-42E4-B988-E7B2EDBAA603}"/>
                </a:ext>
              </a:extLst>
            </p:cNvPr>
            <p:cNvSpPr/>
            <p:nvPr/>
          </p:nvSpPr>
          <p:spPr>
            <a:xfrm>
              <a:off x="3431643" y="3787525"/>
              <a:ext cx="100012" cy="112394"/>
            </a:xfrm>
            <a:custGeom>
              <a:avLst/>
              <a:gdLst>
                <a:gd name="connsiteX0" fmla="*/ 11430 w 100012"/>
                <a:gd name="connsiteY0" fmla="*/ 0 h 112394"/>
                <a:gd name="connsiteX1" fmla="*/ 100013 w 100012"/>
                <a:gd name="connsiteY1" fmla="*/ 68580 h 112394"/>
                <a:gd name="connsiteX2" fmla="*/ 41910 w 100012"/>
                <a:gd name="connsiteY2" fmla="*/ 72390 h 112394"/>
                <a:gd name="connsiteX3" fmla="*/ 0 w 100012"/>
                <a:gd name="connsiteY3" fmla="*/ 112395 h 112394"/>
                <a:gd name="connsiteX4" fmla="*/ 11430 w 100012"/>
                <a:gd name="connsiteY4" fmla="*/ 0 h 11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2" h="112394">
                  <a:moveTo>
                    <a:pt x="11430" y="0"/>
                  </a:moveTo>
                  <a:cubicBezTo>
                    <a:pt x="37148" y="27623"/>
                    <a:pt x="66675" y="50482"/>
                    <a:pt x="100013" y="68580"/>
                  </a:cubicBezTo>
                  <a:lnTo>
                    <a:pt x="41910" y="72390"/>
                  </a:lnTo>
                  <a:lnTo>
                    <a:pt x="0" y="112395"/>
                  </a:lnTo>
                  <a:cubicBezTo>
                    <a:pt x="9525" y="75248"/>
                    <a:pt x="13335" y="38100"/>
                    <a:pt x="11430" y="0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4" name="Graphic 83">
            <a:extLst>
              <a:ext uri="{FF2B5EF4-FFF2-40B4-BE49-F238E27FC236}">
                <a16:creationId xmlns:a16="http://schemas.microsoft.com/office/drawing/2014/main" id="{6E7E1421-8E0A-4E1F-90C0-515237EA7299}"/>
              </a:ext>
            </a:extLst>
          </p:cNvPr>
          <p:cNvGrpSpPr/>
          <p:nvPr/>
        </p:nvGrpSpPr>
        <p:grpSpPr>
          <a:xfrm>
            <a:off x="5594194" y="3399857"/>
            <a:ext cx="607695" cy="607695"/>
            <a:chOff x="5594194" y="3399857"/>
            <a:chExt cx="607695" cy="607695"/>
          </a:xfrm>
          <a:noFill/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59C6B54-FE52-4D50-899D-C5E59F2134AA}"/>
                </a:ext>
              </a:extLst>
            </p:cNvPr>
            <p:cNvSpPr/>
            <p:nvPr/>
          </p:nvSpPr>
          <p:spPr>
            <a:xfrm>
              <a:off x="5594194" y="3399857"/>
              <a:ext cx="607695" cy="607695"/>
            </a:xfrm>
            <a:custGeom>
              <a:avLst/>
              <a:gdLst>
                <a:gd name="connsiteX0" fmla="*/ 607695 w 607695"/>
                <a:gd name="connsiteY0" fmla="*/ 303848 h 607695"/>
                <a:gd name="connsiteX1" fmla="*/ 303848 w 607695"/>
                <a:gd name="connsiteY1" fmla="*/ 607695 h 607695"/>
                <a:gd name="connsiteX2" fmla="*/ 0 w 607695"/>
                <a:gd name="connsiteY2" fmla="*/ 303848 h 607695"/>
                <a:gd name="connsiteX3" fmla="*/ 303848 w 607695"/>
                <a:gd name="connsiteY3" fmla="*/ 0 h 607695"/>
                <a:gd name="connsiteX4" fmla="*/ 607695 w 607695"/>
                <a:gd name="connsiteY4" fmla="*/ 303848 h 60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7695" h="607695">
                  <a:moveTo>
                    <a:pt x="607695" y="303848"/>
                  </a:moveTo>
                  <a:cubicBezTo>
                    <a:pt x="607695" y="471658"/>
                    <a:pt x="471658" y="607695"/>
                    <a:pt x="303848" y="607695"/>
                  </a:cubicBezTo>
                  <a:cubicBezTo>
                    <a:pt x="136037" y="607695"/>
                    <a:pt x="0" y="471658"/>
                    <a:pt x="0" y="303848"/>
                  </a:cubicBezTo>
                  <a:cubicBezTo>
                    <a:pt x="0" y="136037"/>
                    <a:pt x="136037" y="0"/>
                    <a:pt x="303848" y="0"/>
                  </a:cubicBezTo>
                  <a:cubicBezTo>
                    <a:pt x="471658" y="0"/>
                    <a:pt x="607695" y="136037"/>
                    <a:pt x="607695" y="30384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4BC95AE-E921-475E-9EBB-504B87EB75CC}"/>
                </a:ext>
              </a:extLst>
            </p:cNvPr>
            <p:cNvSpPr/>
            <p:nvPr/>
          </p:nvSpPr>
          <p:spPr>
            <a:xfrm>
              <a:off x="5723734" y="3529397"/>
              <a:ext cx="348615" cy="348615"/>
            </a:xfrm>
            <a:custGeom>
              <a:avLst/>
              <a:gdLst>
                <a:gd name="connsiteX0" fmla="*/ 348615 w 348615"/>
                <a:gd name="connsiteY0" fmla="*/ 174307 h 348615"/>
                <a:gd name="connsiteX1" fmla="*/ 174308 w 348615"/>
                <a:gd name="connsiteY1" fmla="*/ 348615 h 348615"/>
                <a:gd name="connsiteX2" fmla="*/ 0 w 348615"/>
                <a:gd name="connsiteY2" fmla="*/ 174308 h 348615"/>
                <a:gd name="connsiteX3" fmla="*/ 174308 w 348615"/>
                <a:gd name="connsiteY3" fmla="*/ 0 h 348615"/>
                <a:gd name="connsiteX4" fmla="*/ 348615 w 348615"/>
                <a:gd name="connsiteY4" fmla="*/ 174307 h 348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615" h="348615">
                  <a:moveTo>
                    <a:pt x="348615" y="174307"/>
                  </a:moveTo>
                  <a:cubicBezTo>
                    <a:pt x="348615" y="270575"/>
                    <a:pt x="270575" y="348615"/>
                    <a:pt x="174308" y="348615"/>
                  </a:cubicBezTo>
                  <a:cubicBezTo>
                    <a:pt x="78040" y="348615"/>
                    <a:pt x="0" y="270575"/>
                    <a:pt x="0" y="174308"/>
                  </a:cubicBezTo>
                  <a:cubicBezTo>
                    <a:pt x="0" y="78040"/>
                    <a:pt x="78040" y="0"/>
                    <a:pt x="174308" y="0"/>
                  </a:cubicBezTo>
                  <a:cubicBezTo>
                    <a:pt x="270575" y="0"/>
                    <a:pt x="348615" y="78040"/>
                    <a:pt x="348615" y="17430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196B4804-2554-4B66-A0FF-AD992098CD87}"/>
                </a:ext>
              </a:extLst>
            </p:cNvPr>
            <p:cNvSpPr/>
            <p:nvPr/>
          </p:nvSpPr>
          <p:spPr>
            <a:xfrm>
              <a:off x="5808506" y="3854200"/>
              <a:ext cx="952" cy="140017"/>
            </a:xfrm>
            <a:custGeom>
              <a:avLst/>
              <a:gdLst>
                <a:gd name="connsiteX0" fmla="*/ 0 w 952"/>
                <a:gd name="connsiteY0" fmla="*/ 140017 h 140017"/>
                <a:gd name="connsiteX1" fmla="*/ 0 w 952"/>
                <a:gd name="connsiteY1" fmla="*/ 0 h 140017"/>
                <a:gd name="connsiteX2" fmla="*/ 952 w 952"/>
                <a:gd name="connsiteY2" fmla="*/ 0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" h="140017">
                  <a:moveTo>
                    <a:pt x="0" y="140017"/>
                  </a:moveTo>
                  <a:lnTo>
                    <a:pt x="0" y="0"/>
                  </a:lnTo>
                  <a:lnTo>
                    <a:pt x="952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EA52ADC-5E8D-4088-93EA-8C90A23C46C7}"/>
                </a:ext>
              </a:extLst>
            </p:cNvPr>
            <p:cNvSpPr/>
            <p:nvPr/>
          </p:nvSpPr>
          <p:spPr>
            <a:xfrm>
              <a:off x="5808506" y="3413192"/>
              <a:ext cx="952" cy="140970"/>
            </a:xfrm>
            <a:custGeom>
              <a:avLst/>
              <a:gdLst>
                <a:gd name="connsiteX0" fmla="*/ 0 w 952"/>
                <a:gd name="connsiteY0" fmla="*/ 0 h 140970"/>
                <a:gd name="connsiteX1" fmla="*/ 0 w 952"/>
                <a:gd name="connsiteY1" fmla="*/ 140970 h 140970"/>
                <a:gd name="connsiteX2" fmla="*/ 952 w 952"/>
                <a:gd name="connsiteY2" fmla="*/ 140970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" h="140970">
                  <a:moveTo>
                    <a:pt x="0" y="0"/>
                  </a:moveTo>
                  <a:lnTo>
                    <a:pt x="0" y="140970"/>
                  </a:lnTo>
                  <a:lnTo>
                    <a:pt x="952" y="14097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D31308C3-3A0C-4FA6-BF4B-A16547DAF72D}"/>
                </a:ext>
              </a:extLst>
            </p:cNvPr>
            <p:cNvSpPr/>
            <p:nvPr/>
          </p:nvSpPr>
          <p:spPr>
            <a:xfrm>
              <a:off x="5986624" y="3854200"/>
              <a:ext cx="952" cy="140017"/>
            </a:xfrm>
            <a:custGeom>
              <a:avLst/>
              <a:gdLst>
                <a:gd name="connsiteX0" fmla="*/ 952 w 952"/>
                <a:gd name="connsiteY0" fmla="*/ 140017 h 140017"/>
                <a:gd name="connsiteX1" fmla="*/ 952 w 952"/>
                <a:gd name="connsiteY1" fmla="*/ 0 h 140017"/>
                <a:gd name="connsiteX2" fmla="*/ 0 w 952"/>
                <a:gd name="connsiteY2" fmla="*/ 0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" h="140017">
                  <a:moveTo>
                    <a:pt x="952" y="140017"/>
                  </a:moveTo>
                  <a:lnTo>
                    <a:pt x="952" y="0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6D6D148-123C-4379-8445-812E1A65281A}"/>
                </a:ext>
              </a:extLst>
            </p:cNvPr>
            <p:cNvSpPr/>
            <p:nvPr/>
          </p:nvSpPr>
          <p:spPr>
            <a:xfrm>
              <a:off x="5986624" y="3413192"/>
              <a:ext cx="952" cy="140970"/>
            </a:xfrm>
            <a:custGeom>
              <a:avLst/>
              <a:gdLst>
                <a:gd name="connsiteX0" fmla="*/ 952 w 952"/>
                <a:gd name="connsiteY0" fmla="*/ 0 h 140970"/>
                <a:gd name="connsiteX1" fmla="*/ 952 w 952"/>
                <a:gd name="connsiteY1" fmla="*/ 140970 h 140970"/>
                <a:gd name="connsiteX2" fmla="*/ 0 w 952"/>
                <a:gd name="connsiteY2" fmla="*/ 140970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" h="140970">
                  <a:moveTo>
                    <a:pt x="952" y="0"/>
                  </a:moveTo>
                  <a:lnTo>
                    <a:pt x="952" y="140970"/>
                  </a:lnTo>
                  <a:lnTo>
                    <a:pt x="0" y="14097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C60B1A53-C3A6-448E-842F-2518C45D1FA4}"/>
                </a:ext>
              </a:extLst>
            </p:cNvPr>
            <p:cNvSpPr/>
            <p:nvPr/>
          </p:nvSpPr>
          <p:spPr>
            <a:xfrm>
              <a:off x="5610386" y="3795144"/>
              <a:ext cx="140017" cy="7620"/>
            </a:xfrm>
            <a:custGeom>
              <a:avLst/>
              <a:gdLst>
                <a:gd name="connsiteX0" fmla="*/ 140017 w 140017"/>
                <a:gd name="connsiteY0" fmla="*/ 0 h 7620"/>
                <a:gd name="connsiteX1" fmla="*/ 140017 w 140017"/>
                <a:gd name="connsiteY1" fmla="*/ 7620 h 7620"/>
                <a:gd name="connsiteX2" fmla="*/ 0 w 140017"/>
                <a:gd name="connsiteY2" fmla="*/ 7620 h 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7" h="7620">
                  <a:moveTo>
                    <a:pt x="140017" y="0"/>
                  </a:moveTo>
                  <a:lnTo>
                    <a:pt x="140017" y="7620"/>
                  </a:lnTo>
                  <a:lnTo>
                    <a:pt x="0" y="762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DC795E9-0A83-4645-8D26-6FAA3260C4A7}"/>
                </a:ext>
              </a:extLst>
            </p:cNvPr>
            <p:cNvSpPr/>
            <p:nvPr/>
          </p:nvSpPr>
          <p:spPr>
            <a:xfrm>
              <a:off x="5610386" y="3604645"/>
              <a:ext cx="140017" cy="8572"/>
            </a:xfrm>
            <a:custGeom>
              <a:avLst/>
              <a:gdLst>
                <a:gd name="connsiteX0" fmla="*/ 140017 w 140017"/>
                <a:gd name="connsiteY0" fmla="*/ 8572 h 8572"/>
                <a:gd name="connsiteX1" fmla="*/ 140017 w 140017"/>
                <a:gd name="connsiteY1" fmla="*/ 0 h 8572"/>
                <a:gd name="connsiteX2" fmla="*/ 0 w 140017"/>
                <a:gd name="connsiteY2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7" h="8572">
                  <a:moveTo>
                    <a:pt x="140017" y="8572"/>
                  </a:moveTo>
                  <a:lnTo>
                    <a:pt x="140017" y="0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0B12E76-230E-4FCC-9000-86B1F2A644C9}"/>
                </a:ext>
              </a:extLst>
            </p:cNvPr>
            <p:cNvSpPr/>
            <p:nvPr/>
          </p:nvSpPr>
          <p:spPr>
            <a:xfrm>
              <a:off x="6046631" y="3795144"/>
              <a:ext cx="139065" cy="7620"/>
            </a:xfrm>
            <a:custGeom>
              <a:avLst/>
              <a:gdLst>
                <a:gd name="connsiteX0" fmla="*/ 0 w 139065"/>
                <a:gd name="connsiteY0" fmla="*/ 0 h 7620"/>
                <a:gd name="connsiteX1" fmla="*/ 0 w 139065"/>
                <a:gd name="connsiteY1" fmla="*/ 7620 h 7620"/>
                <a:gd name="connsiteX2" fmla="*/ 139065 w 139065"/>
                <a:gd name="connsiteY2" fmla="*/ 7620 h 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065" h="7620">
                  <a:moveTo>
                    <a:pt x="0" y="0"/>
                  </a:moveTo>
                  <a:lnTo>
                    <a:pt x="0" y="7620"/>
                  </a:lnTo>
                  <a:lnTo>
                    <a:pt x="139065" y="762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F5403467-334E-421C-901C-BFD26F189A30}"/>
                </a:ext>
              </a:extLst>
            </p:cNvPr>
            <p:cNvSpPr/>
            <p:nvPr/>
          </p:nvSpPr>
          <p:spPr>
            <a:xfrm>
              <a:off x="6046631" y="3604645"/>
              <a:ext cx="139065" cy="8572"/>
            </a:xfrm>
            <a:custGeom>
              <a:avLst/>
              <a:gdLst>
                <a:gd name="connsiteX0" fmla="*/ 0 w 139065"/>
                <a:gd name="connsiteY0" fmla="*/ 8572 h 8572"/>
                <a:gd name="connsiteX1" fmla="*/ 0 w 139065"/>
                <a:gd name="connsiteY1" fmla="*/ 0 h 8572"/>
                <a:gd name="connsiteX2" fmla="*/ 139065 w 139065"/>
                <a:gd name="connsiteY2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065" h="8572">
                  <a:moveTo>
                    <a:pt x="0" y="8572"/>
                  </a:moveTo>
                  <a:lnTo>
                    <a:pt x="0" y="0"/>
                  </a:lnTo>
                  <a:lnTo>
                    <a:pt x="13906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8DF892D7-ADDF-4D81-A7A5-9CDD65921CDF}"/>
                </a:ext>
              </a:extLst>
            </p:cNvPr>
            <p:cNvSpPr/>
            <p:nvPr/>
          </p:nvSpPr>
          <p:spPr>
            <a:xfrm>
              <a:off x="5616101" y="3878012"/>
              <a:ext cx="100012" cy="100964"/>
            </a:xfrm>
            <a:custGeom>
              <a:avLst/>
              <a:gdLst>
                <a:gd name="connsiteX0" fmla="*/ 100013 w 100012"/>
                <a:gd name="connsiteY0" fmla="*/ 69532 h 100964"/>
                <a:gd name="connsiteX1" fmla="*/ 67627 w 100012"/>
                <a:gd name="connsiteY1" fmla="*/ 100965 h 100964"/>
                <a:gd name="connsiteX2" fmla="*/ 0 w 100012"/>
                <a:gd name="connsiteY2" fmla="*/ 32385 h 100964"/>
                <a:gd name="connsiteX3" fmla="*/ 32385 w 100012"/>
                <a:gd name="connsiteY3" fmla="*/ 0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12" h="100964">
                  <a:moveTo>
                    <a:pt x="100013" y="69532"/>
                  </a:moveTo>
                  <a:lnTo>
                    <a:pt x="67627" y="100965"/>
                  </a:lnTo>
                  <a:lnTo>
                    <a:pt x="0" y="32385"/>
                  </a:lnTo>
                  <a:lnTo>
                    <a:pt x="3238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DB236B47-487A-42E3-BF73-32E36A931D97}"/>
                </a:ext>
              </a:extLst>
            </p:cNvPr>
            <p:cNvSpPr/>
            <p:nvPr/>
          </p:nvSpPr>
          <p:spPr>
            <a:xfrm>
              <a:off x="5616101" y="3429384"/>
              <a:ext cx="100012" cy="100965"/>
            </a:xfrm>
            <a:custGeom>
              <a:avLst/>
              <a:gdLst>
                <a:gd name="connsiteX0" fmla="*/ 100013 w 100012"/>
                <a:gd name="connsiteY0" fmla="*/ 31432 h 100965"/>
                <a:gd name="connsiteX1" fmla="*/ 67627 w 100012"/>
                <a:gd name="connsiteY1" fmla="*/ 0 h 100965"/>
                <a:gd name="connsiteX2" fmla="*/ 0 w 100012"/>
                <a:gd name="connsiteY2" fmla="*/ 67628 h 100965"/>
                <a:gd name="connsiteX3" fmla="*/ 32385 w 100012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12" h="100965">
                  <a:moveTo>
                    <a:pt x="100013" y="31432"/>
                  </a:moveTo>
                  <a:lnTo>
                    <a:pt x="67627" y="0"/>
                  </a:lnTo>
                  <a:lnTo>
                    <a:pt x="0" y="67628"/>
                  </a:lnTo>
                  <a:lnTo>
                    <a:pt x="32385" y="10096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9D982E57-E1B9-44AF-83FA-91A1F6F5B1DA}"/>
                </a:ext>
              </a:extLst>
            </p:cNvPr>
            <p:cNvSpPr/>
            <p:nvPr/>
          </p:nvSpPr>
          <p:spPr>
            <a:xfrm>
              <a:off x="6080921" y="3878012"/>
              <a:ext cx="100012" cy="100964"/>
            </a:xfrm>
            <a:custGeom>
              <a:avLst/>
              <a:gdLst>
                <a:gd name="connsiteX0" fmla="*/ 0 w 100012"/>
                <a:gd name="connsiteY0" fmla="*/ 69532 h 100964"/>
                <a:gd name="connsiteX1" fmla="*/ 31432 w 100012"/>
                <a:gd name="connsiteY1" fmla="*/ 100965 h 100964"/>
                <a:gd name="connsiteX2" fmla="*/ 100013 w 100012"/>
                <a:gd name="connsiteY2" fmla="*/ 32385 h 100964"/>
                <a:gd name="connsiteX3" fmla="*/ 66675 w 100012"/>
                <a:gd name="connsiteY3" fmla="*/ 0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12" h="100964">
                  <a:moveTo>
                    <a:pt x="0" y="69532"/>
                  </a:moveTo>
                  <a:lnTo>
                    <a:pt x="31432" y="100965"/>
                  </a:lnTo>
                  <a:lnTo>
                    <a:pt x="100013" y="32385"/>
                  </a:lnTo>
                  <a:lnTo>
                    <a:pt x="6667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AA5C05-3D21-4B72-8C5F-1D08EEC509E0}"/>
                </a:ext>
              </a:extLst>
            </p:cNvPr>
            <p:cNvSpPr/>
            <p:nvPr/>
          </p:nvSpPr>
          <p:spPr>
            <a:xfrm>
              <a:off x="6080921" y="3429384"/>
              <a:ext cx="100012" cy="100965"/>
            </a:xfrm>
            <a:custGeom>
              <a:avLst/>
              <a:gdLst>
                <a:gd name="connsiteX0" fmla="*/ 0 w 100012"/>
                <a:gd name="connsiteY0" fmla="*/ 31432 h 100965"/>
                <a:gd name="connsiteX1" fmla="*/ 31432 w 100012"/>
                <a:gd name="connsiteY1" fmla="*/ 0 h 100965"/>
                <a:gd name="connsiteX2" fmla="*/ 100013 w 100012"/>
                <a:gd name="connsiteY2" fmla="*/ 67628 h 100965"/>
                <a:gd name="connsiteX3" fmla="*/ 66675 w 100012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12" h="100965">
                  <a:moveTo>
                    <a:pt x="0" y="31432"/>
                  </a:moveTo>
                  <a:lnTo>
                    <a:pt x="31432" y="0"/>
                  </a:lnTo>
                  <a:lnTo>
                    <a:pt x="100013" y="67628"/>
                  </a:lnTo>
                  <a:lnTo>
                    <a:pt x="66675" y="10096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1" name="Graphic 85">
            <a:extLst>
              <a:ext uri="{FF2B5EF4-FFF2-40B4-BE49-F238E27FC236}">
                <a16:creationId xmlns:a16="http://schemas.microsoft.com/office/drawing/2014/main" id="{AF86B483-D3EB-49B8-8A42-7B35E3DEAC82}"/>
              </a:ext>
            </a:extLst>
          </p:cNvPr>
          <p:cNvGrpSpPr/>
          <p:nvPr/>
        </p:nvGrpSpPr>
        <p:grpSpPr>
          <a:xfrm>
            <a:off x="7757697" y="3399857"/>
            <a:ext cx="605790" cy="607694"/>
            <a:chOff x="7757697" y="3399857"/>
            <a:chExt cx="605790" cy="607694"/>
          </a:xfrm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37C946F6-578E-4DDA-A0DA-EC96F68E9C09}"/>
                </a:ext>
              </a:extLst>
            </p:cNvPr>
            <p:cNvSpPr/>
            <p:nvPr/>
          </p:nvSpPr>
          <p:spPr>
            <a:xfrm>
              <a:off x="7882474" y="3704657"/>
              <a:ext cx="47625" cy="110490"/>
            </a:xfrm>
            <a:custGeom>
              <a:avLst/>
              <a:gdLst>
                <a:gd name="connsiteX0" fmla="*/ 23813 w 47625"/>
                <a:gd name="connsiteY0" fmla="*/ 110490 h 110490"/>
                <a:gd name="connsiteX1" fmla="*/ 23813 w 47625"/>
                <a:gd name="connsiteY1" fmla="*/ 110490 h 110490"/>
                <a:gd name="connsiteX2" fmla="*/ 0 w 47625"/>
                <a:gd name="connsiteY2" fmla="*/ 86678 h 110490"/>
                <a:gd name="connsiteX3" fmla="*/ 0 w 47625"/>
                <a:gd name="connsiteY3" fmla="*/ 23812 h 110490"/>
                <a:gd name="connsiteX4" fmla="*/ 23813 w 47625"/>
                <a:gd name="connsiteY4" fmla="*/ 0 h 110490"/>
                <a:gd name="connsiteX5" fmla="*/ 23813 w 47625"/>
                <a:gd name="connsiteY5" fmla="*/ 0 h 110490"/>
                <a:gd name="connsiteX6" fmla="*/ 47625 w 47625"/>
                <a:gd name="connsiteY6" fmla="*/ 23812 h 110490"/>
                <a:gd name="connsiteX7" fmla="*/ 47625 w 47625"/>
                <a:gd name="connsiteY7" fmla="*/ 86678 h 110490"/>
                <a:gd name="connsiteX8" fmla="*/ 23813 w 47625"/>
                <a:gd name="connsiteY8" fmla="*/ 110490 h 1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25" h="110490">
                  <a:moveTo>
                    <a:pt x="23813" y="110490"/>
                  </a:moveTo>
                  <a:lnTo>
                    <a:pt x="23813" y="110490"/>
                  </a:lnTo>
                  <a:cubicBezTo>
                    <a:pt x="10478" y="110490"/>
                    <a:pt x="0" y="100012"/>
                    <a:pt x="0" y="86678"/>
                  </a:cubicBezTo>
                  <a:lnTo>
                    <a:pt x="0" y="23812"/>
                  </a:lnTo>
                  <a:cubicBezTo>
                    <a:pt x="0" y="10477"/>
                    <a:pt x="10478" y="0"/>
                    <a:pt x="23813" y="0"/>
                  </a:cubicBezTo>
                  <a:lnTo>
                    <a:pt x="23813" y="0"/>
                  </a:lnTo>
                  <a:cubicBezTo>
                    <a:pt x="37148" y="0"/>
                    <a:pt x="47625" y="10477"/>
                    <a:pt x="47625" y="23812"/>
                  </a:cubicBezTo>
                  <a:lnTo>
                    <a:pt x="47625" y="86678"/>
                  </a:lnTo>
                  <a:cubicBezTo>
                    <a:pt x="47625" y="100012"/>
                    <a:pt x="37148" y="110490"/>
                    <a:pt x="23813" y="11049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A5441ECE-EA1D-4A9D-BA28-85004FCD4A63}"/>
                </a:ext>
              </a:extLst>
            </p:cNvPr>
            <p:cNvSpPr/>
            <p:nvPr/>
          </p:nvSpPr>
          <p:spPr>
            <a:xfrm>
              <a:off x="8191084" y="3704657"/>
              <a:ext cx="47680" cy="110490"/>
            </a:xfrm>
            <a:custGeom>
              <a:avLst/>
              <a:gdLst>
                <a:gd name="connsiteX0" fmla="*/ 23813 w 47680"/>
                <a:gd name="connsiteY0" fmla="*/ 110490 h 110490"/>
                <a:gd name="connsiteX1" fmla="*/ 23813 w 47680"/>
                <a:gd name="connsiteY1" fmla="*/ 110490 h 110490"/>
                <a:gd name="connsiteX2" fmla="*/ 0 w 47680"/>
                <a:gd name="connsiteY2" fmla="*/ 86678 h 110490"/>
                <a:gd name="connsiteX3" fmla="*/ 0 w 47680"/>
                <a:gd name="connsiteY3" fmla="*/ 23812 h 110490"/>
                <a:gd name="connsiteX4" fmla="*/ 23813 w 47680"/>
                <a:gd name="connsiteY4" fmla="*/ 0 h 110490"/>
                <a:gd name="connsiteX5" fmla="*/ 23813 w 47680"/>
                <a:gd name="connsiteY5" fmla="*/ 0 h 110490"/>
                <a:gd name="connsiteX6" fmla="*/ 47625 w 47680"/>
                <a:gd name="connsiteY6" fmla="*/ 23812 h 110490"/>
                <a:gd name="connsiteX7" fmla="*/ 47625 w 47680"/>
                <a:gd name="connsiteY7" fmla="*/ 86678 h 110490"/>
                <a:gd name="connsiteX8" fmla="*/ 23813 w 47680"/>
                <a:gd name="connsiteY8" fmla="*/ 110490 h 1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80" h="110490">
                  <a:moveTo>
                    <a:pt x="23813" y="110490"/>
                  </a:moveTo>
                  <a:lnTo>
                    <a:pt x="23813" y="110490"/>
                  </a:lnTo>
                  <a:cubicBezTo>
                    <a:pt x="10478" y="110490"/>
                    <a:pt x="0" y="100012"/>
                    <a:pt x="0" y="86678"/>
                  </a:cubicBezTo>
                  <a:lnTo>
                    <a:pt x="0" y="23812"/>
                  </a:lnTo>
                  <a:cubicBezTo>
                    <a:pt x="0" y="10477"/>
                    <a:pt x="10478" y="0"/>
                    <a:pt x="23813" y="0"/>
                  </a:cubicBezTo>
                  <a:lnTo>
                    <a:pt x="23813" y="0"/>
                  </a:lnTo>
                  <a:cubicBezTo>
                    <a:pt x="37148" y="0"/>
                    <a:pt x="47625" y="10477"/>
                    <a:pt x="47625" y="23812"/>
                  </a:cubicBezTo>
                  <a:lnTo>
                    <a:pt x="47625" y="86678"/>
                  </a:lnTo>
                  <a:cubicBezTo>
                    <a:pt x="48578" y="100012"/>
                    <a:pt x="37148" y="110490"/>
                    <a:pt x="23813" y="11049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72FC224F-5158-46C2-BAEF-536C766F80C5}"/>
                </a:ext>
              </a:extLst>
            </p:cNvPr>
            <p:cNvSpPr/>
            <p:nvPr/>
          </p:nvSpPr>
          <p:spPr>
            <a:xfrm>
              <a:off x="7904381" y="3551265"/>
              <a:ext cx="312420" cy="152439"/>
            </a:xfrm>
            <a:custGeom>
              <a:avLst/>
              <a:gdLst>
                <a:gd name="connsiteX0" fmla="*/ 0 w 312420"/>
                <a:gd name="connsiteY0" fmla="*/ 152439 h 152439"/>
                <a:gd name="connsiteX1" fmla="*/ 153353 w 312420"/>
                <a:gd name="connsiteY1" fmla="*/ 39 h 152439"/>
                <a:gd name="connsiteX2" fmla="*/ 156210 w 312420"/>
                <a:gd name="connsiteY2" fmla="*/ 39 h 152439"/>
                <a:gd name="connsiteX3" fmla="*/ 312420 w 312420"/>
                <a:gd name="connsiteY3" fmla="*/ 149582 h 152439"/>
                <a:gd name="connsiteX4" fmla="*/ 312420 w 312420"/>
                <a:gd name="connsiteY4" fmla="*/ 152439 h 152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420" h="152439">
                  <a:moveTo>
                    <a:pt x="0" y="152439"/>
                  </a:moveTo>
                  <a:cubicBezTo>
                    <a:pt x="0" y="67667"/>
                    <a:pt x="68580" y="39"/>
                    <a:pt x="153353" y="39"/>
                  </a:cubicBezTo>
                  <a:cubicBezTo>
                    <a:pt x="154305" y="39"/>
                    <a:pt x="155258" y="39"/>
                    <a:pt x="156210" y="39"/>
                  </a:cubicBezTo>
                  <a:cubicBezTo>
                    <a:pt x="240983" y="-1866"/>
                    <a:pt x="310515" y="65762"/>
                    <a:pt x="312420" y="149582"/>
                  </a:cubicBezTo>
                  <a:cubicBezTo>
                    <a:pt x="312420" y="150534"/>
                    <a:pt x="312420" y="151487"/>
                    <a:pt x="312420" y="152439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C6EE4F14-E905-42C6-BF35-B32C9741D9E6}"/>
                </a:ext>
              </a:extLst>
            </p:cNvPr>
            <p:cNvSpPr/>
            <p:nvPr/>
          </p:nvSpPr>
          <p:spPr>
            <a:xfrm>
              <a:off x="8115837" y="3817052"/>
              <a:ext cx="101917" cy="15239"/>
            </a:xfrm>
            <a:custGeom>
              <a:avLst/>
              <a:gdLst>
                <a:gd name="connsiteX0" fmla="*/ 0 w 101917"/>
                <a:gd name="connsiteY0" fmla="*/ 15240 h 15239"/>
                <a:gd name="connsiteX1" fmla="*/ 86677 w 101917"/>
                <a:gd name="connsiteY1" fmla="*/ 15240 h 15239"/>
                <a:gd name="connsiteX2" fmla="*/ 101917 w 101917"/>
                <a:gd name="connsiteY2" fmla="*/ 0 h 1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917" h="15239">
                  <a:moveTo>
                    <a:pt x="0" y="15240"/>
                  </a:moveTo>
                  <a:lnTo>
                    <a:pt x="86677" y="15240"/>
                  </a:lnTo>
                  <a:cubicBezTo>
                    <a:pt x="95250" y="15240"/>
                    <a:pt x="100965" y="8573"/>
                    <a:pt x="101917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AEA7B510-2916-4BE5-BE07-1B557CBBA996}"/>
                </a:ext>
              </a:extLst>
            </p:cNvPr>
            <p:cNvSpPr/>
            <p:nvPr/>
          </p:nvSpPr>
          <p:spPr>
            <a:xfrm>
              <a:off x="8022492" y="3809432"/>
              <a:ext cx="91439" cy="45720"/>
            </a:xfrm>
            <a:custGeom>
              <a:avLst/>
              <a:gdLst>
                <a:gd name="connsiteX0" fmla="*/ 68580 w 91439"/>
                <a:gd name="connsiteY0" fmla="*/ 45720 h 45720"/>
                <a:gd name="connsiteX1" fmla="*/ 22860 w 91439"/>
                <a:gd name="connsiteY1" fmla="*/ 45720 h 45720"/>
                <a:gd name="connsiteX2" fmla="*/ 0 w 91439"/>
                <a:gd name="connsiteY2" fmla="*/ 22860 h 45720"/>
                <a:gd name="connsiteX3" fmla="*/ 0 w 91439"/>
                <a:gd name="connsiteY3" fmla="*/ 22860 h 45720"/>
                <a:gd name="connsiteX4" fmla="*/ 22860 w 91439"/>
                <a:gd name="connsiteY4" fmla="*/ 0 h 45720"/>
                <a:gd name="connsiteX5" fmla="*/ 68580 w 91439"/>
                <a:gd name="connsiteY5" fmla="*/ 0 h 45720"/>
                <a:gd name="connsiteX6" fmla="*/ 91440 w 91439"/>
                <a:gd name="connsiteY6" fmla="*/ 22860 h 45720"/>
                <a:gd name="connsiteX7" fmla="*/ 91440 w 91439"/>
                <a:gd name="connsiteY7" fmla="*/ 22860 h 45720"/>
                <a:gd name="connsiteX8" fmla="*/ 68580 w 91439"/>
                <a:gd name="connsiteY8" fmla="*/ 45720 h 4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439" h="45720">
                  <a:moveTo>
                    <a:pt x="68580" y="45720"/>
                  </a:moveTo>
                  <a:lnTo>
                    <a:pt x="22860" y="45720"/>
                  </a:lnTo>
                  <a:cubicBezTo>
                    <a:pt x="10477" y="45720"/>
                    <a:pt x="0" y="35243"/>
                    <a:pt x="0" y="22860"/>
                  </a:cubicBezTo>
                  <a:lnTo>
                    <a:pt x="0" y="22860"/>
                  </a:lnTo>
                  <a:cubicBezTo>
                    <a:pt x="0" y="10478"/>
                    <a:pt x="10477" y="0"/>
                    <a:pt x="22860" y="0"/>
                  </a:cubicBezTo>
                  <a:lnTo>
                    <a:pt x="68580" y="0"/>
                  </a:lnTo>
                  <a:cubicBezTo>
                    <a:pt x="80963" y="0"/>
                    <a:pt x="91440" y="10478"/>
                    <a:pt x="91440" y="22860"/>
                  </a:cubicBezTo>
                  <a:lnTo>
                    <a:pt x="91440" y="22860"/>
                  </a:lnTo>
                  <a:cubicBezTo>
                    <a:pt x="91440" y="35243"/>
                    <a:pt x="80963" y="45720"/>
                    <a:pt x="68580" y="4572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DA9947EC-FCFC-49B8-8AC3-EBC3B74D24A1}"/>
                </a:ext>
              </a:extLst>
            </p:cNvPr>
            <p:cNvSpPr/>
            <p:nvPr/>
          </p:nvSpPr>
          <p:spPr>
            <a:xfrm>
              <a:off x="7757697" y="3399857"/>
              <a:ext cx="568642" cy="303847"/>
            </a:xfrm>
            <a:custGeom>
              <a:avLst/>
              <a:gdLst>
                <a:gd name="connsiteX0" fmla="*/ 0 w 568642"/>
                <a:gd name="connsiteY0" fmla="*/ 303847 h 303847"/>
                <a:gd name="connsiteX1" fmla="*/ 303847 w 568642"/>
                <a:gd name="connsiteY1" fmla="*/ 0 h 303847"/>
                <a:gd name="connsiteX2" fmla="*/ 568643 w 568642"/>
                <a:gd name="connsiteY2" fmla="*/ 154305 h 303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8642" h="303847">
                  <a:moveTo>
                    <a:pt x="0" y="303847"/>
                  </a:moveTo>
                  <a:cubicBezTo>
                    <a:pt x="0" y="136208"/>
                    <a:pt x="136208" y="0"/>
                    <a:pt x="303847" y="0"/>
                  </a:cubicBezTo>
                  <a:cubicBezTo>
                    <a:pt x="413385" y="0"/>
                    <a:pt x="514350" y="59055"/>
                    <a:pt x="568643" y="15430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738E211-2FF5-47B3-B2D4-27504070DFAB}"/>
                </a:ext>
              </a:extLst>
            </p:cNvPr>
            <p:cNvSpPr/>
            <p:nvPr/>
          </p:nvSpPr>
          <p:spPr>
            <a:xfrm>
              <a:off x="8264427" y="3506537"/>
              <a:ext cx="99060" cy="111442"/>
            </a:xfrm>
            <a:custGeom>
              <a:avLst/>
              <a:gdLst>
                <a:gd name="connsiteX0" fmla="*/ 88582 w 99060"/>
                <a:gd name="connsiteY0" fmla="*/ 111442 h 111442"/>
                <a:gd name="connsiteX1" fmla="*/ 0 w 99060"/>
                <a:gd name="connsiteY1" fmla="*/ 43815 h 111442"/>
                <a:gd name="connsiteX2" fmla="*/ 57150 w 99060"/>
                <a:gd name="connsiteY2" fmla="*/ 40005 h 111442"/>
                <a:gd name="connsiteX3" fmla="*/ 99060 w 99060"/>
                <a:gd name="connsiteY3" fmla="*/ 0 h 111442"/>
                <a:gd name="connsiteX4" fmla="*/ 88582 w 99060"/>
                <a:gd name="connsiteY4" fmla="*/ 111442 h 111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060" h="111442">
                  <a:moveTo>
                    <a:pt x="88582" y="111442"/>
                  </a:moveTo>
                  <a:cubicBezTo>
                    <a:pt x="62865" y="83820"/>
                    <a:pt x="33338" y="60960"/>
                    <a:pt x="0" y="43815"/>
                  </a:cubicBezTo>
                  <a:lnTo>
                    <a:pt x="57150" y="40005"/>
                  </a:lnTo>
                  <a:lnTo>
                    <a:pt x="99060" y="0"/>
                  </a:lnTo>
                  <a:cubicBezTo>
                    <a:pt x="89535" y="36195"/>
                    <a:pt x="85725" y="74295"/>
                    <a:pt x="88582" y="111442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8A240864-9D75-4759-8FC7-821926A2663F}"/>
                </a:ext>
              </a:extLst>
            </p:cNvPr>
            <p:cNvSpPr/>
            <p:nvPr/>
          </p:nvSpPr>
          <p:spPr>
            <a:xfrm>
              <a:off x="7794844" y="3703704"/>
              <a:ext cx="568642" cy="303847"/>
            </a:xfrm>
            <a:custGeom>
              <a:avLst/>
              <a:gdLst>
                <a:gd name="connsiteX0" fmla="*/ 568643 w 568642"/>
                <a:gd name="connsiteY0" fmla="*/ 0 h 303847"/>
                <a:gd name="connsiteX1" fmla="*/ 264795 w 568642"/>
                <a:gd name="connsiteY1" fmla="*/ 303848 h 303847"/>
                <a:gd name="connsiteX2" fmla="*/ 0 w 568642"/>
                <a:gd name="connsiteY2" fmla="*/ 148590 h 303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8642" h="303847">
                  <a:moveTo>
                    <a:pt x="568643" y="0"/>
                  </a:moveTo>
                  <a:cubicBezTo>
                    <a:pt x="568643" y="167640"/>
                    <a:pt x="432435" y="303848"/>
                    <a:pt x="264795" y="303848"/>
                  </a:cubicBezTo>
                  <a:cubicBezTo>
                    <a:pt x="155258" y="303848"/>
                    <a:pt x="53340" y="244793"/>
                    <a:pt x="0" y="14859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4E11E02F-5547-44BA-B4C3-1FEAC7752AA5}"/>
                </a:ext>
              </a:extLst>
            </p:cNvPr>
            <p:cNvSpPr/>
            <p:nvPr/>
          </p:nvSpPr>
          <p:spPr>
            <a:xfrm>
              <a:off x="7757697" y="3787525"/>
              <a:ext cx="99059" cy="111442"/>
            </a:xfrm>
            <a:custGeom>
              <a:avLst/>
              <a:gdLst>
                <a:gd name="connsiteX0" fmla="*/ 10477 w 99059"/>
                <a:gd name="connsiteY0" fmla="*/ 0 h 111442"/>
                <a:gd name="connsiteX1" fmla="*/ 99060 w 99059"/>
                <a:gd name="connsiteY1" fmla="*/ 68580 h 111442"/>
                <a:gd name="connsiteX2" fmla="*/ 40957 w 99059"/>
                <a:gd name="connsiteY2" fmla="*/ 72390 h 111442"/>
                <a:gd name="connsiteX3" fmla="*/ 0 w 99059"/>
                <a:gd name="connsiteY3" fmla="*/ 111442 h 111442"/>
                <a:gd name="connsiteX4" fmla="*/ 10477 w 99059"/>
                <a:gd name="connsiteY4" fmla="*/ 0 h 111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059" h="111442">
                  <a:moveTo>
                    <a:pt x="10477" y="0"/>
                  </a:moveTo>
                  <a:cubicBezTo>
                    <a:pt x="36195" y="27623"/>
                    <a:pt x="65722" y="50482"/>
                    <a:pt x="99060" y="68580"/>
                  </a:cubicBezTo>
                  <a:lnTo>
                    <a:pt x="40957" y="72390"/>
                  </a:lnTo>
                  <a:lnTo>
                    <a:pt x="0" y="111442"/>
                  </a:lnTo>
                  <a:cubicBezTo>
                    <a:pt x="9525" y="75248"/>
                    <a:pt x="13335" y="38100"/>
                    <a:pt x="10477" y="0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FD72D44A-4DB8-4D18-B399-E1776B5A8042}"/>
              </a:ext>
            </a:extLst>
          </p:cNvPr>
          <p:cNvSpPr/>
          <p:nvPr/>
        </p:nvSpPr>
        <p:spPr>
          <a:xfrm>
            <a:off x="1238551" y="5132863"/>
            <a:ext cx="669974" cy="615775"/>
          </a:xfrm>
          <a:custGeom>
            <a:avLst/>
            <a:gdLst>
              <a:gd name="connsiteX0" fmla="*/ 435354 w 669974"/>
              <a:gd name="connsiteY0" fmla="*/ 250906 h 615775"/>
              <a:gd name="connsiteX1" fmla="*/ 96264 w 669974"/>
              <a:gd name="connsiteY1" fmla="*/ 600474 h 615775"/>
              <a:gd name="connsiteX2" fmla="*/ 22922 w 669974"/>
              <a:gd name="connsiteY2" fmla="*/ 592854 h 615775"/>
              <a:gd name="connsiteX3" fmla="*/ 15301 w 669974"/>
              <a:gd name="connsiteY3" fmla="*/ 519511 h 615775"/>
              <a:gd name="connsiteX4" fmla="*/ 363917 w 669974"/>
              <a:gd name="connsiteY4" fmla="*/ 179469 h 615775"/>
              <a:gd name="connsiteX5" fmla="*/ 299146 w 669974"/>
              <a:gd name="connsiteY5" fmla="*/ 68979 h 615775"/>
              <a:gd name="connsiteX6" fmla="*/ 223899 w 669974"/>
              <a:gd name="connsiteY6" fmla="*/ 52786 h 615775"/>
              <a:gd name="connsiteX7" fmla="*/ 376299 w 669974"/>
              <a:gd name="connsiteY7" fmla="*/ 9924 h 615775"/>
              <a:gd name="connsiteX8" fmla="*/ 464882 w 669974"/>
              <a:gd name="connsiteY8" fmla="*/ 58501 h 615775"/>
              <a:gd name="connsiteX9" fmla="*/ 493457 w 669974"/>
              <a:gd name="connsiteY9" fmla="*/ 50881 h 615775"/>
              <a:gd name="connsiteX10" fmla="*/ 568704 w 669974"/>
              <a:gd name="connsiteY10" fmla="*/ 126129 h 615775"/>
              <a:gd name="connsiteX11" fmla="*/ 576324 w 669974"/>
              <a:gd name="connsiteY11" fmla="*/ 182326 h 615775"/>
              <a:gd name="connsiteX12" fmla="*/ 610614 w 669974"/>
              <a:gd name="connsiteY12" fmla="*/ 197566 h 615775"/>
              <a:gd name="connsiteX13" fmla="*/ 669669 w 669974"/>
              <a:gd name="connsiteY13" fmla="*/ 252811 h 615775"/>
              <a:gd name="connsiteX14" fmla="*/ 575372 w 669974"/>
              <a:gd name="connsiteY14" fmla="*/ 347109 h 615775"/>
              <a:gd name="connsiteX15" fmla="*/ 518221 w 669974"/>
              <a:gd name="connsiteY15" fmla="*/ 288054 h 615775"/>
              <a:gd name="connsiteX16" fmla="*/ 477264 w 669974"/>
              <a:gd name="connsiteY16" fmla="*/ 249001 h 615775"/>
              <a:gd name="connsiteX17" fmla="*/ 435354 w 669974"/>
              <a:gd name="connsiteY17" fmla="*/ 250906 h 61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69974" h="615775">
                <a:moveTo>
                  <a:pt x="435354" y="250906"/>
                </a:moveTo>
                <a:lnTo>
                  <a:pt x="96264" y="600474"/>
                </a:lnTo>
                <a:cubicBezTo>
                  <a:pt x="96264" y="600474"/>
                  <a:pt x="69594" y="639526"/>
                  <a:pt x="22922" y="592854"/>
                </a:cubicBezTo>
                <a:cubicBezTo>
                  <a:pt x="-23751" y="546181"/>
                  <a:pt x="15301" y="519511"/>
                  <a:pt x="15301" y="519511"/>
                </a:cubicBezTo>
                <a:lnTo>
                  <a:pt x="363917" y="179469"/>
                </a:lnTo>
                <a:cubicBezTo>
                  <a:pt x="363917" y="179469"/>
                  <a:pt x="393444" y="84219"/>
                  <a:pt x="299146" y="68979"/>
                </a:cubicBezTo>
                <a:cubicBezTo>
                  <a:pt x="253426" y="61358"/>
                  <a:pt x="220089" y="90886"/>
                  <a:pt x="223899" y="52786"/>
                </a:cubicBezTo>
                <a:cubicBezTo>
                  <a:pt x="227709" y="14686"/>
                  <a:pt x="322959" y="-16746"/>
                  <a:pt x="376299" y="9924"/>
                </a:cubicBezTo>
                <a:cubicBezTo>
                  <a:pt x="429639" y="36594"/>
                  <a:pt x="458214" y="59454"/>
                  <a:pt x="464882" y="58501"/>
                </a:cubicBezTo>
                <a:cubicBezTo>
                  <a:pt x="471549" y="57549"/>
                  <a:pt x="483932" y="46119"/>
                  <a:pt x="493457" y="50881"/>
                </a:cubicBezTo>
                <a:cubicBezTo>
                  <a:pt x="502982" y="55644"/>
                  <a:pt x="567752" y="117556"/>
                  <a:pt x="568704" y="126129"/>
                </a:cubicBezTo>
                <a:cubicBezTo>
                  <a:pt x="569657" y="134701"/>
                  <a:pt x="568704" y="174706"/>
                  <a:pt x="576324" y="182326"/>
                </a:cubicBezTo>
                <a:cubicBezTo>
                  <a:pt x="583944" y="189946"/>
                  <a:pt x="598232" y="200424"/>
                  <a:pt x="610614" y="197566"/>
                </a:cubicBezTo>
                <a:cubicBezTo>
                  <a:pt x="622044" y="194708"/>
                  <a:pt x="674432" y="244239"/>
                  <a:pt x="669669" y="252811"/>
                </a:cubicBezTo>
                <a:cubicBezTo>
                  <a:pt x="664907" y="261383"/>
                  <a:pt x="583944" y="349014"/>
                  <a:pt x="575372" y="347109"/>
                </a:cubicBezTo>
                <a:cubicBezTo>
                  <a:pt x="566799" y="345204"/>
                  <a:pt x="516317" y="293769"/>
                  <a:pt x="518221" y="288054"/>
                </a:cubicBezTo>
                <a:cubicBezTo>
                  <a:pt x="520127" y="282339"/>
                  <a:pt x="521079" y="250906"/>
                  <a:pt x="477264" y="249001"/>
                </a:cubicBezTo>
                <a:cubicBezTo>
                  <a:pt x="433449" y="247096"/>
                  <a:pt x="435354" y="250906"/>
                  <a:pt x="435354" y="250906"/>
                </a:cubicBezTo>
                <a:close/>
              </a:path>
            </a:pathLst>
          </a:custGeom>
          <a:noFill/>
          <a:ln w="21431" cap="rnd">
            <a:solidFill>
              <a:srgbClr val="404040"/>
            </a:solidFill>
            <a:prstDash val="solid"/>
            <a:round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136" name="Graphic 91">
            <a:extLst>
              <a:ext uri="{FF2B5EF4-FFF2-40B4-BE49-F238E27FC236}">
                <a16:creationId xmlns:a16="http://schemas.microsoft.com/office/drawing/2014/main" id="{33D13D92-94E7-4DC5-9276-4F9046522C58}"/>
              </a:ext>
            </a:extLst>
          </p:cNvPr>
          <p:cNvGrpSpPr/>
          <p:nvPr/>
        </p:nvGrpSpPr>
        <p:grpSpPr>
          <a:xfrm>
            <a:off x="3430691" y="5133262"/>
            <a:ext cx="607695" cy="607695"/>
            <a:chOff x="3430691" y="5133262"/>
            <a:chExt cx="607695" cy="607695"/>
          </a:xfrm>
          <a:noFill/>
        </p:grpSpPr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4BBEF83-B392-4697-AA61-60AC5A6B672A}"/>
                </a:ext>
              </a:extLst>
            </p:cNvPr>
            <p:cNvSpPr/>
            <p:nvPr/>
          </p:nvSpPr>
          <p:spPr>
            <a:xfrm>
              <a:off x="3430691" y="5133262"/>
              <a:ext cx="607695" cy="607695"/>
            </a:xfrm>
            <a:custGeom>
              <a:avLst/>
              <a:gdLst>
                <a:gd name="connsiteX0" fmla="*/ 607695 w 607695"/>
                <a:gd name="connsiteY0" fmla="*/ 303848 h 607695"/>
                <a:gd name="connsiteX1" fmla="*/ 303848 w 607695"/>
                <a:gd name="connsiteY1" fmla="*/ 607695 h 607695"/>
                <a:gd name="connsiteX2" fmla="*/ 0 w 607695"/>
                <a:gd name="connsiteY2" fmla="*/ 303848 h 607695"/>
                <a:gd name="connsiteX3" fmla="*/ 303848 w 607695"/>
                <a:gd name="connsiteY3" fmla="*/ 0 h 607695"/>
                <a:gd name="connsiteX4" fmla="*/ 607695 w 607695"/>
                <a:gd name="connsiteY4" fmla="*/ 303848 h 60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7695" h="607695">
                  <a:moveTo>
                    <a:pt x="607695" y="303848"/>
                  </a:moveTo>
                  <a:cubicBezTo>
                    <a:pt x="607695" y="471658"/>
                    <a:pt x="471658" y="607695"/>
                    <a:pt x="303848" y="607695"/>
                  </a:cubicBezTo>
                  <a:cubicBezTo>
                    <a:pt x="136037" y="607695"/>
                    <a:pt x="0" y="471658"/>
                    <a:pt x="0" y="303848"/>
                  </a:cubicBezTo>
                  <a:cubicBezTo>
                    <a:pt x="0" y="136037"/>
                    <a:pt x="136037" y="0"/>
                    <a:pt x="303848" y="0"/>
                  </a:cubicBezTo>
                  <a:cubicBezTo>
                    <a:pt x="471658" y="0"/>
                    <a:pt x="607695" y="136037"/>
                    <a:pt x="607695" y="30384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D965E779-47C8-4F4C-AB78-64579863FF09}"/>
                </a:ext>
              </a:extLst>
            </p:cNvPr>
            <p:cNvSpPr/>
            <p:nvPr/>
          </p:nvSpPr>
          <p:spPr>
            <a:xfrm>
              <a:off x="3560231" y="5262802"/>
              <a:ext cx="348615" cy="348615"/>
            </a:xfrm>
            <a:custGeom>
              <a:avLst/>
              <a:gdLst>
                <a:gd name="connsiteX0" fmla="*/ 348615 w 348615"/>
                <a:gd name="connsiteY0" fmla="*/ 174307 h 348615"/>
                <a:gd name="connsiteX1" fmla="*/ 174308 w 348615"/>
                <a:gd name="connsiteY1" fmla="*/ 348615 h 348615"/>
                <a:gd name="connsiteX2" fmla="*/ 0 w 348615"/>
                <a:gd name="connsiteY2" fmla="*/ 174308 h 348615"/>
                <a:gd name="connsiteX3" fmla="*/ 174308 w 348615"/>
                <a:gd name="connsiteY3" fmla="*/ 0 h 348615"/>
                <a:gd name="connsiteX4" fmla="*/ 348615 w 348615"/>
                <a:gd name="connsiteY4" fmla="*/ 174307 h 348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615" h="348615">
                  <a:moveTo>
                    <a:pt x="348615" y="174307"/>
                  </a:moveTo>
                  <a:cubicBezTo>
                    <a:pt x="348615" y="270575"/>
                    <a:pt x="270575" y="348615"/>
                    <a:pt x="174308" y="348615"/>
                  </a:cubicBezTo>
                  <a:cubicBezTo>
                    <a:pt x="78040" y="348615"/>
                    <a:pt x="0" y="270575"/>
                    <a:pt x="0" y="174308"/>
                  </a:cubicBezTo>
                  <a:cubicBezTo>
                    <a:pt x="0" y="78040"/>
                    <a:pt x="78040" y="0"/>
                    <a:pt x="174308" y="0"/>
                  </a:cubicBezTo>
                  <a:cubicBezTo>
                    <a:pt x="270575" y="0"/>
                    <a:pt x="348615" y="78040"/>
                    <a:pt x="348615" y="17430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9A9BCF4-4289-4825-91A5-7BEA95CCBDC7}"/>
                </a:ext>
              </a:extLst>
            </p:cNvPr>
            <p:cNvSpPr/>
            <p:nvPr/>
          </p:nvSpPr>
          <p:spPr>
            <a:xfrm>
              <a:off x="3645003" y="5587605"/>
              <a:ext cx="952" cy="140017"/>
            </a:xfrm>
            <a:custGeom>
              <a:avLst/>
              <a:gdLst>
                <a:gd name="connsiteX0" fmla="*/ 0 w 952"/>
                <a:gd name="connsiteY0" fmla="*/ 140017 h 140017"/>
                <a:gd name="connsiteX1" fmla="*/ 0 w 952"/>
                <a:gd name="connsiteY1" fmla="*/ 0 h 140017"/>
                <a:gd name="connsiteX2" fmla="*/ 952 w 952"/>
                <a:gd name="connsiteY2" fmla="*/ 0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" h="140017">
                  <a:moveTo>
                    <a:pt x="0" y="140017"/>
                  </a:moveTo>
                  <a:lnTo>
                    <a:pt x="0" y="0"/>
                  </a:lnTo>
                  <a:lnTo>
                    <a:pt x="952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60B1D284-4893-42CB-8EA8-8F072FC932C7}"/>
                </a:ext>
              </a:extLst>
            </p:cNvPr>
            <p:cNvSpPr/>
            <p:nvPr/>
          </p:nvSpPr>
          <p:spPr>
            <a:xfrm>
              <a:off x="3645003" y="5146597"/>
              <a:ext cx="952" cy="140970"/>
            </a:xfrm>
            <a:custGeom>
              <a:avLst/>
              <a:gdLst>
                <a:gd name="connsiteX0" fmla="*/ 0 w 952"/>
                <a:gd name="connsiteY0" fmla="*/ 0 h 140970"/>
                <a:gd name="connsiteX1" fmla="*/ 0 w 952"/>
                <a:gd name="connsiteY1" fmla="*/ 140970 h 140970"/>
                <a:gd name="connsiteX2" fmla="*/ 952 w 952"/>
                <a:gd name="connsiteY2" fmla="*/ 140970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" h="140970">
                  <a:moveTo>
                    <a:pt x="0" y="0"/>
                  </a:moveTo>
                  <a:lnTo>
                    <a:pt x="0" y="140970"/>
                  </a:lnTo>
                  <a:lnTo>
                    <a:pt x="952" y="14097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4BEE1BC6-9F8F-4091-A436-9266883ADC0A}"/>
                </a:ext>
              </a:extLst>
            </p:cNvPr>
            <p:cNvSpPr/>
            <p:nvPr/>
          </p:nvSpPr>
          <p:spPr>
            <a:xfrm>
              <a:off x="3823121" y="5587605"/>
              <a:ext cx="952" cy="140017"/>
            </a:xfrm>
            <a:custGeom>
              <a:avLst/>
              <a:gdLst>
                <a:gd name="connsiteX0" fmla="*/ 952 w 952"/>
                <a:gd name="connsiteY0" fmla="*/ 140017 h 140017"/>
                <a:gd name="connsiteX1" fmla="*/ 952 w 952"/>
                <a:gd name="connsiteY1" fmla="*/ 0 h 140017"/>
                <a:gd name="connsiteX2" fmla="*/ 0 w 952"/>
                <a:gd name="connsiteY2" fmla="*/ 0 h 140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" h="140017">
                  <a:moveTo>
                    <a:pt x="952" y="140017"/>
                  </a:moveTo>
                  <a:lnTo>
                    <a:pt x="952" y="0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8C738CA5-A7AE-4B82-B827-E6FAC8EC2C31}"/>
                </a:ext>
              </a:extLst>
            </p:cNvPr>
            <p:cNvSpPr/>
            <p:nvPr/>
          </p:nvSpPr>
          <p:spPr>
            <a:xfrm>
              <a:off x="3823121" y="5146597"/>
              <a:ext cx="952" cy="140970"/>
            </a:xfrm>
            <a:custGeom>
              <a:avLst/>
              <a:gdLst>
                <a:gd name="connsiteX0" fmla="*/ 952 w 952"/>
                <a:gd name="connsiteY0" fmla="*/ 0 h 140970"/>
                <a:gd name="connsiteX1" fmla="*/ 952 w 952"/>
                <a:gd name="connsiteY1" fmla="*/ 140970 h 140970"/>
                <a:gd name="connsiteX2" fmla="*/ 0 w 952"/>
                <a:gd name="connsiteY2" fmla="*/ 140970 h 140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" h="140970">
                  <a:moveTo>
                    <a:pt x="952" y="0"/>
                  </a:moveTo>
                  <a:lnTo>
                    <a:pt x="952" y="140970"/>
                  </a:lnTo>
                  <a:lnTo>
                    <a:pt x="0" y="14097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2BD9A852-A03D-4730-9923-15F6D0EAB8FE}"/>
                </a:ext>
              </a:extLst>
            </p:cNvPr>
            <p:cNvSpPr/>
            <p:nvPr/>
          </p:nvSpPr>
          <p:spPr>
            <a:xfrm>
              <a:off x="3446883" y="5528549"/>
              <a:ext cx="140017" cy="7620"/>
            </a:xfrm>
            <a:custGeom>
              <a:avLst/>
              <a:gdLst>
                <a:gd name="connsiteX0" fmla="*/ 140017 w 140017"/>
                <a:gd name="connsiteY0" fmla="*/ 0 h 7620"/>
                <a:gd name="connsiteX1" fmla="*/ 140017 w 140017"/>
                <a:gd name="connsiteY1" fmla="*/ 7620 h 7620"/>
                <a:gd name="connsiteX2" fmla="*/ 0 w 140017"/>
                <a:gd name="connsiteY2" fmla="*/ 7620 h 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7" h="7620">
                  <a:moveTo>
                    <a:pt x="140017" y="0"/>
                  </a:moveTo>
                  <a:lnTo>
                    <a:pt x="140017" y="7620"/>
                  </a:lnTo>
                  <a:lnTo>
                    <a:pt x="0" y="762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DFC7B6D-0442-490D-A412-08268C11E97B}"/>
                </a:ext>
              </a:extLst>
            </p:cNvPr>
            <p:cNvSpPr/>
            <p:nvPr/>
          </p:nvSpPr>
          <p:spPr>
            <a:xfrm>
              <a:off x="3446883" y="5338050"/>
              <a:ext cx="140017" cy="8572"/>
            </a:xfrm>
            <a:custGeom>
              <a:avLst/>
              <a:gdLst>
                <a:gd name="connsiteX0" fmla="*/ 140017 w 140017"/>
                <a:gd name="connsiteY0" fmla="*/ 8572 h 8572"/>
                <a:gd name="connsiteX1" fmla="*/ 140017 w 140017"/>
                <a:gd name="connsiteY1" fmla="*/ 0 h 8572"/>
                <a:gd name="connsiteX2" fmla="*/ 0 w 140017"/>
                <a:gd name="connsiteY2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017" h="8572">
                  <a:moveTo>
                    <a:pt x="140017" y="8572"/>
                  </a:moveTo>
                  <a:lnTo>
                    <a:pt x="140017" y="0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B205A922-B45A-41BF-AD71-189D0A831B2D}"/>
                </a:ext>
              </a:extLst>
            </p:cNvPr>
            <p:cNvSpPr/>
            <p:nvPr/>
          </p:nvSpPr>
          <p:spPr>
            <a:xfrm>
              <a:off x="3883128" y="5528549"/>
              <a:ext cx="139065" cy="7620"/>
            </a:xfrm>
            <a:custGeom>
              <a:avLst/>
              <a:gdLst>
                <a:gd name="connsiteX0" fmla="*/ 0 w 139065"/>
                <a:gd name="connsiteY0" fmla="*/ 0 h 7620"/>
                <a:gd name="connsiteX1" fmla="*/ 0 w 139065"/>
                <a:gd name="connsiteY1" fmla="*/ 7620 h 7620"/>
                <a:gd name="connsiteX2" fmla="*/ 139065 w 139065"/>
                <a:gd name="connsiteY2" fmla="*/ 7620 h 7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065" h="7620">
                  <a:moveTo>
                    <a:pt x="0" y="0"/>
                  </a:moveTo>
                  <a:lnTo>
                    <a:pt x="0" y="7620"/>
                  </a:lnTo>
                  <a:lnTo>
                    <a:pt x="139065" y="762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6439CA55-63A2-40E5-BEA1-E24576E18CFF}"/>
                </a:ext>
              </a:extLst>
            </p:cNvPr>
            <p:cNvSpPr/>
            <p:nvPr/>
          </p:nvSpPr>
          <p:spPr>
            <a:xfrm>
              <a:off x="3883128" y="5338050"/>
              <a:ext cx="139065" cy="8572"/>
            </a:xfrm>
            <a:custGeom>
              <a:avLst/>
              <a:gdLst>
                <a:gd name="connsiteX0" fmla="*/ 0 w 139065"/>
                <a:gd name="connsiteY0" fmla="*/ 8572 h 8572"/>
                <a:gd name="connsiteX1" fmla="*/ 0 w 139065"/>
                <a:gd name="connsiteY1" fmla="*/ 0 h 8572"/>
                <a:gd name="connsiteX2" fmla="*/ 139065 w 139065"/>
                <a:gd name="connsiteY2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065" h="8572">
                  <a:moveTo>
                    <a:pt x="0" y="8572"/>
                  </a:moveTo>
                  <a:lnTo>
                    <a:pt x="0" y="0"/>
                  </a:lnTo>
                  <a:lnTo>
                    <a:pt x="13906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7326F7D3-BA7A-4C87-8120-635E872797AD}"/>
                </a:ext>
              </a:extLst>
            </p:cNvPr>
            <p:cNvSpPr/>
            <p:nvPr/>
          </p:nvSpPr>
          <p:spPr>
            <a:xfrm>
              <a:off x="3452598" y="5611417"/>
              <a:ext cx="100012" cy="100964"/>
            </a:xfrm>
            <a:custGeom>
              <a:avLst/>
              <a:gdLst>
                <a:gd name="connsiteX0" fmla="*/ 100013 w 100012"/>
                <a:gd name="connsiteY0" fmla="*/ 69532 h 100964"/>
                <a:gd name="connsiteX1" fmla="*/ 67627 w 100012"/>
                <a:gd name="connsiteY1" fmla="*/ 100965 h 100964"/>
                <a:gd name="connsiteX2" fmla="*/ 0 w 100012"/>
                <a:gd name="connsiteY2" fmla="*/ 32385 h 100964"/>
                <a:gd name="connsiteX3" fmla="*/ 32385 w 100012"/>
                <a:gd name="connsiteY3" fmla="*/ 0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12" h="100964">
                  <a:moveTo>
                    <a:pt x="100013" y="69532"/>
                  </a:moveTo>
                  <a:lnTo>
                    <a:pt x="67627" y="100965"/>
                  </a:lnTo>
                  <a:lnTo>
                    <a:pt x="0" y="32385"/>
                  </a:lnTo>
                  <a:lnTo>
                    <a:pt x="3238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2DBCBF42-1769-4E14-822C-32BA2A06D0D7}"/>
                </a:ext>
              </a:extLst>
            </p:cNvPr>
            <p:cNvSpPr/>
            <p:nvPr/>
          </p:nvSpPr>
          <p:spPr>
            <a:xfrm>
              <a:off x="3452598" y="5162789"/>
              <a:ext cx="100012" cy="100965"/>
            </a:xfrm>
            <a:custGeom>
              <a:avLst/>
              <a:gdLst>
                <a:gd name="connsiteX0" fmla="*/ 100013 w 100012"/>
                <a:gd name="connsiteY0" fmla="*/ 31432 h 100965"/>
                <a:gd name="connsiteX1" fmla="*/ 67627 w 100012"/>
                <a:gd name="connsiteY1" fmla="*/ 0 h 100965"/>
                <a:gd name="connsiteX2" fmla="*/ 0 w 100012"/>
                <a:gd name="connsiteY2" fmla="*/ 67628 h 100965"/>
                <a:gd name="connsiteX3" fmla="*/ 32385 w 100012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12" h="100965">
                  <a:moveTo>
                    <a:pt x="100013" y="31432"/>
                  </a:moveTo>
                  <a:lnTo>
                    <a:pt x="67627" y="0"/>
                  </a:lnTo>
                  <a:lnTo>
                    <a:pt x="0" y="67628"/>
                  </a:lnTo>
                  <a:lnTo>
                    <a:pt x="32385" y="10096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A412CC7-0B0F-4A27-B8A2-2B0F210BF15F}"/>
                </a:ext>
              </a:extLst>
            </p:cNvPr>
            <p:cNvSpPr/>
            <p:nvPr/>
          </p:nvSpPr>
          <p:spPr>
            <a:xfrm>
              <a:off x="3917418" y="5611417"/>
              <a:ext cx="100012" cy="100964"/>
            </a:xfrm>
            <a:custGeom>
              <a:avLst/>
              <a:gdLst>
                <a:gd name="connsiteX0" fmla="*/ 0 w 100012"/>
                <a:gd name="connsiteY0" fmla="*/ 69532 h 100964"/>
                <a:gd name="connsiteX1" fmla="*/ 31432 w 100012"/>
                <a:gd name="connsiteY1" fmla="*/ 100965 h 100964"/>
                <a:gd name="connsiteX2" fmla="*/ 100013 w 100012"/>
                <a:gd name="connsiteY2" fmla="*/ 32385 h 100964"/>
                <a:gd name="connsiteX3" fmla="*/ 66675 w 100012"/>
                <a:gd name="connsiteY3" fmla="*/ 0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12" h="100964">
                  <a:moveTo>
                    <a:pt x="0" y="69532"/>
                  </a:moveTo>
                  <a:lnTo>
                    <a:pt x="31432" y="100965"/>
                  </a:lnTo>
                  <a:lnTo>
                    <a:pt x="100013" y="32385"/>
                  </a:lnTo>
                  <a:lnTo>
                    <a:pt x="6667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E37E5CCC-ACF9-4B79-8470-1FE957947316}"/>
                </a:ext>
              </a:extLst>
            </p:cNvPr>
            <p:cNvSpPr/>
            <p:nvPr/>
          </p:nvSpPr>
          <p:spPr>
            <a:xfrm>
              <a:off x="3917418" y="5162789"/>
              <a:ext cx="100012" cy="100965"/>
            </a:xfrm>
            <a:custGeom>
              <a:avLst/>
              <a:gdLst>
                <a:gd name="connsiteX0" fmla="*/ 0 w 100012"/>
                <a:gd name="connsiteY0" fmla="*/ 31432 h 100965"/>
                <a:gd name="connsiteX1" fmla="*/ 31432 w 100012"/>
                <a:gd name="connsiteY1" fmla="*/ 0 h 100965"/>
                <a:gd name="connsiteX2" fmla="*/ 100013 w 100012"/>
                <a:gd name="connsiteY2" fmla="*/ 67628 h 100965"/>
                <a:gd name="connsiteX3" fmla="*/ 66675 w 100012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012" h="100965">
                  <a:moveTo>
                    <a:pt x="0" y="31432"/>
                  </a:moveTo>
                  <a:lnTo>
                    <a:pt x="31432" y="0"/>
                  </a:lnTo>
                  <a:lnTo>
                    <a:pt x="100013" y="67628"/>
                  </a:lnTo>
                  <a:lnTo>
                    <a:pt x="66675" y="10096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EB969989-1722-4265-9B19-FA7EE791C0EE}"/>
                </a:ext>
              </a:extLst>
            </p:cNvPr>
            <p:cNvSpPr/>
            <p:nvPr/>
          </p:nvSpPr>
          <p:spPr>
            <a:xfrm>
              <a:off x="3651671" y="5379959"/>
              <a:ext cx="76200" cy="113347"/>
            </a:xfrm>
            <a:custGeom>
              <a:avLst/>
              <a:gdLst>
                <a:gd name="connsiteX0" fmla="*/ 952 w 76200"/>
                <a:gd name="connsiteY0" fmla="*/ 37148 h 113347"/>
                <a:gd name="connsiteX1" fmla="*/ 39052 w 76200"/>
                <a:gd name="connsiteY1" fmla="*/ 0 h 113347"/>
                <a:gd name="connsiteX2" fmla="*/ 76200 w 76200"/>
                <a:gd name="connsiteY2" fmla="*/ 38100 h 113347"/>
                <a:gd name="connsiteX3" fmla="*/ 38100 w 76200"/>
                <a:gd name="connsiteY3" fmla="*/ 75248 h 113347"/>
                <a:gd name="connsiteX4" fmla="*/ 0 w 76200"/>
                <a:gd name="connsiteY4" fmla="*/ 112395 h 113347"/>
                <a:gd name="connsiteX5" fmla="*/ 75247 w 76200"/>
                <a:gd name="connsiteY5" fmla="*/ 113348 h 113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" h="113347">
                  <a:moveTo>
                    <a:pt x="952" y="37148"/>
                  </a:moveTo>
                  <a:cubicBezTo>
                    <a:pt x="952" y="16193"/>
                    <a:pt x="18097" y="0"/>
                    <a:pt x="39052" y="0"/>
                  </a:cubicBezTo>
                  <a:cubicBezTo>
                    <a:pt x="60007" y="0"/>
                    <a:pt x="76200" y="17145"/>
                    <a:pt x="76200" y="38100"/>
                  </a:cubicBezTo>
                  <a:cubicBezTo>
                    <a:pt x="76200" y="59055"/>
                    <a:pt x="59055" y="75248"/>
                    <a:pt x="38100" y="75248"/>
                  </a:cubicBezTo>
                  <a:cubicBezTo>
                    <a:pt x="38100" y="75248"/>
                    <a:pt x="952" y="78105"/>
                    <a:pt x="0" y="112395"/>
                  </a:cubicBezTo>
                  <a:lnTo>
                    <a:pt x="75247" y="11334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B128ABFB-9226-4EC9-A5BD-2295946B2924}"/>
                </a:ext>
              </a:extLst>
            </p:cNvPr>
            <p:cNvSpPr/>
            <p:nvPr/>
          </p:nvSpPr>
          <p:spPr>
            <a:xfrm>
              <a:off x="3759303" y="5380912"/>
              <a:ext cx="57149" cy="61912"/>
            </a:xfrm>
            <a:custGeom>
              <a:avLst/>
              <a:gdLst>
                <a:gd name="connsiteX0" fmla="*/ 0 w 57149"/>
                <a:gd name="connsiteY0" fmla="*/ 0 h 61912"/>
                <a:gd name="connsiteX1" fmla="*/ 0 w 57149"/>
                <a:gd name="connsiteY1" fmla="*/ 60960 h 61912"/>
                <a:gd name="connsiteX2" fmla="*/ 57150 w 57149"/>
                <a:gd name="connsiteY2" fmla="*/ 61913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49" h="61912">
                  <a:moveTo>
                    <a:pt x="0" y="0"/>
                  </a:moveTo>
                  <a:lnTo>
                    <a:pt x="0" y="60960"/>
                  </a:lnTo>
                  <a:lnTo>
                    <a:pt x="57150" y="6191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6141008F-28F3-4CCC-8029-F62D49BA9696}"/>
                </a:ext>
              </a:extLst>
            </p:cNvPr>
            <p:cNvSpPr/>
            <p:nvPr/>
          </p:nvSpPr>
          <p:spPr>
            <a:xfrm>
              <a:off x="3816453" y="5381865"/>
              <a:ext cx="952" cy="112394"/>
            </a:xfrm>
            <a:custGeom>
              <a:avLst/>
              <a:gdLst>
                <a:gd name="connsiteX0" fmla="*/ 953 w 952"/>
                <a:gd name="connsiteY0" fmla="*/ 0 h 112394"/>
                <a:gd name="connsiteX1" fmla="*/ 0 w 952"/>
                <a:gd name="connsiteY1" fmla="*/ 112395 h 11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" h="112394">
                  <a:moveTo>
                    <a:pt x="953" y="0"/>
                  </a:moveTo>
                  <a:lnTo>
                    <a:pt x="0" y="11239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6" name="Graphic 93">
            <a:extLst>
              <a:ext uri="{FF2B5EF4-FFF2-40B4-BE49-F238E27FC236}">
                <a16:creationId xmlns:a16="http://schemas.microsoft.com/office/drawing/2014/main" id="{104D712A-3670-499E-98E3-5973D1D0936C}"/>
              </a:ext>
            </a:extLst>
          </p:cNvPr>
          <p:cNvGrpSpPr/>
          <p:nvPr/>
        </p:nvGrpSpPr>
        <p:grpSpPr>
          <a:xfrm>
            <a:off x="5613244" y="5152312"/>
            <a:ext cx="563880" cy="563880"/>
            <a:chOff x="5613244" y="5152312"/>
            <a:chExt cx="563880" cy="563880"/>
          </a:xfrm>
          <a:noFill/>
        </p:grpSpPr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9390B8C-18EA-46C1-AEE3-C210A46BA80C}"/>
                </a:ext>
              </a:extLst>
            </p:cNvPr>
            <p:cNvSpPr/>
            <p:nvPr/>
          </p:nvSpPr>
          <p:spPr>
            <a:xfrm>
              <a:off x="5849464" y="5357100"/>
              <a:ext cx="90487" cy="281940"/>
            </a:xfrm>
            <a:custGeom>
              <a:avLst/>
              <a:gdLst>
                <a:gd name="connsiteX0" fmla="*/ 0 w 90487"/>
                <a:gd name="connsiteY0" fmla="*/ 0 h 281940"/>
                <a:gd name="connsiteX1" fmla="*/ 90488 w 90487"/>
                <a:gd name="connsiteY1" fmla="*/ 0 h 281940"/>
                <a:gd name="connsiteX2" fmla="*/ 90488 w 90487"/>
                <a:gd name="connsiteY2" fmla="*/ 281940 h 281940"/>
                <a:gd name="connsiteX3" fmla="*/ 0 w 90487"/>
                <a:gd name="connsiteY3" fmla="*/ 281940 h 28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487" h="281940">
                  <a:moveTo>
                    <a:pt x="0" y="0"/>
                  </a:moveTo>
                  <a:lnTo>
                    <a:pt x="90488" y="0"/>
                  </a:lnTo>
                  <a:lnTo>
                    <a:pt x="90488" y="281940"/>
                  </a:lnTo>
                  <a:lnTo>
                    <a:pt x="0" y="2819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B0BD8AAA-32BC-40BA-A79A-62F5E9C03A5D}"/>
                </a:ext>
              </a:extLst>
            </p:cNvPr>
            <p:cNvSpPr/>
            <p:nvPr/>
          </p:nvSpPr>
          <p:spPr>
            <a:xfrm>
              <a:off x="5849464" y="5227560"/>
              <a:ext cx="91439" cy="91439"/>
            </a:xfrm>
            <a:custGeom>
              <a:avLst/>
              <a:gdLst>
                <a:gd name="connsiteX0" fmla="*/ 91440 w 91439"/>
                <a:gd name="connsiteY0" fmla="*/ 45720 h 91439"/>
                <a:gd name="connsiteX1" fmla="*/ 45720 w 91439"/>
                <a:gd name="connsiteY1" fmla="*/ 91440 h 91439"/>
                <a:gd name="connsiteX2" fmla="*/ 0 w 91439"/>
                <a:gd name="connsiteY2" fmla="*/ 45720 h 91439"/>
                <a:gd name="connsiteX3" fmla="*/ 45720 w 91439"/>
                <a:gd name="connsiteY3" fmla="*/ 0 h 91439"/>
                <a:gd name="connsiteX4" fmla="*/ 91440 w 91439"/>
                <a:gd name="connsiteY4" fmla="*/ 45720 h 91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39" h="91439">
                  <a:moveTo>
                    <a:pt x="91440" y="45720"/>
                  </a:moveTo>
                  <a:cubicBezTo>
                    <a:pt x="91440" y="70970"/>
                    <a:pt x="70970" y="91440"/>
                    <a:pt x="45720" y="91440"/>
                  </a:cubicBezTo>
                  <a:cubicBezTo>
                    <a:pt x="20470" y="91440"/>
                    <a:pt x="0" y="70970"/>
                    <a:pt x="0" y="45720"/>
                  </a:cubicBezTo>
                  <a:cubicBezTo>
                    <a:pt x="0" y="20470"/>
                    <a:pt x="20470" y="0"/>
                    <a:pt x="45720" y="0"/>
                  </a:cubicBezTo>
                  <a:cubicBezTo>
                    <a:pt x="70970" y="0"/>
                    <a:pt x="91440" y="20470"/>
                    <a:pt x="91440" y="4572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16F94B4B-D64E-4254-9A56-9B42BC647CA4}"/>
                </a:ext>
              </a:extLst>
            </p:cNvPr>
            <p:cNvSpPr/>
            <p:nvPr/>
          </p:nvSpPr>
          <p:spPr>
            <a:xfrm>
              <a:off x="5613244" y="5152312"/>
              <a:ext cx="563880" cy="563880"/>
            </a:xfrm>
            <a:custGeom>
              <a:avLst/>
              <a:gdLst>
                <a:gd name="connsiteX0" fmla="*/ 563880 w 563880"/>
                <a:gd name="connsiteY0" fmla="*/ 281940 h 563880"/>
                <a:gd name="connsiteX1" fmla="*/ 281940 w 563880"/>
                <a:gd name="connsiteY1" fmla="*/ 563880 h 563880"/>
                <a:gd name="connsiteX2" fmla="*/ 0 w 563880"/>
                <a:gd name="connsiteY2" fmla="*/ 281940 h 563880"/>
                <a:gd name="connsiteX3" fmla="*/ 281940 w 563880"/>
                <a:gd name="connsiteY3" fmla="*/ 0 h 563880"/>
                <a:gd name="connsiteX4" fmla="*/ 563880 w 563880"/>
                <a:gd name="connsiteY4" fmla="*/ 28194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880" h="563880">
                  <a:moveTo>
                    <a:pt x="563880" y="281940"/>
                  </a:moveTo>
                  <a:cubicBezTo>
                    <a:pt x="563880" y="437651"/>
                    <a:pt x="437651" y="563880"/>
                    <a:pt x="281940" y="563880"/>
                  </a:cubicBezTo>
                  <a:cubicBezTo>
                    <a:pt x="126229" y="563880"/>
                    <a:pt x="0" y="437651"/>
                    <a:pt x="0" y="281940"/>
                  </a:cubicBezTo>
                  <a:cubicBezTo>
                    <a:pt x="0" y="126229"/>
                    <a:pt x="126229" y="0"/>
                    <a:pt x="281940" y="0"/>
                  </a:cubicBezTo>
                  <a:cubicBezTo>
                    <a:pt x="437651" y="0"/>
                    <a:pt x="563880" y="126229"/>
                    <a:pt x="563880" y="28194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2" name="Graphic 95">
            <a:extLst>
              <a:ext uri="{FF2B5EF4-FFF2-40B4-BE49-F238E27FC236}">
                <a16:creationId xmlns:a16="http://schemas.microsoft.com/office/drawing/2014/main" id="{A37FE83E-DEE9-446B-9152-CA344D29A905}"/>
              </a:ext>
            </a:extLst>
          </p:cNvPr>
          <p:cNvGrpSpPr/>
          <p:nvPr/>
        </p:nvGrpSpPr>
        <p:grpSpPr>
          <a:xfrm>
            <a:off x="7776747" y="5152312"/>
            <a:ext cx="563880" cy="563880"/>
            <a:chOff x="7776747" y="5152312"/>
            <a:chExt cx="563880" cy="563880"/>
          </a:xfrm>
          <a:noFill/>
        </p:grpSpPr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5C69541F-1D36-4723-BD98-410CA2FC011C}"/>
                </a:ext>
              </a:extLst>
            </p:cNvPr>
            <p:cNvSpPr/>
            <p:nvPr/>
          </p:nvSpPr>
          <p:spPr>
            <a:xfrm>
              <a:off x="7776747" y="5152312"/>
              <a:ext cx="563880" cy="563880"/>
            </a:xfrm>
            <a:custGeom>
              <a:avLst/>
              <a:gdLst>
                <a:gd name="connsiteX0" fmla="*/ 563880 w 563880"/>
                <a:gd name="connsiteY0" fmla="*/ 281940 h 563880"/>
                <a:gd name="connsiteX1" fmla="*/ 281940 w 563880"/>
                <a:gd name="connsiteY1" fmla="*/ 563880 h 563880"/>
                <a:gd name="connsiteX2" fmla="*/ 0 w 563880"/>
                <a:gd name="connsiteY2" fmla="*/ 281940 h 563880"/>
                <a:gd name="connsiteX3" fmla="*/ 281940 w 563880"/>
                <a:gd name="connsiteY3" fmla="*/ 0 h 563880"/>
                <a:gd name="connsiteX4" fmla="*/ 563880 w 563880"/>
                <a:gd name="connsiteY4" fmla="*/ 28194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880" h="563880">
                  <a:moveTo>
                    <a:pt x="563880" y="281940"/>
                  </a:moveTo>
                  <a:cubicBezTo>
                    <a:pt x="563880" y="437651"/>
                    <a:pt x="437651" y="563880"/>
                    <a:pt x="281940" y="563880"/>
                  </a:cubicBezTo>
                  <a:cubicBezTo>
                    <a:pt x="126229" y="563880"/>
                    <a:pt x="0" y="437651"/>
                    <a:pt x="0" y="281940"/>
                  </a:cubicBezTo>
                  <a:cubicBezTo>
                    <a:pt x="0" y="126229"/>
                    <a:pt x="126229" y="0"/>
                    <a:pt x="281940" y="0"/>
                  </a:cubicBezTo>
                  <a:cubicBezTo>
                    <a:pt x="437651" y="0"/>
                    <a:pt x="563880" y="126229"/>
                    <a:pt x="563880" y="28194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B69610DC-060A-42FB-8D24-66B600219587}"/>
                </a:ext>
              </a:extLst>
            </p:cNvPr>
            <p:cNvSpPr/>
            <p:nvPr/>
          </p:nvSpPr>
          <p:spPr>
            <a:xfrm>
              <a:off x="7931052" y="5234227"/>
              <a:ext cx="262889" cy="381000"/>
            </a:xfrm>
            <a:custGeom>
              <a:avLst/>
              <a:gdLst>
                <a:gd name="connsiteX0" fmla="*/ 262890 w 262889"/>
                <a:gd name="connsiteY0" fmla="*/ 95250 h 381000"/>
                <a:gd name="connsiteX1" fmla="*/ 144780 w 262889"/>
                <a:gd name="connsiteY1" fmla="*/ 276225 h 381000"/>
                <a:gd name="connsiteX2" fmla="*/ 148590 w 262889"/>
                <a:gd name="connsiteY2" fmla="*/ 297180 h 381000"/>
                <a:gd name="connsiteX3" fmla="*/ 89535 w 262889"/>
                <a:gd name="connsiteY3" fmla="*/ 297180 h 381000"/>
                <a:gd name="connsiteX4" fmla="*/ 85725 w 262889"/>
                <a:gd name="connsiteY4" fmla="*/ 275272 h 381000"/>
                <a:gd name="connsiteX5" fmla="*/ 197167 w 262889"/>
                <a:gd name="connsiteY5" fmla="*/ 93345 h 381000"/>
                <a:gd name="connsiteX6" fmla="*/ 129540 w 262889"/>
                <a:gd name="connsiteY6" fmla="*/ 38100 h 381000"/>
                <a:gd name="connsiteX7" fmla="*/ 61913 w 262889"/>
                <a:gd name="connsiteY7" fmla="*/ 93345 h 381000"/>
                <a:gd name="connsiteX8" fmla="*/ 61913 w 262889"/>
                <a:gd name="connsiteY8" fmla="*/ 126682 h 381000"/>
                <a:gd name="connsiteX9" fmla="*/ 0 w 262889"/>
                <a:gd name="connsiteY9" fmla="*/ 126682 h 381000"/>
                <a:gd name="connsiteX10" fmla="*/ 0 w 262889"/>
                <a:gd name="connsiteY10" fmla="*/ 96203 h 381000"/>
                <a:gd name="connsiteX11" fmla="*/ 131445 w 262889"/>
                <a:gd name="connsiteY11" fmla="*/ 0 h 381000"/>
                <a:gd name="connsiteX12" fmla="*/ 262890 w 262889"/>
                <a:gd name="connsiteY12" fmla="*/ 95250 h 381000"/>
                <a:gd name="connsiteX13" fmla="*/ 149542 w 262889"/>
                <a:gd name="connsiteY13" fmla="*/ 328613 h 381000"/>
                <a:gd name="connsiteX14" fmla="*/ 149542 w 262889"/>
                <a:gd name="connsiteY14" fmla="*/ 381000 h 381000"/>
                <a:gd name="connsiteX15" fmla="*/ 86677 w 262889"/>
                <a:gd name="connsiteY15" fmla="*/ 381000 h 381000"/>
                <a:gd name="connsiteX16" fmla="*/ 86677 w 262889"/>
                <a:gd name="connsiteY16" fmla="*/ 328613 h 381000"/>
                <a:gd name="connsiteX17" fmla="*/ 149542 w 262889"/>
                <a:gd name="connsiteY17" fmla="*/ 328613 h 38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2889" h="381000">
                  <a:moveTo>
                    <a:pt x="262890" y="95250"/>
                  </a:moveTo>
                  <a:cubicBezTo>
                    <a:pt x="262890" y="186690"/>
                    <a:pt x="144780" y="203835"/>
                    <a:pt x="144780" y="276225"/>
                  </a:cubicBezTo>
                  <a:cubicBezTo>
                    <a:pt x="144780" y="282893"/>
                    <a:pt x="146685" y="290513"/>
                    <a:pt x="148590" y="297180"/>
                  </a:cubicBezTo>
                  <a:lnTo>
                    <a:pt x="89535" y="297180"/>
                  </a:lnTo>
                  <a:cubicBezTo>
                    <a:pt x="86677" y="290513"/>
                    <a:pt x="85725" y="282893"/>
                    <a:pt x="85725" y="275272"/>
                  </a:cubicBezTo>
                  <a:cubicBezTo>
                    <a:pt x="85725" y="193358"/>
                    <a:pt x="197167" y="180023"/>
                    <a:pt x="197167" y="93345"/>
                  </a:cubicBezTo>
                  <a:cubicBezTo>
                    <a:pt x="197167" y="59055"/>
                    <a:pt x="177165" y="38100"/>
                    <a:pt x="129540" y="38100"/>
                  </a:cubicBezTo>
                  <a:cubicBezTo>
                    <a:pt x="81915" y="38100"/>
                    <a:pt x="61913" y="60007"/>
                    <a:pt x="61913" y="93345"/>
                  </a:cubicBezTo>
                  <a:lnTo>
                    <a:pt x="61913" y="126682"/>
                  </a:lnTo>
                  <a:lnTo>
                    <a:pt x="0" y="126682"/>
                  </a:lnTo>
                  <a:lnTo>
                    <a:pt x="0" y="96203"/>
                  </a:lnTo>
                  <a:cubicBezTo>
                    <a:pt x="0" y="39053"/>
                    <a:pt x="40957" y="0"/>
                    <a:pt x="131445" y="0"/>
                  </a:cubicBezTo>
                  <a:cubicBezTo>
                    <a:pt x="221932" y="0"/>
                    <a:pt x="262890" y="37148"/>
                    <a:pt x="262890" y="95250"/>
                  </a:cubicBezTo>
                  <a:close/>
                  <a:moveTo>
                    <a:pt x="149542" y="328613"/>
                  </a:moveTo>
                  <a:lnTo>
                    <a:pt x="149542" y="381000"/>
                  </a:lnTo>
                  <a:lnTo>
                    <a:pt x="86677" y="381000"/>
                  </a:lnTo>
                  <a:lnTo>
                    <a:pt x="86677" y="328613"/>
                  </a:lnTo>
                  <a:lnTo>
                    <a:pt x="149542" y="32861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14295447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1BC0D7C-06F7-41C0-9F7B-3A3277C34C88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E10881E2-8626-45D9-AC7C-D02788A1B522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C36F65AD-4C38-42E7-B365-BF6CDE97F4F6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760B87A4-2E76-40FF-9B9F-5F9A413633E1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2799682A-05E8-4425-84B2-78AF9BD705A4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A0FC9E16-3AD9-4FF3-A758-1B57F615E507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8" name="Freeform: Shape 137">
            <a:extLst>
              <a:ext uri="{FF2B5EF4-FFF2-40B4-BE49-F238E27FC236}">
                <a16:creationId xmlns:a16="http://schemas.microsoft.com/office/drawing/2014/main" id="{BC6437BA-24EC-41A7-9246-DD486868D834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7" name="Freeform: Shape 156">
            <a:extLst>
              <a:ext uri="{FF2B5EF4-FFF2-40B4-BE49-F238E27FC236}">
                <a16:creationId xmlns:a16="http://schemas.microsoft.com/office/drawing/2014/main" id="{7DF1C5AD-A014-4ACA-A834-D16857E55B02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77" name="Freeform: Shape 176">
            <a:extLst>
              <a:ext uri="{FF2B5EF4-FFF2-40B4-BE49-F238E27FC236}">
                <a16:creationId xmlns:a16="http://schemas.microsoft.com/office/drawing/2014/main" id="{C09F48E3-F91B-4BDB-B63B-8A98BE474054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96" name="Freeform: Shape 195">
            <a:extLst>
              <a:ext uri="{FF2B5EF4-FFF2-40B4-BE49-F238E27FC236}">
                <a16:creationId xmlns:a16="http://schemas.microsoft.com/office/drawing/2014/main" id="{0E16B832-FF62-439E-A582-F56F0AFCBB7E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01" name="Freeform: Shape 200">
            <a:extLst>
              <a:ext uri="{FF2B5EF4-FFF2-40B4-BE49-F238E27FC236}">
                <a16:creationId xmlns:a16="http://schemas.microsoft.com/office/drawing/2014/main" id="{E53F5F7B-238B-4CB8-AD13-20E044BFC135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11" name="Freeform: Shape 210">
            <a:extLst>
              <a:ext uri="{FF2B5EF4-FFF2-40B4-BE49-F238E27FC236}">
                <a16:creationId xmlns:a16="http://schemas.microsoft.com/office/drawing/2014/main" id="{A40661B5-F9C1-4D2F-A302-951796592C09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30" name="Freeform: Shape 229">
            <a:extLst>
              <a:ext uri="{FF2B5EF4-FFF2-40B4-BE49-F238E27FC236}">
                <a16:creationId xmlns:a16="http://schemas.microsoft.com/office/drawing/2014/main" id="{65127EB3-E7A7-443C-844E-327825E12D35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36" name="Freeform: Shape 235">
            <a:extLst>
              <a:ext uri="{FF2B5EF4-FFF2-40B4-BE49-F238E27FC236}">
                <a16:creationId xmlns:a16="http://schemas.microsoft.com/office/drawing/2014/main" id="{3D0069E1-0675-4341-9B05-0E9B6B255E05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47" name="Freeform: Shape 246">
            <a:extLst>
              <a:ext uri="{FF2B5EF4-FFF2-40B4-BE49-F238E27FC236}">
                <a16:creationId xmlns:a16="http://schemas.microsoft.com/office/drawing/2014/main" id="{223E5660-2981-45AF-BF28-863C11614558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Team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AE61B5A-F316-4E12-9422-5BA96FCFE50E}"/>
              </a:ext>
            </a:extLst>
          </p:cNvPr>
          <p:cNvGrpSpPr/>
          <p:nvPr/>
        </p:nvGrpSpPr>
        <p:grpSpPr>
          <a:xfrm>
            <a:off x="1070789" y="4308283"/>
            <a:ext cx="9743855" cy="318924"/>
            <a:chOff x="1070789" y="4308283"/>
            <a:chExt cx="9743855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42A910C-F001-43B2-BB33-57CC4D8E1248}"/>
                </a:ext>
              </a:extLst>
            </p:cNvPr>
            <p:cNvSpPr txBox="1"/>
            <p:nvPr/>
          </p:nvSpPr>
          <p:spPr>
            <a:xfrm>
              <a:off x="1070789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TEAM SUBTRACT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EAEF667-9AD6-44C7-A775-98D43A67B731}"/>
                </a:ext>
              </a:extLst>
            </p:cNvPr>
            <p:cNvSpPr txBox="1"/>
            <p:nvPr/>
          </p:nvSpPr>
          <p:spPr>
            <a:xfrm>
              <a:off x="3234292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TEAM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ADD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F5FEAF5-F97D-4806-9B68-5389A06F4A66}"/>
                </a:ext>
              </a:extLst>
            </p:cNvPr>
            <p:cNvSpPr txBox="1"/>
            <p:nvPr/>
          </p:nvSpPr>
          <p:spPr>
            <a:xfrm>
              <a:off x="5397795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TEAM CHECKMARK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7387344-9887-4252-B5BF-152BF62FA6B8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TEAM M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EMBER SINGLE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56592D4-B572-4C67-A8FF-0E0BA46A7E05}"/>
                </a:ext>
              </a:extLst>
            </p:cNvPr>
            <p:cNvSpPr txBox="1"/>
            <p:nvPr/>
          </p:nvSpPr>
          <p:spPr>
            <a:xfrm>
              <a:off x="9643070" y="4308283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TEAM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MEMBER PORTRAIT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20FDABD-E38F-4878-93DD-EE1D9E47FF98}"/>
              </a:ext>
            </a:extLst>
          </p:cNvPr>
          <p:cNvGrpSpPr/>
          <p:nvPr/>
        </p:nvGrpSpPr>
        <p:grpSpPr>
          <a:xfrm>
            <a:off x="1070789" y="6004974"/>
            <a:ext cx="9662124" cy="345834"/>
            <a:chOff x="1070789" y="6004974"/>
            <a:chExt cx="9662124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171772B-A11A-4D01-89CE-3CC80068625D}"/>
                </a:ext>
              </a:extLst>
            </p:cNvPr>
            <p:cNvSpPr txBox="1"/>
            <p:nvPr/>
          </p:nvSpPr>
          <p:spPr>
            <a:xfrm>
              <a:off x="1070789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TEAM STANDING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921C5F3-2CE9-4FEF-B64D-0504A21B2B26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TEAM MEMBERS CHAT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EC02679-1E30-49A3-8D62-DCD76DECE6C6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TEAM MEMBERS ONE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189B914-4646-4695-9F48-7A805E2857C1}"/>
                </a:ext>
              </a:extLst>
            </p:cNvPr>
            <p:cNvSpPr txBox="1"/>
            <p:nvPr/>
          </p:nvSpPr>
          <p:spPr>
            <a:xfrm>
              <a:off x="7479567" y="6031884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TEAM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MEMBERS PEOPLE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75C0A01-68DC-4A4A-9897-C921ADFD33D6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TEAM MEMBERS THREE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E2233EF-7CB8-4DCD-9C32-E597F3A898DE}"/>
              </a:ext>
            </a:extLst>
          </p:cNvPr>
          <p:cNvGrpSpPr/>
          <p:nvPr/>
        </p:nvGrpSpPr>
        <p:grpSpPr>
          <a:xfrm>
            <a:off x="1070789" y="2562167"/>
            <a:ext cx="9743855" cy="318924"/>
            <a:chOff x="1070789" y="2562167"/>
            <a:chExt cx="9743855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1FD34A1-1B4B-4EF5-8EBD-20434C1FD493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TEAM MEMBERS TWO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AFC8A19-DE60-42EC-9AB9-7827E9957C44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TEAM MULTIPLY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ABA0381-5444-49AE-87EA-F2120A195EB6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TEAM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PERSON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CB73B18-137E-423B-A1B4-4B970CA1EA33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TEAM PORTRAIT THREE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A682029-BE6D-47CC-AF84-3B1026626662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TEAM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PORTRAIT TWO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54F4A0F3-8749-47EC-8D21-3343B1AC2681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" name="Graphic 39">
            <a:extLst>
              <a:ext uri="{FF2B5EF4-FFF2-40B4-BE49-F238E27FC236}">
                <a16:creationId xmlns:a16="http://schemas.microsoft.com/office/drawing/2014/main" id="{45431BFC-5F50-4514-9BBE-D540BD67F38F}"/>
              </a:ext>
            </a:extLst>
          </p:cNvPr>
          <p:cNvGrpSpPr/>
          <p:nvPr/>
        </p:nvGrpSpPr>
        <p:grpSpPr>
          <a:xfrm>
            <a:off x="1391013" y="1667404"/>
            <a:ext cx="366712" cy="602932"/>
            <a:chOff x="1391013" y="1667404"/>
            <a:chExt cx="366712" cy="602932"/>
          </a:xfrm>
          <a:noFill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583BD20-DE5B-487C-8CEA-036BF6DF0B30}"/>
                </a:ext>
              </a:extLst>
            </p:cNvPr>
            <p:cNvSpPr/>
            <p:nvPr/>
          </p:nvSpPr>
          <p:spPr>
            <a:xfrm>
              <a:off x="1435780" y="1702647"/>
              <a:ext cx="125730" cy="125730"/>
            </a:xfrm>
            <a:custGeom>
              <a:avLst/>
              <a:gdLst>
                <a:gd name="connsiteX0" fmla="*/ 125730 w 125730"/>
                <a:gd name="connsiteY0" fmla="*/ 62865 h 125730"/>
                <a:gd name="connsiteX1" fmla="*/ 62865 w 125730"/>
                <a:gd name="connsiteY1" fmla="*/ 125730 h 125730"/>
                <a:gd name="connsiteX2" fmla="*/ 0 w 125730"/>
                <a:gd name="connsiteY2" fmla="*/ 62865 h 125730"/>
                <a:gd name="connsiteX3" fmla="*/ 62865 w 125730"/>
                <a:gd name="connsiteY3" fmla="*/ 0 h 125730"/>
                <a:gd name="connsiteX4" fmla="*/ 125730 w 125730"/>
                <a:gd name="connsiteY4" fmla="*/ 62865 h 12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" h="125730">
                  <a:moveTo>
                    <a:pt x="125730" y="62865"/>
                  </a:moveTo>
                  <a:cubicBezTo>
                    <a:pt x="125730" y="97584"/>
                    <a:pt x="97584" y="125730"/>
                    <a:pt x="62865" y="125730"/>
                  </a:cubicBezTo>
                  <a:cubicBezTo>
                    <a:pt x="28146" y="125730"/>
                    <a:pt x="0" y="97584"/>
                    <a:pt x="0" y="62865"/>
                  </a:cubicBezTo>
                  <a:cubicBezTo>
                    <a:pt x="0" y="28146"/>
                    <a:pt x="28146" y="0"/>
                    <a:pt x="62865" y="0"/>
                  </a:cubicBezTo>
                  <a:cubicBezTo>
                    <a:pt x="97584" y="0"/>
                    <a:pt x="125730" y="28146"/>
                    <a:pt x="125730" y="628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105F94D8-6ABC-4EF2-A08E-C25FFDB5DC8D}"/>
                </a:ext>
              </a:extLst>
            </p:cNvPr>
            <p:cNvSpPr/>
            <p:nvPr/>
          </p:nvSpPr>
          <p:spPr>
            <a:xfrm>
              <a:off x="1518647" y="1863620"/>
              <a:ext cx="87630" cy="406717"/>
            </a:xfrm>
            <a:custGeom>
              <a:avLst/>
              <a:gdLst>
                <a:gd name="connsiteX0" fmla="*/ 51435 w 87630"/>
                <a:gd name="connsiteY0" fmla="*/ 0 h 406717"/>
                <a:gd name="connsiteX1" fmla="*/ 87630 w 87630"/>
                <a:gd name="connsiteY1" fmla="*/ 15240 h 406717"/>
                <a:gd name="connsiteX2" fmla="*/ 69533 w 87630"/>
                <a:gd name="connsiteY2" fmla="*/ 200025 h 406717"/>
                <a:gd name="connsiteX3" fmla="*/ 26670 w 87630"/>
                <a:gd name="connsiteY3" fmla="*/ 200025 h 406717"/>
                <a:gd name="connsiteX4" fmla="*/ 26670 w 87630"/>
                <a:gd name="connsiteY4" fmla="*/ 406717 h 406717"/>
                <a:gd name="connsiteX5" fmla="*/ 0 w 87630"/>
                <a:gd name="connsiteY5" fmla="*/ 406717 h 40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630" h="406717">
                  <a:moveTo>
                    <a:pt x="51435" y="0"/>
                  </a:moveTo>
                  <a:lnTo>
                    <a:pt x="87630" y="15240"/>
                  </a:lnTo>
                  <a:lnTo>
                    <a:pt x="69533" y="200025"/>
                  </a:lnTo>
                  <a:lnTo>
                    <a:pt x="26670" y="200025"/>
                  </a:lnTo>
                  <a:lnTo>
                    <a:pt x="26670" y="406717"/>
                  </a:lnTo>
                  <a:lnTo>
                    <a:pt x="0" y="40671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E8EBEC6-83F1-4CD9-AA73-61D903824653}"/>
                </a:ext>
              </a:extLst>
            </p:cNvPr>
            <p:cNvSpPr/>
            <p:nvPr/>
          </p:nvSpPr>
          <p:spPr>
            <a:xfrm>
              <a:off x="1391013" y="1863620"/>
              <a:ext cx="86677" cy="406717"/>
            </a:xfrm>
            <a:custGeom>
              <a:avLst/>
              <a:gdLst>
                <a:gd name="connsiteX0" fmla="*/ 36195 w 86677"/>
                <a:gd name="connsiteY0" fmla="*/ 0 h 406717"/>
                <a:gd name="connsiteX1" fmla="*/ 0 w 86677"/>
                <a:gd name="connsiteY1" fmla="*/ 15240 h 406717"/>
                <a:gd name="connsiteX2" fmla="*/ 18097 w 86677"/>
                <a:gd name="connsiteY2" fmla="*/ 200025 h 406717"/>
                <a:gd name="connsiteX3" fmla="*/ 60960 w 86677"/>
                <a:gd name="connsiteY3" fmla="*/ 200025 h 406717"/>
                <a:gd name="connsiteX4" fmla="*/ 60960 w 86677"/>
                <a:gd name="connsiteY4" fmla="*/ 406717 h 406717"/>
                <a:gd name="connsiteX5" fmla="*/ 86677 w 86677"/>
                <a:gd name="connsiteY5" fmla="*/ 406717 h 40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677" h="406717">
                  <a:moveTo>
                    <a:pt x="36195" y="0"/>
                  </a:moveTo>
                  <a:lnTo>
                    <a:pt x="0" y="15240"/>
                  </a:lnTo>
                  <a:lnTo>
                    <a:pt x="18097" y="200025"/>
                  </a:lnTo>
                  <a:lnTo>
                    <a:pt x="60960" y="200025"/>
                  </a:lnTo>
                  <a:lnTo>
                    <a:pt x="60960" y="406717"/>
                  </a:lnTo>
                  <a:lnTo>
                    <a:pt x="86677" y="40671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9859425-B4C6-46D4-A1C3-32AAD4B9C698}"/>
                </a:ext>
              </a:extLst>
            </p:cNvPr>
            <p:cNvSpPr/>
            <p:nvPr/>
          </p:nvSpPr>
          <p:spPr>
            <a:xfrm>
              <a:off x="1587227" y="1667404"/>
              <a:ext cx="125730" cy="125730"/>
            </a:xfrm>
            <a:custGeom>
              <a:avLst/>
              <a:gdLst>
                <a:gd name="connsiteX0" fmla="*/ 62865 w 125730"/>
                <a:gd name="connsiteY0" fmla="*/ 125730 h 125730"/>
                <a:gd name="connsiteX1" fmla="*/ 0 w 125730"/>
                <a:gd name="connsiteY1" fmla="*/ 62865 h 125730"/>
                <a:gd name="connsiteX2" fmla="*/ 62865 w 125730"/>
                <a:gd name="connsiteY2" fmla="*/ 0 h 125730"/>
                <a:gd name="connsiteX3" fmla="*/ 125730 w 125730"/>
                <a:gd name="connsiteY3" fmla="*/ 62865 h 125730"/>
                <a:gd name="connsiteX4" fmla="*/ 125730 w 125730"/>
                <a:gd name="connsiteY4" fmla="*/ 62865 h 125730"/>
                <a:gd name="connsiteX5" fmla="*/ 62865 w 125730"/>
                <a:gd name="connsiteY5" fmla="*/ 125730 h 125730"/>
                <a:gd name="connsiteX6" fmla="*/ 62865 w 125730"/>
                <a:gd name="connsiteY6" fmla="*/ 125730 h 12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730" h="125730">
                  <a:moveTo>
                    <a:pt x="62865" y="125730"/>
                  </a:moveTo>
                  <a:cubicBezTo>
                    <a:pt x="27622" y="125730"/>
                    <a:pt x="0" y="97155"/>
                    <a:pt x="0" y="62865"/>
                  </a:cubicBezTo>
                  <a:cubicBezTo>
                    <a:pt x="0" y="28575"/>
                    <a:pt x="28575" y="0"/>
                    <a:pt x="62865" y="0"/>
                  </a:cubicBezTo>
                  <a:cubicBezTo>
                    <a:pt x="97155" y="0"/>
                    <a:pt x="125730" y="28575"/>
                    <a:pt x="125730" y="62865"/>
                  </a:cubicBezTo>
                  <a:lnTo>
                    <a:pt x="125730" y="62865"/>
                  </a:lnTo>
                  <a:cubicBezTo>
                    <a:pt x="125730" y="97155"/>
                    <a:pt x="97155" y="124778"/>
                    <a:pt x="62865" y="125730"/>
                  </a:cubicBezTo>
                  <a:cubicBezTo>
                    <a:pt x="62865" y="124778"/>
                    <a:pt x="62865" y="125730"/>
                    <a:pt x="62865" y="12573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9A3FB5B-D046-4003-956C-564EBCA655B2}"/>
                </a:ext>
              </a:extLst>
            </p:cNvPr>
            <p:cNvSpPr/>
            <p:nvPr/>
          </p:nvSpPr>
          <p:spPr>
            <a:xfrm>
              <a:off x="1603420" y="2108412"/>
              <a:ext cx="25717" cy="125730"/>
            </a:xfrm>
            <a:custGeom>
              <a:avLst/>
              <a:gdLst>
                <a:gd name="connsiteX0" fmla="*/ 0 w 25717"/>
                <a:gd name="connsiteY0" fmla="*/ 0 h 125730"/>
                <a:gd name="connsiteX1" fmla="*/ 0 w 25717"/>
                <a:gd name="connsiteY1" fmla="*/ 125730 h 125730"/>
                <a:gd name="connsiteX2" fmla="*/ 25717 w 25717"/>
                <a:gd name="connsiteY2" fmla="*/ 125730 h 12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17" h="125730">
                  <a:moveTo>
                    <a:pt x="0" y="0"/>
                  </a:moveTo>
                  <a:lnTo>
                    <a:pt x="0" y="125730"/>
                  </a:lnTo>
                  <a:lnTo>
                    <a:pt x="25717" y="12573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C2691D1-5A3B-4EE0-AC1D-B68104536135}"/>
                </a:ext>
              </a:extLst>
            </p:cNvPr>
            <p:cNvSpPr/>
            <p:nvPr/>
          </p:nvSpPr>
          <p:spPr>
            <a:xfrm>
              <a:off x="1670095" y="1827424"/>
              <a:ext cx="87629" cy="406717"/>
            </a:xfrm>
            <a:custGeom>
              <a:avLst/>
              <a:gdLst>
                <a:gd name="connsiteX0" fmla="*/ 51435 w 87629"/>
                <a:gd name="connsiteY0" fmla="*/ 0 h 406717"/>
                <a:gd name="connsiteX1" fmla="*/ 87630 w 87629"/>
                <a:gd name="connsiteY1" fmla="*/ 15240 h 406717"/>
                <a:gd name="connsiteX2" fmla="*/ 69533 w 87629"/>
                <a:gd name="connsiteY2" fmla="*/ 200025 h 406717"/>
                <a:gd name="connsiteX3" fmla="*/ 26670 w 87629"/>
                <a:gd name="connsiteY3" fmla="*/ 200025 h 406717"/>
                <a:gd name="connsiteX4" fmla="*/ 26670 w 87629"/>
                <a:gd name="connsiteY4" fmla="*/ 406718 h 406717"/>
                <a:gd name="connsiteX5" fmla="*/ 0 w 87629"/>
                <a:gd name="connsiteY5" fmla="*/ 406718 h 40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629" h="406717">
                  <a:moveTo>
                    <a:pt x="51435" y="0"/>
                  </a:moveTo>
                  <a:lnTo>
                    <a:pt x="87630" y="15240"/>
                  </a:lnTo>
                  <a:lnTo>
                    <a:pt x="69533" y="200025"/>
                  </a:lnTo>
                  <a:lnTo>
                    <a:pt x="26670" y="200025"/>
                  </a:lnTo>
                  <a:lnTo>
                    <a:pt x="26670" y="406718"/>
                  </a:lnTo>
                  <a:lnTo>
                    <a:pt x="0" y="40671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" name="Graphic 47">
            <a:extLst>
              <a:ext uri="{FF2B5EF4-FFF2-40B4-BE49-F238E27FC236}">
                <a16:creationId xmlns:a16="http://schemas.microsoft.com/office/drawing/2014/main" id="{78BDA6C7-B0AC-4D7B-8FA7-F35A6DBE22FF}"/>
              </a:ext>
            </a:extLst>
          </p:cNvPr>
          <p:cNvGrpSpPr/>
          <p:nvPr/>
        </p:nvGrpSpPr>
        <p:grpSpPr>
          <a:xfrm>
            <a:off x="9921200" y="1656927"/>
            <a:ext cx="606742" cy="633412"/>
            <a:chOff x="9921200" y="1656927"/>
            <a:chExt cx="606742" cy="633412"/>
          </a:xfrm>
          <a:noFill/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9FA496B-4405-400E-AEF3-7FF6D6D346FF}"/>
                </a:ext>
              </a:extLst>
            </p:cNvPr>
            <p:cNvSpPr/>
            <p:nvPr/>
          </p:nvSpPr>
          <p:spPr>
            <a:xfrm>
              <a:off x="10014545" y="1736937"/>
              <a:ext cx="193357" cy="279082"/>
            </a:xfrm>
            <a:custGeom>
              <a:avLst/>
              <a:gdLst>
                <a:gd name="connsiteX0" fmla="*/ 193358 w 193357"/>
                <a:gd name="connsiteY0" fmla="*/ 140018 h 279082"/>
                <a:gd name="connsiteX1" fmla="*/ 193358 w 193357"/>
                <a:gd name="connsiteY1" fmla="*/ 182880 h 279082"/>
                <a:gd name="connsiteX2" fmla="*/ 97155 w 193357"/>
                <a:gd name="connsiteY2" fmla="*/ 279083 h 279082"/>
                <a:gd name="connsiteX3" fmla="*/ 97155 w 193357"/>
                <a:gd name="connsiteY3" fmla="*/ 279083 h 279082"/>
                <a:gd name="connsiteX4" fmla="*/ 0 w 193357"/>
                <a:gd name="connsiteY4" fmla="*/ 182880 h 279082"/>
                <a:gd name="connsiteX5" fmla="*/ 0 w 193357"/>
                <a:gd name="connsiteY5" fmla="*/ 96203 h 279082"/>
                <a:gd name="connsiteX6" fmla="*/ 97155 w 193357"/>
                <a:gd name="connsiteY6" fmla="*/ 0 h 279082"/>
                <a:gd name="connsiteX7" fmla="*/ 97155 w 193357"/>
                <a:gd name="connsiteY7" fmla="*/ 0 h 279082"/>
                <a:gd name="connsiteX8" fmla="*/ 193358 w 193357"/>
                <a:gd name="connsiteY8" fmla="*/ 96203 h 279082"/>
                <a:gd name="connsiteX9" fmla="*/ 193358 w 193357"/>
                <a:gd name="connsiteY9" fmla="*/ 140018 h 279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3357" h="279082">
                  <a:moveTo>
                    <a:pt x="193358" y="140018"/>
                  </a:moveTo>
                  <a:lnTo>
                    <a:pt x="193358" y="182880"/>
                  </a:lnTo>
                  <a:cubicBezTo>
                    <a:pt x="193358" y="236220"/>
                    <a:pt x="150495" y="279083"/>
                    <a:pt x="97155" y="279083"/>
                  </a:cubicBezTo>
                  <a:lnTo>
                    <a:pt x="97155" y="279083"/>
                  </a:lnTo>
                  <a:cubicBezTo>
                    <a:pt x="43815" y="279083"/>
                    <a:pt x="952" y="236220"/>
                    <a:pt x="0" y="182880"/>
                  </a:cubicBezTo>
                  <a:lnTo>
                    <a:pt x="0" y="96203"/>
                  </a:lnTo>
                  <a:cubicBezTo>
                    <a:pt x="0" y="42863"/>
                    <a:pt x="43815" y="0"/>
                    <a:pt x="97155" y="0"/>
                  </a:cubicBezTo>
                  <a:lnTo>
                    <a:pt x="97155" y="0"/>
                  </a:lnTo>
                  <a:cubicBezTo>
                    <a:pt x="150495" y="0"/>
                    <a:pt x="193358" y="42863"/>
                    <a:pt x="193358" y="96203"/>
                  </a:cubicBezTo>
                  <a:lnTo>
                    <a:pt x="193358" y="14001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12F21A-51F6-490E-A61B-9185CA931B9A}"/>
                </a:ext>
              </a:extLst>
            </p:cNvPr>
            <p:cNvSpPr/>
            <p:nvPr/>
          </p:nvSpPr>
          <p:spPr>
            <a:xfrm>
              <a:off x="9921200" y="2041737"/>
              <a:ext cx="374332" cy="248602"/>
            </a:xfrm>
            <a:custGeom>
              <a:avLst/>
              <a:gdLst>
                <a:gd name="connsiteX0" fmla="*/ 215265 w 374332"/>
                <a:gd name="connsiteY0" fmla="*/ 952 h 248602"/>
                <a:gd name="connsiteX1" fmla="*/ 242888 w 374332"/>
                <a:gd name="connsiteY1" fmla="*/ 8573 h 248602"/>
                <a:gd name="connsiteX2" fmla="*/ 288608 w 374332"/>
                <a:gd name="connsiteY2" fmla="*/ 21908 h 248602"/>
                <a:gd name="connsiteX3" fmla="*/ 346710 w 374332"/>
                <a:gd name="connsiteY3" fmla="*/ 50483 h 248602"/>
                <a:gd name="connsiteX4" fmla="*/ 374333 w 374332"/>
                <a:gd name="connsiteY4" fmla="*/ 93345 h 248602"/>
                <a:gd name="connsiteX5" fmla="*/ 374333 w 374332"/>
                <a:gd name="connsiteY5" fmla="*/ 182880 h 248602"/>
                <a:gd name="connsiteX6" fmla="*/ 308610 w 374332"/>
                <a:gd name="connsiteY6" fmla="*/ 248602 h 248602"/>
                <a:gd name="connsiteX7" fmla="*/ 65722 w 374332"/>
                <a:gd name="connsiteY7" fmla="*/ 248602 h 248602"/>
                <a:gd name="connsiteX8" fmla="*/ 0 w 374332"/>
                <a:gd name="connsiteY8" fmla="*/ 182880 h 248602"/>
                <a:gd name="connsiteX9" fmla="*/ 0 w 374332"/>
                <a:gd name="connsiteY9" fmla="*/ 93345 h 248602"/>
                <a:gd name="connsiteX10" fmla="*/ 27622 w 374332"/>
                <a:gd name="connsiteY10" fmla="*/ 50483 h 248602"/>
                <a:gd name="connsiteX11" fmla="*/ 85725 w 374332"/>
                <a:gd name="connsiteY11" fmla="*/ 21908 h 248602"/>
                <a:gd name="connsiteX12" fmla="*/ 131445 w 374332"/>
                <a:gd name="connsiteY12" fmla="*/ 8573 h 248602"/>
                <a:gd name="connsiteX13" fmla="*/ 160972 w 374332"/>
                <a:gd name="connsiteY13" fmla="*/ 0 h 24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74332" h="248602">
                  <a:moveTo>
                    <a:pt x="215265" y="952"/>
                  </a:moveTo>
                  <a:lnTo>
                    <a:pt x="242888" y="8573"/>
                  </a:lnTo>
                  <a:lnTo>
                    <a:pt x="288608" y="21908"/>
                  </a:lnTo>
                  <a:cubicBezTo>
                    <a:pt x="309563" y="27623"/>
                    <a:pt x="329565" y="37148"/>
                    <a:pt x="346710" y="50483"/>
                  </a:cubicBezTo>
                  <a:cubicBezTo>
                    <a:pt x="360997" y="61913"/>
                    <a:pt x="374333" y="77152"/>
                    <a:pt x="374333" y="93345"/>
                  </a:cubicBezTo>
                  <a:lnTo>
                    <a:pt x="374333" y="182880"/>
                  </a:lnTo>
                  <a:cubicBezTo>
                    <a:pt x="374333" y="219075"/>
                    <a:pt x="344805" y="248602"/>
                    <a:pt x="308610" y="248602"/>
                  </a:cubicBezTo>
                  <a:lnTo>
                    <a:pt x="65722" y="248602"/>
                  </a:lnTo>
                  <a:cubicBezTo>
                    <a:pt x="29527" y="248602"/>
                    <a:pt x="0" y="219075"/>
                    <a:pt x="0" y="182880"/>
                  </a:cubicBezTo>
                  <a:lnTo>
                    <a:pt x="0" y="93345"/>
                  </a:lnTo>
                  <a:cubicBezTo>
                    <a:pt x="0" y="77152"/>
                    <a:pt x="13335" y="61913"/>
                    <a:pt x="27622" y="50483"/>
                  </a:cubicBezTo>
                  <a:cubicBezTo>
                    <a:pt x="44768" y="37148"/>
                    <a:pt x="64770" y="27623"/>
                    <a:pt x="85725" y="21908"/>
                  </a:cubicBezTo>
                  <a:lnTo>
                    <a:pt x="131445" y="8573"/>
                  </a:lnTo>
                  <a:lnTo>
                    <a:pt x="160972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023977C-987B-46AC-ADFE-A99866BC9929}"/>
                </a:ext>
              </a:extLst>
            </p:cNvPr>
            <p:cNvSpPr/>
            <p:nvPr/>
          </p:nvSpPr>
          <p:spPr>
            <a:xfrm>
              <a:off x="10082172" y="2016972"/>
              <a:ext cx="9525" cy="24764"/>
            </a:xfrm>
            <a:custGeom>
              <a:avLst/>
              <a:gdLst>
                <a:gd name="connsiteX0" fmla="*/ 0 w 9525"/>
                <a:gd name="connsiteY0" fmla="*/ 24765 h 24764"/>
                <a:gd name="connsiteX1" fmla="*/ 0 w 9525"/>
                <a:gd name="connsiteY1" fmla="*/ 0 h 2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764">
                  <a:moveTo>
                    <a:pt x="0" y="2476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A8C8DA2-FBF4-403A-A08A-036ABE785A6E}"/>
                </a:ext>
              </a:extLst>
            </p:cNvPr>
            <p:cNvSpPr/>
            <p:nvPr/>
          </p:nvSpPr>
          <p:spPr>
            <a:xfrm>
              <a:off x="10136465" y="2016972"/>
              <a:ext cx="9525" cy="25717"/>
            </a:xfrm>
            <a:custGeom>
              <a:avLst/>
              <a:gdLst>
                <a:gd name="connsiteX0" fmla="*/ 0 w 9525"/>
                <a:gd name="connsiteY0" fmla="*/ 25717 h 25717"/>
                <a:gd name="connsiteX1" fmla="*/ 0 w 9525"/>
                <a:gd name="connsiteY1" fmla="*/ 0 h 25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5717">
                  <a:moveTo>
                    <a:pt x="0" y="25717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3394025-E700-49EB-BAFF-E76B8F5E8E83}"/>
                </a:ext>
              </a:extLst>
            </p:cNvPr>
            <p:cNvSpPr/>
            <p:nvPr/>
          </p:nvSpPr>
          <p:spPr>
            <a:xfrm>
              <a:off x="10051692" y="2050310"/>
              <a:ext cx="113347" cy="92392"/>
            </a:xfrm>
            <a:custGeom>
              <a:avLst/>
              <a:gdLst>
                <a:gd name="connsiteX0" fmla="*/ 112395 w 113347"/>
                <a:gd name="connsiteY0" fmla="*/ 0 h 92392"/>
                <a:gd name="connsiteX1" fmla="*/ 113347 w 113347"/>
                <a:gd name="connsiteY1" fmla="*/ 15240 h 92392"/>
                <a:gd name="connsiteX2" fmla="*/ 56197 w 113347"/>
                <a:gd name="connsiteY2" fmla="*/ 92392 h 92392"/>
                <a:gd name="connsiteX3" fmla="*/ 0 w 113347"/>
                <a:gd name="connsiteY3" fmla="*/ 15240 h 92392"/>
                <a:gd name="connsiteX4" fmla="*/ 952 w 113347"/>
                <a:gd name="connsiteY4" fmla="*/ 0 h 9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347" h="92392">
                  <a:moveTo>
                    <a:pt x="112395" y="0"/>
                  </a:moveTo>
                  <a:cubicBezTo>
                    <a:pt x="113347" y="4763"/>
                    <a:pt x="113347" y="9525"/>
                    <a:pt x="113347" y="15240"/>
                  </a:cubicBezTo>
                  <a:cubicBezTo>
                    <a:pt x="113347" y="58102"/>
                    <a:pt x="87630" y="92392"/>
                    <a:pt x="56197" y="92392"/>
                  </a:cubicBezTo>
                  <a:cubicBezTo>
                    <a:pt x="24765" y="92392"/>
                    <a:pt x="0" y="58102"/>
                    <a:pt x="0" y="15240"/>
                  </a:cubicBezTo>
                  <a:cubicBezTo>
                    <a:pt x="0" y="10477"/>
                    <a:pt x="0" y="4763"/>
                    <a:pt x="952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B21418A-8DCC-4214-84F0-118CA486F4CF}"/>
                </a:ext>
              </a:extLst>
            </p:cNvPr>
            <p:cNvSpPr/>
            <p:nvPr/>
          </p:nvSpPr>
          <p:spPr>
            <a:xfrm>
              <a:off x="10014545" y="1797892"/>
              <a:ext cx="191452" cy="37785"/>
            </a:xfrm>
            <a:custGeom>
              <a:avLst/>
              <a:gdLst>
                <a:gd name="connsiteX0" fmla="*/ 0 w 191452"/>
                <a:gd name="connsiteY0" fmla="*/ 35247 h 37785"/>
                <a:gd name="connsiteX1" fmla="*/ 65723 w 191452"/>
                <a:gd name="connsiteY1" fmla="*/ 957 h 37785"/>
                <a:gd name="connsiteX2" fmla="*/ 107632 w 191452"/>
                <a:gd name="connsiteY2" fmla="*/ 32390 h 37785"/>
                <a:gd name="connsiteX3" fmla="*/ 191452 w 191452"/>
                <a:gd name="connsiteY3" fmla="*/ 18102 h 37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1452" h="37785">
                  <a:moveTo>
                    <a:pt x="0" y="35247"/>
                  </a:moveTo>
                  <a:cubicBezTo>
                    <a:pt x="18098" y="16197"/>
                    <a:pt x="41910" y="-4758"/>
                    <a:pt x="65723" y="957"/>
                  </a:cubicBezTo>
                  <a:cubicBezTo>
                    <a:pt x="83820" y="4767"/>
                    <a:pt x="88582" y="22865"/>
                    <a:pt x="107632" y="32390"/>
                  </a:cubicBezTo>
                  <a:cubicBezTo>
                    <a:pt x="122873" y="40010"/>
                    <a:pt x="146685" y="42867"/>
                    <a:pt x="191452" y="18102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4C6267C-FC0F-4C05-839F-5682BCF53DAA}"/>
                </a:ext>
              </a:extLst>
            </p:cNvPr>
            <p:cNvSpPr/>
            <p:nvPr/>
          </p:nvSpPr>
          <p:spPr>
            <a:xfrm>
              <a:off x="10246939" y="1656927"/>
              <a:ext cx="192420" cy="279082"/>
            </a:xfrm>
            <a:custGeom>
              <a:avLst/>
              <a:gdLst>
                <a:gd name="connsiteX0" fmla="*/ 192420 w 192420"/>
                <a:gd name="connsiteY0" fmla="*/ 140018 h 279082"/>
                <a:gd name="connsiteX1" fmla="*/ 192420 w 192420"/>
                <a:gd name="connsiteY1" fmla="*/ 182880 h 279082"/>
                <a:gd name="connsiteX2" fmla="*/ 96218 w 192420"/>
                <a:gd name="connsiteY2" fmla="*/ 279083 h 279082"/>
                <a:gd name="connsiteX3" fmla="*/ 96218 w 192420"/>
                <a:gd name="connsiteY3" fmla="*/ 279083 h 279082"/>
                <a:gd name="connsiteX4" fmla="*/ 15 w 192420"/>
                <a:gd name="connsiteY4" fmla="*/ 181927 h 279082"/>
                <a:gd name="connsiteX5" fmla="*/ 15 w 192420"/>
                <a:gd name="connsiteY5" fmla="*/ 95250 h 279082"/>
                <a:gd name="connsiteX6" fmla="*/ 96218 w 192420"/>
                <a:gd name="connsiteY6" fmla="*/ 0 h 279082"/>
                <a:gd name="connsiteX7" fmla="*/ 96218 w 192420"/>
                <a:gd name="connsiteY7" fmla="*/ 0 h 279082"/>
                <a:gd name="connsiteX8" fmla="*/ 192420 w 192420"/>
                <a:gd name="connsiteY8" fmla="*/ 96202 h 279082"/>
                <a:gd name="connsiteX9" fmla="*/ 192420 w 192420"/>
                <a:gd name="connsiteY9" fmla="*/ 140018 h 279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2420" h="279082">
                  <a:moveTo>
                    <a:pt x="192420" y="140018"/>
                  </a:moveTo>
                  <a:lnTo>
                    <a:pt x="192420" y="182880"/>
                  </a:lnTo>
                  <a:cubicBezTo>
                    <a:pt x="192420" y="236220"/>
                    <a:pt x="149558" y="279083"/>
                    <a:pt x="96218" y="279083"/>
                  </a:cubicBezTo>
                  <a:lnTo>
                    <a:pt x="96218" y="279083"/>
                  </a:lnTo>
                  <a:cubicBezTo>
                    <a:pt x="42878" y="279083"/>
                    <a:pt x="15" y="235268"/>
                    <a:pt x="15" y="181927"/>
                  </a:cubicBezTo>
                  <a:lnTo>
                    <a:pt x="15" y="95250"/>
                  </a:lnTo>
                  <a:cubicBezTo>
                    <a:pt x="-937" y="43815"/>
                    <a:pt x="42878" y="0"/>
                    <a:pt x="96218" y="0"/>
                  </a:cubicBezTo>
                  <a:lnTo>
                    <a:pt x="96218" y="0"/>
                  </a:lnTo>
                  <a:cubicBezTo>
                    <a:pt x="149558" y="0"/>
                    <a:pt x="192420" y="43815"/>
                    <a:pt x="192420" y="96202"/>
                  </a:cubicBezTo>
                  <a:lnTo>
                    <a:pt x="192420" y="14001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6780F16-A0FA-4DBA-AA90-82F1D724BE3D}"/>
                </a:ext>
              </a:extLst>
            </p:cNvPr>
            <p:cNvSpPr/>
            <p:nvPr/>
          </p:nvSpPr>
          <p:spPr>
            <a:xfrm>
              <a:off x="10207902" y="1962679"/>
              <a:ext cx="106680" cy="31432"/>
            </a:xfrm>
            <a:custGeom>
              <a:avLst/>
              <a:gdLst>
                <a:gd name="connsiteX0" fmla="*/ 0 w 106680"/>
                <a:gd name="connsiteY0" fmla="*/ 31432 h 31432"/>
                <a:gd name="connsiteX1" fmla="*/ 31432 w 106680"/>
                <a:gd name="connsiteY1" fmla="*/ 20003 h 31432"/>
                <a:gd name="connsiteX2" fmla="*/ 77153 w 106680"/>
                <a:gd name="connsiteY2" fmla="*/ 7620 h 31432"/>
                <a:gd name="connsiteX3" fmla="*/ 106680 w 106680"/>
                <a:gd name="connsiteY3" fmla="*/ 0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680" h="31432">
                  <a:moveTo>
                    <a:pt x="0" y="31432"/>
                  </a:moveTo>
                  <a:cubicBezTo>
                    <a:pt x="9525" y="26670"/>
                    <a:pt x="20003" y="22860"/>
                    <a:pt x="31432" y="20003"/>
                  </a:cubicBezTo>
                  <a:lnTo>
                    <a:pt x="77153" y="7620"/>
                  </a:lnTo>
                  <a:lnTo>
                    <a:pt x="10668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5CE0797-F231-4C67-A1E4-E3778B2C6CB7}"/>
                </a:ext>
              </a:extLst>
            </p:cNvPr>
            <p:cNvSpPr/>
            <p:nvPr/>
          </p:nvSpPr>
          <p:spPr>
            <a:xfrm>
              <a:off x="10328870" y="1961727"/>
              <a:ext cx="199072" cy="246697"/>
            </a:xfrm>
            <a:custGeom>
              <a:avLst/>
              <a:gdLst>
                <a:gd name="connsiteX0" fmla="*/ 40005 w 199072"/>
                <a:gd name="connsiteY0" fmla="*/ 0 h 246697"/>
                <a:gd name="connsiteX1" fmla="*/ 67627 w 199072"/>
                <a:gd name="connsiteY1" fmla="*/ 7620 h 246697"/>
                <a:gd name="connsiteX2" fmla="*/ 113348 w 199072"/>
                <a:gd name="connsiteY2" fmla="*/ 20002 h 246697"/>
                <a:gd name="connsiteX3" fmla="*/ 171450 w 199072"/>
                <a:gd name="connsiteY3" fmla="*/ 48578 h 246697"/>
                <a:gd name="connsiteX4" fmla="*/ 199073 w 199072"/>
                <a:gd name="connsiteY4" fmla="*/ 91440 h 246697"/>
                <a:gd name="connsiteX5" fmla="*/ 199073 w 199072"/>
                <a:gd name="connsiteY5" fmla="*/ 180975 h 246697"/>
                <a:gd name="connsiteX6" fmla="*/ 133350 w 199072"/>
                <a:gd name="connsiteY6" fmla="*/ 246697 h 246697"/>
                <a:gd name="connsiteX7" fmla="*/ 0 w 199072"/>
                <a:gd name="connsiteY7" fmla="*/ 246697 h 24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9072" h="246697">
                  <a:moveTo>
                    <a:pt x="40005" y="0"/>
                  </a:moveTo>
                  <a:lnTo>
                    <a:pt x="67627" y="7620"/>
                  </a:lnTo>
                  <a:lnTo>
                    <a:pt x="113348" y="20002"/>
                  </a:lnTo>
                  <a:cubicBezTo>
                    <a:pt x="134302" y="25718"/>
                    <a:pt x="154305" y="35243"/>
                    <a:pt x="171450" y="48578"/>
                  </a:cubicBezTo>
                  <a:cubicBezTo>
                    <a:pt x="185738" y="60007"/>
                    <a:pt x="199073" y="75247"/>
                    <a:pt x="199073" y="91440"/>
                  </a:cubicBezTo>
                  <a:lnTo>
                    <a:pt x="199073" y="180975"/>
                  </a:lnTo>
                  <a:cubicBezTo>
                    <a:pt x="199073" y="217170"/>
                    <a:pt x="169545" y="246697"/>
                    <a:pt x="133350" y="246697"/>
                  </a:cubicBezTo>
                  <a:lnTo>
                    <a:pt x="0" y="24669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050D40C-B012-4724-9781-3CB6B06B0635}"/>
                </a:ext>
              </a:extLst>
            </p:cNvPr>
            <p:cNvSpPr/>
            <p:nvPr/>
          </p:nvSpPr>
          <p:spPr>
            <a:xfrm>
              <a:off x="10313630" y="1936962"/>
              <a:ext cx="9525" cy="24765"/>
            </a:xfrm>
            <a:custGeom>
              <a:avLst/>
              <a:gdLst>
                <a:gd name="connsiteX0" fmla="*/ 0 w 9525"/>
                <a:gd name="connsiteY0" fmla="*/ 24765 h 24765"/>
                <a:gd name="connsiteX1" fmla="*/ 0 w 9525"/>
                <a:gd name="connsiteY1" fmla="*/ 0 h 24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765">
                  <a:moveTo>
                    <a:pt x="0" y="2476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768E7A3-122E-47D8-89F0-FE8AC405DA38}"/>
                </a:ext>
              </a:extLst>
            </p:cNvPr>
            <p:cNvSpPr/>
            <p:nvPr/>
          </p:nvSpPr>
          <p:spPr>
            <a:xfrm>
              <a:off x="10368875" y="1936962"/>
              <a:ext cx="9525" cy="24765"/>
            </a:xfrm>
            <a:custGeom>
              <a:avLst/>
              <a:gdLst>
                <a:gd name="connsiteX0" fmla="*/ 0 w 9525"/>
                <a:gd name="connsiteY0" fmla="*/ 24765 h 24765"/>
                <a:gd name="connsiteX1" fmla="*/ 0 w 9525"/>
                <a:gd name="connsiteY1" fmla="*/ 0 h 24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765">
                  <a:moveTo>
                    <a:pt x="0" y="2476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7DD4285-4A63-4115-890B-D1F9EB88E433}"/>
                </a:ext>
              </a:extLst>
            </p:cNvPr>
            <p:cNvSpPr/>
            <p:nvPr/>
          </p:nvSpPr>
          <p:spPr>
            <a:xfrm>
              <a:off x="10283149" y="1969347"/>
              <a:ext cx="114300" cy="93345"/>
            </a:xfrm>
            <a:custGeom>
              <a:avLst/>
              <a:gdLst>
                <a:gd name="connsiteX0" fmla="*/ 112395 w 114300"/>
                <a:gd name="connsiteY0" fmla="*/ 0 h 93345"/>
                <a:gd name="connsiteX1" fmla="*/ 114300 w 114300"/>
                <a:gd name="connsiteY1" fmla="*/ 15240 h 93345"/>
                <a:gd name="connsiteX2" fmla="*/ 57150 w 114300"/>
                <a:gd name="connsiteY2" fmla="*/ 93345 h 93345"/>
                <a:gd name="connsiteX3" fmla="*/ 0 w 114300"/>
                <a:gd name="connsiteY3" fmla="*/ 15240 h 93345"/>
                <a:gd name="connsiteX4" fmla="*/ 953 w 114300"/>
                <a:gd name="connsiteY4" fmla="*/ 0 h 93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93345">
                  <a:moveTo>
                    <a:pt x="112395" y="0"/>
                  </a:moveTo>
                  <a:cubicBezTo>
                    <a:pt x="113348" y="4763"/>
                    <a:pt x="113348" y="9525"/>
                    <a:pt x="114300" y="15240"/>
                  </a:cubicBezTo>
                  <a:cubicBezTo>
                    <a:pt x="114300" y="58102"/>
                    <a:pt x="88583" y="93345"/>
                    <a:pt x="57150" y="93345"/>
                  </a:cubicBezTo>
                  <a:cubicBezTo>
                    <a:pt x="25718" y="93345"/>
                    <a:pt x="0" y="58102"/>
                    <a:pt x="0" y="15240"/>
                  </a:cubicBezTo>
                  <a:cubicBezTo>
                    <a:pt x="0" y="10477"/>
                    <a:pt x="0" y="5715"/>
                    <a:pt x="953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970F877-BA66-4C43-A20B-BBD676B889BC}"/>
                </a:ext>
              </a:extLst>
            </p:cNvPr>
            <p:cNvSpPr/>
            <p:nvPr/>
          </p:nvSpPr>
          <p:spPr>
            <a:xfrm>
              <a:off x="10246002" y="1717882"/>
              <a:ext cx="192405" cy="37785"/>
            </a:xfrm>
            <a:custGeom>
              <a:avLst/>
              <a:gdLst>
                <a:gd name="connsiteX0" fmla="*/ 0 w 192405"/>
                <a:gd name="connsiteY0" fmla="*/ 35247 h 37785"/>
                <a:gd name="connsiteX1" fmla="*/ 65722 w 192405"/>
                <a:gd name="connsiteY1" fmla="*/ 957 h 37785"/>
                <a:gd name="connsiteX2" fmla="*/ 108585 w 192405"/>
                <a:gd name="connsiteY2" fmla="*/ 32390 h 37785"/>
                <a:gd name="connsiteX3" fmla="*/ 192405 w 192405"/>
                <a:gd name="connsiteY3" fmla="*/ 18102 h 37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405" h="37785">
                  <a:moveTo>
                    <a:pt x="0" y="35247"/>
                  </a:moveTo>
                  <a:cubicBezTo>
                    <a:pt x="18097" y="16197"/>
                    <a:pt x="42863" y="-4758"/>
                    <a:pt x="65722" y="957"/>
                  </a:cubicBezTo>
                  <a:cubicBezTo>
                    <a:pt x="83820" y="4767"/>
                    <a:pt x="88582" y="22865"/>
                    <a:pt x="108585" y="32390"/>
                  </a:cubicBezTo>
                  <a:cubicBezTo>
                    <a:pt x="124778" y="40010"/>
                    <a:pt x="147638" y="42867"/>
                    <a:pt x="192405" y="18102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57" name="Graphic 57">
            <a:extLst>
              <a:ext uri="{FF2B5EF4-FFF2-40B4-BE49-F238E27FC236}">
                <a16:creationId xmlns:a16="http://schemas.microsoft.com/office/drawing/2014/main" id="{A390D1B7-4F21-4E03-9084-E1BD10B775B2}"/>
              </a:ext>
            </a:extLst>
          </p:cNvPr>
          <p:cNvGrpSpPr/>
          <p:nvPr/>
        </p:nvGrpSpPr>
        <p:grpSpPr>
          <a:xfrm>
            <a:off x="9959300" y="3371282"/>
            <a:ext cx="530542" cy="676274"/>
            <a:chOff x="9959300" y="3371282"/>
            <a:chExt cx="530542" cy="676274"/>
          </a:xfrm>
          <a:noFill/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C597DCBF-366B-4F6D-8808-D9EEC2AFE1C6}"/>
                </a:ext>
              </a:extLst>
            </p:cNvPr>
            <p:cNvSpPr/>
            <p:nvPr/>
          </p:nvSpPr>
          <p:spPr>
            <a:xfrm>
              <a:off x="10060264" y="3371282"/>
              <a:ext cx="207644" cy="300989"/>
            </a:xfrm>
            <a:custGeom>
              <a:avLst/>
              <a:gdLst>
                <a:gd name="connsiteX0" fmla="*/ 207645 w 207644"/>
                <a:gd name="connsiteY0" fmla="*/ 150495 h 300989"/>
                <a:gd name="connsiteX1" fmla="*/ 207645 w 207644"/>
                <a:gd name="connsiteY1" fmla="*/ 197168 h 300989"/>
                <a:gd name="connsiteX2" fmla="*/ 103823 w 207644"/>
                <a:gd name="connsiteY2" fmla="*/ 300990 h 300989"/>
                <a:gd name="connsiteX3" fmla="*/ 103823 w 207644"/>
                <a:gd name="connsiteY3" fmla="*/ 300990 h 300989"/>
                <a:gd name="connsiteX4" fmla="*/ 0 w 207644"/>
                <a:gd name="connsiteY4" fmla="*/ 197168 h 300989"/>
                <a:gd name="connsiteX5" fmla="*/ 0 w 207644"/>
                <a:gd name="connsiteY5" fmla="*/ 103822 h 300989"/>
                <a:gd name="connsiteX6" fmla="*/ 103823 w 207644"/>
                <a:gd name="connsiteY6" fmla="*/ 0 h 300989"/>
                <a:gd name="connsiteX7" fmla="*/ 103823 w 207644"/>
                <a:gd name="connsiteY7" fmla="*/ 0 h 300989"/>
                <a:gd name="connsiteX8" fmla="*/ 207645 w 207644"/>
                <a:gd name="connsiteY8" fmla="*/ 103822 h 300989"/>
                <a:gd name="connsiteX9" fmla="*/ 207645 w 207644"/>
                <a:gd name="connsiteY9" fmla="*/ 150495 h 30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7644" h="300989">
                  <a:moveTo>
                    <a:pt x="207645" y="150495"/>
                  </a:moveTo>
                  <a:lnTo>
                    <a:pt x="207645" y="197168"/>
                  </a:lnTo>
                  <a:cubicBezTo>
                    <a:pt x="207645" y="254318"/>
                    <a:pt x="160973" y="300990"/>
                    <a:pt x="103823" y="300990"/>
                  </a:cubicBezTo>
                  <a:lnTo>
                    <a:pt x="103823" y="300990"/>
                  </a:lnTo>
                  <a:cubicBezTo>
                    <a:pt x="46673" y="300990"/>
                    <a:pt x="0" y="254318"/>
                    <a:pt x="0" y="197168"/>
                  </a:cubicBezTo>
                  <a:lnTo>
                    <a:pt x="0" y="103822"/>
                  </a:lnTo>
                  <a:cubicBezTo>
                    <a:pt x="0" y="46672"/>
                    <a:pt x="46673" y="0"/>
                    <a:pt x="103823" y="0"/>
                  </a:cubicBezTo>
                  <a:lnTo>
                    <a:pt x="103823" y="0"/>
                  </a:lnTo>
                  <a:cubicBezTo>
                    <a:pt x="160973" y="0"/>
                    <a:pt x="207645" y="46672"/>
                    <a:pt x="207645" y="103822"/>
                  </a:cubicBezTo>
                  <a:lnTo>
                    <a:pt x="207645" y="15049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E78C345-D0F8-40F9-928A-FF73804EE6F5}"/>
                </a:ext>
              </a:extLst>
            </p:cNvPr>
            <p:cNvSpPr/>
            <p:nvPr/>
          </p:nvSpPr>
          <p:spPr>
            <a:xfrm>
              <a:off x="9959300" y="3699895"/>
              <a:ext cx="245744" cy="266699"/>
            </a:xfrm>
            <a:custGeom>
              <a:avLst/>
              <a:gdLst>
                <a:gd name="connsiteX0" fmla="*/ 245745 w 245744"/>
                <a:gd name="connsiteY0" fmla="*/ 266700 h 266699"/>
                <a:gd name="connsiteX1" fmla="*/ 70485 w 245744"/>
                <a:gd name="connsiteY1" fmla="*/ 266700 h 266699"/>
                <a:gd name="connsiteX2" fmla="*/ 0 w 245744"/>
                <a:gd name="connsiteY2" fmla="*/ 195262 h 266699"/>
                <a:gd name="connsiteX3" fmla="*/ 0 w 245744"/>
                <a:gd name="connsiteY3" fmla="*/ 99060 h 266699"/>
                <a:gd name="connsiteX4" fmla="*/ 30480 w 245744"/>
                <a:gd name="connsiteY4" fmla="*/ 53340 h 266699"/>
                <a:gd name="connsiteX5" fmla="*/ 92393 w 245744"/>
                <a:gd name="connsiteY5" fmla="*/ 22860 h 266699"/>
                <a:gd name="connsiteX6" fmla="*/ 141922 w 245744"/>
                <a:gd name="connsiteY6" fmla="*/ 8572 h 266699"/>
                <a:gd name="connsiteX7" fmla="*/ 173355 w 245744"/>
                <a:gd name="connsiteY7" fmla="*/ 0 h 266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5744" h="266699">
                  <a:moveTo>
                    <a:pt x="245745" y="266700"/>
                  </a:moveTo>
                  <a:lnTo>
                    <a:pt x="70485" y="266700"/>
                  </a:lnTo>
                  <a:cubicBezTo>
                    <a:pt x="31432" y="266700"/>
                    <a:pt x="0" y="234315"/>
                    <a:pt x="0" y="195262"/>
                  </a:cubicBezTo>
                  <a:lnTo>
                    <a:pt x="0" y="99060"/>
                  </a:lnTo>
                  <a:cubicBezTo>
                    <a:pt x="0" y="81915"/>
                    <a:pt x="14288" y="65722"/>
                    <a:pt x="30480" y="53340"/>
                  </a:cubicBezTo>
                  <a:cubicBezTo>
                    <a:pt x="48577" y="39053"/>
                    <a:pt x="70485" y="28575"/>
                    <a:pt x="92393" y="22860"/>
                  </a:cubicBezTo>
                  <a:lnTo>
                    <a:pt x="141922" y="8572"/>
                  </a:lnTo>
                  <a:lnTo>
                    <a:pt x="17335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903F0F3-E84F-43C5-AB36-F641F0B5C2ED}"/>
                </a:ext>
              </a:extLst>
            </p:cNvPr>
            <p:cNvSpPr/>
            <p:nvPr/>
          </p:nvSpPr>
          <p:spPr>
            <a:xfrm>
              <a:off x="10191709" y="3699895"/>
              <a:ext cx="140970" cy="53340"/>
            </a:xfrm>
            <a:custGeom>
              <a:avLst/>
              <a:gdLst>
                <a:gd name="connsiteX0" fmla="*/ 0 w 140970"/>
                <a:gd name="connsiteY0" fmla="*/ 0 h 53340"/>
                <a:gd name="connsiteX1" fmla="*/ 29528 w 140970"/>
                <a:gd name="connsiteY1" fmla="*/ 8572 h 53340"/>
                <a:gd name="connsiteX2" fmla="*/ 79058 w 140970"/>
                <a:gd name="connsiteY2" fmla="*/ 22860 h 53340"/>
                <a:gd name="connsiteX3" fmla="*/ 140970 w 140970"/>
                <a:gd name="connsiteY3" fmla="*/ 5334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53340">
                  <a:moveTo>
                    <a:pt x="0" y="0"/>
                  </a:moveTo>
                  <a:lnTo>
                    <a:pt x="29528" y="8572"/>
                  </a:lnTo>
                  <a:lnTo>
                    <a:pt x="79058" y="22860"/>
                  </a:lnTo>
                  <a:cubicBezTo>
                    <a:pt x="101918" y="28575"/>
                    <a:pt x="122873" y="39053"/>
                    <a:pt x="140970" y="5334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68BB8FA-8F57-4B36-9443-CDB60787EE99}"/>
                </a:ext>
              </a:extLst>
            </p:cNvPr>
            <p:cNvSpPr/>
            <p:nvPr/>
          </p:nvSpPr>
          <p:spPr>
            <a:xfrm>
              <a:off x="10132655" y="3673225"/>
              <a:ext cx="9525" cy="26670"/>
            </a:xfrm>
            <a:custGeom>
              <a:avLst/>
              <a:gdLst>
                <a:gd name="connsiteX0" fmla="*/ 0 w 9525"/>
                <a:gd name="connsiteY0" fmla="*/ 26670 h 26670"/>
                <a:gd name="connsiteX1" fmla="*/ 0 w 9525"/>
                <a:gd name="connsiteY1" fmla="*/ 0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6670">
                  <a:moveTo>
                    <a:pt x="0" y="2667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6A7509B-8F50-4E93-942B-540989054EE9}"/>
                </a:ext>
              </a:extLst>
            </p:cNvPr>
            <p:cNvSpPr/>
            <p:nvPr/>
          </p:nvSpPr>
          <p:spPr>
            <a:xfrm>
              <a:off x="10191710" y="3673225"/>
              <a:ext cx="9525" cy="26670"/>
            </a:xfrm>
            <a:custGeom>
              <a:avLst/>
              <a:gdLst>
                <a:gd name="connsiteX0" fmla="*/ 0 w 9525"/>
                <a:gd name="connsiteY0" fmla="*/ 26670 h 26670"/>
                <a:gd name="connsiteX1" fmla="*/ 0 w 9525"/>
                <a:gd name="connsiteY1" fmla="*/ 0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6670">
                  <a:moveTo>
                    <a:pt x="0" y="2667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4DE784F-94AC-4B39-A385-8F76D5370DF5}"/>
                </a:ext>
              </a:extLst>
            </p:cNvPr>
            <p:cNvSpPr/>
            <p:nvPr/>
          </p:nvSpPr>
          <p:spPr>
            <a:xfrm>
              <a:off x="10100270" y="3708467"/>
              <a:ext cx="121919" cy="100012"/>
            </a:xfrm>
            <a:custGeom>
              <a:avLst/>
              <a:gdLst>
                <a:gd name="connsiteX0" fmla="*/ 120968 w 121919"/>
                <a:gd name="connsiteY0" fmla="*/ 0 h 100012"/>
                <a:gd name="connsiteX1" fmla="*/ 121920 w 121919"/>
                <a:gd name="connsiteY1" fmla="*/ 16193 h 100012"/>
                <a:gd name="connsiteX2" fmla="*/ 60960 w 121919"/>
                <a:gd name="connsiteY2" fmla="*/ 100013 h 100012"/>
                <a:gd name="connsiteX3" fmla="*/ 0 w 121919"/>
                <a:gd name="connsiteY3" fmla="*/ 16193 h 100012"/>
                <a:gd name="connsiteX4" fmla="*/ 952 w 121919"/>
                <a:gd name="connsiteY4" fmla="*/ 0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19" h="100012">
                  <a:moveTo>
                    <a:pt x="120968" y="0"/>
                  </a:moveTo>
                  <a:cubicBezTo>
                    <a:pt x="121920" y="5715"/>
                    <a:pt x="121920" y="10478"/>
                    <a:pt x="121920" y="16193"/>
                  </a:cubicBezTo>
                  <a:cubicBezTo>
                    <a:pt x="121920" y="61913"/>
                    <a:pt x="94298" y="100013"/>
                    <a:pt x="60960" y="100013"/>
                  </a:cubicBezTo>
                  <a:cubicBezTo>
                    <a:pt x="27623" y="100013"/>
                    <a:pt x="0" y="62865"/>
                    <a:pt x="0" y="16193"/>
                  </a:cubicBezTo>
                  <a:cubicBezTo>
                    <a:pt x="0" y="10478"/>
                    <a:pt x="0" y="5715"/>
                    <a:pt x="952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FEA8CA6A-05D0-423B-893A-9813EDED56F6}"/>
                </a:ext>
              </a:extLst>
            </p:cNvPr>
            <p:cNvSpPr/>
            <p:nvPr/>
          </p:nvSpPr>
          <p:spPr>
            <a:xfrm>
              <a:off x="10060264" y="3437036"/>
              <a:ext cx="205740" cy="39871"/>
            </a:xfrm>
            <a:custGeom>
              <a:avLst/>
              <a:gdLst>
                <a:gd name="connsiteX0" fmla="*/ 0 w 205740"/>
                <a:gd name="connsiteY0" fmla="*/ 38069 h 39871"/>
                <a:gd name="connsiteX1" fmla="*/ 70485 w 205740"/>
                <a:gd name="connsiteY1" fmla="*/ 921 h 39871"/>
                <a:gd name="connsiteX2" fmla="*/ 116205 w 205740"/>
                <a:gd name="connsiteY2" fmla="*/ 34259 h 39871"/>
                <a:gd name="connsiteX3" fmla="*/ 205740 w 205740"/>
                <a:gd name="connsiteY3" fmla="*/ 19019 h 39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740" h="39871">
                  <a:moveTo>
                    <a:pt x="0" y="38069"/>
                  </a:moveTo>
                  <a:cubicBezTo>
                    <a:pt x="19050" y="17114"/>
                    <a:pt x="45720" y="-4794"/>
                    <a:pt x="70485" y="921"/>
                  </a:cubicBezTo>
                  <a:cubicBezTo>
                    <a:pt x="90488" y="5684"/>
                    <a:pt x="95250" y="24734"/>
                    <a:pt x="116205" y="34259"/>
                  </a:cubicBezTo>
                  <a:cubicBezTo>
                    <a:pt x="133350" y="41879"/>
                    <a:pt x="158115" y="45689"/>
                    <a:pt x="205740" y="19019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7DBF369-151C-4441-ACC8-60DDBD61A417}"/>
                </a:ext>
              </a:extLst>
            </p:cNvPr>
            <p:cNvSpPr/>
            <p:nvPr/>
          </p:nvSpPr>
          <p:spPr>
            <a:xfrm>
              <a:off x="10236477" y="3794192"/>
              <a:ext cx="253364" cy="253364"/>
            </a:xfrm>
            <a:custGeom>
              <a:avLst/>
              <a:gdLst>
                <a:gd name="connsiteX0" fmla="*/ 253365 w 253364"/>
                <a:gd name="connsiteY0" fmla="*/ 126683 h 253364"/>
                <a:gd name="connsiteX1" fmla="*/ 126682 w 253364"/>
                <a:gd name="connsiteY1" fmla="*/ 253365 h 253364"/>
                <a:gd name="connsiteX2" fmla="*/ 0 w 253364"/>
                <a:gd name="connsiteY2" fmla="*/ 126683 h 253364"/>
                <a:gd name="connsiteX3" fmla="*/ 126682 w 253364"/>
                <a:gd name="connsiteY3" fmla="*/ 0 h 253364"/>
                <a:gd name="connsiteX4" fmla="*/ 253365 w 253364"/>
                <a:gd name="connsiteY4" fmla="*/ 126683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3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3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C1437CF-1C21-45AE-98E2-F3621F424156}"/>
                </a:ext>
              </a:extLst>
            </p:cNvPr>
            <p:cNvSpPr/>
            <p:nvPr/>
          </p:nvSpPr>
          <p:spPr>
            <a:xfrm>
              <a:off x="10363160" y="3853247"/>
              <a:ext cx="9525" cy="134302"/>
            </a:xfrm>
            <a:custGeom>
              <a:avLst/>
              <a:gdLst>
                <a:gd name="connsiteX0" fmla="*/ 0 w 9525"/>
                <a:gd name="connsiteY0" fmla="*/ 0 h 134302"/>
                <a:gd name="connsiteX1" fmla="*/ 0 w 9525"/>
                <a:gd name="connsiteY1" fmla="*/ 134303 h 134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4302">
                  <a:moveTo>
                    <a:pt x="0" y="0"/>
                  </a:moveTo>
                  <a:lnTo>
                    <a:pt x="0" y="13430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999DC25-C1EE-4EBE-A1E1-5EB7BCD0B1B8}"/>
                </a:ext>
              </a:extLst>
            </p:cNvPr>
            <p:cNvSpPr/>
            <p:nvPr/>
          </p:nvSpPr>
          <p:spPr>
            <a:xfrm>
              <a:off x="10296485" y="3920875"/>
              <a:ext cx="133350" cy="9525"/>
            </a:xfrm>
            <a:custGeom>
              <a:avLst/>
              <a:gdLst>
                <a:gd name="connsiteX0" fmla="*/ 133350 w 133350"/>
                <a:gd name="connsiteY0" fmla="*/ 0 h 9525"/>
                <a:gd name="connsiteX1" fmla="*/ 0 w 1333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350" h="9525">
                  <a:moveTo>
                    <a:pt x="13335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6" name="Graphic 67">
            <a:extLst>
              <a:ext uri="{FF2B5EF4-FFF2-40B4-BE49-F238E27FC236}">
                <a16:creationId xmlns:a16="http://schemas.microsoft.com/office/drawing/2014/main" id="{0DB757C8-7C78-4767-BF67-1BF718D6F9E1}"/>
              </a:ext>
            </a:extLst>
          </p:cNvPr>
          <p:cNvGrpSpPr/>
          <p:nvPr/>
        </p:nvGrpSpPr>
        <p:grpSpPr>
          <a:xfrm>
            <a:off x="9971682" y="5136120"/>
            <a:ext cx="518160" cy="603885"/>
            <a:chOff x="9971682" y="5136120"/>
            <a:chExt cx="518160" cy="603885"/>
          </a:xfrm>
          <a:noFill/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187E0156-5DDA-4114-9EA7-9972EF8F86DD}"/>
                </a:ext>
              </a:extLst>
            </p:cNvPr>
            <p:cNvSpPr/>
            <p:nvPr/>
          </p:nvSpPr>
          <p:spPr>
            <a:xfrm>
              <a:off x="10167897" y="5172314"/>
              <a:ext cx="125730" cy="125730"/>
            </a:xfrm>
            <a:custGeom>
              <a:avLst/>
              <a:gdLst>
                <a:gd name="connsiteX0" fmla="*/ 62865 w 125730"/>
                <a:gd name="connsiteY0" fmla="*/ 0 h 125730"/>
                <a:gd name="connsiteX1" fmla="*/ 125730 w 125730"/>
                <a:gd name="connsiteY1" fmla="*/ 62865 h 125730"/>
                <a:gd name="connsiteX2" fmla="*/ 62865 w 125730"/>
                <a:gd name="connsiteY2" fmla="*/ 125730 h 125730"/>
                <a:gd name="connsiteX3" fmla="*/ 0 w 125730"/>
                <a:gd name="connsiteY3" fmla="*/ 62865 h 125730"/>
                <a:gd name="connsiteX4" fmla="*/ 0 w 125730"/>
                <a:gd name="connsiteY4" fmla="*/ 62865 h 125730"/>
                <a:gd name="connsiteX5" fmla="*/ 62865 w 125730"/>
                <a:gd name="connsiteY5" fmla="*/ 0 h 125730"/>
                <a:gd name="connsiteX6" fmla="*/ 62865 w 125730"/>
                <a:gd name="connsiteY6" fmla="*/ 0 h 12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730" h="125730">
                  <a:moveTo>
                    <a:pt x="62865" y="0"/>
                  </a:moveTo>
                  <a:cubicBezTo>
                    <a:pt x="98108" y="0"/>
                    <a:pt x="125730" y="28575"/>
                    <a:pt x="125730" y="62865"/>
                  </a:cubicBezTo>
                  <a:cubicBezTo>
                    <a:pt x="125730" y="98107"/>
                    <a:pt x="97155" y="125730"/>
                    <a:pt x="62865" y="125730"/>
                  </a:cubicBezTo>
                  <a:cubicBezTo>
                    <a:pt x="27623" y="125730"/>
                    <a:pt x="0" y="97155"/>
                    <a:pt x="0" y="62865"/>
                  </a:cubicBezTo>
                  <a:lnTo>
                    <a:pt x="0" y="62865"/>
                  </a:lnTo>
                  <a:cubicBezTo>
                    <a:pt x="0" y="28575"/>
                    <a:pt x="27623" y="0"/>
                    <a:pt x="62865" y="0"/>
                  </a:cubicBezTo>
                  <a:lnTo>
                    <a:pt x="62865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CA6D4E1-0205-4EB3-BC4E-B8FB1F33468F}"/>
                </a:ext>
              </a:extLst>
            </p:cNvPr>
            <p:cNvSpPr/>
            <p:nvPr/>
          </p:nvSpPr>
          <p:spPr>
            <a:xfrm>
              <a:off x="10250764" y="5333287"/>
              <a:ext cx="87630" cy="406717"/>
            </a:xfrm>
            <a:custGeom>
              <a:avLst/>
              <a:gdLst>
                <a:gd name="connsiteX0" fmla="*/ 51435 w 87630"/>
                <a:gd name="connsiteY0" fmla="*/ 0 h 406717"/>
                <a:gd name="connsiteX1" fmla="*/ 87630 w 87630"/>
                <a:gd name="connsiteY1" fmla="*/ 15240 h 406717"/>
                <a:gd name="connsiteX2" fmla="*/ 69532 w 87630"/>
                <a:gd name="connsiteY2" fmla="*/ 200025 h 406717"/>
                <a:gd name="connsiteX3" fmla="*/ 26670 w 87630"/>
                <a:gd name="connsiteY3" fmla="*/ 200025 h 406717"/>
                <a:gd name="connsiteX4" fmla="*/ 26670 w 87630"/>
                <a:gd name="connsiteY4" fmla="*/ 406718 h 406717"/>
                <a:gd name="connsiteX5" fmla="*/ 0 w 87630"/>
                <a:gd name="connsiteY5" fmla="*/ 406718 h 40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630" h="406717">
                  <a:moveTo>
                    <a:pt x="51435" y="0"/>
                  </a:moveTo>
                  <a:lnTo>
                    <a:pt x="87630" y="15240"/>
                  </a:lnTo>
                  <a:lnTo>
                    <a:pt x="69532" y="200025"/>
                  </a:lnTo>
                  <a:lnTo>
                    <a:pt x="26670" y="200025"/>
                  </a:lnTo>
                  <a:lnTo>
                    <a:pt x="26670" y="406718"/>
                  </a:lnTo>
                  <a:lnTo>
                    <a:pt x="0" y="40671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06F5D78-F3E3-43B0-B41D-2BEA9031A18C}"/>
                </a:ext>
              </a:extLst>
            </p:cNvPr>
            <p:cNvSpPr/>
            <p:nvPr/>
          </p:nvSpPr>
          <p:spPr>
            <a:xfrm>
              <a:off x="10123130" y="5333287"/>
              <a:ext cx="86677" cy="406717"/>
            </a:xfrm>
            <a:custGeom>
              <a:avLst/>
              <a:gdLst>
                <a:gd name="connsiteX0" fmla="*/ 35242 w 86677"/>
                <a:gd name="connsiteY0" fmla="*/ 0 h 406717"/>
                <a:gd name="connsiteX1" fmla="*/ 0 w 86677"/>
                <a:gd name="connsiteY1" fmla="*/ 15240 h 406717"/>
                <a:gd name="connsiteX2" fmla="*/ 18097 w 86677"/>
                <a:gd name="connsiteY2" fmla="*/ 200025 h 406717"/>
                <a:gd name="connsiteX3" fmla="*/ 60960 w 86677"/>
                <a:gd name="connsiteY3" fmla="*/ 200025 h 406717"/>
                <a:gd name="connsiteX4" fmla="*/ 60960 w 86677"/>
                <a:gd name="connsiteY4" fmla="*/ 406718 h 406717"/>
                <a:gd name="connsiteX5" fmla="*/ 86677 w 86677"/>
                <a:gd name="connsiteY5" fmla="*/ 406718 h 40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677" h="406717">
                  <a:moveTo>
                    <a:pt x="35242" y="0"/>
                  </a:moveTo>
                  <a:lnTo>
                    <a:pt x="0" y="15240"/>
                  </a:lnTo>
                  <a:lnTo>
                    <a:pt x="18097" y="200025"/>
                  </a:lnTo>
                  <a:lnTo>
                    <a:pt x="60960" y="200025"/>
                  </a:lnTo>
                  <a:lnTo>
                    <a:pt x="60960" y="406718"/>
                  </a:lnTo>
                  <a:lnTo>
                    <a:pt x="86677" y="40671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C6D22174-BBEE-4048-95AE-5C1176B586F3}"/>
                </a:ext>
              </a:extLst>
            </p:cNvPr>
            <p:cNvSpPr/>
            <p:nvPr/>
          </p:nvSpPr>
          <p:spPr>
            <a:xfrm>
              <a:off x="10319345" y="5136120"/>
              <a:ext cx="125729" cy="125730"/>
            </a:xfrm>
            <a:custGeom>
              <a:avLst/>
              <a:gdLst>
                <a:gd name="connsiteX0" fmla="*/ 125730 w 125729"/>
                <a:gd name="connsiteY0" fmla="*/ 62865 h 125730"/>
                <a:gd name="connsiteX1" fmla="*/ 62865 w 125729"/>
                <a:gd name="connsiteY1" fmla="*/ 125730 h 125730"/>
                <a:gd name="connsiteX2" fmla="*/ 0 w 125729"/>
                <a:gd name="connsiteY2" fmla="*/ 62865 h 125730"/>
                <a:gd name="connsiteX3" fmla="*/ 62865 w 125729"/>
                <a:gd name="connsiteY3" fmla="*/ 0 h 125730"/>
                <a:gd name="connsiteX4" fmla="*/ 125730 w 125729"/>
                <a:gd name="connsiteY4" fmla="*/ 62865 h 12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29" h="125730">
                  <a:moveTo>
                    <a:pt x="125730" y="62865"/>
                  </a:moveTo>
                  <a:cubicBezTo>
                    <a:pt x="125730" y="97584"/>
                    <a:pt x="97584" y="125730"/>
                    <a:pt x="62865" y="125730"/>
                  </a:cubicBezTo>
                  <a:cubicBezTo>
                    <a:pt x="28146" y="125730"/>
                    <a:pt x="0" y="97584"/>
                    <a:pt x="0" y="62865"/>
                  </a:cubicBezTo>
                  <a:cubicBezTo>
                    <a:pt x="0" y="28146"/>
                    <a:pt x="28146" y="0"/>
                    <a:pt x="62865" y="0"/>
                  </a:cubicBezTo>
                  <a:cubicBezTo>
                    <a:pt x="97584" y="0"/>
                    <a:pt x="125730" y="28146"/>
                    <a:pt x="125730" y="628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3DD126F6-9A36-4400-B8FA-CC53CF1000E8}"/>
                </a:ext>
              </a:extLst>
            </p:cNvPr>
            <p:cNvSpPr/>
            <p:nvPr/>
          </p:nvSpPr>
          <p:spPr>
            <a:xfrm>
              <a:off x="10335537" y="5578080"/>
              <a:ext cx="25717" cy="125729"/>
            </a:xfrm>
            <a:custGeom>
              <a:avLst/>
              <a:gdLst>
                <a:gd name="connsiteX0" fmla="*/ 0 w 25717"/>
                <a:gd name="connsiteY0" fmla="*/ 0 h 125729"/>
                <a:gd name="connsiteX1" fmla="*/ 0 w 25717"/>
                <a:gd name="connsiteY1" fmla="*/ 125730 h 125729"/>
                <a:gd name="connsiteX2" fmla="*/ 25718 w 25717"/>
                <a:gd name="connsiteY2" fmla="*/ 125730 h 125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17" h="125729">
                  <a:moveTo>
                    <a:pt x="0" y="0"/>
                  </a:moveTo>
                  <a:lnTo>
                    <a:pt x="0" y="125730"/>
                  </a:lnTo>
                  <a:lnTo>
                    <a:pt x="25718" y="12573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6450432-3F9C-47DE-BE49-676A74634079}"/>
                </a:ext>
              </a:extLst>
            </p:cNvPr>
            <p:cNvSpPr/>
            <p:nvPr/>
          </p:nvSpPr>
          <p:spPr>
            <a:xfrm>
              <a:off x="10402212" y="5297092"/>
              <a:ext cx="87630" cy="406717"/>
            </a:xfrm>
            <a:custGeom>
              <a:avLst/>
              <a:gdLst>
                <a:gd name="connsiteX0" fmla="*/ 51435 w 87630"/>
                <a:gd name="connsiteY0" fmla="*/ 0 h 406717"/>
                <a:gd name="connsiteX1" fmla="*/ 87630 w 87630"/>
                <a:gd name="connsiteY1" fmla="*/ 15240 h 406717"/>
                <a:gd name="connsiteX2" fmla="*/ 69533 w 87630"/>
                <a:gd name="connsiteY2" fmla="*/ 200025 h 406717"/>
                <a:gd name="connsiteX3" fmla="*/ 26670 w 87630"/>
                <a:gd name="connsiteY3" fmla="*/ 200025 h 406717"/>
                <a:gd name="connsiteX4" fmla="*/ 26670 w 87630"/>
                <a:gd name="connsiteY4" fmla="*/ 406717 h 406717"/>
                <a:gd name="connsiteX5" fmla="*/ 0 w 87630"/>
                <a:gd name="connsiteY5" fmla="*/ 406717 h 40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630" h="406717">
                  <a:moveTo>
                    <a:pt x="51435" y="0"/>
                  </a:moveTo>
                  <a:lnTo>
                    <a:pt x="87630" y="15240"/>
                  </a:lnTo>
                  <a:lnTo>
                    <a:pt x="69533" y="200025"/>
                  </a:lnTo>
                  <a:lnTo>
                    <a:pt x="26670" y="200025"/>
                  </a:lnTo>
                  <a:lnTo>
                    <a:pt x="26670" y="406717"/>
                  </a:lnTo>
                  <a:lnTo>
                    <a:pt x="0" y="40671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69E57E4-43C5-475E-81EA-DDD2A1CE1584}"/>
                </a:ext>
              </a:extLst>
            </p:cNvPr>
            <p:cNvSpPr/>
            <p:nvPr/>
          </p:nvSpPr>
          <p:spPr>
            <a:xfrm>
              <a:off x="10016450" y="5136120"/>
              <a:ext cx="125730" cy="125730"/>
            </a:xfrm>
            <a:custGeom>
              <a:avLst/>
              <a:gdLst>
                <a:gd name="connsiteX0" fmla="*/ 125730 w 125730"/>
                <a:gd name="connsiteY0" fmla="*/ 62865 h 125730"/>
                <a:gd name="connsiteX1" fmla="*/ 62865 w 125730"/>
                <a:gd name="connsiteY1" fmla="*/ 125730 h 125730"/>
                <a:gd name="connsiteX2" fmla="*/ 0 w 125730"/>
                <a:gd name="connsiteY2" fmla="*/ 62865 h 125730"/>
                <a:gd name="connsiteX3" fmla="*/ 62865 w 125730"/>
                <a:gd name="connsiteY3" fmla="*/ 0 h 125730"/>
                <a:gd name="connsiteX4" fmla="*/ 125730 w 125730"/>
                <a:gd name="connsiteY4" fmla="*/ 62865 h 12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" h="125730">
                  <a:moveTo>
                    <a:pt x="125730" y="62865"/>
                  </a:moveTo>
                  <a:cubicBezTo>
                    <a:pt x="125730" y="97584"/>
                    <a:pt x="97584" y="125730"/>
                    <a:pt x="62865" y="125730"/>
                  </a:cubicBezTo>
                  <a:cubicBezTo>
                    <a:pt x="28146" y="125730"/>
                    <a:pt x="0" y="97584"/>
                    <a:pt x="0" y="62865"/>
                  </a:cubicBezTo>
                  <a:cubicBezTo>
                    <a:pt x="0" y="28146"/>
                    <a:pt x="28146" y="0"/>
                    <a:pt x="62865" y="0"/>
                  </a:cubicBezTo>
                  <a:cubicBezTo>
                    <a:pt x="97584" y="0"/>
                    <a:pt x="125730" y="28146"/>
                    <a:pt x="125730" y="628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A927B9A7-BFD2-4C61-A8F8-0E519878342A}"/>
                </a:ext>
              </a:extLst>
            </p:cNvPr>
            <p:cNvSpPr/>
            <p:nvPr/>
          </p:nvSpPr>
          <p:spPr>
            <a:xfrm>
              <a:off x="10099317" y="5578080"/>
              <a:ext cx="26669" cy="125729"/>
            </a:xfrm>
            <a:custGeom>
              <a:avLst/>
              <a:gdLst>
                <a:gd name="connsiteX0" fmla="*/ 26670 w 26669"/>
                <a:gd name="connsiteY0" fmla="*/ 0 h 125729"/>
                <a:gd name="connsiteX1" fmla="*/ 26670 w 26669"/>
                <a:gd name="connsiteY1" fmla="*/ 125730 h 125729"/>
                <a:gd name="connsiteX2" fmla="*/ 0 w 26669"/>
                <a:gd name="connsiteY2" fmla="*/ 125730 h 125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69" h="125729">
                  <a:moveTo>
                    <a:pt x="26670" y="0"/>
                  </a:moveTo>
                  <a:lnTo>
                    <a:pt x="26670" y="125730"/>
                  </a:lnTo>
                  <a:lnTo>
                    <a:pt x="0" y="12573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C766A52D-9C05-4DB4-9432-BE0E75E214E2}"/>
                </a:ext>
              </a:extLst>
            </p:cNvPr>
            <p:cNvSpPr/>
            <p:nvPr/>
          </p:nvSpPr>
          <p:spPr>
            <a:xfrm>
              <a:off x="9971682" y="5297092"/>
              <a:ext cx="86677" cy="406717"/>
            </a:xfrm>
            <a:custGeom>
              <a:avLst/>
              <a:gdLst>
                <a:gd name="connsiteX0" fmla="*/ 36195 w 86677"/>
                <a:gd name="connsiteY0" fmla="*/ 0 h 406717"/>
                <a:gd name="connsiteX1" fmla="*/ 0 w 86677"/>
                <a:gd name="connsiteY1" fmla="*/ 15240 h 406717"/>
                <a:gd name="connsiteX2" fmla="*/ 18098 w 86677"/>
                <a:gd name="connsiteY2" fmla="*/ 200025 h 406717"/>
                <a:gd name="connsiteX3" fmla="*/ 60960 w 86677"/>
                <a:gd name="connsiteY3" fmla="*/ 200025 h 406717"/>
                <a:gd name="connsiteX4" fmla="*/ 60960 w 86677"/>
                <a:gd name="connsiteY4" fmla="*/ 406717 h 406717"/>
                <a:gd name="connsiteX5" fmla="*/ 86677 w 86677"/>
                <a:gd name="connsiteY5" fmla="*/ 406717 h 40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677" h="406717">
                  <a:moveTo>
                    <a:pt x="36195" y="0"/>
                  </a:moveTo>
                  <a:lnTo>
                    <a:pt x="0" y="15240"/>
                  </a:lnTo>
                  <a:lnTo>
                    <a:pt x="18098" y="200025"/>
                  </a:lnTo>
                  <a:lnTo>
                    <a:pt x="60960" y="200025"/>
                  </a:lnTo>
                  <a:lnTo>
                    <a:pt x="60960" y="406717"/>
                  </a:lnTo>
                  <a:lnTo>
                    <a:pt x="86677" y="40671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8" name="Graphic 41">
            <a:extLst>
              <a:ext uri="{FF2B5EF4-FFF2-40B4-BE49-F238E27FC236}">
                <a16:creationId xmlns:a16="http://schemas.microsoft.com/office/drawing/2014/main" id="{B939DF3E-CFDF-45F3-AE5B-A6D940FE074C}"/>
              </a:ext>
            </a:extLst>
          </p:cNvPr>
          <p:cNvGrpSpPr/>
          <p:nvPr/>
        </p:nvGrpSpPr>
        <p:grpSpPr>
          <a:xfrm>
            <a:off x="3421166" y="1695027"/>
            <a:ext cx="635317" cy="545782"/>
            <a:chOff x="3421166" y="1695027"/>
            <a:chExt cx="635317" cy="545782"/>
          </a:xfrm>
          <a:noFill/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D34DCCA-676F-484A-97EB-739D31366EFF}"/>
                </a:ext>
              </a:extLst>
            </p:cNvPr>
            <p:cNvSpPr/>
            <p:nvPr/>
          </p:nvSpPr>
          <p:spPr>
            <a:xfrm>
              <a:off x="3497366" y="1761702"/>
              <a:ext cx="160019" cy="230505"/>
            </a:xfrm>
            <a:custGeom>
              <a:avLst/>
              <a:gdLst>
                <a:gd name="connsiteX0" fmla="*/ 160020 w 160019"/>
                <a:gd name="connsiteY0" fmla="*/ 115252 h 230505"/>
                <a:gd name="connsiteX1" fmla="*/ 160020 w 160019"/>
                <a:gd name="connsiteY1" fmla="*/ 150495 h 230505"/>
                <a:gd name="connsiteX2" fmla="*/ 80010 w 160019"/>
                <a:gd name="connsiteY2" fmla="*/ 230505 h 230505"/>
                <a:gd name="connsiteX3" fmla="*/ 80010 w 160019"/>
                <a:gd name="connsiteY3" fmla="*/ 230505 h 230505"/>
                <a:gd name="connsiteX4" fmla="*/ 0 w 160019"/>
                <a:gd name="connsiteY4" fmla="*/ 150495 h 230505"/>
                <a:gd name="connsiteX5" fmla="*/ 0 w 160019"/>
                <a:gd name="connsiteY5" fmla="*/ 79057 h 230505"/>
                <a:gd name="connsiteX6" fmla="*/ 80010 w 160019"/>
                <a:gd name="connsiteY6" fmla="*/ 0 h 230505"/>
                <a:gd name="connsiteX7" fmla="*/ 80010 w 160019"/>
                <a:gd name="connsiteY7" fmla="*/ 0 h 230505"/>
                <a:gd name="connsiteX8" fmla="*/ 160020 w 160019"/>
                <a:gd name="connsiteY8" fmla="*/ 80010 h 230505"/>
                <a:gd name="connsiteX9" fmla="*/ 160020 w 160019"/>
                <a:gd name="connsiteY9" fmla="*/ 115252 h 230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019" h="230505">
                  <a:moveTo>
                    <a:pt x="160020" y="115252"/>
                  </a:moveTo>
                  <a:lnTo>
                    <a:pt x="160020" y="150495"/>
                  </a:lnTo>
                  <a:cubicBezTo>
                    <a:pt x="160020" y="194310"/>
                    <a:pt x="123825" y="230505"/>
                    <a:pt x="80010" y="230505"/>
                  </a:cubicBezTo>
                  <a:lnTo>
                    <a:pt x="80010" y="230505"/>
                  </a:lnTo>
                  <a:cubicBezTo>
                    <a:pt x="36195" y="230505"/>
                    <a:pt x="0" y="194310"/>
                    <a:pt x="0" y="150495"/>
                  </a:cubicBezTo>
                  <a:lnTo>
                    <a:pt x="0" y="79057"/>
                  </a:lnTo>
                  <a:cubicBezTo>
                    <a:pt x="0" y="35243"/>
                    <a:pt x="36195" y="0"/>
                    <a:pt x="80010" y="0"/>
                  </a:cubicBezTo>
                  <a:lnTo>
                    <a:pt x="80010" y="0"/>
                  </a:lnTo>
                  <a:cubicBezTo>
                    <a:pt x="123825" y="0"/>
                    <a:pt x="160020" y="36195"/>
                    <a:pt x="160020" y="80010"/>
                  </a:cubicBezTo>
                  <a:lnTo>
                    <a:pt x="160020" y="11525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DE8A02-4006-4042-8E1E-829335E20931}"/>
                </a:ext>
              </a:extLst>
            </p:cNvPr>
            <p:cNvSpPr/>
            <p:nvPr/>
          </p:nvSpPr>
          <p:spPr>
            <a:xfrm>
              <a:off x="3421166" y="2013162"/>
              <a:ext cx="308609" cy="202882"/>
            </a:xfrm>
            <a:custGeom>
              <a:avLst/>
              <a:gdLst>
                <a:gd name="connsiteX0" fmla="*/ 178118 w 308609"/>
                <a:gd name="connsiteY0" fmla="*/ 0 h 202882"/>
                <a:gd name="connsiteX1" fmla="*/ 200025 w 308609"/>
                <a:gd name="connsiteY1" fmla="*/ 5715 h 202882"/>
                <a:gd name="connsiteX2" fmla="*/ 238125 w 308609"/>
                <a:gd name="connsiteY2" fmla="*/ 16193 h 202882"/>
                <a:gd name="connsiteX3" fmla="*/ 285750 w 308609"/>
                <a:gd name="connsiteY3" fmla="*/ 40005 h 202882"/>
                <a:gd name="connsiteX4" fmla="*/ 308610 w 308609"/>
                <a:gd name="connsiteY4" fmla="*/ 75248 h 202882"/>
                <a:gd name="connsiteX5" fmla="*/ 308610 w 308609"/>
                <a:gd name="connsiteY5" fmla="*/ 148590 h 202882"/>
                <a:gd name="connsiteX6" fmla="*/ 254318 w 308609"/>
                <a:gd name="connsiteY6" fmla="*/ 202883 h 202882"/>
                <a:gd name="connsiteX7" fmla="*/ 54293 w 308609"/>
                <a:gd name="connsiteY7" fmla="*/ 202883 h 202882"/>
                <a:gd name="connsiteX8" fmla="*/ 0 w 308609"/>
                <a:gd name="connsiteY8" fmla="*/ 149543 h 202882"/>
                <a:gd name="connsiteX9" fmla="*/ 0 w 308609"/>
                <a:gd name="connsiteY9" fmla="*/ 76200 h 202882"/>
                <a:gd name="connsiteX10" fmla="*/ 22860 w 308609"/>
                <a:gd name="connsiteY10" fmla="*/ 40958 h 202882"/>
                <a:gd name="connsiteX11" fmla="*/ 70485 w 308609"/>
                <a:gd name="connsiteY11" fmla="*/ 17145 h 202882"/>
                <a:gd name="connsiteX12" fmla="*/ 108585 w 308609"/>
                <a:gd name="connsiteY12" fmla="*/ 6668 h 202882"/>
                <a:gd name="connsiteX13" fmla="*/ 133350 w 308609"/>
                <a:gd name="connsiteY13" fmla="*/ 0 h 20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8609" h="202882">
                  <a:moveTo>
                    <a:pt x="178118" y="0"/>
                  </a:moveTo>
                  <a:lnTo>
                    <a:pt x="200025" y="5715"/>
                  </a:lnTo>
                  <a:lnTo>
                    <a:pt x="238125" y="16193"/>
                  </a:lnTo>
                  <a:cubicBezTo>
                    <a:pt x="255270" y="20955"/>
                    <a:pt x="271463" y="28575"/>
                    <a:pt x="285750" y="40005"/>
                  </a:cubicBezTo>
                  <a:cubicBezTo>
                    <a:pt x="298133" y="49530"/>
                    <a:pt x="308610" y="61913"/>
                    <a:pt x="308610" y="75248"/>
                  </a:cubicBezTo>
                  <a:lnTo>
                    <a:pt x="308610" y="148590"/>
                  </a:lnTo>
                  <a:cubicBezTo>
                    <a:pt x="308610" y="178118"/>
                    <a:pt x="284797" y="202883"/>
                    <a:pt x="254318" y="202883"/>
                  </a:cubicBezTo>
                  <a:lnTo>
                    <a:pt x="54293" y="202883"/>
                  </a:lnTo>
                  <a:cubicBezTo>
                    <a:pt x="24765" y="202883"/>
                    <a:pt x="952" y="179070"/>
                    <a:pt x="0" y="149543"/>
                  </a:cubicBezTo>
                  <a:lnTo>
                    <a:pt x="0" y="76200"/>
                  </a:lnTo>
                  <a:cubicBezTo>
                    <a:pt x="0" y="62865"/>
                    <a:pt x="11430" y="50483"/>
                    <a:pt x="22860" y="40958"/>
                  </a:cubicBezTo>
                  <a:cubicBezTo>
                    <a:pt x="37147" y="30480"/>
                    <a:pt x="53340" y="21908"/>
                    <a:pt x="70485" y="17145"/>
                  </a:cubicBezTo>
                  <a:lnTo>
                    <a:pt x="108585" y="6668"/>
                  </a:lnTo>
                  <a:lnTo>
                    <a:pt x="13335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C8684C30-9561-47E1-8028-4646C21EBBA5}"/>
                </a:ext>
              </a:extLst>
            </p:cNvPr>
            <p:cNvSpPr/>
            <p:nvPr/>
          </p:nvSpPr>
          <p:spPr>
            <a:xfrm>
              <a:off x="3553563" y="1992207"/>
              <a:ext cx="9525" cy="20002"/>
            </a:xfrm>
            <a:custGeom>
              <a:avLst/>
              <a:gdLst>
                <a:gd name="connsiteX0" fmla="*/ 0 w 9525"/>
                <a:gd name="connsiteY0" fmla="*/ 20003 h 20002"/>
                <a:gd name="connsiteX1" fmla="*/ 0 w 9525"/>
                <a:gd name="connsiteY1" fmla="*/ 0 h 2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002">
                  <a:moveTo>
                    <a:pt x="0" y="20003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EF0D19DA-C545-48BE-8967-44FCEF9A1115}"/>
                </a:ext>
              </a:extLst>
            </p:cNvPr>
            <p:cNvSpPr/>
            <p:nvPr/>
          </p:nvSpPr>
          <p:spPr>
            <a:xfrm>
              <a:off x="3599283" y="1992207"/>
              <a:ext cx="9525" cy="20954"/>
            </a:xfrm>
            <a:custGeom>
              <a:avLst/>
              <a:gdLst>
                <a:gd name="connsiteX0" fmla="*/ 0 w 9525"/>
                <a:gd name="connsiteY0" fmla="*/ 20955 h 20954"/>
                <a:gd name="connsiteX1" fmla="*/ 0 w 9525"/>
                <a:gd name="connsiteY1" fmla="*/ 0 h 2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954">
                  <a:moveTo>
                    <a:pt x="0" y="2095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C5F8C9F-5A4B-4E66-8915-7671288A1F31}"/>
                </a:ext>
              </a:extLst>
            </p:cNvPr>
            <p:cNvSpPr/>
            <p:nvPr/>
          </p:nvSpPr>
          <p:spPr>
            <a:xfrm>
              <a:off x="3528798" y="2018877"/>
              <a:ext cx="93344" cy="76200"/>
            </a:xfrm>
            <a:custGeom>
              <a:avLst/>
              <a:gdLst>
                <a:gd name="connsiteX0" fmla="*/ 92393 w 93344"/>
                <a:gd name="connsiteY0" fmla="*/ 0 h 76200"/>
                <a:gd name="connsiteX1" fmla="*/ 93345 w 93344"/>
                <a:gd name="connsiteY1" fmla="*/ 12383 h 76200"/>
                <a:gd name="connsiteX2" fmla="*/ 46673 w 93344"/>
                <a:gd name="connsiteY2" fmla="*/ 76200 h 76200"/>
                <a:gd name="connsiteX3" fmla="*/ 0 w 93344"/>
                <a:gd name="connsiteY3" fmla="*/ 12383 h 76200"/>
                <a:gd name="connsiteX4" fmla="*/ 952 w 93344"/>
                <a:gd name="connsiteY4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344" h="76200">
                  <a:moveTo>
                    <a:pt x="92393" y="0"/>
                  </a:moveTo>
                  <a:cubicBezTo>
                    <a:pt x="93345" y="3810"/>
                    <a:pt x="93345" y="8573"/>
                    <a:pt x="93345" y="12383"/>
                  </a:cubicBezTo>
                  <a:cubicBezTo>
                    <a:pt x="93345" y="47625"/>
                    <a:pt x="72390" y="76200"/>
                    <a:pt x="46673" y="76200"/>
                  </a:cubicBezTo>
                  <a:cubicBezTo>
                    <a:pt x="20955" y="76200"/>
                    <a:pt x="0" y="47625"/>
                    <a:pt x="0" y="12383"/>
                  </a:cubicBezTo>
                  <a:cubicBezTo>
                    <a:pt x="0" y="8573"/>
                    <a:pt x="952" y="3810"/>
                    <a:pt x="952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995EE203-4719-4ABD-9F5D-3451F4DDA48B}"/>
                </a:ext>
              </a:extLst>
            </p:cNvPr>
            <p:cNvSpPr/>
            <p:nvPr/>
          </p:nvSpPr>
          <p:spPr>
            <a:xfrm>
              <a:off x="3498318" y="1811376"/>
              <a:ext cx="158115" cy="30671"/>
            </a:xfrm>
            <a:custGeom>
              <a:avLst/>
              <a:gdLst>
                <a:gd name="connsiteX0" fmla="*/ 0 w 158115"/>
                <a:gd name="connsiteY0" fmla="*/ 29384 h 30671"/>
                <a:gd name="connsiteX1" fmla="*/ 54293 w 158115"/>
                <a:gd name="connsiteY1" fmla="*/ 809 h 30671"/>
                <a:gd name="connsiteX2" fmla="*/ 89535 w 158115"/>
                <a:gd name="connsiteY2" fmla="*/ 26526 h 30671"/>
                <a:gd name="connsiteX3" fmla="*/ 158115 w 158115"/>
                <a:gd name="connsiteY3" fmla="*/ 14144 h 3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115" h="30671">
                  <a:moveTo>
                    <a:pt x="0" y="29384"/>
                  </a:moveTo>
                  <a:cubicBezTo>
                    <a:pt x="14288" y="13191"/>
                    <a:pt x="35243" y="-3954"/>
                    <a:pt x="54293" y="809"/>
                  </a:cubicBezTo>
                  <a:cubicBezTo>
                    <a:pt x="69532" y="4619"/>
                    <a:pt x="73343" y="18906"/>
                    <a:pt x="89535" y="26526"/>
                  </a:cubicBezTo>
                  <a:cubicBezTo>
                    <a:pt x="102870" y="32241"/>
                    <a:pt x="121920" y="35099"/>
                    <a:pt x="158115" y="14144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C1C10E74-5A24-4E97-B428-F3C447F6A55B}"/>
                </a:ext>
              </a:extLst>
            </p:cNvPr>
            <p:cNvSpPr/>
            <p:nvPr/>
          </p:nvSpPr>
          <p:spPr>
            <a:xfrm>
              <a:off x="3688818" y="1695027"/>
              <a:ext cx="160019" cy="231457"/>
            </a:xfrm>
            <a:custGeom>
              <a:avLst/>
              <a:gdLst>
                <a:gd name="connsiteX0" fmla="*/ 160020 w 160019"/>
                <a:gd name="connsiteY0" fmla="*/ 115252 h 231457"/>
                <a:gd name="connsiteX1" fmla="*/ 160020 w 160019"/>
                <a:gd name="connsiteY1" fmla="*/ 151447 h 231457"/>
                <a:gd name="connsiteX2" fmla="*/ 80010 w 160019"/>
                <a:gd name="connsiteY2" fmla="*/ 231458 h 231457"/>
                <a:gd name="connsiteX3" fmla="*/ 80010 w 160019"/>
                <a:gd name="connsiteY3" fmla="*/ 231458 h 231457"/>
                <a:gd name="connsiteX4" fmla="*/ 0 w 160019"/>
                <a:gd name="connsiteY4" fmla="*/ 151447 h 231457"/>
                <a:gd name="connsiteX5" fmla="*/ 0 w 160019"/>
                <a:gd name="connsiteY5" fmla="*/ 80010 h 231457"/>
                <a:gd name="connsiteX6" fmla="*/ 80010 w 160019"/>
                <a:gd name="connsiteY6" fmla="*/ 0 h 231457"/>
                <a:gd name="connsiteX7" fmla="*/ 80010 w 160019"/>
                <a:gd name="connsiteY7" fmla="*/ 0 h 231457"/>
                <a:gd name="connsiteX8" fmla="*/ 160020 w 160019"/>
                <a:gd name="connsiteY8" fmla="*/ 80010 h 231457"/>
                <a:gd name="connsiteX9" fmla="*/ 160020 w 160019"/>
                <a:gd name="connsiteY9" fmla="*/ 115252 h 23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019" h="231457">
                  <a:moveTo>
                    <a:pt x="160020" y="115252"/>
                  </a:moveTo>
                  <a:lnTo>
                    <a:pt x="160020" y="151447"/>
                  </a:lnTo>
                  <a:cubicBezTo>
                    <a:pt x="160020" y="195263"/>
                    <a:pt x="123825" y="231458"/>
                    <a:pt x="80010" y="231458"/>
                  </a:cubicBezTo>
                  <a:lnTo>
                    <a:pt x="80010" y="231458"/>
                  </a:lnTo>
                  <a:cubicBezTo>
                    <a:pt x="36195" y="231458"/>
                    <a:pt x="0" y="195263"/>
                    <a:pt x="0" y="151447"/>
                  </a:cubicBezTo>
                  <a:lnTo>
                    <a:pt x="0" y="80010"/>
                  </a:lnTo>
                  <a:cubicBezTo>
                    <a:pt x="0" y="36195"/>
                    <a:pt x="36195" y="0"/>
                    <a:pt x="80010" y="0"/>
                  </a:cubicBezTo>
                  <a:lnTo>
                    <a:pt x="80010" y="0"/>
                  </a:lnTo>
                  <a:cubicBezTo>
                    <a:pt x="123825" y="0"/>
                    <a:pt x="160020" y="36195"/>
                    <a:pt x="160020" y="80010"/>
                  </a:cubicBezTo>
                  <a:lnTo>
                    <a:pt x="160020" y="11525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AE40D405-651E-4CF8-94A6-2FD05E304782}"/>
                </a:ext>
              </a:extLst>
            </p:cNvPr>
            <p:cNvSpPr/>
            <p:nvPr/>
          </p:nvSpPr>
          <p:spPr>
            <a:xfrm>
              <a:off x="3657386" y="1946487"/>
              <a:ext cx="87630" cy="26670"/>
            </a:xfrm>
            <a:custGeom>
              <a:avLst/>
              <a:gdLst>
                <a:gd name="connsiteX0" fmla="*/ 0 w 87630"/>
                <a:gd name="connsiteY0" fmla="*/ 26670 h 26670"/>
                <a:gd name="connsiteX1" fmla="*/ 25718 w 87630"/>
                <a:gd name="connsiteY1" fmla="*/ 17145 h 26670"/>
                <a:gd name="connsiteX2" fmla="*/ 63818 w 87630"/>
                <a:gd name="connsiteY2" fmla="*/ 6668 h 26670"/>
                <a:gd name="connsiteX3" fmla="*/ 87630 w 87630"/>
                <a:gd name="connsiteY3" fmla="*/ 0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0" h="26670">
                  <a:moveTo>
                    <a:pt x="0" y="26670"/>
                  </a:moveTo>
                  <a:cubicBezTo>
                    <a:pt x="8573" y="22860"/>
                    <a:pt x="17145" y="20003"/>
                    <a:pt x="25718" y="17145"/>
                  </a:cubicBezTo>
                  <a:lnTo>
                    <a:pt x="63818" y="6668"/>
                  </a:lnTo>
                  <a:lnTo>
                    <a:pt x="8763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AC0E241F-09D9-46A9-83AA-423ABE0997A0}"/>
                </a:ext>
              </a:extLst>
            </p:cNvPr>
            <p:cNvSpPr/>
            <p:nvPr/>
          </p:nvSpPr>
          <p:spPr>
            <a:xfrm>
              <a:off x="3757398" y="2150322"/>
              <a:ext cx="20955" cy="9525"/>
            </a:xfrm>
            <a:custGeom>
              <a:avLst/>
              <a:gdLst>
                <a:gd name="connsiteX0" fmla="*/ 20955 w 20955"/>
                <a:gd name="connsiteY0" fmla="*/ 0 h 9525"/>
                <a:gd name="connsiteX1" fmla="*/ 0 w 2095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955" h="9525">
                  <a:moveTo>
                    <a:pt x="20955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D320BF7-B744-47D5-8957-524B625B048B}"/>
                </a:ext>
              </a:extLst>
            </p:cNvPr>
            <p:cNvSpPr/>
            <p:nvPr/>
          </p:nvSpPr>
          <p:spPr>
            <a:xfrm>
              <a:off x="3790736" y="1946487"/>
              <a:ext cx="85725" cy="26670"/>
            </a:xfrm>
            <a:custGeom>
              <a:avLst/>
              <a:gdLst>
                <a:gd name="connsiteX0" fmla="*/ 0 w 85725"/>
                <a:gd name="connsiteY0" fmla="*/ 0 h 26670"/>
                <a:gd name="connsiteX1" fmla="*/ 22860 w 85725"/>
                <a:gd name="connsiteY1" fmla="*/ 6668 h 26670"/>
                <a:gd name="connsiteX2" fmla="*/ 60960 w 85725"/>
                <a:gd name="connsiteY2" fmla="*/ 17145 h 26670"/>
                <a:gd name="connsiteX3" fmla="*/ 85725 w 85725"/>
                <a:gd name="connsiteY3" fmla="*/ 26670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26670">
                  <a:moveTo>
                    <a:pt x="0" y="0"/>
                  </a:moveTo>
                  <a:lnTo>
                    <a:pt x="22860" y="6668"/>
                  </a:lnTo>
                  <a:lnTo>
                    <a:pt x="60960" y="17145"/>
                  </a:lnTo>
                  <a:cubicBezTo>
                    <a:pt x="69533" y="20003"/>
                    <a:pt x="78105" y="22860"/>
                    <a:pt x="85725" y="2667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CEF49D65-C6CA-44D1-9A74-25C928BB4299}"/>
                </a:ext>
              </a:extLst>
            </p:cNvPr>
            <p:cNvSpPr/>
            <p:nvPr/>
          </p:nvSpPr>
          <p:spPr>
            <a:xfrm>
              <a:off x="3745016" y="1925532"/>
              <a:ext cx="9525" cy="20955"/>
            </a:xfrm>
            <a:custGeom>
              <a:avLst/>
              <a:gdLst>
                <a:gd name="connsiteX0" fmla="*/ 0 w 9525"/>
                <a:gd name="connsiteY0" fmla="*/ 20955 h 20955"/>
                <a:gd name="connsiteX1" fmla="*/ 0 w 9525"/>
                <a:gd name="connsiteY1" fmla="*/ 0 h 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955">
                  <a:moveTo>
                    <a:pt x="0" y="2095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8F569F04-5CFA-42B7-AD18-0E858AD341EC}"/>
                </a:ext>
              </a:extLst>
            </p:cNvPr>
            <p:cNvSpPr/>
            <p:nvPr/>
          </p:nvSpPr>
          <p:spPr>
            <a:xfrm>
              <a:off x="3790736" y="1925532"/>
              <a:ext cx="9525" cy="20955"/>
            </a:xfrm>
            <a:custGeom>
              <a:avLst/>
              <a:gdLst>
                <a:gd name="connsiteX0" fmla="*/ 0 w 9525"/>
                <a:gd name="connsiteY0" fmla="*/ 20955 h 20955"/>
                <a:gd name="connsiteX1" fmla="*/ 0 w 9525"/>
                <a:gd name="connsiteY1" fmla="*/ 0 h 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955">
                  <a:moveTo>
                    <a:pt x="0" y="2095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88D2A71B-1985-4BBF-9D59-35FF8AD26C9F}"/>
                </a:ext>
              </a:extLst>
            </p:cNvPr>
            <p:cNvSpPr/>
            <p:nvPr/>
          </p:nvSpPr>
          <p:spPr>
            <a:xfrm>
              <a:off x="3720250" y="1953154"/>
              <a:ext cx="93345" cy="76200"/>
            </a:xfrm>
            <a:custGeom>
              <a:avLst/>
              <a:gdLst>
                <a:gd name="connsiteX0" fmla="*/ 92393 w 93345"/>
                <a:gd name="connsiteY0" fmla="*/ 0 h 76200"/>
                <a:gd name="connsiteX1" fmla="*/ 93345 w 93345"/>
                <a:gd name="connsiteY1" fmla="*/ 12382 h 76200"/>
                <a:gd name="connsiteX2" fmla="*/ 46673 w 93345"/>
                <a:gd name="connsiteY2" fmla="*/ 76200 h 76200"/>
                <a:gd name="connsiteX3" fmla="*/ 0 w 93345"/>
                <a:gd name="connsiteY3" fmla="*/ 12382 h 76200"/>
                <a:gd name="connsiteX4" fmla="*/ 953 w 93345"/>
                <a:gd name="connsiteY4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345" h="76200">
                  <a:moveTo>
                    <a:pt x="92393" y="0"/>
                  </a:moveTo>
                  <a:cubicBezTo>
                    <a:pt x="93345" y="3810"/>
                    <a:pt x="93345" y="8573"/>
                    <a:pt x="93345" y="12382"/>
                  </a:cubicBezTo>
                  <a:cubicBezTo>
                    <a:pt x="93345" y="47625"/>
                    <a:pt x="72390" y="76200"/>
                    <a:pt x="46673" y="76200"/>
                  </a:cubicBezTo>
                  <a:cubicBezTo>
                    <a:pt x="20955" y="76200"/>
                    <a:pt x="0" y="47625"/>
                    <a:pt x="0" y="12382"/>
                  </a:cubicBezTo>
                  <a:cubicBezTo>
                    <a:pt x="0" y="8573"/>
                    <a:pt x="0" y="3810"/>
                    <a:pt x="953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3D1EE24-DCDC-46A3-A518-36281205F34A}"/>
                </a:ext>
              </a:extLst>
            </p:cNvPr>
            <p:cNvSpPr/>
            <p:nvPr/>
          </p:nvSpPr>
          <p:spPr>
            <a:xfrm>
              <a:off x="3688818" y="1744701"/>
              <a:ext cx="158115" cy="30671"/>
            </a:xfrm>
            <a:custGeom>
              <a:avLst/>
              <a:gdLst>
                <a:gd name="connsiteX0" fmla="*/ 0 w 158115"/>
                <a:gd name="connsiteY0" fmla="*/ 29384 h 30671"/>
                <a:gd name="connsiteX1" fmla="*/ 54293 w 158115"/>
                <a:gd name="connsiteY1" fmla="*/ 809 h 30671"/>
                <a:gd name="connsiteX2" fmla="*/ 89535 w 158115"/>
                <a:gd name="connsiteY2" fmla="*/ 26526 h 30671"/>
                <a:gd name="connsiteX3" fmla="*/ 158115 w 158115"/>
                <a:gd name="connsiteY3" fmla="*/ 14144 h 3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115" h="30671">
                  <a:moveTo>
                    <a:pt x="0" y="29384"/>
                  </a:moveTo>
                  <a:cubicBezTo>
                    <a:pt x="14288" y="13191"/>
                    <a:pt x="35243" y="-3954"/>
                    <a:pt x="54293" y="809"/>
                  </a:cubicBezTo>
                  <a:cubicBezTo>
                    <a:pt x="69532" y="4619"/>
                    <a:pt x="73343" y="18906"/>
                    <a:pt x="89535" y="26526"/>
                  </a:cubicBezTo>
                  <a:cubicBezTo>
                    <a:pt x="102870" y="32241"/>
                    <a:pt x="121920" y="35099"/>
                    <a:pt x="158115" y="14144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296DF26-30E8-4B4A-889F-AA7CF27305FF}"/>
                </a:ext>
              </a:extLst>
            </p:cNvPr>
            <p:cNvSpPr/>
            <p:nvPr/>
          </p:nvSpPr>
          <p:spPr>
            <a:xfrm>
              <a:off x="3803118" y="1987445"/>
              <a:ext cx="253364" cy="253364"/>
            </a:xfrm>
            <a:custGeom>
              <a:avLst/>
              <a:gdLst>
                <a:gd name="connsiteX0" fmla="*/ 253365 w 253364"/>
                <a:gd name="connsiteY0" fmla="*/ 126682 h 253364"/>
                <a:gd name="connsiteX1" fmla="*/ 126682 w 253364"/>
                <a:gd name="connsiteY1" fmla="*/ 253365 h 253364"/>
                <a:gd name="connsiteX2" fmla="*/ 0 w 253364"/>
                <a:gd name="connsiteY2" fmla="*/ 126682 h 253364"/>
                <a:gd name="connsiteX3" fmla="*/ 126682 w 253364"/>
                <a:gd name="connsiteY3" fmla="*/ 0 h 253364"/>
                <a:gd name="connsiteX4" fmla="*/ 253365 w 253364"/>
                <a:gd name="connsiteY4" fmla="*/ 126682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2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2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83DDF6E4-5C3C-4596-8FC3-5A9F3C523D4B}"/>
                </a:ext>
              </a:extLst>
            </p:cNvPr>
            <p:cNvSpPr/>
            <p:nvPr/>
          </p:nvSpPr>
          <p:spPr>
            <a:xfrm>
              <a:off x="3882176" y="2067455"/>
              <a:ext cx="95250" cy="94297"/>
            </a:xfrm>
            <a:custGeom>
              <a:avLst/>
              <a:gdLst>
                <a:gd name="connsiteX0" fmla="*/ 95250 w 95250"/>
                <a:gd name="connsiteY0" fmla="*/ 0 h 94297"/>
                <a:gd name="connsiteX1" fmla="*/ 0 w 95250"/>
                <a:gd name="connsiteY1" fmla="*/ 94297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0" h="94297">
                  <a:moveTo>
                    <a:pt x="95250" y="0"/>
                  </a:moveTo>
                  <a:lnTo>
                    <a:pt x="0" y="9429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02DBB472-E080-4C40-AC54-A99400AD878E}"/>
                </a:ext>
              </a:extLst>
            </p:cNvPr>
            <p:cNvSpPr/>
            <p:nvPr/>
          </p:nvSpPr>
          <p:spPr>
            <a:xfrm>
              <a:off x="3882176" y="2067455"/>
              <a:ext cx="95250" cy="94297"/>
            </a:xfrm>
            <a:custGeom>
              <a:avLst/>
              <a:gdLst>
                <a:gd name="connsiteX0" fmla="*/ 95250 w 95250"/>
                <a:gd name="connsiteY0" fmla="*/ 94297 h 94297"/>
                <a:gd name="connsiteX1" fmla="*/ 0 w 95250"/>
                <a:gd name="connsiteY1" fmla="*/ 0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0" h="94297">
                  <a:moveTo>
                    <a:pt x="95250" y="94297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8" name="Graphic 43">
            <a:extLst>
              <a:ext uri="{FF2B5EF4-FFF2-40B4-BE49-F238E27FC236}">
                <a16:creationId xmlns:a16="http://schemas.microsoft.com/office/drawing/2014/main" id="{8B18E4F7-9D8E-4158-91A2-B70C53BC5CB8}"/>
              </a:ext>
            </a:extLst>
          </p:cNvPr>
          <p:cNvGrpSpPr/>
          <p:nvPr/>
        </p:nvGrpSpPr>
        <p:grpSpPr>
          <a:xfrm>
            <a:off x="5660869" y="1628352"/>
            <a:ext cx="468630" cy="690562"/>
            <a:chOff x="5660869" y="1628352"/>
            <a:chExt cx="468630" cy="690562"/>
          </a:xfrm>
          <a:noFill/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8765FC65-5FDD-4460-88FF-C3F8A67D4E85}"/>
                </a:ext>
              </a:extLst>
            </p:cNvPr>
            <p:cNvSpPr/>
            <p:nvPr/>
          </p:nvSpPr>
          <p:spPr>
            <a:xfrm>
              <a:off x="5777074" y="1628352"/>
              <a:ext cx="241935" cy="349567"/>
            </a:xfrm>
            <a:custGeom>
              <a:avLst/>
              <a:gdLst>
                <a:gd name="connsiteX0" fmla="*/ 241935 w 241935"/>
                <a:gd name="connsiteY0" fmla="*/ 175260 h 349567"/>
                <a:gd name="connsiteX1" fmla="*/ 241935 w 241935"/>
                <a:gd name="connsiteY1" fmla="*/ 228600 h 349567"/>
                <a:gd name="connsiteX2" fmla="*/ 120967 w 241935"/>
                <a:gd name="connsiteY2" fmla="*/ 349568 h 349567"/>
                <a:gd name="connsiteX3" fmla="*/ 120967 w 241935"/>
                <a:gd name="connsiteY3" fmla="*/ 349568 h 349567"/>
                <a:gd name="connsiteX4" fmla="*/ 0 w 241935"/>
                <a:gd name="connsiteY4" fmla="*/ 228600 h 349567"/>
                <a:gd name="connsiteX5" fmla="*/ 0 w 241935"/>
                <a:gd name="connsiteY5" fmla="*/ 120968 h 349567"/>
                <a:gd name="connsiteX6" fmla="*/ 120967 w 241935"/>
                <a:gd name="connsiteY6" fmla="*/ 0 h 349567"/>
                <a:gd name="connsiteX7" fmla="*/ 120967 w 241935"/>
                <a:gd name="connsiteY7" fmla="*/ 0 h 349567"/>
                <a:gd name="connsiteX8" fmla="*/ 241935 w 241935"/>
                <a:gd name="connsiteY8" fmla="*/ 120968 h 349567"/>
                <a:gd name="connsiteX9" fmla="*/ 241935 w 241935"/>
                <a:gd name="connsiteY9" fmla="*/ 175260 h 349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1935" h="349567">
                  <a:moveTo>
                    <a:pt x="241935" y="175260"/>
                  </a:moveTo>
                  <a:lnTo>
                    <a:pt x="241935" y="228600"/>
                  </a:lnTo>
                  <a:cubicBezTo>
                    <a:pt x="241935" y="295275"/>
                    <a:pt x="187642" y="349568"/>
                    <a:pt x="120967" y="349568"/>
                  </a:cubicBezTo>
                  <a:lnTo>
                    <a:pt x="120967" y="349568"/>
                  </a:lnTo>
                  <a:cubicBezTo>
                    <a:pt x="54292" y="349568"/>
                    <a:pt x="0" y="295275"/>
                    <a:pt x="0" y="228600"/>
                  </a:cubicBezTo>
                  <a:lnTo>
                    <a:pt x="0" y="120968"/>
                  </a:lnTo>
                  <a:cubicBezTo>
                    <a:pt x="0" y="54292"/>
                    <a:pt x="54292" y="0"/>
                    <a:pt x="120967" y="0"/>
                  </a:cubicBezTo>
                  <a:lnTo>
                    <a:pt x="120967" y="0"/>
                  </a:lnTo>
                  <a:cubicBezTo>
                    <a:pt x="187642" y="0"/>
                    <a:pt x="241935" y="54292"/>
                    <a:pt x="241935" y="120968"/>
                  </a:cubicBezTo>
                  <a:lnTo>
                    <a:pt x="241935" y="17526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0CA38CD-3D91-4F31-9E4A-D77E78C8B0B1}"/>
                </a:ext>
              </a:extLst>
            </p:cNvPr>
            <p:cNvSpPr/>
            <p:nvPr/>
          </p:nvSpPr>
          <p:spPr>
            <a:xfrm>
              <a:off x="5660869" y="2009352"/>
              <a:ext cx="468630" cy="309562"/>
            </a:xfrm>
            <a:custGeom>
              <a:avLst/>
              <a:gdLst>
                <a:gd name="connsiteX0" fmla="*/ 269558 w 468630"/>
                <a:gd name="connsiteY0" fmla="*/ 953 h 309562"/>
                <a:gd name="connsiteX1" fmla="*/ 303847 w 468630"/>
                <a:gd name="connsiteY1" fmla="*/ 10478 h 309562"/>
                <a:gd name="connsiteX2" fmla="*/ 360997 w 468630"/>
                <a:gd name="connsiteY2" fmla="*/ 26670 h 309562"/>
                <a:gd name="connsiteX3" fmla="*/ 433387 w 468630"/>
                <a:gd name="connsiteY3" fmla="*/ 62865 h 309562"/>
                <a:gd name="connsiteX4" fmla="*/ 468630 w 468630"/>
                <a:gd name="connsiteY4" fmla="*/ 116205 h 309562"/>
                <a:gd name="connsiteX5" fmla="*/ 468630 w 468630"/>
                <a:gd name="connsiteY5" fmla="*/ 227648 h 309562"/>
                <a:gd name="connsiteX6" fmla="*/ 386715 w 468630"/>
                <a:gd name="connsiteY6" fmla="*/ 309563 h 309562"/>
                <a:gd name="connsiteX7" fmla="*/ 81915 w 468630"/>
                <a:gd name="connsiteY7" fmla="*/ 309563 h 309562"/>
                <a:gd name="connsiteX8" fmla="*/ 0 w 468630"/>
                <a:gd name="connsiteY8" fmla="*/ 227648 h 309562"/>
                <a:gd name="connsiteX9" fmla="*/ 0 w 468630"/>
                <a:gd name="connsiteY9" fmla="*/ 116205 h 309562"/>
                <a:gd name="connsiteX10" fmla="*/ 35243 w 468630"/>
                <a:gd name="connsiteY10" fmla="*/ 62865 h 309562"/>
                <a:gd name="connsiteX11" fmla="*/ 107632 w 468630"/>
                <a:gd name="connsiteY11" fmla="*/ 26670 h 309562"/>
                <a:gd name="connsiteX12" fmla="*/ 164783 w 468630"/>
                <a:gd name="connsiteY12" fmla="*/ 10478 h 309562"/>
                <a:gd name="connsiteX13" fmla="*/ 201930 w 468630"/>
                <a:gd name="connsiteY13" fmla="*/ 0 h 30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8630" h="309562">
                  <a:moveTo>
                    <a:pt x="269558" y="953"/>
                  </a:moveTo>
                  <a:lnTo>
                    <a:pt x="303847" y="10478"/>
                  </a:lnTo>
                  <a:lnTo>
                    <a:pt x="360997" y="26670"/>
                  </a:lnTo>
                  <a:cubicBezTo>
                    <a:pt x="386715" y="33338"/>
                    <a:pt x="411480" y="45720"/>
                    <a:pt x="433387" y="62865"/>
                  </a:cubicBezTo>
                  <a:cubicBezTo>
                    <a:pt x="451485" y="77153"/>
                    <a:pt x="468630" y="96203"/>
                    <a:pt x="468630" y="116205"/>
                  </a:cubicBezTo>
                  <a:lnTo>
                    <a:pt x="468630" y="227648"/>
                  </a:lnTo>
                  <a:cubicBezTo>
                    <a:pt x="468630" y="273368"/>
                    <a:pt x="431483" y="309563"/>
                    <a:pt x="386715" y="309563"/>
                  </a:cubicBezTo>
                  <a:lnTo>
                    <a:pt x="81915" y="309563"/>
                  </a:lnTo>
                  <a:cubicBezTo>
                    <a:pt x="36195" y="308610"/>
                    <a:pt x="0" y="272415"/>
                    <a:pt x="0" y="227648"/>
                  </a:cubicBezTo>
                  <a:lnTo>
                    <a:pt x="0" y="116205"/>
                  </a:lnTo>
                  <a:cubicBezTo>
                    <a:pt x="0" y="96203"/>
                    <a:pt x="17145" y="77153"/>
                    <a:pt x="35243" y="62865"/>
                  </a:cubicBezTo>
                  <a:cubicBezTo>
                    <a:pt x="57150" y="46673"/>
                    <a:pt x="80963" y="34290"/>
                    <a:pt x="107632" y="26670"/>
                  </a:cubicBezTo>
                  <a:lnTo>
                    <a:pt x="164783" y="10478"/>
                  </a:lnTo>
                  <a:lnTo>
                    <a:pt x="20193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4D299EB3-928F-4649-9310-8263619AA61B}"/>
                </a:ext>
              </a:extLst>
            </p:cNvPr>
            <p:cNvSpPr/>
            <p:nvPr/>
          </p:nvSpPr>
          <p:spPr>
            <a:xfrm>
              <a:off x="5862799" y="1978872"/>
              <a:ext cx="9525" cy="30480"/>
            </a:xfrm>
            <a:custGeom>
              <a:avLst/>
              <a:gdLst>
                <a:gd name="connsiteX0" fmla="*/ 0 w 9525"/>
                <a:gd name="connsiteY0" fmla="*/ 30480 h 30480"/>
                <a:gd name="connsiteX1" fmla="*/ 0 w 9525"/>
                <a:gd name="connsiteY1" fmla="*/ 0 h 304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0480">
                  <a:moveTo>
                    <a:pt x="0" y="3048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2800D4C-FB3D-4EEB-A4C6-1698FD77F596}"/>
                </a:ext>
              </a:extLst>
            </p:cNvPr>
            <p:cNvSpPr/>
            <p:nvPr/>
          </p:nvSpPr>
          <p:spPr>
            <a:xfrm>
              <a:off x="5930426" y="1978872"/>
              <a:ext cx="9525" cy="31432"/>
            </a:xfrm>
            <a:custGeom>
              <a:avLst/>
              <a:gdLst>
                <a:gd name="connsiteX0" fmla="*/ 0 w 9525"/>
                <a:gd name="connsiteY0" fmla="*/ 31433 h 31432"/>
                <a:gd name="connsiteX1" fmla="*/ 0 w 9525"/>
                <a:gd name="connsiteY1" fmla="*/ 0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1432">
                  <a:moveTo>
                    <a:pt x="0" y="31433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52C8F5D0-EB4F-4FE4-AE7F-D87CCC4E3763}"/>
                </a:ext>
              </a:extLst>
            </p:cNvPr>
            <p:cNvSpPr/>
            <p:nvPr/>
          </p:nvSpPr>
          <p:spPr>
            <a:xfrm>
              <a:off x="5822794" y="2019830"/>
              <a:ext cx="142874" cy="116204"/>
            </a:xfrm>
            <a:custGeom>
              <a:avLst/>
              <a:gdLst>
                <a:gd name="connsiteX0" fmla="*/ 141922 w 142874"/>
                <a:gd name="connsiteY0" fmla="*/ 0 h 116204"/>
                <a:gd name="connsiteX1" fmla="*/ 142875 w 142874"/>
                <a:gd name="connsiteY1" fmla="*/ 19050 h 116204"/>
                <a:gd name="connsiteX2" fmla="*/ 71438 w 142874"/>
                <a:gd name="connsiteY2" fmla="*/ 116205 h 116204"/>
                <a:gd name="connsiteX3" fmla="*/ 0 w 142874"/>
                <a:gd name="connsiteY3" fmla="*/ 19050 h 116204"/>
                <a:gd name="connsiteX4" fmla="*/ 952 w 142874"/>
                <a:gd name="connsiteY4" fmla="*/ 0 h 11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874" h="116204">
                  <a:moveTo>
                    <a:pt x="141922" y="0"/>
                  </a:moveTo>
                  <a:cubicBezTo>
                    <a:pt x="142875" y="6667"/>
                    <a:pt x="142875" y="12382"/>
                    <a:pt x="142875" y="19050"/>
                  </a:cubicBezTo>
                  <a:cubicBezTo>
                    <a:pt x="142875" y="72390"/>
                    <a:pt x="111443" y="116205"/>
                    <a:pt x="71438" y="116205"/>
                  </a:cubicBezTo>
                  <a:cubicBezTo>
                    <a:pt x="31432" y="116205"/>
                    <a:pt x="0" y="72390"/>
                    <a:pt x="0" y="19050"/>
                  </a:cubicBezTo>
                  <a:cubicBezTo>
                    <a:pt x="0" y="12382"/>
                    <a:pt x="0" y="6667"/>
                    <a:pt x="952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70080D00-8597-49BD-B358-F092BE7D51E3}"/>
                </a:ext>
              </a:extLst>
            </p:cNvPr>
            <p:cNvSpPr/>
            <p:nvPr/>
          </p:nvSpPr>
          <p:spPr>
            <a:xfrm>
              <a:off x="5777074" y="1703512"/>
              <a:ext cx="240029" cy="46891"/>
            </a:xfrm>
            <a:custGeom>
              <a:avLst/>
              <a:gdLst>
                <a:gd name="connsiteX0" fmla="*/ 0 w 240029"/>
                <a:gd name="connsiteY0" fmla="*/ 44855 h 46891"/>
                <a:gd name="connsiteX1" fmla="*/ 81915 w 240029"/>
                <a:gd name="connsiteY1" fmla="*/ 1040 h 46891"/>
                <a:gd name="connsiteX2" fmla="*/ 135255 w 240029"/>
                <a:gd name="connsiteY2" fmla="*/ 40092 h 46891"/>
                <a:gd name="connsiteX3" fmla="*/ 240030 w 240029"/>
                <a:gd name="connsiteY3" fmla="*/ 21995 h 46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0029" h="46891">
                  <a:moveTo>
                    <a:pt x="0" y="44855"/>
                  </a:moveTo>
                  <a:cubicBezTo>
                    <a:pt x="21907" y="21042"/>
                    <a:pt x="53340" y="-5628"/>
                    <a:pt x="81915" y="1040"/>
                  </a:cubicBezTo>
                  <a:cubicBezTo>
                    <a:pt x="104775" y="6755"/>
                    <a:pt x="110490" y="28662"/>
                    <a:pt x="135255" y="40092"/>
                  </a:cubicBezTo>
                  <a:cubicBezTo>
                    <a:pt x="155257" y="49617"/>
                    <a:pt x="184785" y="53427"/>
                    <a:pt x="240030" y="2199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7" name="Graphic 45">
            <a:extLst>
              <a:ext uri="{FF2B5EF4-FFF2-40B4-BE49-F238E27FC236}">
                <a16:creationId xmlns:a16="http://schemas.microsoft.com/office/drawing/2014/main" id="{BCFD622F-5DB1-43F0-924C-F664339B206E}"/>
              </a:ext>
            </a:extLst>
          </p:cNvPr>
          <p:cNvGrpSpPr/>
          <p:nvPr/>
        </p:nvGrpSpPr>
        <p:grpSpPr>
          <a:xfrm>
            <a:off x="7748172" y="1752177"/>
            <a:ext cx="635317" cy="442912"/>
            <a:chOff x="7748172" y="1752177"/>
            <a:chExt cx="635317" cy="442912"/>
          </a:xfrm>
          <a:noFill/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ED47A1BC-941D-4D61-A105-D27FEFA856EC}"/>
                </a:ext>
              </a:extLst>
            </p:cNvPr>
            <p:cNvSpPr/>
            <p:nvPr/>
          </p:nvSpPr>
          <p:spPr>
            <a:xfrm>
              <a:off x="7990106" y="1752177"/>
              <a:ext cx="156210" cy="225742"/>
            </a:xfrm>
            <a:custGeom>
              <a:avLst/>
              <a:gdLst>
                <a:gd name="connsiteX0" fmla="*/ 156210 w 156210"/>
                <a:gd name="connsiteY0" fmla="*/ 112395 h 225742"/>
                <a:gd name="connsiteX1" fmla="*/ 156210 w 156210"/>
                <a:gd name="connsiteY1" fmla="*/ 147638 h 225742"/>
                <a:gd name="connsiteX2" fmla="*/ 78105 w 156210"/>
                <a:gd name="connsiteY2" fmla="*/ 225743 h 225742"/>
                <a:gd name="connsiteX3" fmla="*/ 78105 w 156210"/>
                <a:gd name="connsiteY3" fmla="*/ 225743 h 225742"/>
                <a:gd name="connsiteX4" fmla="*/ 0 w 156210"/>
                <a:gd name="connsiteY4" fmla="*/ 147638 h 225742"/>
                <a:gd name="connsiteX5" fmla="*/ 0 w 156210"/>
                <a:gd name="connsiteY5" fmla="*/ 78105 h 225742"/>
                <a:gd name="connsiteX6" fmla="*/ 78105 w 156210"/>
                <a:gd name="connsiteY6" fmla="*/ 0 h 225742"/>
                <a:gd name="connsiteX7" fmla="*/ 78105 w 156210"/>
                <a:gd name="connsiteY7" fmla="*/ 0 h 225742"/>
                <a:gd name="connsiteX8" fmla="*/ 156210 w 156210"/>
                <a:gd name="connsiteY8" fmla="*/ 78105 h 225742"/>
                <a:gd name="connsiteX9" fmla="*/ 156210 w 156210"/>
                <a:gd name="connsiteY9" fmla="*/ 112395 h 225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6210" h="225742">
                  <a:moveTo>
                    <a:pt x="156210" y="112395"/>
                  </a:moveTo>
                  <a:lnTo>
                    <a:pt x="156210" y="147638"/>
                  </a:lnTo>
                  <a:cubicBezTo>
                    <a:pt x="156210" y="190500"/>
                    <a:pt x="120968" y="225743"/>
                    <a:pt x="78105" y="225743"/>
                  </a:cubicBezTo>
                  <a:lnTo>
                    <a:pt x="78105" y="225743"/>
                  </a:lnTo>
                  <a:cubicBezTo>
                    <a:pt x="35243" y="225743"/>
                    <a:pt x="0" y="190500"/>
                    <a:pt x="0" y="147638"/>
                  </a:cubicBezTo>
                  <a:lnTo>
                    <a:pt x="0" y="78105"/>
                  </a:lnTo>
                  <a:cubicBezTo>
                    <a:pt x="0" y="35243"/>
                    <a:pt x="35243" y="0"/>
                    <a:pt x="78105" y="0"/>
                  </a:cubicBezTo>
                  <a:lnTo>
                    <a:pt x="78105" y="0"/>
                  </a:lnTo>
                  <a:cubicBezTo>
                    <a:pt x="120968" y="0"/>
                    <a:pt x="156210" y="35243"/>
                    <a:pt x="156210" y="78105"/>
                  </a:cubicBezTo>
                  <a:lnTo>
                    <a:pt x="156210" y="11239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84014DDB-D116-4F7D-8655-221514018149}"/>
                </a:ext>
              </a:extLst>
            </p:cNvPr>
            <p:cNvSpPr/>
            <p:nvPr/>
          </p:nvSpPr>
          <p:spPr>
            <a:xfrm>
              <a:off x="7915811" y="1996017"/>
              <a:ext cx="301942" cy="199072"/>
            </a:xfrm>
            <a:custGeom>
              <a:avLst/>
              <a:gdLst>
                <a:gd name="connsiteX0" fmla="*/ 173355 w 301942"/>
                <a:gd name="connsiteY0" fmla="*/ 1905 h 199072"/>
                <a:gd name="connsiteX1" fmla="*/ 195263 w 301942"/>
                <a:gd name="connsiteY1" fmla="*/ 7620 h 199072"/>
                <a:gd name="connsiteX2" fmla="*/ 232410 w 301942"/>
                <a:gd name="connsiteY2" fmla="*/ 18097 h 199072"/>
                <a:gd name="connsiteX3" fmla="*/ 279083 w 301942"/>
                <a:gd name="connsiteY3" fmla="*/ 40957 h 199072"/>
                <a:gd name="connsiteX4" fmla="*/ 301943 w 301942"/>
                <a:gd name="connsiteY4" fmla="*/ 75247 h 199072"/>
                <a:gd name="connsiteX5" fmla="*/ 301943 w 301942"/>
                <a:gd name="connsiteY5" fmla="*/ 146685 h 199072"/>
                <a:gd name="connsiteX6" fmla="*/ 249555 w 301942"/>
                <a:gd name="connsiteY6" fmla="*/ 199072 h 199072"/>
                <a:gd name="connsiteX7" fmla="*/ 52388 w 301942"/>
                <a:gd name="connsiteY7" fmla="*/ 199072 h 199072"/>
                <a:gd name="connsiteX8" fmla="*/ 0 w 301942"/>
                <a:gd name="connsiteY8" fmla="*/ 146685 h 199072"/>
                <a:gd name="connsiteX9" fmla="*/ 0 w 301942"/>
                <a:gd name="connsiteY9" fmla="*/ 74295 h 199072"/>
                <a:gd name="connsiteX10" fmla="*/ 22860 w 301942"/>
                <a:gd name="connsiteY10" fmla="*/ 40005 h 199072"/>
                <a:gd name="connsiteX11" fmla="*/ 69532 w 301942"/>
                <a:gd name="connsiteY11" fmla="*/ 17145 h 199072"/>
                <a:gd name="connsiteX12" fmla="*/ 106680 w 301942"/>
                <a:gd name="connsiteY12" fmla="*/ 6667 h 199072"/>
                <a:gd name="connsiteX13" fmla="*/ 130493 w 301942"/>
                <a:gd name="connsiteY13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1942" h="199072">
                  <a:moveTo>
                    <a:pt x="173355" y="1905"/>
                  </a:moveTo>
                  <a:lnTo>
                    <a:pt x="195263" y="7620"/>
                  </a:lnTo>
                  <a:lnTo>
                    <a:pt x="232410" y="18097"/>
                  </a:lnTo>
                  <a:cubicBezTo>
                    <a:pt x="249555" y="22860"/>
                    <a:pt x="264795" y="30480"/>
                    <a:pt x="279083" y="40957"/>
                  </a:cubicBezTo>
                  <a:cubicBezTo>
                    <a:pt x="290513" y="50482"/>
                    <a:pt x="301943" y="61913"/>
                    <a:pt x="301943" y="75247"/>
                  </a:cubicBezTo>
                  <a:lnTo>
                    <a:pt x="301943" y="146685"/>
                  </a:lnTo>
                  <a:cubicBezTo>
                    <a:pt x="301943" y="176213"/>
                    <a:pt x="278130" y="199072"/>
                    <a:pt x="249555" y="199072"/>
                  </a:cubicBezTo>
                  <a:lnTo>
                    <a:pt x="52388" y="199072"/>
                  </a:lnTo>
                  <a:cubicBezTo>
                    <a:pt x="22860" y="199072"/>
                    <a:pt x="0" y="175260"/>
                    <a:pt x="0" y="146685"/>
                  </a:cubicBezTo>
                  <a:lnTo>
                    <a:pt x="0" y="74295"/>
                  </a:lnTo>
                  <a:cubicBezTo>
                    <a:pt x="0" y="60960"/>
                    <a:pt x="10478" y="49530"/>
                    <a:pt x="22860" y="40005"/>
                  </a:cubicBezTo>
                  <a:cubicBezTo>
                    <a:pt x="37148" y="29527"/>
                    <a:pt x="52388" y="21907"/>
                    <a:pt x="69532" y="17145"/>
                  </a:cubicBezTo>
                  <a:lnTo>
                    <a:pt x="106680" y="6667"/>
                  </a:lnTo>
                  <a:lnTo>
                    <a:pt x="130493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C40587C7-5CF6-4531-AF2C-8550E22F73BE}"/>
                </a:ext>
              </a:extLst>
            </p:cNvPr>
            <p:cNvSpPr/>
            <p:nvPr/>
          </p:nvSpPr>
          <p:spPr>
            <a:xfrm>
              <a:off x="8045352" y="1977920"/>
              <a:ext cx="9525" cy="20002"/>
            </a:xfrm>
            <a:custGeom>
              <a:avLst/>
              <a:gdLst>
                <a:gd name="connsiteX0" fmla="*/ 0 w 9525"/>
                <a:gd name="connsiteY0" fmla="*/ 20003 h 20002"/>
                <a:gd name="connsiteX1" fmla="*/ 0 w 9525"/>
                <a:gd name="connsiteY1" fmla="*/ 0 h 2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002">
                  <a:moveTo>
                    <a:pt x="0" y="20003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5907D7D-DE20-4297-B3E0-69569E2DBD02}"/>
                </a:ext>
              </a:extLst>
            </p:cNvPr>
            <p:cNvSpPr/>
            <p:nvPr/>
          </p:nvSpPr>
          <p:spPr>
            <a:xfrm>
              <a:off x="8089167" y="1977920"/>
              <a:ext cx="9525" cy="20002"/>
            </a:xfrm>
            <a:custGeom>
              <a:avLst/>
              <a:gdLst>
                <a:gd name="connsiteX0" fmla="*/ 0 w 9525"/>
                <a:gd name="connsiteY0" fmla="*/ 20003 h 20002"/>
                <a:gd name="connsiteX1" fmla="*/ 0 w 9525"/>
                <a:gd name="connsiteY1" fmla="*/ 0 h 2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002">
                  <a:moveTo>
                    <a:pt x="0" y="20003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352B50D-5F82-4F79-BA42-4D808F23A390}"/>
                </a:ext>
              </a:extLst>
            </p:cNvPr>
            <p:cNvSpPr/>
            <p:nvPr/>
          </p:nvSpPr>
          <p:spPr>
            <a:xfrm>
              <a:off x="8020586" y="2004589"/>
              <a:ext cx="91440" cy="75247"/>
            </a:xfrm>
            <a:custGeom>
              <a:avLst/>
              <a:gdLst>
                <a:gd name="connsiteX0" fmla="*/ 90488 w 91440"/>
                <a:gd name="connsiteY0" fmla="*/ 0 h 75247"/>
                <a:gd name="connsiteX1" fmla="*/ 91440 w 91440"/>
                <a:gd name="connsiteY1" fmla="*/ 12383 h 75247"/>
                <a:gd name="connsiteX2" fmla="*/ 45720 w 91440"/>
                <a:gd name="connsiteY2" fmla="*/ 75248 h 75247"/>
                <a:gd name="connsiteX3" fmla="*/ 0 w 91440"/>
                <a:gd name="connsiteY3" fmla="*/ 12383 h 75247"/>
                <a:gd name="connsiteX4" fmla="*/ 953 w 91440"/>
                <a:gd name="connsiteY4" fmla="*/ 0 h 7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" h="75247">
                  <a:moveTo>
                    <a:pt x="90488" y="0"/>
                  </a:moveTo>
                  <a:cubicBezTo>
                    <a:pt x="91440" y="3810"/>
                    <a:pt x="91440" y="7620"/>
                    <a:pt x="91440" y="12383"/>
                  </a:cubicBezTo>
                  <a:cubicBezTo>
                    <a:pt x="91440" y="46673"/>
                    <a:pt x="70485" y="75248"/>
                    <a:pt x="45720" y="75248"/>
                  </a:cubicBezTo>
                  <a:cubicBezTo>
                    <a:pt x="20955" y="75248"/>
                    <a:pt x="0" y="47625"/>
                    <a:pt x="0" y="12383"/>
                  </a:cubicBezTo>
                  <a:cubicBezTo>
                    <a:pt x="0" y="8573"/>
                    <a:pt x="0" y="4763"/>
                    <a:pt x="953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D0BC3D0-BFF4-4765-ADA6-3ED74C996F8D}"/>
                </a:ext>
              </a:extLst>
            </p:cNvPr>
            <p:cNvSpPr/>
            <p:nvPr/>
          </p:nvSpPr>
          <p:spPr>
            <a:xfrm>
              <a:off x="7990106" y="1801143"/>
              <a:ext cx="155257" cy="29538"/>
            </a:xfrm>
            <a:custGeom>
              <a:avLst/>
              <a:gdLst>
                <a:gd name="connsiteX0" fmla="*/ 0 w 155257"/>
                <a:gd name="connsiteY0" fmla="*/ 28186 h 29538"/>
                <a:gd name="connsiteX1" fmla="*/ 53340 w 155257"/>
                <a:gd name="connsiteY1" fmla="*/ 564 h 29538"/>
                <a:gd name="connsiteX2" fmla="*/ 87630 w 155257"/>
                <a:gd name="connsiteY2" fmla="*/ 25329 h 29538"/>
                <a:gd name="connsiteX3" fmla="*/ 155258 w 155257"/>
                <a:gd name="connsiteY3" fmla="*/ 13899 h 29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57" h="29538">
                  <a:moveTo>
                    <a:pt x="0" y="28186"/>
                  </a:moveTo>
                  <a:cubicBezTo>
                    <a:pt x="14288" y="12946"/>
                    <a:pt x="34290" y="-3246"/>
                    <a:pt x="53340" y="564"/>
                  </a:cubicBezTo>
                  <a:cubicBezTo>
                    <a:pt x="68580" y="4374"/>
                    <a:pt x="71438" y="18661"/>
                    <a:pt x="87630" y="25329"/>
                  </a:cubicBezTo>
                  <a:cubicBezTo>
                    <a:pt x="100013" y="31044"/>
                    <a:pt x="119063" y="33901"/>
                    <a:pt x="155258" y="13899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AF79904B-CBFF-40F6-B518-0C2D2C49461E}"/>
                </a:ext>
              </a:extLst>
            </p:cNvPr>
            <p:cNvSpPr/>
            <p:nvPr/>
          </p:nvSpPr>
          <p:spPr>
            <a:xfrm>
              <a:off x="8181559" y="1752177"/>
              <a:ext cx="139065" cy="200977"/>
            </a:xfrm>
            <a:custGeom>
              <a:avLst/>
              <a:gdLst>
                <a:gd name="connsiteX0" fmla="*/ 139065 w 139065"/>
                <a:gd name="connsiteY0" fmla="*/ 100013 h 200977"/>
                <a:gd name="connsiteX1" fmla="*/ 139065 w 139065"/>
                <a:gd name="connsiteY1" fmla="*/ 131445 h 200977"/>
                <a:gd name="connsiteX2" fmla="*/ 69533 w 139065"/>
                <a:gd name="connsiteY2" fmla="*/ 200977 h 200977"/>
                <a:gd name="connsiteX3" fmla="*/ 69533 w 139065"/>
                <a:gd name="connsiteY3" fmla="*/ 200977 h 200977"/>
                <a:gd name="connsiteX4" fmla="*/ 0 w 139065"/>
                <a:gd name="connsiteY4" fmla="*/ 131445 h 200977"/>
                <a:gd name="connsiteX5" fmla="*/ 0 w 139065"/>
                <a:gd name="connsiteY5" fmla="*/ 69532 h 200977"/>
                <a:gd name="connsiteX6" fmla="*/ 69533 w 139065"/>
                <a:gd name="connsiteY6" fmla="*/ 0 h 200977"/>
                <a:gd name="connsiteX7" fmla="*/ 69533 w 139065"/>
                <a:gd name="connsiteY7" fmla="*/ 0 h 200977"/>
                <a:gd name="connsiteX8" fmla="*/ 139065 w 139065"/>
                <a:gd name="connsiteY8" fmla="*/ 69532 h 200977"/>
                <a:gd name="connsiteX9" fmla="*/ 139065 w 139065"/>
                <a:gd name="connsiteY9" fmla="*/ 100013 h 20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065" h="200977">
                  <a:moveTo>
                    <a:pt x="139065" y="100013"/>
                  </a:moveTo>
                  <a:lnTo>
                    <a:pt x="139065" y="131445"/>
                  </a:lnTo>
                  <a:cubicBezTo>
                    <a:pt x="139065" y="169545"/>
                    <a:pt x="107633" y="200977"/>
                    <a:pt x="69533" y="200977"/>
                  </a:cubicBezTo>
                  <a:lnTo>
                    <a:pt x="69533" y="200977"/>
                  </a:lnTo>
                  <a:cubicBezTo>
                    <a:pt x="31433" y="200977"/>
                    <a:pt x="0" y="169545"/>
                    <a:pt x="0" y="131445"/>
                  </a:cubicBezTo>
                  <a:lnTo>
                    <a:pt x="0" y="69532"/>
                  </a:lnTo>
                  <a:cubicBezTo>
                    <a:pt x="0" y="31432"/>
                    <a:pt x="31433" y="0"/>
                    <a:pt x="69533" y="0"/>
                  </a:cubicBezTo>
                  <a:lnTo>
                    <a:pt x="69533" y="0"/>
                  </a:lnTo>
                  <a:cubicBezTo>
                    <a:pt x="107633" y="0"/>
                    <a:pt x="139065" y="31432"/>
                    <a:pt x="139065" y="69532"/>
                  </a:cubicBezTo>
                  <a:lnTo>
                    <a:pt x="139065" y="10001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6D640BCB-08D9-4D87-AB1C-DB152412D481}"/>
                </a:ext>
              </a:extLst>
            </p:cNvPr>
            <p:cNvSpPr/>
            <p:nvPr/>
          </p:nvSpPr>
          <p:spPr>
            <a:xfrm>
              <a:off x="8131077" y="1971252"/>
              <a:ext cx="100012" cy="39052"/>
            </a:xfrm>
            <a:custGeom>
              <a:avLst/>
              <a:gdLst>
                <a:gd name="connsiteX0" fmla="*/ 0 w 100012"/>
                <a:gd name="connsiteY0" fmla="*/ 39053 h 39052"/>
                <a:gd name="connsiteX1" fmla="*/ 4763 w 100012"/>
                <a:gd name="connsiteY1" fmla="*/ 35243 h 39052"/>
                <a:gd name="connsiteX2" fmla="*/ 45720 w 100012"/>
                <a:gd name="connsiteY2" fmla="*/ 15240 h 39052"/>
                <a:gd name="connsiteX3" fmla="*/ 79057 w 100012"/>
                <a:gd name="connsiteY3" fmla="*/ 5715 h 39052"/>
                <a:gd name="connsiteX4" fmla="*/ 100013 w 100012"/>
                <a:gd name="connsiteY4" fmla="*/ 0 h 39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12" h="39052">
                  <a:moveTo>
                    <a:pt x="0" y="39053"/>
                  </a:moveTo>
                  <a:cubicBezTo>
                    <a:pt x="1905" y="38100"/>
                    <a:pt x="2857" y="36195"/>
                    <a:pt x="4763" y="35243"/>
                  </a:cubicBezTo>
                  <a:cubicBezTo>
                    <a:pt x="17145" y="25718"/>
                    <a:pt x="31432" y="19050"/>
                    <a:pt x="45720" y="15240"/>
                  </a:cubicBezTo>
                  <a:lnTo>
                    <a:pt x="79057" y="5715"/>
                  </a:lnTo>
                  <a:lnTo>
                    <a:pt x="100013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926A35FC-CD3A-4F76-B2EA-B1F2E95DC3D5}"/>
                </a:ext>
              </a:extLst>
            </p:cNvPr>
            <p:cNvSpPr/>
            <p:nvPr/>
          </p:nvSpPr>
          <p:spPr>
            <a:xfrm>
              <a:off x="8216802" y="1971252"/>
              <a:ext cx="166687" cy="176212"/>
            </a:xfrm>
            <a:custGeom>
              <a:avLst/>
              <a:gdLst>
                <a:gd name="connsiteX0" fmla="*/ 53340 w 166687"/>
                <a:gd name="connsiteY0" fmla="*/ 0 h 176212"/>
                <a:gd name="connsiteX1" fmla="*/ 72390 w 166687"/>
                <a:gd name="connsiteY1" fmla="*/ 5715 h 176212"/>
                <a:gd name="connsiteX2" fmla="*/ 105727 w 166687"/>
                <a:gd name="connsiteY2" fmla="*/ 15240 h 176212"/>
                <a:gd name="connsiteX3" fmla="*/ 146685 w 166687"/>
                <a:gd name="connsiteY3" fmla="*/ 35243 h 176212"/>
                <a:gd name="connsiteX4" fmla="*/ 166688 w 166687"/>
                <a:gd name="connsiteY4" fmla="*/ 65722 h 176212"/>
                <a:gd name="connsiteX5" fmla="*/ 166688 w 166687"/>
                <a:gd name="connsiteY5" fmla="*/ 129540 h 176212"/>
                <a:gd name="connsiteX6" fmla="*/ 120015 w 166687"/>
                <a:gd name="connsiteY6" fmla="*/ 176212 h 176212"/>
                <a:gd name="connsiteX7" fmla="*/ 0 w 166687"/>
                <a:gd name="connsiteY7" fmla="*/ 176212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6687" h="176212">
                  <a:moveTo>
                    <a:pt x="53340" y="0"/>
                  </a:moveTo>
                  <a:lnTo>
                    <a:pt x="72390" y="5715"/>
                  </a:lnTo>
                  <a:lnTo>
                    <a:pt x="105727" y="15240"/>
                  </a:lnTo>
                  <a:cubicBezTo>
                    <a:pt x="120967" y="19050"/>
                    <a:pt x="134302" y="26670"/>
                    <a:pt x="146685" y="35243"/>
                  </a:cubicBezTo>
                  <a:cubicBezTo>
                    <a:pt x="157163" y="43815"/>
                    <a:pt x="166688" y="54293"/>
                    <a:pt x="166688" y="65722"/>
                  </a:cubicBezTo>
                  <a:lnTo>
                    <a:pt x="166688" y="129540"/>
                  </a:lnTo>
                  <a:cubicBezTo>
                    <a:pt x="166688" y="155258"/>
                    <a:pt x="145732" y="176212"/>
                    <a:pt x="120015" y="176212"/>
                  </a:cubicBezTo>
                  <a:lnTo>
                    <a:pt x="0" y="17621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B8C321A6-4C8C-4B4B-8BC9-6912358694CA}"/>
                </a:ext>
              </a:extLst>
            </p:cNvPr>
            <p:cNvSpPr/>
            <p:nvPr/>
          </p:nvSpPr>
          <p:spPr>
            <a:xfrm>
              <a:off x="8231089" y="1953155"/>
              <a:ext cx="9525" cy="17145"/>
            </a:xfrm>
            <a:custGeom>
              <a:avLst/>
              <a:gdLst>
                <a:gd name="connsiteX0" fmla="*/ 0 w 9525"/>
                <a:gd name="connsiteY0" fmla="*/ 17145 h 17145"/>
                <a:gd name="connsiteX1" fmla="*/ 0 w 9525"/>
                <a:gd name="connsiteY1" fmla="*/ 0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">
                  <a:moveTo>
                    <a:pt x="0" y="1714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D1057045-3FBD-47C2-90C6-D716E8F98219}"/>
                </a:ext>
              </a:extLst>
            </p:cNvPr>
            <p:cNvSpPr/>
            <p:nvPr/>
          </p:nvSpPr>
          <p:spPr>
            <a:xfrm>
              <a:off x="8270142" y="1953155"/>
              <a:ext cx="9525" cy="18097"/>
            </a:xfrm>
            <a:custGeom>
              <a:avLst/>
              <a:gdLst>
                <a:gd name="connsiteX0" fmla="*/ 0 w 9525"/>
                <a:gd name="connsiteY0" fmla="*/ 18098 h 18097"/>
                <a:gd name="connsiteX1" fmla="*/ 0 w 9525"/>
                <a:gd name="connsiteY1" fmla="*/ 0 h 1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8097">
                  <a:moveTo>
                    <a:pt x="0" y="1809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D32DE69A-E06F-4426-8A38-2FA0B648E1E6}"/>
                </a:ext>
              </a:extLst>
            </p:cNvPr>
            <p:cNvSpPr/>
            <p:nvPr/>
          </p:nvSpPr>
          <p:spPr>
            <a:xfrm>
              <a:off x="8208229" y="1976967"/>
              <a:ext cx="81914" cy="65722"/>
            </a:xfrm>
            <a:custGeom>
              <a:avLst/>
              <a:gdLst>
                <a:gd name="connsiteX0" fmla="*/ 80963 w 81914"/>
                <a:gd name="connsiteY0" fmla="*/ 0 h 65722"/>
                <a:gd name="connsiteX1" fmla="*/ 81915 w 81914"/>
                <a:gd name="connsiteY1" fmla="*/ 10478 h 65722"/>
                <a:gd name="connsiteX2" fmla="*/ 40958 w 81914"/>
                <a:gd name="connsiteY2" fmla="*/ 65722 h 65722"/>
                <a:gd name="connsiteX3" fmla="*/ 0 w 81914"/>
                <a:gd name="connsiteY3" fmla="*/ 10478 h 65722"/>
                <a:gd name="connsiteX4" fmla="*/ 952 w 81914"/>
                <a:gd name="connsiteY4" fmla="*/ 0 h 6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14" h="65722">
                  <a:moveTo>
                    <a:pt x="80963" y="0"/>
                  </a:moveTo>
                  <a:cubicBezTo>
                    <a:pt x="81915" y="3810"/>
                    <a:pt x="81915" y="6668"/>
                    <a:pt x="81915" y="10478"/>
                  </a:cubicBezTo>
                  <a:cubicBezTo>
                    <a:pt x="81915" y="40957"/>
                    <a:pt x="63817" y="65722"/>
                    <a:pt x="40958" y="65722"/>
                  </a:cubicBezTo>
                  <a:cubicBezTo>
                    <a:pt x="18098" y="65722"/>
                    <a:pt x="0" y="40957"/>
                    <a:pt x="0" y="10478"/>
                  </a:cubicBezTo>
                  <a:cubicBezTo>
                    <a:pt x="0" y="6668"/>
                    <a:pt x="0" y="3810"/>
                    <a:pt x="952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26AD1407-14BA-483B-81CB-7E82C2595F96}"/>
                </a:ext>
              </a:extLst>
            </p:cNvPr>
            <p:cNvSpPr/>
            <p:nvPr/>
          </p:nvSpPr>
          <p:spPr>
            <a:xfrm>
              <a:off x="8182512" y="1795398"/>
              <a:ext cx="137159" cy="27038"/>
            </a:xfrm>
            <a:custGeom>
              <a:avLst/>
              <a:gdLst>
                <a:gd name="connsiteX0" fmla="*/ 0 w 137159"/>
                <a:gd name="connsiteY0" fmla="*/ 25359 h 27038"/>
                <a:gd name="connsiteX1" fmla="*/ 47625 w 137159"/>
                <a:gd name="connsiteY1" fmla="*/ 594 h 27038"/>
                <a:gd name="connsiteX2" fmla="*/ 77152 w 137159"/>
                <a:gd name="connsiteY2" fmla="*/ 23454 h 27038"/>
                <a:gd name="connsiteX3" fmla="*/ 137160 w 137159"/>
                <a:gd name="connsiteY3" fmla="*/ 12977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159" h="27038">
                  <a:moveTo>
                    <a:pt x="0" y="25359"/>
                  </a:moveTo>
                  <a:cubicBezTo>
                    <a:pt x="12382" y="12024"/>
                    <a:pt x="30480" y="-3216"/>
                    <a:pt x="47625" y="594"/>
                  </a:cubicBezTo>
                  <a:cubicBezTo>
                    <a:pt x="60007" y="4404"/>
                    <a:pt x="62865" y="16787"/>
                    <a:pt x="77152" y="23454"/>
                  </a:cubicBezTo>
                  <a:cubicBezTo>
                    <a:pt x="88582" y="28217"/>
                    <a:pt x="105727" y="31074"/>
                    <a:pt x="137160" y="1297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EB7562F-6956-45A2-9BA4-09013ED1E445}"/>
                </a:ext>
              </a:extLst>
            </p:cNvPr>
            <p:cNvSpPr/>
            <p:nvPr/>
          </p:nvSpPr>
          <p:spPr>
            <a:xfrm>
              <a:off x="7814847" y="1752177"/>
              <a:ext cx="139064" cy="200977"/>
            </a:xfrm>
            <a:custGeom>
              <a:avLst/>
              <a:gdLst>
                <a:gd name="connsiteX0" fmla="*/ 139065 w 139064"/>
                <a:gd name="connsiteY0" fmla="*/ 100013 h 200977"/>
                <a:gd name="connsiteX1" fmla="*/ 139065 w 139064"/>
                <a:gd name="connsiteY1" fmla="*/ 131445 h 200977"/>
                <a:gd name="connsiteX2" fmla="*/ 69532 w 139064"/>
                <a:gd name="connsiteY2" fmla="*/ 200977 h 200977"/>
                <a:gd name="connsiteX3" fmla="*/ 69532 w 139064"/>
                <a:gd name="connsiteY3" fmla="*/ 200977 h 200977"/>
                <a:gd name="connsiteX4" fmla="*/ 0 w 139064"/>
                <a:gd name="connsiteY4" fmla="*/ 131445 h 200977"/>
                <a:gd name="connsiteX5" fmla="*/ 0 w 139064"/>
                <a:gd name="connsiteY5" fmla="*/ 69532 h 200977"/>
                <a:gd name="connsiteX6" fmla="*/ 69532 w 139064"/>
                <a:gd name="connsiteY6" fmla="*/ 0 h 200977"/>
                <a:gd name="connsiteX7" fmla="*/ 69532 w 139064"/>
                <a:gd name="connsiteY7" fmla="*/ 0 h 200977"/>
                <a:gd name="connsiteX8" fmla="*/ 139065 w 139064"/>
                <a:gd name="connsiteY8" fmla="*/ 69532 h 200977"/>
                <a:gd name="connsiteX9" fmla="*/ 139065 w 139064"/>
                <a:gd name="connsiteY9" fmla="*/ 100013 h 20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9064" h="200977">
                  <a:moveTo>
                    <a:pt x="139065" y="100013"/>
                  </a:moveTo>
                  <a:lnTo>
                    <a:pt x="139065" y="131445"/>
                  </a:lnTo>
                  <a:cubicBezTo>
                    <a:pt x="139065" y="169545"/>
                    <a:pt x="107632" y="200977"/>
                    <a:pt x="69532" y="200977"/>
                  </a:cubicBezTo>
                  <a:lnTo>
                    <a:pt x="69532" y="200977"/>
                  </a:lnTo>
                  <a:cubicBezTo>
                    <a:pt x="31432" y="200977"/>
                    <a:pt x="0" y="169545"/>
                    <a:pt x="0" y="131445"/>
                  </a:cubicBezTo>
                  <a:lnTo>
                    <a:pt x="0" y="69532"/>
                  </a:lnTo>
                  <a:cubicBezTo>
                    <a:pt x="0" y="31432"/>
                    <a:pt x="31432" y="0"/>
                    <a:pt x="69532" y="0"/>
                  </a:cubicBezTo>
                  <a:lnTo>
                    <a:pt x="69532" y="0"/>
                  </a:lnTo>
                  <a:cubicBezTo>
                    <a:pt x="107632" y="0"/>
                    <a:pt x="139065" y="31432"/>
                    <a:pt x="139065" y="69532"/>
                  </a:cubicBezTo>
                  <a:lnTo>
                    <a:pt x="139065" y="10001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2DA31099-80E4-482D-9DEA-47ACF741BC19}"/>
                </a:ext>
              </a:extLst>
            </p:cNvPr>
            <p:cNvSpPr/>
            <p:nvPr/>
          </p:nvSpPr>
          <p:spPr>
            <a:xfrm>
              <a:off x="7748172" y="1972204"/>
              <a:ext cx="166687" cy="176212"/>
            </a:xfrm>
            <a:custGeom>
              <a:avLst/>
              <a:gdLst>
                <a:gd name="connsiteX0" fmla="*/ 166688 w 166687"/>
                <a:gd name="connsiteY0" fmla="*/ 176213 h 176212"/>
                <a:gd name="connsiteX1" fmla="*/ 46672 w 166687"/>
                <a:gd name="connsiteY1" fmla="*/ 176213 h 176212"/>
                <a:gd name="connsiteX2" fmla="*/ 0 w 166687"/>
                <a:gd name="connsiteY2" fmla="*/ 129540 h 176212"/>
                <a:gd name="connsiteX3" fmla="*/ 0 w 166687"/>
                <a:gd name="connsiteY3" fmla="*/ 65722 h 176212"/>
                <a:gd name="connsiteX4" fmla="*/ 20002 w 166687"/>
                <a:gd name="connsiteY4" fmla="*/ 35243 h 176212"/>
                <a:gd name="connsiteX5" fmla="*/ 60960 w 166687"/>
                <a:gd name="connsiteY5" fmla="*/ 15240 h 176212"/>
                <a:gd name="connsiteX6" fmla="*/ 94297 w 166687"/>
                <a:gd name="connsiteY6" fmla="*/ 5715 h 176212"/>
                <a:gd name="connsiteX7" fmla="*/ 115252 w 166687"/>
                <a:gd name="connsiteY7" fmla="*/ 0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6687" h="176212">
                  <a:moveTo>
                    <a:pt x="166688" y="176213"/>
                  </a:moveTo>
                  <a:lnTo>
                    <a:pt x="46672" y="176213"/>
                  </a:lnTo>
                  <a:cubicBezTo>
                    <a:pt x="20955" y="176213"/>
                    <a:pt x="0" y="155258"/>
                    <a:pt x="0" y="129540"/>
                  </a:cubicBezTo>
                  <a:lnTo>
                    <a:pt x="0" y="65722"/>
                  </a:lnTo>
                  <a:cubicBezTo>
                    <a:pt x="0" y="54293"/>
                    <a:pt x="9525" y="43815"/>
                    <a:pt x="20002" y="35243"/>
                  </a:cubicBezTo>
                  <a:cubicBezTo>
                    <a:pt x="32385" y="25718"/>
                    <a:pt x="46672" y="19050"/>
                    <a:pt x="60960" y="15240"/>
                  </a:cubicBezTo>
                  <a:lnTo>
                    <a:pt x="94297" y="5715"/>
                  </a:lnTo>
                  <a:lnTo>
                    <a:pt x="115252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0C1E419-7834-4EF5-863A-DFBACEE9059A}"/>
                </a:ext>
              </a:extLst>
            </p:cNvPr>
            <p:cNvSpPr/>
            <p:nvPr/>
          </p:nvSpPr>
          <p:spPr>
            <a:xfrm>
              <a:off x="7903429" y="1971252"/>
              <a:ext cx="98107" cy="38099"/>
            </a:xfrm>
            <a:custGeom>
              <a:avLst/>
              <a:gdLst>
                <a:gd name="connsiteX0" fmla="*/ 0 w 98107"/>
                <a:gd name="connsiteY0" fmla="*/ 0 h 38099"/>
                <a:gd name="connsiteX1" fmla="*/ 19050 w 98107"/>
                <a:gd name="connsiteY1" fmla="*/ 5715 h 38099"/>
                <a:gd name="connsiteX2" fmla="*/ 52388 w 98107"/>
                <a:gd name="connsiteY2" fmla="*/ 15240 h 38099"/>
                <a:gd name="connsiteX3" fmla="*/ 94298 w 98107"/>
                <a:gd name="connsiteY3" fmla="*/ 35243 h 38099"/>
                <a:gd name="connsiteX4" fmla="*/ 98107 w 98107"/>
                <a:gd name="connsiteY4" fmla="*/ 38100 h 38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107" h="38099">
                  <a:moveTo>
                    <a:pt x="0" y="0"/>
                  </a:moveTo>
                  <a:lnTo>
                    <a:pt x="19050" y="5715"/>
                  </a:lnTo>
                  <a:lnTo>
                    <a:pt x="52388" y="15240"/>
                  </a:lnTo>
                  <a:cubicBezTo>
                    <a:pt x="67627" y="19050"/>
                    <a:pt x="81915" y="26670"/>
                    <a:pt x="94298" y="35243"/>
                  </a:cubicBezTo>
                  <a:lnTo>
                    <a:pt x="98107" y="3810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D6F3EB5-D953-4733-A768-705D72E735D3}"/>
                </a:ext>
              </a:extLst>
            </p:cNvPr>
            <p:cNvSpPr/>
            <p:nvPr/>
          </p:nvSpPr>
          <p:spPr>
            <a:xfrm>
              <a:off x="7863424" y="1953155"/>
              <a:ext cx="9525" cy="17145"/>
            </a:xfrm>
            <a:custGeom>
              <a:avLst/>
              <a:gdLst>
                <a:gd name="connsiteX0" fmla="*/ 0 w 9525"/>
                <a:gd name="connsiteY0" fmla="*/ 17145 h 17145"/>
                <a:gd name="connsiteX1" fmla="*/ 0 w 9525"/>
                <a:gd name="connsiteY1" fmla="*/ 0 h 17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">
                  <a:moveTo>
                    <a:pt x="0" y="1714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F336D13-D87F-4327-BF96-6F15F4AE85EF}"/>
                </a:ext>
              </a:extLst>
            </p:cNvPr>
            <p:cNvSpPr/>
            <p:nvPr/>
          </p:nvSpPr>
          <p:spPr>
            <a:xfrm>
              <a:off x="7903429" y="1953155"/>
              <a:ext cx="9525" cy="18097"/>
            </a:xfrm>
            <a:custGeom>
              <a:avLst/>
              <a:gdLst>
                <a:gd name="connsiteX0" fmla="*/ 0 w 9525"/>
                <a:gd name="connsiteY0" fmla="*/ 18098 h 18097"/>
                <a:gd name="connsiteX1" fmla="*/ 0 w 9525"/>
                <a:gd name="connsiteY1" fmla="*/ 0 h 1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8097">
                  <a:moveTo>
                    <a:pt x="0" y="1809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A67431F2-85B3-4B82-9F91-9ACC50DBE2E0}"/>
                </a:ext>
              </a:extLst>
            </p:cNvPr>
            <p:cNvSpPr/>
            <p:nvPr/>
          </p:nvSpPr>
          <p:spPr>
            <a:xfrm>
              <a:off x="7841517" y="1976967"/>
              <a:ext cx="81914" cy="65722"/>
            </a:xfrm>
            <a:custGeom>
              <a:avLst/>
              <a:gdLst>
                <a:gd name="connsiteX0" fmla="*/ 80963 w 81914"/>
                <a:gd name="connsiteY0" fmla="*/ 0 h 65722"/>
                <a:gd name="connsiteX1" fmla="*/ 81915 w 81914"/>
                <a:gd name="connsiteY1" fmla="*/ 10478 h 65722"/>
                <a:gd name="connsiteX2" fmla="*/ 40957 w 81914"/>
                <a:gd name="connsiteY2" fmla="*/ 65722 h 65722"/>
                <a:gd name="connsiteX3" fmla="*/ 0 w 81914"/>
                <a:gd name="connsiteY3" fmla="*/ 10478 h 65722"/>
                <a:gd name="connsiteX4" fmla="*/ 952 w 81914"/>
                <a:gd name="connsiteY4" fmla="*/ 0 h 6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914" h="65722">
                  <a:moveTo>
                    <a:pt x="80963" y="0"/>
                  </a:moveTo>
                  <a:cubicBezTo>
                    <a:pt x="81915" y="3810"/>
                    <a:pt x="81915" y="6668"/>
                    <a:pt x="81915" y="10478"/>
                  </a:cubicBezTo>
                  <a:cubicBezTo>
                    <a:pt x="81915" y="40957"/>
                    <a:pt x="63818" y="65722"/>
                    <a:pt x="40957" y="65722"/>
                  </a:cubicBezTo>
                  <a:cubicBezTo>
                    <a:pt x="18098" y="65722"/>
                    <a:pt x="0" y="40957"/>
                    <a:pt x="0" y="10478"/>
                  </a:cubicBezTo>
                  <a:cubicBezTo>
                    <a:pt x="0" y="6668"/>
                    <a:pt x="0" y="3810"/>
                    <a:pt x="952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01FC1D87-2ACA-49BB-B2EA-07B6D7255B4B}"/>
                </a:ext>
              </a:extLst>
            </p:cNvPr>
            <p:cNvSpPr/>
            <p:nvPr/>
          </p:nvSpPr>
          <p:spPr>
            <a:xfrm>
              <a:off x="7814847" y="1795398"/>
              <a:ext cx="137159" cy="27038"/>
            </a:xfrm>
            <a:custGeom>
              <a:avLst/>
              <a:gdLst>
                <a:gd name="connsiteX0" fmla="*/ 0 w 137159"/>
                <a:gd name="connsiteY0" fmla="*/ 25359 h 27038"/>
                <a:gd name="connsiteX1" fmla="*/ 46672 w 137159"/>
                <a:gd name="connsiteY1" fmla="*/ 594 h 27038"/>
                <a:gd name="connsiteX2" fmla="*/ 77152 w 137159"/>
                <a:gd name="connsiteY2" fmla="*/ 23454 h 27038"/>
                <a:gd name="connsiteX3" fmla="*/ 137160 w 137159"/>
                <a:gd name="connsiteY3" fmla="*/ 12977 h 27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159" h="27038">
                  <a:moveTo>
                    <a:pt x="0" y="25359"/>
                  </a:moveTo>
                  <a:cubicBezTo>
                    <a:pt x="12382" y="12024"/>
                    <a:pt x="30480" y="-3216"/>
                    <a:pt x="46672" y="594"/>
                  </a:cubicBezTo>
                  <a:cubicBezTo>
                    <a:pt x="60960" y="4404"/>
                    <a:pt x="63818" y="16787"/>
                    <a:pt x="77152" y="23454"/>
                  </a:cubicBezTo>
                  <a:cubicBezTo>
                    <a:pt x="88582" y="28217"/>
                    <a:pt x="105727" y="31074"/>
                    <a:pt x="137160" y="1297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0" name="Graphic 49">
            <a:extLst>
              <a:ext uri="{FF2B5EF4-FFF2-40B4-BE49-F238E27FC236}">
                <a16:creationId xmlns:a16="http://schemas.microsoft.com/office/drawing/2014/main" id="{1257AA13-5C47-414D-8025-00B97E62A653}"/>
              </a:ext>
            </a:extLst>
          </p:cNvPr>
          <p:cNvGrpSpPr/>
          <p:nvPr/>
        </p:nvGrpSpPr>
        <p:grpSpPr>
          <a:xfrm>
            <a:off x="1257663" y="3428432"/>
            <a:ext cx="635317" cy="545782"/>
            <a:chOff x="1257663" y="3428432"/>
            <a:chExt cx="635317" cy="545782"/>
          </a:xfrm>
          <a:noFill/>
        </p:grpSpPr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B7A797B8-9A9F-4071-898A-F9EAE8F8F9C8}"/>
                </a:ext>
              </a:extLst>
            </p:cNvPr>
            <p:cNvSpPr/>
            <p:nvPr/>
          </p:nvSpPr>
          <p:spPr>
            <a:xfrm>
              <a:off x="1333863" y="3495107"/>
              <a:ext cx="160019" cy="230505"/>
            </a:xfrm>
            <a:custGeom>
              <a:avLst/>
              <a:gdLst>
                <a:gd name="connsiteX0" fmla="*/ 160020 w 160019"/>
                <a:gd name="connsiteY0" fmla="*/ 115252 h 230505"/>
                <a:gd name="connsiteX1" fmla="*/ 160020 w 160019"/>
                <a:gd name="connsiteY1" fmla="*/ 150495 h 230505"/>
                <a:gd name="connsiteX2" fmla="*/ 80010 w 160019"/>
                <a:gd name="connsiteY2" fmla="*/ 230505 h 230505"/>
                <a:gd name="connsiteX3" fmla="*/ 80010 w 160019"/>
                <a:gd name="connsiteY3" fmla="*/ 230505 h 230505"/>
                <a:gd name="connsiteX4" fmla="*/ 0 w 160019"/>
                <a:gd name="connsiteY4" fmla="*/ 150495 h 230505"/>
                <a:gd name="connsiteX5" fmla="*/ 0 w 160019"/>
                <a:gd name="connsiteY5" fmla="*/ 79057 h 230505"/>
                <a:gd name="connsiteX6" fmla="*/ 80010 w 160019"/>
                <a:gd name="connsiteY6" fmla="*/ 0 h 230505"/>
                <a:gd name="connsiteX7" fmla="*/ 80010 w 160019"/>
                <a:gd name="connsiteY7" fmla="*/ 0 h 230505"/>
                <a:gd name="connsiteX8" fmla="*/ 160020 w 160019"/>
                <a:gd name="connsiteY8" fmla="*/ 80010 h 230505"/>
                <a:gd name="connsiteX9" fmla="*/ 160020 w 160019"/>
                <a:gd name="connsiteY9" fmla="*/ 115252 h 230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019" h="230505">
                  <a:moveTo>
                    <a:pt x="160020" y="115252"/>
                  </a:moveTo>
                  <a:lnTo>
                    <a:pt x="160020" y="150495"/>
                  </a:lnTo>
                  <a:cubicBezTo>
                    <a:pt x="160020" y="194310"/>
                    <a:pt x="123825" y="230505"/>
                    <a:pt x="80010" y="230505"/>
                  </a:cubicBezTo>
                  <a:lnTo>
                    <a:pt x="80010" y="230505"/>
                  </a:lnTo>
                  <a:cubicBezTo>
                    <a:pt x="36195" y="230505"/>
                    <a:pt x="0" y="194310"/>
                    <a:pt x="0" y="150495"/>
                  </a:cubicBezTo>
                  <a:lnTo>
                    <a:pt x="0" y="79057"/>
                  </a:lnTo>
                  <a:cubicBezTo>
                    <a:pt x="0" y="35243"/>
                    <a:pt x="36195" y="0"/>
                    <a:pt x="80010" y="0"/>
                  </a:cubicBezTo>
                  <a:lnTo>
                    <a:pt x="80010" y="0"/>
                  </a:lnTo>
                  <a:cubicBezTo>
                    <a:pt x="123825" y="0"/>
                    <a:pt x="160020" y="36195"/>
                    <a:pt x="160020" y="80010"/>
                  </a:cubicBezTo>
                  <a:lnTo>
                    <a:pt x="160020" y="11525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8D170F3E-B9F9-43AF-83FA-D708EC59FA68}"/>
                </a:ext>
              </a:extLst>
            </p:cNvPr>
            <p:cNvSpPr/>
            <p:nvPr/>
          </p:nvSpPr>
          <p:spPr>
            <a:xfrm>
              <a:off x="1257663" y="3746567"/>
              <a:ext cx="308609" cy="202882"/>
            </a:xfrm>
            <a:custGeom>
              <a:avLst/>
              <a:gdLst>
                <a:gd name="connsiteX0" fmla="*/ 178118 w 308609"/>
                <a:gd name="connsiteY0" fmla="*/ 0 h 202882"/>
                <a:gd name="connsiteX1" fmla="*/ 200025 w 308609"/>
                <a:gd name="connsiteY1" fmla="*/ 5715 h 202882"/>
                <a:gd name="connsiteX2" fmla="*/ 238125 w 308609"/>
                <a:gd name="connsiteY2" fmla="*/ 16193 h 202882"/>
                <a:gd name="connsiteX3" fmla="*/ 285750 w 308609"/>
                <a:gd name="connsiteY3" fmla="*/ 40005 h 202882"/>
                <a:gd name="connsiteX4" fmla="*/ 308610 w 308609"/>
                <a:gd name="connsiteY4" fmla="*/ 75248 h 202882"/>
                <a:gd name="connsiteX5" fmla="*/ 308610 w 308609"/>
                <a:gd name="connsiteY5" fmla="*/ 148590 h 202882"/>
                <a:gd name="connsiteX6" fmla="*/ 254318 w 308609"/>
                <a:gd name="connsiteY6" fmla="*/ 202883 h 202882"/>
                <a:gd name="connsiteX7" fmla="*/ 54293 w 308609"/>
                <a:gd name="connsiteY7" fmla="*/ 202883 h 202882"/>
                <a:gd name="connsiteX8" fmla="*/ 0 w 308609"/>
                <a:gd name="connsiteY8" fmla="*/ 149543 h 202882"/>
                <a:gd name="connsiteX9" fmla="*/ 0 w 308609"/>
                <a:gd name="connsiteY9" fmla="*/ 76200 h 202882"/>
                <a:gd name="connsiteX10" fmla="*/ 22860 w 308609"/>
                <a:gd name="connsiteY10" fmla="*/ 40958 h 202882"/>
                <a:gd name="connsiteX11" fmla="*/ 70485 w 308609"/>
                <a:gd name="connsiteY11" fmla="*/ 17145 h 202882"/>
                <a:gd name="connsiteX12" fmla="*/ 108585 w 308609"/>
                <a:gd name="connsiteY12" fmla="*/ 6668 h 202882"/>
                <a:gd name="connsiteX13" fmla="*/ 133350 w 308609"/>
                <a:gd name="connsiteY13" fmla="*/ 0 h 20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8609" h="202882">
                  <a:moveTo>
                    <a:pt x="178118" y="0"/>
                  </a:moveTo>
                  <a:lnTo>
                    <a:pt x="200025" y="5715"/>
                  </a:lnTo>
                  <a:lnTo>
                    <a:pt x="238125" y="16193"/>
                  </a:lnTo>
                  <a:cubicBezTo>
                    <a:pt x="255270" y="20955"/>
                    <a:pt x="271463" y="28575"/>
                    <a:pt x="285750" y="40005"/>
                  </a:cubicBezTo>
                  <a:cubicBezTo>
                    <a:pt x="298133" y="49530"/>
                    <a:pt x="308610" y="61913"/>
                    <a:pt x="308610" y="75248"/>
                  </a:cubicBezTo>
                  <a:lnTo>
                    <a:pt x="308610" y="148590"/>
                  </a:lnTo>
                  <a:cubicBezTo>
                    <a:pt x="308610" y="178118"/>
                    <a:pt x="284797" y="202883"/>
                    <a:pt x="254318" y="202883"/>
                  </a:cubicBezTo>
                  <a:lnTo>
                    <a:pt x="54293" y="202883"/>
                  </a:lnTo>
                  <a:cubicBezTo>
                    <a:pt x="24765" y="202883"/>
                    <a:pt x="952" y="179070"/>
                    <a:pt x="0" y="149543"/>
                  </a:cubicBezTo>
                  <a:lnTo>
                    <a:pt x="0" y="76200"/>
                  </a:lnTo>
                  <a:cubicBezTo>
                    <a:pt x="0" y="62865"/>
                    <a:pt x="11430" y="50483"/>
                    <a:pt x="22860" y="40958"/>
                  </a:cubicBezTo>
                  <a:cubicBezTo>
                    <a:pt x="37147" y="30480"/>
                    <a:pt x="53340" y="21908"/>
                    <a:pt x="70485" y="17145"/>
                  </a:cubicBezTo>
                  <a:lnTo>
                    <a:pt x="108585" y="6668"/>
                  </a:lnTo>
                  <a:lnTo>
                    <a:pt x="13335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77A123A3-70A2-422A-A2C2-96EA32A04BC6}"/>
                </a:ext>
              </a:extLst>
            </p:cNvPr>
            <p:cNvSpPr/>
            <p:nvPr/>
          </p:nvSpPr>
          <p:spPr>
            <a:xfrm>
              <a:off x="1390060" y="3725612"/>
              <a:ext cx="9525" cy="20002"/>
            </a:xfrm>
            <a:custGeom>
              <a:avLst/>
              <a:gdLst>
                <a:gd name="connsiteX0" fmla="*/ 0 w 9525"/>
                <a:gd name="connsiteY0" fmla="*/ 20003 h 20002"/>
                <a:gd name="connsiteX1" fmla="*/ 0 w 9525"/>
                <a:gd name="connsiteY1" fmla="*/ 0 h 2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002">
                  <a:moveTo>
                    <a:pt x="0" y="20003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2BD8213A-2F8A-4E4F-B4E5-272E64FAB004}"/>
                </a:ext>
              </a:extLst>
            </p:cNvPr>
            <p:cNvSpPr/>
            <p:nvPr/>
          </p:nvSpPr>
          <p:spPr>
            <a:xfrm>
              <a:off x="1435780" y="3725612"/>
              <a:ext cx="9525" cy="20954"/>
            </a:xfrm>
            <a:custGeom>
              <a:avLst/>
              <a:gdLst>
                <a:gd name="connsiteX0" fmla="*/ 0 w 9525"/>
                <a:gd name="connsiteY0" fmla="*/ 20955 h 20954"/>
                <a:gd name="connsiteX1" fmla="*/ 0 w 9525"/>
                <a:gd name="connsiteY1" fmla="*/ 0 h 2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954">
                  <a:moveTo>
                    <a:pt x="0" y="2095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6C174B0D-38DD-4487-85C0-6975B6CB8F91}"/>
                </a:ext>
              </a:extLst>
            </p:cNvPr>
            <p:cNvSpPr/>
            <p:nvPr/>
          </p:nvSpPr>
          <p:spPr>
            <a:xfrm>
              <a:off x="1365295" y="3752282"/>
              <a:ext cx="93344" cy="76200"/>
            </a:xfrm>
            <a:custGeom>
              <a:avLst/>
              <a:gdLst>
                <a:gd name="connsiteX0" fmla="*/ 92393 w 93344"/>
                <a:gd name="connsiteY0" fmla="*/ 0 h 76200"/>
                <a:gd name="connsiteX1" fmla="*/ 93345 w 93344"/>
                <a:gd name="connsiteY1" fmla="*/ 12383 h 76200"/>
                <a:gd name="connsiteX2" fmla="*/ 46673 w 93344"/>
                <a:gd name="connsiteY2" fmla="*/ 76200 h 76200"/>
                <a:gd name="connsiteX3" fmla="*/ 0 w 93344"/>
                <a:gd name="connsiteY3" fmla="*/ 12383 h 76200"/>
                <a:gd name="connsiteX4" fmla="*/ 952 w 93344"/>
                <a:gd name="connsiteY4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344" h="76200">
                  <a:moveTo>
                    <a:pt x="92393" y="0"/>
                  </a:moveTo>
                  <a:cubicBezTo>
                    <a:pt x="93345" y="3810"/>
                    <a:pt x="93345" y="8573"/>
                    <a:pt x="93345" y="12383"/>
                  </a:cubicBezTo>
                  <a:cubicBezTo>
                    <a:pt x="93345" y="47625"/>
                    <a:pt x="72390" y="76200"/>
                    <a:pt x="46673" y="76200"/>
                  </a:cubicBezTo>
                  <a:cubicBezTo>
                    <a:pt x="20955" y="76200"/>
                    <a:pt x="0" y="47625"/>
                    <a:pt x="0" y="12383"/>
                  </a:cubicBezTo>
                  <a:cubicBezTo>
                    <a:pt x="0" y="8573"/>
                    <a:pt x="952" y="3810"/>
                    <a:pt x="952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EC0A381-2551-47D2-8593-EE637BB6CDCF}"/>
                </a:ext>
              </a:extLst>
            </p:cNvPr>
            <p:cNvSpPr/>
            <p:nvPr/>
          </p:nvSpPr>
          <p:spPr>
            <a:xfrm>
              <a:off x="1334815" y="3544781"/>
              <a:ext cx="158115" cy="30671"/>
            </a:xfrm>
            <a:custGeom>
              <a:avLst/>
              <a:gdLst>
                <a:gd name="connsiteX0" fmla="*/ 0 w 158115"/>
                <a:gd name="connsiteY0" fmla="*/ 29384 h 30671"/>
                <a:gd name="connsiteX1" fmla="*/ 54293 w 158115"/>
                <a:gd name="connsiteY1" fmla="*/ 809 h 30671"/>
                <a:gd name="connsiteX2" fmla="*/ 89535 w 158115"/>
                <a:gd name="connsiteY2" fmla="*/ 26526 h 30671"/>
                <a:gd name="connsiteX3" fmla="*/ 158115 w 158115"/>
                <a:gd name="connsiteY3" fmla="*/ 14144 h 3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115" h="30671">
                  <a:moveTo>
                    <a:pt x="0" y="29384"/>
                  </a:moveTo>
                  <a:cubicBezTo>
                    <a:pt x="14288" y="13191"/>
                    <a:pt x="35243" y="-3954"/>
                    <a:pt x="54293" y="809"/>
                  </a:cubicBezTo>
                  <a:cubicBezTo>
                    <a:pt x="69532" y="4619"/>
                    <a:pt x="73343" y="18906"/>
                    <a:pt x="89535" y="26526"/>
                  </a:cubicBezTo>
                  <a:cubicBezTo>
                    <a:pt x="102870" y="32241"/>
                    <a:pt x="121920" y="35099"/>
                    <a:pt x="158115" y="14144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A3F4FDD7-F3A6-48A2-A485-BA129687F466}"/>
                </a:ext>
              </a:extLst>
            </p:cNvPr>
            <p:cNvSpPr/>
            <p:nvPr/>
          </p:nvSpPr>
          <p:spPr>
            <a:xfrm>
              <a:off x="1525315" y="3428432"/>
              <a:ext cx="160019" cy="231457"/>
            </a:xfrm>
            <a:custGeom>
              <a:avLst/>
              <a:gdLst>
                <a:gd name="connsiteX0" fmla="*/ 160020 w 160019"/>
                <a:gd name="connsiteY0" fmla="*/ 115252 h 231457"/>
                <a:gd name="connsiteX1" fmla="*/ 160020 w 160019"/>
                <a:gd name="connsiteY1" fmla="*/ 151447 h 231457"/>
                <a:gd name="connsiteX2" fmla="*/ 80010 w 160019"/>
                <a:gd name="connsiteY2" fmla="*/ 231458 h 231457"/>
                <a:gd name="connsiteX3" fmla="*/ 80010 w 160019"/>
                <a:gd name="connsiteY3" fmla="*/ 231458 h 231457"/>
                <a:gd name="connsiteX4" fmla="*/ 0 w 160019"/>
                <a:gd name="connsiteY4" fmla="*/ 151447 h 231457"/>
                <a:gd name="connsiteX5" fmla="*/ 0 w 160019"/>
                <a:gd name="connsiteY5" fmla="*/ 80010 h 231457"/>
                <a:gd name="connsiteX6" fmla="*/ 80010 w 160019"/>
                <a:gd name="connsiteY6" fmla="*/ 0 h 231457"/>
                <a:gd name="connsiteX7" fmla="*/ 80010 w 160019"/>
                <a:gd name="connsiteY7" fmla="*/ 0 h 231457"/>
                <a:gd name="connsiteX8" fmla="*/ 160020 w 160019"/>
                <a:gd name="connsiteY8" fmla="*/ 80010 h 231457"/>
                <a:gd name="connsiteX9" fmla="*/ 160020 w 160019"/>
                <a:gd name="connsiteY9" fmla="*/ 115252 h 23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019" h="231457">
                  <a:moveTo>
                    <a:pt x="160020" y="115252"/>
                  </a:moveTo>
                  <a:lnTo>
                    <a:pt x="160020" y="151447"/>
                  </a:lnTo>
                  <a:cubicBezTo>
                    <a:pt x="160020" y="195263"/>
                    <a:pt x="123825" y="231458"/>
                    <a:pt x="80010" y="231458"/>
                  </a:cubicBezTo>
                  <a:lnTo>
                    <a:pt x="80010" y="231458"/>
                  </a:lnTo>
                  <a:cubicBezTo>
                    <a:pt x="36195" y="231458"/>
                    <a:pt x="0" y="195263"/>
                    <a:pt x="0" y="151447"/>
                  </a:cubicBezTo>
                  <a:lnTo>
                    <a:pt x="0" y="80010"/>
                  </a:lnTo>
                  <a:cubicBezTo>
                    <a:pt x="0" y="36195"/>
                    <a:pt x="36195" y="0"/>
                    <a:pt x="80010" y="0"/>
                  </a:cubicBezTo>
                  <a:lnTo>
                    <a:pt x="80010" y="0"/>
                  </a:lnTo>
                  <a:cubicBezTo>
                    <a:pt x="123825" y="0"/>
                    <a:pt x="160020" y="36195"/>
                    <a:pt x="160020" y="80010"/>
                  </a:cubicBezTo>
                  <a:lnTo>
                    <a:pt x="160020" y="11525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57E58B8F-642A-4B26-8658-F9904C2652BE}"/>
                </a:ext>
              </a:extLst>
            </p:cNvPr>
            <p:cNvSpPr/>
            <p:nvPr/>
          </p:nvSpPr>
          <p:spPr>
            <a:xfrm>
              <a:off x="1493883" y="3679892"/>
              <a:ext cx="87630" cy="26670"/>
            </a:xfrm>
            <a:custGeom>
              <a:avLst/>
              <a:gdLst>
                <a:gd name="connsiteX0" fmla="*/ 0 w 87630"/>
                <a:gd name="connsiteY0" fmla="*/ 26670 h 26670"/>
                <a:gd name="connsiteX1" fmla="*/ 25718 w 87630"/>
                <a:gd name="connsiteY1" fmla="*/ 17145 h 26670"/>
                <a:gd name="connsiteX2" fmla="*/ 63818 w 87630"/>
                <a:gd name="connsiteY2" fmla="*/ 6668 h 26670"/>
                <a:gd name="connsiteX3" fmla="*/ 87630 w 87630"/>
                <a:gd name="connsiteY3" fmla="*/ 0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0" h="26670">
                  <a:moveTo>
                    <a:pt x="0" y="26670"/>
                  </a:moveTo>
                  <a:cubicBezTo>
                    <a:pt x="8573" y="22860"/>
                    <a:pt x="17145" y="20003"/>
                    <a:pt x="25718" y="17145"/>
                  </a:cubicBezTo>
                  <a:lnTo>
                    <a:pt x="63818" y="6668"/>
                  </a:lnTo>
                  <a:lnTo>
                    <a:pt x="8763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3DB160E0-63C8-42FE-9591-336C7B47CC6D}"/>
                </a:ext>
              </a:extLst>
            </p:cNvPr>
            <p:cNvSpPr/>
            <p:nvPr/>
          </p:nvSpPr>
          <p:spPr>
            <a:xfrm>
              <a:off x="1593895" y="3883727"/>
              <a:ext cx="20955" cy="9525"/>
            </a:xfrm>
            <a:custGeom>
              <a:avLst/>
              <a:gdLst>
                <a:gd name="connsiteX0" fmla="*/ 20955 w 20955"/>
                <a:gd name="connsiteY0" fmla="*/ 0 h 9525"/>
                <a:gd name="connsiteX1" fmla="*/ 0 w 2095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955" h="9525">
                  <a:moveTo>
                    <a:pt x="20955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FA34BF90-7394-43A4-80CA-172152A00540}"/>
                </a:ext>
              </a:extLst>
            </p:cNvPr>
            <p:cNvSpPr/>
            <p:nvPr/>
          </p:nvSpPr>
          <p:spPr>
            <a:xfrm>
              <a:off x="1627233" y="3679892"/>
              <a:ext cx="85725" cy="26670"/>
            </a:xfrm>
            <a:custGeom>
              <a:avLst/>
              <a:gdLst>
                <a:gd name="connsiteX0" fmla="*/ 0 w 85725"/>
                <a:gd name="connsiteY0" fmla="*/ 0 h 26670"/>
                <a:gd name="connsiteX1" fmla="*/ 22860 w 85725"/>
                <a:gd name="connsiteY1" fmla="*/ 6668 h 26670"/>
                <a:gd name="connsiteX2" fmla="*/ 60960 w 85725"/>
                <a:gd name="connsiteY2" fmla="*/ 17145 h 26670"/>
                <a:gd name="connsiteX3" fmla="*/ 85725 w 85725"/>
                <a:gd name="connsiteY3" fmla="*/ 26670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26670">
                  <a:moveTo>
                    <a:pt x="0" y="0"/>
                  </a:moveTo>
                  <a:lnTo>
                    <a:pt x="22860" y="6668"/>
                  </a:lnTo>
                  <a:lnTo>
                    <a:pt x="60960" y="17145"/>
                  </a:lnTo>
                  <a:cubicBezTo>
                    <a:pt x="69533" y="20003"/>
                    <a:pt x="78105" y="22860"/>
                    <a:pt x="85725" y="2667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DCB9F0BA-5C2F-4394-B2A0-14EBBF5A0742}"/>
                </a:ext>
              </a:extLst>
            </p:cNvPr>
            <p:cNvSpPr/>
            <p:nvPr/>
          </p:nvSpPr>
          <p:spPr>
            <a:xfrm>
              <a:off x="1581513" y="3658937"/>
              <a:ext cx="9525" cy="20955"/>
            </a:xfrm>
            <a:custGeom>
              <a:avLst/>
              <a:gdLst>
                <a:gd name="connsiteX0" fmla="*/ 0 w 9525"/>
                <a:gd name="connsiteY0" fmla="*/ 20955 h 20955"/>
                <a:gd name="connsiteX1" fmla="*/ 0 w 9525"/>
                <a:gd name="connsiteY1" fmla="*/ 0 h 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955">
                  <a:moveTo>
                    <a:pt x="0" y="2095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7470B0D2-F3FC-456D-A219-F4B4BDFE1A07}"/>
                </a:ext>
              </a:extLst>
            </p:cNvPr>
            <p:cNvSpPr/>
            <p:nvPr/>
          </p:nvSpPr>
          <p:spPr>
            <a:xfrm>
              <a:off x="1627233" y="3658937"/>
              <a:ext cx="9525" cy="20955"/>
            </a:xfrm>
            <a:custGeom>
              <a:avLst/>
              <a:gdLst>
                <a:gd name="connsiteX0" fmla="*/ 0 w 9525"/>
                <a:gd name="connsiteY0" fmla="*/ 20955 h 20955"/>
                <a:gd name="connsiteX1" fmla="*/ 0 w 9525"/>
                <a:gd name="connsiteY1" fmla="*/ 0 h 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955">
                  <a:moveTo>
                    <a:pt x="0" y="2095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F5621C53-5CAD-413A-8D9D-7B2377C568B8}"/>
                </a:ext>
              </a:extLst>
            </p:cNvPr>
            <p:cNvSpPr/>
            <p:nvPr/>
          </p:nvSpPr>
          <p:spPr>
            <a:xfrm>
              <a:off x="1556747" y="3686559"/>
              <a:ext cx="93345" cy="76200"/>
            </a:xfrm>
            <a:custGeom>
              <a:avLst/>
              <a:gdLst>
                <a:gd name="connsiteX0" fmla="*/ 92393 w 93345"/>
                <a:gd name="connsiteY0" fmla="*/ 0 h 76200"/>
                <a:gd name="connsiteX1" fmla="*/ 93345 w 93345"/>
                <a:gd name="connsiteY1" fmla="*/ 12382 h 76200"/>
                <a:gd name="connsiteX2" fmla="*/ 46673 w 93345"/>
                <a:gd name="connsiteY2" fmla="*/ 76200 h 76200"/>
                <a:gd name="connsiteX3" fmla="*/ 0 w 93345"/>
                <a:gd name="connsiteY3" fmla="*/ 12382 h 76200"/>
                <a:gd name="connsiteX4" fmla="*/ 953 w 93345"/>
                <a:gd name="connsiteY4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345" h="76200">
                  <a:moveTo>
                    <a:pt x="92393" y="0"/>
                  </a:moveTo>
                  <a:cubicBezTo>
                    <a:pt x="93345" y="3810"/>
                    <a:pt x="93345" y="8573"/>
                    <a:pt x="93345" y="12382"/>
                  </a:cubicBezTo>
                  <a:cubicBezTo>
                    <a:pt x="93345" y="47625"/>
                    <a:pt x="72390" y="76200"/>
                    <a:pt x="46673" y="76200"/>
                  </a:cubicBezTo>
                  <a:cubicBezTo>
                    <a:pt x="20955" y="76200"/>
                    <a:pt x="0" y="47625"/>
                    <a:pt x="0" y="12382"/>
                  </a:cubicBezTo>
                  <a:cubicBezTo>
                    <a:pt x="0" y="8573"/>
                    <a:pt x="0" y="3810"/>
                    <a:pt x="953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80F7F2EC-2786-4814-B1F9-D790D3F4DC95}"/>
                </a:ext>
              </a:extLst>
            </p:cNvPr>
            <p:cNvSpPr/>
            <p:nvPr/>
          </p:nvSpPr>
          <p:spPr>
            <a:xfrm>
              <a:off x="1525315" y="3478106"/>
              <a:ext cx="158115" cy="30671"/>
            </a:xfrm>
            <a:custGeom>
              <a:avLst/>
              <a:gdLst>
                <a:gd name="connsiteX0" fmla="*/ 0 w 158115"/>
                <a:gd name="connsiteY0" fmla="*/ 29384 h 30671"/>
                <a:gd name="connsiteX1" fmla="*/ 54293 w 158115"/>
                <a:gd name="connsiteY1" fmla="*/ 809 h 30671"/>
                <a:gd name="connsiteX2" fmla="*/ 89535 w 158115"/>
                <a:gd name="connsiteY2" fmla="*/ 26526 h 30671"/>
                <a:gd name="connsiteX3" fmla="*/ 158115 w 158115"/>
                <a:gd name="connsiteY3" fmla="*/ 14144 h 3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115" h="30671">
                  <a:moveTo>
                    <a:pt x="0" y="29384"/>
                  </a:moveTo>
                  <a:cubicBezTo>
                    <a:pt x="14288" y="13191"/>
                    <a:pt x="35243" y="-3954"/>
                    <a:pt x="54293" y="809"/>
                  </a:cubicBezTo>
                  <a:cubicBezTo>
                    <a:pt x="69532" y="4619"/>
                    <a:pt x="73343" y="18906"/>
                    <a:pt x="89535" y="26526"/>
                  </a:cubicBezTo>
                  <a:cubicBezTo>
                    <a:pt x="102870" y="32241"/>
                    <a:pt x="121920" y="35099"/>
                    <a:pt x="158115" y="14144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42F5EB74-A4B9-4F12-A8F4-24530CD10D05}"/>
                </a:ext>
              </a:extLst>
            </p:cNvPr>
            <p:cNvSpPr/>
            <p:nvPr/>
          </p:nvSpPr>
          <p:spPr>
            <a:xfrm>
              <a:off x="1639615" y="3720850"/>
              <a:ext cx="253364" cy="253364"/>
            </a:xfrm>
            <a:custGeom>
              <a:avLst/>
              <a:gdLst>
                <a:gd name="connsiteX0" fmla="*/ 253365 w 253364"/>
                <a:gd name="connsiteY0" fmla="*/ 126682 h 253364"/>
                <a:gd name="connsiteX1" fmla="*/ 126682 w 253364"/>
                <a:gd name="connsiteY1" fmla="*/ 253365 h 253364"/>
                <a:gd name="connsiteX2" fmla="*/ 0 w 253364"/>
                <a:gd name="connsiteY2" fmla="*/ 126682 h 253364"/>
                <a:gd name="connsiteX3" fmla="*/ 126682 w 253364"/>
                <a:gd name="connsiteY3" fmla="*/ 0 h 253364"/>
                <a:gd name="connsiteX4" fmla="*/ 253365 w 253364"/>
                <a:gd name="connsiteY4" fmla="*/ 126682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2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2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6DF52937-A512-44D3-818D-B7D9488813D8}"/>
                </a:ext>
              </a:extLst>
            </p:cNvPr>
            <p:cNvSpPr/>
            <p:nvPr/>
          </p:nvSpPr>
          <p:spPr>
            <a:xfrm>
              <a:off x="1699623" y="3847532"/>
              <a:ext cx="133350" cy="9525"/>
            </a:xfrm>
            <a:custGeom>
              <a:avLst/>
              <a:gdLst>
                <a:gd name="connsiteX0" fmla="*/ 133350 w 133350"/>
                <a:gd name="connsiteY0" fmla="*/ 0 h 9525"/>
                <a:gd name="connsiteX1" fmla="*/ 0 w 1333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350" h="9525">
                  <a:moveTo>
                    <a:pt x="13335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9" name="Graphic 51">
            <a:extLst>
              <a:ext uri="{FF2B5EF4-FFF2-40B4-BE49-F238E27FC236}">
                <a16:creationId xmlns:a16="http://schemas.microsoft.com/office/drawing/2014/main" id="{123F103C-A9D8-42FE-BAE5-4183B111FA17}"/>
              </a:ext>
            </a:extLst>
          </p:cNvPr>
          <p:cNvGrpSpPr/>
          <p:nvPr/>
        </p:nvGrpSpPr>
        <p:grpSpPr>
          <a:xfrm>
            <a:off x="3421166" y="3428432"/>
            <a:ext cx="635317" cy="545782"/>
            <a:chOff x="3421166" y="3428432"/>
            <a:chExt cx="635317" cy="545782"/>
          </a:xfrm>
          <a:noFill/>
        </p:grpSpPr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5FDCDA19-CCCE-421C-A6DE-F1F60B5EF421}"/>
                </a:ext>
              </a:extLst>
            </p:cNvPr>
            <p:cNvSpPr/>
            <p:nvPr/>
          </p:nvSpPr>
          <p:spPr>
            <a:xfrm>
              <a:off x="3497366" y="3495107"/>
              <a:ext cx="160019" cy="230505"/>
            </a:xfrm>
            <a:custGeom>
              <a:avLst/>
              <a:gdLst>
                <a:gd name="connsiteX0" fmla="*/ 160020 w 160019"/>
                <a:gd name="connsiteY0" fmla="*/ 115252 h 230505"/>
                <a:gd name="connsiteX1" fmla="*/ 160020 w 160019"/>
                <a:gd name="connsiteY1" fmla="*/ 150495 h 230505"/>
                <a:gd name="connsiteX2" fmla="*/ 80010 w 160019"/>
                <a:gd name="connsiteY2" fmla="*/ 230505 h 230505"/>
                <a:gd name="connsiteX3" fmla="*/ 80010 w 160019"/>
                <a:gd name="connsiteY3" fmla="*/ 230505 h 230505"/>
                <a:gd name="connsiteX4" fmla="*/ 0 w 160019"/>
                <a:gd name="connsiteY4" fmla="*/ 150495 h 230505"/>
                <a:gd name="connsiteX5" fmla="*/ 0 w 160019"/>
                <a:gd name="connsiteY5" fmla="*/ 79057 h 230505"/>
                <a:gd name="connsiteX6" fmla="*/ 80010 w 160019"/>
                <a:gd name="connsiteY6" fmla="*/ 0 h 230505"/>
                <a:gd name="connsiteX7" fmla="*/ 80010 w 160019"/>
                <a:gd name="connsiteY7" fmla="*/ 0 h 230505"/>
                <a:gd name="connsiteX8" fmla="*/ 160020 w 160019"/>
                <a:gd name="connsiteY8" fmla="*/ 80010 h 230505"/>
                <a:gd name="connsiteX9" fmla="*/ 160020 w 160019"/>
                <a:gd name="connsiteY9" fmla="*/ 115252 h 230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019" h="230505">
                  <a:moveTo>
                    <a:pt x="160020" y="115252"/>
                  </a:moveTo>
                  <a:lnTo>
                    <a:pt x="160020" y="150495"/>
                  </a:lnTo>
                  <a:cubicBezTo>
                    <a:pt x="160020" y="194310"/>
                    <a:pt x="123825" y="230505"/>
                    <a:pt x="80010" y="230505"/>
                  </a:cubicBezTo>
                  <a:lnTo>
                    <a:pt x="80010" y="230505"/>
                  </a:lnTo>
                  <a:cubicBezTo>
                    <a:pt x="36195" y="230505"/>
                    <a:pt x="0" y="194310"/>
                    <a:pt x="0" y="150495"/>
                  </a:cubicBezTo>
                  <a:lnTo>
                    <a:pt x="0" y="79057"/>
                  </a:lnTo>
                  <a:cubicBezTo>
                    <a:pt x="0" y="35243"/>
                    <a:pt x="36195" y="0"/>
                    <a:pt x="80010" y="0"/>
                  </a:cubicBezTo>
                  <a:lnTo>
                    <a:pt x="80010" y="0"/>
                  </a:lnTo>
                  <a:cubicBezTo>
                    <a:pt x="123825" y="0"/>
                    <a:pt x="160020" y="36195"/>
                    <a:pt x="160020" y="80010"/>
                  </a:cubicBezTo>
                  <a:lnTo>
                    <a:pt x="160020" y="11525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A34243E5-F3EE-4E7A-A6A0-29A4C705B876}"/>
                </a:ext>
              </a:extLst>
            </p:cNvPr>
            <p:cNvSpPr/>
            <p:nvPr/>
          </p:nvSpPr>
          <p:spPr>
            <a:xfrm>
              <a:off x="3421166" y="3746567"/>
              <a:ext cx="308609" cy="202882"/>
            </a:xfrm>
            <a:custGeom>
              <a:avLst/>
              <a:gdLst>
                <a:gd name="connsiteX0" fmla="*/ 178118 w 308609"/>
                <a:gd name="connsiteY0" fmla="*/ 0 h 202882"/>
                <a:gd name="connsiteX1" fmla="*/ 200025 w 308609"/>
                <a:gd name="connsiteY1" fmla="*/ 5715 h 202882"/>
                <a:gd name="connsiteX2" fmla="*/ 238125 w 308609"/>
                <a:gd name="connsiteY2" fmla="*/ 16193 h 202882"/>
                <a:gd name="connsiteX3" fmla="*/ 285750 w 308609"/>
                <a:gd name="connsiteY3" fmla="*/ 40005 h 202882"/>
                <a:gd name="connsiteX4" fmla="*/ 308610 w 308609"/>
                <a:gd name="connsiteY4" fmla="*/ 75248 h 202882"/>
                <a:gd name="connsiteX5" fmla="*/ 308610 w 308609"/>
                <a:gd name="connsiteY5" fmla="*/ 148590 h 202882"/>
                <a:gd name="connsiteX6" fmla="*/ 254318 w 308609"/>
                <a:gd name="connsiteY6" fmla="*/ 202883 h 202882"/>
                <a:gd name="connsiteX7" fmla="*/ 54293 w 308609"/>
                <a:gd name="connsiteY7" fmla="*/ 202883 h 202882"/>
                <a:gd name="connsiteX8" fmla="*/ 0 w 308609"/>
                <a:gd name="connsiteY8" fmla="*/ 149543 h 202882"/>
                <a:gd name="connsiteX9" fmla="*/ 0 w 308609"/>
                <a:gd name="connsiteY9" fmla="*/ 76200 h 202882"/>
                <a:gd name="connsiteX10" fmla="*/ 22860 w 308609"/>
                <a:gd name="connsiteY10" fmla="*/ 40958 h 202882"/>
                <a:gd name="connsiteX11" fmla="*/ 70485 w 308609"/>
                <a:gd name="connsiteY11" fmla="*/ 17145 h 202882"/>
                <a:gd name="connsiteX12" fmla="*/ 108585 w 308609"/>
                <a:gd name="connsiteY12" fmla="*/ 6668 h 202882"/>
                <a:gd name="connsiteX13" fmla="*/ 133350 w 308609"/>
                <a:gd name="connsiteY13" fmla="*/ 0 h 20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8609" h="202882">
                  <a:moveTo>
                    <a:pt x="178118" y="0"/>
                  </a:moveTo>
                  <a:lnTo>
                    <a:pt x="200025" y="5715"/>
                  </a:lnTo>
                  <a:lnTo>
                    <a:pt x="238125" y="16193"/>
                  </a:lnTo>
                  <a:cubicBezTo>
                    <a:pt x="255270" y="20955"/>
                    <a:pt x="271463" y="28575"/>
                    <a:pt x="285750" y="40005"/>
                  </a:cubicBezTo>
                  <a:cubicBezTo>
                    <a:pt x="298133" y="49530"/>
                    <a:pt x="308610" y="61913"/>
                    <a:pt x="308610" y="75248"/>
                  </a:cubicBezTo>
                  <a:lnTo>
                    <a:pt x="308610" y="148590"/>
                  </a:lnTo>
                  <a:cubicBezTo>
                    <a:pt x="308610" y="178118"/>
                    <a:pt x="284797" y="202883"/>
                    <a:pt x="254318" y="202883"/>
                  </a:cubicBezTo>
                  <a:lnTo>
                    <a:pt x="54293" y="202883"/>
                  </a:lnTo>
                  <a:cubicBezTo>
                    <a:pt x="24765" y="202883"/>
                    <a:pt x="952" y="179070"/>
                    <a:pt x="0" y="149543"/>
                  </a:cubicBezTo>
                  <a:lnTo>
                    <a:pt x="0" y="76200"/>
                  </a:lnTo>
                  <a:cubicBezTo>
                    <a:pt x="0" y="62865"/>
                    <a:pt x="11430" y="50483"/>
                    <a:pt x="22860" y="40958"/>
                  </a:cubicBezTo>
                  <a:cubicBezTo>
                    <a:pt x="37147" y="30480"/>
                    <a:pt x="53340" y="21908"/>
                    <a:pt x="70485" y="17145"/>
                  </a:cubicBezTo>
                  <a:lnTo>
                    <a:pt x="108585" y="6668"/>
                  </a:lnTo>
                  <a:lnTo>
                    <a:pt x="13335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512C6EB7-8D4F-4767-ACD4-F68A20FAF56E}"/>
                </a:ext>
              </a:extLst>
            </p:cNvPr>
            <p:cNvSpPr/>
            <p:nvPr/>
          </p:nvSpPr>
          <p:spPr>
            <a:xfrm>
              <a:off x="3553563" y="3725612"/>
              <a:ext cx="9525" cy="20002"/>
            </a:xfrm>
            <a:custGeom>
              <a:avLst/>
              <a:gdLst>
                <a:gd name="connsiteX0" fmla="*/ 0 w 9525"/>
                <a:gd name="connsiteY0" fmla="*/ 20003 h 20002"/>
                <a:gd name="connsiteX1" fmla="*/ 0 w 9525"/>
                <a:gd name="connsiteY1" fmla="*/ 0 h 2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002">
                  <a:moveTo>
                    <a:pt x="0" y="20003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A3C521F-555F-4560-85C6-1D7BABFD38DA}"/>
                </a:ext>
              </a:extLst>
            </p:cNvPr>
            <p:cNvSpPr/>
            <p:nvPr/>
          </p:nvSpPr>
          <p:spPr>
            <a:xfrm>
              <a:off x="3599283" y="3725612"/>
              <a:ext cx="9525" cy="20954"/>
            </a:xfrm>
            <a:custGeom>
              <a:avLst/>
              <a:gdLst>
                <a:gd name="connsiteX0" fmla="*/ 0 w 9525"/>
                <a:gd name="connsiteY0" fmla="*/ 20955 h 20954"/>
                <a:gd name="connsiteX1" fmla="*/ 0 w 9525"/>
                <a:gd name="connsiteY1" fmla="*/ 0 h 2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954">
                  <a:moveTo>
                    <a:pt x="0" y="2095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AD4D48D3-C524-4ED6-966C-C5D2FC9B9CB7}"/>
                </a:ext>
              </a:extLst>
            </p:cNvPr>
            <p:cNvSpPr/>
            <p:nvPr/>
          </p:nvSpPr>
          <p:spPr>
            <a:xfrm>
              <a:off x="3528798" y="3752282"/>
              <a:ext cx="93344" cy="76200"/>
            </a:xfrm>
            <a:custGeom>
              <a:avLst/>
              <a:gdLst>
                <a:gd name="connsiteX0" fmla="*/ 92393 w 93344"/>
                <a:gd name="connsiteY0" fmla="*/ 0 h 76200"/>
                <a:gd name="connsiteX1" fmla="*/ 93345 w 93344"/>
                <a:gd name="connsiteY1" fmla="*/ 12383 h 76200"/>
                <a:gd name="connsiteX2" fmla="*/ 46673 w 93344"/>
                <a:gd name="connsiteY2" fmla="*/ 76200 h 76200"/>
                <a:gd name="connsiteX3" fmla="*/ 0 w 93344"/>
                <a:gd name="connsiteY3" fmla="*/ 12383 h 76200"/>
                <a:gd name="connsiteX4" fmla="*/ 952 w 93344"/>
                <a:gd name="connsiteY4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344" h="76200">
                  <a:moveTo>
                    <a:pt x="92393" y="0"/>
                  </a:moveTo>
                  <a:cubicBezTo>
                    <a:pt x="93345" y="3810"/>
                    <a:pt x="93345" y="8573"/>
                    <a:pt x="93345" y="12383"/>
                  </a:cubicBezTo>
                  <a:cubicBezTo>
                    <a:pt x="93345" y="47625"/>
                    <a:pt x="72390" y="76200"/>
                    <a:pt x="46673" y="76200"/>
                  </a:cubicBezTo>
                  <a:cubicBezTo>
                    <a:pt x="20955" y="76200"/>
                    <a:pt x="0" y="47625"/>
                    <a:pt x="0" y="12383"/>
                  </a:cubicBezTo>
                  <a:cubicBezTo>
                    <a:pt x="0" y="8573"/>
                    <a:pt x="952" y="3810"/>
                    <a:pt x="952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26B0148-DCAF-4C9E-B1CF-7CE6A4C96EDC}"/>
                </a:ext>
              </a:extLst>
            </p:cNvPr>
            <p:cNvSpPr/>
            <p:nvPr/>
          </p:nvSpPr>
          <p:spPr>
            <a:xfrm>
              <a:off x="3498318" y="3544781"/>
              <a:ext cx="158115" cy="30671"/>
            </a:xfrm>
            <a:custGeom>
              <a:avLst/>
              <a:gdLst>
                <a:gd name="connsiteX0" fmla="*/ 0 w 158115"/>
                <a:gd name="connsiteY0" fmla="*/ 29384 h 30671"/>
                <a:gd name="connsiteX1" fmla="*/ 54293 w 158115"/>
                <a:gd name="connsiteY1" fmla="*/ 809 h 30671"/>
                <a:gd name="connsiteX2" fmla="*/ 89535 w 158115"/>
                <a:gd name="connsiteY2" fmla="*/ 26526 h 30671"/>
                <a:gd name="connsiteX3" fmla="*/ 158115 w 158115"/>
                <a:gd name="connsiteY3" fmla="*/ 14144 h 3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115" h="30671">
                  <a:moveTo>
                    <a:pt x="0" y="29384"/>
                  </a:moveTo>
                  <a:cubicBezTo>
                    <a:pt x="14288" y="13191"/>
                    <a:pt x="35243" y="-3954"/>
                    <a:pt x="54293" y="809"/>
                  </a:cubicBezTo>
                  <a:cubicBezTo>
                    <a:pt x="69532" y="4619"/>
                    <a:pt x="73343" y="18906"/>
                    <a:pt x="89535" y="26526"/>
                  </a:cubicBezTo>
                  <a:cubicBezTo>
                    <a:pt x="102870" y="32241"/>
                    <a:pt x="121920" y="35099"/>
                    <a:pt x="158115" y="14144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EE7B721A-BFE4-432B-B49E-A5BDF3974F19}"/>
                </a:ext>
              </a:extLst>
            </p:cNvPr>
            <p:cNvSpPr/>
            <p:nvPr/>
          </p:nvSpPr>
          <p:spPr>
            <a:xfrm>
              <a:off x="3688818" y="3428432"/>
              <a:ext cx="160019" cy="231457"/>
            </a:xfrm>
            <a:custGeom>
              <a:avLst/>
              <a:gdLst>
                <a:gd name="connsiteX0" fmla="*/ 160020 w 160019"/>
                <a:gd name="connsiteY0" fmla="*/ 115252 h 231457"/>
                <a:gd name="connsiteX1" fmla="*/ 160020 w 160019"/>
                <a:gd name="connsiteY1" fmla="*/ 151447 h 231457"/>
                <a:gd name="connsiteX2" fmla="*/ 80010 w 160019"/>
                <a:gd name="connsiteY2" fmla="*/ 231458 h 231457"/>
                <a:gd name="connsiteX3" fmla="*/ 80010 w 160019"/>
                <a:gd name="connsiteY3" fmla="*/ 231458 h 231457"/>
                <a:gd name="connsiteX4" fmla="*/ 0 w 160019"/>
                <a:gd name="connsiteY4" fmla="*/ 151447 h 231457"/>
                <a:gd name="connsiteX5" fmla="*/ 0 w 160019"/>
                <a:gd name="connsiteY5" fmla="*/ 80010 h 231457"/>
                <a:gd name="connsiteX6" fmla="*/ 80010 w 160019"/>
                <a:gd name="connsiteY6" fmla="*/ 0 h 231457"/>
                <a:gd name="connsiteX7" fmla="*/ 80010 w 160019"/>
                <a:gd name="connsiteY7" fmla="*/ 0 h 231457"/>
                <a:gd name="connsiteX8" fmla="*/ 160020 w 160019"/>
                <a:gd name="connsiteY8" fmla="*/ 80010 h 231457"/>
                <a:gd name="connsiteX9" fmla="*/ 160020 w 160019"/>
                <a:gd name="connsiteY9" fmla="*/ 115252 h 23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019" h="231457">
                  <a:moveTo>
                    <a:pt x="160020" y="115252"/>
                  </a:moveTo>
                  <a:lnTo>
                    <a:pt x="160020" y="151447"/>
                  </a:lnTo>
                  <a:cubicBezTo>
                    <a:pt x="160020" y="195263"/>
                    <a:pt x="123825" y="231458"/>
                    <a:pt x="80010" y="231458"/>
                  </a:cubicBezTo>
                  <a:lnTo>
                    <a:pt x="80010" y="231458"/>
                  </a:lnTo>
                  <a:cubicBezTo>
                    <a:pt x="36195" y="231458"/>
                    <a:pt x="0" y="195263"/>
                    <a:pt x="0" y="151447"/>
                  </a:cubicBezTo>
                  <a:lnTo>
                    <a:pt x="0" y="80010"/>
                  </a:lnTo>
                  <a:cubicBezTo>
                    <a:pt x="0" y="36195"/>
                    <a:pt x="36195" y="0"/>
                    <a:pt x="80010" y="0"/>
                  </a:cubicBezTo>
                  <a:lnTo>
                    <a:pt x="80010" y="0"/>
                  </a:lnTo>
                  <a:cubicBezTo>
                    <a:pt x="123825" y="0"/>
                    <a:pt x="160020" y="36195"/>
                    <a:pt x="160020" y="80010"/>
                  </a:cubicBezTo>
                  <a:lnTo>
                    <a:pt x="160020" y="11525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9A4766F3-3172-4786-820D-CBD1317C70F8}"/>
                </a:ext>
              </a:extLst>
            </p:cNvPr>
            <p:cNvSpPr/>
            <p:nvPr/>
          </p:nvSpPr>
          <p:spPr>
            <a:xfrm>
              <a:off x="3657386" y="3679892"/>
              <a:ext cx="87630" cy="26670"/>
            </a:xfrm>
            <a:custGeom>
              <a:avLst/>
              <a:gdLst>
                <a:gd name="connsiteX0" fmla="*/ 0 w 87630"/>
                <a:gd name="connsiteY0" fmla="*/ 26670 h 26670"/>
                <a:gd name="connsiteX1" fmla="*/ 25718 w 87630"/>
                <a:gd name="connsiteY1" fmla="*/ 17145 h 26670"/>
                <a:gd name="connsiteX2" fmla="*/ 63818 w 87630"/>
                <a:gd name="connsiteY2" fmla="*/ 6668 h 26670"/>
                <a:gd name="connsiteX3" fmla="*/ 87630 w 87630"/>
                <a:gd name="connsiteY3" fmla="*/ 0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0" h="26670">
                  <a:moveTo>
                    <a:pt x="0" y="26670"/>
                  </a:moveTo>
                  <a:cubicBezTo>
                    <a:pt x="8573" y="22860"/>
                    <a:pt x="17145" y="20003"/>
                    <a:pt x="25718" y="17145"/>
                  </a:cubicBezTo>
                  <a:lnTo>
                    <a:pt x="63818" y="6668"/>
                  </a:lnTo>
                  <a:lnTo>
                    <a:pt x="8763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27B6B55-BB24-4BF1-B89B-6A61F2B64589}"/>
                </a:ext>
              </a:extLst>
            </p:cNvPr>
            <p:cNvSpPr/>
            <p:nvPr/>
          </p:nvSpPr>
          <p:spPr>
            <a:xfrm>
              <a:off x="3757398" y="3883727"/>
              <a:ext cx="20955" cy="9525"/>
            </a:xfrm>
            <a:custGeom>
              <a:avLst/>
              <a:gdLst>
                <a:gd name="connsiteX0" fmla="*/ 20955 w 20955"/>
                <a:gd name="connsiteY0" fmla="*/ 0 h 9525"/>
                <a:gd name="connsiteX1" fmla="*/ 0 w 2095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955" h="9525">
                  <a:moveTo>
                    <a:pt x="20955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E7524398-E3F4-4A90-A1CE-3DBBEC2E1C00}"/>
                </a:ext>
              </a:extLst>
            </p:cNvPr>
            <p:cNvSpPr/>
            <p:nvPr/>
          </p:nvSpPr>
          <p:spPr>
            <a:xfrm>
              <a:off x="3790736" y="3679892"/>
              <a:ext cx="85725" cy="26670"/>
            </a:xfrm>
            <a:custGeom>
              <a:avLst/>
              <a:gdLst>
                <a:gd name="connsiteX0" fmla="*/ 0 w 85725"/>
                <a:gd name="connsiteY0" fmla="*/ 0 h 26670"/>
                <a:gd name="connsiteX1" fmla="*/ 22860 w 85725"/>
                <a:gd name="connsiteY1" fmla="*/ 6668 h 26670"/>
                <a:gd name="connsiteX2" fmla="*/ 60960 w 85725"/>
                <a:gd name="connsiteY2" fmla="*/ 17145 h 26670"/>
                <a:gd name="connsiteX3" fmla="*/ 85725 w 85725"/>
                <a:gd name="connsiteY3" fmla="*/ 26670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26670">
                  <a:moveTo>
                    <a:pt x="0" y="0"/>
                  </a:moveTo>
                  <a:lnTo>
                    <a:pt x="22860" y="6668"/>
                  </a:lnTo>
                  <a:lnTo>
                    <a:pt x="60960" y="17145"/>
                  </a:lnTo>
                  <a:cubicBezTo>
                    <a:pt x="69533" y="20003"/>
                    <a:pt x="78105" y="22860"/>
                    <a:pt x="85725" y="2667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ECDBB0FD-66CC-43BE-B2EF-A5E9B37F5083}"/>
                </a:ext>
              </a:extLst>
            </p:cNvPr>
            <p:cNvSpPr/>
            <p:nvPr/>
          </p:nvSpPr>
          <p:spPr>
            <a:xfrm>
              <a:off x="3745016" y="3658937"/>
              <a:ext cx="9525" cy="20955"/>
            </a:xfrm>
            <a:custGeom>
              <a:avLst/>
              <a:gdLst>
                <a:gd name="connsiteX0" fmla="*/ 0 w 9525"/>
                <a:gd name="connsiteY0" fmla="*/ 20955 h 20955"/>
                <a:gd name="connsiteX1" fmla="*/ 0 w 9525"/>
                <a:gd name="connsiteY1" fmla="*/ 0 h 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955">
                  <a:moveTo>
                    <a:pt x="0" y="2095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94E7DBC-D493-43CA-B569-119BC2C31171}"/>
                </a:ext>
              </a:extLst>
            </p:cNvPr>
            <p:cNvSpPr/>
            <p:nvPr/>
          </p:nvSpPr>
          <p:spPr>
            <a:xfrm>
              <a:off x="3790736" y="3658937"/>
              <a:ext cx="9525" cy="20955"/>
            </a:xfrm>
            <a:custGeom>
              <a:avLst/>
              <a:gdLst>
                <a:gd name="connsiteX0" fmla="*/ 0 w 9525"/>
                <a:gd name="connsiteY0" fmla="*/ 20955 h 20955"/>
                <a:gd name="connsiteX1" fmla="*/ 0 w 9525"/>
                <a:gd name="connsiteY1" fmla="*/ 0 h 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955">
                  <a:moveTo>
                    <a:pt x="0" y="2095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6F57A5FF-8215-4BA0-89E9-AB5ED0EB7266}"/>
                </a:ext>
              </a:extLst>
            </p:cNvPr>
            <p:cNvSpPr/>
            <p:nvPr/>
          </p:nvSpPr>
          <p:spPr>
            <a:xfrm>
              <a:off x="3720250" y="3686559"/>
              <a:ext cx="93345" cy="76200"/>
            </a:xfrm>
            <a:custGeom>
              <a:avLst/>
              <a:gdLst>
                <a:gd name="connsiteX0" fmla="*/ 92393 w 93345"/>
                <a:gd name="connsiteY0" fmla="*/ 0 h 76200"/>
                <a:gd name="connsiteX1" fmla="*/ 93345 w 93345"/>
                <a:gd name="connsiteY1" fmla="*/ 12382 h 76200"/>
                <a:gd name="connsiteX2" fmla="*/ 46673 w 93345"/>
                <a:gd name="connsiteY2" fmla="*/ 76200 h 76200"/>
                <a:gd name="connsiteX3" fmla="*/ 0 w 93345"/>
                <a:gd name="connsiteY3" fmla="*/ 12382 h 76200"/>
                <a:gd name="connsiteX4" fmla="*/ 953 w 93345"/>
                <a:gd name="connsiteY4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345" h="76200">
                  <a:moveTo>
                    <a:pt x="92393" y="0"/>
                  </a:moveTo>
                  <a:cubicBezTo>
                    <a:pt x="93345" y="3810"/>
                    <a:pt x="93345" y="8573"/>
                    <a:pt x="93345" y="12382"/>
                  </a:cubicBezTo>
                  <a:cubicBezTo>
                    <a:pt x="93345" y="47625"/>
                    <a:pt x="72390" y="76200"/>
                    <a:pt x="46673" y="76200"/>
                  </a:cubicBezTo>
                  <a:cubicBezTo>
                    <a:pt x="20955" y="76200"/>
                    <a:pt x="0" y="47625"/>
                    <a:pt x="0" y="12382"/>
                  </a:cubicBezTo>
                  <a:cubicBezTo>
                    <a:pt x="0" y="8573"/>
                    <a:pt x="0" y="3810"/>
                    <a:pt x="953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2E900CFC-F0B4-43CD-A2ED-60850A88F2BC}"/>
                </a:ext>
              </a:extLst>
            </p:cNvPr>
            <p:cNvSpPr/>
            <p:nvPr/>
          </p:nvSpPr>
          <p:spPr>
            <a:xfrm>
              <a:off x="3688818" y="3478106"/>
              <a:ext cx="158115" cy="30671"/>
            </a:xfrm>
            <a:custGeom>
              <a:avLst/>
              <a:gdLst>
                <a:gd name="connsiteX0" fmla="*/ 0 w 158115"/>
                <a:gd name="connsiteY0" fmla="*/ 29384 h 30671"/>
                <a:gd name="connsiteX1" fmla="*/ 54293 w 158115"/>
                <a:gd name="connsiteY1" fmla="*/ 809 h 30671"/>
                <a:gd name="connsiteX2" fmla="*/ 89535 w 158115"/>
                <a:gd name="connsiteY2" fmla="*/ 26526 h 30671"/>
                <a:gd name="connsiteX3" fmla="*/ 158115 w 158115"/>
                <a:gd name="connsiteY3" fmla="*/ 14144 h 3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115" h="30671">
                  <a:moveTo>
                    <a:pt x="0" y="29384"/>
                  </a:moveTo>
                  <a:cubicBezTo>
                    <a:pt x="14288" y="13191"/>
                    <a:pt x="35243" y="-3954"/>
                    <a:pt x="54293" y="809"/>
                  </a:cubicBezTo>
                  <a:cubicBezTo>
                    <a:pt x="69532" y="4619"/>
                    <a:pt x="73343" y="18906"/>
                    <a:pt x="89535" y="26526"/>
                  </a:cubicBezTo>
                  <a:cubicBezTo>
                    <a:pt x="102870" y="32241"/>
                    <a:pt x="121920" y="35099"/>
                    <a:pt x="158115" y="14144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3114F87-E29A-4267-979F-2ABA5C032A52}"/>
                </a:ext>
              </a:extLst>
            </p:cNvPr>
            <p:cNvSpPr/>
            <p:nvPr/>
          </p:nvSpPr>
          <p:spPr>
            <a:xfrm>
              <a:off x="3803118" y="3720850"/>
              <a:ext cx="253364" cy="253364"/>
            </a:xfrm>
            <a:custGeom>
              <a:avLst/>
              <a:gdLst>
                <a:gd name="connsiteX0" fmla="*/ 253365 w 253364"/>
                <a:gd name="connsiteY0" fmla="*/ 126682 h 253364"/>
                <a:gd name="connsiteX1" fmla="*/ 126682 w 253364"/>
                <a:gd name="connsiteY1" fmla="*/ 253365 h 253364"/>
                <a:gd name="connsiteX2" fmla="*/ 0 w 253364"/>
                <a:gd name="connsiteY2" fmla="*/ 126682 h 253364"/>
                <a:gd name="connsiteX3" fmla="*/ 126682 w 253364"/>
                <a:gd name="connsiteY3" fmla="*/ 0 h 253364"/>
                <a:gd name="connsiteX4" fmla="*/ 253365 w 253364"/>
                <a:gd name="connsiteY4" fmla="*/ 126682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2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2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8A1CFF91-DEE9-4D25-81B0-514337AA6AF8}"/>
                </a:ext>
              </a:extLst>
            </p:cNvPr>
            <p:cNvSpPr/>
            <p:nvPr/>
          </p:nvSpPr>
          <p:spPr>
            <a:xfrm>
              <a:off x="3929801" y="3780857"/>
              <a:ext cx="9525" cy="133350"/>
            </a:xfrm>
            <a:custGeom>
              <a:avLst/>
              <a:gdLst>
                <a:gd name="connsiteX0" fmla="*/ 0 w 9525"/>
                <a:gd name="connsiteY0" fmla="*/ 0 h 133350"/>
                <a:gd name="connsiteX1" fmla="*/ 0 w 9525"/>
                <a:gd name="connsiteY1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3350">
                  <a:moveTo>
                    <a:pt x="0" y="0"/>
                  </a:moveTo>
                  <a:lnTo>
                    <a:pt x="0" y="13335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C0D210E0-B2E1-408A-A21D-4BFA5B6BFAF5}"/>
                </a:ext>
              </a:extLst>
            </p:cNvPr>
            <p:cNvSpPr/>
            <p:nvPr/>
          </p:nvSpPr>
          <p:spPr>
            <a:xfrm>
              <a:off x="3863126" y="3847532"/>
              <a:ext cx="133350" cy="9525"/>
            </a:xfrm>
            <a:custGeom>
              <a:avLst/>
              <a:gdLst>
                <a:gd name="connsiteX0" fmla="*/ 133350 w 133350"/>
                <a:gd name="connsiteY0" fmla="*/ 0 h 9525"/>
                <a:gd name="connsiteX1" fmla="*/ 0 w 1333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350" h="9525">
                  <a:moveTo>
                    <a:pt x="13335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79" name="Graphic 53">
            <a:extLst>
              <a:ext uri="{FF2B5EF4-FFF2-40B4-BE49-F238E27FC236}">
                <a16:creationId xmlns:a16="http://schemas.microsoft.com/office/drawing/2014/main" id="{A2064A58-33E6-4168-A138-3A3A59906946}"/>
              </a:ext>
            </a:extLst>
          </p:cNvPr>
          <p:cNvGrpSpPr/>
          <p:nvPr/>
        </p:nvGrpSpPr>
        <p:grpSpPr>
          <a:xfrm>
            <a:off x="5584669" y="3428432"/>
            <a:ext cx="635317" cy="545782"/>
            <a:chOff x="5584669" y="3428432"/>
            <a:chExt cx="635317" cy="545782"/>
          </a:xfrm>
          <a:noFill/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4C18B50-A427-4962-9932-203435889D1E}"/>
                </a:ext>
              </a:extLst>
            </p:cNvPr>
            <p:cNvSpPr/>
            <p:nvPr/>
          </p:nvSpPr>
          <p:spPr>
            <a:xfrm>
              <a:off x="5660869" y="3495107"/>
              <a:ext cx="160019" cy="230505"/>
            </a:xfrm>
            <a:custGeom>
              <a:avLst/>
              <a:gdLst>
                <a:gd name="connsiteX0" fmla="*/ 160020 w 160019"/>
                <a:gd name="connsiteY0" fmla="*/ 115252 h 230505"/>
                <a:gd name="connsiteX1" fmla="*/ 160020 w 160019"/>
                <a:gd name="connsiteY1" fmla="*/ 150495 h 230505"/>
                <a:gd name="connsiteX2" fmla="*/ 80010 w 160019"/>
                <a:gd name="connsiteY2" fmla="*/ 230505 h 230505"/>
                <a:gd name="connsiteX3" fmla="*/ 80010 w 160019"/>
                <a:gd name="connsiteY3" fmla="*/ 230505 h 230505"/>
                <a:gd name="connsiteX4" fmla="*/ 0 w 160019"/>
                <a:gd name="connsiteY4" fmla="*/ 150495 h 230505"/>
                <a:gd name="connsiteX5" fmla="*/ 0 w 160019"/>
                <a:gd name="connsiteY5" fmla="*/ 79057 h 230505"/>
                <a:gd name="connsiteX6" fmla="*/ 80010 w 160019"/>
                <a:gd name="connsiteY6" fmla="*/ 0 h 230505"/>
                <a:gd name="connsiteX7" fmla="*/ 80010 w 160019"/>
                <a:gd name="connsiteY7" fmla="*/ 0 h 230505"/>
                <a:gd name="connsiteX8" fmla="*/ 160020 w 160019"/>
                <a:gd name="connsiteY8" fmla="*/ 80010 h 230505"/>
                <a:gd name="connsiteX9" fmla="*/ 160020 w 160019"/>
                <a:gd name="connsiteY9" fmla="*/ 115252 h 230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019" h="230505">
                  <a:moveTo>
                    <a:pt x="160020" y="115252"/>
                  </a:moveTo>
                  <a:lnTo>
                    <a:pt x="160020" y="150495"/>
                  </a:lnTo>
                  <a:cubicBezTo>
                    <a:pt x="160020" y="194310"/>
                    <a:pt x="123825" y="230505"/>
                    <a:pt x="80010" y="230505"/>
                  </a:cubicBezTo>
                  <a:lnTo>
                    <a:pt x="80010" y="230505"/>
                  </a:lnTo>
                  <a:cubicBezTo>
                    <a:pt x="36195" y="230505"/>
                    <a:pt x="0" y="194310"/>
                    <a:pt x="0" y="150495"/>
                  </a:cubicBezTo>
                  <a:lnTo>
                    <a:pt x="0" y="79057"/>
                  </a:lnTo>
                  <a:cubicBezTo>
                    <a:pt x="0" y="35243"/>
                    <a:pt x="36195" y="0"/>
                    <a:pt x="80010" y="0"/>
                  </a:cubicBezTo>
                  <a:lnTo>
                    <a:pt x="80010" y="0"/>
                  </a:lnTo>
                  <a:cubicBezTo>
                    <a:pt x="123825" y="0"/>
                    <a:pt x="160020" y="36195"/>
                    <a:pt x="160020" y="80010"/>
                  </a:cubicBezTo>
                  <a:lnTo>
                    <a:pt x="160020" y="11525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2F1D8F1F-24CA-443A-AA09-05323E32043A}"/>
                </a:ext>
              </a:extLst>
            </p:cNvPr>
            <p:cNvSpPr/>
            <p:nvPr/>
          </p:nvSpPr>
          <p:spPr>
            <a:xfrm>
              <a:off x="5584669" y="3746567"/>
              <a:ext cx="308609" cy="202882"/>
            </a:xfrm>
            <a:custGeom>
              <a:avLst/>
              <a:gdLst>
                <a:gd name="connsiteX0" fmla="*/ 178118 w 308609"/>
                <a:gd name="connsiteY0" fmla="*/ 0 h 202882"/>
                <a:gd name="connsiteX1" fmla="*/ 200025 w 308609"/>
                <a:gd name="connsiteY1" fmla="*/ 5715 h 202882"/>
                <a:gd name="connsiteX2" fmla="*/ 238125 w 308609"/>
                <a:gd name="connsiteY2" fmla="*/ 16193 h 202882"/>
                <a:gd name="connsiteX3" fmla="*/ 285750 w 308609"/>
                <a:gd name="connsiteY3" fmla="*/ 40005 h 202882"/>
                <a:gd name="connsiteX4" fmla="*/ 308610 w 308609"/>
                <a:gd name="connsiteY4" fmla="*/ 75248 h 202882"/>
                <a:gd name="connsiteX5" fmla="*/ 308610 w 308609"/>
                <a:gd name="connsiteY5" fmla="*/ 148590 h 202882"/>
                <a:gd name="connsiteX6" fmla="*/ 254318 w 308609"/>
                <a:gd name="connsiteY6" fmla="*/ 202883 h 202882"/>
                <a:gd name="connsiteX7" fmla="*/ 54293 w 308609"/>
                <a:gd name="connsiteY7" fmla="*/ 202883 h 202882"/>
                <a:gd name="connsiteX8" fmla="*/ 0 w 308609"/>
                <a:gd name="connsiteY8" fmla="*/ 149543 h 202882"/>
                <a:gd name="connsiteX9" fmla="*/ 0 w 308609"/>
                <a:gd name="connsiteY9" fmla="*/ 76200 h 202882"/>
                <a:gd name="connsiteX10" fmla="*/ 22860 w 308609"/>
                <a:gd name="connsiteY10" fmla="*/ 40958 h 202882"/>
                <a:gd name="connsiteX11" fmla="*/ 70485 w 308609"/>
                <a:gd name="connsiteY11" fmla="*/ 17145 h 202882"/>
                <a:gd name="connsiteX12" fmla="*/ 108585 w 308609"/>
                <a:gd name="connsiteY12" fmla="*/ 6668 h 202882"/>
                <a:gd name="connsiteX13" fmla="*/ 133350 w 308609"/>
                <a:gd name="connsiteY13" fmla="*/ 0 h 20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8609" h="202882">
                  <a:moveTo>
                    <a:pt x="178118" y="0"/>
                  </a:moveTo>
                  <a:lnTo>
                    <a:pt x="200025" y="5715"/>
                  </a:lnTo>
                  <a:lnTo>
                    <a:pt x="238125" y="16193"/>
                  </a:lnTo>
                  <a:cubicBezTo>
                    <a:pt x="255270" y="20955"/>
                    <a:pt x="271463" y="28575"/>
                    <a:pt x="285750" y="40005"/>
                  </a:cubicBezTo>
                  <a:cubicBezTo>
                    <a:pt x="298133" y="49530"/>
                    <a:pt x="308610" y="61913"/>
                    <a:pt x="308610" y="75248"/>
                  </a:cubicBezTo>
                  <a:lnTo>
                    <a:pt x="308610" y="148590"/>
                  </a:lnTo>
                  <a:cubicBezTo>
                    <a:pt x="308610" y="178118"/>
                    <a:pt x="284797" y="202883"/>
                    <a:pt x="254318" y="202883"/>
                  </a:cubicBezTo>
                  <a:lnTo>
                    <a:pt x="54293" y="202883"/>
                  </a:lnTo>
                  <a:cubicBezTo>
                    <a:pt x="24765" y="202883"/>
                    <a:pt x="952" y="179070"/>
                    <a:pt x="0" y="149543"/>
                  </a:cubicBezTo>
                  <a:lnTo>
                    <a:pt x="0" y="76200"/>
                  </a:lnTo>
                  <a:cubicBezTo>
                    <a:pt x="0" y="62865"/>
                    <a:pt x="11430" y="50483"/>
                    <a:pt x="22860" y="40958"/>
                  </a:cubicBezTo>
                  <a:cubicBezTo>
                    <a:pt x="37147" y="30480"/>
                    <a:pt x="53340" y="21908"/>
                    <a:pt x="70485" y="17145"/>
                  </a:cubicBezTo>
                  <a:lnTo>
                    <a:pt x="108585" y="6668"/>
                  </a:lnTo>
                  <a:lnTo>
                    <a:pt x="13335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08D2FB4A-BF2A-4AE3-A719-AD1BE91F2B48}"/>
                </a:ext>
              </a:extLst>
            </p:cNvPr>
            <p:cNvSpPr/>
            <p:nvPr/>
          </p:nvSpPr>
          <p:spPr>
            <a:xfrm>
              <a:off x="5717066" y="3725612"/>
              <a:ext cx="9525" cy="20002"/>
            </a:xfrm>
            <a:custGeom>
              <a:avLst/>
              <a:gdLst>
                <a:gd name="connsiteX0" fmla="*/ 0 w 9525"/>
                <a:gd name="connsiteY0" fmla="*/ 20003 h 20002"/>
                <a:gd name="connsiteX1" fmla="*/ 0 w 9525"/>
                <a:gd name="connsiteY1" fmla="*/ 0 h 20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002">
                  <a:moveTo>
                    <a:pt x="0" y="20003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5B1789ED-308D-4B75-8FAC-0791F060FB25}"/>
                </a:ext>
              </a:extLst>
            </p:cNvPr>
            <p:cNvSpPr/>
            <p:nvPr/>
          </p:nvSpPr>
          <p:spPr>
            <a:xfrm>
              <a:off x="5762786" y="3725612"/>
              <a:ext cx="9525" cy="20954"/>
            </a:xfrm>
            <a:custGeom>
              <a:avLst/>
              <a:gdLst>
                <a:gd name="connsiteX0" fmla="*/ 0 w 9525"/>
                <a:gd name="connsiteY0" fmla="*/ 20955 h 20954"/>
                <a:gd name="connsiteX1" fmla="*/ 0 w 9525"/>
                <a:gd name="connsiteY1" fmla="*/ 0 h 2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954">
                  <a:moveTo>
                    <a:pt x="0" y="2095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7BC69CA2-70DB-4E3B-8EB8-E429F34B7B97}"/>
                </a:ext>
              </a:extLst>
            </p:cNvPr>
            <p:cNvSpPr/>
            <p:nvPr/>
          </p:nvSpPr>
          <p:spPr>
            <a:xfrm>
              <a:off x="5692301" y="3752282"/>
              <a:ext cx="93344" cy="76200"/>
            </a:xfrm>
            <a:custGeom>
              <a:avLst/>
              <a:gdLst>
                <a:gd name="connsiteX0" fmla="*/ 92393 w 93344"/>
                <a:gd name="connsiteY0" fmla="*/ 0 h 76200"/>
                <a:gd name="connsiteX1" fmla="*/ 93345 w 93344"/>
                <a:gd name="connsiteY1" fmla="*/ 12383 h 76200"/>
                <a:gd name="connsiteX2" fmla="*/ 46673 w 93344"/>
                <a:gd name="connsiteY2" fmla="*/ 76200 h 76200"/>
                <a:gd name="connsiteX3" fmla="*/ 0 w 93344"/>
                <a:gd name="connsiteY3" fmla="*/ 12383 h 76200"/>
                <a:gd name="connsiteX4" fmla="*/ 952 w 93344"/>
                <a:gd name="connsiteY4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344" h="76200">
                  <a:moveTo>
                    <a:pt x="92393" y="0"/>
                  </a:moveTo>
                  <a:cubicBezTo>
                    <a:pt x="93345" y="3810"/>
                    <a:pt x="93345" y="8573"/>
                    <a:pt x="93345" y="12383"/>
                  </a:cubicBezTo>
                  <a:cubicBezTo>
                    <a:pt x="93345" y="47625"/>
                    <a:pt x="72390" y="76200"/>
                    <a:pt x="46673" y="76200"/>
                  </a:cubicBezTo>
                  <a:cubicBezTo>
                    <a:pt x="20955" y="76200"/>
                    <a:pt x="0" y="47625"/>
                    <a:pt x="0" y="12383"/>
                  </a:cubicBezTo>
                  <a:cubicBezTo>
                    <a:pt x="0" y="8573"/>
                    <a:pt x="952" y="3810"/>
                    <a:pt x="952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B496A235-6F03-4BC2-818C-1C5B9751B8FC}"/>
                </a:ext>
              </a:extLst>
            </p:cNvPr>
            <p:cNvSpPr/>
            <p:nvPr/>
          </p:nvSpPr>
          <p:spPr>
            <a:xfrm>
              <a:off x="5661821" y="3544781"/>
              <a:ext cx="158115" cy="30671"/>
            </a:xfrm>
            <a:custGeom>
              <a:avLst/>
              <a:gdLst>
                <a:gd name="connsiteX0" fmla="*/ 0 w 158115"/>
                <a:gd name="connsiteY0" fmla="*/ 29384 h 30671"/>
                <a:gd name="connsiteX1" fmla="*/ 54293 w 158115"/>
                <a:gd name="connsiteY1" fmla="*/ 809 h 30671"/>
                <a:gd name="connsiteX2" fmla="*/ 89535 w 158115"/>
                <a:gd name="connsiteY2" fmla="*/ 26526 h 30671"/>
                <a:gd name="connsiteX3" fmla="*/ 158115 w 158115"/>
                <a:gd name="connsiteY3" fmla="*/ 14144 h 3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115" h="30671">
                  <a:moveTo>
                    <a:pt x="0" y="29384"/>
                  </a:moveTo>
                  <a:cubicBezTo>
                    <a:pt x="14288" y="13191"/>
                    <a:pt x="35243" y="-3954"/>
                    <a:pt x="54293" y="809"/>
                  </a:cubicBezTo>
                  <a:cubicBezTo>
                    <a:pt x="69532" y="4619"/>
                    <a:pt x="73343" y="18906"/>
                    <a:pt x="89535" y="26526"/>
                  </a:cubicBezTo>
                  <a:cubicBezTo>
                    <a:pt x="102870" y="32241"/>
                    <a:pt x="121920" y="35099"/>
                    <a:pt x="158115" y="14144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5C49A4D3-D9FD-4248-9E54-2645E64F5A58}"/>
                </a:ext>
              </a:extLst>
            </p:cNvPr>
            <p:cNvSpPr/>
            <p:nvPr/>
          </p:nvSpPr>
          <p:spPr>
            <a:xfrm>
              <a:off x="5852321" y="3428432"/>
              <a:ext cx="160019" cy="231457"/>
            </a:xfrm>
            <a:custGeom>
              <a:avLst/>
              <a:gdLst>
                <a:gd name="connsiteX0" fmla="*/ 160020 w 160019"/>
                <a:gd name="connsiteY0" fmla="*/ 115252 h 231457"/>
                <a:gd name="connsiteX1" fmla="*/ 160020 w 160019"/>
                <a:gd name="connsiteY1" fmla="*/ 151447 h 231457"/>
                <a:gd name="connsiteX2" fmla="*/ 80010 w 160019"/>
                <a:gd name="connsiteY2" fmla="*/ 231458 h 231457"/>
                <a:gd name="connsiteX3" fmla="*/ 80010 w 160019"/>
                <a:gd name="connsiteY3" fmla="*/ 231458 h 231457"/>
                <a:gd name="connsiteX4" fmla="*/ 0 w 160019"/>
                <a:gd name="connsiteY4" fmla="*/ 151447 h 231457"/>
                <a:gd name="connsiteX5" fmla="*/ 0 w 160019"/>
                <a:gd name="connsiteY5" fmla="*/ 80010 h 231457"/>
                <a:gd name="connsiteX6" fmla="*/ 80010 w 160019"/>
                <a:gd name="connsiteY6" fmla="*/ 0 h 231457"/>
                <a:gd name="connsiteX7" fmla="*/ 80010 w 160019"/>
                <a:gd name="connsiteY7" fmla="*/ 0 h 231457"/>
                <a:gd name="connsiteX8" fmla="*/ 160020 w 160019"/>
                <a:gd name="connsiteY8" fmla="*/ 80010 h 231457"/>
                <a:gd name="connsiteX9" fmla="*/ 160020 w 160019"/>
                <a:gd name="connsiteY9" fmla="*/ 115252 h 23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019" h="231457">
                  <a:moveTo>
                    <a:pt x="160020" y="115252"/>
                  </a:moveTo>
                  <a:lnTo>
                    <a:pt x="160020" y="151447"/>
                  </a:lnTo>
                  <a:cubicBezTo>
                    <a:pt x="160020" y="195263"/>
                    <a:pt x="123825" y="231458"/>
                    <a:pt x="80010" y="231458"/>
                  </a:cubicBezTo>
                  <a:lnTo>
                    <a:pt x="80010" y="231458"/>
                  </a:lnTo>
                  <a:cubicBezTo>
                    <a:pt x="36195" y="231458"/>
                    <a:pt x="0" y="195263"/>
                    <a:pt x="0" y="151447"/>
                  </a:cubicBezTo>
                  <a:lnTo>
                    <a:pt x="0" y="80010"/>
                  </a:lnTo>
                  <a:cubicBezTo>
                    <a:pt x="0" y="36195"/>
                    <a:pt x="36195" y="0"/>
                    <a:pt x="80010" y="0"/>
                  </a:cubicBezTo>
                  <a:lnTo>
                    <a:pt x="80010" y="0"/>
                  </a:lnTo>
                  <a:cubicBezTo>
                    <a:pt x="123825" y="0"/>
                    <a:pt x="160020" y="36195"/>
                    <a:pt x="160020" y="80010"/>
                  </a:cubicBezTo>
                  <a:lnTo>
                    <a:pt x="160020" y="11525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EAE2D8F1-D7AB-4938-A1F7-20B486FC6ABF}"/>
                </a:ext>
              </a:extLst>
            </p:cNvPr>
            <p:cNvSpPr/>
            <p:nvPr/>
          </p:nvSpPr>
          <p:spPr>
            <a:xfrm>
              <a:off x="5820889" y="3679892"/>
              <a:ext cx="87630" cy="26670"/>
            </a:xfrm>
            <a:custGeom>
              <a:avLst/>
              <a:gdLst>
                <a:gd name="connsiteX0" fmla="*/ 0 w 87630"/>
                <a:gd name="connsiteY0" fmla="*/ 26670 h 26670"/>
                <a:gd name="connsiteX1" fmla="*/ 25718 w 87630"/>
                <a:gd name="connsiteY1" fmla="*/ 17145 h 26670"/>
                <a:gd name="connsiteX2" fmla="*/ 63818 w 87630"/>
                <a:gd name="connsiteY2" fmla="*/ 6668 h 26670"/>
                <a:gd name="connsiteX3" fmla="*/ 87630 w 87630"/>
                <a:gd name="connsiteY3" fmla="*/ 0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30" h="26670">
                  <a:moveTo>
                    <a:pt x="0" y="26670"/>
                  </a:moveTo>
                  <a:cubicBezTo>
                    <a:pt x="8573" y="22860"/>
                    <a:pt x="17145" y="20003"/>
                    <a:pt x="25718" y="17145"/>
                  </a:cubicBezTo>
                  <a:lnTo>
                    <a:pt x="63818" y="6668"/>
                  </a:lnTo>
                  <a:lnTo>
                    <a:pt x="8763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50E0016-85DC-497D-B9ED-515B3B68637D}"/>
                </a:ext>
              </a:extLst>
            </p:cNvPr>
            <p:cNvSpPr/>
            <p:nvPr/>
          </p:nvSpPr>
          <p:spPr>
            <a:xfrm>
              <a:off x="5920901" y="3883727"/>
              <a:ext cx="20955" cy="9525"/>
            </a:xfrm>
            <a:custGeom>
              <a:avLst/>
              <a:gdLst>
                <a:gd name="connsiteX0" fmla="*/ 20955 w 20955"/>
                <a:gd name="connsiteY0" fmla="*/ 0 h 9525"/>
                <a:gd name="connsiteX1" fmla="*/ 0 w 2095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955" h="9525">
                  <a:moveTo>
                    <a:pt x="20955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C1E421B0-BBDA-479A-9341-17B565A6B5B3}"/>
                </a:ext>
              </a:extLst>
            </p:cNvPr>
            <p:cNvSpPr/>
            <p:nvPr/>
          </p:nvSpPr>
          <p:spPr>
            <a:xfrm>
              <a:off x="5954239" y="3679892"/>
              <a:ext cx="85725" cy="26670"/>
            </a:xfrm>
            <a:custGeom>
              <a:avLst/>
              <a:gdLst>
                <a:gd name="connsiteX0" fmla="*/ 0 w 85725"/>
                <a:gd name="connsiteY0" fmla="*/ 0 h 26670"/>
                <a:gd name="connsiteX1" fmla="*/ 22860 w 85725"/>
                <a:gd name="connsiteY1" fmla="*/ 6668 h 26670"/>
                <a:gd name="connsiteX2" fmla="*/ 60960 w 85725"/>
                <a:gd name="connsiteY2" fmla="*/ 17145 h 26670"/>
                <a:gd name="connsiteX3" fmla="*/ 85725 w 85725"/>
                <a:gd name="connsiteY3" fmla="*/ 26670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26670">
                  <a:moveTo>
                    <a:pt x="0" y="0"/>
                  </a:moveTo>
                  <a:lnTo>
                    <a:pt x="22860" y="6668"/>
                  </a:lnTo>
                  <a:lnTo>
                    <a:pt x="60960" y="17145"/>
                  </a:lnTo>
                  <a:cubicBezTo>
                    <a:pt x="69533" y="20003"/>
                    <a:pt x="78105" y="22860"/>
                    <a:pt x="85725" y="2667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A3E32DE3-0FB9-4424-A361-9EF847235A18}"/>
                </a:ext>
              </a:extLst>
            </p:cNvPr>
            <p:cNvSpPr/>
            <p:nvPr/>
          </p:nvSpPr>
          <p:spPr>
            <a:xfrm>
              <a:off x="5908519" y="3658937"/>
              <a:ext cx="9525" cy="20955"/>
            </a:xfrm>
            <a:custGeom>
              <a:avLst/>
              <a:gdLst>
                <a:gd name="connsiteX0" fmla="*/ 0 w 9525"/>
                <a:gd name="connsiteY0" fmla="*/ 20955 h 20955"/>
                <a:gd name="connsiteX1" fmla="*/ 0 w 9525"/>
                <a:gd name="connsiteY1" fmla="*/ 0 h 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955">
                  <a:moveTo>
                    <a:pt x="0" y="2095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A9E0EA25-8381-4002-A327-A9428D957BC4}"/>
                </a:ext>
              </a:extLst>
            </p:cNvPr>
            <p:cNvSpPr/>
            <p:nvPr/>
          </p:nvSpPr>
          <p:spPr>
            <a:xfrm>
              <a:off x="5954239" y="3658937"/>
              <a:ext cx="9525" cy="20955"/>
            </a:xfrm>
            <a:custGeom>
              <a:avLst/>
              <a:gdLst>
                <a:gd name="connsiteX0" fmla="*/ 0 w 9525"/>
                <a:gd name="connsiteY0" fmla="*/ 20955 h 20955"/>
                <a:gd name="connsiteX1" fmla="*/ 0 w 9525"/>
                <a:gd name="connsiteY1" fmla="*/ 0 h 20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955">
                  <a:moveTo>
                    <a:pt x="0" y="2095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4A90A65E-26F9-4E65-9484-43C9E63258F1}"/>
                </a:ext>
              </a:extLst>
            </p:cNvPr>
            <p:cNvSpPr/>
            <p:nvPr/>
          </p:nvSpPr>
          <p:spPr>
            <a:xfrm>
              <a:off x="5883753" y="3686559"/>
              <a:ext cx="93345" cy="76200"/>
            </a:xfrm>
            <a:custGeom>
              <a:avLst/>
              <a:gdLst>
                <a:gd name="connsiteX0" fmla="*/ 92393 w 93345"/>
                <a:gd name="connsiteY0" fmla="*/ 0 h 76200"/>
                <a:gd name="connsiteX1" fmla="*/ 93345 w 93345"/>
                <a:gd name="connsiteY1" fmla="*/ 12382 h 76200"/>
                <a:gd name="connsiteX2" fmla="*/ 46673 w 93345"/>
                <a:gd name="connsiteY2" fmla="*/ 76200 h 76200"/>
                <a:gd name="connsiteX3" fmla="*/ 0 w 93345"/>
                <a:gd name="connsiteY3" fmla="*/ 12382 h 76200"/>
                <a:gd name="connsiteX4" fmla="*/ 953 w 93345"/>
                <a:gd name="connsiteY4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345" h="76200">
                  <a:moveTo>
                    <a:pt x="92393" y="0"/>
                  </a:moveTo>
                  <a:cubicBezTo>
                    <a:pt x="93345" y="3810"/>
                    <a:pt x="93345" y="8573"/>
                    <a:pt x="93345" y="12382"/>
                  </a:cubicBezTo>
                  <a:cubicBezTo>
                    <a:pt x="93345" y="47625"/>
                    <a:pt x="72390" y="76200"/>
                    <a:pt x="46673" y="76200"/>
                  </a:cubicBezTo>
                  <a:cubicBezTo>
                    <a:pt x="20955" y="76200"/>
                    <a:pt x="0" y="47625"/>
                    <a:pt x="0" y="12382"/>
                  </a:cubicBezTo>
                  <a:cubicBezTo>
                    <a:pt x="0" y="8573"/>
                    <a:pt x="0" y="3810"/>
                    <a:pt x="953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CED1A32-F964-4842-BE35-2E6DAA61004B}"/>
                </a:ext>
              </a:extLst>
            </p:cNvPr>
            <p:cNvSpPr/>
            <p:nvPr/>
          </p:nvSpPr>
          <p:spPr>
            <a:xfrm>
              <a:off x="5852321" y="3478106"/>
              <a:ext cx="158115" cy="30671"/>
            </a:xfrm>
            <a:custGeom>
              <a:avLst/>
              <a:gdLst>
                <a:gd name="connsiteX0" fmla="*/ 0 w 158115"/>
                <a:gd name="connsiteY0" fmla="*/ 29384 h 30671"/>
                <a:gd name="connsiteX1" fmla="*/ 54293 w 158115"/>
                <a:gd name="connsiteY1" fmla="*/ 809 h 30671"/>
                <a:gd name="connsiteX2" fmla="*/ 89535 w 158115"/>
                <a:gd name="connsiteY2" fmla="*/ 26526 h 30671"/>
                <a:gd name="connsiteX3" fmla="*/ 158115 w 158115"/>
                <a:gd name="connsiteY3" fmla="*/ 14144 h 3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115" h="30671">
                  <a:moveTo>
                    <a:pt x="0" y="29384"/>
                  </a:moveTo>
                  <a:cubicBezTo>
                    <a:pt x="14288" y="13191"/>
                    <a:pt x="35243" y="-3954"/>
                    <a:pt x="54293" y="809"/>
                  </a:cubicBezTo>
                  <a:cubicBezTo>
                    <a:pt x="69532" y="4619"/>
                    <a:pt x="73343" y="18906"/>
                    <a:pt x="89535" y="26526"/>
                  </a:cubicBezTo>
                  <a:cubicBezTo>
                    <a:pt x="102870" y="32241"/>
                    <a:pt x="121920" y="35099"/>
                    <a:pt x="158115" y="14144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F2DA42CC-39E7-4528-A945-07476A10ADFA}"/>
                </a:ext>
              </a:extLst>
            </p:cNvPr>
            <p:cNvSpPr/>
            <p:nvPr/>
          </p:nvSpPr>
          <p:spPr>
            <a:xfrm>
              <a:off x="5966621" y="3720850"/>
              <a:ext cx="253364" cy="253364"/>
            </a:xfrm>
            <a:custGeom>
              <a:avLst/>
              <a:gdLst>
                <a:gd name="connsiteX0" fmla="*/ 253365 w 253364"/>
                <a:gd name="connsiteY0" fmla="*/ 126682 h 253364"/>
                <a:gd name="connsiteX1" fmla="*/ 126682 w 253364"/>
                <a:gd name="connsiteY1" fmla="*/ 253365 h 253364"/>
                <a:gd name="connsiteX2" fmla="*/ 0 w 253364"/>
                <a:gd name="connsiteY2" fmla="*/ 126682 h 253364"/>
                <a:gd name="connsiteX3" fmla="*/ 126682 w 253364"/>
                <a:gd name="connsiteY3" fmla="*/ 0 h 253364"/>
                <a:gd name="connsiteX4" fmla="*/ 253365 w 253364"/>
                <a:gd name="connsiteY4" fmla="*/ 126682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2"/>
                  </a:moveTo>
                  <a:cubicBezTo>
                    <a:pt x="253365" y="196647"/>
                    <a:pt x="196647" y="253365"/>
                    <a:pt x="126682" y="253365"/>
                  </a:cubicBezTo>
                  <a:cubicBezTo>
                    <a:pt x="56718" y="253365"/>
                    <a:pt x="0" y="196647"/>
                    <a:pt x="0" y="126682"/>
                  </a:cubicBezTo>
                  <a:cubicBezTo>
                    <a:pt x="0" y="56718"/>
                    <a:pt x="56718" y="0"/>
                    <a:pt x="126682" y="0"/>
                  </a:cubicBezTo>
                  <a:cubicBezTo>
                    <a:pt x="196647" y="0"/>
                    <a:pt x="253365" y="56718"/>
                    <a:pt x="253365" y="12668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CB41F9DD-1BA8-475D-8DEF-003F42295DA8}"/>
                </a:ext>
              </a:extLst>
            </p:cNvPr>
            <p:cNvSpPr/>
            <p:nvPr/>
          </p:nvSpPr>
          <p:spPr>
            <a:xfrm>
              <a:off x="6029486" y="3803717"/>
              <a:ext cx="127635" cy="110489"/>
            </a:xfrm>
            <a:custGeom>
              <a:avLst/>
              <a:gdLst>
                <a:gd name="connsiteX0" fmla="*/ 0 w 127635"/>
                <a:gd name="connsiteY0" fmla="*/ 43815 h 110489"/>
                <a:gd name="connsiteX1" fmla="*/ 43815 w 127635"/>
                <a:gd name="connsiteY1" fmla="*/ 110490 h 110489"/>
                <a:gd name="connsiteX2" fmla="*/ 127635 w 127635"/>
                <a:gd name="connsiteY2" fmla="*/ 0 h 11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635" h="110489">
                  <a:moveTo>
                    <a:pt x="0" y="43815"/>
                  </a:moveTo>
                  <a:lnTo>
                    <a:pt x="43815" y="110490"/>
                  </a:lnTo>
                  <a:lnTo>
                    <a:pt x="12763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98" name="Graphic 55">
            <a:extLst>
              <a:ext uri="{FF2B5EF4-FFF2-40B4-BE49-F238E27FC236}">
                <a16:creationId xmlns:a16="http://schemas.microsoft.com/office/drawing/2014/main" id="{3678FF18-21EB-4600-90CB-A999058749EC}"/>
              </a:ext>
            </a:extLst>
          </p:cNvPr>
          <p:cNvGrpSpPr/>
          <p:nvPr/>
        </p:nvGrpSpPr>
        <p:grpSpPr>
          <a:xfrm>
            <a:off x="7786272" y="3439449"/>
            <a:ext cx="556259" cy="540480"/>
            <a:chOff x="7786272" y="3439449"/>
            <a:chExt cx="556259" cy="540480"/>
          </a:xfrm>
          <a:noFill/>
        </p:grpSpPr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FA594BED-D148-4317-88A4-7B1DD3D7B8CA}"/>
                </a:ext>
              </a:extLst>
            </p:cNvPr>
            <p:cNvSpPr/>
            <p:nvPr/>
          </p:nvSpPr>
          <p:spPr>
            <a:xfrm>
              <a:off x="7934861" y="3439449"/>
              <a:ext cx="266700" cy="312832"/>
            </a:xfrm>
            <a:custGeom>
              <a:avLst/>
              <a:gdLst>
                <a:gd name="connsiteX0" fmla="*/ 266700 w 266700"/>
                <a:gd name="connsiteY0" fmla="*/ 122333 h 312832"/>
                <a:gd name="connsiteX1" fmla="*/ 133350 w 266700"/>
                <a:gd name="connsiteY1" fmla="*/ 312833 h 312832"/>
                <a:gd name="connsiteX2" fmla="*/ 0 w 266700"/>
                <a:gd name="connsiteY2" fmla="*/ 122333 h 312832"/>
                <a:gd name="connsiteX3" fmla="*/ 143828 w 266700"/>
                <a:gd name="connsiteY3" fmla="*/ 413 h 312832"/>
                <a:gd name="connsiteX4" fmla="*/ 266700 w 266700"/>
                <a:gd name="connsiteY4" fmla="*/ 122333 h 312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0" h="312832">
                  <a:moveTo>
                    <a:pt x="266700" y="122333"/>
                  </a:moveTo>
                  <a:cubicBezTo>
                    <a:pt x="266700" y="195675"/>
                    <a:pt x="207645" y="312833"/>
                    <a:pt x="133350" y="312833"/>
                  </a:cubicBezTo>
                  <a:cubicBezTo>
                    <a:pt x="59055" y="312833"/>
                    <a:pt x="0" y="194723"/>
                    <a:pt x="0" y="122333"/>
                  </a:cubicBezTo>
                  <a:cubicBezTo>
                    <a:pt x="6668" y="48990"/>
                    <a:pt x="70485" y="-5302"/>
                    <a:pt x="143828" y="413"/>
                  </a:cubicBezTo>
                  <a:cubicBezTo>
                    <a:pt x="209550" y="6128"/>
                    <a:pt x="260985" y="57563"/>
                    <a:pt x="266700" y="12233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3B644DB7-A647-4641-906A-336FA2F05323}"/>
                </a:ext>
              </a:extLst>
            </p:cNvPr>
            <p:cNvSpPr/>
            <p:nvPr/>
          </p:nvSpPr>
          <p:spPr>
            <a:xfrm>
              <a:off x="7786272" y="3731327"/>
              <a:ext cx="556259" cy="248602"/>
            </a:xfrm>
            <a:custGeom>
              <a:avLst/>
              <a:gdLst>
                <a:gd name="connsiteX0" fmla="*/ 231458 w 556259"/>
                <a:gd name="connsiteY0" fmla="*/ 0 h 248602"/>
                <a:gd name="connsiteX1" fmla="*/ 231458 w 556259"/>
                <a:gd name="connsiteY1" fmla="*/ 62865 h 248602"/>
                <a:gd name="connsiteX2" fmla="*/ 0 w 556259"/>
                <a:gd name="connsiteY2" fmla="*/ 125730 h 248602"/>
                <a:gd name="connsiteX3" fmla="*/ 0 w 556259"/>
                <a:gd name="connsiteY3" fmla="*/ 248602 h 248602"/>
                <a:gd name="connsiteX4" fmla="*/ 556260 w 556259"/>
                <a:gd name="connsiteY4" fmla="*/ 248602 h 248602"/>
                <a:gd name="connsiteX5" fmla="*/ 556260 w 556259"/>
                <a:gd name="connsiteY5" fmla="*/ 125730 h 248602"/>
                <a:gd name="connsiteX6" fmla="*/ 333375 w 556259"/>
                <a:gd name="connsiteY6" fmla="*/ 60008 h 248602"/>
                <a:gd name="connsiteX7" fmla="*/ 332422 w 556259"/>
                <a:gd name="connsiteY7" fmla="*/ 1905 h 24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6259" h="248602">
                  <a:moveTo>
                    <a:pt x="231458" y="0"/>
                  </a:moveTo>
                  <a:lnTo>
                    <a:pt x="231458" y="62865"/>
                  </a:lnTo>
                  <a:lnTo>
                    <a:pt x="0" y="125730"/>
                  </a:lnTo>
                  <a:lnTo>
                    <a:pt x="0" y="248602"/>
                  </a:lnTo>
                  <a:lnTo>
                    <a:pt x="556260" y="248602"/>
                  </a:lnTo>
                  <a:lnTo>
                    <a:pt x="556260" y="125730"/>
                  </a:lnTo>
                  <a:lnTo>
                    <a:pt x="333375" y="60008"/>
                  </a:lnTo>
                  <a:lnTo>
                    <a:pt x="332422" y="190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03" name="Graphic 59">
            <a:extLst>
              <a:ext uri="{FF2B5EF4-FFF2-40B4-BE49-F238E27FC236}">
                <a16:creationId xmlns:a16="http://schemas.microsoft.com/office/drawing/2014/main" id="{D112596E-BA8B-416D-9900-202CC35EF7D8}"/>
              </a:ext>
            </a:extLst>
          </p:cNvPr>
          <p:cNvGrpSpPr/>
          <p:nvPr/>
        </p:nvGrpSpPr>
        <p:grpSpPr>
          <a:xfrm>
            <a:off x="1381488" y="5152312"/>
            <a:ext cx="377189" cy="567690"/>
            <a:chOff x="1381488" y="5152312"/>
            <a:chExt cx="377189" cy="567690"/>
          </a:xfrm>
          <a:noFill/>
        </p:grpSpPr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8128101A-47AE-4EDF-93AA-0339BF0C4BC8}"/>
                </a:ext>
              </a:extLst>
            </p:cNvPr>
            <p:cNvSpPr/>
            <p:nvPr/>
          </p:nvSpPr>
          <p:spPr>
            <a:xfrm>
              <a:off x="1426255" y="5152312"/>
              <a:ext cx="125729" cy="126682"/>
            </a:xfrm>
            <a:custGeom>
              <a:avLst/>
              <a:gdLst>
                <a:gd name="connsiteX0" fmla="*/ 62865 w 125729"/>
                <a:gd name="connsiteY0" fmla="*/ 126682 h 126682"/>
                <a:gd name="connsiteX1" fmla="*/ 0 w 125729"/>
                <a:gd name="connsiteY1" fmla="*/ 63818 h 126682"/>
                <a:gd name="connsiteX2" fmla="*/ 62865 w 125729"/>
                <a:gd name="connsiteY2" fmla="*/ 0 h 126682"/>
                <a:gd name="connsiteX3" fmla="*/ 125730 w 125729"/>
                <a:gd name="connsiteY3" fmla="*/ 62865 h 126682"/>
                <a:gd name="connsiteX4" fmla="*/ 125730 w 125729"/>
                <a:gd name="connsiteY4" fmla="*/ 62865 h 126682"/>
                <a:gd name="connsiteX5" fmla="*/ 62865 w 125729"/>
                <a:gd name="connsiteY5" fmla="*/ 126682 h 12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729" h="126682">
                  <a:moveTo>
                    <a:pt x="62865" y="126682"/>
                  </a:moveTo>
                  <a:cubicBezTo>
                    <a:pt x="27622" y="126682"/>
                    <a:pt x="0" y="98107"/>
                    <a:pt x="0" y="63818"/>
                  </a:cubicBezTo>
                  <a:cubicBezTo>
                    <a:pt x="0" y="29527"/>
                    <a:pt x="27622" y="0"/>
                    <a:pt x="62865" y="0"/>
                  </a:cubicBezTo>
                  <a:cubicBezTo>
                    <a:pt x="98107" y="0"/>
                    <a:pt x="125730" y="28575"/>
                    <a:pt x="125730" y="62865"/>
                  </a:cubicBezTo>
                  <a:lnTo>
                    <a:pt x="125730" y="62865"/>
                  </a:lnTo>
                  <a:cubicBezTo>
                    <a:pt x="125730" y="98107"/>
                    <a:pt x="98107" y="126682"/>
                    <a:pt x="62865" y="12668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95D59A0C-B027-4C54-B043-925D2A549CC3}"/>
                </a:ext>
              </a:extLst>
            </p:cNvPr>
            <p:cNvSpPr/>
            <p:nvPr/>
          </p:nvSpPr>
          <p:spPr>
            <a:xfrm>
              <a:off x="1381488" y="5313284"/>
              <a:ext cx="86677" cy="406717"/>
            </a:xfrm>
            <a:custGeom>
              <a:avLst/>
              <a:gdLst>
                <a:gd name="connsiteX0" fmla="*/ 36195 w 86677"/>
                <a:gd name="connsiteY0" fmla="*/ 0 h 406717"/>
                <a:gd name="connsiteX1" fmla="*/ 0 w 86677"/>
                <a:gd name="connsiteY1" fmla="*/ 15240 h 406717"/>
                <a:gd name="connsiteX2" fmla="*/ 18097 w 86677"/>
                <a:gd name="connsiteY2" fmla="*/ 200025 h 406717"/>
                <a:gd name="connsiteX3" fmla="*/ 60960 w 86677"/>
                <a:gd name="connsiteY3" fmla="*/ 200025 h 406717"/>
                <a:gd name="connsiteX4" fmla="*/ 60960 w 86677"/>
                <a:gd name="connsiteY4" fmla="*/ 406718 h 406717"/>
                <a:gd name="connsiteX5" fmla="*/ 86677 w 86677"/>
                <a:gd name="connsiteY5" fmla="*/ 406718 h 40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677" h="406717">
                  <a:moveTo>
                    <a:pt x="36195" y="0"/>
                  </a:moveTo>
                  <a:lnTo>
                    <a:pt x="0" y="15240"/>
                  </a:lnTo>
                  <a:lnTo>
                    <a:pt x="18097" y="200025"/>
                  </a:lnTo>
                  <a:lnTo>
                    <a:pt x="60960" y="200025"/>
                  </a:lnTo>
                  <a:lnTo>
                    <a:pt x="60960" y="406718"/>
                  </a:lnTo>
                  <a:lnTo>
                    <a:pt x="86677" y="40671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868BDAA2-D28E-43F3-B4B7-CC24E0739B97}"/>
                </a:ext>
              </a:extLst>
            </p:cNvPr>
            <p:cNvSpPr/>
            <p:nvPr/>
          </p:nvSpPr>
          <p:spPr>
            <a:xfrm>
              <a:off x="1509123" y="5720002"/>
              <a:ext cx="26669" cy="9525"/>
            </a:xfrm>
            <a:custGeom>
              <a:avLst/>
              <a:gdLst>
                <a:gd name="connsiteX0" fmla="*/ 26670 w 26669"/>
                <a:gd name="connsiteY0" fmla="*/ 0 h 9525"/>
                <a:gd name="connsiteX1" fmla="*/ 0 w 2666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69" h="9525">
                  <a:moveTo>
                    <a:pt x="2667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3C97D3A7-5966-4124-B033-89E381CBA128}"/>
                </a:ext>
              </a:extLst>
            </p:cNvPr>
            <p:cNvSpPr/>
            <p:nvPr/>
          </p:nvSpPr>
          <p:spPr>
            <a:xfrm>
              <a:off x="1560558" y="5313284"/>
              <a:ext cx="36194" cy="93345"/>
            </a:xfrm>
            <a:custGeom>
              <a:avLst/>
              <a:gdLst>
                <a:gd name="connsiteX0" fmla="*/ 0 w 36194"/>
                <a:gd name="connsiteY0" fmla="*/ 0 h 93345"/>
                <a:gd name="connsiteX1" fmla="*/ 36195 w 36194"/>
                <a:gd name="connsiteY1" fmla="*/ 15240 h 93345"/>
                <a:gd name="connsiteX2" fmla="*/ 28575 w 36194"/>
                <a:gd name="connsiteY2" fmla="*/ 93345 h 93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194" h="93345">
                  <a:moveTo>
                    <a:pt x="0" y="0"/>
                  </a:moveTo>
                  <a:lnTo>
                    <a:pt x="36195" y="15240"/>
                  </a:lnTo>
                  <a:lnTo>
                    <a:pt x="28575" y="9334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4D9FB112-D072-4508-8112-0035C628CFD7}"/>
                </a:ext>
              </a:extLst>
            </p:cNvPr>
            <p:cNvSpPr/>
            <p:nvPr/>
          </p:nvSpPr>
          <p:spPr>
            <a:xfrm>
              <a:off x="1505313" y="5457112"/>
              <a:ext cx="253364" cy="253364"/>
            </a:xfrm>
            <a:custGeom>
              <a:avLst/>
              <a:gdLst>
                <a:gd name="connsiteX0" fmla="*/ 253365 w 253364"/>
                <a:gd name="connsiteY0" fmla="*/ 126683 h 253364"/>
                <a:gd name="connsiteX1" fmla="*/ 126683 w 253364"/>
                <a:gd name="connsiteY1" fmla="*/ 253365 h 253364"/>
                <a:gd name="connsiteX2" fmla="*/ 0 w 253364"/>
                <a:gd name="connsiteY2" fmla="*/ 126683 h 253364"/>
                <a:gd name="connsiteX3" fmla="*/ 126683 w 253364"/>
                <a:gd name="connsiteY3" fmla="*/ 0 h 253364"/>
                <a:gd name="connsiteX4" fmla="*/ 253365 w 253364"/>
                <a:gd name="connsiteY4" fmla="*/ 126683 h 253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364" h="253364">
                  <a:moveTo>
                    <a:pt x="253365" y="126683"/>
                  </a:moveTo>
                  <a:cubicBezTo>
                    <a:pt x="253365" y="196647"/>
                    <a:pt x="196647" y="253365"/>
                    <a:pt x="126683" y="253365"/>
                  </a:cubicBezTo>
                  <a:cubicBezTo>
                    <a:pt x="56718" y="253365"/>
                    <a:pt x="0" y="196647"/>
                    <a:pt x="0" y="126683"/>
                  </a:cubicBezTo>
                  <a:cubicBezTo>
                    <a:pt x="0" y="56718"/>
                    <a:pt x="56718" y="0"/>
                    <a:pt x="126683" y="0"/>
                  </a:cubicBezTo>
                  <a:cubicBezTo>
                    <a:pt x="196647" y="0"/>
                    <a:pt x="253365" y="56718"/>
                    <a:pt x="253365" y="12668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5A3E6105-89F5-41C9-BEBA-3300658E1FE1}"/>
                </a:ext>
              </a:extLst>
            </p:cNvPr>
            <p:cNvSpPr/>
            <p:nvPr/>
          </p:nvSpPr>
          <p:spPr>
            <a:xfrm>
              <a:off x="1631995" y="5517120"/>
              <a:ext cx="9525" cy="133350"/>
            </a:xfrm>
            <a:custGeom>
              <a:avLst/>
              <a:gdLst>
                <a:gd name="connsiteX0" fmla="*/ 0 w 9525"/>
                <a:gd name="connsiteY0" fmla="*/ 0 h 133350"/>
                <a:gd name="connsiteX1" fmla="*/ 0 w 9525"/>
                <a:gd name="connsiteY1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3350">
                  <a:moveTo>
                    <a:pt x="0" y="0"/>
                  </a:moveTo>
                  <a:lnTo>
                    <a:pt x="0" y="13335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254CECFC-4BD5-45B2-AB50-AB6EEF210D8E}"/>
                </a:ext>
              </a:extLst>
            </p:cNvPr>
            <p:cNvSpPr/>
            <p:nvPr/>
          </p:nvSpPr>
          <p:spPr>
            <a:xfrm>
              <a:off x="1565320" y="5583795"/>
              <a:ext cx="133350" cy="9525"/>
            </a:xfrm>
            <a:custGeom>
              <a:avLst/>
              <a:gdLst>
                <a:gd name="connsiteX0" fmla="*/ 133350 w 133350"/>
                <a:gd name="connsiteY0" fmla="*/ 0 h 9525"/>
                <a:gd name="connsiteX1" fmla="*/ 0 w 1333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350" h="9525">
                  <a:moveTo>
                    <a:pt x="13335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13" name="Graphic 61">
            <a:extLst>
              <a:ext uri="{FF2B5EF4-FFF2-40B4-BE49-F238E27FC236}">
                <a16:creationId xmlns:a16="http://schemas.microsoft.com/office/drawing/2014/main" id="{809EABF3-F6FD-4381-BBD5-FDC5A4403114}"/>
              </a:ext>
            </a:extLst>
          </p:cNvPr>
          <p:cNvGrpSpPr/>
          <p:nvPr/>
        </p:nvGrpSpPr>
        <p:grpSpPr>
          <a:xfrm>
            <a:off x="3392591" y="5095162"/>
            <a:ext cx="696277" cy="683894"/>
            <a:chOff x="3392591" y="5095162"/>
            <a:chExt cx="696277" cy="683894"/>
          </a:xfrm>
          <a:noFill/>
        </p:grpSpPr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7BA731AA-21CB-4B73-B4C7-9A3457EB7DE4}"/>
                </a:ext>
              </a:extLst>
            </p:cNvPr>
            <p:cNvSpPr/>
            <p:nvPr/>
          </p:nvSpPr>
          <p:spPr>
            <a:xfrm>
              <a:off x="3453551" y="5417107"/>
              <a:ext cx="126682" cy="183832"/>
            </a:xfrm>
            <a:custGeom>
              <a:avLst/>
              <a:gdLst>
                <a:gd name="connsiteX0" fmla="*/ 126683 w 126682"/>
                <a:gd name="connsiteY0" fmla="*/ 92392 h 183832"/>
                <a:gd name="connsiteX1" fmla="*/ 126683 w 126682"/>
                <a:gd name="connsiteY1" fmla="*/ 120967 h 183832"/>
                <a:gd name="connsiteX2" fmla="*/ 63817 w 126682"/>
                <a:gd name="connsiteY2" fmla="*/ 183833 h 183832"/>
                <a:gd name="connsiteX3" fmla="*/ 63817 w 126682"/>
                <a:gd name="connsiteY3" fmla="*/ 183833 h 183832"/>
                <a:gd name="connsiteX4" fmla="*/ 0 w 126682"/>
                <a:gd name="connsiteY4" fmla="*/ 120967 h 183832"/>
                <a:gd name="connsiteX5" fmla="*/ 0 w 126682"/>
                <a:gd name="connsiteY5" fmla="*/ 63817 h 183832"/>
                <a:gd name="connsiteX6" fmla="*/ 63817 w 126682"/>
                <a:gd name="connsiteY6" fmla="*/ 0 h 183832"/>
                <a:gd name="connsiteX7" fmla="*/ 63817 w 126682"/>
                <a:gd name="connsiteY7" fmla="*/ 0 h 183832"/>
                <a:gd name="connsiteX8" fmla="*/ 126683 w 126682"/>
                <a:gd name="connsiteY8" fmla="*/ 63817 h 183832"/>
                <a:gd name="connsiteX9" fmla="*/ 126683 w 126682"/>
                <a:gd name="connsiteY9" fmla="*/ 92392 h 183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6682" h="183832">
                  <a:moveTo>
                    <a:pt x="126683" y="92392"/>
                  </a:moveTo>
                  <a:lnTo>
                    <a:pt x="126683" y="120967"/>
                  </a:lnTo>
                  <a:cubicBezTo>
                    <a:pt x="126683" y="156210"/>
                    <a:pt x="98108" y="183833"/>
                    <a:pt x="63817" y="183833"/>
                  </a:cubicBezTo>
                  <a:lnTo>
                    <a:pt x="63817" y="183833"/>
                  </a:lnTo>
                  <a:cubicBezTo>
                    <a:pt x="28575" y="183833"/>
                    <a:pt x="953" y="155258"/>
                    <a:pt x="0" y="120967"/>
                  </a:cubicBezTo>
                  <a:lnTo>
                    <a:pt x="0" y="63817"/>
                  </a:lnTo>
                  <a:cubicBezTo>
                    <a:pt x="0" y="28575"/>
                    <a:pt x="28575" y="952"/>
                    <a:pt x="63817" y="0"/>
                  </a:cubicBezTo>
                  <a:lnTo>
                    <a:pt x="63817" y="0"/>
                  </a:lnTo>
                  <a:cubicBezTo>
                    <a:pt x="99060" y="0"/>
                    <a:pt x="126683" y="28575"/>
                    <a:pt x="126683" y="63817"/>
                  </a:cubicBezTo>
                  <a:lnTo>
                    <a:pt x="126683" y="9239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5E1A4B0D-D18B-4E52-86FC-EAC2A173BCDC}"/>
                </a:ext>
              </a:extLst>
            </p:cNvPr>
            <p:cNvSpPr/>
            <p:nvPr/>
          </p:nvSpPr>
          <p:spPr>
            <a:xfrm>
              <a:off x="3392591" y="5617132"/>
              <a:ext cx="245744" cy="161925"/>
            </a:xfrm>
            <a:custGeom>
              <a:avLst/>
              <a:gdLst>
                <a:gd name="connsiteX0" fmla="*/ 140970 w 245744"/>
                <a:gd name="connsiteY0" fmla="*/ 952 h 161925"/>
                <a:gd name="connsiteX1" fmla="*/ 159068 w 245744"/>
                <a:gd name="connsiteY1" fmla="*/ 5715 h 161925"/>
                <a:gd name="connsiteX2" fmla="*/ 189547 w 245744"/>
                <a:gd name="connsiteY2" fmla="*/ 14288 h 161925"/>
                <a:gd name="connsiteX3" fmla="*/ 227647 w 245744"/>
                <a:gd name="connsiteY3" fmla="*/ 33338 h 161925"/>
                <a:gd name="connsiteX4" fmla="*/ 245745 w 245744"/>
                <a:gd name="connsiteY4" fmla="*/ 60960 h 161925"/>
                <a:gd name="connsiteX5" fmla="*/ 245745 w 245744"/>
                <a:gd name="connsiteY5" fmla="*/ 119063 h 161925"/>
                <a:gd name="connsiteX6" fmla="*/ 202883 w 245744"/>
                <a:gd name="connsiteY6" fmla="*/ 161925 h 161925"/>
                <a:gd name="connsiteX7" fmla="*/ 42863 w 245744"/>
                <a:gd name="connsiteY7" fmla="*/ 161925 h 161925"/>
                <a:gd name="connsiteX8" fmla="*/ 0 w 245744"/>
                <a:gd name="connsiteY8" fmla="*/ 119063 h 161925"/>
                <a:gd name="connsiteX9" fmla="*/ 0 w 245744"/>
                <a:gd name="connsiteY9" fmla="*/ 119063 h 161925"/>
                <a:gd name="connsiteX10" fmla="*/ 0 w 245744"/>
                <a:gd name="connsiteY10" fmla="*/ 60960 h 161925"/>
                <a:gd name="connsiteX11" fmla="*/ 18097 w 245744"/>
                <a:gd name="connsiteY11" fmla="*/ 33338 h 161925"/>
                <a:gd name="connsiteX12" fmla="*/ 56197 w 245744"/>
                <a:gd name="connsiteY12" fmla="*/ 14288 h 161925"/>
                <a:gd name="connsiteX13" fmla="*/ 86677 w 245744"/>
                <a:gd name="connsiteY13" fmla="*/ 5715 h 161925"/>
                <a:gd name="connsiteX14" fmla="*/ 105727 w 245744"/>
                <a:gd name="connsiteY14" fmla="*/ 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5744" h="161925">
                  <a:moveTo>
                    <a:pt x="140970" y="952"/>
                  </a:moveTo>
                  <a:lnTo>
                    <a:pt x="159068" y="5715"/>
                  </a:lnTo>
                  <a:lnTo>
                    <a:pt x="189547" y="14288"/>
                  </a:lnTo>
                  <a:cubicBezTo>
                    <a:pt x="203835" y="18098"/>
                    <a:pt x="216218" y="24765"/>
                    <a:pt x="227647" y="33338"/>
                  </a:cubicBezTo>
                  <a:cubicBezTo>
                    <a:pt x="237172" y="40005"/>
                    <a:pt x="243840" y="49530"/>
                    <a:pt x="245745" y="60960"/>
                  </a:cubicBezTo>
                  <a:lnTo>
                    <a:pt x="245745" y="119063"/>
                  </a:lnTo>
                  <a:cubicBezTo>
                    <a:pt x="245745" y="142875"/>
                    <a:pt x="226695" y="161925"/>
                    <a:pt x="202883" y="161925"/>
                  </a:cubicBezTo>
                  <a:lnTo>
                    <a:pt x="42863" y="161925"/>
                  </a:lnTo>
                  <a:cubicBezTo>
                    <a:pt x="19050" y="161925"/>
                    <a:pt x="0" y="142875"/>
                    <a:pt x="0" y="119063"/>
                  </a:cubicBezTo>
                  <a:lnTo>
                    <a:pt x="0" y="119063"/>
                  </a:lnTo>
                  <a:lnTo>
                    <a:pt x="0" y="60960"/>
                  </a:lnTo>
                  <a:cubicBezTo>
                    <a:pt x="1905" y="49530"/>
                    <a:pt x="8572" y="39052"/>
                    <a:pt x="18097" y="33338"/>
                  </a:cubicBezTo>
                  <a:cubicBezTo>
                    <a:pt x="29527" y="24765"/>
                    <a:pt x="41910" y="18098"/>
                    <a:pt x="56197" y="14288"/>
                  </a:cubicBezTo>
                  <a:lnTo>
                    <a:pt x="86677" y="5715"/>
                  </a:lnTo>
                  <a:lnTo>
                    <a:pt x="105727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8C6132E6-9BFD-46E6-97E4-B31D64611755}"/>
                </a:ext>
              </a:extLst>
            </p:cNvPr>
            <p:cNvSpPr/>
            <p:nvPr/>
          </p:nvSpPr>
          <p:spPr>
            <a:xfrm>
              <a:off x="3498318" y="5601892"/>
              <a:ext cx="9525" cy="16192"/>
            </a:xfrm>
            <a:custGeom>
              <a:avLst/>
              <a:gdLst>
                <a:gd name="connsiteX0" fmla="*/ 0 w 9525"/>
                <a:gd name="connsiteY0" fmla="*/ 16192 h 16192"/>
                <a:gd name="connsiteX1" fmla="*/ 0 w 9525"/>
                <a:gd name="connsiteY1" fmla="*/ 0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6192">
                  <a:moveTo>
                    <a:pt x="0" y="16192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122829BB-67FE-44B3-AF62-CC4A5CC079B5}"/>
                </a:ext>
              </a:extLst>
            </p:cNvPr>
            <p:cNvSpPr/>
            <p:nvPr/>
          </p:nvSpPr>
          <p:spPr>
            <a:xfrm>
              <a:off x="3533561" y="5601892"/>
              <a:ext cx="9525" cy="16192"/>
            </a:xfrm>
            <a:custGeom>
              <a:avLst/>
              <a:gdLst>
                <a:gd name="connsiteX0" fmla="*/ 0 w 9525"/>
                <a:gd name="connsiteY0" fmla="*/ 16192 h 16192"/>
                <a:gd name="connsiteX1" fmla="*/ 0 w 9525"/>
                <a:gd name="connsiteY1" fmla="*/ 0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6192">
                  <a:moveTo>
                    <a:pt x="0" y="16192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DD2F592F-2066-4A9C-A3CA-B556E3507B20}"/>
                </a:ext>
              </a:extLst>
            </p:cNvPr>
            <p:cNvSpPr/>
            <p:nvPr/>
          </p:nvSpPr>
          <p:spPr>
            <a:xfrm>
              <a:off x="3478316" y="5622847"/>
              <a:ext cx="74294" cy="60007"/>
            </a:xfrm>
            <a:custGeom>
              <a:avLst/>
              <a:gdLst>
                <a:gd name="connsiteX0" fmla="*/ 73343 w 74294"/>
                <a:gd name="connsiteY0" fmla="*/ 0 h 60007"/>
                <a:gd name="connsiteX1" fmla="*/ 74295 w 74294"/>
                <a:gd name="connsiteY1" fmla="*/ 9525 h 60007"/>
                <a:gd name="connsiteX2" fmla="*/ 37147 w 74294"/>
                <a:gd name="connsiteY2" fmla="*/ 60008 h 60007"/>
                <a:gd name="connsiteX3" fmla="*/ 0 w 74294"/>
                <a:gd name="connsiteY3" fmla="*/ 10477 h 60007"/>
                <a:gd name="connsiteX4" fmla="*/ 952 w 74294"/>
                <a:gd name="connsiteY4" fmla="*/ 952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4" h="60007">
                  <a:moveTo>
                    <a:pt x="73343" y="0"/>
                  </a:moveTo>
                  <a:cubicBezTo>
                    <a:pt x="74295" y="2858"/>
                    <a:pt x="74295" y="6668"/>
                    <a:pt x="74295" y="9525"/>
                  </a:cubicBezTo>
                  <a:cubicBezTo>
                    <a:pt x="74295" y="38100"/>
                    <a:pt x="57150" y="60008"/>
                    <a:pt x="37147" y="60008"/>
                  </a:cubicBezTo>
                  <a:cubicBezTo>
                    <a:pt x="17145" y="60008"/>
                    <a:pt x="0" y="38100"/>
                    <a:pt x="0" y="10477"/>
                  </a:cubicBezTo>
                  <a:cubicBezTo>
                    <a:pt x="0" y="7620"/>
                    <a:pt x="0" y="3810"/>
                    <a:pt x="952" y="952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8912771C-2118-4FCE-9F9B-96FD5DE33545}"/>
                </a:ext>
              </a:extLst>
            </p:cNvPr>
            <p:cNvSpPr/>
            <p:nvPr/>
          </p:nvSpPr>
          <p:spPr>
            <a:xfrm>
              <a:off x="3453551" y="5457437"/>
              <a:ext cx="124777" cy="23997"/>
            </a:xfrm>
            <a:custGeom>
              <a:avLst/>
              <a:gdLst>
                <a:gd name="connsiteX0" fmla="*/ 0 w 124777"/>
                <a:gd name="connsiteY0" fmla="*/ 23487 h 23997"/>
                <a:gd name="connsiteX1" fmla="*/ 42862 w 124777"/>
                <a:gd name="connsiteY1" fmla="*/ 627 h 23997"/>
                <a:gd name="connsiteX2" fmla="*/ 70485 w 124777"/>
                <a:gd name="connsiteY2" fmla="*/ 20630 h 23997"/>
                <a:gd name="connsiteX3" fmla="*/ 124778 w 124777"/>
                <a:gd name="connsiteY3" fmla="*/ 11105 h 23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777" h="23997">
                  <a:moveTo>
                    <a:pt x="0" y="23487"/>
                  </a:moveTo>
                  <a:cubicBezTo>
                    <a:pt x="11430" y="11105"/>
                    <a:pt x="27622" y="-3183"/>
                    <a:pt x="42862" y="627"/>
                  </a:cubicBezTo>
                  <a:cubicBezTo>
                    <a:pt x="55245" y="3485"/>
                    <a:pt x="58103" y="14915"/>
                    <a:pt x="70485" y="20630"/>
                  </a:cubicBezTo>
                  <a:cubicBezTo>
                    <a:pt x="80962" y="25392"/>
                    <a:pt x="96203" y="27297"/>
                    <a:pt x="124778" y="1110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C4FAAB44-1398-477E-A68A-A84A4ABBD499}"/>
                </a:ext>
              </a:extLst>
            </p:cNvPr>
            <p:cNvSpPr/>
            <p:nvPr/>
          </p:nvSpPr>
          <p:spPr>
            <a:xfrm>
              <a:off x="3903131" y="5417107"/>
              <a:ext cx="127634" cy="183832"/>
            </a:xfrm>
            <a:custGeom>
              <a:avLst/>
              <a:gdLst>
                <a:gd name="connsiteX0" fmla="*/ 127635 w 127634"/>
                <a:gd name="connsiteY0" fmla="*/ 92392 h 183832"/>
                <a:gd name="connsiteX1" fmla="*/ 127635 w 127634"/>
                <a:gd name="connsiteY1" fmla="*/ 120967 h 183832"/>
                <a:gd name="connsiteX2" fmla="*/ 63817 w 127634"/>
                <a:gd name="connsiteY2" fmla="*/ 183833 h 183832"/>
                <a:gd name="connsiteX3" fmla="*/ 63817 w 127634"/>
                <a:gd name="connsiteY3" fmla="*/ 183833 h 183832"/>
                <a:gd name="connsiteX4" fmla="*/ 0 w 127634"/>
                <a:gd name="connsiteY4" fmla="*/ 120967 h 183832"/>
                <a:gd name="connsiteX5" fmla="*/ 0 w 127634"/>
                <a:gd name="connsiteY5" fmla="*/ 63817 h 183832"/>
                <a:gd name="connsiteX6" fmla="*/ 63817 w 127634"/>
                <a:gd name="connsiteY6" fmla="*/ 0 h 183832"/>
                <a:gd name="connsiteX7" fmla="*/ 63817 w 127634"/>
                <a:gd name="connsiteY7" fmla="*/ 0 h 183832"/>
                <a:gd name="connsiteX8" fmla="*/ 127635 w 127634"/>
                <a:gd name="connsiteY8" fmla="*/ 63817 h 183832"/>
                <a:gd name="connsiteX9" fmla="*/ 127635 w 127634"/>
                <a:gd name="connsiteY9" fmla="*/ 92392 h 183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634" h="183832">
                  <a:moveTo>
                    <a:pt x="127635" y="92392"/>
                  </a:moveTo>
                  <a:lnTo>
                    <a:pt x="127635" y="120967"/>
                  </a:lnTo>
                  <a:cubicBezTo>
                    <a:pt x="127635" y="156210"/>
                    <a:pt x="99060" y="183833"/>
                    <a:pt x="63817" y="183833"/>
                  </a:cubicBezTo>
                  <a:lnTo>
                    <a:pt x="63817" y="183833"/>
                  </a:lnTo>
                  <a:cubicBezTo>
                    <a:pt x="28575" y="183833"/>
                    <a:pt x="952" y="155258"/>
                    <a:pt x="0" y="120967"/>
                  </a:cubicBezTo>
                  <a:lnTo>
                    <a:pt x="0" y="63817"/>
                  </a:lnTo>
                  <a:cubicBezTo>
                    <a:pt x="0" y="28575"/>
                    <a:pt x="28575" y="952"/>
                    <a:pt x="63817" y="0"/>
                  </a:cubicBezTo>
                  <a:lnTo>
                    <a:pt x="63817" y="0"/>
                  </a:lnTo>
                  <a:cubicBezTo>
                    <a:pt x="99060" y="0"/>
                    <a:pt x="126682" y="28575"/>
                    <a:pt x="127635" y="63817"/>
                  </a:cubicBezTo>
                  <a:lnTo>
                    <a:pt x="127635" y="9239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C06DD0CA-A69B-47F8-BFBE-E0E80255CF27}"/>
                </a:ext>
              </a:extLst>
            </p:cNvPr>
            <p:cNvSpPr/>
            <p:nvPr/>
          </p:nvSpPr>
          <p:spPr>
            <a:xfrm>
              <a:off x="3843123" y="5617132"/>
              <a:ext cx="245745" cy="161925"/>
            </a:xfrm>
            <a:custGeom>
              <a:avLst/>
              <a:gdLst>
                <a:gd name="connsiteX0" fmla="*/ 140970 w 245745"/>
                <a:gd name="connsiteY0" fmla="*/ 952 h 161925"/>
                <a:gd name="connsiteX1" fmla="*/ 159067 w 245745"/>
                <a:gd name="connsiteY1" fmla="*/ 5715 h 161925"/>
                <a:gd name="connsiteX2" fmla="*/ 189548 w 245745"/>
                <a:gd name="connsiteY2" fmla="*/ 14288 h 161925"/>
                <a:gd name="connsiteX3" fmla="*/ 227648 w 245745"/>
                <a:gd name="connsiteY3" fmla="*/ 33338 h 161925"/>
                <a:gd name="connsiteX4" fmla="*/ 245745 w 245745"/>
                <a:gd name="connsiteY4" fmla="*/ 60960 h 161925"/>
                <a:gd name="connsiteX5" fmla="*/ 245745 w 245745"/>
                <a:gd name="connsiteY5" fmla="*/ 119063 h 161925"/>
                <a:gd name="connsiteX6" fmla="*/ 202883 w 245745"/>
                <a:gd name="connsiteY6" fmla="*/ 161925 h 161925"/>
                <a:gd name="connsiteX7" fmla="*/ 42863 w 245745"/>
                <a:gd name="connsiteY7" fmla="*/ 161925 h 161925"/>
                <a:gd name="connsiteX8" fmla="*/ 0 w 245745"/>
                <a:gd name="connsiteY8" fmla="*/ 119063 h 161925"/>
                <a:gd name="connsiteX9" fmla="*/ 0 w 245745"/>
                <a:gd name="connsiteY9" fmla="*/ 60960 h 161925"/>
                <a:gd name="connsiteX10" fmla="*/ 18098 w 245745"/>
                <a:gd name="connsiteY10" fmla="*/ 33338 h 161925"/>
                <a:gd name="connsiteX11" fmla="*/ 56198 w 245745"/>
                <a:gd name="connsiteY11" fmla="*/ 14288 h 161925"/>
                <a:gd name="connsiteX12" fmla="*/ 86677 w 245745"/>
                <a:gd name="connsiteY12" fmla="*/ 5715 h 161925"/>
                <a:gd name="connsiteX13" fmla="*/ 105727 w 245745"/>
                <a:gd name="connsiteY13" fmla="*/ 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5745" h="161925">
                  <a:moveTo>
                    <a:pt x="140970" y="952"/>
                  </a:moveTo>
                  <a:lnTo>
                    <a:pt x="159067" y="5715"/>
                  </a:lnTo>
                  <a:lnTo>
                    <a:pt x="189548" y="14288"/>
                  </a:lnTo>
                  <a:cubicBezTo>
                    <a:pt x="203835" y="18098"/>
                    <a:pt x="216217" y="24765"/>
                    <a:pt x="227648" y="33338"/>
                  </a:cubicBezTo>
                  <a:cubicBezTo>
                    <a:pt x="237173" y="40005"/>
                    <a:pt x="243840" y="49530"/>
                    <a:pt x="245745" y="60960"/>
                  </a:cubicBezTo>
                  <a:lnTo>
                    <a:pt x="245745" y="119063"/>
                  </a:lnTo>
                  <a:cubicBezTo>
                    <a:pt x="245745" y="142875"/>
                    <a:pt x="226695" y="161925"/>
                    <a:pt x="202883" y="161925"/>
                  </a:cubicBezTo>
                  <a:lnTo>
                    <a:pt x="42863" y="161925"/>
                  </a:lnTo>
                  <a:cubicBezTo>
                    <a:pt x="19050" y="161925"/>
                    <a:pt x="0" y="142875"/>
                    <a:pt x="0" y="119063"/>
                  </a:cubicBezTo>
                  <a:lnTo>
                    <a:pt x="0" y="60960"/>
                  </a:lnTo>
                  <a:cubicBezTo>
                    <a:pt x="1905" y="49530"/>
                    <a:pt x="8573" y="39052"/>
                    <a:pt x="18098" y="33338"/>
                  </a:cubicBezTo>
                  <a:cubicBezTo>
                    <a:pt x="29527" y="24765"/>
                    <a:pt x="41910" y="18098"/>
                    <a:pt x="56198" y="14288"/>
                  </a:cubicBezTo>
                  <a:lnTo>
                    <a:pt x="86677" y="5715"/>
                  </a:lnTo>
                  <a:lnTo>
                    <a:pt x="105727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E83B6372-3B80-4B9E-97ED-664F3C4B48B0}"/>
                </a:ext>
              </a:extLst>
            </p:cNvPr>
            <p:cNvSpPr/>
            <p:nvPr/>
          </p:nvSpPr>
          <p:spPr>
            <a:xfrm>
              <a:off x="3947898" y="5601892"/>
              <a:ext cx="9525" cy="16192"/>
            </a:xfrm>
            <a:custGeom>
              <a:avLst/>
              <a:gdLst>
                <a:gd name="connsiteX0" fmla="*/ 0 w 9525"/>
                <a:gd name="connsiteY0" fmla="*/ 16192 h 16192"/>
                <a:gd name="connsiteX1" fmla="*/ 0 w 9525"/>
                <a:gd name="connsiteY1" fmla="*/ 0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6192">
                  <a:moveTo>
                    <a:pt x="0" y="16192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B7E46F8C-C7D5-49DF-995B-C69C838F41E8}"/>
                </a:ext>
              </a:extLst>
            </p:cNvPr>
            <p:cNvSpPr/>
            <p:nvPr/>
          </p:nvSpPr>
          <p:spPr>
            <a:xfrm>
              <a:off x="3984093" y="5601892"/>
              <a:ext cx="9525" cy="16192"/>
            </a:xfrm>
            <a:custGeom>
              <a:avLst/>
              <a:gdLst>
                <a:gd name="connsiteX0" fmla="*/ 0 w 9525"/>
                <a:gd name="connsiteY0" fmla="*/ 16192 h 16192"/>
                <a:gd name="connsiteX1" fmla="*/ 0 w 9525"/>
                <a:gd name="connsiteY1" fmla="*/ 0 h 1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6192">
                  <a:moveTo>
                    <a:pt x="0" y="16192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06489C4A-A3FC-4240-A2EF-477C43559B71}"/>
                </a:ext>
              </a:extLst>
            </p:cNvPr>
            <p:cNvSpPr/>
            <p:nvPr/>
          </p:nvSpPr>
          <p:spPr>
            <a:xfrm>
              <a:off x="3928848" y="5622847"/>
              <a:ext cx="74295" cy="60007"/>
            </a:xfrm>
            <a:custGeom>
              <a:avLst/>
              <a:gdLst>
                <a:gd name="connsiteX0" fmla="*/ 73342 w 74295"/>
                <a:gd name="connsiteY0" fmla="*/ 0 h 60007"/>
                <a:gd name="connsiteX1" fmla="*/ 74295 w 74295"/>
                <a:gd name="connsiteY1" fmla="*/ 9525 h 60007"/>
                <a:gd name="connsiteX2" fmla="*/ 37148 w 74295"/>
                <a:gd name="connsiteY2" fmla="*/ 60008 h 60007"/>
                <a:gd name="connsiteX3" fmla="*/ 0 w 74295"/>
                <a:gd name="connsiteY3" fmla="*/ 9525 h 60007"/>
                <a:gd name="connsiteX4" fmla="*/ 952 w 74295"/>
                <a:gd name="connsiteY4" fmla="*/ 0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5" h="60007">
                  <a:moveTo>
                    <a:pt x="73342" y="0"/>
                  </a:moveTo>
                  <a:cubicBezTo>
                    <a:pt x="73342" y="2858"/>
                    <a:pt x="74295" y="6668"/>
                    <a:pt x="74295" y="9525"/>
                  </a:cubicBezTo>
                  <a:cubicBezTo>
                    <a:pt x="74295" y="38100"/>
                    <a:pt x="57150" y="60008"/>
                    <a:pt x="37148" y="60008"/>
                  </a:cubicBezTo>
                  <a:cubicBezTo>
                    <a:pt x="17145" y="60008"/>
                    <a:pt x="0" y="37148"/>
                    <a:pt x="0" y="9525"/>
                  </a:cubicBezTo>
                  <a:cubicBezTo>
                    <a:pt x="0" y="6668"/>
                    <a:pt x="0" y="2858"/>
                    <a:pt x="952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54FFABAF-0AB0-4186-9FB1-EBCC13EF1276}"/>
                </a:ext>
              </a:extLst>
            </p:cNvPr>
            <p:cNvSpPr/>
            <p:nvPr/>
          </p:nvSpPr>
          <p:spPr>
            <a:xfrm>
              <a:off x="3904083" y="5457437"/>
              <a:ext cx="124777" cy="23997"/>
            </a:xfrm>
            <a:custGeom>
              <a:avLst/>
              <a:gdLst>
                <a:gd name="connsiteX0" fmla="*/ 0 w 124777"/>
                <a:gd name="connsiteY0" fmla="*/ 23487 h 23997"/>
                <a:gd name="connsiteX1" fmla="*/ 42863 w 124777"/>
                <a:gd name="connsiteY1" fmla="*/ 627 h 23997"/>
                <a:gd name="connsiteX2" fmla="*/ 70485 w 124777"/>
                <a:gd name="connsiteY2" fmla="*/ 20630 h 23997"/>
                <a:gd name="connsiteX3" fmla="*/ 124777 w 124777"/>
                <a:gd name="connsiteY3" fmla="*/ 11105 h 23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777" h="23997">
                  <a:moveTo>
                    <a:pt x="0" y="23487"/>
                  </a:moveTo>
                  <a:cubicBezTo>
                    <a:pt x="11430" y="11105"/>
                    <a:pt x="27623" y="-3183"/>
                    <a:pt x="42863" y="627"/>
                  </a:cubicBezTo>
                  <a:cubicBezTo>
                    <a:pt x="55245" y="3485"/>
                    <a:pt x="57150" y="14915"/>
                    <a:pt x="70485" y="20630"/>
                  </a:cubicBezTo>
                  <a:cubicBezTo>
                    <a:pt x="80963" y="25392"/>
                    <a:pt x="96202" y="27297"/>
                    <a:pt x="124777" y="1110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DE9A724F-38BA-41EA-BFA5-3D08C6FA505E}"/>
                </a:ext>
              </a:extLst>
            </p:cNvPr>
            <p:cNvSpPr/>
            <p:nvPr/>
          </p:nvSpPr>
          <p:spPr>
            <a:xfrm>
              <a:off x="3622143" y="5195175"/>
              <a:ext cx="194310" cy="9525"/>
            </a:xfrm>
            <a:custGeom>
              <a:avLst/>
              <a:gdLst>
                <a:gd name="connsiteX0" fmla="*/ 0 w 194310"/>
                <a:gd name="connsiteY0" fmla="*/ 0 h 9525"/>
                <a:gd name="connsiteX1" fmla="*/ 194310 w 19431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4310" h="9525">
                  <a:moveTo>
                    <a:pt x="0" y="0"/>
                  </a:moveTo>
                  <a:lnTo>
                    <a:pt x="19431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F77C8CDF-D1C7-4A19-8CAE-B916CD91AC46}"/>
                </a:ext>
              </a:extLst>
            </p:cNvPr>
            <p:cNvSpPr/>
            <p:nvPr/>
          </p:nvSpPr>
          <p:spPr>
            <a:xfrm>
              <a:off x="3622143" y="5253277"/>
              <a:ext cx="115252" cy="9525"/>
            </a:xfrm>
            <a:custGeom>
              <a:avLst/>
              <a:gdLst>
                <a:gd name="connsiteX0" fmla="*/ 0 w 115252"/>
                <a:gd name="connsiteY0" fmla="*/ 0 h 9525"/>
                <a:gd name="connsiteX1" fmla="*/ 115253 w 11525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252" h="9525">
                  <a:moveTo>
                    <a:pt x="0" y="0"/>
                  </a:moveTo>
                  <a:lnTo>
                    <a:pt x="11525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2EDE17BA-43BE-4080-9C51-82A8A6C4AD0D}"/>
                </a:ext>
              </a:extLst>
            </p:cNvPr>
            <p:cNvSpPr/>
            <p:nvPr/>
          </p:nvSpPr>
          <p:spPr>
            <a:xfrm>
              <a:off x="3552611" y="5095162"/>
              <a:ext cx="333375" cy="298132"/>
            </a:xfrm>
            <a:custGeom>
              <a:avLst/>
              <a:gdLst>
                <a:gd name="connsiteX0" fmla="*/ 166688 w 333375"/>
                <a:gd name="connsiteY0" fmla="*/ 0 h 298132"/>
                <a:gd name="connsiteX1" fmla="*/ 0 w 333375"/>
                <a:gd name="connsiteY1" fmla="*/ 129540 h 298132"/>
                <a:gd name="connsiteX2" fmla="*/ 54293 w 333375"/>
                <a:gd name="connsiteY2" fmla="*/ 224790 h 298132"/>
                <a:gd name="connsiteX3" fmla="*/ 54293 w 333375"/>
                <a:gd name="connsiteY3" fmla="*/ 224790 h 298132"/>
                <a:gd name="connsiteX4" fmla="*/ 54293 w 333375"/>
                <a:gd name="connsiteY4" fmla="*/ 298133 h 298132"/>
                <a:gd name="connsiteX5" fmla="*/ 102870 w 333375"/>
                <a:gd name="connsiteY5" fmla="*/ 249555 h 298132"/>
                <a:gd name="connsiteX6" fmla="*/ 166688 w 333375"/>
                <a:gd name="connsiteY6" fmla="*/ 259080 h 298132"/>
                <a:gd name="connsiteX7" fmla="*/ 333375 w 333375"/>
                <a:gd name="connsiteY7" fmla="*/ 129540 h 298132"/>
                <a:gd name="connsiteX8" fmla="*/ 166688 w 333375"/>
                <a:gd name="connsiteY8" fmla="*/ 0 h 29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375" h="298132">
                  <a:moveTo>
                    <a:pt x="166688" y="0"/>
                  </a:moveTo>
                  <a:cubicBezTo>
                    <a:pt x="74295" y="0"/>
                    <a:pt x="0" y="58102"/>
                    <a:pt x="0" y="129540"/>
                  </a:cubicBezTo>
                  <a:cubicBezTo>
                    <a:pt x="0" y="167640"/>
                    <a:pt x="20955" y="200977"/>
                    <a:pt x="54293" y="224790"/>
                  </a:cubicBezTo>
                  <a:lnTo>
                    <a:pt x="54293" y="224790"/>
                  </a:lnTo>
                  <a:lnTo>
                    <a:pt x="54293" y="298133"/>
                  </a:lnTo>
                  <a:lnTo>
                    <a:pt x="102870" y="249555"/>
                  </a:lnTo>
                  <a:cubicBezTo>
                    <a:pt x="123825" y="256222"/>
                    <a:pt x="144780" y="259080"/>
                    <a:pt x="166688" y="259080"/>
                  </a:cubicBezTo>
                  <a:cubicBezTo>
                    <a:pt x="259080" y="259080"/>
                    <a:pt x="333375" y="200977"/>
                    <a:pt x="333375" y="129540"/>
                  </a:cubicBezTo>
                  <a:cubicBezTo>
                    <a:pt x="333375" y="58102"/>
                    <a:pt x="259080" y="0"/>
                    <a:pt x="166688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2DCFDB75-E039-41CF-9A0D-B06C56DC4BC4}"/>
                </a:ext>
              </a:extLst>
            </p:cNvPr>
            <p:cNvSpPr/>
            <p:nvPr/>
          </p:nvSpPr>
          <p:spPr>
            <a:xfrm>
              <a:off x="3672625" y="5253277"/>
              <a:ext cx="248602" cy="194310"/>
            </a:xfrm>
            <a:custGeom>
              <a:avLst/>
              <a:gdLst>
                <a:gd name="connsiteX0" fmla="*/ 227648 w 248602"/>
                <a:gd name="connsiteY0" fmla="*/ 0 h 194310"/>
                <a:gd name="connsiteX1" fmla="*/ 248602 w 248602"/>
                <a:gd name="connsiteY1" fmla="*/ 56198 h 194310"/>
                <a:gd name="connsiteX2" fmla="*/ 203835 w 248602"/>
                <a:gd name="connsiteY2" fmla="*/ 134303 h 194310"/>
                <a:gd name="connsiteX3" fmla="*/ 203835 w 248602"/>
                <a:gd name="connsiteY3" fmla="*/ 134303 h 194310"/>
                <a:gd name="connsiteX4" fmla="*/ 203835 w 248602"/>
                <a:gd name="connsiteY4" fmla="*/ 194310 h 194310"/>
                <a:gd name="connsiteX5" fmla="*/ 163830 w 248602"/>
                <a:gd name="connsiteY5" fmla="*/ 154305 h 194310"/>
                <a:gd name="connsiteX6" fmla="*/ 112395 w 248602"/>
                <a:gd name="connsiteY6" fmla="*/ 161925 h 194310"/>
                <a:gd name="connsiteX7" fmla="*/ 0 w 248602"/>
                <a:gd name="connsiteY7" fmla="*/ 115253 h 19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602" h="194310">
                  <a:moveTo>
                    <a:pt x="227648" y="0"/>
                  </a:moveTo>
                  <a:cubicBezTo>
                    <a:pt x="240983" y="15240"/>
                    <a:pt x="247650" y="35243"/>
                    <a:pt x="248602" y="56198"/>
                  </a:cubicBezTo>
                  <a:cubicBezTo>
                    <a:pt x="247650" y="87630"/>
                    <a:pt x="230505" y="117157"/>
                    <a:pt x="203835" y="134303"/>
                  </a:cubicBezTo>
                  <a:lnTo>
                    <a:pt x="203835" y="134303"/>
                  </a:lnTo>
                  <a:lnTo>
                    <a:pt x="203835" y="194310"/>
                  </a:lnTo>
                  <a:lnTo>
                    <a:pt x="163830" y="154305"/>
                  </a:lnTo>
                  <a:cubicBezTo>
                    <a:pt x="146685" y="159068"/>
                    <a:pt x="129540" y="161925"/>
                    <a:pt x="112395" y="161925"/>
                  </a:cubicBezTo>
                  <a:cubicBezTo>
                    <a:pt x="69533" y="162878"/>
                    <a:pt x="28575" y="146685"/>
                    <a:pt x="0" y="11525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32" name="Graphic 63">
            <a:extLst>
              <a:ext uri="{FF2B5EF4-FFF2-40B4-BE49-F238E27FC236}">
                <a16:creationId xmlns:a16="http://schemas.microsoft.com/office/drawing/2014/main" id="{AA7201B9-E81D-40E7-8BE4-EFBFEAF9B3FD}"/>
              </a:ext>
            </a:extLst>
          </p:cNvPr>
          <p:cNvGrpSpPr/>
          <p:nvPr/>
        </p:nvGrpSpPr>
        <p:grpSpPr>
          <a:xfrm>
            <a:off x="5794219" y="5152312"/>
            <a:ext cx="215265" cy="567690"/>
            <a:chOff x="5794219" y="5152312"/>
            <a:chExt cx="215265" cy="567690"/>
          </a:xfrm>
          <a:noFill/>
        </p:grpSpPr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08324EBD-FEAD-452D-AFC9-77F81D0A9A96}"/>
                </a:ext>
              </a:extLst>
            </p:cNvPr>
            <p:cNvSpPr/>
            <p:nvPr/>
          </p:nvSpPr>
          <p:spPr>
            <a:xfrm>
              <a:off x="5838986" y="5152312"/>
              <a:ext cx="125729" cy="125730"/>
            </a:xfrm>
            <a:custGeom>
              <a:avLst/>
              <a:gdLst>
                <a:gd name="connsiteX0" fmla="*/ 125730 w 125729"/>
                <a:gd name="connsiteY0" fmla="*/ 62865 h 125730"/>
                <a:gd name="connsiteX1" fmla="*/ 62865 w 125729"/>
                <a:gd name="connsiteY1" fmla="*/ 125730 h 125730"/>
                <a:gd name="connsiteX2" fmla="*/ 0 w 125729"/>
                <a:gd name="connsiteY2" fmla="*/ 62865 h 125730"/>
                <a:gd name="connsiteX3" fmla="*/ 62865 w 125729"/>
                <a:gd name="connsiteY3" fmla="*/ 0 h 125730"/>
                <a:gd name="connsiteX4" fmla="*/ 125730 w 125729"/>
                <a:gd name="connsiteY4" fmla="*/ 62865 h 12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29" h="125730">
                  <a:moveTo>
                    <a:pt x="125730" y="62865"/>
                  </a:moveTo>
                  <a:cubicBezTo>
                    <a:pt x="125730" y="97584"/>
                    <a:pt x="97584" y="125730"/>
                    <a:pt x="62865" y="125730"/>
                  </a:cubicBezTo>
                  <a:cubicBezTo>
                    <a:pt x="28146" y="125730"/>
                    <a:pt x="0" y="97584"/>
                    <a:pt x="0" y="62865"/>
                  </a:cubicBezTo>
                  <a:cubicBezTo>
                    <a:pt x="0" y="28146"/>
                    <a:pt x="28146" y="0"/>
                    <a:pt x="62865" y="0"/>
                  </a:cubicBezTo>
                  <a:cubicBezTo>
                    <a:pt x="97584" y="0"/>
                    <a:pt x="125730" y="28146"/>
                    <a:pt x="125730" y="628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B18DC73F-E93D-4245-8CE7-130899649005}"/>
                </a:ext>
              </a:extLst>
            </p:cNvPr>
            <p:cNvSpPr/>
            <p:nvPr/>
          </p:nvSpPr>
          <p:spPr>
            <a:xfrm>
              <a:off x="5794219" y="5313284"/>
              <a:ext cx="86677" cy="406717"/>
            </a:xfrm>
            <a:custGeom>
              <a:avLst/>
              <a:gdLst>
                <a:gd name="connsiteX0" fmla="*/ 36195 w 86677"/>
                <a:gd name="connsiteY0" fmla="*/ 0 h 406717"/>
                <a:gd name="connsiteX1" fmla="*/ 0 w 86677"/>
                <a:gd name="connsiteY1" fmla="*/ 15240 h 406717"/>
                <a:gd name="connsiteX2" fmla="*/ 18097 w 86677"/>
                <a:gd name="connsiteY2" fmla="*/ 200025 h 406717"/>
                <a:gd name="connsiteX3" fmla="*/ 60960 w 86677"/>
                <a:gd name="connsiteY3" fmla="*/ 200025 h 406717"/>
                <a:gd name="connsiteX4" fmla="*/ 60960 w 86677"/>
                <a:gd name="connsiteY4" fmla="*/ 406718 h 406717"/>
                <a:gd name="connsiteX5" fmla="*/ 86677 w 86677"/>
                <a:gd name="connsiteY5" fmla="*/ 406718 h 40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6677" h="406717">
                  <a:moveTo>
                    <a:pt x="36195" y="0"/>
                  </a:moveTo>
                  <a:lnTo>
                    <a:pt x="0" y="15240"/>
                  </a:lnTo>
                  <a:lnTo>
                    <a:pt x="18097" y="200025"/>
                  </a:lnTo>
                  <a:lnTo>
                    <a:pt x="60960" y="200025"/>
                  </a:lnTo>
                  <a:lnTo>
                    <a:pt x="60960" y="406718"/>
                  </a:lnTo>
                  <a:lnTo>
                    <a:pt x="86677" y="40671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A06BB859-A61E-4194-83EA-4D56AFCEC5A1}"/>
                </a:ext>
              </a:extLst>
            </p:cNvPr>
            <p:cNvSpPr/>
            <p:nvPr/>
          </p:nvSpPr>
          <p:spPr>
            <a:xfrm>
              <a:off x="5921853" y="5313284"/>
              <a:ext cx="87630" cy="406717"/>
            </a:xfrm>
            <a:custGeom>
              <a:avLst/>
              <a:gdLst>
                <a:gd name="connsiteX0" fmla="*/ 51435 w 87630"/>
                <a:gd name="connsiteY0" fmla="*/ 0 h 406717"/>
                <a:gd name="connsiteX1" fmla="*/ 87630 w 87630"/>
                <a:gd name="connsiteY1" fmla="*/ 15240 h 406717"/>
                <a:gd name="connsiteX2" fmla="*/ 69533 w 87630"/>
                <a:gd name="connsiteY2" fmla="*/ 200025 h 406717"/>
                <a:gd name="connsiteX3" fmla="*/ 26670 w 87630"/>
                <a:gd name="connsiteY3" fmla="*/ 200025 h 406717"/>
                <a:gd name="connsiteX4" fmla="*/ 26670 w 87630"/>
                <a:gd name="connsiteY4" fmla="*/ 406718 h 406717"/>
                <a:gd name="connsiteX5" fmla="*/ 0 w 87630"/>
                <a:gd name="connsiteY5" fmla="*/ 406718 h 40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630" h="406717">
                  <a:moveTo>
                    <a:pt x="51435" y="0"/>
                  </a:moveTo>
                  <a:lnTo>
                    <a:pt x="87630" y="15240"/>
                  </a:lnTo>
                  <a:lnTo>
                    <a:pt x="69533" y="200025"/>
                  </a:lnTo>
                  <a:lnTo>
                    <a:pt x="26670" y="200025"/>
                  </a:lnTo>
                  <a:lnTo>
                    <a:pt x="26670" y="406718"/>
                  </a:lnTo>
                  <a:lnTo>
                    <a:pt x="0" y="40671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38" name="Graphic 65">
            <a:extLst>
              <a:ext uri="{FF2B5EF4-FFF2-40B4-BE49-F238E27FC236}">
                <a16:creationId xmlns:a16="http://schemas.microsoft.com/office/drawing/2014/main" id="{5C13DDC9-2117-4D46-9243-D2B20FBA48D5}"/>
              </a:ext>
            </a:extLst>
          </p:cNvPr>
          <p:cNvGrpSpPr/>
          <p:nvPr/>
        </p:nvGrpSpPr>
        <p:grpSpPr>
          <a:xfrm>
            <a:off x="7710072" y="5226585"/>
            <a:ext cx="702944" cy="428647"/>
            <a:chOff x="7710072" y="5226585"/>
            <a:chExt cx="702944" cy="428647"/>
          </a:xfrm>
          <a:noFill/>
        </p:grpSpPr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6A56572B-AA1D-4DF4-8F3C-61192FB59EEB}"/>
                </a:ext>
              </a:extLst>
            </p:cNvPr>
            <p:cNvSpPr/>
            <p:nvPr/>
          </p:nvSpPr>
          <p:spPr>
            <a:xfrm>
              <a:off x="7977724" y="5249467"/>
              <a:ext cx="167640" cy="203834"/>
            </a:xfrm>
            <a:custGeom>
              <a:avLst/>
              <a:gdLst>
                <a:gd name="connsiteX0" fmla="*/ 83820 w 167640"/>
                <a:gd name="connsiteY0" fmla="*/ 0 h 203834"/>
                <a:gd name="connsiteX1" fmla="*/ 167640 w 167640"/>
                <a:gd name="connsiteY1" fmla="*/ 83820 h 203834"/>
                <a:gd name="connsiteX2" fmla="*/ 83820 w 167640"/>
                <a:gd name="connsiteY2" fmla="*/ 203835 h 203834"/>
                <a:gd name="connsiteX3" fmla="*/ 0 w 167640"/>
                <a:gd name="connsiteY3" fmla="*/ 83820 h 203834"/>
                <a:gd name="connsiteX4" fmla="*/ 83820 w 167640"/>
                <a:gd name="connsiteY4" fmla="*/ 0 h 203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40" h="203834">
                  <a:moveTo>
                    <a:pt x="83820" y="0"/>
                  </a:moveTo>
                  <a:cubicBezTo>
                    <a:pt x="129540" y="0"/>
                    <a:pt x="167640" y="37147"/>
                    <a:pt x="167640" y="83820"/>
                  </a:cubicBezTo>
                  <a:cubicBezTo>
                    <a:pt x="167640" y="130492"/>
                    <a:pt x="130493" y="203835"/>
                    <a:pt x="83820" y="203835"/>
                  </a:cubicBezTo>
                  <a:cubicBezTo>
                    <a:pt x="37148" y="203835"/>
                    <a:pt x="0" y="130492"/>
                    <a:pt x="0" y="83820"/>
                  </a:cubicBezTo>
                  <a:cubicBezTo>
                    <a:pt x="0" y="38100"/>
                    <a:pt x="38100" y="0"/>
                    <a:pt x="83820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4D19DDCC-798A-474F-A3F3-1064437B4014}"/>
                </a:ext>
              </a:extLst>
            </p:cNvPr>
            <p:cNvSpPr/>
            <p:nvPr/>
          </p:nvSpPr>
          <p:spPr>
            <a:xfrm>
              <a:off x="7889142" y="5441872"/>
              <a:ext cx="344804" cy="213360"/>
            </a:xfrm>
            <a:custGeom>
              <a:avLst/>
              <a:gdLst>
                <a:gd name="connsiteX0" fmla="*/ 140970 w 344804"/>
                <a:gd name="connsiteY0" fmla="*/ 0 h 213360"/>
                <a:gd name="connsiteX1" fmla="*/ 140970 w 344804"/>
                <a:gd name="connsiteY1" fmla="*/ 37148 h 213360"/>
                <a:gd name="connsiteX2" fmla="*/ 0 w 344804"/>
                <a:gd name="connsiteY2" fmla="*/ 78105 h 213360"/>
                <a:gd name="connsiteX3" fmla="*/ 0 w 344804"/>
                <a:gd name="connsiteY3" fmla="*/ 213360 h 213360"/>
                <a:gd name="connsiteX4" fmla="*/ 344805 w 344804"/>
                <a:gd name="connsiteY4" fmla="*/ 213360 h 213360"/>
                <a:gd name="connsiteX5" fmla="*/ 344805 w 344804"/>
                <a:gd name="connsiteY5" fmla="*/ 78105 h 213360"/>
                <a:gd name="connsiteX6" fmla="*/ 203835 w 344804"/>
                <a:gd name="connsiteY6" fmla="*/ 37148 h 213360"/>
                <a:gd name="connsiteX7" fmla="*/ 203835 w 344804"/>
                <a:gd name="connsiteY7" fmla="*/ 0 h 213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4804" h="213360">
                  <a:moveTo>
                    <a:pt x="140970" y="0"/>
                  </a:moveTo>
                  <a:lnTo>
                    <a:pt x="140970" y="37148"/>
                  </a:lnTo>
                  <a:lnTo>
                    <a:pt x="0" y="78105"/>
                  </a:lnTo>
                  <a:lnTo>
                    <a:pt x="0" y="213360"/>
                  </a:lnTo>
                  <a:lnTo>
                    <a:pt x="344805" y="213360"/>
                  </a:lnTo>
                  <a:lnTo>
                    <a:pt x="344805" y="78105"/>
                  </a:lnTo>
                  <a:lnTo>
                    <a:pt x="203835" y="37148"/>
                  </a:lnTo>
                  <a:lnTo>
                    <a:pt x="20383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5AEB6424-8A95-45B1-B6E7-33C6FF70252E}"/>
                </a:ext>
              </a:extLst>
            </p:cNvPr>
            <p:cNvSpPr/>
            <p:nvPr/>
          </p:nvSpPr>
          <p:spPr>
            <a:xfrm>
              <a:off x="8191954" y="5226585"/>
              <a:ext cx="144862" cy="177186"/>
            </a:xfrm>
            <a:custGeom>
              <a:avLst/>
              <a:gdLst>
                <a:gd name="connsiteX0" fmla="*/ 144862 w 144862"/>
                <a:gd name="connsiteY0" fmla="*/ 74317 h 177186"/>
                <a:gd name="connsiteX1" fmla="*/ 72472 w 144862"/>
                <a:gd name="connsiteY1" fmla="*/ 177187 h 177186"/>
                <a:gd name="connsiteX2" fmla="*/ 82 w 144862"/>
                <a:gd name="connsiteY2" fmla="*/ 74317 h 177186"/>
                <a:gd name="connsiteX3" fmla="*/ 69615 w 144862"/>
                <a:gd name="connsiteY3" fmla="*/ 22 h 177186"/>
                <a:gd name="connsiteX4" fmla="*/ 143910 w 144862"/>
                <a:gd name="connsiteY4" fmla="*/ 69554 h 177186"/>
                <a:gd name="connsiteX5" fmla="*/ 144862 w 144862"/>
                <a:gd name="connsiteY5" fmla="*/ 74317 h 17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62" h="177186">
                  <a:moveTo>
                    <a:pt x="144862" y="74317"/>
                  </a:moveTo>
                  <a:cubicBezTo>
                    <a:pt x="144862" y="114322"/>
                    <a:pt x="112477" y="177187"/>
                    <a:pt x="72472" y="177187"/>
                  </a:cubicBezTo>
                  <a:cubicBezTo>
                    <a:pt x="32467" y="177187"/>
                    <a:pt x="82" y="114322"/>
                    <a:pt x="82" y="74317"/>
                  </a:cubicBezTo>
                  <a:cubicBezTo>
                    <a:pt x="-1823" y="34312"/>
                    <a:pt x="29610" y="974"/>
                    <a:pt x="69615" y="22"/>
                  </a:cubicBezTo>
                  <a:cubicBezTo>
                    <a:pt x="109620" y="-931"/>
                    <a:pt x="142957" y="29549"/>
                    <a:pt x="143910" y="69554"/>
                  </a:cubicBezTo>
                  <a:cubicBezTo>
                    <a:pt x="144862" y="70507"/>
                    <a:pt x="144862" y="72412"/>
                    <a:pt x="144862" y="7431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B8CD2DE8-3591-4D65-BA0C-7965EDB05346}"/>
                </a:ext>
              </a:extLst>
            </p:cNvPr>
            <p:cNvSpPr/>
            <p:nvPr/>
          </p:nvSpPr>
          <p:spPr>
            <a:xfrm>
              <a:off x="8264427" y="5394247"/>
              <a:ext cx="148589" cy="190500"/>
            </a:xfrm>
            <a:custGeom>
              <a:avLst/>
              <a:gdLst>
                <a:gd name="connsiteX0" fmla="*/ 0 w 148589"/>
                <a:gd name="connsiteY0" fmla="*/ 190500 h 190500"/>
                <a:gd name="connsiteX1" fmla="*/ 148590 w 148589"/>
                <a:gd name="connsiteY1" fmla="*/ 190500 h 190500"/>
                <a:gd name="connsiteX2" fmla="*/ 148590 w 148589"/>
                <a:gd name="connsiteY2" fmla="*/ 66675 h 190500"/>
                <a:gd name="connsiteX3" fmla="*/ 27623 w 148589"/>
                <a:gd name="connsiteY3" fmla="*/ 31433 h 190500"/>
                <a:gd name="connsiteX4" fmla="*/ 27623 w 148589"/>
                <a:gd name="connsiteY4" fmla="*/ 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589" h="190500">
                  <a:moveTo>
                    <a:pt x="0" y="190500"/>
                  </a:moveTo>
                  <a:lnTo>
                    <a:pt x="148590" y="190500"/>
                  </a:lnTo>
                  <a:lnTo>
                    <a:pt x="148590" y="66675"/>
                  </a:lnTo>
                  <a:lnTo>
                    <a:pt x="27623" y="31433"/>
                  </a:lnTo>
                  <a:lnTo>
                    <a:pt x="27623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A83CE5CB-32CC-457C-9B08-91A4D5F780AD}"/>
                </a:ext>
              </a:extLst>
            </p:cNvPr>
            <p:cNvSpPr/>
            <p:nvPr/>
          </p:nvSpPr>
          <p:spPr>
            <a:xfrm>
              <a:off x="8124409" y="5393295"/>
              <a:ext cx="112395" cy="63817"/>
            </a:xfrm>
            <a:custGeom>
              <a:avLst/>
              <a:gdLst>
                <a:gd name="connsiteX0" fmla="*/ 112395 w 112395"/>
                <a:gd name="connsiteY0" fmla="*/ 0 h 63817"/>
                <a:gd name="connsiteX1" fmla="*/ 112395 w 112395"/>
                <a:gd name="connsiteY1" fmla="*/ 33338 h 63817"/>
                <a:gd name="connsiteX2" fmla="*/ 0 w 112395"/>
                <a:gd name="connsiteY2" fmla="*/ 63818 h 6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395" h="63817">
                  <a:moveTo>
                    <a:pt x="112395" y="0"/>
                  </a:moveTo>
                  <a:lnTo>
                    <a:pt x="112395" y="33338"/>
                  </a:lnTo>
                  <a:lnTo>
                    <a:pt x="0" y="6381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961F5DF1-372E-4052-A011-0DA62ABF4C60}"/>
                </a:ext>
              </a:extLst>
            </p:cNvPr>
            <p:cNvSpPr/>
            <p:nvPr/>
          </p:nvSpPr>
          <p:spPr>
            <a:xfrm>
              <a:off x="7786272" y="5226585"/>
              <a:ext cx="144862" cy="177187"/>
            </a:xfrm>
            <a:custGeom>
              <a:avLst/>
              <a:gdLst>
                <a:gd name="connsiteX0" fmla="*/ 0 w 144862"/>
                <a:gd name="connsiteY0" fmla="*/ 74317 h 177187"/>
                <a:gd name="connsiteX1" fmla="*/ 72390 w 144862"/>
                <a:gd name="connsiteY1" fmla="*/ 177187 h 177187"/>
                <a:gd name="connsiteX2" fmla="*/ 144780 w 144862"/>
                <a:gd name="connsiteY2" fmla="*/ 74317 h 177187"/>
                <a:gd name="connsiteX3" fmla="*/ 75247 w 144862"/>
                <a:gd name="connsiteY3" fmla="*/ 22 h 177187"/>
                <a:gd name="connsiteX4" fmla="*/ 0 w 144862"/>
                <a:gd name="connsiteY4" fmla="*/ 68602 h 177187"/>
                <a:gd name="connsiteX5" fmla="*/ 0 w 144862"/>
                <a:gd name="connsiteY5" fmla="*/ 74317 h 17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862" h="177187">
                  <a:moveTo>
                    <a:pt x="0" y="74317"/>
                  </a:moveTo>
                  <a:cubicBezTo>
                    <a:pt x="0" y="114322"/>
                    <a:pt x="32385" y="177187"/>
                    <a:pt x="72390" y="177187"/>
                  </a:cubicBezTo>
                  <a:cubicBezTo>
                    <a:pt x="112395" y="177187"/>
                    <a:pt x="144780" y="114322"/>
                    <a:pt x="144780" y="74317"/>
                  </a:cubicBezTo>
                  <a:cubicBezTo>
                    <a:pt x="146685" y="34312"/>
                    <a:pt x="115252" y="975"/>
                    <a:pt x="75247" y="22"/>
                  </a:cubicBezTo>
                  <a:cubicBezTo>
                    <a:pt x="35243" y="-930"/>
                    <a:pt x="1905" y="28597"/>
                    <a:pt x="0" y="68602"/>
                  </a:cubicBezTo>
                  <a:cubicBezTo>
                    <a:pt x="0" y="70507"/>
                    <a:pt x="0" y="72412"/>
                    <a:pt x="0" y="7431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93037F3E-407B-4E2E-B93F-7901DFCB1003}"/>
                </a:ext>
              </a:extLst>
            </p:cNvPr>
            <p:cNvSpPr/>
            <p:nvPr/>
          </p:nvSpPr>
          <p:spPr>
            <a:xfrm>
              <a:off x="7710072" y="5394247"/>
              <a:ext cx="148589" cy="190500"/>
            </a:xfrm>
            <a:custGeom>
              <a:avLst/>
              <a:gdLst>
                <a:gd name="connsiteX0" fmla="*/ 148590 w 148589"/>
                <a:gd name="connsiteY0" fmla="*/ 190500 h 190500"/>
                <a:gd name="connsiteX1" fmla="*/ 0 w 148589"/>
                <a:gd name="connsiteY1" fmla="*/ 190500 h 190500"/>
                <a:gd name="connsiteX2" fmla="*/ 0 w 148589"/>
                <a:gd name="connsiteY2" fmla="*/ 66675 h 190500"/>
                <a:gd name="connsiteX3" fmla="*/ 120968 w 148589"/>
                <a:gd name="connsiteY3" fmla="*/ 31433 h 190500"/>
                <a:gd name="connsiteX4" fmla="*/ 120968 w 148589"/>
                <a:gd name="connsiteY4" fmla="*/ 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589" h="190500">
                  <a:moveTo>
                    <a:pt x="148590" y="190500"/>
                  </a:moveTo>
                  <a:lnTo>
                    <a:pt x="0" y="190500"/>
                  </a:lnTo>
                  <a:lnTo>
                    <a:pt x="0" y="66675"/>
                  </a:lnTo>
                  <a:lnTo>
                    <a:pt x="120968" y="31433"/>
                  </a:lnTo>
                  <a:lnTo>
                    <a:pt x="120968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24A357E6-21D3-4721-A15F-EC7034FAD77D}"/>
                </a:ext>
              </a:extLst>
            </p:cNvPr>
            <p:cNvSpPr/>
            <p:nvPr/>
          </p:nvSpPr>
          <p:spPr>
            <a:xfrm>
              <a:off x="7886284" y="5393295"/>
              <a:ext cx="112394" cy="63817"/>
            </a:xfrm>
            <a:custGeom>
              <a:avLst/>
              <a:gdLst>
                <a:gd name="connsiteX0" fmla="*/ 0 w 112394"/>
                <a:gd name="connsiteY0" fmla="*/ 0 h 63817"/>
                <a:gd name="connsiteX1" fmla="*/ 0 w 112394"/>
                <a:gd name="connsiteY1" fmla="*/ 33338 h 63817"/>
                <a:gd name="connsiteX2" fmla="*/ 112395 w 112394"/>
                <a:gd name="connsiteY2" fmla="*/ 63818 h 6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394" h="63817">
                  <a:moveTo>
                    <a:pt x="0" y="0"/>
                  </a:moveTo>
                  <a:lnTo>
                    <a:pt x="0" y="33338"/>
                  </a:lnTo>
                  <a:lnTo>
                    <a:pt x="112395" y="6381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20923529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D16CA72-315A-4227-BC80-C6E9041789AD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DD6BA9BF-8258-4EF4-B862-753728FBD782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A9C27AF3-6FF6-417E-94BC-9CB036700FE0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E95C9BA9-B50F-4C26-AC9E-DB2A1AA4EF66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5CC56CFC-B182-4069-84E2-AF523F4216F3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D3FAF4A6-CF22-4C81-B5F7-EA5F29348F67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F645591B-A3FD-4829-83C1-4564EA400B80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34784243-39A7-4B0C-A748-77CF1BF30534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4CF3AE1B-124F-4E34-9CA9-7850D29C7D65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F675E601-7E97-431C-B6CF-65139E101BF9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E6A663E6-9FB0-4235-9381-C494C5DF52D4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9" name="Freeform: Shape 158">
            <a:extLst>
              <a:ext uri="{FF2B5EF4-FFF2-40B4-BE49-F238E27FC236}">
                <a16:creationId xmlns:a16="http://schemas.microsoft.com/office/drawing/2014/main" id="{7892683D-6DF9-44D4-ABEB-7FF17DD61909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78" name="Freeform: Shape 177">
            <a:extLst>
              <a:ext uri="{FF2B5EF4-FFF2-40B4-BE49-F238E27FC236}">
                <a16:creationId xmlns:a16="http://schemas.microsoft.com/office/drawing/2014/main" id="{7D42B83B-2715-486F-8890-7EB7423663E2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04" name="Freeform: Shape 203">
            <a:extLst>
              <a:ext uri="{FF2B5EF4-FFF2-40B4-BE49-F238E27FC236}">
                <a16:creationId xmlns:a16="http://schemas.microsoft.com/office/drawing/2014/main" id="{33A30409-4300-4B11-AB00-AF897A289758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15" name="Freeform: Shape 214">
            <a:extLst>
              <a:ext uri="{FF2B5EF4-FFF2-40B4-BE49-F238E27FC236}">
                <a16:creationId xmlns:a16="http://schemas.microsoft.com/office/drawing/2014/main" id="{0DBA6F97-C32C-4A4E-82C5-064CEBE5061F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Technology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C7EC379-7F0B-4009-9324-83A27ED1F147}"/>
              </a:ext>
            </a:extLst>
          </p:cNvPr>
          <p:cNvGrpSpPr/>
          <p:nvPr/>
        </p:nvGrpSpPr>
        <p:grpSpPr>
          <a:xfrm>
            <a:off x="1070789" y="4308283"/>
            <a:ext cx="9662124" cy="318924"/>
            <a:chOff x="1070789" y="4308283"/>
            <a:chExt cx="9662124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3A23F33-E75D-40C5-99C2-62C99C58E981}"/>
                </a:ext>
              </a:extLst>
            </p:cNvPr>
            <p:cNvSpPr txBox="1"/>
            <p:nvPr/>
          </p:nvSpPr>
          <p:spPr>
            <a:xfrm>
              <a:off x="1070789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TECHNOLOGY UPLOAD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DECF297-A17D-4269-8D39-CBC92CC803FC}"/>
                </a:ext>
              </a:extLst>
            </p:cNvPr>
            <p:cNvSpPr txBox="1"/>
            <p:nvPr/>
          </p:nvSpPr>
          <p:spPr>
            <a:xfrm>
              <a:off x="3234292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TECHNOLOGY BROWSE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3EA8540-ED95-4F4C-8E5A-C49FC812570B}"/>
                </a:ext>
              </a:extLst>
            </p:cNvPr>
            <p:cNvSpPr txBox="1"/>
            <p:nvPr/>
          </p:nvSpPr>
          <p:spPr>
            <a:xfrm>
              <a:off x="5397795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TECHNOLOGY CLOUD DEVICES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A50580E-5F86-4471-A99D-2D26FE49F7ED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TECHNOLOGY CLOUD NETWORK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4F3611D-06ED-48D3-B1EF-2EF480940A4B}"/>
                </a:ext>
              </a:extLst>
            </p:cNvPr>
            <p:cNvSpPr txBox="1"/>
            <p:nvPr/>
          </p:nvSpPr>
          <p:spPr>
            <a:xfrm>
              <a:off x="9724801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TECHNOLOGY CLOUD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D2F1900-2474-41EA-8010-F1587B1BE8DF}"/>
              </a:ext>
            </a:extLst>
          </p:cNvPr>
          <p:cNvGrpSpPr/>
          <p:nvPr/>
        </p:nvGrpSpPr>
        <p:grpSpPr>
          <a:xfrm>
            <a:off x="1070789" y="6004974"/>
            <a:ext cx="9662124" cy="345834"/>
            <a:chOff x="1070789" y="6004974"/>
            <a:chExt cx="9662124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CF46105-F5B6-4984-A7E4-FFAF62FA7EAA}"/>
                </a:ext>
              </a:extLst>
            </p:cNvPr>
            <p:cNvSpPr txBox="1"/>
            <p:nvPr/>
          </p:nvSpPr>
          <p:spPr>
            <a:xfrm>
              <a:off x="1070789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TECHNOLOGY DATA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9B45D06-7E07-40F5-9065-FFE2BC534E2F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TECHNOLOGY HELP DESK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F9C6664-6811-407F-941E-80204EDB14FA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TECHNOLOGY INFLUENCER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3A4F9D0-446A-4C2A-8B08-FD6AF5CC9365}"/>
                </a:ext>
              </a:extLst>
            </p:cNvPr>
            <p:cNvSpPr txBox="1"/>
            <p:nvPr/>
          </p:nvSpPr>
          <p:spPr>
            <a:xfrm>
              <a:off x="7561298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TECHNOLOGY INSPECT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A5057C5-118B-44F5-B316-3861949E9244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TECHNOLOGY LAPTOP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60E2225-03A5-42FB-80B3-7375CAE25FF8}"/>
              </a:ext>
            </a:extLst>
          </p:cNvPr>
          <p:cNvGrpSpPr/>
          <p:nvPr/>
        </p:nvGrpSpPr>
        <p:grpSpPr>
          <a:xfrm>
            <a:off x="1070789" y="2562167"/>
            <a:ext cx="9743855" cy="318924"/>
            <a:chOff x="1070789" y="2562167"/>
            <a:chExt cx="9743855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D543126-790E-4094-9B5D-153E0E4D79D1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TECHNOLOGY LEADER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4D802F3-D27B-4F2A-AED5-28814109E251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TECHNOLOGY MONITOR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B67055C-6B0B-4A71-9458-A1A6D1052694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TECHNOLOGY PROCESS COG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F7BA093-BA88-4323-B3F6-799931334DC7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TECHNOLOGY SLIDERS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B66E039-4795-4DF5-B929-580CFBDDBBB1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TECHNOLOGY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TEAM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DF6BB3B4-071D-4961-ABAA-4FB2510D2E9C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" name="Graphic 39">
            <a:extLst>
              <a:ext uri="{FF2B5EF4-FFF2-40B4-BE49-F238E27FC236}">
                <a16:creationId xmlns:a16="http://schemas.microsoft.com/office/drawing/2014/main" id="{CEF2D6CB-263B-404B-9C24-D62027D04E23}"/>
              </a:ext>
            </a:extLst>
          </p:cNvPr>
          <p:cNvGrpSpPr/>
          <p:nvPr/>
        </p:nvGrpSpPr>
        <p:grpSpPr>
          <a:xfrm>
            <a:off x="1238613" y="1639760"/>
            <a:ext cx="673417" cy="668677"/>
            <a:chOff x="1238613" y="1639760"/>
            <a:chExt cx="673417" cy="668677"/>
          </a:xfrm>
          <a:noFill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2B3DB48-0C11-4BDC-B7C4-E7F7B3F31923}"/>
                </a:ext>
              </a:extLst>
            </p:cNvPr>
            <p:cNvSpPr/>
            <p:nvPr/>
          </p:nvSpPr>
          <p:spPr>
            <a:xfrm>
              <a:off x="1516743" y="1639760"/>
              <a:ext cx="135254" cy="162899"/>
            </a:xfrm>
            <a:custGeom>
              <a:avLst/>
              <a:gdLst>
                <a:gd name="connsiteX0" fmla="*/ 135255 w 135254"/>
                <a:gd name="connsiteY0" fmla="*/ 65745 h 162899"/>
                <a:gd name="connsiteX1" fmla="*/ 67627 w 135254"/>
                <a:gd name="connsiteY1" fmla="*/ 162900 h 162899"/>
                <a:gd name="connsiteX2" fmla="*/ 0 w 135254"/>
                <a:gd name="connsiteY2" fmla="*/ 65745 h 162899"/>
                <a:gd name="connsiteX3" fmla="*/ 70485 w 135254"/>
                <a:gd name="connsiteY3" fmla="*/ 22 h 162899"/>
                <a:gd name="connsiteX4" fmla="*/ 135255 w 135254"/>
                <a:gd name="connsiteY4" fmla="*/ 65745 h 1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254" h="162899">
                  <a:moveTo>
                    <a:pt x="135255" y="65745"/>
                  </a:moveTo>
                  <a:cubicBezTo>
                    <a:pt x="135255" y="102892"/>
                    <a:pt x="104775" y="162900"/>
                    <a:pt x="67627" y="162900"/>
                  </a:cubicBezTo>
                  <a:cubicBezTo>
                    <a:pt x="30480" y="162900"/>
                    <a:pt x="0" y="102892"/>
                    <a:pt x="0" y="65745"/>
                  </a:cubicBezTo>
                  <a:cubicBezTo>
                    <a:pt x="952" y="28597"/>
                    <a:pt x="33338" y="-930"/>
                    <a:pt x="70485" y="22"/>
                  </a:cubicBezTo>
                  <a:cubicBezTo>
                    <a:pt x="105727" y="1927"/>
                    <a:pt x="134302" y="30502"/>
                    <a:pt x="135255" y="6574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58C50C9-654F-4AB5-9533-363715EC37E7}"/>
                </a:ext>
              </a:extLst>
            </p:cNvPr>
            <p:cNvSpPr/>
            <p:nvPr/>
          </p:nvSpPr>
          <p:spPr>
            <a:xfrm>
              <a:off x="1439590" y="1793135"/>
              <a:ext cx="284797" cy="126682"/>
            </a:xfrm>
            <a:custGeom>
              <a:avLst/>
              <a:gdLst>
                <a:gd name="connsiteX0" fmla="*/ 118110 w 284797"/>
                <a:gd name="connsiteY0" fmla="*/ 0 h 126682"/>
                <a:gd name="connsiteX1" fmla="*/ 118110 w 284797"/>
                <a:gd name="connsiteY1" fmla="*/ 31432 h 126682"/>
                <a:gd name="connsiteX2" fmla="*/ 0 w 284797"/>
                <a:gd name="connsiteY2" fmla="*/ 63818 h 126682"/>
                <a:gd name="connsiteX3" fmla="*/ 0 w 284797"/>
                <a:gd name="connsiteY3" fmla="*/ 126682 h 126682"/>
                <a:gd name="connsiteX4" fmla="*/ 284797 w 284797"/>
                <a:gd name="connsiteY4" fmla="*/ 126682 h 126682"/>
                <a:gd name="connsiteX5" fmla="*/ 284797 w 284797"/>
                <a:gd name="connsiteY5" fmla="*/ 63818 h 126682"/>
                <a:gd name="connsiteX6" fmla="*/ 170497 w 284797"/>
                <a:gd name="connsiteY6" fmla="*/ 30480 h 126682"/>
                <a:gd name="connsiteX7" fmla="*/ 170497 w 284797"/>
                <a:gd name="connsiteY7" fmla="*/ 952 h 12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4797" h="126682">
                  <a:moveTo>
                    <a:pt x="118110" y="0"/>
                  </a:moveTo>
                  <a:lnTo>
                    <a:pt x="118110" y="31432"/>
                  </a:lnTo>
                  <a:lnTo>
                    <a:pt x="0" y="63818"/>
                  </a:lnTo>
                  <a:lnTo>
                    <a:pt x="0" y="126682"/>
                  </a:lnTo>
                  <a:lnTo>
                    <a:pt x="284797" y="126682"/>
                  </a:lnTo>
                  <a:lnTo>
                    <a:pt x="284797" y="63818"/>
                  </a:lnTo>
                  <a:lnTo>
                    <a:pt x="170497" y="30480"/>
                  </a:lnTo>
                  <a:lnTo>
                    <a:pt x="170497" y="9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4E088-AC7D-4501-813C-895581FFD7C5}"/>
                </a:ext>
              </a:extLst>
            </p:cNvPr>
            <p:cNvSpPr/>
            <p:nvPr/>
          </p:nvSpPr>
          <p:spPr>
            <a:xfrm>
              <a:off x="1705337" y="2028380"/>
              <a:ext cx="135255" cy="162899"/>
            </a:xfrm>
            <a:custGeom>
              <a:avLst/>
              <a:gdLst>
                <a:gd name="connsiteX0" fmla="*/ 135255 w 135255"/>
                <a:gd name="connsiteY0" fmla="*/ 65745 h 162899"/>
                <a:gd name="connsiteX1" fmla="*/ 67628 w 135255"/>
                <a:gd name="connsiteY1" fmla="*/ 162900 h 162899"/>
                <a:gd name="connsiteX2" fmla="*/ 0 w 135255"/>
                <a:gd name="connsiteY2" fmla="*/ 65745 h 162899"/>
                <a:gd name="connsiteX3" fmla="*/ 70485 w 135255"/>
                <a:gd name="connsiteY3" fmla="*/ 22 h 162899"/>
                <a:gd name="connsiteX4" fmla="*/ 135255 w 135255"/>
                <a:gd name="connsiteY4" fmla="*/ 65745 h 1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255" h="162899">
                  <a:moveTo>
                    <a:pt x="135255" y="65745"/>
                  </a:moveTo>
                  <a:cubicBezTo>
                    <a:pt x="135255" y="103845"/>
                    <a:pt x="104775" y="162900"/>
                    <a:pt x="67628" y="162900"/>
                  </a:cubicBezTo>
                  <a:cubicBezTo>
                    <a:pt x="30480" y="162900"/>
                    <a:pt x="0" y="102892"/>
                    <a:pt x="0" y="65745"/>
                  </a:cubicBezTo>
                  <a:cubicBezTo>
                    <a:pt x="953" y="28597"/>
                    <a:pt x="33338" y="-930"/>
                    <a:pt x="70485" y="22"/>
                  </a:cubicBezTo>
                  <a:cubicBezTo>
                    <a:pt x="104775" y="1927"/>
                    <a:pt x="133350" y="29550"/>
                    <a:pt x="135255" y="6574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8BABB0D-C4EC-4300-A977-1F9FCC463F36}"/>
                </a:ext>
              </a:extLst>
            </p:cNvPr>
            <p:cNvSpPr/>
            <p:nvPr/>
          </p:nvSpPr>
          <p:spPr>
            <a:xfrm>
              <a:off x="1628185" y="2180802"/>
              <a:ext cx="283845" cy="127635"/>
            </a:xfrm>
            <a:custGeom>
              <a:avLst/>
              <a:gdLst>
                <a:gd name="connsiteX0" fmla="*/ 118110 w 283845"/>
                <a:gd name="connsiteY0" fmla="*/ 0 h 127635"/>
                <a:gd name="connsiteX1" fmla="*/ 118110 w 283845"/>
                <a:gd name="connsiteY1" fmla="*/ 32385 h 127635"/>
                <a:gd name="connsiteX2" fmla="*/ 0 w 283845"/>
                <a:gd name="connsiteY2" fmla="*/ 64770 h 127635"/>
                <a:gd name="connsiteX3" fmla="*/ 0 w 283845"/>
                <a:gd name="connsiteY3" fmla="*/ 127635 h 127635"/>
                <a:gd name="connsiteX4" fmla="*/ 283845 w 283845"/>
                <a:gd name="connsiteY4" fmla="*/ 127635 h 127635"/>
                <a:gd name="connsiteX5" fmla="*/ 283845 w 283845"/>
                <a:gd name="connsiteY5" fmla="*/ 64770 h 127635"/>
                <a:gd name="connsiteX6" fmla="*/ 170498 w 283845"/>
                <a:gd name="connsiteY6" fmla="*/ 31433 h 127635"/>
                <a:gd name="connsiteX7" fmla="*/ 169545 w 283845"/>
                <a:gd name="connsiteY7" fmla="*/ 953 h 12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" h="127635">
                  <a:moveTo>
                    <a:pt x="118110" y="0"/>
                  </a:moveTo>
                  <a:lnTo>
                    <a:pt x="118110" y="32385"/>
                  </a:lnTo>
                  <a:lnTo>
                    <a:pt x="0" y="64770"/>
                  </a:lnTo>
                  <a:lnTo>
                    <a:pt x="0" y="127635"/>
                  </a:lnTo>
                  <a:lnTo>
                    <a:pt x="283845" y="127635"/>
                  </a:lnTo>
                  <a:lnTo>
                    <a:pt x="283845" y="64770"/>
                  </a:lnTo>
                  <a:lnTo>
                    <a:pt x="170498" y="31433"/>
                  </a:lnTo>
                  <a:lnTo>
                    <a:pt x="169545" y="95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70709CC-72FA-43BA-B501-A8A9CE86A2E3}"/>
                </a:ext>
              </a:extLst>
            </p:cNvPr>
            <p:cNvSpPr/>
            <p:nvPr/>
          </p:nvSpPr>
          <p:spPr>
            <a:xfrm>
              <a:off x="1314813" y="2028380"/>
              <a:ext cx="136207" cy="162899"/>
            </a:xfrm>
            <a:custGeom>
              <a:avLst/>
              <a:gdLst>
                <a:gd name="connsiteX0" fmla="*/ 136208 w 136207"/>
                <a:gd name="connsiteY0" fmla="*/ 65745 h 162899"/>
                <a:gd name="connsiteX1" fmla="*/ 68580 w 136207"/>
                <a:gd name="connsiteY1" fmla="*/ 162900 h 162899"/>
                <a:gd name="connsiteX2" fmla="*/ 0 w 136207"/>
                <a:gd name="connsiteY2" fmla="*/ 65745 h 162899"/>
                <a:gd name="connsiteX3" fmla="*/ 70485 w 136207"/>
                <a:gd name="connsiteY3" fmla="*/ 22 h 162899"/>
                <a:gd name="connsiteX4" fmla="*/ 136208 w 136207"/>
                <a:gd name="connsiteY4" fmla="*/ 65745 h 162899"/>
                <a:gd name="connsiteX5" fmla="*/ 136208 w 136207"/>
                <a:gd name="connsiteY5" fmla="*/ 65745 h 1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207" h="162899">
                  <a:moveTo>
                    <a:pt x="136208" y="65745"/>
                  </a:moveTo>
                  <a:cubicBezTo>
                    <a:pt x="136208" y="103845"/>
                    <a:pt x="105727" y="162900"/>
                    <a:pt x="68580" y="162900"/>
                  </a:cubicBezTo>
                  <a:cubicBezTo>
                    <a:pt x="31432" y="162900"/>
                    <a:pt x="0" y="102892"/>
                    <a:pt x="0" y="65745"/>
                  </a:cubicBezTo>
                  <a:cubicBezTo>
                    <a:pt x="952" y="28597"/>
                    <a:pt x="33338" y="-930"/>
                    <a:pt x="70485" y="22"/>
                  </a:cubicBezTo>
                  <a:cubicBezTo>
                    <a:pt x="105727" y="1927"/>
                    <a:pt x="134302" y="29550"/>
                    <a:pt x="136208" y="65745"/>
                  </a:cubicBezTo>
                  <a:lnTo>
                    <a:pt x="136208" y="6574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17A7FE3-13CF-4817-BE25-F9B3CF0A49AF}"/>
                </a:ext>
              </a:extLst>
            </p:cNvPr>
            <p:cNvSpPr/>
            <p:nvPr/>
          </p:nvSpPr>
          <p:spPr>
            <a:xfrm>
              <a:off x="1238613" y="2180802"/>
              <a:ext cx="284797" cy="127635"/>
            </a:xfrm>
            <a:custGeom>
              <a:avLst/>
              <a:gdLst>
                <a:gd name="connsiteX0" fmla="*/ 118110 w 284797"/>
                <a:gd name="connsiteY0" fmla="*/ 0 h 127635"/>
                <a:gd name="connsiteX1" fmla="*/ 118110 w 284797"/>
                <a:gd name="connsiteY1" fmla="*/ 32385 h 127635"/>
                <a:gd name="connsiteX2" fmla="*/ 0 w 284797"/>
                <a:gd name="connsiteY2" fmla="*/ 64770 h 127635"/>
                <a:gd name="connsiteX3" fmla="*/ 0 w 284797"/>
                <a:gd name="connsiteY3" fmla="*/ 127635 h 127635"/>
                <a:gd name="connsiteX4" fmla="*/ 284797 w 284797"/>
                <a:gd name="connsiteY4" fmla="*/ 127635 h 127635"/>
                <a:gd name="connsiteX5" fmla="*/ 284797 w 284797"/>
                <a:gd name="connsiteY5" fmla="*/ 64770 h 127635"/>
                <a:gd name="connsiteX6" fmla="*/ 170497 w 284797"/>
                <a:gd name="connsiteY6" fmla="*/ 31433 h 127635"/>
                <a:gd name="connsiteX7" fmla="*/ 170497 w 284797"/>
                <a:gd name="connsiteY7" fmla="*/ 953 h 12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4797" h="127635">
                  <a:moveTo>
                    <a:pt x="118110" y="0"/>
                  </a:moveTo>
                  <a:lnTo>
                    <a:pt x="118110" y="32385"/>
                  </a:lnTo>
                  <a:lnTo>
                    <a:pt x="0" y="64770"/>
                  </a:lnTo>
                  <a:lnTo>
                    <a:pt x="0" y="127635"/>
                  </a:lnTo>
                  <a:lnTo>
                    <a:pt x="284797" y="127635"/>
                  </a:lnTo>
                  <a:lnTo>
                    <a:pt x="284797" y="64770"/>
                  </a:lnTo>
                  <a:lnTo>
                    <a:pt x="170497" y="31433"/>
                  </a:lnTo>
                  <a:lnTo>
                    <a:pt x="170497" y="95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14145A0-E79C-47FD-B366-769C97A27F92}"/>
                </a:ext>
              </a:extLst>
            </p:cNvPr>
            <p:cNvSpPr/>
            <p:nvPr/>
          </p:nvSpPr>
          <p:spPr>
            <a:xfrm>
              <a:off x="1581513" y="1938867"/>
              <a:ext cx="190499" cy="68580"/>
            </a:xfrm>
            <a:custGeom>
              <a:avLst/>
              <a:gdLst>
                <a:gd name="connsiteX0" fmla="*/ 0 w 190499"/>
                <a:gd name="connsiteY0" fmla="*/ 0 h 68580"/>
                <a:gd name="connsiteX1" fmla="*/ 0 w 190499"/>
                <a:gd name="connsiteY1" fmla="*/ 33338 h 68580"/>
                <a:gd name="connsiteX2" fmla="*/ 190500 w 190499"/>
                <a:gd name="connsiteY2" fmla="*/ 33338 h 68580"/>
                <a:gd name="connsiteX3" fmla="*/ 190500 w 190499"/>
                <a:gd name="connsiteY3" fmla="*/ 6858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499" h="68580">
                  <a:moveTo>
                    <a:pt x="0" y="0"/>
                  </a:moveTo>
                  <a:lnTo>
                    <a:pt x="0" y="33338"/>
                  </a:lnTo>
                  <a:lnTo>
                    <a:pt x="190500" y="33338"/>
                  </a:lnTo>
                  <a:lnTo>
                    <a:pt x="190500" y="6858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336A003-393C-40BB-ABEB-EC8F2C72E98D}"/>
                </a:ext>
              </a:extLst>
            </p:cNvPr>
            <p:cNvSpPr/>
            <p:nvPr/>
          </p:nvSpPr>
          <p:spPr>
            <a:xfrm>
              <a:off x="1382440" y="1972204"/>
              <a:ext cx="199072" cy="35242"/>
            </a:xfrm>
            <a:custGeom>
              <a:avLst/>
              <a:gdLst>
                <a:gd name="connsiteX0" fmla="*/ 199073 w 199072"/>
                <a:gd name="connsiteY0" fmla="*/ 0 h 35242"/>
                <a:gd name="connsiteX1" fmla="*/ 0 w 199072"/>
                <a:gd name="connsiteY1" fmla="*/ 0 h 35242"/>
                <a:gd name="connsiteX2" fmla="*/ 0 w 199072"/>
                <a:gd name="connsiteY2" fmla="*/ 35243 h 3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9072" h="35242">
                  <a:moveTo>
                    <a:pt x="199073" y="0"/>
                  </a:moveTo>
                  <a:lnTo>
                    <a:pt x="0" y="0"/>
                  </a:lnTo>
                  <a:lnTo>
                    <a:pt x="0" y="3524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" name="Graphic 47">
            <a:extLst>
              <a:ext uri="{FF2B5EF4-FFF2-40B4-BE49-F238E27FC236}">
                <a16:creationId xmlns:a16="http://schemas.microsoft.com/office/drawing/2014/main" id="{19BAFF64-B405-4E67-A155-821122FD5BC3}"/>
              </a:ext>
            </a:extLst>
          </p:cNvPr>
          <p:cNvGrpSpPr/>
          <p:nvPr/>
        </p:nvGrpSpPr>
        <p:grpSpPr>
          <a:xfrm>
            <a:off x="9911675" y="1656927"/>
            <a:ext cx="624840" cy="624840"/>
            <a:chOff x="9911675" y="1656927"/>
            <a:chExt cx="624840" cy="624840"/>
          </a:xfrm>
          <a:noFill/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D7B8D7F-57F4-4090-9652-111E08685D23}"/>
                </a:ext>
              </a:extLst>
            </p:cNvPr>
            <p:cNvSpPr/>
            <p:nvPr/>
          </p:nvSpPr>
          <p:spPr>
            <a:xfrm>
              <a:off x="10159325" y="1820735"/>
              <a:ext cx="135255" cy="162899"/>
            </a:xfrm>
            <a:custGeom>
              <a:avLst/>
              <a:gdLst>
                <a:gd name="connsiteX0" fmla="*/ 135255 w 135255"/>
                <a:gd name="connsiteY0" fmla="*/ 65745 h 162899"/>
                <a:gd name="connsiteX1" fmla="*/ 67627 w 135255"/>
                <a:gd name="connsiteY1" fmla="*/ 162900 h 162899"/>
                <a:gd name="connsiteX2" fmla="*/ 0 w 135255"/>
                <a:gd name="connsiteY2" fmla="*/ 65745 h 162899"/>
                <a:gd name="connsiteX3" fmla="*/ 70485 w 135255"/>
                <a:gd name="connsiteY3" fmla="*/ 22 h 162899"/>
                <a:gd name="connsiteX4" fmla="*/ 135255 w 135255"/>
                <a:gd name="connsiteY4" fmla="*/ 65745 h 16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255" h="162899">
                  <a:moveTo>
                    <a:pt x="135255" y="65745"/>
                  </a:moveTo>
                  <a:cubicBezTo>
                    <a:pt x="135255" y="102892"/>
                    <a:pt x="104775" y="162900"/>
                    <a:pt x="67627" y="162900"/>
                  </a:cubicBezTo>
                  <a:cubicBezTo>
                    <a:pt x="30480" y="162900"/>
                    <a:pt x="0" y="102892"/>
                    <a:pt x="0" y="65745"/>
                  </a:cubicBezTo>
                  <a:cubicBezTo>
                    <a:pt x="952" y="28597"/>
                    <a:pt x="33338" y="-930"/>
                    <a:pt x="70485" y="22"/>
                  </a:cubicBezTo>
                  <a:cubicBezTo>
                    <a:pt x="105728" y="1927"/>
                    <a:pt x="134303" y="30502"/>
                    <a:pt x="135255" y="6574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28751BF-8089-445C-AF92-456515D65064}"/>
                </a:ext>
              </a:extLst>
            </p:cNvPr>
            <p:cNvSpPr/>
            <p:nvPr/>
          </p:nvSpPr>
          <p:spPr>
            <a:xfrm>
              <a:off x="10082172" y="1974110"/>
              <a:ext cx="284797" cy="126682"/>
            </a:xfrm>
            <a:custGeom>
              <a:avLst/>
              <a:gdLst>
                <a:gd name="connsiteX0" fmla="*/ 118110 w 284797"/>
                <a:gd name="connsiteY0" fmla="*/ 0 h 126682"/>
                <a:gd name="connsiteX1" fmla="*/ 118110 w 284797"/>
                <a:gd name="connsiteY1" fmla="*/ 31433 h 126682"/>
                <a:gd name="connsiteX2" fmla="*/ 0 w 284797"/>
                <a:gd name="connsiteY2" fmla="*/ 63817 h 126682"/>
                <a:gd name="connsiteX3" fmla="*/ 0 w 284797"/>
                <a:gd name="connsiteY3" fmla="*/ 126683 h 126682"/>
                <a:gd name="connsiteX4" fmla="*/ 284798 w 284797"/>
                <a:gd name="connsiteY4" fmla="*/ 126683 h 126682"/>
                <a:gd name="connsiteX5" fmla="*/ 284798 w 284797"/>
                <a:gd name="connsiteY5" fmla="*/ 63817 h 126682"/>
                <a:gd name="connsiteX6" fmla="*/ 170498 w 284797"/>
                <a:gd name="connsiteY6" fmla="*/ 30480 h 126682"/>
                <a:gd name="connsiteX7" fmla="*/ 170498 w 284797"/>
                <a:gd name="connsiteY7" fmla="*/ 952 h 12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4797" h="126682">
                  <a:moveTo>
                    <a:pt x="118110" y="0"/>
                  </a:moveTo>
                  <a:lnTo>
                    <a:pt x="118110" y="31433"/>
                  </a:lnTo>
                  <a:lnTo>
                    <a:pt x="0" y="63817"/>
                  </a:lnTo>
                  <a:lnTo>
                    <a:pt x="0" y="126683"/>
                  </a:lnTo>
                  <a:lnTo>
                    <a:pt x="284798" y="126683"/>
                  </a:lnTo>
                  <a:lnTo>
                    <a:pt x="284798" y="63817"/>
                  </a:lnTo>
                  <a:lnTo>
                    <a:pt x="170498" y="30480"/>
                  </a:lnTo>
                  <a:lnTo>
                    <a:pt x="170498" y="95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1CD553D-111C-4D4B-956D-FA94D2DBE805}"/>
                </a:ext>
              </a:extLst>
            </p:cNvPr>
            <p:cNvSpPr/>
            <p:nvPr/>
          </p:nvSpPr>
          <p:spPr>
            <a:xfrm>
              <a:off x="10277434" y="1714077"/>
              <a:ext cx="201930" cy="202882"/>
            </a:xfrm>
            <a:custGeom>
              <a:avLst/>
              <a:gdLst>
                <a:gd name="connsiteX0" fmla="*/ 0 w 201930"/>
                <a:gd name="connsiteY0" fmla="*/ 0 h 202882"/>
                <a:gd name="connsiteX1" fmla="*/ 201930 w 201930"/>
                <a:gd name="connsiteY1" fmla="*/ 202883 h 20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1930" h="202882">
                  <a:moveTo>
                    <a:pt x="0" y="0"/>
                  </a:moveTo>
                  <a:cubicBezTo>
                    <a:pt x="101918" y="20955"/>
                    <a:pt x="180975" y="100965"/>
                    <a:pt x="201930" y="20288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B641C5A-1C29-43AA-8BCE-BC8DDD8D6933}"/>
                </a:ext>
              </a:extLst>
            </p:cNvPr>
            <p:cNvSpPr/>
            <p:nvPr/>
          </p:nvSpPr>
          <p:spPr>
            <a:xfrm>
              <a:off x="9968825" y="1713124"/>
              <a:ext cx="205739" cy="204787"/>
            </a:xfrm>
            <a:custGeom>
              <a:avLst/>
              <a:gdLst>
                <a:gd name="connsiteX0" fmla="*/ 0 w 205739"/>
                <a:gd name="connsiteY0" fmla="*/ 204788 h 204787"/>
                <a:gd name="connsiteX1" fmla="*/ 205740 w 205739"/>
                <a:gd name="connsiteY1" fmla="*/ 0 h 20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739" h="204787">
                  <a:moveTo>
                    <a:pt x="0" y="204788"/>
                  </a:moveTo>
                  <a:cubicBezTo>
                    <a:pt x="20955" y="100965"/>
                    <a:pt x="101918" y="20955"/>
                    <a:pt x="20574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753EAD6-7EDC-4F8E-845A-B87F49DE7E12}"/>
                </a:ext>
              </a:extLst>
            </p:cNvPr>
            <p:cNvSpPr/>
            <p:nvPr/>
          </p:nvSpPr>
          <p:spPr>
            <a:xfrm>
              <a:off x="9968825" y="2020782"/>
              <a:ext cx="205739" cy="204787"/>
            </a:xfrm>
            <a:custGeom>
              <a:avLst/>
              <a:gdLst>
                <a:gd name="connsiteX0" fmla="*/ 205740 w 205739"/>
                <a:gd name="connsiteY0" fmla="*/ 204788 h 204787"/>
                <a:gd name="connsiteX1" fmla="*/ 0 w 205739"/>
                <a:gd name="connsiteY1" fmla="*/ 0 h 204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5739" h="204787">
                  <a:moveTo>
                    <a:pt x="205740" y="204788"/>
                  </a:moveTo>
                  <a:cubicBezTo>
                    <a:pt x="101918" y="184785"/>
                    <a:pt x="20955" y="103823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097DCF2-2BFE-4C53-8BE6-B9AF0D377F31}"/>
                </a:ext>
              </a:extLst>
            </p:cNvPr>
            <p:cNvSpPr/>
            <p:nvPr/>
          </p:nvSpPr>
          <p:spPr>
            <a:xfrm>
              <a:off x="10277434" y="2020782"/>
              <a:ext cx="202882" cy="203835"/>
            </a:xfrm>
            <a:custGeom>
              <a:avLst/>
              <a:gdLst>
                <a:gd name="connsiteX0" fmla="*/ 202883 w 202882"/>
                <a:gd name="connsiteY0" fmla="*/ 0 h 203835"/>
                <a:gd name="connsiteX1" fmla="*/ 0 w 202882"/>
                <a:gd name="connsiteY1" fmla="*/ 203835 h 203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2882" h="203835">
                  <a:moveTo>
                    <a:pt x="202883" y="0"/>
                  </a:moveTo>
                  <a:cubicBezTo>
                    <a:pt x="181927" y="102870"/>
                    <a:pt x="102870" y="182880"/>
                    <a:pt x="0" y="20383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F2A5DB2-0994-4602-85E9-4D5844B79E30}"/>
                </a:ext>
              </a:extLst>
            </p:cNvPr>
            <p:cNvSpPr/>
            <p:nvPr/>
          </p:nvSpPr>
          <p:spPr>
            <a:xfrm>
              <a:off x="10433645" y="1917912"/>
              <a:ext cx="102870" cy="102870"/>
            </a:xfrm>
            <a:custGeom>
              <a:avLst/>
              <a:gdLst>
                <a:gd name="connsiteX0" fmla="*/ 102870 w 102870"/>
                <a:gd name="connsiteY0" fmla="*/ 51435 h 102870"/>
                <a:gd name="connsiteX1" fmla="*/ 51435 w 102870"/>
                <a:gd name="connsiteY1" fmla="*/ 102870 h 102870"/>
                <a:gd name="connsiteX2" fmla="*/ 0 w 102870"/>
                <a:gd name="connsiteY2" fmla="*/ 51435 h 102870"/>
                <a:gd name="connsiteX3" fmla="*/ 51435 w 102870"/>
                <a:gd name="connsiteY3" fmla="*/ 0 h 102870"/>
                <a:gd name="connsiteX4" fmla="*/ 51435 w 102870"/>
                <a:gd name="connsiteY4" fmla="*/ 0 h 102870"/>
                <a:gd name="connsiteX5" fmla="*/ 102870 w 102870"/>
                <a:gd name="connsiteY5" fmla="*/ 51435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870" h="102870">
                  <a:moveTo>
                    <a:pt x="102870" y="51435"/>
                  </a:moveTo>
                  <a:cubicBezTo>
                    <a:pt x="102870" y="80010"/>
                    <a:pt x="80010" y="102870"/>
                    <a:pt x="51435" y="102870"/>
                  </a:cubicBezTo>
                  <a:cubicBezTo>
                    <a:pt x="22860" y="102870"/>
                    <a:pt x="0" y="80010"/>
                    <a:pt x="0" y="51435"/>
                  </a:cubicBezTo>
                  <a:cubicBezTo>
                    <a:pt x="0" y="22860"/>
                    <a:pt x="22860" y="0"/>
                    <a:pt x="51435" y="0"/>
                  </a:cubicBezTo>
                  <a:lnTo>
                    <a:pt x="51435" y="0"/>
                  </a:lnTo>
                  <a:cubicBezTo>
                    <a:pt x="80010" y="0"/>
                    <a:pt x="102870" y="22860"/>
                    <a:pt x="102870" y="5143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4476DE0-B01A-450E-9F57-5D93591D512E}"/>
                </a:ext>
              </a:extLst>
            </p:cNvPr>
            <p:cNvSpPr/>
            <p:nvPr/>
          </p:nvSpPr>
          <p:spPr>
            <a:xfrm>
              <a:off x="9911675" y="1917912"/>
              <a:ext cx="102869" cy="102870"/>
            </a:xfrm>
            <a:custGeom>
              <a:avLst/>
              <a:gdLst>
                <a:gd name="connsiteX0" fmla="*/ 102870 w 102869"/>
                <a:gd name="connsiteY0" fmla="*/ 51435 h 102870"/>
                <a:gd name="connsiteX1" fmla="*/ 51435 w 102869"/>
                <a:gd name="connsiteY1" fmla="*/ 102870 h 102870"/>
                <a:gd name="connsiteX2" fmla="*/ 0 w 102869"/>
                <a:gd name="connsiteY2" fmla="*/ 51435 h 102870"/>
                <a:gd name="connsiteX3" fmla="*/ 51435 w 102869"/>
                <a:gd name="connsiteY3" fmla="*/ 0 h 102870"/>
                <a:gd name="connsiteX4" fmla="*/ 102870 w 102869"/>
                <a:gd name="connsiteY4" fmla="*/ 51435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869" h="102870">
                  <a:moveTo>
                    <a:pt x="102870" y="51435"/>
                  </a:moveTo>
                  <a:cubicBezTo>
                    <a:pt x="102870" y="79842"/>
                    <a:pt x="79842" y="102870"/>
                    <a:pt x="51435" y="102870"/>
                  </a:cubicBezTo>
                  <a:cubicBezTo>
                    <a:pt x="23028" y="102870"/>
                    <a:pt x="0" y="79842"/>
                    <a:pt x="0" y="51435"/>
                  </a:cubicBezTo>
                  <a:cubicBezTo>
                    <a:pt x="0" y="23028"/>
                    <a:pt x="23028" y="0"/>
                    <a:pt x="51435" y="0"/>
                  </a:cubicBezTo>
                  <a:cubicBezTo>
                    <a:pt x="79842" y="0"/>
                    <a:pt x="102870" y="23028"/>
                    <a:pt x="102870" y="5143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9B1758F-C039-4850-B989-3295E14E726E}"/>
                </a:ext>
              </a:extLst>
            </p:cNvPr>
            <p:cNvSpPr/>
            <p:nvPr/>
          </p:nvSpPr>
          <p:spPr>
            <a:xfrm>
              <a:off x="10174565" y="1656927"/>
              <a:ext cx="102870" cy="102869"/>
            </a:xfrm>
            <a:custGeom>
              <a:avLst/>
              <a:gdLst>
                <a:gd name="connsiteX0" fmla="*/ 102870 w 102870"/>
                <a:gd name="connsiteY0" fmla="*/ 51435 h 102869"/>
                <a:gd name="connsiteX1" fmla="*/ 51435 w 102870"/>
                <a:gd name="connsiteY1" fmla="*/ 102870 h 102869"/>
                <a:gd name="connsiteX2" fmla="*/ 0 w 102870"/>
                <a:gd name="connsiteY2" fmla="*/ 51435 h 102869"/>
                <a:gd name="connsiteX3" fmla="*/ 51435 w 102870"/>
                <a:gd name="connsiteY3" fmla="*/ 0 h 102869"/>
                <a:gd name="connsiteX4" fmla="*/ 102870 w 102870"/>
                <a:gd name="connsiteY4" fmla="*/ 51435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870" h="102869">
                  <a:moveTo>
                    <a:pt x="102870" y="51435"/>
                  </a:moveTo>
                  <a:cubicBezTo>
                    <a:pt x="102870" y="79842"/>
                    <a:pt x="79842" y="102870"/>
                    <a:pt x="51435" y="102870"/>
                  </a:cubicBezTo>
                  <a:cubicBezTo>
                    <a:pt x="23028" y="102870"/>
                    <a:pt x="0" y="79842"/>
                    <a:pt x="0" y="51435"/>
                  </a:cubicBezTo>
                  <a:cubicBezTo>
                    <a:pt x="0" y="23028"/>
                    <a:pt x="23028" y="0"/>
                    <a:pt x="51435" y="0"/>
                  </a:cubicBezTo>
                  <a:cubicBezTo>
                    <a:pt x="79842" y="0"/>
                    <a:pt x="102870" y="23028"/>
                    <a:pt x="102870" y="5143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1D1FC0A-127A-4E7E-8B92-6D3B84782F75}"/>
                </a:ext>
              </a:extLst>
            </p:cNvPr>
            <p:cNvSpPr/>
            <p:nvPr/>
          </p:nvSpPr>
          <p:spPr>
            <a:xfrm>
              <a:off x="10174565" y="2178897"/>
              <a:ext cx="102870" cy="102870"/>
            </a:xfrm>
            <a:custGeom>
              <a:avLst/>
              <a:gdLst>
                <a:gd name="connsiteX0" fmla="*/ 102870 w 102870"/>
                <a:gd name="connsiteY0" fmla="*/ 51435 h 102870"/>
                <a:gd name="connsiteX1" fmla="*/ 51435 w 102870"/>
                <a:gd name="connsiteY1" fmla="*/ 102870 h 102870"/>
                <a:gd name="connsiteX2" fmla="*/ 0 w 102870"/>
                <a:gd name="connsiteY2" fmla="*/ 51435 h 102870"/>
                <a:gd name="connsiteX3" fmla="*/ 51435 w 102870"/>
                <a:gd name="connsiteY3" fmla="*/ 0 h 102870"/>
                <a:gd name="connsiteX4" fmla="*/ 102870 w 102870"/>
                <a:gd name="connsiteY4" fmla="*/ 51435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870" h="102870">
                  <a:moveTo>
                    <a:pt x="102870" y="51435"/>
                  </a:moveTo>
                  <a:cubicBezTo>
                    <a:pt x="102870" y="79842"/>
                    <a:pt x="79842" y="102870"/>
                    <a:pt x="51435" y="102870"/>
                  </a:cubicBezTo>
                  <a:cubicBezTo>
                    <a:pt x="23028" y="102870"/>
                    <a:pt x="0" y="79842"/>
                    <a:pt x="0" y="51435"/>
                  </a:cubicBezTo>
                  <a:cubicBezTo>
                    <a:pt x="0" y="23028"/>
                    <a:pt x="23028" y="0"/>
                    <a:pt x="51435" y="0"/>
                  </a:cubicBezTo>
                  <a:cubicBezTo>
                    <a:pt x="79842" y="0"/>
                    <a:pt x="102870" y="23028"/>
                    <a:pt x="102870" y="5143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55" name="Graphic 57">
            <a:extLst>
              <a:ext uri="{FF2B5EF4-FFF2-40B4-BE49-F238E27FC236}">
                <a16:creationId xmlns:a16="http://schemas.microsoft.com/office/drawing/2014/main" id="{91ACC2B1-15BD-4121-8298-3181220BAAFE}"/>
              </a:ext>
            </a:extLst>
          </p:cNvPr>
          <p:cNvGrpSpPr/>
          <p:nvPr/>
        </p:nvGrpSpPr>
        <p:grpSpPr>
          <a:xfrm>
            <a:off x="9927681" y="3399712"/>
            <a:ext cx="597403" cy="617365"/>
            <a:chOff x="9927681" y="3399712"/>
            <a:chExt cx="597403" cy="617365"/>
          </a:xfrm>
          <a:noFill/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F2C537A-3609-4917-BFD2-9B8E012FCB33}"/>
                </a:ext>
              </a:extLst>
            </p:cNvPr>
            <p:cNvSpPr/>
            <p:nvPr/>
          </p:nvSpPr>
          <p:spPr>
            <a:xfrm>
              <a:off x="9927681" y="3399712"/>
              <a:ext cx="597403" cy="362280"/>
            </a:xfrm>
            <a:custGeom>
              <a:avLst/>
              <a:gdLst>
                <a:gd name="connsiteX0" fmla="*/ 400236 w 597403"/>
                <a:gd name="connsiteY0" fmla="*/ 362095 h 362280"/>
                <a:gd name="connsiteX1" fmla="*/ 525013 w 597403"/>
                <a:gd name="connsiteY1" fmla="*/ 362095 h 362280"/>
                <a:gd name="connsiteX2" fmla="*/ 597403 w 597403"/>
                <a:gd name="connsiteY2" fmla="*/ 290658 h 362280"/>
                <a:gd name="connsiteX3" fmla="*/ 565018 w 597403"/>
                <a:gd name="connsiteY3" fmla="*/ 229698 h 362280"/>
                <a:gd name="connsiteX4" fmla="*/ 500248 w 597403"/>
                <a:gd name="connsiteY4" fmla="*/ 92538 h 362280"/>
                <a:gd name="connsiteX5" fmla="*/ 470721 w 597403"/>
                <a:gd name="connsiteY5" fmla="*/ 86823 h 362280"/>
                <a:gd name="connsiteX6" fmla="*/ 279268 w 597403"/>
                <a:gd name="connsiteY6" fmla="*/ 12528 h 362280"/>
                <a:gd name="connsiteX7" fmla="*/ 204973 w 597403"/>
                <a:gd name="connsiteY7" fmla="*/ 88728 h 362280"/>
                <a:gd name="connsiteX8" fmla="*/ 181161 w 597403"/>
                <a:gd name="connsiteY8" fmla="*/ 86823 h 362280"/>
                <a:gd name="connsiteX9" fmla="*/ 65908 w 597403"/>
                <a:gd name="connsiteY9" fmla="*/ 201123 h 362280"/>
                <a:gd name="connsiteX10" fmla="*/ 65908 w 597403"/>
                <a:gd name="connsiteY10" fmla="*/ 201123 h 362280"/>
                <a:gd name="connsiteX11" fmla="*/ 67813 w 597403"/>
                <a:gd name="connsiteY11" fmla="*/ 218268 h 362280"/>
                <a:gd name="connsiteX12" fmla="*/ 186 w 597403"/>
                <a:gd name="connsiteY12" fmla="*/ 294468 h 362280"/>
                <a:gd name="connsiteX13" fmla="*/ 76386 w 597403"/>
                <a:gd name="connsiteY13" fmla="*/ 362095 h 362280"/>
                <a:gd name="connsiteX14" fmla="*/ 400236 w 597403"/>
                <a:gd name="connsiteY14" fmla="*/ 362095 h 362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97403" h="362280">
                  <a:moveTo>
                    <a:pt x="400236" y="362095"/>
                  </a:moveTo>
                  <a:lnTo>
                    <a:pt x="525013" y="362095"/>
                  </a:lnTo>
                  <a:cubicBezTo>
                    <a:pt x="565018" y="362095"/>
                    <a:pt x="597403" y="329710"/>
                    <a:pt x="597403" y="290658"/>
                  </a:cubicBezTo>
                  <a:cubicBezTo>
                    <a:pt x="597403" y="265893"/>
                    <a:pt x="585021" y="243033"/>
                    <a:pt x="565018" y="229698"/>
                  </a:cubicBezTo>
                  <a:cubicBezTo>
                    <a:pt x="585021" y="173500"/>
                    <a:pt x="556446" y="112540"/>
                    <a:pt x="500248" y="92538"/>
                  </a:cubicBezTo>
                  <a:cubicBezTo>
                    <a:pt x="490723" y="88728"/>
                    <a:pt x="480246" y="86823"/>
                    <a:pt x="470721" y="86823"/>
                  </a:cubicBezTo>
                  <a:cubicBezTo>
                    <a:pt x="437383" y="12528"/>
                    <a:pt x="351658" y="-19857"/>
                    <a:pt x="279268" y="12528"/>
                  </a:cubicBezTo>
                  <a:cubicBezTo>
                    <a:pt x="245931" y="27768"/>
                    <a:pt x="219261" y="54438"/>
                    <a:pt x="204973" y="88728"/>
                  </a:cubicBezTo>
                  <a:cubicBezTo>
                    <a:pt x="197353" y="86823"/>
                    <a:pt x="189733" y="86823"/>
                    <a:pt x="181161" y="86823"/>
                  </a:cubicBezTo>
                  <a:cubicBezTo>
                    <a:pt x="117343" y="85870"/>
                    <a:pt x="65908" y="137305"/>
                    <a:pt x="65908" y="201123"/>
                  </a:cubicBezTo>
                  <a:lnTo>
                    <a:pt x="65908" y="201123"/>
                  </a:lnTo>
                  <a:cubicBezTo>
                    <a:pt x="65908" y="206838"/>
                    <a:pt x="66861" y="212553"/>
                    <a:pt x="67813" y="218268"/>
                  </a:cubicBezTo>
                  <a:cubicBezTo>
                    <a:pt x="27808" y="220173"/>
                    <a:pt x="-2672" y="254463"/>
                    <a:pt x="186" y="294468"/>
                  </a:cubicBezTo>
                  <a:cubicBezTo>
                    <a:pt x="3043" y="334473"/>
                    <a:pt x="36381" y="364953"/>
                    <a:pt x="76386" y="362095"/>
                  </a:cubicBezTo>
                  <a:lnTo>
                    <a:pt x="400236" y="36209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FA9E9E2-F055-4143-8D9C-A8FA1A68A528}"/>
                </a:ext>
              </a:extLst>
            </p:cNvPr>
            <p:cNvSpPr/>
            <p:nvPr/>
          </p:nvSpPr>
          <p:spPr>
            <a:xfrm>
              <a:off x="10164087" y="3820862"/>
              <a:ext cx="132397" cy="27504"/>
            </a:xfrm>
            <a:custGeom>
              <a:avLst/>
              <a:gdLst>
                <a:gd name="connsiteX0" fmla="*/ 132397 w 132397"/>
                <a:gd name="connsiteY0" fmla="*/ 0 h 27504"/>
                <a:gd name="connsiteX1" fmla="*/ 0 w 132397"/>
                <a:gd name="connsiteY1" fmla="*/ 0 h 27504"/>
                <a:gd name="connsiteX2" fmla="*/ 0 w 132397"/>
                <a:gd name="connsiteY2" fmla="*/ 0 h 27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2397" h="27504">
                  <a:moveTo>
                    <a:pt x="132397" y="0"/>
                  </a:moveTo>
                  <a:cubicBezTo>
                    <a:pt x="96203" y="36195"/>
                    <a:pt x="37147" y="37148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FA0D81A-A5A7-4297-88EF-436FCFBFEE5D}"/>
                </a:ext>
              </a:extLst>
            </p:cNvPr>
            <p:cNvSpPr/>
            <p:nvPr/>
          </p:nvSpPr>
          <p:spPr>
            <a:xfrm>
              <a:off x="10102175" y="3882775"/>
              <a:ext cx="257174" cy="52863"/>
            </a:xfrm>
            <a:custGeom>
              <a:avLst/>
              <a:gdLst>
                <a:gd name="connsiteX0" fmla="*/ 257175 w 257174"/>
                <a:gd name="connsiteY0" fmla="*/ 0 h 52863"/>
                <a:gd name="connsiteX1" fmla="*/ 0 w 257174"/>
                <a:gd name="connsiteY1" fmla="*/ 0 h 52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7174" h="52863">
                  <a:moveTo>
                    <a:pt x="257175" y="0"/>
                  </a:moveTo>
                  <a:cubicBezTo>
                    <a:pt x="185737" y="70485"/>
                    <a:pt x="71438" y="70485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0D67733-355F-486E-81B5-D96689CE1824}"/>
                </a:ext>
              </a:extLst>
            </p:cNvPr>
            <p:cNvSpPr/>
            <p:nvPr/>
          </p:nvSpPr>
          <p:spPr>
            <a:xfrm>
              <a:off x="10044072" y="3939925"/>
              <a:ext cx="371475" cy="77152"/>
            </a:xfrm>
            <a:custGeom>
              <a:avLst/>
              <a:gdLst>
                <a:gd name="connsiteX0" fmla="*/ 371475 w 371475"/>
                <a:gd name="connsiteY0" fmla="*/ 0 h 77152"/>
                <a:gd name="connsiteX1" fmla="*/ 0 w 371475"/>
                <a:gd name="connsiteY1" fmla="*/ 0 h 77152"/>
                <a:gd name="connsiteX2" fmla="*/ 0 w 371475"/>
                <a:gd name="connsiteY2" fmla="*/ 0 h 7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1475" h="77152">
                  <a:moveTo>
                    <a:pt x="371475" y="0"/>
                  </a:moveTo>
                  <a:cubicBezTo>
                    <a:pt x="269558" y="102870"/>
                    <a:pt x="102870" y="102870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69" name="Graphic 67">
            <a:extLst>
              <a:ext uri="{FF2B5EF4-FFF2-40B4-BE49-F238E27FC236}">
                <a16:creationId xmlns:a16="http://schemas.microsoft.com/office/drawing/2014/main" id="{FAEEF554-EFDC-40F6-8854-1EE629516461}"/>
              </a:ext>
            </a:extLst>
          </p:cNvPr>
          <p:cNvGrpSpPr/>
          <p:nvPr/>
        </p:nvGrpSpPr>
        <p:grpSpPr>
          <a:xfrm>
            <a:off x="9902150" y="5218987"/>
            <a:ext cx="646747" cy="440055"/>
            <a:chOff x="9902150" y="5218987"/>
            <a:chExt cx="646747" cy="440055"/>
          </a:xfrm>
          <a:noFill/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B3AE45D8-7BC4-4236-A5BD-75B90C80BA29}"/>
                </a:ext>
              </a:extLst>
            </p:cNvPr>
            <p:cNvSpPr/>
            <p:nvPr/>
          </p:nvSpPr>
          <p:spPr>
            <a:xfrm>
              <a:off x="10012639" y="5273280"/>
              <a:ext cx="439102" cy="262889"/>
            </a:xfrm>
            <a:custGeom>
              <a:avLst/>
              <a:gdLst>
                <a:gd name="connsiteX0" fmla="*/ 439103 w 439102"/>
                <a:gd name="connsiteY0" fmla="*/ 28575 h 262889"/>
                <a:gd name="connsiteX1" fmla="*/ 439103 w 439102"/>
                <a:gd name="connsiteY1" fmla="*/ 234315 h 262889"/>
                <a:gd name="connsiteX2" fmla="*/ 410528 w 439102"/>
                <a:gd name="connsiteY2" fmla="*/ 262890 h 262889"/>
                <a:gd name="connsiteX3" fmla="*/ 28575 w 439102"/>
                <a:gd name="connsiteY3" fmla="*/ 262890 h 262889"/>
                <a:gd name="connsiteX4" fmla="*/ 0 w 439102"/>
                <a:gd name="connsiteY4" fmla="*/ 234315 h 262889"/>
                <a:gd name="connsiteX5" fmla="*/ 0 w 439102"/>
                <a:gd name="connsiteY5" fmla="*/ 28575 h 262889"/>
                <a:gd name="connsiteX6" fmla="*/ 28575 w 439102"/>
                <a:gd name="connsiteY6" fmla="*/ 0 h 262889"/>
                <a:gd name="connsiteX7" fmla="*/ 410528 w 439102"/>
                <a:gd name="connsiteY7" fmla="*/ 0 h 262889"/>
                <a:gd name="connsiteX8" fmla="*/ 439103 w 439102"/>
                <a:gd name="connsiteY8" fmla="*/ 28575 h 262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9102" h="262889">
                  <a:moveTo>
                    <a:pt x="439103" y="28575"/>
                  </a:moveTo>
                  <a:lnTo>
                    <a:pt x="439103" y="234315"/>
                  </a:lnTo>
                  <a:cubicBezTo>
                    <a:pt x="439103" y="250507"/>
                    <a:pt x="426720" y="262890"/>
                    <a:pt x="410528" y="262890"/>
                  </a:cubicBezTo>
                  <a:lnTo>
                    <a:pt x="28575" y="262890"/>
                  </a:lnTo>
                  <a:cubicBezTo>
                    <a:pt x="12382" y="262890"/>
                    <a:pt x="0" y="250507"/>
                    <a:pt x="0" y="234315"/>
                  </a:cubicBezTo>
                  <a:lnTo>
                    <a:pt x="0" y="28575"/>
                  </a:lnTo>
                  <a:cubicBezTo>
                    <a:pt x="0" y="12382"/>
                    <a:pt x="12382" y="0"/>
                    <a:pt x="28575" y="0"/>
                  </a:cubicBezTo>
                  <a:lnTo>
                    <a:pt x="410528" y="0"/>
                  </a:lnTo>
                  <a:cubicBezTo>
                    <a:pt x="425768" y="0"/>
                    <a:pt x="439103" y="13335"/>
                    <a:pt x="439103" y="2857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CB9CA23B-765D-4A3A-B530-032271854F58}"/>
                </a:ext>
              </a:extLst>
            </p:cNvPr>
            <p:cNvSpPr/>
            <p:nvPr/>
          </p:nvSpPr>
          <p:spPr>
            <a:xfrm>
              <a:off x="9954537" y="5218987"/>
              <a:ext cx="554355" cy="382905"/>
            </a:xfrm>
            <a:custGeom>
              <a:avLst/>
              <a:gdLst>
                <a:gd name="connsiteX0" fmla="*/ 29527 w 554355"/>
                <a:gd name="connsiteY0" fmla="*/ 0 h 382905"/>
                <a:gd name="connsiteX1" fmla="*/ 524828 w 554355"/>
                <a:gd name="connsiteY1" fmla="*/ 0 h 382905"/>
                <a:gd name="connsiteX2" fmla="*/ 554355 w 554355"/>
                <a:gd name="connsiteY2" fmla="*/ 29527 h 382905"/>
                <a:gd name="connsiteX3" fmla="*/ 554355 w 554355"/>
                <a:gd name="connsiteY3" fmla="*/ 342900 h 382905"/>
                <a:gd name="connsiteX4" fmla="*/ 524828 w 554355"/>
                <a:gd name="connsiteY4" fmla="*/ 372428 h 382905"/>
                <a:gd name="connsiteX5" fmla="*/ 411480 w 554355"/>
                <a:gd name="connsiteY5" fmla="*/ 372428 h 382905"/>
                <a:gd name="connsiteX6" fmla="*/ 385762 w 554355"/>
                <a:gd name="connsiteY6" fmla="*/ 382905 h 382905"/>
                <a:gd name="connsiteX7" fmla="*/ 160020 w 554355"/>
                <a:gd name="connsiteY7" fmla="*/ 382905 h 382905"/>
                <a:gd name="connsiteX8" fmla="*/ 134302 w 554355"/>
                <a:gd name="connsiteY8" fmla="*/ 372428 h 382905"/>
                <a:gd name="connsiteX9" fmla="*/ 29527 w 554355"/>
                <a:gd name="connsiteY9" fmla="*/ 372428 h 382905"/>
                <a:gd name="connsiteX10" fmla="*/ 0 w 554355"/>
                <a:gd name="connsiteY10" fmla="*/ 342900 h 382905"/>
                <a:gd name="connsiteX11" fmla="*/ 0 w 554355"/>
                <a:gd name="connsiteY11" fmla="*/ 29527 h 382905"/>
                <a:gd name="connsiteX12" fmla="*/ 29527 w 554355"/>
                <a:gd name="connsiteY12" fmla="*/ 0 h 38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4355" h="382905">
                  <a:moveTo>
                    <a:pt x="29527" y="0"/>
                  </a:moveTo>
                  <a:lnTo>
                    <a:pt x="524828" y="0"/>
                  </a:lnTo>
                  <a:cubicBezTo>
                    <a:pt x="541020" y="0"/>
                    <a:pt x="554355" y="13335"/>
                    <a:pt x="554355" y="29527"/>
                  </a:cubicBezTo>
                  <a:lnTo>
                    <a:pt x="554355" y="342900"/>
                  </a:lnTo>
                  <a:cubicBezTo>
                    <a:pt x="554355" y="359093"/>
                    <a:pt x="541020" y="372428"/>
                    <a:pt x="524828" y="372428"/>
                  </a:cubicBezTo>
                  <a:lnTo>
                    <a:pt x="411480" y="372428"/>
                  </a:lnTo>
                  <a:lnTo>
                    <a:pt x="385762" y="382905"/>
                  </a:lnTo>
                  <a:lnTo>
                    <a:pt x="160020" y="382905"/>
                  </a:lnTo>
                  <a:lnTo>
                    <a:pt x="134302" y="372428"/>
                  </a:lnTo>
                  <a:lnTo>
                    <a:pt x="29527" y="372428"/>
                  </a:lnTo>
                  <a:cubicBezTo>
                    <a:pt x="13335" y="372428"/>
                    <a:pt x="0" y="359093"/>
                    <a:pt x="0" y="342900"/>
                  </a:cubicBezTo>
                  <a:lnTo>
                    <a:pt x="0" y="29527"/>
                  </a:lnTo>
                  <a:cubicBezTo>
                    <a:pt x="0" y="13335"/>
                    <a:pt x="13335" y="0"/>
                    <a:pt x="29527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B4131AD-10CF-4A47-BF1B-45B98715213A}"/>
                </a:ext>
              </a:extLst>
            </p:cNvPr>
            <p:cNvSpPr/>
            <p:nvPr/>
          </p:nvSpPr>
          <p:spPr>
            <a:xfrm>
              <a:off x="9902150" y="5591415"/>
              <a:ext cx="646747" cy="67627"/>
            </a:xfrm>
            <a:custGeom>
              <a:avLst/>
              <a:gdLst>
                <a:gd name="connsiteX0" fmla="*/ 186690 w 646747"/>
                <a:gd name="connsiteY0" fmla="*/ 0 h 67627"/>
                <a:gd name="connsiteX1" fmla="*/ 0 w 646747"/>
                <a:gd name="connsiteY1" fmla="*/ 0 h 67627"/>
                <a:gd name="connsiteX2" fmla="*/ 20002 w 646747"/>
                <a:gd name="connsiteY2" fmla="*/ 67627 h 67627"/>
                <a:gd name="connsiteX3" fmla="*/ 626745 w 646747"/>
                <a:gd name="connsiteY3" fmla="*/ 67627 h 67627"/>
                <a:gd name="connsiteX4" fmla="*/ 646748 w 646747"/>
                <a:gd name="connsiteY4" fmla="*/ 0 h 67627"/>
                <a:gd name="connsiteX5" fmla="*/ 463868 w 646747"/>
                <a:gd name="connsiteY5" fmla="*/ 0 h 67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747" h="67627">
                  <a:moveTo>
                    <a:pt x="186690" y="0"/>
                  </a:moveTo>
                  <a:lnTo>
                    <a:pt x="0" y="0"/>
                  </a:lnTo>
                  <a:lnTo>
                    <a:pt x="20002" y="67627"/>
                  </a:lnTo>
                  <a:lnTo>
                    <a:pt x="626745" y="67627"/>
                  </a:lnTo>
                  <a:lnTo>
                    <a:pt x="646748" y="0"/>
                  </a:lnTo>
                  <a:lnTo>
                    <a:pt x="463868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ABD9E8B-35D9-4321-9195-94D6FDC18A2F}"/>
                </a:ext>
              </a:extLst>
            </p:cNvPr>
            <p:cNvSpPr/>
            <p:nvPr/>
          </p:nvSpPr>
          <p:spPr>
            <a:xfrm>
              <a:off x="10324041" y="5381864"/>
              <a:ext cx="46803" cy="46738"/>
            </a:xfrm>
            <a:custGeom>
              <a:avLst/>
              <a:gdLst>
                <a:gd name="connsiteX0" fmla="*/ 66 w 46803"/>
                <a:gd name="connsiteY0" fmla="*/ 21907 h 46738"/>
                <a:gd name="connsiteX1" fmla="*/ 21973 w 46803"/>
                <a:gd name="connsiteY1" fmla="*/ 46673 h 46738"/>
                <a:gd name="connsiteX2" fmla="*/ 46738 w 46803"/>
                <a:gd name="connsiteY2" fmla="*/ 24765 h 46738"/>
                <a:gd name="connsiteX3" fmla="*/ 24831 w 46803"/>
                <a:gd name="connsiteY3" fmla="*/ 0 h 46738"/>
                <a:gd name="connsiteX4" fmla="*/ 22926 w 46803"/>
                <a:gd name="connsiteY4" fmla="*/ 0 h 46738"/>
                <a:gd name="connsiteX5" fmla="*/ 66 w 46803"/>
                <a:gd name="connsiteY5" fmla="*/ 21907 h 46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803" h="46738">
                  <a:moveTo>
                    <a:pt x="66" y="21907"/>
                  </a:moveTo>
                  <a:cubicBezTo>
                    <a:pt x="-887" y="35243"/>
                    <a:pt x="8638" y="45720"/>
                    <a:pt x="21973" y="46673"/>
                  </a:cubicBezTo>
                  <a:cubicBezTo>
                    <a:pt x="35308" y="47625"/>
                    <a:pt x="45786" y="38100"/>
                    <a:pt x="46738" y="24765"/>
                  </a:cubicBezTo>
                  <a:cubicBezTo>
                    <a:pt x="47691" y="11430"/>
                    <a:pt x="38166" y="953"/>
                    <a:pt x="24831" y="0"/>
                  </a:cubicBezTo>
                  <a:cubicBezTo>
                    <a:pt x="23878" y="0"/>
                    <a:pt x="23878" y="0"/>
                    <a:pt x="22926" y="0"/>
                  </a:cubicBezTo>
                  <a:cubicBezTo>
                    <a:pt x="10543" y="0"/>
                    <a:pt x="66" y="9525"/>
                    <a:pt x="66" y="2190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F527D59-77BA-49A2-B2A5-8048DFB05C8D}"/>
                </a:ext>
              </a:extLst>
            </p:cNvPr>
            <p:cNvSpPr/>
            <p:nvPr/>
          </p:nvSpPr>
          <p:spPr>
            <a:xfrm>
              <a:off x="10212599" y="5438062"/>
              <a:ext cx="46803" cy="46738"/>
            </a:xfrm>
            <a:custGeom>
              <a:avLst/>
              <a:gdLst>
                <a:gd name="connsiteX0" fmla="*/ 66 w 46803"/>
                <a:gd name="connsiteY0" fmla="*/ 21907 h 46738"/>
                <a:gd name="connsiteX1" fmla="*/ 21973 w 46803"/>
                <a:gd name="connsiteY1" fmla="*/ 46672 h 46738"/>
                <a:gd name="connsiteX2" fmla="*/ 46738 w 46803"/>
                <a:gd name="connsiteY2" fmla="*/ 24765 h 46738"/>
                <a:gd name="connsiteX3" fmla="*/ 24831 w 46803"/>
                <a:gd name="connsiteY3" fmla="*/ 0 h 46738"/>
                <a:gd name="connsiteX4" fmla="*/ 22926 w 46803"/>
                <a:gd name="connsiteY4" fmla="*/ 0 h 46738"/>
                <a:gd name="connsiteX5" fmla="*/ 66 w 46803"/>
                <a:gd name="connsiteY5" fmla="*/ 21907 h 46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803" h="46738">
                  <a:moveTo>
                    <a:pt x="66" y="21907"/>
                  </a:moveTo>
                  <a:cubicBezTo>
                    <a:pt x="-887" y="35243"/>
                    <a:pt x="8638" y="45720"/>
                    <a:pt x="21973" y="46672"/>
                  </a:cubicBezTo>
                  <a:cubicBezTo>
                    <a:pt x="35308" y="47625"/>
                    <a:pt x="45786" y="38100"/>
                    <a:pt x="46738" y="24765"/>
                  </a:cubicBezTo>
                  <a:cubicBezTo>
                    <a:pt x="47691" y="11430"/>
                    <a:pt x="38166" y="952"/>
                    <a:pt x="24831" y="0"/>
                  </a:cubicBezTo>
                  <a:cubicBezTo>
                    <a:pt x="23878" y="0"/>
                    <a:pt x="23878" y="0"/>
                    <a:pt x="22926" y="0"/>
                  </a:cubicBezTo>
                  <a:cubicBezTo>
                    <a:pt x="10543" y="0"/>
                    <a:pt x="66" y="9525"/>
                    <a:pt x="66" y="21907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33DEAFE-E136-4026-860B-20597D49F2C6}"/>
                </a:ext>
              </a:extLst>
            </p:cNvPr>
            <p:cNvSpPr/>
            <p:nvPr/>
          </p:nvSpPr>
          <p:spPr>
            <a:xfrm>
              <a:off x="10092650" y="5328459"/>
              <a:ext cx="46672" cy="43946"/>
            </a:xfrm>
            <a:custGeom>
              <a:avLst/>
              <a:gdLst>
                <a:gd name="connsiteX0" fmla="*/ 0 w 46672"/>
                <a:gd name="connsiteY0" fmla="*/ 21973 h 43946"/>
                <a:gd name="connsiteX1" fmla="*/ 24765 w 46672"/>
                <a:gd name="connsiteY1" fmla="*/ 43881 h 43946"/>
                <a:gd name="connsiteX2" fmla="*/ 46672 w 46672"/>
                <a:gd name="connsiteY2" fmla="*/ 21973 h 43946"/>
                <a:gd name="connsiteX3" fmla="*/ 21907 w 46672"/>
                <a:gd name="connsiteY3" fmla="*/ 66 h 43946"/>
                <a:gd name="connsiteX4" fmla="*/ 0 w 46672"/>
                <a:gd name="connsiteY4" fmla="*/ 21973 h 43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" h="43946">
                  <a:moveTo>
                    <a:pt x="0" y="21973"/>
                  </a:moveTo>
                  <a:cubicBezTo>
                    <a:pt x="952" y="35308"/>
                    <a:pt x="12382" y="44833"/>
                    <a:pt x="24765" y="43881"/>
                  </a:cubicBezTo>
                  <a:cubicBezTo>
                    <a:pt x="36195" y="42928"/>
                    <a:pt x="45720" y="33403"/>
                    <a:pt x="46672" y="21973"/>
                  </a:cubicBezTo>
                  <a:cubicBezTo>
                    <a:pt x="45720" y="8638"/>
                    <a:pt x="34290" y="-887"/>
                    <a:pt x="21907" y="66"/>
                  </a:cubicBezTo>
                  <a:cubicBezTo>
                    <a:pt x="10477" y="66"/>
                    <a:pt x="952" y="9591"/>
                    <a:pt x="0" y="2197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D8E0B55A-CC13-401F-9675-8E2443529D14}"/>
                </a:ext>
              </a:extLst>
            </p:cNvPr>
            <p:cNvSpPr/>
            <p:nvPr/>
          </p:nvSpPr>
          <p:spPr>
            <a:xfrm>
              <a:off x="10255527" y="5415202"/>
              <a:ext cx="72390" cy="32385"/>
            </a:xfrm>
            <a:custGeom>
              <a:avLst/>
              <a:gdLst>
                <a:gd name="connsiteX0" fmla="*/ 72390 w 72390"/>
                <a:gd name="connsiteY0" fmla="*/ 0 h 32385"/>
                <a:gd name="connsiteX1" fmla="*/ 0 w 72390"/>
                <a:gd name="connsiteY1" fmla="*/ 32385 h 3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390" h="32385">
                  <a:moveTo>
                    <a:pt x="72390" y="0"/>
                  </a:moveTo>
                  <a:lnTo>
                    <a:pt x="0" y="3238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70261C6-0FD3-4109-B86F-AE80B909AB7B}"/>
                </a:ext>
              </a:extLst>
            </p:cNvPr>
            <p:cNvSpPr/>
            <p:nvPr/>
          </p:nvSpPr>
          <p:spPr>
            <a:xfrm>
              <a:off x="10131702" y="5366625"/>
              <a:ext cx="90487" cy="76200"/>
            </a:xfrm>
            <a:custGeom>
              <a:avLst/>
              <a:gdLst>
                <a:gd name="connsiteX0" fmla="*/ 90487 w 90487"/>
                <a:gd name="connsiteY0" fmla="*/ 76200 h 76200"/>
                <a:gd name="connsiteX1" fmla="*/ 0 w 90487"/>
                <a:gd name="connsiteY1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487" h="76200">
                  <a:moveTo>
                    <a:pt x="90487" y="7620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0" name="Graphic 41">
            <a:extLst>
              <a:ext uri="{FF2B5EF4-FFF2-40B4-BE49-F238E27FC236}">
                <a16:creationId xmlns:a16="http://schemas.microsoft.com/office/drawing/2014/main" id="{775762AC-C747-45AF-9CC3-60E2397C1951}"/>
              </a:ext>
            </a:extLst>
          </p:cNvPr>
          <p:cNvGrpSpPr/>
          <p:nvPr/>
        </p:nvGrpSpPr>
        <p:grpSpPr>
          <a:xfrm>
            <a:off x="3449741" y="1714077"/>
            <a:ext cx="578167" cy="519184"/>
            <a:chOff x="3449741" y="1714077"/>
            <a:chExt cx="578167" cy="519184"/>
          </a:xfrm>
          <a:noFill/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BA4F87F8-77B6-467A-BDA2-B883165EBC0C}"/>
                </a:ext>
              </a:extLst>
            </p:cNvPr>
            <p:cNvSpPr/>
            <p:nvPr/>
          </p:nvSpPr>
          <p:spPr>
            <a:xfrm>
              <a:off x="3449741" y="1714077"/>
              <a:ext cx="578167" cy="407669"/>
            </a:xfrm>
            <a:custGeom>
              <a:avLst/>
              <a:gdLst>
                <a:gd name="connsiteX0" fmla="*/ 28575 w 578167"/>
                <a:gd name="connsiteY0" fmla="*/ 0 h 407669"/>
                <a:gd name="connsiteX1" fmla="*/ 549593 w 578167"/>
                <a:gd name="connsiteY1" fmla="*/ 0 h 407669"/>
                <a:gd name="connsiteX2" fmla="*/ 578168 w 578167"/>
                <a:gd name="connsiteY2" fmla="*/ 28575 h 407669"/>
                <a:gd name="connsiteX3" fmla="*/ 578168 w 578167"/>
                <a:gd name="connsiteY3" fmla="*/ 379095 h 407669"/>
                <a:gd name="connsiteX4" fmla="*/ 549593 w 578167"/>
                <a:gd name="connsiteY4" fmla="*/ 407670 h 407669"/>
                <a:gd name="connsiteX5" fmla="*/ 28575 w 578167"/>
                <a:gd name="connsiteY5" fmla="*/ 407670 h 407669"/>
                <a:gd name="connsiteX6" fmla="*/ 0 w 578167"/>
                <a:gd name="connsiteY6" fmla="*/ 379095 h 407669"/>
                <a:gd name="connsiteX7" fmla="*/ 0 w 578167"/>
                <a:gd name="connsiteY7" fmla="*/ 28575 h 407669"/>
                <a:gd name="connsiteX8" fmla="*/ 28575 w 578167"/>
                <a:gd name="connsiteY8" fmla="*/ 0 h 407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8167" h="407669">
                  <a:moveTo>
                    <a:pt x="28575" y="0"/>
                  </a:moveTo>
                  <a:lnTo>
                    <a:pt x="549593" y="0"/>
                  </a:lnTo>
                  <a:cubicBezTo>
                    <a:pt x="565785" y="0"/>
                    <a:pt x="578168" y="12382"/>
                    <a:pt x="578168" y="28575"/>
                  </a:cubicBezTo>
                  <a:lnTo>
                    <a:pt x="578168" y="379095"/>
                  </a:lnTo>
                  <a:cubicBezTo>
                    <a:pt x="578168" y="395287"/>
                    <a:pt x="565785" y="407670"/>
                    <a:pt x="549593" y="407670"/>
                  </a:cubicBezTo>
                  <a:lnTo>
                    <a:pt x="28575" y="407670"/>
                  </a:lnTo>
                  <a:cubicBezTo>
                    <a:pt x="12382" y="407670"/>
                    <a:pt x="0" y="395287"/>
                    <a:pt x="0" y="379095"/>
                  </a:cubicBezTo>
                  <a:lnTo>
                    <a:pt x="0" y="28575"/>
                  </a:lnTo>
                  <a:cubicBezTo>
                    <a:pt x="0" y="12382"/>
                    <a:pt x="12382" y="0"/>
                    <a:pt x="28575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361152C7-9C5D-468D-830B-4F11C067D9F3}"/>
                </a:ext>
              </a:extLst>
            </p:cNvPr>
            <p:cNvSpPr/>
            <p:nvPr/>
          </p:nvSpPr>
          <p:spPr>
            <a:xfrm>
              <a:off x="3449741" y="2048405"/>
              <a:ext cx="578167" cy="9525"/>
            </a:xfrm>
            <a:custGeom>
              <a:avLst/>
              <a:gdLst>
                <a:gd name="connsiteX0" fmla="*/ 0 w 578167"/>
                <a:gd name="connsiteY0" fmla="*/ 0 h 9525"/>
                <a:gd name="connsiteX1" fmla="*/ 578168 w 57816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8167" h="9525">
                  <a:moveTo>
                    <a:pt x="0" y="0"/>
                  </a:moveTo>
                  <a:lnTo>
                    <a:pt x="57816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7CC2DBA-D49B-4731-BB44-CF8FFB0E59DA}"/>
                </a:ext>
              </a:extLst>
            </p:cNvPr>
            <p:cNvSpPr/>
            <p:nvPr/>
          </p:nvSpPr>
          <p:spPr>
            <a:xfrm>
              <a:off x="3711678" y="1763607"/>
              <a:ext cx="60959" cy="9525"/>
            </a:xfrm>
            <a:custGeom>
              <a:avLst/>
              <a:gdLst>
                <a:gd name="connsiteX0" fmla="*/ 0 w 60959"/>
                <a:gd name="connsiteY0" fmla="*/ 0 h 9525"/>
                <a:gd name="connsiteX1" fmla="*/ 60960 w 6095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959" h="9525">
                  <a:moveTo>
                    <a:pt x="0" y="0"/>
                  </a:moveTo>
                  <a:lnTo>
                    <a:pt x="6096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FADDF67-EEA9-4E07-9AE8-042E8FECAF05}"/>
                </a:ext>
              </a:extLst>
            </p:cNvPr>
            <p:cNvSpPr/>
            <p:nvPr/>
          </p:nvSpPr>
          <p:spPr>
            <a:xfrm>
              <a:off x="3583018" y="2121747"/>
              <a:ext cx="311612" cy="111514"/>
            </a:xfrm>
            <a:custGeom>
              <a:avLst/>
              <a:gdLst>
                <a:gd name="connsiteX0" fmla="*/ 289632 w 311612"/>
                <a:gd name="connsiteY0" fmla="*/ 70485 h 111514"/>
                <a:gd name="connsiteX1" fmla="*/ 189620 w 311612"/>
                <a:gd name="connsiteY1" fmla="*/ 70485 h 111514"/>
                <a:gd name="connsiteX2" fmla="*/ 189620 w 311612"/>
                <a:gd name="connsiteY2" fmla="*/ 0 h 111514"/>
                <a:gd name="connsiteX3" fmla="*/ 128660 w 311612"/>
                <a:gd name="connsiteY3" fmla="*/ 0 h 111514"/>
                <a:gd name="connsiteX4" fmla="*/ 128660 w 311612"/>
                <a:gd name="connsiteY4" fmla="*/ 70485 h 111514"/>
                <a:gd name="connsiteX5" fmla="*/ 21980 w 311612"/>
                <a:gd name="connsiteY5" fmla="*/ 70485 h 111514"/>
                <a:gd name="connsiteX6" fmla="*/ 72 w 311612"/>
                <a:gd name="connsiteY6" fmla="*/ 89535 h 111514"/>
                <a:gd name="connsiteX7" fmla="*/ 19122 w 311612"/>
                <a:gd name="connsiteY7" fmla="*/ 111442 h 111514"/>
                <a:gd name="connsiteX8" fmla="*/ 21980 w 311612"/>
                <a:gd name="connsiteY8" fmla="*/ 111442 h 111514"/>
                <a:gd name="connsiteX9" fmla="*/ 289632 w 311612"/>
                <a:gd name="connsiteY9" fmla="*/ 111442 h 111514"/>
                <a:gd name="connsiteX10" fmla="*/ 311540 w 311612"/>
                <a:gd name="connsiteY10" fmla="*/ 92392 h 111514"/>
                <a:gd name="connsiteX11" fmla="*/ 292490 w 311612"/>
                <a:gd name="connsiteY11" fmla="*/ 70485 h 111514"/>
                <a:gd name="connsiteX12" fmla="*/ 289632 w 311612"/>
                <a:gd name="connsiteY12" fmla="*/ 70485 h 111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1612" h="111514">
                  <a:moveTo>
                    <a:pt x="289632" y="70485"/>
                  </a:moveTo>
                  <a:lnTo>
                    <a:pt x="189620" y="70485"/>
                  </a:lnTo>
                  <a:lnTo>
                    <a:pt x="189620" y="0"/>
                  </a:lnTo>
                  <a:lnTo>
                    <a:pt x="128660" y="0"/>
                  </a:lnTo>
                  <a:lnTo>
                    <a:pt x="128660" y="70485"/>
                  </a:lnTo>
                  <a:lnTo>
                    <a:pt x="21980" y="70485"/>
                  </a:lnTo>
                  <a:cubicBezTo>
                    <a:pt x="10550" y="69533"/>
                    <a:pt x="1025" y="78105"/>
                    <a:pt x="72" y="89535"/>
                  </a:cubicBezTo>
                  <a:cubicBezTo>
                    <a:pt x="-880" y="100965"/>
                    <a:pt x="7692" y="110490"/>
                    <a:pt x="19122" y="111442"/>
                  </a:cubicBezTo>
                  <a:cubicBezTo>
                    <a:pt x="20075" y="111442"/>
                    <a:pt x="21027" y="111442"/>
                    <a:pt x="21980" y="111442"/>
                  </a:cubicBezTo>
                  <a:lnTo>
                    <a:pt x="289632" y="111442"/>
                  </a:lnTo>
                  <a:cubicBezTo>
                    <a:pt x="301062" y="112395"/>
                    <a:pt x="310587" y="103823"/>
                    <a:pt x="311540" y="92392"/>
                  </a:cubicBezTo>
                  <a:cubicBezTo>
                    <a:pt x="312492" y="80963"/>
                    <a:pt x="303920" y="71438"/>
                    <a:pt x="292490" y="70485"/>
                  </a:cubicBezTo>
                  <a:cubicBezTo>
                    <a:pt x="291537" y="70485"/>
                    <a:pt x="290585" y="70485"/>
                    <a:pt x="289632" y="7048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7" name="Graphic 43">
            <a:extLst>
              <a:ext uri="{FF2B5EF4-FFF2-40B4-BE49-F238E27FC236}">
                <a16:creationId xmlns:a16="http://schemas.microsoft.com/office/drawing/2014/main" id="{ECF8D514-546C-4627-915E-993C020B9719}"/>
              </a:ext>
            </a:extLst>
          </p:cNvPr>
          <p:cNvGrpSpPr/>
          <p:nvPr/>
        </p:nvGrpSpPr>
        <p:grpSpPr>
          <a:xfrm>
            <a:off x="5594194" y="1666452"/>
            <a:ext cx="619124" cy="618172"/>
            <a:chOff x="5594194" y="1666452"/>
            <a:chExt cx="619124" cy="618172"/>
          </a:xfrm>
          <a:noFill/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59647DB-A041-4209-9A36-2A81EADE9D63}"/>
                </a:ext>
              </a:extLst>
            </p:cNvPr>
            <p:cNvSpPr/>
            <p:nvPr/>
          </p:nvSpPr>
          <p:spPr>
            <a:xfrm>
              <a:off x="5594194" y="1666452"/>
              <a:ext cx="619124" cy="618172"/>
            </a:xfrm>
            <a:custGeom>
              <a:avLst/>
              <a:gdLst>
                <a:gd name="connsiteX0" fmla="*/ 351472 w 619124"/>
                <a:gd name="connsiteY0" fmla="*/ 544830 h 618172"/>
                <a:gd name="connsiteX1" fmla="*/ 362903 w 619124"/>
                <a:gd name="connsiteY1" fmla="*/ 542925 h 618172"/>
                <a:gd name="connsiteX2" fmla="*/ 422910 w 619124"/>
                <a:gd name="connsiteY2" fmla="*/ 524828 h 618172"/>
                <a:gd name="connsiteX3" fmla="*/ 480060 w 619124"/>
                <a:gd name="connsiteY3" fmla="*/ 568643 h 618172"/>
                <a:gd name="connsiteX4" fmla="*/ 521018 w 619124"/>
                <a:gd name="connsiteY4" fmla="*/ 537210 h 618172"/>
                <a:gd name="connsiteX5" fmla="*/ 497205 w 619124"/>
                <a:gd name="connsiteY5" fmla="*/ 472440 h 618172"/>
                <a:gd name="connsiteX6" fmla="*/ 541973 w 619124"/>
                <a:gd name="connsiteY6" fmla="*/ 407670 h 618172"/>
                <a:gd name="connsiteX7" fmla="*/ 607695 w 619124"/>
                <a:gd name="connsiteY7" fmla="*/ 404812 h 618172"/>
                <a:gd name="connsiteX8" fmla="*/ 619125 w 619124"/>
                <a:gd name="connsiteY8" fmla="*/ 353378 h 618172"/>
                <a:gd name="connsiteX9" fmla="*/ 563880 w 619124"/>
                <a:gd name="connsiteY9" fmla="*/ 321945 h 618172"/>
                <a:gd name="connsiteX10" fmla="*/ 561023 w 619124"/>
                <a:gd name="connsiteY10" fmla="*/ 263843 h 618172"/>
                <a:gd name="connsiteX11" fmla="*/ 555308 w 619124"/>
                <a:gd name="connsiteY11" fmla="*/ 240030 h 618172"/>
                <a:gd name="connsiteX12" fmla="*/ 601980 w 619124"/>
                <a:gd name="connsiteY12" fmla="*/ 197168 h 618172"/>
                <a:gd name="connsiteX13" fmla="*/ 580073 w 619124"/>
                <a:gd name="connsiteY13" fmla="*/ 150495 h 618172"/>
                <a:gd name="connsiteX14" fmla="*/ 518160 w 619124"/>
                <a:gd name="connsiteY14" fmla="*/ 161925 h 618172"/>
                <a:gd name="connsiteX15" fmla="*/ 457200 w 619124"/>
                <a:gd name="connsiteY15" fmla="*/ 102870 h 618172"/>
                <a:gd name="connsiteX16" fmla="*/ 465772 w 619124"/>
                <a:gd name="connsiteY16" fmla="*/ 35243 h 618172"/>
                <a:gd name="connsiteX17" fmla="*/ 421958 w 619124"/>
                <a:gd name="connsiteY17" fmla="*/ 14288 h 618172"/>
                <a:gd name="connsiteX18" fmla="*/ 377190 w 619124"/>
                <a:gd name="connsiteY18" fmla="*/ 67627 h 618172"/>
                <a:gd name="connsiteX19" fmla="*/ 292418 w 619124"/>
                <a:gd name="connsiteY19" fmla="*/ 62865 h 618172"/>
                <a:gd name="connsiteX20" fmla="*/ 252413 w 619124"/>
                <a:gd name="connsiteY20" fmla="*/ 0 h 618172"/>
                <a:gd name="connsiteX21" fmla="*/ 208597 w 619124"/>
                <a:gd name="connsiteY21" fmla="*/ 11430 h 618172"/>
                <a:gd name="connsiteX22" fmla="*/ 209550 w 619124"/>
                <a:gd name="connsiteY22" fmla="*/ 89535 h 618172"/>
                <a:gd name="connsiteX23" fmla="*/ 144780 w 619124"/>
                <a:gd name="connsiteY23" fmla="*/ 139065 h 618172"/>
                <a:gd name="connsiteX24" fmla="*/ 65722 w 619124"/>
                <a:gd name="connsiteY24" fmla="*/ 114300 h 618172"/>
                <a:gd name="connsiteX25" fmla="*/ 41910 w 619124"/>
                <a:gd name="connsiteY25" fmla="*/ 149543 h 618172"/>
                <a:gd name="connsiteX26" fmla="*/ 97155 w 619124"/>
                <a:gd name="connsiteY26" fmla="*/ 214313 h 618172"/>
                <a:gd name="connsiteX27" fmla="*/ 80010 w 619124"/>
                <a:gd name="connsiteY27" fmla="*/ 289560 h 618172"/>
                <a:gd name="connsiteX28" fmla="*/ 0 w 619124"/>
                <a:gd name="connsiteY28" fmla="*/ 322897 h 618172"/>
                <a:gd name="connsiteX29" fmla="*/ 3810 w 619124"/>
                <a:gd name="connsiteY29" fmla="*/ 358140 h 618172"/>
                <a:gd name="connsiteX30" fmla="*/ 4763 w 619124"/>
                <a:gd name="connsiteY30" fmla="*/ 365760 h 618172"/>
                <a:gd name="connsiteX31" fmla="*/ 91440 w 619124"/>
                <a:gd name="connsiteY31" fmla="*/ 380047 h 618172"/>
                <a:gd name="connsiteX32" fmla="*/ 124777 w 619124"/>
                <a:gd name="connsiteY32" fmla="*/ 445770 h 618172"/>
                <a:gd name="connsiteX33" fmla="*/ 84772 w 619124"/>
                <a:gd name="connsiteY33" fmla="*/ 521970 h 618172"/>
                <a:gd name="connsiteX34" fmla="*/ 118110 w 619124"/>
                <a:gd name="connsiteY34" fmla="*/ 552450 h 618172"/>
                <a:gd name="connsiteX35" fmla="*/ 191452 w 619124"/>
                <a:gd name="connsiteY35" fmla="*/ 509587 h 618172"/>
                <a:gd name="connsiteX36" fmla="*/ 258127 w 619124"/>
                <a:gd name="connsiteY36" fmla="*/ 539115 h 618172"/>
                <a:gd name="connsiteX37" fmla="*/ 275272 w 619124"/>
                <a:gd name="connsiteY37" fmla="*/ 616268 h 618172"/>
                <a:gd name="connsiteX38" fmla="*/ 323850 w 619124"/>
                <a:gd name="connsiteY38" fmla="*/ 618173 h 618172"/>
                <a:gd name="connsiteX39" fmla="*/ 351472 w 619124"/>
                <a:gd name="connsiteY39" fmla="*/ 544830 h 61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19124" h="618172">
                  <a:moveTo>
                    <a:pt x="351472" y="544830"/>
                  </a:moveTo>
                  <a:cubicBezTo>
                    <a:pt x="355283" y="544830"/>
                    <a:pt x="359093" y="543878"/>
                    <a:pt x="362903" y="542925"/>
                  </a:cubicBezTo>
                  <a:cubicBezTo>
                    <a:pt x="383858" y="539115"/>
                    <a:pt x="403860" y="533400"/>
                    <a:pt x="422910" y="524828"/>
                  </a:cubicBezTo>
                  <a:lnTo>
                    <a:pt x="480060" y="568643"/>
                  </a:lnTo>
                  <a:cubicBezTo>
                    <a:pt x="494347" y="559118"/>
                    <a:pt x="508635" y="548640"/>
                    <a:pt x="521018" y="537210"/>
                  </a:cubicBezTo>
                  <a:lnTo>
                    <a:pt x="497205" y="472440"/>
                  </a:lnTo>
                  <a:cubicBezTo>
                    <a:pt x="515303" y="453390"/>
                    <a:pt x="530543" y="431483"/>
                    <a:pt x="541973" y="407670"/>
                  </a:cubicBezTo>
                  <a:lnTo>
                    <a:pt x="607695" y="404812"/>
                  </a:lnTo>
                  <a:cubicBezTo>
                    <a:pt x="613410" y="387668"/>
                    <a:pt x="617220" y="370522"/>
                    <a:pt x="619125" y="353378"/>
                  </a:cubicBezTo>
                  <a:lnTo>
                    <a:pt x="563880" y="321945"/>
                  </a:lnTo>
                  <a:cubicBezTo>
                    <a:pt x="564833" y="302895"/>
                    <a:pt x="563880" y="282893"/>
                    <a:pt x="561023" y="263843"/>
                  </a:cubicBezTo>
                  <a:cubicBezTo>
                    <a:pt x="559118" y="255270"/>
                    <a:pt x="558165" y="247650"/>
                    <a:pt x="555308" y="240030"/>
                  </a:cubicBezTo>
                  <a:lnTo>
                    <a:pt x="601980" y="197168"/>
                  </a:lnTo>
                  <a:cubicBezTo>
                    <a:pt x="596265" y="180975"/>
                    <a:pt x="588645" y="165735"/>
                    <a:pt x="580073" y="150495"/>
                  </a:cubicBezTo>
                  <a:lnTo>
                    <a:pt x="518160" y="161925"/>
                  </a:lnTo>
                  <a:cubicBezTo>
                    <a:pt x="501015" y="139065"/>
                    <a:pt x="481012" y="119063"/>
                    <a:pt x="457200" y="102870"/>
                  </a:cubicBezTo>
                  <a:lnTo>
                    <a:pt x="465772" y="35243"/>
                  </a:lnTo>
                  <a:cubicBezTo>
                    <a:pt x="451485" y="27622"/>
                    <a:pt x="437197" y="20002"/>
                    <a:pt x="421958" y="14288"/>
                  </a:cubicBezTo>
                  <a:lnTo>
                    <a:pt x="377190" y="67627"/>
                  </a:lnTo>
                  <a:cubicBezTo>
                    <a:pt x="349568" y="60960"/>
                    <a:pt x="320993" y="60007"/>
                    <a:pt x="292418" y="62865"/>
                  </a:cubicBezTo>
                  <a:lnTo>
                    <a:pt x="252413" y="0"/>
                  </a:lnTo>
                  <a:cubicBezTo>
                    <a:pt x="237172" y="2857"/>
                    <a:pt x="222885" y="6667"/>
                    <a:pt x="208597" y="11430"/>
                  </a:cubicBezTo>
                  <a:lnTo>
                    <a:pt x="209550" y="89535"/>
                  </a:lnTo>
                  <a:cubicBezTo>
                    <a:pt x="185738" y="101918"/>
                    <a:pt x="163830" y="119063"/>
                    <a:pt x="144780" y="139065"/>
                  </a:cubicBezTo>
                  <a:lnTo>
                    <a:pt x="65722" y="114300"/>
                  </a:lnTo>
                  <a:cubicBezTo>
                    <a:pt x="57150" y="125730"/>
                    <a:pt x="48577" y="137160"/>
                    <a:pt x="41910" y="149543"/>
                  </a:cubicBezTo>
                  <a:lnTo>
                    <a:pt x="97155" y="214313"/>
                  </a:lnTo>
                  <a:cubicBezTo>
                    <a:pt x="87630" y="238125"/>
                    <a:pt x="81915" y="263843"/>
                    <a:pt x="80010" y="289560"/>
                  </a:cubicBezTo>
                  <a:lnTo>
                    <a:pt x="0" y="322897"/>
                  </a:lnTo>
                  <a:cubicBezTo>
                    <a:pt x="952" y="334328"/>
                    <a:pt x="1905" y="346710"/>
                    <a:pt x="3810" y="358140"/>
                  </a:cubicBezTo>
                  <a:cubicBezTo>
                    <a:pt x="3810" y="360997"/>
                    <a:pt x="4763" y="362903"/>
                    <a:pt x="4763" y="365760"/>
                  </a:cubicBezTo>
                  <a:lnTo>
                    <a:pt x="91440" y="380047"/>
                  </a:lnTo>
                  <a:cubicBezTo>
                    <a:pt x="99060" y="403860"/>
                    <a:pt x="110490" y="425768"/>
                    <a:pt x="124777" y="445770"/>
                  </a:cubicBezTo>
                  <a:lnTo>
                    <a:pt x="84772" y="521970"/>
                  </a:lnTo>
                  <a:cubicBezTo>
                    <a:pt x="95250" y="532448"/>
                    <a:pt x="106680" y="542925"/>
                    <a:pt x="118110" y="552450"/>
                  </a:cubicBezTo>
                  <a:lnTo>
                    <a:pt x="191452" y="509587"/>
                  </a:lnTo>
                  <a:cubicBezTo>
                    <a:pt x="212408" y="522922"/>
                    <a:pt x="234315" y="532448"/>
                    <a:pt x="258127" y="539115"/>
                  </a:cubicBezTo>
                  <a:lnTo>
                    <a:pt x="275272" y="616268"/>
                  </a:lnTo>
                  <a:cubicBezTo>
                    <a:pt x="291465" y="618173"/>
                    <a:pt x="307658" y="618173"/>
                    <a:pt x="323850" y="618173"/>
                  </a:cubicBezTo>
                  <a:lnTo>
                    <a:pt x="351472" y="54483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D1667303-1D36-45B0-BD61-EED3D03E007D}"/>
                </a:ext>
              </a:extLst>
            </p:cNvPr>
            <p:cNvSpPr/>
            <p:nvPr/>
          </p:nvSpPr>
          <p:spPr>
            <a:xfrm>
              <a:off x="5770406" y="1824567"/>
              <a:ext cx="289559" cy="289560"/>
            </a:xfrm>
            <a:custGeom>
              <a:avLst/>
              <a:gdLst>
                <a:gd name="connsiteX0" fmla="*/ 289560 w 289559"/>
                <a:gd name="connsiteY0" fmla="*/ 144780 h 289560"/>
                <a:gd name="connsiteX1" fmla="*/ 144780 w 289559"/>
                <a:gd name="connsiteY1" fmla="*/ 289560 h 289560"/>
                <a:gd name="connsiteX2" fmla="*/ 0 w 289559"/>
                <a:gd name="connsiteY2" fmla="*/ 144780 h 289560"/>
                <a:gd name="connsiteX3" fmla="*/ 144780 w 289559"/>
                <a:gd name="connsiteY3" fmla="*/ 0 h 289560"/>
                <a:gd name="connsiteX4" fmla="*/ 289560 w 289559"/>
                <a:gd name="connsiteY4" fmla="*/ 144780 h 289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559" h="289560">
                  <a:moveTo>
                    <a:pt x="289560" y="144780"/>
                  </a:moveTo>
                  <a:cubicBezTo>
                    <a:pt x="289560" y="224740"/>
                    <a:pt x="224740" y="289560"/>
                    <a:pt x="144780" y="289560"/>
                  </a:cubicBezTo>
                  <a:cubicBezTo>
                    <a:pt x="64820" y="289560"/>
                    <a:pt x="0" y="224740"/>
                    <a:pt x="0" y="144780"/>
                  </a:cubicBezTo>
                  <a:cubicBezTo>
                    <a:pt x="0" y="64820"/>
                    <a:pt x="64820" y="0"/>
                    <a:pt x="144780" y="0"/>
                  </a:cubicBezTo>
                  <a:cubicBezTo>
                    <a:pt x="224740" y="0"/>
                    <a:pt x="289560" y="64820"/>
                    <a:pt x="289560" y="14478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2" name="Graphic 45">
            <a:extLst>
              <a:ext uri="{FF2B5EF4-FFF2-40B4-BE49-F238E27FC236}">
                <a16:creationId xmlns:a16="http://schemas.microsoft.com/office/drawing/2014/main" id="{F0485058-D457-4BAC-9E58-946DA96B9374}"/>
              </a:ext>
            </a:extLst>
          </p:cNvPr>
          <p:cNvGrpSpPr/>
          <p:nvPr/>
        </p:nvGrpSpPr>
        <p:grpSpPr>
          <a:xfrm>
            <a:off x="7795797" y="1675977"/>
            <a:ext cx="526732" cy="588645"/>
            <a:chOff x="7795797" y="1675977"/>
            <a:chExt cx="526732" cy="588645"/>
          </a:xfrm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E91A3FE-B81C-4E8B-B1A4-34BFC7E08FE5}"/>
                </a:ext>
              </a:extLst>
            </p:cNvPr>
            <p:cNvSpPr/>
            <p:nvPr/>
          </p:nvSpPr>
          <p:spPr>
            <a:xfrm>
              <a:off x="7795797" y="2217950"/>
              <a:ext cx="58102" cy="9525"/>
            </a:xfrm>
            <a:custGeom>
              <a:avLst/>
              <a:gdLst>
                <a:gd name="connsiteX0" fmla="*/ 58102 w 58102"/>
                <a:gd name="connsiteY0" fmla="*/ 0 h 9525"/>
                <a:gd name="connsiteX1" fmla="*/ 0 w 581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102" h="9525">
                  <a:moveTo>
                    <a:pt x="58102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76E46C4-F7B0-494B-908F-D95A26F23801}"/>
                </a:ext>
              </a:extLst>
            </p:cNvPr>
            <p:cNvSpPr/>
            <p:nvPr/>
          </p:nvSpPr>
          <p:spPr>
            <a:xfrm>
              <a:off x="7900572" y="2217950"/>
              <a:ext cx="421957" cy="9525"/>
            </a:xfrm>
            <a:custGeom>
              <a:avLst/>
              <a:gdLst>
                <a:gd name="connsiteX0" fmla="*/ 421958 w 421957"/>
                <a:gd name="connsiteY0" fmla="*/ 0 h 9525"/>
                <a:gd name="connsiteX1" fmla="*/ 0 w 42195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1957" h="9525">
                  <a:moveTo>
                    <a:pt x="421958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09F87938-20DE-4ED8-B5B4-7F9E9E716E3F}"/>
                </a:ext>
              </a:extLst>
            </p:cNvPr>
            <p:cNvSpPr/>
            <p:nvPr/>
          </p:nvSpPr>
          <p:spPr>
            <a:xfrm>
              <a:off x="7795797" y="2053167"/>
              <a:ext cx="215264" cy="9525"/>
            </a:xfrm>
            <a:custGeom>
              <a:avLst/>
              <a:gdLst>
                <a:gd name="connsiteX0" fmla="*/ 215265 w 215264"/>
                <a:gd name="connsiteY0" fmla="*/ 0 h 9525"/>
                <a:gd name="connsiteX1" fmla="*/ 0 w 21526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5264" h="9525">
                  <a:moveTo>
                    <a:pt x="215265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D1F698C8-035E-4A55-8715-DF5E8A234A51}"/>
                </a:ext>
              </a:extLst>
            </p:cNvPr>
            <p:cNvSpPr/>
            <p:nvPr/>
          </p:nvSpPr>
          <p:spPr>
            <a:xfrm>
              <a:off x="8059639" y="2053167"/>
              <a:ext cx="262890" cy="9525"/>
            </a:xfrm>
            <a:custGeom>
              <a:avLst/>
              <a:gdLst>
                <a:gd name="connsiteX0" fmla="*/ 262890 w 262890"/>
                <a:gd name="connsiteY0" fmla="*/ 0 h 9525"/>
                <a:gd name="connsiteX1" fmla="*/ 0 w 26289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2890" h="9525">
                  <a:moveTo>
                    <a:pt x="26289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4F250B3-1750-46FA-9F6A-71AECAA3907E}"/>
                </a:ext>
              </a:extLst>
            </p:cNvPr>
            <p:cNvSpPr/>
            <p:nvPr/>
          </p:nvSpPr>
          <p:spPr>
            <a:xfrm>
              <a:off x="7795797" y="1887432"/>
              <a:ext cx="443864" cy="9525"/>
            </a:xfrm>
            <a:custGeom>
              <a:avLst/>
              <a:gdLst>
                <a:gd name="connsiteX0" fmla="*/ 443865 w 443864"/>
                <a:gd name="connsiteY0" fmla="*/ 0 h 9525"/>
                <a:gd name="connsiteX1" fmla="*/ 0 w 44386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3864" h="9525">
                  <a:moveTo>
                    <a:pt x="443865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74D059EA-94B1-4BE4-98F8-9DAE43B542E7}"/>
                </a:ext>
              </a:extLst>
            </p:cNvPr>
            <p:cNvSpPr/>
            <p:nvPr/>
          </p:nvSpPr>
          <p:spPr>
            <a:xfrm>
              <a:off x="8284429" y="1887432"/>
              <a:ext cx="38100" cy="9525"/>
            </a:xfrm>
            <a:custGeom>
              <a:avLst/>
              <a:gdLst>
                <a:gd name="connsiteX0" fmla="*/ 38100 w 38100"/>
                <a:gd name="connsiteY0" fmla="*/ 0 h 9525"/>
                <a:gd name="connsiteX1" fmla="*/ 0 w 381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9525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B151A9E8-8302-46DE-956A-4494DDBACCD8}"/>
                </a:ext>
              </a:extLst>
            </p:cNvPr>
            <p:cNvSpPr/>
            <p:nvPr/>
          </p:nvSpPr>
          <p:spPr>
            <a:xfrm>
              <a:off x="7795797" y="1721697"/>
              <a:ext cx="279082" cy="9525"/>
            </a:xfrm>
            <a:custGeom>
              <a:avLst/>
              <a:gdLst>
                <a:gd name="connsiteX0" fmla="*/ 279083 w 279082"/>
                <a:gd name="connsiteY0" fmla="*/ 0 h 9525"/>
                <a:gd name="connsiteX1" fmla="*/ 0 w 27908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9082" h="9525">
                  <a:moveTo>
                    <a:pt x="279083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064D9288-D163-4648-A838-E897FF4E0DCD}"/>
                </a:ext>
              </a:extLst>
            </p:cNvPr>
            <p:cNvSpPr/>
            <p:nvPr/>
          </p:nvSpPr>
          <p:spPr>
            <a:xfrm>
              <a:off x="8120599" y="1721697"/>
              <a:ext cx="201930" cy="9525"/>
            </a:xfrm>
            <a:custGeom>
              <a:avLst/>
              <a:gdLst>
                <a:gd name="connsiteX0" fmla="*/ 201930 w 201930"/>
                <a:gd name="connsiteY0" fmla="*/ 0 h 9525"/>
                <a:gd name="connsiteX1" fmla="*/ 0 w 20193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1930" h="9525">
                  <a:moveTo>
                    <a:pt x="20193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973BE71-1C90-4179-97D2-ADED90A8AEE6}"/>
                </a:ext>
              </a:extLst>
            </p:cNvPr>
            <p:cNvSpPr/>
            <p:nvPr/>
          </p:nvSpPr>
          <p:spPr>
            <a:xfrm>
              <a:off x="7853899" y="2172230"/>
              <a:ext cx="9525" cy="92392"/>
            </a:xfrm>
            <a:custGeom>
              <a:avLst/>
              <a:gdLst>
                <a:gd name="connsiteX0" fmla="*/ 0 w 9525"/>
                <a:gd name="connsiteY0" fmla="*/ 92393 h 92392"/>
                <a:gd name="connsiteX1" fmla="*/ 0 w 9525"/>
                <a:gd name="connsiteY1" fmla="*/ 0 h 9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2392">
                  <a:moveTo>
                    <a:pt x="0" y="92393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CD68D00-B5D7-4076-ADBF-6A1772ABE62C}"/>
                </a:ext>
              </a:extLst>
            </p:cNvPr>
            <p:cNvSpPr/>
            <p:nvPr/>
          </p:nvSpPr>
          <p:spPr>
            <a:xfrm>
              <a:off x="8011062" y="2006495"/>
              <a:ext cx="9525" cy="92392"/>
            </a:xfrm>
            <a:custGeom>
              <a:avLst/>
              <a:gdLst>
                <a:gd name="connsiteX0" fmla="*/ 0 w 9525"/>
                <a:gd name="connsiteY0" fmla="*/ 92392 h 92392"/>
                <a:gd name="connsiteX1" fmla="*/ 0 w 9525"/>
                <a:gd name="connsiteY1" fmla="*/ 0 h 9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2392">
                  <a:moveTo>
                    <a:pt x="0" y="92392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2B27A40F-4E29-4909-9242-8E26B02ABC2D}"/>
                </a:ext>
              </a:extLst>
            </p:cNvPr>
            <p:cNvSpPr/>
            <p:nvPr/>
          </p:nvSpPr>
          <p:spPr>
            <a:xfrm>
              <a:off x="8284429" y="1841712"/>
              <a:ext cx="9525" cy="91440"/>
            </a:xfrm>
            <a:custGeom>
              <a:avLst/>
              <a:gdLst>
                <a:gd name="connsiteX0" fmla="*/ 0 w 9525"/>
                <a:gd name="connsiteY0" fmla="*/ 91440 h 91440"/>
                <a:gd name="connsiteX1" fmla="*/ 0 w 9525"/>
                <a:gd name="connsiteY1" fmla="*/ 0 h 9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1440">
                  <a:moveTo>
                    <a:pt x="0" y="9144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697496B6-1919-4E8F-982B-8EF868CB4F2B}"/>
                </a:ext>
              </a:extLst>
            </p:cNvPr>
            <p:cNvSpPr/>
            <p:nvPr/>
          </p:nvSpPr>
          <p:spPr>
            <a:xfrm>
              <a:off x="8074879" y="1675977"/>
              <a:ext cx="9525" cy="91439"/>
            </a:xfrm>
            <a:custGeom>
              <a:avLst/>
              <a:gdLst>
                <a:gd name="connsiteX0" fmla="*/ 0 w 9525"/>
                <a:gd name="connsiteY0" fmla="*/ 91440 h 91439"/>
                <a:gd name="connsiteX1" fmla="*/ 0 w 9525"/>
                <a:gd name="connsiteY1" fmla="*/ 0 h 91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1439">
                  <a:moveTo>
                    <a:pt x="0" y="9144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7" name="Graphic 49">
            <a:extLst>
              <a:ext uri="{FF2B5EF4-FFF2-40B4-BE49-F238E27FC236}">
                <a16:creationId xmlns:a16="http://schemas.microsoft.com/office/drawing/2014/main" id="{E4C358F1-6ECF-47F4-8F73-31389E33E927}"/>
              </a:ext>
            </a:extLst>
          </p:cNvPr>
          <p:cNvGrpSpPr/>
          <p:nvPr/>
        </p:nvGrpSpPr>
        <p:grpSpPr>
          <a:xfrm>
            <a:off x="1267188" y="3399896"/>
            <a:ext cx="615611" cy="613371"/>
            <a:chOff x="1267188" y="3399896"/>
            <a:chExt cx="615611" cy="613371"/>
          </a:xfrm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5B98DA34-E707-434F-8768-82AF71B234F9}"/>
                </a:ext>
              </a:extLst>
            </p:cNvPr>
            <p:cNvSpPr/>
            <p:nvPr/>
          </p:nvSpPr>
          <p:spPr>
            <a:xfrm>
              <a:off x="1267188" y="3656079"/>
              <a:ext cx="198119" cy="357187"/>
            </a:xfrm>
            <a:custGeom>
              <a:avLst/>
              <a:gdLst>
                <a:gd name="connsiteX0" fmla="*/ 197168 w 198119"/>
                <a:gd name="connsiteY0" fmla="*/ 63818 h 357187"/>
                <a:gd name="connsiteX1" fmla="*/ 197168 w 198119"/>
                <a:gd name="connsiteY1" fmla="*/ 32385 h 357187"/>
                <a:gd name="connsiteX2" fmla="*/ 164783 w 198119"/>
                <a:gd name="connsiteY2" fmla="*/ 0 h 357187"/>
                <a:gd name="connsiteX3" fmla="*/ 31432 w 198119"/>
                <a:gd name="connsiteY3" fmla="*/ 0 h 357187"/>
                <a:gd name="connsiteX4" fmla="*/ 0 w 198119"/>
                <a:gd name="connsiteY4" fmla="*/ 32385 h 357187"/>
                <a:gd name="connsiteX5" fmla="*/ 0 w 198119"/>
                <a:gd name="connsiteY5" fmla="*/ 324803 h 357187"/>
                <a:gd name="connsiteX6" fmla="*/ 32385 w 198119"/>
                <a:gd name="connsiteY6" fmla="*/ 357188 h 357187"/>
                <a:gd name="connsiteX7" fmla="*/ 165735 w 198119"/>
                <a:gd name="connsiteY7" fmla="*/ 357188 h 357187"/>
                <a:gd name="connsiteX8" fmla="*/ 198120 w 198119"/>
                <a:gd name="connsiteY8" fmla="*/ 324803 h 357187"/>
                <a:gd name="connsiteX9" fmla="*/ 197168 w 198119"/>
                <a:gd name="connsiteY9" fmla="*/ 63818 h 357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8119" h="357187">
                  <a:moveTo>
                    <a:pt x="197168" y="63818"/>
                  </a:moveTo>
                  <a:lnTo>
                    <a:pt x="197168" y="32385"/>
                  </a:lnTo>
                  <a:cubicBezTo>
                    <a:pt x="197168" y="14288"/>
                    <a:pt x="182880" y="0"/>
                    <a:pt x="164783" y="0"/>
                  </a:cubicBezTo>
                  <a:lnTo>
                    <a:pt x="31432" y="0"/>
                  </a:lnTo>
                  <a:cubicBezTo>
                    <a:pt x="14288" y="953"/>
                    <a:pt x="0" y="15240"/>
                    <a:pt x="0" y="32385"/>
                  </a:cubicBezTo>
                  <a:lnTo>
                    <a:pt x="0" y="324803"/>
                  </a:lnTo>
                  <a:cubicBezTo>
                    <a:pt x="0" y="342900"/>
                    <a:pt x="14288" y="357188"/>
                    <a:pt x="32385" y="357188"/>
                  </a:cubicBezTo>
                  <a:lnTo>
                    <a:pt x="165735" y="357188"/>
                  </a:lnTo>
                  <a:cubicBezTo>
                    <a:pt x="183833" y="357188"/>
                    <a:pt x="198120" y="342900"/>
                    <a:pt x="198120" y="324803"/>
                  </a:cubicBezTo>
                  <a:lnTo>
                    <a:pt x="197168" y="6381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3D9FAC48-C787-40C6-9C9F-624737667067}"/>
                </a:ext>
              </a:extLst>
            </p:cNvPr>
            <p:cNvSpPr/>
            <p:nvPr/>
          </p:nvSpPr>
          <p:spPr>
            <a:xfrm>
              <a:off x="1267188" y="3692275"/>
              <a:ext cx="197167" cy="9525"/>
            </a:xfrm>
            <a:custGeom>
              <a:avLst/>
              <a:gdLst>
                <a:gd name="connsiteX0" fmla="*/ 197168 w 197167"/>
                <a:gd name="connsiteY0" fmla="*/ 0 h 9525"/>
                <a:gd name="connsiteX1" fmla="*/ 0 w 19716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7167" h="9525">
                  <a:moveTo>
                    <a:pt x="197168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CF867843-B5DF-4325-85F6-5F2754BE6B00}"/>
                </a:ext>
              </a:extLst>
            </p:cNvPr>
            <p:cNvSpPr/>
            <p:nvPr/>
          </p:nvSpPr>
          <p:spPr>
            <a:xfrm>
              <a:off x="1267188" y="3932305"/>
              <a:ext cx="197167" cy="9525"/>
            </a:xfrm>
            <a:custGeom>
              <a:avLst/>
              <a:gdLst>
                <a:gd name="connsiteX0" fmla="*/ 197168 w 197167"/>
                <a:gd name="connsiteY0" fmla="*/ 0 h 9525"/>
                <a:gd name="connsiteX1" fmla="*/ 0 w 19716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7167" h="9525">
                  <a:moveTo>
                    <a:pt x="197168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6874680-2C18-47B2-9FDA-D4901F1388AD}"/>
                </a:ext>
              </a:extLst>
            </p:cNvPr>
            <p:cNvSpPr/>
            <p:nvPr/>
          </p:nvSpPr>
          <p:spPr>
            <a:xfrm>
              <a:off x="1345531" y="3952307"/>
              <a:ext cx="41671" cy="40957"/>
            </a:xfrm>
            <a:custGeom>
              <a:avLst/>
              <a:gdLst>
                <a:gd name="connsiteX0" fmla="*/ 714 w 41671"/>
                <a:gd name="connsiteY0" fmla="*/ 20955 h 40957"/>
                <a:gd name="connsiteX1" fmla="*/ 21669 w 41671"/>
                <a:gd name="connsiteY1" fmla="*/ 40958 h 40957"/>
                <a:gd name="connsiteX2" fmla="*/ 41672 w 41671"/>
                <a:gd name="connsiteY2" fmla="*/ 20003 h 40957"/>
                <a:gd name="connsiteX3" fmla="*/ 21669 w 41671"/>
                <a:gd name="connsiteY3" fmla="*/ 0 h 40957"/>
                <a:gd name="connsiteX4" fmla="*/ 714 w 41671"/>
                <a:gd name="connsiteY4" fmla="*/ 20955 h 40957"/>
                <a:gd name="connsiteX5" fmla="*/ 714 w 41671"/>
                <a:gd name="connsiteY5" fmla="*/ 20955 h 40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671" h="40957">
                  <a:moveTo>
                    <a:pt x="714" y="20955"/>
                  </a:moveTo>
                  <a:cubicBezTo>
                    <a:pt x="714" y="32385"/>
                    <a:pt x="10239" y="40958"/>
                    <a:pt x="21669" y="40958"/>
                  </a:cubicBezTo>
                  <a:cubicBezTo>
                    <a:pt x="33099" y="40958"/>
                    <a:pt x="41672" y="31433"/>
                    <a:pt x="41672" y="20003"/>
                  </a:cubicBezTo>
                  <a:cubicBezTo>
                    <a:pt x="41672" y="8573"/>
                    <a:pt x="32147" y="0"/>
                    <a:pt x="21669" y="0"/>
                  </a:cubicBezTo>
                  <a:cubicBezTo>
                    <a:pt x="9287" y="0"/>
                    <a:pt x="714" y="8573"/>
                    <a:pt x="714" y="20955"/>
                  </a:cubicBezTo>
                  <a:cubicBezTo>
                    <a:pt x="-238" y="20003"/>
                    <a:pt x="-238" y="20955"/>
                    <a:pt x="714" y="2095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C1C6E750-0F68-4640-ACE3-05BE933664F7}"/>
                </a:ext>
              </a:extLst>
            </p:cNvPr>
            <p:cNvSpPr/>
            <p:nvPr/>
          </p:nvSpPr>
          <p:spPr>
            <a:xfrm>
              <a:off x="1511027" y="3399896"/>
              <a:ext cx="371771" cy="227608"/>
            </a:xfrm>
            <a:custGeom>
              <a:avLst/>
              <a:gdLst>
                <a:gd name="connsiteX0" fmla="*/ 123825 w 371771"/>
                <a:gd name="connsiteY0" fmla="*/ 227609 h 227608"/>
                <a:gd name="connsiteX1" fmla="*/ 45720 w 371771"/>
                <a:gd name="connsiteY1" fmla="*/ 227609 h 227608"/>
                <a:gd name="connsiteX2" fmla="*/ 0 w 371771"/>
                <a:gd name="connsiteY2" fmla="*/ 181889 h 227608"/>
                <a:gd name="connsiteX3" fmla="*/ 20003 w 371771"/>
                <a:gd name="connsiteY3" fmla="*/ 143789 h 227608"/>
                <a:gd name="connsiteX4" fmla="*/ 16193 w 371771"/>
                <a:gd name="connsiteY4" fmla="*/ 121881 h 227608"/>
                <a:gd name="connsiteX5" fmla="*/ 79057 w 371771"/>
                <a:gd name="connsiteY5" fmla="*/ 54254 h 227608"/>
                <a:gd name="connsiteX6" fmla="*/ 199072 w 371771"/>
                <a:gd name="connsiteY6" fmla="*/ 7581 h 227608"/>
                <a:gd name="connsiteX7" fmla="*/ 245745 w 371771"/>
                <a:gd name="connsiteY7" fmla="*/ 55206 h 227608"/>
                <a:gd name="connsiteX8" fmla="*/ 260033 w 371771"/>
                <a:gd name="connsiteY8" fmla="*/ 53301 h 227608"/>
                <a:gd name="connsiteX9" fmla="*/ 332422 w 371771"/>
                <a:gd name="connsiteY9" fmla="*/ 125691 h 227608"/>
                <a:gd name="connsiteX10" fmla="*/ 331470 w 371771"/>
                <a:gd name="connsiteY10" fmla="*/ 136169 h 227608"/>
                <a:gd name="connsiteX11" fmla="*/ 371475 w 371771"/>
                <a:gd name="connsiteY11" fmla="*/ 186651 h 227608"/>
                <a:gd name="connsiteX12" fmla="*/ 326708 w 371771"/>
                <a:gd name="connsiteY12" fmla="*/ 226656 h 227608"/>
                <a:gd name="connsiteX13" fmla="*/ 123825 w 371771"/>
                <a:gd name="connsiteY13" fmla="*/ 227609 h 227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71771" h="227608">
                  <a:moveTo>
                    <a:pt x="123825" y="227609"/>
                  </a:moveTo>
                  <a:lnTo>
                    <a:pt x="45720" y="227609"/>
                  </a:lnTo>
                  <a:cubicBezTo>
                    <a:pt x="20955" y="227609"/>
                    <a:pt x="0" y="207606"/>
                    <a:pt x="0" y="181889"/>
                  </a:cubicBezTo>
                  <a:cubicBezTo>
                    <a:pt x="0" y="166649"/>
                    <a:pt x="7620" y="152361"/>
                    <a:pt x="20003" y="143789"/>
                  </a:cubicBezTo>
                  <a:cubicBezTo>
                    <a:pt x="17145" y="136169"/>
                    <a:pt x="16193" y="129501"/>
                    <a:pt x="16193" y="121881"/>
                  </a:cubicBezTo>
                  <a:cubicBezTo>
                    <a:pt x="16193" y="86639"/>
                    <a:pt x="43815" y="57111"/>
                    <a:pt x="79057" y="54254"/>
                  </a:cubicBezTo>
                  <a:cubicBezTo>
                    <a:pt x="99060" y="8534"/>
                    <a:pt x="153353" y="-12421"/>
                    <a:pt x="199072" y="7581"/>
                  </a:cubicBezTo>
                  <a:cubicBezTo>
                    <a:pt x="220028" y="17106"/>
                    <a:pt x="237172" y="34251"/>
                    <a:pt x="245745" y="55206"/>
                  </a:cubicBezTo>
                  <a:cubicBezTo>
                    <a:pt x="250508" y="54254"/>
                    <a:pt x="255270" y="53301"/>
                    <a:pt x="260033" y="53301"/>
                  </a:cubicBezTo>
                  <a:cubicBezTo>
                    <a:pt x="300038" y="53301"/>
                    <a:pt x="332422" y="85686"/>
                    <a:pt x="332422" y="125691"/>
                  </a:cubicBezTo>
                  <a:cubicBezTo>
                    <a:pt x="332422" y="129501"/>
                    <a:pt x="332422" y="132359"/>
                    <a:pt x="331470" y="136169"/>
                  </a:cubicBezTo>
                  <a:cubicBezTo>
                    <a:pt x="356235" y="139026"/>
                    <a:pt x="374333" y="161886"/>
                    <a:pt x="371475" y="186651"/>
                  </a:cubicBezTo>
                  <a:cubicBezTo>
                    <a:pt x="368618" y="209511"/>
                    <a:pt x="349568" y="226656"/>
                    <a:pt x="326708" y="226656"/>
                  </a:cubicBezTo>
                  <a:cubicBezTo>
                    <a:pt x="327660" y="227609"/>
                    <a:pt x="123825" y="227609"/>
                    <a:pt x="123825" y="227609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12939D5B-6ED6-40B9-A63E-1D737CFE7319}"/>
                </a:ext>
              </a:extLst>
            </p:cNvPr>
            <p:cNvSpPr/>
            <p:nvPr/>
          </p:nvSpPr>
          <p:spPr>
            <a:xfrm>
              <a:off x="1345293" y="3498917"/>
              <a:ext cx="108584" cy="58102"/>
            </a:xfrm>
            <a:custGeom>
              <a:avLst/>
              <a:gdLst>
                <a:gd name="connsiteX0" fmla="*/ 108585 w 108584"/>
                <a:gd name="connsiteY0" fmla="*/ 0 h 58102"/>
                <a:gd name="connsiteX1" fmla="*/ 89535 w 108584"/>
                <a:gd name="connsiteY1" fmla="*/ 0 h 58102"/>
                <a:gd name="connsiteX2" fmla="*/ 0 w 108584"/>
                <a:gd name="connsiteY2" fmla="*/ 58103 h 58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584" h="58102">
                  <a:moveTo>
                    <a:pt x="108585" y="0"/>
                  </a:moveTo>
                  <a:lnTo>
                    <a:pt x="89535" y="0"/>
                  </a:lnTo>
                  <a:cubicBezTo>
                    <a:pt x="50482" y="0"/>
                    <a:pt x="16192" y="22860"/>
                    <a:pt x="0" y="5810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63100329-ADD8-4697-866B-7AC51D9527FC}"/>
                </a:ext>
              </a:extLst>
            </p:cNvPr>
            <p:cNvSpPr/>
            <p:nvPr/>
          </p:nvSpPr>
          <p:spPr>
            <a:xfrm>
              <a:off x="1321480" y="3541779"/>
              <a:ext cx="55244" cy="55245"/>
            </a:xfrm>
            <a:custGeom>
              <a:avLst/>
              <a:gdLst>
                <a:gd name="connsiteX0" fmla="*/ 0 w 55244"/>
                <a:gd name="connsiteY0" fmla="*/ 0 h 55245"/>
                <a:gd name="connsiteX1" fmla="*/ 15240 w 55244"/>
                <a:gd name="connsiteY1" fmla="*/ 55245 h 55245"/>
                <a:gd name="connsiteX2" fmla="*/ 55245 w 55244"/>
                <a:gd name="connsiteY2" fmla="*/ 14288 h 5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244" h="55245">
                  <a:moveTo>
                    <a:pt x="0" y="0"/>
                  </a:moveTo>
                  <a:lnTo>
                    <a:pt x="15240" y="55245"/>
                  </a:lnTo>
                  <a:lnTo>
                    <a:pt x="55245" y="14288"/>
                  </a:lnTo>
                  <a:close/>
                </a:path>
              </a:pathLst>
            </a:custGeom>
            <a:solidFill>
              <a:srgbClr val="000000"/>
            </a:solidFill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5B49DB79-5471-416D-827B-1CEFB92311FE}"/>
                </a:ext>
              </a:extLst>
            </p:cNvPr>
            <p:cNvSpPr/>
            <p:nvPr/>
          </p:nvSpPr>
          <p:spPr>
            <a:xfrm>
              <a:off x="1537697" y="3741804"/>
              <a:ext cx="227647" cy="184785"/>
            </a:xfrm>
            <a:custGeom>
              <a:avLst/>
              <a:gdLst>
                <a:gd name="connsiteX0" fmla="*/ 0 w 227647"/>
                <a:gd name="connsiteY0" fmla="*/ 184785 h 184785"/>
                <a:gd name="connsiteX1" fmla="*/ 129540 w 227647"/>
                <a:gd name="connsiteY1" fmla="*/ 184785 h 184785"/>
                <a:gd name="connsiteX2" fmla="*/ 227648 w 227647"/>
                <a:gd name="connsiteY2" fmla="*/ 86677 h 184785"/>
                <a:gd name="connsiteX3" fmla="*/ 227648 w 227647"/>
                <a:gd name="connsiteY3" fmla="*/ 0 h 184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7" h="184785">
                  <a:moveTo>
                    <a:pt x="0" y="184785"/>
                  </a:moveTo>
                  <a:lnTo>
                    <a:pt x="129540" y="184785"/>
                  </a:lnTo>
                  <a:cubicBezTo>
                    <a:pt x="183833" y="184785"/>
                    <a:pt x="226695" y="140970"/>
                    <a:pt x="227648" y="86677"/>
                  </a:cubicBezTo>
                  <a:lnTo>
                    <a:pt x="227648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9FFF2E42-3E80-4E6C-B7A0-195DD2DA8840}"/>
                </a:ext>
              </a:extLst>
            </p:cNvPr>
            <p:cNvSpPr/>
            <p:nvPr/>
          </p:nvSpPr>
          <p:spPr>
            <a:xfrm>
              <a:off x="1736770" y="3699895"/>
              <a:ext cx="57150" cy="49530"/>
            </a:xfrm>
            <a:custGeom>
              <a:avLst/>
              <a:gdLst>
                <a:gd name="connsiteX0" fmla="*/ 57150 w 57150"/>
                <a:gd name="connsiteY0" fmla="*/ 49530 h 49530"/>
                <a:gd name="connsiteX1" fmla="*/ 28575 w 57150"/>
                <a:gd name="connsiteY1" fmla="*/ 0 h 49530"/>
                <a:gd name="connsiteX2" fmla="*/ 0 w 57150"/>
                <a:gd name="connsiteY2" fmla="*/ 49530 h 49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49530">
                  <a:moveTo>
                    <a:pt x="57150" y="49530"/>
                  </a:moveTo>
                  <a:lnTo>
                    <a:pt x="28575" y="0"/>
                  </a:lnTo>
                  <a:lnTo>
                    <a:pt x="0" y="49530"/>
                  </a:lnTo>
                  <a:close/>
                </a:path>
              </a:pathLst>
            </a:custGeom>
            <a:solidFill>
              <a:srgbClr val="000000"/>
            </a:solidFill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9" name="Graphic 51">
            <a:extLst>
              <a:ext uri="{FF2B5EF4-FFF2-40B4-BE49-F238E27FC236}">
                <a16:creationId xmlns:a16="http://schemas.microsoft.com/office/drawing/2014/main" id="{D86F008E-CA1E-4C01-AB35-31DD4BEF9DE5}"/>
              </a:ext>
            </a:extLst>
          </p:cNvPr>
          <p:cNvGrpSpPr/>
          <p:nvPr/>
        </p:nvGrpSpPr>
        <p:grpSpPr>
          <a:xfrm>
            <a:off x="3504033" y="3453197"/>
            <a:ext cx="472439" cy="502919"/>
            <a:chOff x="3504033" y="3453197"/>
            <a:chExt cx="472439" cy="502919"/>
          </a:xfrm>
          <a:noFill/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5428FA6C-8E74-4439-94F8-2C02EF8A43CC}"/>
                </a:ext>
              </a:extLst>
            </p:cNvPr>
            <p:cNvSpPr/>
            <p:nvPr/>
          </p:nvSpPr>
          <p:spPr>
            <a:xfrm>
              <a:off x="3726918" y="3453197"/>
              <a:ext cx="249555" cy="502919"/>
            </a:xfrm>
            <a:custGeom>
              <a:avLst/>
              <a:gdLst>
                <a:gd name="connsiteX0" fmla="*/ 0 w 249555"/>
                <a:gd name="connsiteY0" fmla="*/ 336233 h 502919"/>
                <a:gd name="connsiteX1" fmla="*/ 0 w 249555"/>
                <a:gd name="connsiteY1" fmla="*/ 483870 h 502919"/>
                <a:gd name="connsiteX2" fmla="*/ 19050 w 249555"/>
                <a:gd name="connsiteY2" fmla="*/ 502920 h 502919"/>
                <a:gd name="connsiteX3" fmla="*/ 230505 w 249555"/>
                <a:gd name="connsiteY3" fmla="*/ 502920 h 502919"/>
                <a:gd name="connsiteX4" fmla="*/ 249555 w 249555"/>
                <a:gd name="connsiteY4" fmla="*/ 483870 h 502919"/>
                <a:gd name="connsiteX5" fmla="*/ 249555 w 249555"/>
                <a:gd name="connsiteY5" fmla="*/ 19050 h 502919"/>
                <a:gd name="connsiteX6" fmla="*/ 230505 w 249555"/>
                <a:gd name="connsiteY6" fmla="*/ 0 h 502919"/>
                <a:gd name="connsiteX7" fmla="*/ 19050 w 249555"/>
                <a:gd name="connsiteY7" fmla="*/ 0 h 502919"/>
                <a:gd name="connsiteX8" fmla="*/ 0 w 249555"/>
                <a:gd name="connsiteY8" fmla="*/ 19050 h 502919"/>
                <a:gd name="connsiteX9" fmla="*/ 0 w 249555"/>
                <a:gd name="connsiteY9" fmla="*/ 89535 h 502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9555" h="502919">
                  <a:moveTo>
                    <a:pt x="0" y="336233"/>
                  </a:moveTo>
                  <a:lnTo>
                    <a:pt x="0" y="483870"/>
                  </a:lnTo>
                  <a:cubicBezTo>
                    <a:pt x="0" y="494347"/>
                    <a:pt x="8573" y="502920"/>
                    <a:pt x="19050" y="502920"/>
                  </a:cubicBezTo>
                  <a:lnTo>
                    <a:pt x="230505" y="502920"/>
                  </a:lnTo>
                  <a:cubicBezTo>
                    <a:pt x="240983" y="502920"/>
                    <a:pt x="249555" y="494347"/>
                    <a:pt x="249555" y="483870"/>
                  </a:cubicBezTo>
                  <a:lnTo>
                    <a:pt x="249555" y="19050"/>
                  </a:lnTo>
                  <a:cubicBezTo>
                    <a:pt x="249555" y="8573"/>
                    <a:pt x="240983" y="0"/>
                    <a:pt x="230505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lnTo>
                    <a:pt x="0" y="8953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A4CBEBE8-2A96-4A6E-985D-FC50D54FB3C9}"/>
                </a:ext>
              </a:extLst>
            </p:cNvPr>
            <p:cNvSpPr/>
            <p:nvPr/>
          </p:nvSpPr>
          <p:spPr>
            <a:xfrm>
              <a:off x="3829788" y="3878965"/>
              <a:ext cx="45720" cy="45720"/>
            </a:xfrm>
            <a:custGeom>
              <a:avLst/>
              <a:gdLst>
                <a:gd name="connsiteX0" fmla="*/ 0 w 45720"/>
                <a:gd name="connsiteY0" fmla="*/ 22860 h 45720"/>
                <a:gd name="connsiteX1" fmla="*/ 22860 w 45720"/>
                <a:gd name="connsiteY1" fmla="*/ 45720 h 45720"/>
                <a:gd name="connsiteX2" fmla="*/ 45720 w 45720"/>
                <a:gd name="connsiteY2" fmla="*/ 22860 h 45720"/>
                <a:gd name="connsiteX3" fmla="*/ 21908 w 45720"/>
                <a:gd name="connsiteY3" fmla="*/ 0 h 45720"/>
                <a:gd name="connsiteX4" fmla="*/ 21908 w 45720"/>
                <a:gd name="connsiteY4" fmla="*/ 0 h 45720"/>
                <a:gd name="connsiteX5" fmla="*/ 0 w 45720"/>
                <a:gd name="connsiteY5" fmla="*/ 22860 h 45720"/>
                <a:gd name="connsiteX6" fmla="*/ 0 w 45720"/>
                <a:gd name="connsiteY6" fmla="*/ 22860 h 4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720" h="45720">
                  <a:moveTo>
                    <a:pt x="0" y="22860"/>
                  </a:moveTo>
                  <a:cubicBezTo>
                    <a:pt x="0" y="35242"/>
                    <a:pt x="10477" y="45720"/>
                    <a:pt x="22860" y="45720"/>
                  </a:cubicBezTo>
                  <a:cubicBezTo>
                    <a:pt x="35243" y="45720"/>
                    <a:pt x="45720" y="35242"/>
                    <a:pt x="45720" y="22860"/>
                  </a:cubicBezTo>
                  <a:cubicBezTo>
                    <a:pt x="45720" y="10477"/>
                    <a:pt x="35243" y="0"/>
                    <a:pt x="21908" y="0"/>
                  </a:cubicBezTo>
                  <a:lnTo>
                    <a:pt x="21908" y="0"/>
                  </a:lnTo>
                  <a:cubicBezTo>
                    <a:pt x="9525" y="0"/>
                    <a:pt x="0" y="9525"/>
                    <a:pt x="0" y="22860"/>
                  </a:cubicBezTo>
                  <a:lnTo>
                    <a:pt x="0" y="2286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581EEE6-A63D-4854-8C17-7ABCD83F8683}"/>
                </a:ext>
              </a:extLst>
            </p:cNvPr>
            <p:cNvSpPr/>
            <p:nvPr/>
          </p:nvSpPr>
          <p:spPr>
            <a:xfrm>
              <a:off x="3726918" y="3518920"/>
              <a:ext cx="248602" cy="9525"/>
            </a:xfrm>
            <a:custGeom>
              <a:avLst/>
              <a:gdLst>
                <a:gd name="connsiteX0" fmla="*/ 248603 w 248602"/>
                <a:gd name="connsiteY0" fmla="*/ 0 h 9525"/>
                <a:gd name="connsiteX1" fmla="*/ 0 w 2486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8602" h="9525">
                  <a:moveTo>
                    <a:pt x="248603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0A42E8E-216A-4FE4-A9ED-52E4533A315C}"/>
                </a:ext>
              </a:extLst>
            </p:cNvPr>
            <p:cNvSpPr/>
            <p:nvPr/>
          </p:nvSpPr>
          <p:spPr>
            <a:xfrm>
              <a:off x="3726918" y="3845627"/>
              <a:ext cx="248602" cy="9525"/>
            </a:xfrm>
            <a:custGeom>
              <a:avLst/>
              <a:gdLst>
                <a:gd name="connsiteX0" fmla="*/ 248603 w 248602"/>
                <a:gd name="connsiteY0" fmla="*/ 0 h 9525"/>
                <a:gd name="connsiteX1" fmla="*/ 0 w 2486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8602" h="9525">
                  <a:moveTo>
                    <a:pt x="248603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CE0E23F9-AF88-4EC2-A9BA-D01E9F19D811}"/>
                </a:ext>
              </a:extLst>
            </p:cNvPr>
            <p:cNvSpPr/>
            <p:nvPr/>
          </p:nvSpPr>
          <p:spPr>
            <a:xfrm>
              <a:off x="3840266" y="3485582"/>
              <a:ext cx="23812" cy="9525"/>
            </a:xfrm>
            <a:custGeom>
              <a:avLst/>
              <a:gdLst>
                <a:gd name="connsiteX0" fmla="*/ 23812 w 23812"/>
                <a:gd name="connsiteY0" fmla="*/ 0 h 9525"/>
                <a:gd name="connsiteX1" fmla="*/ 0 w 2381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12" h="9525">
                  <a:moveTo>
                    <a:pt x="23812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0CCAC8F8-D5CF-4C6E-BF1D-0637349C3F7F}"/>
                </a:ext>
              </a:extLst>
            </p:cNvPr>
            <p:cNvSpPr/>
            <p:nvPr/>
          </p:nvSpPr>
          <p:spPr>
            <a:xfrm>
              <a:off x="3504033" y="3582737"/>
              <a:ext cx="323850" cy="214312"/>
            </a:xfrm>
            <a:custGeom>
              <a:avLst/>
              <a:gdLst>
                <a:gd name="connsiteX0" fmla="*/ 20002 w 323850"/>
                <a:gd name="connsiteY0" fmla="*/ 0 h 214312"/>
                <a:gd name="connsiteX1" fmla="*/ 288607 w 323850"/>
                <a:gd name="connsiteY1" fmla="*/ 0 h 214312"/>
                <a:gd name="connsiteX2" fmla="*/ 308610 w 323850"/>
                <a:gd name="connsiteY2" fmla="*/ 20002 h 214312"/>
                <a:gd name="connsiteX3" fmla="*/ 308610 w 323850"/>
                <a:gd name="connsiteY3" fmla="*/ 149542 h 214312"/>
                <a:gd name="connsiteX4" fmla="*/ 323850 w 323850"/>
                <a:gd name="connsiteY4" fmla="*/ 214313 h 214312"/>
                <a:gd name="connsiteX5" fmla="*/ 251460 w 323850"/>
                <a:gd name="connsiteY5" fmla="*/ 168592 h 214312"/>
                <a:gd name="connsiteX6" fmla="*/ 20002 w 323850"/>
                <a:gd name="connsiteY6" fmla="*/ 168592 h 214312"/>
                <a:gd name="connsiteX7" fmla="*/ 0 w 323850"/>
                <a:gd name="connsiteY7" fmla="*/ 148590 h 214312"/>
                <a:gd name="connsiteX8" fmla="*/ 0 w 323850"/>
                <a:gd name="connsiteY8" fmla="*/ 19050 h 214312"/>
                <a:gd name="connsiteX9" fmla="*/ 20002 w 323850"/>
                <a:gd name="connsiteY9" fmla="*/ 0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3850" h="214312">
                  <a:moveTo>
                    <a:pt x="20002" y="0"/>
                  </a:moveTo>
                  <a:lnTo>
                    <a:pt x="288607" y="0"/>
                  </a:lnTo>
                  <a:cubicBezTo>
                    <a:pt x="299085" y="0"/>
                    <a:pt x="308610" y="8572"/>
                    <a:pt x="308610" y="20002"/>
                  </a:cubicBezTo>
                  <a:lnTo>
                    <a:pt x="308610" y="149542"/>
                  </a:lnTo>
                  <a:lnTo>
                    <a:pt x="323850" y="214313"/>
                  </a:lnTo>
                  <a:lnTo>
                    <a:pt x="251460" y="168592"/>
                  </a:lnTo>
                  <a:lnTo>
                    <a:pt x="20002" y="168592"/>
                  </a:lnTo>
                  <a:cubicBezTo>
                    <a:pt x="9525" y="168592"/>
                    <a:pt x="0" y="160020"/>
                    <a:pt x="0" y="148590"/>
                  </a:cubicBezTo>
                  <a:lnTo>
                    <a:pt x="0" y="19050"/>
                  </a:lnTo>
                  <a:cubicBezTo>
                    <a:pt x="952" y="8572"/>
                    <a:pt x="9525" y="0"/>
                    <a:pt x="20002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32CF6969-654B-46B6-A75F-9C1D65970F84}"/>
                </a:ext>
              </a:extLst>
            </p:cNvPr>
            <p:cNvSpPr/>
            <p:nvPr/>
          </p:nvSpPr>
          <p:spPr>
            <a:xfrm>
              <a:off x="3630716" y="3641792"/>
              <a:ext cx="49530" cy="49530"/>
            </a:xfrm>
            <a:custGeom>
              <a:avLst/>
              <a:gdLst>
                <a:gd name="connsiteX0" fmla="*/ 49530 w 49530"/>
                <a:gd name="connsiteY0" fmla="*/ 24765 h 49530"/>
                <a:gd name="connsiteX1" fmla="*/ 24765 w 49530"/>
                <a:gd name="connsiteY1" fmla="*/ 49530 h 49530"/>
                <a:gd name="connsiteX2" fmla="*/ 0 w 49530"/>
                <a:gd name="connsiteY2" fmla="*/ 24765 h 49530"/>
                <a:gd name="connsiteX3" fmla="*/ 24765 w 49530"/>
                <a:gd name="connsiteY3" fmla="*/ 0 h 49530"/>
                <a:gd name="connsiteX4" fmla="*/ 49530 w 49530"/>
                <a:gd name="connsiteY4" fmla="*/ 24765 h 49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30" h="49530">
                  <a:moveTo>
                    <a:pt x="49530" y="24765"/>
                  </a:moveTo>
                  <a:cubicBezTo>
                    <a:pt x="49530" y="38442"/>
                    <a:pt x="38442" y="49530"/>
                    <a:pt x="24765" y="49530"/>
                  </a:cubicBezTo>
                  <a:cubicBezTo>
                    <a:pt x="11088" y="49530"/>
                    <a:pt x="0" y="38442"/>
                    <a:pt x="0" y="24765"/>
                  </a:cubicBezTo>
                  <a:cubicBezTo>
                    <a:pt x="0" y="11088"/>
                    <a:pt x="11088" y="0"/>
                    <a:pt x="24765" y="0"/>
                  </a:cubicBezTo>
                  <a:cubicBezTo>
                    <a:pt x="38442" y="0"/>
                    <a:pt x="49530" y="11088"/>
                    <a:pt x="49530" y="247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C93D9EEE-BF21-4325-B3E1-E06A20DF26BC}"/>
                </a:ext>
              </a:extLst>
            </p:cNvPr>
            <p:cNvSpPr/>
            <p:nvPr/>
          </p:nvSpPr>
          <p:spPr>
            <a:xfrm>
              <a:off x="3543086" y="3641792"/>
              <a:ext cx="49530" cy="49530"/>
            </a:xfrm>
            <a:custGeom>
              <a:avLst/>
              <a:gdLst>
                <a:gd name="connsiteX0" fmla="*/ 0 w 49530"/>
                <a:gd name="connsiteY0" fmla="*/ 24765 h 49530"/>
                <a:gd name="connsiteX1" fmla="*/ 24765 w 49530"/>
                <a:gd name="connsiteY1" fmla="*/ 49530 h 49530"/>
                <a:gd name="connsiteX2" fmla="*/ 49530 w 49530"/>
                <a:gd name="connsiteY2" fmla="*/ 24765 h 49530"/>
                <a:gd name="connsiteX3" fmla="*/ 24765 w 49530"/>
                <a:gd name="connsiteY3" fmla="*/ 0 h 49530"/>
                <a:gd name="connsiteX4" fmla="*/ 24765 w 49530"/>
                <a:gd name="connsiteY4" fmla="*/ 0 h 49530"/>
                <a:gd name="connsiteX5" fmla="*/ 0 w 49530"/>
                <a:gd name="connsiteY5" fmla="*/ 24765 h 49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30" h="49530">
                  <a:moveTo>
                    <a:pt x="0" y="24765"/>
                  </a:moveTo>
                  <a:cubicBezTo>
                    <a:pt x="0" y="38100"/>
                    <a:pt x="10477" y="49530"/>
                    <a:pt x="24765" y="49530"/>
                  </a:cubicBezTo>
                  <a:cubicBezTo>
                    <a:pt x="39052" y="49530"/>
                    <a:pt x="49530" y="39053"/>
                    <a:pt x="49530" y="24765"/>
                  </a:cubicBezTo>
                  <a:cubicBezTo>
                    <a:pt x="49530" y="11430"/>
                    <a:pt x="39052" y="0"/>
                    <a:pt x="24765" y="0"/>
                  </a:cubicBezTo>
                  <a:lnTo>
                    <a:pt x="24765" y="0"/>
                  </a:lnTo>
                  <a:cubicBezTo>
                    <a:pt x="12382" y="0"/>
                    <a:pt x="0" y="11430"/>
                    <a:pt x="0" y="247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E2A539DC-65EA-4021-9B1D-E63455FA3B9E}"/>
                </a:ext>
              </a:extLst>
            </p:cNvPr>
            <p:cNvSpPr/>
            <p:nvPr/>
          </p:nvSpPr>
          <p:spPr>
            <a:xfrm>
              <a:off x="3718346" y="3641792"/>
              <a:ext cx="49529" cy="49530"/>
            </a:xfrm>
            <a:custGeom>
              <a:avLst/>
              <a:gdLst>
                <a:gd name="connsiteX0" fmla="*/ 49530 w 49529"/>
                <a:gd name="connsiteY0" fmla="*/ 24765 h 49530"/>
                <a:gd name="connsiteX1" fmla="*/ 24765 w 49529"/>
                <a:gd name="connsiteY1" fmla="*/ 49530 h 49530"/>
                <a:gd name="connsiteX2" fmla="*/ 0 w 49529"/>
                <a:gd name="connsiteY2" fmla="*/ 24765 h 49530"/>
                <a:gd name="connsiteX3" fmla="*/ 24765 w 49529"/>
                <a:gd name="connsiteY3" fmla="*/ 0 h 49530"/>
                <a:gd name="connsiteX4" fmla="*/ 49530 w 49529"/>
                <a:gd name="connsiteY4" fmla="*/ 24765 h 49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29" h="49530">
                  <a:moveTo>
                    <a:pt x="49530" y="24765"/>
                  </a:moveTo>
                  <a:cubicBezTo>
                    <a:pt x="49530" y="38442"/>
                    <a:pt x="38442" y="49530"/>
                    <a:pt x="24765" y="49530"/>
                  </a:cubicBezTo>
                  <a:cubicBezTo>
                    <a:pt x="11088" y="49530"/>
                    <a:pt x="0" y="38442"/>
                    <a:pt x="0" y="24765"/>
                  </a:cubicBezTo>
                  <a:cubicBezTo>
                    <a:pt x="0" y="11088"/>
                    <a:pt x="11088" y="0"/>
                    <a:pt x="24765" y="0"/>
                  </a:cubicBezTo>
                  <a:cubicBezTo>
                    <a:pt x="38442" y="0"/>
                    <a:pt x="49530" y="11088"/>
                    <a:pt x="49530" y="247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1" name="Graphic 53">
            <a:extLst>
              <a:ext uri="{FF2B5EF4-FFF2-40B4-BE49-F238E27FC236}">
                <a16:creationId xmlns:a16="http://schemas.microsoft.com/office/drawing/2014/main" id="{8BB8738E-DED5-4200-8170-22F383975A0B}"/>
              </a:ext>
            </a:extLst>
          </p:cNvPr>
          <p:cNvGrpSpPr/>
          <p:nvPr/>
        </p:nvGrpSpPr>
        <p:grpSpPr>
          <a:xfrm>
            <a:off x="5603719" y="3476039"/>
            <a:ext cx="592959" cy="452455"/>
            <a:chOff x="5603719" y="3476039"/>
            <a:chExt cx="592959" cy="452455"/>
          </a:xfrm>
          <a:noFill/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0FDE80B2-811C-40B5-BA76-38F49F15B2EC}"/>
                </a:ext>
              </a:extLst>
            </p:cNvPr>
            <p:cNvSpPr/>
            <p:nvPr/>
          </p:nvSpPr>
          <p:spPr>
            <a:xfrm>
              <a:off x="5603719" y="3476039"/>
              <a:ext cx="592959" cy="361015"/>
            </a:xfrm>
            <a:custGeom>
              <a:avLst/>
              <a:gdLst>
                <a:gd name="connsiteX0" fmla="*/ 72390 w 592959"/>
                <a:gd name="connsiteY0" fmla="*/ 361016 h 361015"/>
                <a:gd name="connsiteX1" fmla="*/ 0 w 592959"/>
                <a:gd name="connsiteY1" fmla="*/ 288626 h 361015"/>
                <a:gd name="connsiteX2" fmla="*/ 32385 w 592959"/>
                <a:gd name="connsiteY2" fmla="*/ 228618 h 361015"/>
                <a:gd name="connsiteX3" fmla="*/ 98107 w 592959"/>
                <a:gd name="connsiteY3" fmla="*/ 91458 h 361015"/>
                <a:gd name="connsiteX4" fmla="*/ 127635 w 592959"/>
                <a:gd name="connsiteY4" fmla="*/ 85743 h 361015"/>
                <a:gd name="connsiteX5" fmla="*/ 318135 w 592959"/>
                <a:gd name="connsiteY5" fmla="*/ 12401 h 361015"/>
                <a:gd name="connsiteX6" fmla="*/ 392430 w 592959"/>
                <a:gd name="connsiteY6" fmla="*/ 87648 h 361015"/>
                <a:gd name="connsiteX7" fmla="*/ 528637 w 592959"/>
                <a:gd name="connsiteY7" fmla="*/ 177183 h 361015"/>
                <a:gd name="connsiteX8" fmla="*/ 530543 w 592959"/>
                <a:gd name="connsiteY8" fmla="*/ 200043 h 361015"/>
                <a:gd name="connsiteX9" fmla="*/ 528637 w 592959"/>
                <a:gd name="connsiteY9" fmla="*/ 217188 h 361015"/>
                <a:gd name="connsiteX10" fmla="*/ 592455 w 592959"/>
                <a:gd name="connsiteY10" fmla="*/ 296246 h 361015"/>
                <a:gd name="connsiteX11" fmla="*/ 520065 w 592959"/>
                <a:gd name="connsiteY11" fmla="*/ 361016 h 36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92959" h="361015">
                  <a:moveTo>
                    <a:pt x="72390" y="361016"/>
                  </a:moveTo>
                  <a:cubicBezTo>
                    <a:pt x="32385" y="361016"/>
                    <a:pt x="0" y="328631"/>
                    <a:pt x="0" y="288626"/>
                  </a:cubicBezTo>
                  <a:cubicBezTo>
                    <a:pt x="0" y="264813"/>
                    <a:pt x="12382" y="241953"/>
                    <a:pt x="32385" y="228618"/>
                  </a:cubicBezTo>
                  <a:cubicBezTo>
                    <a:pt x="12382" y="172421"/>
                    <a:pt x="41910" y="111461"/>
                    <a:pt x="98107" y="91458"/>
                  </a:cubicBezTo>
                  <a:cubicBezTo>
                    <a:pt x="107632" y="87648"/>
                    <a:pt x="117157" y="85743"/>
                    <a:pt x="127635" y="85743"/>
                  </a:cubicBezTo>
                  <a:cubicBezTo>
                    <a:pt x="160020" y="13353"/>
                    <a:pt x="244793" y="-19984"/>
                    <a:pt x="318135" y="12401"/>
                  </a:cubicBezTo>
                  <a:cubicBezTo>
                    <a:pt x="351472" y="27641"/>
                    <a:pt x="378143" y="54311"/>
                    <a:pt x="392430" y="87648"/>
                  </a:cubicBezTo>
                  <a:cubicBezTo>
                    <a:pt x="454343" y="75266"/>
                    <a:pt x="515303" y="114318"/>
                    <a:pt x="528637" y="177183"/>
                  </a:cubicBezTo>
                  <a:cubicBezTo>
                    <a:pt x="530543" y="184803"/>
                    <a:pt x="530543" y="192423"/>
                    <a:pt x="530543" y="200043"/>
                  </a:cubicBezTo>
                  <a:cubicBezTo>
                    <a:pt x="530543" y="205758"/>
                    <a:pt x="529590" y="211473"/>
                    <a:pt x="528637" y="217188"/>
                  </a:cubicBezTo>
                  <a:cubicBezTo>
                    <a:pt x="567690" y="220998"/>
                    <a:pt x="597218" y="256241"/>
                    <a:pt x="592455" y="296246"/>
                  </a:cubicBezTo>
                  <a:cubicBezTo>
                    <a:pt x="588645" y="333393"/>
                    <a:pt x="557212" y="361016"/>
                    <a:pt x="520065" y="361016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A5394327-DDA7-4FC6-911B-FC320FCBCDC8}"/>
                </a:ext>
              </a:extLst>
            </p:cNvPr>
            <p:cNvSpPr/>
            <p:nvPr/>
          </p:nvSpPr>
          <p:spPr>
            <a:xfrm>
              <a:off x="5819936" y="3685607"/>
              <a:ext cx="250507" cy="170497"/>
            </a:xfrm>
            <a:custGeom>
              <a:avLst/>
              <a:gdLst>
                <a:gd name="connsiteX0" fmla="*/ 66675 w 250507"/>
                <a:gd name="connsiteY0" fmla="*/ 170497 h 170497"/>
                <a:gd name="connsiteX1" fmla="*/ 240982 w 250507"/>
                <a:gd name="connsiteY1" fmla="*/ 170497 h 170497"/>
                <a:gd name="connsiteX2" fmla="*/ 250507 w 250507"/>
                <a:gd name="connsiteY2" fmla="*/ 160972 h 170497"/>
                <a:gd name="connsiteX3" fmla="*/ 250507 w 250507"/>
                <a:gd name="connsiteY3" fmla="*/ 9525 h 170497"/>
                <a:gd name="connsiteX4" fmla="*/ 240982 w 250507"/>
                <a:gd name="connsiteY4" fmla="*/ 0 h 170497"/>
                <a:gd name="connsiteX5" fmla="*/ 9525 w 250507"/>
                <a:gd name="connsiteY5" fmla="*/ 0 h 170497"/>
                <a:gd name="connsiteX6" fmla="*/ 0 w 250507"/>
                <a:gd name="connsiteY6" fmla="*/ 9525 h 170497"/>
                <a:gd name="connsiteX7" fmla="*/ 0 w 250507"/>
                <a:gd name="connsiteY7" fmla="*/ 52387 h 170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0507" h="170497">
                  <a:moveTo>
                    <a:pt x="66675" y="170497"/>
                  </a:moveTo>
                  <a:lnTo>
                    <a:pt x="240982" y="170497"/>
                  </a:lnTo>
                  <a:cubicBezTo>
                    <a:pt x="246698" y="170497"/>
                    <a:pt x="250507" y="166687"/>
                    <a:pt x="250507" y="160972"/>
                  </a:cubicBezTo>
                  <a:lnTo>
                    <a:pt x="250507" y="9525"/>
                  </a:lnTo>
                  <a:cubicBezTo>
                    <a:pt x="250507" y="3810"/>
                    <a:pt x="246698" y="0"/>
                    <a:pt x="240982" y="0"/>
                  </a:cubicBezTo>
                  <a:lnTo>
                    <a:pt x="9525" y="0"/>
                  </a:lnTo>
                  <a:cubicBezTo>
                    <a:pt x="3810" y="0"/>
                    <a:pt x="0" y="3810"/>
                    <a:pt x="0" y="9525"/>
                  </a:cubicBezTo>
                  <a:lnTo>
                    <a:pt x="0" y="5238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FFA20E4E-5379-4C98-953D-9682DFCA8BBD}"/>
                </a:ext>
              </a:extLst>
            </p:cNvPr>
            <p:cNvSpPr/>
            <p:nvPr/>
          </p:nvSpPr>
          <p:spPr>
            <a:xfrm>
              <a:off x="5886611" y="3820862"/>
              <a:ext cx="184785" cy="9525"/>
            </a:xfrm>
            <a:custGeom>
              <a:avLst/>
              <a:gdLst>
                <a:gd name="connsiteX0" fmla="*/ 0 w 184785"/>
                <a:gd name="connsiteY0" fmla="*/ 0 h 9525"/>
                <a:gd name="connsiteX1" fmla="*/ 184785 w 18478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4785" h="9525">
                  <a:moveTo>
                    <a:pt x="0" y="0"/>
                  </a:moveTo>
                  <a:lnTo>
                    <a:pt x="18478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F06FAA39-B9F6-4312-B0BF-D042A98E4736}"/>
                </a:ext>
              </a:extLst>
            </p:cNvPr>
            <p:cNvSpPr/>
            <p:nvPr/>
          </p:nvSpPr>
          <p:spPr>
            <a:xfrm>
              <a:off x="5938046" y="3720850"/>
              <a:ext cx="14287" cy="9525"/>
            </a:xfrm>
            <a:custGeom>
              <a:avLst/>
              <a:gdLst>
                <a:gd name="connsiteX0" fmla="*/ 14288 w 14287"/>
                <a:gd name="connsiteY0" fmla="*/ 0 h 9525"/>
                <a:gd name="connsiteX1" fmla="*/ 0 w 1428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87" h="9525">
                  <a:moveTo>
                    <a:pt x="14288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5CEA068E-5A99-48E6-8AB7-9CC0E7BA671C}"/>
                </a:ext>
              </a:extLst>
            </p:cNvPr>
            <p:cNvSpPr/>
            <p:nvPr/>
          </p:nvSpPr>
          <p:spPr>
            <a:xfrm>
              <a:off x="5815174" y="3777047"/>
              <a:ext cx="14287" cy="9525"/>
            </a:xfrm>
            <a:custGeom>
              <a:avLst/>
              <a:gdLst>
                <a:gd name="connsiteX0" fmla="*/ 14288 w 14287"/>
                <a:gd name="connsiteY0" fmla="*/ 0 h 9525"/>
                <a:gd name="connsiteX1" fmla="*/ 0 w 1428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87" h="9525">
                  <a:moveTo>
                    <a:pt x="14288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9C17E5D6-51F0-432D-9B70-227FEDC0D015}"/>
                </a:ext>
              </a:extLst>
            </p:cNvPr>
            <p:cNvSpPr/>
            <p:nvPr/>
          </p:nvSpPr>
          <p:spPr>
            <a:xfrm>
              <a:off x="5891374" y="3856104"/>
              <a:ext cx="108585" cy="72389"/>
            </a:xfrm>
            <a:custGeom>
              <a:avLst/>
              <a:gdLst>
                <a:gd name="connsiteX0" fmla="*/ 28575 w 108585"/>
                <a:gd name="connsiteY0" fmla="*/ 37148 h 72389"/>
                <a:gd name="connsiteX1" fmla="*/ 39052 w 108585"/>
                <a:gd name="connsiteY1" fmla="*/ 37148 h 72389"/>
                <a:gd name="connsiteX2" fmla="*/ 39052 w 108585"/>
                <a:gd name="connsiteY2" fmla="*/ 0 h 72389"/>
                <a:gd name="connsiteX3" fmla="*/ 69532 w 108585"/>
                <a:gd name="connsiteY3" fmla="*/ 0 h 72389"/>
                <a:gd name="connsiteX4" fmla="*/ 69532 w 108585"/>
                <a:gd name="connsiteY4" fmla="*/ 37148 h 72389"/>
                <a:gd name="connsiteX5" fmla="*/ 79057 w 108585"/>
                <a:gd name="connsiteY5" fmla="*/ 37148 h 72389"/>
                <a:gd name="connsiteX6" fmla="*/ 108585 w 108585"/>
                <a:gd name="connsiteY6" fmla="*/ 41910 h 72389"/>
                <a:gd name="connsiteX7" fmla="*/ 108585 w 108585"/>
                <a:gd name="connsiteY7" fmla="*/ 72390 h 72389"/>
                <a:gd name="connsiteX8" fmla="*/ 0 w 108585"/>
                <a:gd name="connsiteY8" fmla="*/ 72390 h 72389"/>
                <a:gd name="connsiteX9" fmla="*/ 0 w 108585"/>
                <a:gd name="connsiteY9" fmla="*/ 41910 h 72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585" h="72389">
                  <a:moveTo>
                    <a:pt x="28575" y="37148"/>
                  </a:moveTo>
                  <a:lnTo>
                    <a:pt x="39052" y="37148"/>
                  </a:lnTo>
                  <a:lnTo>
                    <a:pt x="39052" y="0"/>
                  </a:lnTo>
                  <a:lnTo>
                    <a:pt x="69532" y="0"/>
                  </a:lnTo>
                  <a:lnTo>
                    <a:pt x="69532" y="37148"/>
                  </a:lnTo>
                  <a:lnTo>
                    <a:pt x="79057" y="37148"/>
                  </a:lnTo>
                  <a:lnTo>
                    <a:pt x="108585" y="41910"/>
                  </a:lnTo>
                  <a:lnTo>
                    <a:pt x="108585" y="72390"/>
                  </a:lnTo>
                  <a:lnTo>
                    <a:pt x="0" y="72390"/>
                  </a:lnTo>
                  <a:lnTo>
                    <a:pt x="0" y="4191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020C8DCC-C96C-4208-B6AA-7D3652B523A9}"/>
                </a:ext>
              </a:extLst>
            </p:cNvPr>
            <p:cNvSpPr/>
            <p:nvPr/>
          </p:nvSpPr>
          <p:spPr>
            <a:xfrm>
              <a:off x="5729449" y="3795144"/>
              <a:ext cx="59054" cy="133350"/>
            </a:xfrm>
            <a:custGeom>
              <a:avLst/>
              <a:gdLst>
                <a:gd name="connsiteX0" fmla="*/ 59055 w 59054"/>
                <a:gd name="connsiteY0" fmla="*/ 6668 h 133350"/>
                <a:gd name="connsiteX1" fmla="*/ 52388 w 59054"/>
                <a:gd name="connsiteY1" fmla="*/ 0 h 133350"/>
                <a:gd name="connsiteX2" fmla="*/ 6667 w 59054"/>
                <a:gd name="connsiteY2" fmla="*/ 0 h 133350"/>
                <a:gd name="connsiteX3" fmla="*/ 0 w 59054"/>
                <a:gd name="connsiteY3" fmla="*/ 6668 h 133350"/>
                <a:gd name="connsiteX4" fmla="*/ 0 w 59054"/>
                <a:gd name="connsiteY4" fmla="*/ 6668 h 133350"/>
                <a:gd name="connsiteX5" fmla="*/ 0 w 59054"/>
                <a:gd name="connsiteY5" fmla="*/ 126683 h 133350"/>
                <a:gd name="connsiteX6" fmla="*/ 6667 w 59054"/>
                <a:gd name="connsiteY6" fmla="*/ 133350 h 133350"/>
                <a:gd name="connsiteX7" fmla="*/ 6667 w 59054"/>
                <a:gd name="connsiteY7" fmla="*/ 133350 h 133350"/>
                <a:gd name="connsiteX8" fmla="*/ 52388 w 59054"/>
                <a:gd name="connsiteY8" fmla="*/ 133350 h 133350"/>
                <a:gd name="connsiteX9" fmla="*/ 59055 w 59054"/>
                <a:gd name="connsiteY9" fmla="*/ 126683 h 133350"/>
                <a:gd name="connsiteX10" fmla="*/ 59055 w 59054"/>
                <a:gd name="connsiteY10" fmla="*/ 6668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9054" h="133350">
                  <a:moveTo>
                    <a:pt x="59055" y="6668"/>
                  </a:moveTo>
                  <a:cubicBezTo>
                    <a:pt x="59055" y="2858"/>
                    <a:pt x="56197" y="0"/>
                    <a:pt x="52388" y="0"/>
                  </a:cubicBezTo>
                  <a:lnTo>
                    <a:pt x="6667" y="0"/>
                  </a:lnTo>
                  <a:cubicBezTo>
                    <a:pt x="2857" y="0"/>
                    <a:pt x="0" y="2858"/>
                    <a:pt x="0" y="6668"/>
                  </a:cubicBezTo>
                  <a:lnTo>
                    <a:pt x="0" y="6668"/>
                  </a:lnTo>
                  <a:lnTo>
                    <a:pt x="0" y="126683"/>
                  </a:lnTo>
                  <a:cubicBezTo>
                    <a:pt x="0" y="130493"/>
                    <a:pt x="2857" y="133350"/>
                    <a:pt x="6667" y="133350"/>
                  </a:cubicBezTo>
                  <a:lnTo>
                    <a:pt x="6667" y="133350"/>
                  </a:lnTo>
                  <a:lnTo>
                    <a:pt x="52388" y="133350"/>
                  </a:lnTo>
                  <a:cubicBezTo>
                    <a:pt x="56197" y="133350"/>
                    <a:pt x="59055" y="130493"/>
                    <a:pt x="59055" y="126683"/>
                  </a:cubicBezTo>
                  <a:lnTo>
                    <a:pt x="59055" y="666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98C186E5-EC21-4866-9C62-E492F6768649}"/>
                </a:ext>
              </a:extLst>
            </p:cNvPr>
            <p:cNvSpPr/>
            <p:nvPr/>
          </p:nvSpPr>
          <p:spPr>
            <a:xfrm>
              <a:off x="5758024" y="3738947"/>
              <a:ext cx="128587" cy="189547"/>
            </a:xfrm>
            <a:custGeom>
              <a:avLst/>
              <a:gdLst>
                <a:gd name="connsiteX0" fmla="*/ 0 w 128587"/>
                <a:gd name="connsiteY0" fmla="*/ 56197 h 189547"/>
                <a:gd name="connsiteX1" fmla="*/ 0 w 128587"/>
                <a:gd name="connsiteY1" fmla="*/ 9525 h 189547"/>
                <a:gd name="connsiteX2" fmla="*/ 9525 w 128587"/>
                <a:gd name="connsiteY2" fmla="*/ 0 h 189547"/>
                <a:gd name="connsiteX3" fmla="*/ 119063 w 128587"/>
                <a:gd name="connsiteY3" fmla="*/ 0 h 189547"/>
                <a:gd name="connsiteX4" fmla="*/ 128588 w 128587"/>
                <a:gd name="connsiteY4" fmla="*/ 9525 h 189547"/>
                <a:gd name="connsiteX5" fmla="*/ 128588 w 128587"/>
                <a:gd name="connsiteY5" fmla="*/ 180022 h 189547"/>
                <a:gd name="connsiteX6" fmla="*/ 119063 w 128587"/>
                <a:gd name="connsiteY6" fmla="*/ 189547 h 189547"/>
                <a:gd name="connsiteX7" fmla="*/ 9525 w 128587"/>
                <a:gd name="connsiteY7" fmla="*/ 189547 h 18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587" h="189547">
                  <a:moveTo>
                    <a:pt x="0" y="56197"/>
                  </a:moveTo>
                  <a:lnTo>
                    <a:pt x="0" y="9525"/>
                  </a:lnTo>
                  <a:cubicBezTo>
                    <a:pt x="0" y="3810"/>
                    <a:pt x="3810" y="0"/>
                    <a:pt x="9525" y="0"/>
                  </a:cubicBezTo>
                  <a:lnTo>
                    <a:pt x="119063" y="0"/>
                  </a:lnTo>
                  <a:cubicBezTo>
                    <a:pt x="124777" y="0"/>
                    <a:pt x="128588" y="3810"/>
                    <a:pt x="128588" y="9525"/>
                  </a:cubicBezTo>
                  <a:lnTo>
                    <a:pt x="128588" y="180022"/>
                  </a:lnTo>
                  <a:cubicBezTo>
                    <a:pt x="128588" y="185738"/>
                    <a:pt x="124777" y="189547"/>
                    <a:pt x="119063" y="189547"/>
                  </a:cubicBezTo>
                  <a:lnTo>
                    <a:pt x="9525" y="18954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2" name="Graphic 55">
            <a:extLst>
              <a:ext uri="{FF2B5EF4-FFF2-40B4-BE49-F238E27FC236}">
                <a16:creationId xmlns:a16="http://schemas.microsoft.com/office/drawing/2014/main" id="{7866C82D-3513-491F-A195-661DE1CB0C34}"/>
              </a:ext>
            </a:extLst>
          </p:cNvPr>
          <p:cNvGrpSpPr/>
          <p:nvPr/>
        </p:nvGrpSpPr>
        <p:grpSpPr>
          <a:xfrm>
            <a:off x="7748172" y="3418683"/>
            <a:ext cx="626745" cy="568866"/>
            <a:chOff x="7748172" y="3418683"/>
            <a:chExt cx="626745" cy="568866"/>
          </a:xfrm>
          <a:noFill/>
        </p:grpSpPr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F20C73E-98AF-4178-B9E7-EB1F923F27F1}"/>
                </a:ext>
              </a:extLst>
            </p:cNvPr>
            <p:cNvSpPr/>
            <p:nvPr/>
          </p:nvSpPr>
          <p:spPr>
            <a:xfrm>
              <a:off x="8011061" y="3886585"/>
              <a:ext cx="100965" cy="100964"/>
            </a:xfrm>
            <a:custGeom>
              <a:avLst/>
              <a:gdLst>
                <a:gd name="connsiteX0" fmla="*/ 100965 w 100965"/>
                <a:gd name="connsiteY0" fmla="*/ 50482 h 100964"/>
                <a:gd name="connsiteX1" fmla="*/ 50482 w 100965"/>
                <a:gd name="connsiteY1" fmla="*/ 100965 h 100964"/>
                <a:gd name="connsiteX2" fmla="*/ 0 w 100965"/>
                <a:gd name="connsiteY2" fmla="*/ 50482 h 100964"/>
                <a:gd name="connsiteX3" fmla="*/ 50482 w 100965"/>
                <a:gd name="connsiteY3" fmla="*/ 0 h 100964"/>
                <a:gd name="connsiteX4" fmla="*/ 50482 w 100965"/>
                <a:gd name="connsiteY4" fmla="*/ 0 h 100964"/>
                <a:gd name="connsiteX5" fmla="*/ 100965 w 100965"/>
                <a:gd name="connsiteY5" fmla="*/ 50482 h 100964"/>
                <a:gd name="connsiteX6" fmla="*/ 100965 w 100965"/>
                <a:gd name="connsiteY6" fmla="*/ 50482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965" h="100964">
                  <a:moveTo>
                    <a:pt x="100965" y="50482"/>
                  </a:moveTo>
                  <a:cubicBezTo>
                    <a:pt x="100965" y="78105"/>
                    <a:pt x="78105" y="100965"/>
                    <a:pt x="50482" y="100965"/>
                  </a:cubicBezTo>
                  <a:cubicBezTo>
                    <a:pt x="22860" y="100965"/>
                    <a:pt x="0" y="78105"/>
                    <a:pt x="0" y="50482"/>
                  </a:cubicBezTo>
                  <a:cubicBezTo>
                    <a:pt x="0" y="22860"/>
                    <a:pt x="22860" y="0"/>
                    <a:pt x="50482" y="0"/>
                  </a:cubicBezTo>
                  <a:lnTo>
                    <a:pt x="50482" y="0"/>
                  </a:lnTo>
                  <a:cubicBezTo>
                    <a:pt x="78105" y="0"/>
                    <a:pt x="100965" y="22860"/>
                    <a:pt x="100965" y="50482"/>
                  </a:cubicBezTo>
                  <a:lnTo>
                    <a:pt x="100965" y="5048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FA12825F-3649-40CF-8D83-4C8C9F8A9FB8}"/>
                </a:ext>
              </a:extLst>
            </p:cNvPr>
            <p:cNvSpPr/>
            <p:nvPr/>
          </p:nvSpPr>
          <p:spPr>
            <a:xfrm>
              <a:off x="8061544" y="3757997"/>
              <a:ext cx="9525" cy="128587"/>
            </a:xfrm>
            <a:custGeom>
              <a:avLst/>
              <a:gdLst>
                <a:gd name="connsiteX0" fmla="*/ 0 w 9525"/>
                <a:gd name="connsiteY0" fmla="*/ 128588 h 128587"/>
                <a:gd name="connsiteX1" fmla="*/ 0 w 9525"/>
                <a:gd name="connsiteY1" fmla="*/ 0 h 12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28587">
                  <a:moveTo>
                    <a:pt x="0" y="12858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3FE1017E-C14A-40DA-9801-9190C1155229}"/>
                </a:ext>
              </a:extLst>
            </p:cNvPr>
            <p:cNvSpPr/>
            <p:nvPr/>
          </p:nvSpPr>
          <p:spPr>
            <a:xfrm>
              <a:off x="7748172" y="3937067"/>
              <a:ext cx="261937" cy="9525"/>
            </a:xfrm>
            <a:custGeom>
              <a:avLst/>
              <a:gdLst>
                <a:gd name="connsiteX0" fmla="*/ 0 w 261937"/>
                <a:gd name="connsiteY0" fmla="*/ 0 h 9525"/>
                <a:gd name="connsiteX1" fmla="*/ 261938 w 26193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1937" h="9525">
                  <a:moveTo>
                    <a:pt x="0" y="0"/>
                  </a:moveTo>
                  <a:lnTo>
                    <a:pt x="26193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A61326F1-3DC1-4515-BDCA-9AC832744B84}"/>
                </a:ext>
              </a:extLst>
            </p:cNvPr>
            <p:cNvSpPr/>
            <p:nvPr/>
          </p:nvSpPr>
          <p:spPr>
            <a:xfrm>
              <a:off x="8112027" y="3937067"/>
              <a:ext cx="262889" cy="9525"/>
            </a:xfrm>
            <a:custGeom>
              <a:avLst/>
              <a:gdLst>
                <a:gd name="connsiteX0" fmla="*/ 0 w 262889"/>
                <a:gd name="connsiteY0" fmla="*/ 0 h 9525"/>
                <a:gd name="connsiteX1" fmla="*/ 262890 w 26288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2889" h="9525">
                  <a:moveTo>
                    <a:pt x="0" y="0"/>
                  </a:moveTo>
                  <a:lnTo>
                    <a:pt x="26289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43267856-3B26-4BEB-BE1C-2AB9A50B9928}"/>
                </a:ext>
              </a:extLst>
            </p:cNvPr>
            <p:cNvSpPr/>
            <p:nvPr/>
          </p:nvSpPr>
          <p:spPr>
            <a:xfrm>
              <a:off x="7782863" y="3418683"/>
              <a:ext cx="556810" cy="340266"/>
            </a:xfrm>
            <a:custGeom>
              <a:avLst/>
              <a:gdLst>
                <a:gd name="connsiteX0" fmla="*/ 372978 w 556810"/>
                <a:gd name="connsiteY0" fmla="*/ 339314 h 340266"/>
                <a:gd name="connsiteX1" fmla="*/ 489183 w 556810"/>
                <a:gd name="connsiteY1" fmla="*/ 339314 h 340266"/>
                <a:gd name="connsiteX2" fmla="*/ 556811 w 556810"/>
                <a:gd name="connsiteY2" fmla="*/ 271686 h 340266"/>
                <a:gd name="connsiteX3" fmla="*/ 526331 w 556810"/>
                <a:gd name="connsiteY3" fmla="*/ 215489 h 340266"/>
                <a:gd name="connsiteX4" fmla="*/ 464418 w 556810"/>
                <a:gd name="connsiteY4" fmla="*/ 86901 h 340266"/>
                <a:gd name="connsiteX5" fmla="*/ 436796 w 556810"/>
                <a:gd name="connsiteY5" fmla="*/ 81186 h 340266"/>
                <a:gd name="connsiteX6" fmla="*/ 258678 w 556810"/>
                <a:gd name="connsiteY6" fmla="*/ 11654 h 340266"/>
                <a:gd name="connsiteX7" fmla="*/ 188193 w 556810"/>
                <a:gd name="connsiteY7" fmla="*/ 83091 h 340266"/>
                <a:gd name="connsiteX8" fmla="*/ 166286 w 556810"/>
                <a:gd name="connsiteY8" fmla="*/ 81186 h 340266"/>
                <a:gd name="connsiteX9" fmla="*/ 58653 w 556810"/>
                <a:gd name="connsiteY9" fmla="*/ 188819 h 340266"/>
                <a:gd name="connsiteX10" fmla="*/ 59606 w 556810"/>
                <a:gd name="connsiteY10" fmla="*/ 205011 h 340266"/>
                <a:gd name="connsiteX11" fmla="*/ 551 w 556810"/>
                <a:gd name="connsiteY11" fmla="*/ 280259 h 340266"/>
                <a:gd name="connsiteX12" fmla="*/ 67226 w 556810"/>
                <a:gd name="connsiteY12" fmla="*/ 340266 h 340266"/>
                <a:gd name="connsiteX13" fmla="*/ 372978 w 556810"/>
                <a:gd name="connsiteY13" fmla="*/ 339314 h 340266"/>
                <a:gd name="connsiteX14" fmla="*/ 372978 w 556810"/>
                <a:gd name="connsiteY14" fmla="*/ 339314 h 340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56810" h="340266">
                  <a:moveTo>
                    <a:pt x="372978" y="339314"/>
                  </a:moveTo>
                  <a:lnTo>
                    <a:pt x="489183" y="339314"/>
                  </a:lnTo>
                  <a:cubicBezTo>
                    <a:pt x="526331" y="339314"/>
                    <a:pt x="556811" y="308834"/>
                    <a:pt x="556811" y="271686"/>
                  </a:cubicBezTo>
                  <a:cubicBezTo>
                    <a:pt x="556811" y="248826"/>
                    <a:pt x="545381" y="227871"/>
                    <a:pt x="526331" y="215489"/>
                  </a:cubicBezTo>
                  <a:cubicBezTo>
                    <a:pt x="544428" y="163101"/>
                    <a:pt x="516806" y="104999"/>
                    <a:pt x="464418" y="86901"/>
                  </a:cubicBezTo>
                  <a:cubicBezTo>
                    <a:pt x="455846" y="84044"/>
                    <a:pt x="446321" y="82139"/>
                    <a:pt x="436796" y="81186"/>
                  </a:cubicBezTo>
                  <a:cubicBezTo>
                    <a:pt x="407268" y="12606"/>
                    <a:pt x="327258" y="-18826"/>
                    <a:pt x="258678" y="11654"/>
                  </a:cubicBezTo>
                  <a:cubicBezTo>
                    <a:pt x="227246" y="25941"/>
                    <a:pt x="202481" y="50706"/>
                    <a:pt x="188193" y="83091"/>
                  </a:cubicBezTo>
                  <a:cubicBezTo>
                    <a:pt x="180573" y="81186"/>
                    <a:pt x="173906" y="81186"/>
                    <a:pt x="166286" y="81186"/>
                  </a:cubicBezTo>
                  <a:cubicBezTo>
                    <a:pt x="107231" y="81186"/>
                    <a:pt x="58653" y="128811"/>
                    <a:pt x="58653" y="188819"/>
                  </a:cubicBezTo>
                  <a:cubicBezTo>
                    <a:pt x="58653" y="194534"/>
                    <a:pt x="58653" y="200249"/>
                    <a:pt x="59606" y="205011"/>
                  </a:cubicBezTo>
                  <a:cubicBezTo>
                    <a:pt x="22458" y="209774"/>
                    <a:pt x="-4212" y="243111"/>
                    <a:pt x="551" y="280259"/>
                  </a:cubicBezTo>
                  <a:cubicBezTo>
                    <a:pt x="4361" y="314549"/>
                    <a:pt x="32936" y="340266"/>
                    <a:pt x="67226" y="340266"/>
                  </a:cubicBezTo>
                  <a:lnTo>
                    <a:pt x="372978" y="339314"/>
                  </a:lnTo>
                  <a:lnTo>
                    <a:pt x="372978" y="339314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0" name="Graphic 59">
            <a:extLst>
              <a:ext uri="{FF2B5EF4-FFF2-40B4-BE49-F238E27FC236}">
                <a16:creationId xmlns:a16="http://schemas.microsoft.com/office/drawing/2014/main" id="{D97CAB21-3EA2-45C4-917D-F08DC7B6AA0D}"/>
              </a:ext>
            </a:extLst>
          </p:cNvPr>
          <p:cNvGrpSpPr/>
          <p:nvPr/>
        </p:nvGrpSpPr>
        <p:grpSpPr>
          <a:xfrm>
            <a:off x="1305288" y="5190412"/>
            <a:ext cx="524827" cy="505777"/>
            <a:chOff x="1305288" y="5190412"/>
            <a:chExt cx="524827" cy="505777"/>
          </a:xfrm>
          <a:noFill/>
        </p:grpSpPr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2396C74D-90FE-4AC7-9EF8-8981CAB9555A}"/>
                </a:ext>
              </a:extLst>
            </p:cNvPr>
            <p:cNvSpPr/>
            <p:nvPr/>
          </p:nvSpPr>
          <p:spPr>
            <a:xfrm>
              <a:off x="1449115" y="5190412"/>
              <a:ext cx="236220" cy="78105"/>
            </a:xfrm>
            <a:custGeom>
              <a:avLst/>
              <a:gdLst>
                <a:gd name="connsiteX0" fmla="*/ 236220 w 236220"/>
                <a:gd name="connsiteY0" fmla="*/ 39052 h 78105"/>
                <a:gd name="connsiteX1" fmla="*/ 118110 w 236220"/>
                <a:gd name="connsiteY1" fmla="*/ 78105 h 78105"/>
                <a:gd name="connsiteX2" fmla="*/ 0 w 236220"/>
                <a:gd name="connsiteY2" fmla="*/ 39052 h 78105"/>
                <a:gd name="connsiteX3" fmla="*/ 118110 w 236220"/>
                <a:gd name="connsiteY3" fmla="*/ 0 h 78105"/>
                <a:gd name="connsiteX4" fmla="*/ 236220 w 236220"/>
                <a:gd name="connsiteY4" fmla="*/ 39052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220" h="78105">
                  <a:moveTo>
                    <a:pt x="236220" y="39052"/>
                  </a:moveTo>
                  <a:cubicBezTo>
                    <a:pt x="236220" y="60621"/>
                    <a:pt x="183340" y="78105"/>
                    <a:pt x="118110" y="78105"/>
                  </a:cubicBezTo>
                  <a:cubicBezTo>
                    <a:pt x="52880" y="78105"/>
                    <a:pt x="0" y="60621"/>
                    <a:pt x="0" y="39052"/>
                  </a:cubicBezTo>
                  <a:cubicBezTo>
                    <a:pt x="0" y="17484"/>
                    <a:pt x="52880" y="0"/>
                    <a:pt x="118110" y="0"/>
                  </a:cubicBezTo>
                  <a:cubicBezTo>
                    <a:pt x="183340" y="0"/>
                    <a:pt x="236220" y="17484"/>
                    <a:pt x="236220" y="3905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FF980DB0-0F68-4D98-91F7-6A80B32DCCB2}"/>
                </a:ext>
              </a:extLst>
            </p:cNvPr>
            <p:cNvSpPr/>
            <p:nvPr/>
          </p:nvSpPr>
          <p:spPr>
            <a:xfrm>
              <a:off x="1450068" y="5307570"/>
              <a:ext cx="236219" cy="39052"/>
            </a:xfrm>
            <a:custGeom>
              <a:avLst/>
              <a:gdLst>
                <a:gd name="connsiteX0" fmla="*/ 236220 w 236219"/>
                <a:gd name="connsiteY0" fmla="*/ 0 h 39052"/>
                <a:gd name="connsiteX1" fmla="*/ 118110 w 236219"/>
                <a:gd name="connsiteY1" fmla="*/ 39052 h 39052"/>
                <a:gd name="connsiteX2" fmla="*/ 0 w 236219"/>
                <a:gd name="connsiteY2" fmla="*/ 0 h 39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219" h="39052">
                  <a:moveTo>
                    <a:pt x="236220" y="0"/>
                  </a:moveTo>
                  <a:cubicBezTo>
                    <a:pt x="236220" y="21907"/>
                    <a:pt x="182880" y="39052"/>
                    <a:pt x="118110" y="39052"/>
                  </a:cubicBezTo>
                  <a:cubicBezTo>
                    <a:pt x="53340" y="39052"/>
                    <a:pt x="0" y="21907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16DB30E-18A1-47A3-901E-949749658B36}"/>
                </a:ext>
              </a:extLst>
            </p:cNvPr>
            <p:cNvSpPr/>
            <p:nvPr/>
          </p:nvSpPr>
          <p:spPr>
            <a:xfrm>
              <a:off x="1450068" y="5385675"/>
              <a:ext cx="236219" cy="39052"/>
            </a:xfrm>
            <a:custGeom>
              <a:avLst/>
              <a:gdLst>
                <a:gd name="connsiteX0" fmla="*/ 236220 w 236219"/>
                <a:gd name="connsiteY0" fmla="*/ 0 h 39052"/>
                <a:gd name="connsiteX1" fmla="*/ 118110 w 236219"/>
                <a:gd name="connsiteY1" fmla="*/ 39052 h 39052"/>
                <a:gd name="connsiteX2" fmla="*/ 0 w 236219"/>
                <a:gd name="connsiteY2" fmla="*/ 0 h 39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219" h="39052">
                  <a:moveTo>
                    <a:pt x="236220" y="0"/>
                  </a:moveTo>
                  <a:cubicBezTo>
                    <a:pt x="236220" y="21907"/>
                    <a:pt x="182880" y="39052"/>
                    <a:pt x="118110" y="39052"/>
                  </a:cubicBezTo>
                  <a:cubicBezTo>
                    <a:pt x="53340" y="39052"/>
                    <a:pt x="0" y="21907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29DBCBD0-10C7-4C6C-88BF-99D6001E37E3}"/>
                </a:ext>
              </a:extLst>
            </p:cNvPr>
            <p:cNvSpPr/>
            <p:nvPr/>
          </p:nvSpPr>
          <p:spPr>
            <a:xfrm>
              <a:off x="1449115" y="5229464"/>
              <a:ext cx="237172" cy="273367"/>
            </a:xfrm>
            <a:custGeom>
              <a:avLst/>
              <a:gdLst>
                <a:gd name="connsiteX0" fmla="*/ 0 w 237172"/>
                <a:gd name="connsiteY0" fmla="*/ 0 h 273367"/>
                <a:gd name="connsiteX1" fmla="*/ 0 w 237172"/>
                <a:gd name="connsiteY1" fmla="*/ 234315 h 273367"/>
                <a:gd name="connsiteX2" fmla="*/ 118110 w 237172"/>
                <a:gd name="connsiteY2" fmla="*/ 273368 h 273367"/>
                <a:gd name="connsiteX3" fmla="*/ 237172 w 237172"/>
                <a:gd name="connsiteY3" fmla="*/ 234315 h 273367"/>
                <a:gd name="connsiteX4" fmla="*/ 237172 w 237172"/>
                <a:gd name="connsiteY4" fmla="*/ 0 h 273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172" h="273367">
                  <a:moveTo>
                    <a:pt x="0" y="0"/>
                  </a:moveTo>
                  <a:lnTo>
                    <a:pt x="0" y="234315"/>
                  </a:lnTo>
                  <a:cubicBezTo>
                    <a:pt x="0" y="256222"/>
                    <a:pt x="53340" y="273368"/>
                    <a:pt x="118110" y="273368"/>
                  </a:cubicBezTo>
                  <a:cubicBezTo>
                    <a:pt x="182880" y="273368"/>
                    <a:pt x="237172" y="256222"/>
                    <a:pt x="237172" y="234315"/>
                  </a:cubicBezTo>
                  <a:lnTo>
                    <a:pt x="237172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ABD838B8-1D79-4D43-9EEF-9F689EA95C3A}"/>
                </a:ext>
              </a:extLst>
            </p:cNvPr>
            <p:cNvSpPr/>
            <p:nvPr/>
          </p:nvSpPr>
          <p:spPr>
            <a:xfrm>
              <a:off x="1524363" y="5610465"/>
              <a:ext cx="85724" cy="85725"/>
            </a:xfrm>
            <a:custGeom>
              <a:avLst/>
              <a:gdLst>
                <a:gd name="connsiteX0" fmla="*/ 85725 w 85724"/>
                <a:gd name="connsiteY0" fmla="*/ 42863 h 85725"/>
                <a:gd name="connsiteX1" fmla="*/ 42863 w 85724"/>
                <a:gd name="connsiteY1" fmla="*/ 85725 h 85725"/>
                <a:gd name="connsiteX2" fmla="*/ 0 w 85724"/>
                <a:gd name="connsiteY2" fmla="*/ 42863 h 85725"/>
                <a:gd name="connsiteX3" fmla="*/ 42863 w 85724"/>
                <a:gd name="connsiteY3" fmla="*/ 0 h 85725"/>
                <a:gd name="connsiteX4" fmla="*/ 42863 w 85724"/>
                <a:gd name="connsiteY4" fmla="*/ 0 h 85725"/>
                <a:gd name="connsiteX5" fmla="*/ 85725 w 85724"/>
                <a:gd name="connsiteY5" fmla="*/ 42863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724" h="85725">
                  <a:moveTo>
                    <a:pt x="85725" y="42863"/>
                  </a:moveTo>
                  <a:cubicBezTo>
                    <a:pt x="85725" y="66675"/>
                    <a:pt x="66675" y="85725"/>
                    <a:pt x="42863" y="85725"/>
                  </a:cubicBezTo>
                  <a:cubicBezTo>
                    <a:pt x="19050" y="85725"/>
                    <a:pt x="0" y="66675"/>
                    <a:pt x="0" y="42863"/>
                  </a:cubicBezTo>
                  <a:cubicBezTo>
                    <a:pt x="0" y="19050"/>
                    <a:pt x="19050" y="0"/>
                    <a:pt x="42863" y="0"/>
                  </a:cubicBezTo>
                  <a:lnTo>
                    <a:pt x="42863" y="0"/>
                  </a:lnTo>
                  <a:cubicBezTo>
                    <a:pt x="66675" y="0"/>
                    <a:pt x="85725" y="19050"/>
                    <a:pt x="85725" y="4286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DD6CCBCD-903B-464D-9B0B-380A3B2DA34D}"/>
                </a:ext>
              </a:extLst>
            </p:cNvPr>
            <p:cNvSpPr/>
            <p:nvPr/>
          </p:nvSpPr>
          <p:spPr>
            <a:xfrm>
              <a:off x="1567225" y="5502832"/>
              <a:ext cx="9525" cy="107632"/>
            </a:xfrm>
            <a:custGeom>
              <a:avLst/>
              <a:gdLst>
                <a:gd name="connsiteX0" fmla="*/ 0 w 9525"/>
                <a:gd name="connsiteY0" fmla="*/ 107633 h 107632"/>
                <a:gd name="connsiteX1" fmla="*/ 0 w 9525"/>
                <a:gd name="connsiteY1" fmla="*/ 0 h 10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7632">
                  <a:moveTo>
                    <a:pt x="0" y="107633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7A77586B-CCC7-4F4E-A9E5-673F68BCBBE4}"/>
                </a:ext>
              </a:extLst>
            </p:cNvPr>
            <p:cNvSpPr/>
            <p:nvPr/>
          </p:nvSpPr>
          <p:spPr>
            <a:xfrm>
              <a:off x="1305288" y="5653327"/>
              <a:ext cx="220027" cy="9525"/>
            </a:xfrm>
            <a:custGeom>
              <a:avLst/>
              <a:gdLst>
                <a:gd name="connsiteX0" fmla="*/ 0 w 220027"/>
                <a:gd name="connsiteY0" fmla="*/ 0 h 9525"/>
                <a:gd name="connsiteX1" fmla="*/ 220028 w 22002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0027" h="9525">
                  <a:moveTo>
                    <a:pt x="0" y="0"/>
                  </a:moveTo>
                  <a:lnTo>
                    <a:pt x="22002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F6092ADE-5C2C-4AA6-B95E-6253D6FAB960}"/>
                </a:ext>
              </a:extLst>
            </p:cNvPr>
            <p:cNvSpPr/>
            <p:nvPr/>
          </p:nvSpPr>
          <p:spPr>
            <a:xfrm>
              <a:off x="1610088" y="5653327"/>
              <a:ext cx="220027" cy="9525"/>
            </a:xfrm>
            <a:custGeom>
              <a:avLst/>
              <a:gdLst>
                <a:gd name="connsiteX0" fmla="*/ 0 w 220027"/>
                <a:gd name="connsiteY0" fmla="*/ 0 h 9525"/>
                <a:gd name="connsiteX1" fmla="*/ 220028 w 22002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0027" h="9525">
                  <a:moveTo>
                    <a:pt x="0" y="0"/>
                  </a:moveTo>
                  <a:lnTo>
                    <a:pt x="22002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1" name="Graphic 61">
            <a:extLst>
              <a:ext uri="{FF2B5EF4-FFF2-40B4-BE49-F238E27FC236}">
                <a16:creationId xmlns:a16="http://schemas.microsoft.com/office/drawing/2014/main" id="{187C882A-13A7-4D04-AFD2-CD13DB3328FF}"/>
              </a:ext>
            </a:extLst>
          </p:cNvPr>
          <p:cNvGrpSpPr/>
          <p:nvPr/>
        </p:nvGrpSpPr>
        <p:grpSpPr>
          <a:xfrm>
            <a:off x="3449741" y="5123724"/>
            <a:ext cx="564832" cy="625805"/>
            <a:chOff x="3449741" y="5123724"/>
            <a:chExt cx="564832" cy="625805"/>
          </a:xfrm>
          <a:noFill/>
        </p:grpSpPr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3854247C-F77F-4350-A4D9-2A9984A4041A}"/>
                </a:ext>
              </a:extLst>
            </p:cNvPr>
            <p:cNvSpPr/>
            <p:nvPr/>
          </p:nvSpPr>
          <p:spPr>
            <a:xfrm>
              <a:off x="3640241" y="5164695"/>
              <a:ext cx="171449" cy="231457"/>
            </a:xfrm>
            <a:custGeom>
              <a:avLst/>
              <a:gdLst>
                <a:gd name="connsiteX0" fmla="*/ 85725 w 171449"/>
                <a:gd name="connsiteY0" fmla="*/ 231458 h 231457"/>
                <a:gd name="connsiteX1" fmla="*/ 85725 w 171449"/>
                <a:gd name="connsiteY1" fmla="*/ 231458 h 231457"/>
                <a:gd name="connsiteX2" fmla="*/ 111443 w 171449"/>
                <a:gd name="connsiteY2" fmla="*/ 228600 h 231457"/>
                <a:gd name="connsiteX3" fmla="*/ 171450 w 171449"/>
                <a:gd name="connsiteY3" fmla="*/ 162877 h 231457"/>
                <a:gd name="connsiteX4" fmla="*/ 171450 w 171449"/>
                <a:gd name="connsiteY4" fmla="*/ 69532 h 231457"/>
                <a:gd name="connsiteX5" fmla="*/ 86677 w 171449"/>
                <a:gd name="connsiteY5" fmla="*/ 0 h 231457"/>
                <a:gd name="connsiteX6" fmla="*/ 85725 w 171449"/>
                <a:gd name="connsiteY6" fmla="*/ 0 h 231457"/>
                <a:gd name="connsiteX7" fmla="*/ 0 w 171449"/>
                <a:gd name="connsiteY7" fmla="*/ 69532 h 231457"/>
                <a:gd name="connsiteX8" fmla="*/ 0 w 171449"/>
                <a:gd name="connsiteY8" fmla="*/ 162877 h 231457"/>
                <a:gd name="connsiteX9" fmla="*/ 61913 w 171449"/>
                <a:gd name="connsiteY9" fmla="*/ 229552 h 231457"/>
                <a:gd name="connsiteX10" fmla="*/ 85725 w 171449"/>
                <a:gd name="connsiteY10" fmla="*/ 231458 h 23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449" h="231457">
                  <a:moveTo>
                    <a:pt x="85725" y="231458"/>
                  </a:moveTo>
                  <a:lnTo>
                    <a:pt x="85725" y="231458"/>
                  </a:lnTo>
                  <a:cubicBezTo>
                    <a:pt x="94297" y="231458"/>
                    <a:pt x="102870" y="229552"/>
                    <a:pt x="111443" y="228600"/>
                  </a:cubicBezTo>
                  <a:cubicBezTo>
                    <a:pt x="134303" y="220980"/>
                    <a:pt x="171450" y="193358"/>
                    <a:pt x="171450" y="162877"/>
                  </a:cubicBezTo>
                  <a:lnTo>
                    <a:pt x="171450" y="69532"/>
                  </a:lnTo>
                  <a:cubicBezTo>
                    <a:pt x="171450" y="31432"/>
                    <a:pt x="133350" y="0"/>
                    <a:pt x="86677" y="0"/>
                  </a:cubicBezTo>
                  <a:lnTo>
                    <a:pt x="85725" y="0"/>
                  </a:lnTo>
                  <a:cubicBezTo>
                    <a:pt x="39052" y="0"/>
                    <a:pt x="0" y="31432"/>
                    <a:pt x="0" y="69532"/>
                  </a:cubicBezTo>
                  <a:lnTo>
                    <a:pt x="0" y="162877"/>
                  </a:lnTo>
                  <a:cubicBezTo>
                    <a:pt x="0" y="194310"/>
                    <a:pt x="38100" y="220980"/>
                    <a:pt x="61913" y="229552"/>
                  </a:cubicBezTo>
                  <a:cubicBezTo>
                    <a:pt x="69532" y="230505"/>
                    <a:pt x="77152" y="231458"/>
                    <a:pt x="85725" y="23145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CBEB486-D7C2-459D-B379-821B8B1D6ED8}"/>
                </a:ext>
              </a:extLst>
            </p:cNvPr>
            <p:cNvSpPr/>
            <p:nvPr/>
          </p:nvSpPr>
          <p:spPr>
            <a:xfrm>
              <a:off x="3826850" y="5241847"/>
              <a:ext cx="36275" cy="83820"/>
            </a:xfrm>
            <a:custGeom>
              <a:avLst/>
              <a:gdLst>
                <a:gd name="connsiteX0" fmla="*/ 16273 w 36275"/>
                <a:gd name="connsiteY0" fmla="*/ 0 h 83820"/>
                <a:gd name="connsiteX1" fmla="*/ 20083 w 36275"/>
                <a:gd name="connsiteY1" fmla="*/ 0 h 83820"/>
                <a:gd name="connsiteX2" fmla="*/ 36276 w 36275"/>
                <a:gd name="connsiteY2" fmla="*/ 16193 h 83820"/>
                <a:gd name="connsiteX3" fmla="*/ 36276 w 36275"/>
                <a:gd name="connsiteY3" fmla="*/ 67628 h 83820"/>
                <a:gd name="connsiteX4" fmla="*/ 20083 w 36275"/>
                <a:gd name="connsiteY4" fmla="*/ 83820 h 83820"/>
                <a:gd name="connsiteX5" fmla="*/ 16273 w 36275"/>
                <a:gd name="connsiteY5" fmla="*/ 83820 h 83820"/>
                <a:gd name="connsiteX6" fmla="*/ 81 w 36275"/>
                <a:gd name="connsiteY6" fmla="*/ 67628 h 83820"/>
                <a:gd name="connsiteX7" fmla="*/ 81 w 36275"/>
                <a:gd name="connsiteY7" fmla="*/ 16193 h 83820"/>
                <a:gd name="connsiteX8" fmla="*/ 16273 w 36275"/>
                <a:gd name="connsiteY8" fmla="*/ 0 h 8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275" h="83820">
                  <a:moveTo>
                    <a:pt x="16273" y="0"/>
                  </a:moveTo>
                  <a:lnTo>
                    <a:pt x="20083" y="0"/>
                  </a:lnTo>
                  <a:cubicBezTo>
                    <a:pt x="29608" y="0"/>
                    <a:pt x="36276" y="7620"/>
                    <a:pt x="36276" y="16193"/>
                  </a:cubicBezTo>
                  <a:lnTo>
                    <a:pt x="36276" y="67628"/>
                  </a:lnTo>
                  <a:cubicBezTo>
                    <a:pt x="36276" y="77153"/>
                    <a:pt x="28656" y="83820"/>
                    <a:pt x="20083" y="83820"/>
                  </a:cubicBezTo>
                  <a:lnTo>
                    <a:pt x="16273" y="83820"/>
                  </a:lnTo>
                  <a:cubicBezTo>
                    <a:pt x="6748" y="83820"/>
                    <a:pt x="81" y="76200"/>
                    <a:pt x="81" y="67628"/>
                  </a:cubicBezTo>
                  <a:lnTo>
                    <a:pt x="81" y="16193"/>
                  </a:lnTo>
                  <a:cubicBezTo>
                    <a:pt x="-872" y="6668"/>
                    <a:pt x="6748" y="0"/>
                    <a:pt x="16273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A46590B6-F7B3-4DC2-A9C0-70E6A37CFE64}"/>
                </a:ext>
              </a:extLst>
            </p:cNvPr>
            <p:cNvSpPr/>
            <p:nvPr/>
          </p:nvSpPr>
          <p:spPr>
            <a:xfrm>
              <a:off x="3588805" y="5241847"/>
              <a:ext cx="36194" cy="83820"/>
            </a:xfrm>
            <a:custGeom>
              <a:avLst/>
              <a:gdLst>
                <a:gd name="connsiteX0" fmla="*/ 16193 w 36194"/>
                <a:gd name="connsiteY0" fmla="*/ 0 h 83820"/>
                <a:gd name="connsiteX1" fmla="*/ 20003 w 36194"/>
                <a:gd name="connsiteY1" fmla="*/ 0 h 83820"/>
                <a:gd name="connsiteX2" fmla="*/ 36195 w 36194"/>
                <a:gd name="connsiteY2" fmla="*/ 16193 h 83820"/>
                <a:gd name="connsiteX3" fmla="*/ 36195 w 36194"/>
                <a:gd name="connsiteY3" fmla="*/ 67628 h 83820"/>
                <a:gd name="connsiteX4" fmla="*/ 20003 w 36194"/>
                <a:gd name="connsiteY4" fmla="*/ 83820 h 83820"/>
                <a:gd name="connsiteX5" fmla="*/ 16193 w 36194"/>
                <a:gd name="connsiteY5" fmla="*/ 83820 h 83820"/>
                <a:gd name="connsiteX6" fmla="*/ 0 w 36194"/>
                <a:gd name="connsiteY6" fmla="*/ 67628 h 83820"/>
                <a:gd name="connsiteX7" fmla="*/ 0 w 36194"/>
                <a:gd name="connsiteY7" fmla="*/ 16193 h 83820"/>
                <a:gd name="connsiteX8" fmla="*/ 16193 w 36194"/>
                <a:gd name="connsiteY8" fmla="*/ 0 h 83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194" h="83820">
                  <a:moveTo>
                    <a:pt x="16193" y="0"/>
                  </a:moveTo>
                  <a:lnTo>
                    <a:pt x="20003" y="0"/>
                  </a:lnTo>
                  <a:cubicBezTo>
                    <a:pt x="29528" y="0"/>
                    <a:pt x="36195" y="7620"/>
                    <a:pt x="36195" y="16193"/>
                  </a:cubicBezTo>
                  <a:lnTo>
                    <a:pt x="36195" y="67628"/>
                  </a:lnTo>
                  <a:cubicBezTo>
                    <a:pt x="36195" y="77153"/>
                    <a:pt x="28575" y="83820"/>
                    <a:pt x="20003" y="83820"/>
                  </a:cubicBezTo>
                  <a:lnTo>
                    <a:pt x="16193" y="83820"/>
                  </a:lnTo>
                  <a:cubicBezTo>
                    <a:pt x="6668" y="83820"/>
                    <a:pt x="0" y="76200"/>
                    <a:pt x="0" y="67628"/>
                  </a:cubicBezTo>
                  <a:lnTo>
                    <a:pt x="0" y="16193"/>
                  </a:lnTo>
                  <a:cubicBezTo>
                    <a:pt x="0" y="6668"/>
                    <a:pt x="7620" y="0"/>
                    <a:pt x="16193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11A697AF-C543-4690-B2EE-A2D67F1854F2}"/>
                </a:ext>
              </a:extLst>
            </p:cNvPr>
            <p:cNvSpPr/>
            <p:nvPr/>
          </p:nvSpPr>
          <p:spPr>
            <a:xfrm>
              <a:off x="3605950" y="5123724"/>
              <a:ext cx="240030" cy="117170"/>
            </a:xfrm>
            <a:custGeom>
              <a:avLst/>
              <a:gdLst>
                <a:gd name="connsiteX0" fmla="*/ 240030 w 240030"/>
                <a:gd name="connsiteY0" fmla="*/ 117171 h 117170"/>
                <a:gd name="connsiteX1" fmla="*/ 121920 w 240030"/>
                <a:gd name="connsiteY1" fmla="*/ 13 h 117170"/>
                <a:gd name="connsiteX2" fmla="*/ 120015 w 240030"/>
                <a:gd name="connsiteY2" fmla="*/ 13 h 117170"/>
                <a:gd name="connsiteX3" fmla="*/ 0 w 240030"/>
                <a:gd name="connsiteY3" fmla="*/ 115266 h 117170"/>
                <a:gd name="connsiteX4" fmla="*/ 0 w 240030"/>
                <a:gd name="connsiteY4" fmla="*/ 117171 h 1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030" h="117170">
                  <a:moveTo>
                    <a:pt x="240030" y="117171"/>
                  </a:moveTo>
                  <a:cubicBezTo>
                    <a:pt x="240030" y="52401"/>
                    <a:pt x="186690" y="13"/>
                    <a:pt x="121920" y="13"/>
                  </a:cubicBezTo>
                  <a:cubicBezTo>
                    <a:pt x="120968" y="13"/>
                    <a:pt x="120968" y="13"/>
                    <a:pt x="120015" y="13"/>
                  </a:cubicBezTo>
                  <a:cubicBezTo>
                    <a:pt x="55245" y="-939"/>
                    <a:pt x="953" y="50496"/>
                    <a:pt x="0" y="115266"/>
                  </a:cubicBezTo>
                  <a:cubicBezTo>
                    <a:pt x="0" y="116218"/>
                    <a:pt x="0" y="116218"/>
                    <a:pt x="0" y="117171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714E0853-6FE6-4DA0-82A5-F3D4DEBA7576}"/>
                </a:ext>
              </a:extLst>
            </p:cNvPr>
            <p:cNvSpPr/>
            <p:nvPr/>
          </p:nvSpPr>
          <p:spPr>
            <a:xfrm>
              <a:off x="3604998" y="5327572"/>
              <a:ext cx="78105" cy="11430"/>
            </a:xfrm>
            <a:custGeom>
              <a:avLst/>
              <a:gdLst>
                <a:gd name="connsiteX0" fmla="*/ 78105 w 78105"/>
                <a:gd name="connsiteY0" fmla="*/ 11430 h 11430"/>
                <a:gd name="connsiteX1" fmla="*/ 11430 w 78105"/>
                <a:gd name="connsiteY1" fmla="*/ 11430 h 11430"/>
                <a:gd name="connsiteX2" fmla="*/ 0 w 78105"/>
                <a:gd name="connsiteY2" fmla="*/ 0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105" h="11430">
                  <a:moveTo>
                    <a:pt x="78105" y="11430"/>
                  </a:moveTo>
                  <a:lnTo>
                    <a:pt x="11430" y="11430"/>
                  </a:lnTo>
                  <a:cubicBezTo>
                    <a:pt x="4763" y="11430"/>
                    <a:pt x="0" y="5715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397CCADF-9E30-434D-B6C0-5B360FD9B4C8}"/>
                </a:ext>
              </a:extLst>
            </p:cNvPr>
            <p:cNvSpPr/>
            <p:nvPr/>
          </p:nvSpPr>
          <p:spPr>
            <a:xfrm>
              <a:off x="3684055" y="5321857"/>
              <a:ext cx="71437" cy="36194"/>
            </a:xfrm>
            <a:custGeom>
              <a:avLst/>
              <a:gdLst>
                <a:gd name="connsiteX0" fmla="*/ 11430 w 71437"/>
                <a:gd name="connsiteY0" fmla="*/ 0 h 36194"/>
                <a:gd name="connsiteX1" fmla="*/ 60960 w 71437"/>
                <a:gd name="connsiteY1" fmla="*/ 0 h 36194"/>
                <a:gd name="connsiteX2" fmla="*/ 71438 w 71437"/>
                <a:gd name="connsiteY2" fmla="*/ 10477 h 36194"/>
                <a:gd name="connsiteX3" fmla="*/ 71438 w 71437"/>
                <a:gd name="connsiteY3" fmla="*/ 25718 h 36194"/>
                <a:gd name="connsiteX4" fmla="*/ 60960 w 71437"/>
                <a:gd name="connsiteY4" fmla="*/ 36195 h 36194"/>
                <a:gd name="connsiteX5" fmla="*/ 10478 w 71437"/>
                <a:gd name="connsiteY5" fmla="*/ 36195 h 36194"/>
                <a:gd name="connsiteX6" fmla="*/ 0 w 71437"/>
                <a:gd name="connsiteY6" fmla="*/ 25718 h 36194"/>
                <a:gd name="connsiteX7" fmla="*/ 0 w 71437"/>
                <a:gd name="connsiteY7" fmla="*/ 10477 h 36194"/>
                <a:gd name="connsiteX8" fmla="*/ 11430 w 71437"/>
                <a:gd name="connsiteY8" fmla="*/ 0 h 3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1437" h="36194">
                  <a:moveTo>
                    <a:pt x="11430" y="0"/>
                  </a:moveTo>
                  <a:lnTo>
                    <a:pt x="60960" y="0"/>
                  </a:lnTo>
                  <a:cubicBezTo>
                    <a:pt x="66675" y="0"/>
                    <a:pt x="71438" y="4763"/>
                    <a:pt x="71438" y="10477"/>
                  </a:cubicBezTo>
                  <a:lnTo>
                    <a:pt x="71438" y="25718"/>
                  </a:lnTo>
                  <a:cubicBezTo>
                    <a:pt x="71438" y="31432"/>
                    <a:pt x="66675" y="36195"/>
                    <a:pt x="60960" y="36195"/>
                  </a:cubicBezTo>
                  <a:lnTo>
                    <a:pt x="10478" y="36195"/>
                  </a:lnTo>
                  <a:cubicBezTo>
                    <a:pt x="4763" y="36195"/>
                    <a:pt x="0" y="31432"/>
                    <a:pt x="0" y="25718"/>
                  </a:cubicBezTo>
                  <a:lnTo>
                    <a:pt x="0" y="10477"/>
                  </a:lnTo>
                  <a:cubicBezTo>
                    <a:pt x="953" y="3810"/>
                    <a:pt x="5715" y="0"/>
                    <a:pt x="11430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E850D82-A534-4BF9-8FD5-DBF53AC23446}"/>
                </a:ext>
              </a:extLst>
            </p:cNvPr>
            <p:cNvSpPr/>
            <p:nvPr/>
          </p:nvSpPr>
          <p:spPr>
            <a:xfrm>
              <a:off x="3808833" y="5417107"/>
              <a:ext cx="114300" cy="280035"/>
            </a:xfrm>
            <a:custGeom>
              <a:avLst/>
              <a:gdLst>
                <a:gd name="connsiteX0" fmla="*/ 84773 w 114300"/>
                <a:gd name="connsiteY0" fmla="*/ 280035 h 280035"/>
                <a:gd name="connsiteX1" fmla="*/ 114300 w 114300"/>
                <a:gd name="connsiteY1" fmla="*/ 240983 h 280035"/>
                <a:gd name="connsiteX2" fmla="*/ 57150 w 114300"/>
                <a:gd name="connsiteY2" fmla="*/ 47625 h 280035"/>
                <a:gd name="connsiteX3" fmla="*/ 17145 w 114300"/>
                <a:gd name="connsiteY3" fmla="*/ 3810 h 280035"/>
                <a:gd name="connsiteX4" fmla="*/ 0 w 114300"/>
                <a:gd name="connsiteY4" fmla="*/ 0 h 28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280035">
                  <a:moveTo>
                    <a:pt x="84773" y="280035"/>
                  </a:moveTo>
                  <a:cubicBezTo>
                    <a:pt x="101917" y="274320"/>
                    <a:pt x="113348" y="259080"/>
                    <a:pt x="114300" y="240983"/>
                  </a:cubicBezTo>
                  <a:lnTo>
                    <a:pt x="57150" y="47625"/>
                  </a:lnTo>
                  <a:cubicBezTo>
                    <a:pt x="50482" y="23813"/>
                    <a:pt x="41910" y="8573"/>
                    <a:pt x="17145" y="3810"/>
                  </a:cubicBez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BA63119D-18FA-4794-999E-ADCE0FB57B4A}"/>
                </a:ext>
              </a:extLst>
            </p:cNvPr>
            <p:cNvSpPr/>
            <p:nvPr/>
          </p:nvSpPr>
          <p:spPr>
            <a:xfrm>
              <a:off x="3534513" y="5418059"/>
              <a:ext cx="108585" cy="280035"/>
            </a:xfrm>
            <a:custGeom>
              <a:avLst/>
              <a:gdLst>
                <a:gd name="connsiteX0" fmla="*/ 108585 w 108585"/>
                <a:gd name="connsiteY0" fmla="*/ 0 h 280035"/>
                <a:gd name="connsiteX1" fmla="*/ 96203 w 108585"/>
                <a:gd name="connsiteY1" fmla="*/ 2858 h 280035"/>
                <a:gd name="connsiteX2" fmla="*/ 53340 w 108585"/>
                <a:gd name="connsiteY2" fmla="*/ 44768 h 280035"/>
                <a:gd name="connsiteX3" fmla="*/ 0 w 108585"/>
                <a:gd name="connsiteY3" fmla="*/ 240030 h 280035"/>
                <a:gd name="connsiteX4" fmla="*/ 32385 w 108585"/>
                <a:gd name="connsiteY4" fmla="*/ 280035 h 28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585" h="280035">
                  <a:moveTo>
                    <a:pt x="108585" y="0"/>
                  </a:moveTo>
                  <a:cubicBezTo>
                    <a:pt x="89535" y="3810"/>
                    <a:pt x="96203" y="2858"/>
                    <a:pt x="96203" y="2858"/>
                  </a:cubicBezTo>
                  <a:cubicBezTo>
                    <a:pt x="74295" y="9525"/>
                    <a:pt x="58103" y="20003"/>
                    <a:pt x="53340" y="44768"/>
                  </a:cubicBezTo>
                  <a:lnTo>
                    <a:pt x="0" y="240030"/>
                  </a:lnTo>
                  <a:cubicBezTo>
                    <a:pt x="1905" y="259080"/>
                    <a:pt x="14288" y="274320"/>
                    <a:pt x="32385" y="28003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E13B9EEC-A124-4CCC-9858-F0D9A339B71A}"/>
                </a:ext>
              </a:extLst>
            </p:cNvPr>
            <p:cNvSpPr/>
            <p:nvPr/>
          </p:nvSpPr>
          <p:spPr>
            <a:xfrm>
              <a:off x="3643098" y="5391389"/>
              <a:ext cx="72389" cy="92392"/>
            </a:xfrm>
            <a:custGeom>
              <a:avLst/>
              <a:gdLst>
                <a:gd name="connsiteX0" fmla="*/ 72390 w 72389"/>
                <a:gd name="connsiteY0" fmla="*/ 30480 h 92392"/>
                <a:gd name="connsiteX1" fmla="*/ 47625 w 72389"/>
                <a:gd name="connsiteY1" fmla="*/ 43815 h 92392"/>
                <a:gd name="connsiteX2" fmla="*/ 44768 w 72389"/>
                <a:gd name="connsiteY2" fmla="*/ 92393 h 92392"/>
                <a:gd name="connsiteX3" fmla="*/ 0 w 72389"/>
                <a:gd name="connsiteY3" fmla="*/ 26670 h 92392"/>
                <a:gd name="connsiteX4" fmla="*/ 47625 w 72389"/>
                <a:gd name="connsiteY4" fmla="*/ 0 h 9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89" h="92392">
                  <a:moveTo>
                    <a:pt x="72390" y="30480"/>
                  </a:moveTo>
                  <a:lnTo>
                    <a:pt x="47625" y="43815"/>
                  </a:lnTo>
                  <a:lnTo>
                    <a:pt x="44768" y="92393"/>
                  </a:lnTo>
                  <a:lnTo>
                    <a:pt x="0" y="26670"/>
                  </a:lnTo>
                  <a:lnTo>
                    <a:pt x="47625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2F2A0549-D0A3-49F4-8B60-84402ACDC39F}"/>
                </a:ext>
              </a:extLst>
            </p:cNvPr>
            <p:cNvSpPr/>
            <p:nvPr/>
          </p:nvSpPr>
          <p:spPr>
            <a:xfrm>
              <a:off x="3736443" y="5391389"/>
              <a:ext cx="72390" cy="92392"/>
            </a:xfrm>
            <a:custGeom>
              <a:avLst/>
              <a:gdLst>
                <a:gd name="connsiteX0" fmla="*/ 0 w 72390"/>
                <a:gd name="connsiteY0" fmla="*/ 30480 h 92392"/>
                <a:gd name="connsiteX1" fmla="*/ 24765 w 72390"/>
                <a:gd name="connsiteY1" fmla="*/ 43815 h 92392"/>
                <a:gd name="connsiteX2" fmla="*/ 27622 w 72390"/>
                <a:gd name="connsiteY2" fmla="*/ 92393 h 92392"/>
                <a:gd name="connsiteX3" fmla="*/ 72390 w 72390"/>
                <a:gd name="connsiteY3" fmla="*/ 26670 h 92392"/>
                <a:gd name="connsiteX4" fmla="*/ 24765 w 72390"/>
                <a:gd name="connsiteY4" fmla="*/ 0 h 9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90" h="92392">
                  <a:moveTo>
                    <a:pt x="0" y="30480"/>
                  </a:moveTo>
                  <a:lnTo>
                    <a:pt x="24765" y="43815"/>
                  </a:lnTo>
                  <a:lnTo>
                    <a:pt x="27622" y="92393"/>
                  </a:lnTo>
                  <a:lnTo>
                    <a:pt x="72390" y="26670"/>
                  </a:lnTo>
                  <a:lnTo>
                    <a:pt x="24765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19A43057-62EF-4AB3-81CE-9928FF5D9206}"/>
                </a:ext>
              </a:extLst>
            </p:cNvPr>
            <p:cNvSpPr/>
            <p:nvPr/>
          </p:nvSpPr>
          <p:spPr>
            <a:xfrm>
              <a:off x="3756446" y="5390437"/>
              <a:ext cx="3809" cy="952"/>
            </a:xfrm>
            <a:custGeom>
              <a:avLst/>
              <a:gdLst>
                <a:gd name="connsiteX0" fmla="*/ 3810 w 3809"/>
                <a:gd name="connsiteY0" fmla="*/ 952 h 952"/>
                <a:gd name="connsiteX1" fmla="*/ 0 w 3809"/>
                <a:gd name="connsiteY1" fmla="*/ 0 h 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09" h="952">
                  <a:moveTo>
                    <a:pt x="3810" y="952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9DCE8956-A6AB-4431-A580-390D6FAC8090}"/>
                </a:ext>
              </a:extLst>
            </p:cNvPr>
            <p:cNvSpPr/>
            <p:nvPr/>
          </p:nvSpPr>
          <p:spPr>
            <a:xfrm>
              <a:off x="3690723" y="5390437"/>
              <a:ext cx="4762" cy="952"/>
            </a:xfrm>
            <a:custGeom>
              <a:avLst/>
              <a:gdLst>
                <a:gd name="connsiteX0" fmla="*/ 4763 w 4762"/>
                <a:gd name="connsiteY0" fmla="*/ 0 h 952"/>
                <a:gd name="connsiteX1" fmla="*/ 0 w 4762"/>
                <a:gd name="connsiteY1" fmla="*/ 952 h 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" h="952">
                  <a:moveTo>
                    <a:pt x="4763" y="0"/>
                  </a:moveTo>
                  <a:lnTo>
                    <a:pt x="0" y="95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52A2894-2A23-4675-BB99-6A204EA44636}"/>
                </a:ext>
              </a:extLst>
            </p:cNvPr>
            <p:cNvSpPr/>
            <p:nvPr/>
          </p:nvSpPr>
          <p:spPr>
            <a:xfrm>
              <a:off x="3715488" y="5421870"/>
              <a:ext cx="20955" cy="17144"/>
            </a:xfrm>
            <a:custGeom>
              <a:avLst/>
              <a:gdLst>
                <a:gd name="connsiteX0" fmla="*/ 20955 w 20955"/>
                <a:gd name="connsiteY0" fmla="*/ 0 h 17144"/>
                <a:gd name="connsiteX1" fmla="*/ 10478 w 20955"/>
                <a:gd name="connsiteY1" fmla="*/ 17145 h 17144"/>
                <a:gd name="connsiteX2" fmla="*/ 0 w 20955"/>
                <a:gd name="connsiteY2" fmla="*/ 0 h 1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955" h="17144">
                  <a:moveTo>
                    <a:pt x="20955" y="0"/>
                  </a:moveTo>
                  <a:lnTo>
                    <a:pt x="10478" y="17145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79774C0F-38AF-400B-9AB5-2F4FCEB4D3FC}"/>
                </a:ext>
              </a:extLst>
            </p:cNvPr>
            <p:cNvSpPr/>
            <p:nvPr/>
          </p:nvSpPr>
          <p:spPr>
            <a:xfrm>
              <a:off x="3589758" y="5532359"/>
              <a:ext cx="275272" cy="172402"/>
            </a:xfrm>
            <a:custGeom>
              <a:avLst/>
              <a:gdLst>
                <a:gd name="connsiteX0" fmla="*/ 236220 w 275272"/>
                <a:gd name="connsiteY0" fmla="*/ 172402 h 172402"/>
                <a:gd name="connsiteX1" fmla="*/ 38100 w 275272"/>
                <a:gd name="connsiteY1" fmla="*/ 172402 h 172402"/>
                <a:gd name="connsiteX2" fmla="*/ 0 w 275272"/>
                <a:gd name="connsiteY2" fmla="*/ 134302 h 172402"/>
                <a:gd name="connsiteX3" fmla="*/ 0 w 275272"/>
                <a:gd name="connsiteY3" fmla="*/ 38100 h 172402"/>
                <a:gd name="connsiteX4" fmla="*/ 38100 w 275272"/>
                <a:gd name="connsiteY4" fmla="*/ 0 h 172402"/>
                <a:gd name="connsiteX5" fmla="*/ 237173 w 275272"/>
                <a:gd name="connsiteY5" fmla="*/ 0 h 172402"/>
                <a:gd name="connsiteX6" fmla="*/ 275273 w 275272"/>
                <a:gd name="connsiteY6" fmla="*/ 38100 h 172402"/>
                <a:gd name="connsiteX7" fmla="*/ 275273 w 275272"/>
                <a:gd name="connsiteY7" fmla="*/ 134302 h 172402"/>
                <a:gd name="connsiteX8" fmla="*/ 236220 w 275272"/>
                <a:gd name="connsiteY8" fmla="*/ 172402 h 17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5272" h="172402">
                  <a:moveTo>
                    <a:pt x="236220" y="172402"/>
                  </a:moveTo>
                  <a:lnTo>
                    <a:pt x="38100" y="172402"/>
                  </a:lnTo>
                  <a:cubicBezTo>
                    <a:pt x="17145" y="172402"/>
                    <a:pt x="0" y="155258"/>
                    <a:pt x="0" y="134302"/>
                  </a:cubicBezTo>
                  <a:lnTo>
                    <a:pt x="0" y="38100"/>
                  </a:lnTo>
                  <a:cubicBezTo>
                    <a:pt x="0" y="17145"/>
                    <a:pt x="17145" y="0"/>
                    <a:pt x="38100" y="0"/>
                  </a:cubicBezTo>
                  <a:lnTo>
                    <a:pt x="237173" y="0"/>
                  </a:lnTo>
                  <a:cubicBezTo>
                    <a:pt x="258127" y="0"/>
                    <a:pt x="275273" y="17145"/>
                    <a:pt x="275273" y="38100"/>
                  </a:cubicBezTo>
                  <a:lnTo>
                    <a:pt x="275273" y="134302"/>
                  </a:lnTo>
                  <a:cubicBezTo>
                    <a:pt x="274320" y="156210"/>
                    <a:pt x="258127" y="172402"/>
                    <a:pt x="236220" y="17240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C900AC33-3438-49B0-B453-747DB8F412B8}"/>
                </a:ext>
              </a:extLst>
            </p:cNvPr>
            <p:cNvSpPr/>
            <p:nvPr/>
          </p:nvSpPr>
          <p:spPr>
            <a:xfrm>
              <a:off x="3618333" y="5677140"/>
              <a:ext cx="220027" cy="9525"/>
            </a:xfrm>
            <a:custGeom>
              <a:avLst/>
              <a:gdLst>
                <a:gd name="connsiteX0" fmla="*/ 220028 w 220027"/>
                <a:gd name="connsiteY0" fmla="*/ 0 h 9525"/>
                <a:gd name="connsiteX1" fmla="*/ 0 w 22002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0027" h="9525">
                  <a:moveTo>
                    <a:pt x="220028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2704699-F2DB-4BF9-8FD0-144459BE546E}"/>
                </a:ext>
              </a:extLst>
            </p:cNvPr>
            <p:cNvSpPr/>
            <p:nvPr/>
          </p:nvSpPr>
          <p:spPr>
            <a:xfrm>
              <a:off x="3449741" y="5705715"/>
              <a:ext cx="564832" cy="43814"/>
            </a:xfrm>
            <a:custGeom>
              <a:avLst/>
              <a:gdLst>
                <a:gd name="connsiteX0" fmla="*/ 0 w 564832"/>
                <a:gd name="connsiteY0" fmla="*/ 0 h 43814"/>
                <a:gd name="connsiteX1" fmla="*/ 564833 w 564832"/>
                <a:gd name="connsiteY1" fmla="*/ 0 h 43814"/>
                <a:gd name="connsiteX2" fmla="*/ 564833 w 564832"/>
                <a:gd name="connsiteY2" fmla="*/ 43815 h 43814"/>
                <a:gd name="connsiteX3" fmla="*/ 0 w 564832"/>
                <a:gd name="connsiteY3" fmla="*/ 43815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832" h="43814">
                  <a:moveTo>
                    <a:pt x="0" y="0"/>
                  </a:moveTo>
                  <a:lnTo>
                    <a:pt x="564833" y="0"/>
                  </a:lnTo>
                  <a:lnTo>
                    <a:pt x="564833" y="43815"/>
                  </a:lnTo>
                  <a:lnTo>
                    <a:pt x="0" y="4381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80" name="Graphic 63">
            <a:extLst>
              <a:ext uri="{FF2B5EF4-FFF2-40B4-BE49-F238E27FC236}">
                <a16:creationId xmlns:a16="http://schemas.microsoft.com/office/drawing/2014/main" id="{89D13773-CAEE-4564-BA4B-96494DF49007}"/>
              </a:ext>
            </a:extLst>
          </p:cNvPr>
          <p:cNvGrpSpPr/>
          <p:nvPr/>
        </p:nvGrpSpPr>
        <p:grpSpPr>
          <a:xfrm>
            <a:off x="5575144" y="5114212"/>
            <a:ext cx="640080" cy="641032"/>
            <a:chOff x="5575144" y="5114212"/>
            <a:chExt cx="640080" cy="641032"/>
          </a:xfrm>
          <a:noFill/>
        </p:grpSpPr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C4CAD123-51DB-49E6-B5A3-5FE830C33EC8}"/>
                </a:ext>
              </a:extLst>
            </p:cNvPr>
            <p:cNvSpPr/>
            <p:nvPr/>
          </p:nvSpPr>
          <p:spPr>
            <a:xfrm>
              <a:off x="5847558" y="5295187"/>
              <a:ext cx="95250" cy="139064"/>
            </a:xfrm>
            <a:custGeom>
              <a:avLst/>
              <a:gdLst>
                <a:gd name="connsiteX0" fmla="*/ 47625 w 95250"/>
                <a:gd name="connsiteY0" fmla="*/ 139065 h 139064"/>
                <a:gd name="connsiteX1" fmla="*/ 47625 w 95250"/>
                <a:gd name="connsiteY1" fmla="*/ 139065 h 139064"/>
                <a:gd name="connsiteX2" fmla="*/ 0 w 95250"/>
                <a:gd name="connsiteY2" fmla="*/ 91440 h 139064"/>
                <a:gd name="connsiteX3" fmla="*/ 0 w 95250"/>
                <a:gd name="connsiteY3" fmla="*/ 47625 h 139064"/>
                <a:gd name="connsiteX4" fmla="*/ 47625 w 95250"/>
                <a:gd name="connsiteY4" fmla="*/ 0 h 139064"/>
                <a:gd name="connsiteX5" fmla="*/ 47625 w 95250"/>
                <a:gd name="connsiteY5" fmla="*/ 0 h 139064"/>
                <a:gd name="connsiteX6" fmla="*/ 95250 w 95250"/>
                <a:gd name="connsiteY6" fmla="*/ 47625 h 139064"/>
                <a:gd name="connsiteX7" fmla="*/ 95250 w 95250"/>
                <a:gd name="connsiteY7" fmla="*/ 90488 h 139064"/>
                <a:gd name="connsiteX8" fmla="*/ 47625 w 95250"/>
                <a:gd name="connsiteY8" fmla="*/ 139065 h 139064"/>
                <a:gd name="connsiteX9" fmla="*/ 47625 w 95250"/>
                <a:gd name="connsiteY9" fmla="*/ 139065 h 13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50" h="139064">
                  <a:moveTo>
                    <a:pt x="47625" y="139065"/>
                  </a:moveTo>
                  <a:lnTo>
                    <a:pt x="47625" y="139065"/>
                  </a:lnTo>
                  <a:cubicBezTo>
                    <a:pt x="20955" y="139065"/>
                    <a:pt x="0" y="118110"/>
                    <a:pt x="0" y="91440"/>
                  </a:cubicBezTo>
                  <a:lnTo>
                    <a:pt x="0" y="47625"/>
                  </a:lnTo>
                  <a:cubicBezTo>
                    <a:pt x="0" y="20955"/>
                    <a:pt x="20955" y="0"/>
                    <a:pt x="47625" y="0"/>
                  </a:cubicBezTo>
                  <a:lnTo>
                    <a:pt x="47625" y="0"/>
                  </a:lnTo>
                  <a:cubicBezTo>
                    <a:pt x="74295" y="0"/>
                    <a:pt x="95250" y="20955"/>
                    <a:pt x="95250" y="47625"/>
                  </a:cubicBezTo>
                  <a:lnTo>
                    <a:pt x="95250" y="90488"/>
                  </a:lnTo>
                  <a:cubicBezTo>
                    <a:pt x="95250" y="117157"/>
                    <a:pt x="74295" y="139065"/>
                    <a:pt x="47625" y="139065"/>
                  </a:cubicBezTo>
                  <a:lnTo>
                    <a:pt x="47625" y="1390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33DB950E-7009-4A3A-8DA1-CD8041A0F893}"/>
                </a:ext>
              </a:extLst>
            </p:cNvPr>
            <p:cNvSpPr/>
            <p:nvPr/>
          </p:nvSpPr>
          <p:spPr>
            <a:xfrm>
              <a:off x="5800886" y="5445682"/>
              <a:ext cx="184785" cy="122872"/>
            </a:xfrm>
            <a:custGeom>
              <a:avLst/>
              <a:gdLst>
                <a:gd name="connsiteX0" fmla="*/ 106680 w 184785"/>
                <a:gd name="connsiteY0" fmla="*/ 952 h 122872"/>
                <a:gd name="connsiteX1" fmla="*/ 120015 w 184785"/>
                <a:gd name="connsiteY1" fmla="*/ 4763 h 122872"/>
                <a:gd name="connsiteX2" fmla="*/ 152400 w 184785"/>
                <a:gd name="connsiteY2" fmla="*/ 14288 h 122872"/>
                <a:gd name="connsiteX3" fmla="*/ 184785 w 184785"/>
                <a:gd name="connsiteY3" fmla="*/ 46673 h 122872"/>
                <a:gd name="connsiteX4" fmla="*/ 184785 w 184785"/>
                <a:gd name="connsiteY4" fmla="*/ 90488 h 122872"/>
                <a:gd name="connsiteX5" fmla="*/ 152400 w 184785"/>
                <a:gd name="connsiteY5" fmla="*/ 122873 h 122872"/>
                <a:gd name="connsiteX6" fmla="*/ 32385 w 184785"/>
                <a:gd name="connsiteY6" fmla="*/ 122873 h 122872"/>
                <a:gd name="connsiteX7" fmla="*/ 0 w 184785"/>
                <a:gd name="connsiteY7" fmla="*/ 90488 h 122872"/>
                <a:gd name="connsiteX8" fmla="*/ 0 w 184785"/>
                <a:gd name="connsiteY8" fmla="*/ 45720 h 122872"/>
                <a:gd name="connsiteX9" fmla="*/ 32385 w 184785"/>
                <a:gd name="connsiteY9" fmla="*/ 13335 h 122872"/>
                <a:gd name="connsiteX10" fmla="*/ 64770 w 184785"/>
                <a:gd name="connsiteY10" fmla="*/ 3810 h 122872"/>
                <a:gd name="connsiteX11" fmla="*/ 79057 w 184785"/>
                <a:gd name="connsiteY11" fmla="*/ 0 h 1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4785" h="122872">
                  <a:moveTo>
                    <a:pt x="106680" y="952"/>
                  </a:moveTo>
                  <a:lnTo>
                    <a:pt x="120015" y="4763"/>
                  </a:lnTo>
                  <a:lnTo>
                    <a:pt x="152400" y="14288"/>
                  </a:lnTo>
                  <a:cubicBezTo>
                    <a:pt x="152400" y="14288"/>
                    <a:pt x="184785" y="28575"/>
                    <a:pt x="184785" y="46673"/>
                  </a:cubicBezTo>
                  <a:lnTo>
                    <a:pt x="184785" y="90488"/>
                  </a:lnTo>
                  <a:cubicBezTo>
                    <a:pt x="184785" y="108585"/>
                    <a:pt x="170498" y="122873"/>
                    <a:pt x="152400" y="122873"/>
                  </a:cubicBezTo>
                  <a:lnTo>
                    <a:pt x="32385" y="122873"/>
                  </a:lnTo>
                  <a:cubicBezTo>
                    <a:pt x="14288" y="122873"/>
                    <a:pt x="0" y="108585"/>
                    <a:pt x="0" y="90488"/>
                  </a:cubicBezTo>
                  <a:lnTo>
                    <a:pt x="0" y="45720"/>
                  </a:lnTo>
                  <a:cubicBezTo>
                    <a:pt x="0" y="27623"/>
                    <a:pt x="32385" y="13335"/>
                    <a:pt x="32385" y="13335"/>
                  </a:cubicBezTo>
                  <a:lnTo>
                    <a:pt x="64770" y="3810"/>
                  </a:lnTo>
                  <a:lnTo>
                    <a:pt x="79057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E744344-A959-48D1-998F-21FEBEAAF719}"/>
                </a:ext>
              </a:extLst>
            </p:cNvPr>
            <p:cNvSpPr/>
            <p:nvPr/>
          </p:nvSpPr>
          <p:spPr>
            <a:xfrm>
              <a:off x="5880896" y="5434252"/>
              <a:ext cx="9525" cy="12382"/>
            </a:xfrm>
            <a:custGeom>
              <a:avLst/>
              <a:gdLst>
                <a:gd name="connsiteX0" fmla="*/ 0 w 9525"/>
                <a:gd name="connsiteY0" fmla="*/ 12382 h 12382"/>
                <a:gd name="connsiteX1" fmla="*/ 0 w 9525"/>
                <a:gd name="connsiteY1" fmla="*/ 0 h 12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2382">
                  <a:moveTo>
                    <a:pt x="0" y="12382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17F1E83C-82DB-4006-B983-0846E18ADDD8}"/>
                </a:ext>
              </a:extLst>
            </p:cNvPr>
            <p:cNvSpPr/>
            <p:nvPr/>
          </p:nvSpPr>
          <p:spPr>
            <a:xfrm>
              <a:off x="5907566" y="5434252"/>
              <a:ext cx="9525" cy="12382"/>
            </a:xfrm>
            <a:custGeom>
              <a:avLst/>
              <a:gdLst>
                <a:gd name="connsiteX0" fmla="*/ 0 w 9525"/>
                <a:gd name="connsiteY0" fmla="*/ 12382 h 12382"/>
                <a:gd name="connsiteX1" fmla="*/ 0 w 9525"/>
                <a:gd name="connsiteY1" fmla="*/ 0 h 12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2382">
                  <a:moveTo>
                    <a:pt x="0" y="12382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08C4EED9-C44F-468C-8D0C-ACABDEA23CB2}"/>
                </a:ext>
              </a:extLst>
            </p:cNvPr>
            <p:cNvSpPr/>
            <p:nvPr/>
          </p:nvSpPr>
          <p:spPr>
            <a:xfrm>
              <a:off x="5865656" y="5450445"/>
              <a:ext cx="57150" cy="45720"/>
            </a:xfrm>
            <a:custGeom>
              <a:avLst/>
              <a:gdLst>
                <a:gd name="connsiteX0" fmla="*/ 56197 w 57150"/>
                <a:gd name="connsiteY0" fmla="*/ 0 h 45720"/>
                <a:gd name="connsiteX1" fmla="*/ 57150 w 57150"/>
                <a:gd name="connsiteY1" fmla="*/ 7620 h 45720"/>
                <a:gd name="connsiteX2" fmla="*/ 28575 w 57150"/>
                <a:gd name="connsiteY2" fmla="*/ 45720 h 45720"/>
                <a:gd name="connsiteX3" fmla="*/ 0 w 57150"/>
                <a:gd name="connsiteY3" fmla="*/ 7620 h 45720"/>
                <a:gd name="connsiteX4" fmla="*/ 952 w 57150"/>
                <a:gd name="connsiteY4" fmla="*/ 0 h 4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45720">
                  <a:moveTo>
                    <a:pt x="56197" y="0"/>
                  </a:moveTo>
                  <a:cubicBezTo>
                    <a:pt x="56197" y="2857"/>
                    <a:pt x="57150" y="4763"/>
                    <a:pt x="57150" y="7620"/>
                  </a:cubicBezTo>
                  <a:cubicBezTo>
                    <a:pt x="57150" y="28575"/>
                    <a:pt x="44768" y="45720"/>
                    <a:pt x="28575" y="45720"/>
                  </a:cubicBezTo>
                  <a:cubicBezTo>
                    <a:pt x="12382" y="45720"/>
                    <a:pt x="0" y="28575"/>
                    <a:pt x="0" y="7620"/>
                  </a:cubicBezTo>
                  <a:cubicBezTo>
                    <a:pt x="0" y="4763"/>
                    <a:pt x="0" y="2857"/>
                    <a:pt x="952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9003A98-B62A-41D2-8BC6-BDCED664F757}"/>
                </a:ext>
              </a:extLst>
            </p:cNvPr>
            <p:cNvSpPr/>
            <p:nvPr/>
          </p:nvSpPr>
          <p:spPr>
            <a:xfrm>
              <a:off x="5847558" y="5325188"/>
              <a:ext cx="95250" cy="18250"/>
            </a:xfrm>
            <a:custGeom>
              <a:avLst/>
              <a:gdLst>
                <a:gd name="connsiteX0" fmla="*/ 0 w 95250"/>
                <a:gd name="connsiteY0" fmla="*/ 17624 h 18250"/>
                <a:gd name="connsiteX1" fmla="*/ 32385 w 95250"/>
                <a:gd name="connsiteY1" fmla="*/ 479 h 18250"/>
                <a:gd name="connsiteX2" fmla="*/ 53340 w 95250"/>
                <a:gd name="connsiteY2" fmla="*/ 15719 h 18250"/>
                <a:gd name="connsiteX3" fmla="*/ 95250 w 95250"/>
                <a:gd name="connsiteY3" fmla="*/ 8099 h 18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18250">
                  <a:moveTo>
                    <a:pt x="0" y="17624"/>
                  </a:moveTo>
                  <a:cubicBezTo>
                    <a:pt x="8573" y="8099"/>
                    <a:pt x="20955" y="-2379"/>
                    <a:pt x="32385" y="479"/>
                  </a:cubicBezTo>
                  <a:cubicBezTo>
                    <a:pt x="41910" y="2384"/>
                    <a:pt x="43815" y="10956"/>
                    <a:pt x="53340" y="15719"/>
                  </a:cubicBezTo>
                  <a:cubicBezTo>
                    <a:pt x="60960" y="19529"/>
                    <a:pt x="73343" y="20481"/>
                    <a:pt x="95250" y="8099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EF2E39B0-9F80-48DB-B722-569E22A8318A}"/>
                </a:ext>
              </a:extLst>
            </p:cNvPr>
            <p:cNvSpPr/>
            <p:nvPr/>
          </p:nvSpPr>
          <p:spPr>
            <a:xfrm>
              <a:off x="5715161" y="5254230"/>
              <a:ext cx="360044" cy="360044"/>
            </a:xfrm>
            <a:custGeom>
              <a:avLst/>
              <a:gdLst>
                <a:gd name="connsiteX0" fmla="*/ 360045 w 360044"/>
                <a:gd name="connsiteY0" fmla="*/ 180023 h 360044"/>
                <a:gd name="connsiteX1" fmla="*/ 180022 w 360044"/>
                <a:gd name="connsiteY1" fmla="*/ 360045 h 360044"/>
                <a:gd name="connsiteX2" fmla="*/ 0 w 360044"/>
                <a:gd name="connsiteY2" fmla="*/ 180022 h 360044"/>
                <a:gd name="connsiteX3" fmla="*/ 180022 w 360044"/>
                <a:gd name="connsiteY3" fmla="*/ 0 h 360044"/>
                <a:gd name="connsiteX4" fmla="*/ 360045 w 360044"/>
                <a:gd name="connsiteY4" fmla="*/ 180023 h 360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44" h="360044">
                  <a:moveTo>
                    <a:pt x="360045" y="180023"/>
                  </a:moveTo>
                  <a:cubicBezTo>
                    <a:pt x="360045" y="279446"/>
                    <a:pt x="279446" y="360045"/>
                    <a:pt x="180022" y="360045"/>
                  </a:cubicBezTo>
                  <a:cubicBezTo>
                    <a:pt x="80599" y="360045"/>
                    <a:pt x="0" y="279446"/>
                    <a:pt x="0" y="180022"/>
                  </a:cubicBezTo>
                  <a:cubicBezTo>
                    <a:pt x="0" y="80599"/>
                    <a:pt x="80599" y="0"/>
                    <a:pt x="180022" y="0"/>
                  </a:cubicBezTo>
                  <a:cubicBezTo>
                    <a:pt x="279446" y="0"/>
                    <a:pt x="360045" y="80599"/>
                    <a:pt x="360045" y="18002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DF197C23-16E9-44B9-8A5B-855A924D37F3}"/>
                </a:ext>
              </a:extLst>
            </p:cNvPr>
            <p:cNvSpPr/>
            <p:nvPr/>
          </p:nvSpPr>
          <p:spPr>
            <a:xfrm>
              <a:off x="6022818" y="5275184"/>
              <a:ext cx="31432" cy="31432"/>
            </a:xfrm>
            <a:custGeom>
              <a:avLst/>
              <a:gdLst>
                <a:gd name="connsiteX0" fmla="*/ 0 w 31432"/>
                <a:gd name="connsiteY0" fmla="*/ 31433 h 31432"/>
                <a:gd name="connsiteX1" fmla="*/ 0 w 31432"/>
                <a:gd name="connsiteY1" fmla="*/ 31433 h 31432"/>
                <a:gd name="connsiteX2" fmla="*/ 31433 w 31432"/>
                <a:gd name="connsiteY2" fmla="*/ 0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32" h="31432">
                  <a:moveTo>
                    <a:pt x="0" y="31433"/>
                  </a:moveTo>
                  <a:lnTo>
                    <a:pt x="0" y="31433"/>
                  </a:lnTo>
                  <a:lnTo>
                    <a:pt x="31433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3A6C0BDE-7C58-4DA1-84BC-73CA822E576A}"/>
                </a:ext>
              </a:extLst>
            </p:cNvPr>
            <p:cNvSpPr/>
            <p:nvPr/>
          </p:nvSpPr>
          <p:spPr>
            <a:xfrm>
              <a:off x="6045679" y="5222797"/>
              <a:ext cx="60960" cy="60960"/>
            </a:xfrm>
            <a:custGeom>
              <a:avLst/>
              <a:gdLst>
                <a:gd name="connsiteX0" fmla="*/ 60960 w 60960"/>
                <a:gd name="connsiteY0" fmla="*/ 30480 h 60960"/>
                <a:gd name="connsiteX1" fmla="*/ 30480 w 60960"/>
                <a:gd name="connsiteY1" fmla="*/ 60960 h 60960"/>
                <a:gd name="connsiteX2" fmla="*/ 0 w 60960"/>
                <a:gd name="connsiteY2" fmla="*/ 30480 h 60960"/>
                <a:gd name="connsiteX3" fmla="*/ 30480 w 60960"/>
                <a:gd name="connsiteY3" fmla="*/ 0 h 60960"/>
                <a:gd name="connsiteX4" fmla="*/ 60960 w 60960"/>
                <a:gd name="connsiteY4" fmla="*/ 30480 h 6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" h="60960">
                  <a:moveTo>
                    <a:pt x="60960" y="30480"/>
                  </a:moveTo>
                  <a:cubicBezTo>
                    <a:pt x="60960" y="47314"/>
                    <a:pt x="47314" y="60960"/>
                    <a:pt x="30480" y="60960"/>
                  </a:cubicBezTo>
                  <a:cubicBezTo>
                    <a:pt x="13646" y="60960"/>
                    <a:pt x="0" y="47314"/>
                    <a:pt x="0" y="30480"/>
                  </a:cubicBezTo>
                  <a:cubicBezTo>
                    <a:pt x="0" y="13646"/>
                    <a:pt x="13646" y="0"/>
                    <a:pt x="30480" y="0"/>
                  </a:cubicBezTo>
                  <a:cubicBezTo>
                    <a:pt x="47314" y="0"/>
                    <a:pt x="60960" y="13646"/>
                    <a:pt x="60960" y="3048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FDFE2E39-5122-47CB-846D-12C36243D971}"/>
                </a:ext>
              </a:extLst>
            </p:cNvPr>
            <p:cNvSpPr/>
            <p:nvPr/>
          </p:nvSpPr>
          <p:spPr>
            <a:xfrm>
              <a:off x="5736116" y="5561887"/>
              <a:ext cx="31432" cy="31432"/>
            </a:xfrm>
            <a:custGeom>
              <a:avLst/>
              <a:gdLst>
                <a:gd name="connsiteX0" fmla="*/ 31433 w 31432"/>
                <a:gd name="connsiteY0" fmla="*/ 0 h 31432"/>
                <a:gd name="connsiteX1" fmla="*/ 31433 w 31432"/>
                <a:gd name="connsiteY1" fmla="*/ 0 h 31432"/>
                <a:gd name="connsiteX2" fmla="*/ 0 w 31432"/>
                <a:gd name="connsiteY2" fmla="*/ 31433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32" h="31432">
                  <a:moveTo>
                    <a:pt x="31433" y="0"/>
                  </a:moveTo>
                  <a:lnTo>
                    <a:pt x="31433" y="0"/>
                  </a:lnTo>
                  <a:lnTo>
                    <a:pt x="0" y="3143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D84A0758-BF17-49D8-8016-30CF8AE83BCE}"/>
                </a:ext>
              </a:extLst>
            </p:cNvPr>
            <p:cNvSpPr/>
            <p:nvPr/>
          </p:nvSpPr>
          <p:spPr>
            <a:xfrm>
              <a:off x="5684681" y="5584747"/>
              <a:ext cx="60007" cy="60721"/>
            </a:xfrm>
            <a:custGeom>
              <a:avLst/>
              <a:gdLst>
                <a:gd name="connsiteX0" fmla="*/ 51435 w 60007"/>
                <a:gd name="connsiteY0" fmla="*/ 51435 h 60721"/>
                <a:gd name="connsiteX1" fmla="*/ 51435 w 60007"/>
                <a:gd name="connsiteY1" fmla="*/ 8572 h 60721"/>
                <a:gd name="connsiteX2" fmla="*/ 8572 w 60007"/>
                <a:gd name="connsiteY2" fmla="*/ 8572 h 60721"/>
                <a:gd name="connsiteX3" fmla="*/ 8572 w 60007"/>
                <a:gd name="connsiteY3" fmla="*/ 51435 h 60721"/>
                <a:gd name="connsiteX4" fmla="*/ 8572 w 60007"/>
                <a:gd name="connsiteY4" fmla="*/ 51435 h 60721"/>
                <a:gd name="connsiteX5" fmla="*/ 51435 w 60007"/>
                <a:gd name="connsiteY5" fmla="*/ 51435 h 60721"/>
                <a:gd name="connsiteX6" fmla="*/ 51435 w 60007"/>
                <a:gd name="connsiteY6" fmla="*/ 51435 h 60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7" h="60721">
                  <a:moveTo>
                    <a:pt x="51435" y="51435"/>
                  </a:moveTo>
                  <a:cubicBezTo>
                    <a:pt x="62865" y="40005"/>
                    <a:pt x="62865" y="20002"/>
                    <a:pt x="51435" y="8572"/>
                  </a:cubicBezTo>
                  <a:cubicBezTo>
                    <a:pt x="40005" y="-2857"/>
                    <a:pt x="20002" y="-2857"/>
                    <a:pt x="8572" y="8572"/>
                  </a:cubicBezTo>
                  <a:cubicBezTo>
                    <a:pt x="-2857" y="20002"/>
                    <a:pt x="-2857" y="40005"/>
                    <a:pt x="8572" y="51435"/>
                  </a:cubicBezTo>
                  <a:lnTo>
                    <a:pt x="8572" y="51435"/>
                  </a:lnTo>
                  <a:cubicBezTo>
                    <a:pt x="20002" y="63818"/>
                    <a:pt x="39052" y="63818"/>
                    <a:pt x="51435" y="51435"/>
                  </a:cubicBezTo>
                  <a:cubicBezTo>
                    <a:pt x="50482" y="52387"/>
                    <a:pt x="50482" y="52387"/>
                    <a:pt x="51435" y="5143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148C4E38-317D-4FEB-9106-5D20168BB6C1}"/>
                </a:ext>
              </a:extLst>
            </p:cNvPr>
            <p:cNvSpPr/>
            <p:nvPr/>
          </p:nvSpPr>
          <p:spPr>
            <a:xfrm>
              <a:off x="5736116" y="5275184"/>
              <a:ext cx="31432" cy="31432"/>
            </a:xfrm>
            <a:custGeom>
              <a:avLst/>
              <a:gdLst>
                <a:gd name="connsiteX0" fmla="*/ 31433 w 31432"/>
                <a:gd name="connsiteY0" fmla="*/ 31433 h 31432"/>
                <a:gd name="connsiteX1" fmla="*/ 31433 w 31432"/>
                <a:gd name="connsiteY1" fmla="*/ 31433 h 31432"/>
                <a:gd name="connsiteX2" fmla="*/ 0 w 31432"/>
                <a:gd name="connsiteY2" fmla="*/ 0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32" h="31432">
                  <a:moveTo>
                    <a:pt x="31433" y="31433"/>
                  </a:moveTo>
                  <a:lnTo>
                    <a:pt x="31433" y="31433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D3FF1804-E30B-4675-A904-6FE32548F772}"/>
                </a:ext>
              </a:extLst>
            </p:cNvPr>
            <p:cNvSpPr/>
            <p:nvPr/>
          </p:nvSpPr>
          <p:spPr>
            <a:xfrm>
              <a:off x="5684681" y="5222797"/>
              <a:ext cx="60007" cy="60007"/>
            </a:xfrm>
            <a:custGeom>
              <a:avLst/>
              <a:gdLst>
                <a:gd name="connsiteX0" fmla="*/ 51435 w 60007"/>
                <a:gd name="connsiteY0" fmla="*/ 8573 h 60007"/>
                <a:gd name="connsiteX1" fmla="*/ 51435 w 60007"/>
                <a:gd name="connsiteY1" fmla="*/ 51435 h 60007"/>
                <a:gd name="connsiteX2" fmla="*/ 8572 w 60007"/>
                <a:gd name="connsiteY2" fmla="*/ 51435 h 60007"/>
                <a:gd name="connsiteX3" fmla="*/ 8572 w 60007"/>
                <a:gd name="connsiteY3" fmla="*/ 8573 h 60007"/>
                <a:gd name="connsiteX4" fmla="*/ 8572 w 60007"/>
                <a:gd name="connsiteY4" fmla="*/ 8573 h 60007"/>
                <a:gd name="connsiteX5" fmla="*/ 51435 w 60007"/>
                <a:gd name="connsiteY5" fmla="*/ 8573 h 60007"/>
                <a:gd name="connsiteX6" fmla="*/ 51435 w 60007"/>
                <a:gd name="connsiteY6" fmla="*/ 8573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7" h="60007">
                  <a:moveTo>
                    <a:pt x="51435" y="8573"/>
                  </a:moveTo>
                  <a:cubicBezTo>
                    <a:pt x="62865" y="20003"/>
                    <a:pt x="62865" y="40005"/>
                    <a:pt x="51435" y="51435"/>
                  </a:cubicBezTo>
                  <a:cubicBezTo>
                    <a:pt x="40005" y="62865"/>
                    <a:pt x="20002" y="62865"/>
                    <a:pt x="8572" y="51435"/>
                  </a:cubicBezTo>
                  <a:cubicBezTo>
                    <a:pt x="-2857" y="40005"/>
                    <a:pt x="-2857" y="20003"/>
                    <a:pt x="8572" y="8573"/>
                  </a:cubicBezTo>
                  <a:lnTo>
                    <a:pt x="8572" y="8573"/>
                  </a:lnTo>
                  <a:cubicBezTo>
                    <a:pt x="20002" y="-2858"/>
                    <a:pt x="39052" y="-2858"/>
                    <a:pt x="51435" y="8573"/>
                  </a:cubicBezTo>
                  <a:cubicBezTo>
                    <a:pt x="50482" y="8573"/>
                    <a:pt x="50482" y="8573"/>
                    <a:pt x="51435" y="857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B8FAA503-61D7-497F-8E18-C396A09C9E33}"/>
                </a:ext>
              </a:extLst>
            </p:cNvPr>
            <p:cNvSpPr/>
            <p:nvPr/>
          </p:nvSpPr>
          <p:spPr>
            <a:xfrm>
              <a:off x="6022818" y="5561887"/>
              <a:ext cx="31432" cy="31432"/>
            </a:xfrm>
            <a:custGeom>
              <a:avLst/>
              <a:gdLst>
                <a:gd name="connsiteX0" fmla="*/ 0 w 31432"/>
                <a:gd name="connsiteY0" fmla="*/ 0 h 31432"/>
                <a:gd name="connsiteX1" fmla="*/ 0 w 31432"/>
                <a:gd name="connsiteY1" fmla="*/ 0 h 31432"/>
                <a:gd name="connsiteX2" fmla="*/ 31433 w 31432"/>
                <a:gd name="connsiteY2" fmla="*/ 31433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32" h="31432">
                  <a:moveTo>
                    <a:pt x="0" y="0"/>
                  </a:moveTo>
                  <a:lnTo>
                    <a:pt x="0" y="0"/>
                  </a:lnTo>
                  <a:lnTo>
                    <a:pt x="31433" y="3143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DAD4CDE6-D422-4CCE-99A7-5E31CC18BB82}"/>
                </a:ext>
              </a:extLst>
            </p:cNvPr>
            <p:cNvSpPr/>
            <p:nvPr/>
          </p:nvSpPr>
          <p:spPr>
            <a:xfrm>
              <a:off x="6045679" y="5584747"/>
              <a:ext cx="60721" cy="60007"/>
            </a:xfrm>
            <a:custGeom>
              <a:avLst/>
              <a:gdLst>
                <a:gd name="connsiteX0" fmla="*/ 51435 w 60721"/>
                <a:gd name="connsiteY0" fmla="*/ 8572 h 60007"/>
                <a:gd name="connsiteX1" fmla="*/ 8572 w 60721"/>
                <a:gd name="connsiteY1" fmla="*/ 8572 h 60007"/>
                <a:gd name="connsiteX2" fmla="*/ 8572 w 60721"/>
                <a:gd name="connsiteY2" fmla="*/ 51435 h 60007"/>
                <a:gd name="connsiteX3" fmla="*/ 51435 w 60721"/>
                <a:gd name="connsiteY3" fmla="*/ 51435 h 60007"/>
                <a:gd name="connsiteX4" fmla="*/ 51435 w 60721"/>
                <a:gd name="connsiteY4" fmla="*/ 51435 h 60007"/>
                <a:gd name="connsiteX5" fmla="*/ 51435 w 60721"/>
                <a:gd name="connsiteY5" fmla="*/ 8572 h 60007"/>
                <a:gd name="connsiteX6" fmla="*/ 51435 w 60721"/>
                <a:gd name="connsiteY6" fmla="*/ 8572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721" h="60007">
                  <a:moveTo>
                    <a:pt x="51435" y="8572"/>
                  </a:moveTo>
                  <a:cubicBezTo>
                    <a:pt x="40005" y="-2857"/>
                    <a:pt x="20002" y="-2857"/>
                    <a:pt x="8572" y="8572"/>
                  </a:cubicBezTo>
                  <a:cubicBezTo>
                    <a:pt x="-2857" y="20002"/>
                    <a:pt x="-2857" y="40005"/>
                    <a:pt x="8572" y="51435"/>
                  </a:cubicBezTo>
                  <a:cubicBezTo>
                    <a:pt x="20002" y="62865"/>
                    <a:pt x="40005" y="62865"/>
                    <a:pt x="51435" y="51435"/>
                  </a:cubicBezTo>
                  <a:lnTo>
                    <a:pt x="51435" y="51435"/>
                  </a:lnTo>
                  <a:cubicBezTo>
                    <a:pt x="63818" y="40005"/>
                    <a:pt x="63818" y="20955"/>
                    <a:pt x="51435" y="8572"/>
                  </a:cubicBezTo>
                  <a:cubicBezTo>
                    <a:pt x="52387" y="8572"/>
                    <a:pt x="52387" y="8572"/>
                    <a:pt x="51435" y="857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D271F078-F5D6-49FE-AAB3-5CF627961358}"/>
                </a:ext>
              </a:extLst>
            </p:cNvPr>
            <p:cNvSpPr/>
            <p:nvPr/>
          </p:nvSpPr>
          <p:spPr>
            <a:xfrm>
              <a:off x="6075206" y="5434252"/>
              <a:ext cx="54292" cy="9525"/>
            </a:xfrm>
            <a:custGeom>
              <a:avLst/>
              <a:gdLst>
                <a:gd name="connsiteX0" fmla="*/ 0 w 54292"/>
                <a:gd name="connsiteY0" fmla="*/ 0 h 9525"/>
                <a:gd name="connsiteX1" fmla="*/ 0 w 54292"/>
                <a:gd name="connsiteY1" fmla="*/ 0 h 9525"/>
                <a:gd name="connsiteX2" fmla="*/ 54293 w 54292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292" h="9525">
                  <a:moveTo>
                    <a:pt x="0" y="0"/>
                  </a:moveTo>
                  <a:lnTo>
                    <a:pt x="0" y="0"/>
                  </a:lnTo>
                  <a:lnTo>
                    <a:pt x="54293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2C7155C8-ACED-4307-BD8E-368930A46292}"/>
                </a:ext>
              </a:extLst>
            </p:cNvPr>
            <p:cNvSpPr/>
            <p:nvPr/>
          </p:nvSpPr>
          <p:spPr>
            <a:xfrm>
              <a:off x="6129499" y="5391389"/>
              <a:ext cx="85725" cy="85725"/>
            </a:xfrm>
            <a:custGeom>
              <a:avLst/>
              <a:gdLst>
                <a:gd name="connsiteX0" fmla="*/ 42863 w 85725"/>
                <a:gd name="connsiteY0" fmla="*/ 85725 h 85725"/>
                <a:gd name="connsiteX1" fmla="*/ 0 w 85725"/>
                <a:gd name="connsiteY1" fmla="*/ 42863 h 85725"/>
                <a:gd name="connsiteX2" fmla="*/ 42863 w 85725"/>
                <a:gd name="connsiteY2" fmla="*/ 0 h 85725"/>
                <a:gd name="connsiteX3" fmla="*/ 85725 w 85725"/>
                <a:gd name="connsiteY3" fmla="*/ 42863 h 85725"/>
                <a:gd name="connsiteX4" fmla="*/ 85725 w 85725"/>
                <a:gd name="connsiteY4" fmla="*/ 42863 h 85725"/>
                <a:gd name="connsiteX5" fmla="*/ 42863 w 85725"/>
                <a:gd name="connsiteY5" fmla="*/ 85725 h 85725"/>
                <a:gd name="connsiteX6" fmla="*/ 42863 w 85725"/>
                <a:gd name="connsiteY6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725" h="85725">
                  <a:moveTo>
                    <a:pt x="42863" y="85725"/>
                  </a:moveTo>
                  <a:cubicBezTo>
                    <a:pt x="19050" y="85725"/>
                    <a:pt x="0" y="66675"/>
                    <a:pt x="0" y="42863"/>
                  </a:cubicBezTo>
                  <a:cubicBezTo>
                    <a:pt x="0" y="19050"/>
                    <a:pt x="19050" y="0"/>
                    <a:pt x="42863" y="0"/>
                  </a:cubicBezTo>
                  <a:cubicBezTo>
                    <a:pt x="66675" y="0"/>
                    <a:pt x="85725" y="19050"/>
                    <a:pt x="85725" y="42863"/>
                  </a:cubicBezTo>
                  <a:lnTo>
                    <a:pt x="85725" y="42863"/>
                  </a:lnTo>
                  <a:cubicBezTo>
                    <a:pt x="85725" y="66675"/>
                    <a:pt x="66675" y="85725"/>
                    <a:pt x="42863" y="85725"/>
                  </a:cubicBezTo>
                  <a:lnTo>
                    <a:pt x="42863" y="8572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3E6B113E-7DA9-491D-84B3-9CE7758151ED}"/>
                </a:ext>
              </a:extLst>
            </p:cNvPr>
            <p:cNvSpPr/>
            <p:nvPr/>
          </p:nvSpPr>
          <p:spPr>
            <a:xfrm>
              <a:off x="5660869" y="5434252"/>
              <a:ext cx="54292" cy="9525"/>
            </a:xfrm>
            <a:custGeom>
              <a:avLst/>
              <a:gdLst>
                <a:gd name="connsiteX0" fmla="*/ 54293 w 54292"/>
                <a:gd name="connsiteY0" fmla="*/ 0 h 9525"/>
                <a:gd name="connsiteX1" fmla="*/ 54293 w 54292"/>
                <a:gd name="connsiteY1" fmla="*/ 0 h 9525"/>
                <a:gd name="connsiteX2" fmla="*/ 0 w 54292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292" h="9525">
                  <a:moveTo>
                    <a:pt x="54293" y="0"/>
                  </a:moveTo>
                  <a:lnTo>
                    <a:pt x="54293" y="0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DA0758DB-2C4D-4AD2-BD72-60B69C270C56}"/>
                </a:ext>
              </a:extLst>
            </p:cNvPr>
            <p:cNvSpPr/>
            <p:nvPr/>
          </p:nvSpPr>
          <p:spPr>
            <a:xfrm>
              <a:off x="5575144" y="5391390"/>
              <a:ext cx="85725" cy="85725"/>
            </a:xfrm>
            <a:custGeom>
              <a:avLst/>
              <a:gdLst>
                <a:gd name="connsiteX0" fmla="*/ 85725 w 85725"/>
                <a:gd name="connsiteY0" fmla="*/ 42862 h 85725"/>
                <a:gd name="connsiteX1" fmla="*/ 42863 w 85725"/>
                <a:gd name="connsiteY1" fmla="*/ 85725 h 85725"/>
                <a:gd name="connsiteX2" fmla="*/ 0 w 85725"/>
                <a:gd name="connsiteY2" fmla="*/ 42863 h 85725"/>
                <a:gd name="connsiteX3" fmla="*/ 42863 w 85725"/>
                <a:gd name="connsiteY3" fmla="*/ 0 h 85725"/>
                <a:gd name="connsiteX4" fmla="*/ 85725 w 85725"/>
                <a:gd name="connsiteY4" fmla="*/ 42862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85725">
                  <a:moveTo>
                    <a:pt x="85725" y="42862"/>
                  </a:moveTo>
                  <a:cubicBezTo>
                    <a:pt x="85725" y="66535"/>
                    <a:pt x="66535" y="85725"/>
                    <a:pt x="42863" y="85725"/>
                  </a:cubicBezTo>
                  <a:cubicBezTo>
                    <a:pt x="19190" y="85725"/>
                    <a:pt x="0" y="66535"/>
                    <a:pt x="0" y="42863"/>
                  </a:cubicBezTo>
                  <a:cubicBezTo>
                    <a:pt x="0" y="19190"/>
                    <a:pt x="19190" y="0"/>
                    <a:pt x="42863" y="0"/>
                  </a:cubicBezTo>
                  <a:cubicBezTo>
                    <a:pt x="66535" y="0"/>
                    <a:pt x="85725" y="19190"/>
                    <a:pt x="85725" y="4286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F9A675BC-7961-4607-A131-7EC180E40527}"/>
                </a:ext>
              </a:extLst>
            </p:cNvPr>
            <p:cNvSpPr/>
            <p:nvPr/>
          </p:nvSpPr>
          <p:spPr>
            <a:xfrm>
              <a:off x="5895183" y="5199937"/>
              <a:ext cx="9525" cy="54292"/>
            </a:xfrm>
            <a:custGeom>
              <a:avLst/>
              <a:gdLst>
                <a:gd name="connsiteX0" fmla="*/ 0 w 9525"/>
                <a:gd name="connsiteY0" fmla="*/ 54293 h 54292"/>
                <a:gd name="connsiteX1" fmla="*/ 0 w 9525"/>
                <a:gd name="connsiteY1" fmla="*/ 53340 h 54292"/>
                <a:gd name="connsiteX2" fmla="*/ 0 w 9525"/>
                <a:gd name="connsiteY2" fmla="*/ 0 h 5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54292">
                  <a:moveTo>
                    <a:pt x="0" y="54293"/>
                  </a:moveTo>
                  <a:lnTo>
                    <a:pt x="0" y="53340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602CB9D3-03CE-4FAF-813F-7A667410D435}"/>
                </a:ext>
              </a:extLst>
            </p:cNvPr>
            <p:cNvSpPr/>
            <p:nvPr/>
          </p:nvSpPr>
          <p:spPr>
            <a:xfrm>
              <a:off x="5852321" y="5114212"/>
              <a:ext cx="85725" cy="85725"/>
            </a:xfrm>
            <a:custGeom>
              <a:avLst/>
              <a:gdLst>
                <a:gd name="connsiteX0" fmla="*/ 85725 w 85725"/>
                <a:gd name="connsiteY0" fmla="*/ 42863 h 85725"/>
                <a:gd name="connsiteX1" fmla="*/ 42863 w 85725"/>
                <a:gd name="connsiteY1" fmla="*/ 85725 h 85725"/>
                <a:gd name="connsiteX2" fmla="*/ 0 w 85725"/>
                <a:gd name="connsiteY2" fmla="*/ 42863 h 85725"/>
                <a:gd name="connsiteX3" fmla="*/ 42863 w 85725"/>
                <a:gd name="connsiteY3" fmla="*/ 0 h 85725"/>
                <a:gd name="connsiteX4" fmla="*/ 42863 w 85725"/>
                <a:gd name="connsiteY4" fmla="*/ 0 h 85725"/>
                <a:gd name="connsiteX5" fmla="*/ 85725 w 85725"/>
                <a:gd name="connsiteY5" fmla="*/ 42863 h 85725"/>
                <a:gd name="connsiteX6" fmla="*/ 85725 w 85725"/>
                <a:gd name="connsiteY6" fmla="*/ 42863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725" h="85725">
                  <a:moveTo>
                    <a:pt x="85725" y="42863"/>
                  </a:moveTo>
                  <a:cubicBezTo>
                    <a:pt x="85725" y="66675"/>
                    <a:pt x="66675" y="85725"/>
                    <a:pt x="42863" y="85725"/>
                  </a:cubicBezTo>
                  <a:cubicBezTo>
                    <a:pt x="19050" y="85725"/>
                    <a:pt x="0" y="66675"/>
                    <a:pt x="0" y="42863"/>
                  </a:cubicBezTo>
                  <a:cubicBezTo>
                    <a:pt x="0" y="19050"/>
                    <a:pt x="19050" y="0"/>
                    <a:pt x="42863" y="0"/>
                  </a:cubicBezTo>
                  <a:lnTo>
                    <a:pt x="42863" y="0"/>
                  </a:lnTo>
                  <a:cubicBezTo>
                    <a:pt x="66675" y="0"/>
                    <a:pt x="85725" y="19050"/>
                    <a:pt x="85725" y="42863"/>
                  </a:cubicBezTo>
                  <a:lnTo>
                    <a:pt x="85725" y="4286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AE4A8CB8-31D0-4F77-9141-C6811CC8F26C}"/>
                </a:ext>
              </a:extLst>
            </p:cNvPr>
            <p:cNvSpPr/>
            <p:nvPr/>
          </p:nvSpPr>
          <p:spPr>
            <a:xfrm>
              <a:off x="5895184" y="5614275"/>
              <a:ext cx="9525" cy="54292"/>
            </a:xfrm>
            <a:custGeom>
              <a:avLst/>
              <a:gdLst>
                <a:gd name="connsiteX0" fmla="*/ 0 w 9525"/>
                <a:gd name="connsiteY0" fmla="*/ 54293 h 54292"/>
                <a:gd name="connsiteX1" fmla="*/ 0 w 9525"/>
                <a:gd name="connsiteY1" fmla="*/ 0 h 5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292">
                  <a:moveTo>
                    <a:pt x="0" y="54293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725D48FC-466D-47FE-BAF1-A2D77BE29FA9}"/>
                </a:ext>
              </a:extLst>
            </p:cNvPr>
            <p:cNvSpPr/>
            <p:nvPr/>
          </p:nvSpPr>
          <p:spPr>
            <a:xfrm>
              <a:off x="5852321" y="5669520"/>
              <a:ext cx="85725" cy="85725"/>
            </a:xfrm>
            <a:custGeom>
              <a:avLst/>
              <a:gdLst>
                <a:gd name="connsiteX0" fmla="*/ 85725 w 85725"/>
                <a:gd name="connsiteY0" fmla="*/ 42863 h 85725"/>
                <a:gd name="connsiteX1" fmla="*/ 42863 w 85725"/>
                <a:gd name="connsiteY1" fmla="*/ 0 h 85725"/>
                <a:gd name="connsiteX2" fmla="*/ 0 w 85725"/>
                <a:gd name="connsiteY2" fmla="*/ 42863 h 85725"/>
                <a:gd name="connsiteX3" fmla="*/ 42863 w 85725"/>
                <a:gd name="connsiteY3" fmla="*/ 85725 h 85725"/>
                <a:gd name="connsiteX4" fmla="*/ 42863 w 85725"/>
                <a:gd name="connsiteY4" fmla="*/ 85725 h 85725"/>
                <a:gd name="connsiteX5" fmla="*/ 85725 w 85725"/>
                <a:gd name="connsiteY5" fmla="*/ 42863 h 85725"/>
                <a:gd name="connsiteX6" fmla="*/ 85725 w 85725"/>
                <a:gd name="connsiteY6" fmla="*/ 42863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725" h="85725">
                  <a:moveTo>
                    <a:pt x="85725" y="42863"/>
                  </a:moveTo>
                  <a:cubicBezTo>
                    <a:pt x="85725" y="19050"/>
                    <a:pt x="66675" y="0"/>
                    <a:pt x="42863" y="0"/>
                  </a:cubicBezTo>
                  <a:cubicBezTo>
                    <a:pt x="19050" y="0"/>
                    <a:pt x="0" y="19050"/>
                    <a:pt x="0" y="42863"/>
                  </a:cubicBezTo>
                  <a:cubicBezTo>
                    <a:pt x="0" y="66675"/>
                    <a:pt x="19050" y="85725"/>
                    <a:pt x="42863" y="85725"/>
                  </a:cubicBezTo>
                  <a:lnTo>
                    <a:pt x="42863" y="85725"/>
                  </a:lnTo>
                  <a:cubicBezTo>
                    <a:pt x="66675" y="85725"/>
                    <a:pt x="85725" y="65723"/>
                    <a:pt x="85725" y="42863"/>
                  </a:cubicBezTo>
                  <a:lnTo>
                    <a:pt x="85725" y="4286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06" name="Graphic 65">
            <a:extLst>
              <a:ext uri="{FF2B5EF4-FFF2-40B4-BE49-F238E27FC236}">
                <a16:creationId xmlns:a16="http://schemas.microsoft.com/office/drawing/2014/main" id="{0883DC5B-B728-44B4-AC25-60CFD2E808A9}"/>
              </a:ext>
            </a:extLst>
          </p:cNvPr>
          <p:cNvGrpSpPr/>
          <p:nvPr/>
        </p:nvGrpSpPr>
        <p:grpSpPr>
          <a:xfrm>
            <a:off x="7720311" y="5114212"/>
            <a:ext cx="691753" cy="643175"/>
            <a:chOff x="7720311" y="5114212"/>
            <a:chExt cx="691753" cy="643175"/>
          </a:xfrm>
          <a:noFill/>
        </p:grpSpPr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20284F35-D7AB-4BAD-B6CD-EF86E6B93C86}"/>
                </a:ext>
              </a:extLst>
            </p:cNvPr>
            <p:cNvSpPr/>
            <p:nvPr/>
          </p:nvSpPr>
          <p:spPr>
            <a:xfrm>
              <a:off x="7887623" y="5115753"/>
              <a:ext cx="523851" cy="524072"/>
            </a:xfrm>
            <a:custGeom>
              <a:avLst/>
              <a:gdLst>
                <a:gd name="connsiteX0" fmla="*/ 136773 w 523851"/>
                <a:gd name="connsiteY0" fmla="*/ 491854 h 524072"/>
                <a:gd name="connsiteX1" fmla="*/ 492056 w 523851"/>
                <a:gd name="connsiteY1" fmla="*/ 387079 h 524072"/>
                <a:gd name="connsiteX2" fmla="*/ 387281 w 523851"/>
                <a:gd name="connsiteY2" fmla="*/ 31796 h 524072"/>
                <a:gd name="connsiteX3" fmla="*/ 31998 w 523851"/>
                <a:gd name="connsiteY3" fmla="*/ 136571 h 524072"/>
                <a:gd name="connsiteX4" fmla="*/ 1518 w 523851"/>
                <a:gd name="connsiteY4" fmla="*/ 292781 h 524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851" h="524072">
                  <a:moveTo>
                    <a:pt x="136773" y="491854"/>
                  </a:moveTo>
                  <a:cubicBezTo>
                    <a:pt x="263456" y="561386"/>
                    <a:pt x="423476" y="514714"/>
                    <a:pt x="492056" y="387079"/>
                  </a:cubicBezTo>
                  <a:cubicBezTo>
                    <a:pt x="560636" y="259444"/>
                    <a:pt x="514916" y="100376"/>
                    <a:pt x="387281" y="31796"/>
                  </a:cubicBezTo>
                  <a:cubicBezTo>
                    <a:pt x="259646" y="-36784"/>
                    <a:pt x="101531" y="8936"/>
                    <a:pt x="31998" y="136571"/>
                  </a:cubicBezTo>
                  <a:cubicBezTo>
                    <a:pt x="6281" y="184196"/>
                    <a:pt x="-4197" y="239441"/>
                    <a:pt x="1518" y="292781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DC074DBE-F2F8-46A9-ABC6-CDF58CA442F5}"/>
                </a:ext>
              </a:extLst>
            </p:cNvPr>
            <p:cNvSpPr/>
            <p:nvPr/>
          </p:nvSpPr>
          <p:spPr>
            <a:xfrm>
              <a:off x="8006299" y="5114212"/>
              <a:ext cx="292417" cy="525780"/>
            </a:xfrm>
            <a:custGeom>
              <a:avLst/>
              <a:gdLst>
                <a:gd name="connsiteX0" fmla="*/ 73343 w 292417"/>
                <a:gd name="connsiteY0" fmla="*/ 468630 h 525780"/>
                <a:gd name="connsiteX1" fmla="*/ 143828 w 292417"/>
                <a:gd name="connsiteY1" fmla="*/ 525780 h 525780"/>
                <a:gd name="connsiteX2" fmla="*/ 292418 w 292417"/>
                <a:gd name="connsiteY2" fmla="*/ 262890 h 525780"/>
                <a:gd name="connsiteX3" fmla="*/ 143828 w 292417"/>
                <a:gd name="connsiteY3" fmla="*/ 0 h 525780"/>
                <a:gd name="connsiteX4" fmla="*/ 0 w 292417"/>
                <a:gd name="connsiteY4" fmla="*/ 212408 h 5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2417" h="525780">
                  <a:moveTo>
                    <a:pt x="73343" y="468630"/>
                  </a:moveTo>
                  <a:cubicBezTo>
                    <a:pt x="93345" y="491490"/>
                    <a:pt x="117157" y="511493"/>
                    <a:pt x="143828" y="525780"/>
                  </a:cubicBezTo>
                  <a:cubicBezTo>
                    <a:pt x="231458" y="478155"/>
                    <a:pt x="292418" y="367665"/>
                    <a:pt x="292418" y="262890"/>
                  </a:cubicBezTo>
                  <a:cubicBezTo>
                    <a:pt x="292418" y="158115"/>
                    <a:pt x="231458" y="47625"/>
                    <a:pt x="143828" y="0"/>
                  </a:cubicBezTo>
                  <a:cubicBezTo>
                    <a:pt x="69532" y="40005"/>
                    <a:pt x="15240" y="124777"/>
                    <a:pt x="0" y="21240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F56431A6-CC98-4CA2-B72B-D8851FBC717D}"/>
                </a:ext>
              </a:extLst>
            </p:cNvPr>
            <p:cNvSpPr/>
            <p:nvPr/>
          </p:nvSpPr>
          <p:spPr>
            <a:xfrm>
              <a:off x="8119647" y="5377102"/>
              <a:ext cx="292417" cy="9525"/>
            </a:xfrm>
            <a:custGeom>
              <a:avLst/>
              <a:gdLst>
                <a:gd name="connsiteX0" fmla="*/ 292418 w 292417"/>
                <a:gd name="connsiteY0" fmla="*/ 0 h 9525"/>
                <a:gd name="connsiteX1" fmla="*/ 0 w 29241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417" h="9525">
                  <a:moveTo>
                    <a:pt x="292418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E214C084-FD0C-4CEA-93E8-5F1FE2F800E7}"/>
                </a:ext>
              </a:extLst>
            </p:cNvPr>
            <p:cNvSpPr/>
            <p:nvPr/>
          </p:nvSpPr>
          <p:spPr>
            <a:xfrm>
              <a:off x="8150127" y="5114212"/>
              <a:ext cx="9525" cy="525780"/>
            </a:xfrm>
            <a:custGeom>
              <a:avLst/>
              <a:gdLst>
                <a:gd name="connsiteX0" fmla="*/ 0 w 9525"/>
                <a:gd name="connsiteY0" fmla="*/ 0 h 525780"/>
                <a:gd name="connsiteX1" fmla="*/ 0 w 9525"/>
                <a:gd name="connsiteY1" fmla="*/ 525780 h 5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5780">
                  <a:moveTo>
                    <a:pt x="0" y="0"/>
                  </a:moveTo>
                  <a:lnTo>
                    <a:pt x="0" y="5257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0AC8B87F-666B-4D37-8532-291315D75B9B}"/>
                </a:ext>
              </a:extLst>
            </p:cNvPr>
            <p:cNvSpPr/>
            <p:nvPr/>
          </p:nvSpPr>
          <p:spPr>
            <a:xfrm>
              <a:off x="7898667" y="5359005"/>
              <a:ext cx="219075" cy="219075"/>
            </a:xfrm>
            <a:custGeom>
              <a:avLst/>
              <a:gdLst>
                <a:gd name="connsiteX0" fmla="*/ 219075 w 219075"/>
                <a:gd name="connsiteY0" fmla="*/ 109538 h 219075"/>
                <a:gd name="connsiteX1" fmla="*/ 109538 w 219075"/>
                <a:gd name="connsiteY1" fmla="*/ 219075 h 219075"/>
                <a:gd name="connsiteX2" fmla="*/ 0 w 219075"/>
                <a:gd name="connsiteY2" fmla="*/ 109538 h 219075"/>
                <a:gd name="connsiteX3" fmla="*/ 109538 w 219075"/>
                <a:gd name="connsiteY3" fmla="*/ 0 h 219075"/>
                <a:gd name="connsiteX4" fmla="*/ 219075 w 219075"/>
                <a:gd name="connsiteY4" fmla="*/ 109538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5" h="219075">
                  <a:moveTo>
                    <a:pt x="219075" y="109538"/>
                  </a:moveTo>
                  <a:cubicBezTo>
                    <a:pt x="219075" y="170033"/>
                    <a:pt x="170033" y="219075"/>
                    <a:pt x="109538" y="219075"/>
                  </a:cubicBezTo>
                  <a:cubicBezTo>
                    <a:pt x="49042" y="219075"/>
                    <a:pt x="0" y="170033"/>
                    <a:pt x="0" y="109538"/>
                  </a:cubicBezTo>
                  <a:cubicBezTo>
                    <a:pt x="0" y="49042"/>
                    <a:pt x="49042" y="0"/>
                    <a:pt x="109538" y="0"/>
                  </a:cubicBezTo>
                  <a:cubicBezTo>
                    <a:pt x="170033" y="0"/>
                    <a:pt x="219075" y="49042"/>
                    <a:pt x="219075" y="10953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ADE3920C-71D7-442C-8CB3-559BED51BDD7}"/>
                </a:ext>
              </a:extLst>
            </p:cNvPr>
            <p:cNvSpPr/>
            <p:nvPr/>
          </p:nvSpPr>
          <p:spPr>
            <a:xfrm>
              <a:off x="7945339" y="5405677"/>
              <a:ext cx="62864" cy="62865"/>
            </a:xfrm>
            <a:custGeom>
              <a:avLst/>
              <a:gdLst>
                <a:gd name="connsiteX0" fmla="*/ 62865 w 62864"/>
                <a:gd name="connsiteY0" fmla="*/ 0 h 62865"/>
                <a:gd name="connsiteX1" fmla="*/ 0 w 62864"/>
                <a:gd name="connsiteY1" fmla="*/ 62865 h 62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864" h="62865">
                  <a:moveTo>
                    <a:pt x="62865" y="0"/>
                  </a:moveTo>
                  <a:cubicBezTo>
                    <a:pt x="27622" y="0"/>
                    <a:pt x="0" y="28575"/>
                    <a:pt x="0" y="6286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C5A61071-B7DC-4048-A13D-C653C8E09D77}"/>
                </a:ext>
              </a:extLst>
            </p:cNvPr>
            <p:cNvSpPr/>
            <p:nvPr/>
          </p:nvSpPr>
          <p:spPr>
            <a:xfrm>
              <a:off x="7896762" y="5545695"/>
              <a:ext cx="34290" cy="34289"/>
            </a:xfrm>
            <a:custGeom>
              <a:avLst/>
              <a:gdLst>
                <a:gd name="connsiteX0" fmla="*/ 34290 w 34290"/>
                <a:gd name="connsiteY0" fmla="*/ 0 h 34289"/>
                <a:gd name="connsiteX1" fmla="*/ 0 w 34290"/>
                <a:gd name="connsiteY1" fmla="*/ 34290 h 34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" h="34289">
                  <a:moveTo>
                    <a:pt x="34290" y="0"/>
                  </a:moveTo>
                  <a:lnTo>
                    <a:pt x="0" y="3429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6C24FD4E-0713-40B7-AB53-18654D6C5330}"/>
                </a:ext>
              </a:extLst>
            </p:cNvPr>
            <p:cNvSpPr/>
            <p:nvPr/>
          </p:nvSpPr>
          <p:spPr>
            <a:xfrm>
              <a:off x="7720311" y="5568316"/>
              <a:ext cx="189071" cy="189071"/>
            </a:xfrm>
            <a:custGeom>
              <a:avLst/>
              <a:gdLst>
                <a:gd name="connsiteX0" fmla="*/ 19288 w 189071"/>
                <a:gd name="connsiteY0" fmla="*/ 184071 h 189071"/>
                <a:gd name="connsiteX1" fmla="*/ 5001 w 189071"/>
                <a:gd name="connsiteY1" fmla="*/ 169783 h 189071"/>
                <a:gd name="connsiteX2" fmla="*/ 5001 w 189071"/>
                <a:gd name="connsiteY2" fmla="*/ 145018 h 189071"/>
                <a:gd name="connsiteX3" fmla="*/ 145018 w 189071"/>
                <a:gd name="connsiteY3" fmla="*/ 5001 h 189071"/>
                <a:gd name="connsiteX4" fmla="*/ 169783 w 189071"/>
                <a:gd name="connsiteY4" fmla="*/ 5001 h 189071"/>
                <a:gd name="connsiteX5" fmla="*/ 184071 w 189071"/>
                <a:gd name="connsiteY5" fmla="*/ 19288 h 189071"/>
                <a:gd name="connsiteX6" fmla="*/ 184071 w 189071"/>
                <a:gd name="connsiteY6" fmla="*/ 44053 h 189071"/>
                <a:gd name="connsiteX7" fmla="*/ 43101 w 189071"/>
                <a:gd name="connsiteY7" fmla="*/ 184071 h 189071"/>
                <a:gd name="connsiteX8" fmla="*/ 19288 w 189071"/>
                <a:gd name="connsiteY8" fmla="*/ 184071 h 189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071" h="189071">
                  <a:moveTo>
                    <a:pt x="19288" y="184071"/>
                  </a:moveTo>
                  <a:lnTo>
                    <a:pt x="5001" y="169783"/>
                  </a:lnTo>
                  <a:cubicBezTo>
                    <a:pt x="-1667" y="163116"/>
                    <a:pt x="-1667" y="151686"/>
                    <a:pt x="5001" y="145018"/>
                  </a:cubicBezTo>
                  <a:lnTo>
                    <a:pt x="145018" y="5001"/>
                  </a:lnTo>
                  <a:cubicBezTo>
                    <a:pt x="151686" y="-1667"/>
                    <a:pt x="163116" y="-1667"/>
                    <a:pt x="169783" y="5001"/>
                  </a:cubicBezTo>
                  <a:lnTo>
                    <a:pt x="184071" y="19288"/>
                  </a:lnTo>
                  <a:cubicBezTo>
                    <a:pt x="190738" y="25956"/>
                    <a:pt x="190738" y="37386"/>
                    <a:pt x="184071" y="44053"/>
                  </a:cubicBezTo>
                  <a:lnTo>
                    <a:pt x="43101" y="184071"/>
                  </a:lnTo>
                  <a:cubicBezTo>
                    <a:pt x="36433" y="190738"/>
                    <a:pt x="25956" y="190738"/>
                    <a:pt x="19288" y="184071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3638852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1BA9162-20DB-40D8-B127-C388A6FA8E86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5C3B0F1-3111-4E1C-8A6A-FADAC2644C0B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1C7A0ECB-97BC-4D1D-9257-F197A458C3F5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2B51B86A-74AD-4C6C-9854-367D2945DE75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6DFFB82A-CE88-45E9-BC9F-19B318C9873A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6BB0CB8-3F8A-4AC8-89F5-84F51131AADE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7D8DC7B3-EDB8-4333-B647-0D91E2575329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A45CE1BB-ED20-4217-89BD-863F3910C498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AC6F07BD-93C1-437B-B277-A556235B58DC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6BA11BFA-73A3-4A32-B561-8119A215C3F7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6" name="Freeform: Shape 155">
            <a:extLst>
              <a:ext uri="{FF2B5EF4-FFF2-40B4-BE49-F238E27FC236}">
                <a16:creationId xmlns:a16="http://schemas.microsoft.com/office/drawing/2014/main" id="{E8D5C20C-B307-4134-B002-86C94C934AF6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7" name="Freeform: Shape 166">
            <a:extLst>
              <a:ext uri="{FF2B5EF4-FFF2-40B4-BE49-F238E27FC236}">
                <a16:creationId xmlns:a16="http://schemas.microsoft.com/office/drawing/2014/main" id="{28CE6AB3-FC18-49B1-92A1-A0DC0ABEFFFB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77" name="Freeform: Shape 176">
            <a:extLst>
              <a:ext uri="{FF2B5EF4-FFF2-40B4-BE49-F238E27FC236}">
                <a16:creationId xmlns:a16="http://schemas.microsoft.com/office/drawing/2014/main" id="{9EFD921D-7A62-4063-8089-97A5D114B83E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86" name="Freeform: Shape 185">
            <a:extLst>
              <a:ext uri="{FF2B5EF4-FFF2-40B4-BE49-F238E27FC236}">
                <a16:creationId xmlns:a16="http://schemas.microsoft.com/office/drawing/2014/main" id="{14D7D093-031F-49ED-A991-2201C9C308AA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00" name="Freeform: Shape 199">
            <a:extLst>
              <a:ext uri="{FF2B5EF4-FFF2-40B4-BE49-F238E27FC236}">
                <a16:creationId xmlns:a16="http://schemas.microsoft.com/office/drawing/2014/main" id="{5B57CB86-F9A0-4CB8-8379-85955C95FE2F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Transportation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18705FB-9393-437D-9E43-11581CDC3291}"/>
              </a:ext>
            </a:extLst>
          </p:cNvPr>
          <p:cNvGrpSpPr/>
          <p:nvPr/>
        </p:nvGrpSpPr>
        <p:grpSpPr>
          <a:xfrm>
            <a:off x="863690" y="4308283"/>
            <a:ext cx="10076322" cy="318924"/>
            <a:chOff x="863690" y="4308283"/>
            <a:chExt cx="10076322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08B5046-5D39-41AD-BCF8-EE9A121EEA7E}"/>
                </a:ext>
              </a:extLst>
            </p:cNvPr>
            <p:cNvSpPr txBox="1"/>
            <p:nvPr/>
          </p:nvSpPr>
          <p:spPr>
            <a:xfrm>
              <a:off x="863690" y="4308283"/>
              <a:ext cx="1422310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TRANSPORTATION PACKAGE CARD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BEB2F6A-EBFC-4D05-A466-AA39F9672612}"/>
                </a:ext>
              </a:extLst>
            </p:cNvPr>
            <p:cNvSpPr txBox="1"/>
            <p:nvPr/>
          </p:nvSpPr>
          <p:spPr>
            <a:xfrm>
              <a:off x="3027193" y="4308283"/>
              <a:ext cx="1422310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TRANSPORTATION PACKAGE CHECKLIST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8912DE9-F1C0-4E18-A333-1AF7FB543537}"/>
                </a:ext>
              </a:extLst>
            </p:cNvPr>
            <p:cNvSpPr txBox="1"/>
            <p:nvPr/>
          </p:nvSpPr>
          <p:spPr>
            <a:xfrm>
              <a:off x="5190696" y="4308283"/>
              <a:ext cx="1422310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TRANSPORTATION PACKAGE CRATE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DE650D4-9D3A-4E0D-9004-3591AEA9EB16}"/>
                </a:ext>
              </a:extLst>
            </p:cNvPr>
            <p:cNvSpPr txBox="1"/>
            <p:nvPr/>
          </p:nvSpPr>
          <p:spPr>
            <a:xfrm>
              <a:off x="7354199" y="4308283"/>
              <a:ext cx="1422310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TRANSPORTATION PACKAGE LEFT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452EFEC-1EF7-4E3D-AD81-5D1FA9C2EBAB}"/>
                </a:ext>
              </a:extLst>
            </p:cNvPr>
            <p:cNvSpPr txBox="1"/>
            <p:nvPr/>
          </p:nvSpPr>
          <p:spPr>
            <a:xfrm>
              <a:off x="9517702" y="4308283"/>
              <a:ext cx="1422310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TRANSPORTATION PACKAGE RIGHT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15F8046-7EF1-4160-BE44-954B25758732}"/>
              </a:ext>
            </a:extLst>
          </p:cNvPr>
          <p:cNvGrpSpPr/>
          <p:nvPr/>
        </p:nvGrpSpPr>
        <p:grpSpPr>
          <a:xfrm>
            <a:off x="863690" y="6004974"/>
            <a:ext cx="10076322" cy="345834"/>
            <a:chOff x="863690" y="6004974"/>
            <a:chExt cx="10076322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C37D0BC-44AC-43DE-816E-6A01EE53AD57}"/>
                </a:ext>
              </a:extLst>
            </p:cNvPr>
            <p:cNvSpPr txBox="1"/>
            <p:nvPr/>
          </p:nvSpPr>
          <p:spPr>
            <a:xfrm>
              <a:off x="863690" y="6004974"/>
              <a:ext cx="1422310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TRANSPORTATION PACKAGE SEND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0375FB5-8023-4A3C-B98C-7BD8D7BF2CE6}"/>
                </a:ext>
              </a:extLst>
            </p:cNvPr>
            <p:cNvSpPr txBox="1"/>
            <p:nvPr/>
          </p:nvSpPr>
          <p:spPr>
            <a:xfrm>
              <a:off x="3027193" y="6004974"/>
              <a:ext cx="1422310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TRANSPORTATION PACKAGE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403CAAC-2348-459E-B861-179D8E5045BA}"/>
                </a:ext>
              </a:extLst>
            </p:cNvPr>
            <p:cNvSpPr txBox="1"/>
            <p:nvPr/>
          </p:nvSpPr>
          <p:spPr>
            <a:xfrm>
              <a:off x="5190696" y="6004974"/>
              <a:ext cx="1422310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TRANSPORTATION PLANE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C6E2F41-5A45-422A-A756-D585FE794DB0}"/>
                </a:ext>
              </a:extLst>
            </p:cNvPr>
            <p:cNvSpPr txBox="1"/>
            <p:nvPr/>
          </p:nvSpPr>
          <p:spPr>
            <a:xfrm>
              <a:off x="7354199" y="6031884"/>
              <a:ext cx="1422310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TRANSPORTATION VAN DELIVERY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7811751-46BD-4134-AEBE-17C3E3DA6E1F}"/>
                </a:ext>
              </a:extLst>
            </p:cNvPr>
            <p:cNvSpPr txBox="1"/>
            <p:nvPr/>
          </p:nvSpPr>
          <p:spPr>
            <a:xfrm>
              <a:off x="9517702" y="6031884"/>
              <a:ext cx="1422310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TRANSPORTATION VAN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BE0D23D-44BD-4704-A0E9-4F77139696F4}"/>
              </a:ext>
            </a:extLst>
          </p:cNvPr>
          <p:cNvGrpSpPr/>
          <p:nvPr/>
        </p:nvGrpSpPr>
        <p:grpSpPr>
          <a:xfrm>
            <a:off x="863690" y="2562167"/>
            <a:ext cx="10191633" cy="318924"/>
            <a:chOff x="863690" y="2562167"/>
            <a:chExt cx="10191633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3E90DD5-001F-4F8C-A0D7-F7727EC04665}"/>
                </a:ext>
              </a:extLst>
            </p:cNvPr>
            <p:cNvSpPr txBox="1"/>
            <p:nvPr/>
          </p:nvSpPr>
          <p:spPr>
            <a:xfrm>
              <a:off x="863690" y="2562167"/>
              <a:ext cx="1422310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TRANSPORTATION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AIR FREIGHT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58AF0C1-E7E5-4F31-83C8-897C17523A29}"/>
                </a:ext>
              </a:extLst>
            </p:cNvPr>
            <p:cNvSpPr txBox="1"/>
            <p:nvPr/>
          </p:nvSpPr>
          <p:spPr>
            <a:xfrm>
              <a:off x="3027193" y="2562167"/>
              <a:ext cx="1422310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TRANSPORTATION CARGO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3E7CE35-EE09-4BA6-B810-364472D6EC00}"/>
                </a:ext>
              </a:extLst>
            </p:cNvPr>
            <p:cNvSpPr txBox="1"/>
            <p:nvPr/>
          </p:nvSpPr>
          <p:spPr>
            <a:xfrm>
              <a:off x="5190696" y="2562167"/>
              <a:ext cx="1422310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TRANSPORTATION COURIER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B6B8D14-52B7-4AB4-95B9-35FE4A8AFA4B}"/>
                </a:ext>
              </a:extLst>
            </p:cNvPr>
            <p:cNvSpPr txBox="1"/>
            <p:nvPr/>
          </p:nvSpPr>
          <p:spPr>
            <a:xfrm>
              <a:off x="7354199" y="2562167"/>
              <a:ext cx="1422310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TRANSPORTATION DELIVER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96F0D4A-77B3-455A-ACE6-7CB0FC16BB0C}"/>
                </a:ext>
              </a:extLst>
            </p:cNvPr>
            <p:cNvSpPr txBox="1"/>
            <p:nvPr/>
          </p:nvSpPr>
          <p:spPr>
            <a:xfrm>
              <a:off x="9402391" y="2562167"/>
              <a:ext cx="165293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TRANSPORTATION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FORKLIFT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DCDE50CC-5F3C-4B7E-B7BB-6F30E7013C95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7" name="Graphic 39">
            <a:extLst>
              <a:ext uri="{FF2B5EF4-FFF2-40B4-BE49-F238E27FC236}">
                <a16:creationId xmlns:a16="http://schemas.microsoft.com/office/drawing/2014/main" id="{7231B23F-7691-477B-AF16-A9E449D16812}"/>
              </a:ext>
            </a:extLst>
          </p:cNvPr>
          <p:cNvGrpSpPr/>
          <p:nvPr/>
        </p:nvGrpSpPr>
        <p:grpSpPr>
          <a:xfrm>
            <a:off x="1267188" y="1837902"/>
            <a:ext cx="611505" cy="263842"/>
            <a:chOff x="1267188" y="1837902"/>
            <a:chExt cx="611505" cy="263842"/>
          </a:xfrm>
          <a:noFill/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FF1845E-9DB8-48BE-9E6E-E54AAE079BB7}"/>
                </a:ext>
              </a:extLst>
            </p:cNvPr>
            <p:cNvSpPr/>
            <p:nvPr/>
          </p:nvSpPr>
          <p:spPr>
            <a:xfrm>
              <a:off x="1492930" y="1913149"/>
              <a:ext cx="160019" cy="188595"/>
            </a:xfrm>
            <a:custGeom>
              <a:avLst/>
              <a:gdLst>
                <a:gd name="connsiteX0" fmla="*/ 160020 w 160019"/>
                <a:gd name="connsiteY0" fmla="*/ 108585 h 188595"/>
                <a:gd name="connsiteX1" fmla="*/ 80010 w 160019"/>
                <a:gd name="connsiteY1" fmla="*/ 188595 h 188595"/>
                <a:gd name="connsiteX2" fmla="*/ 0 w 160019"/>
                <a:gd name="connsiteY2" fmla="*/ 108585 h 188595"/>
                <a:gd name="connsiteX3" fmla="*/ 80010 w 160019"/>
                <a:gd name="connsiteY3" fmla="*/ 0 h 188595"/>
                <a:gd name="connsiteX4" fmla="*/ 160020 w 160019"/>
                <a:gd name="connsiteY4" fmla="*/ 108585 h 188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019" h="188595">
                  <a:moveTo>
                    <a:pt x="160020" y="108585"/>
                  </a:moveTo>
                  <a:cubicBezTo>
                    <a:pt x="160020" y="163830"/>
                    <a:pt x="123825" y="188595"/>
                    <a:pt x="80010" y="188595"/>
                  </a:cubicBezTo>
                  <a:cubicBezTo>
                    <a:pt x="36195" y="188595"/>
                    <a:pt x="0" y="163830"/>
                    <a:pt x="0" y="108585"/>
                  </a:cubicBezTo>
                  <a:cubicBezTo>
                    <a:pt x="0" y="53340"/>
                    <a:pt x="43815" y="0"/>
                    <a:pt x="80010" y="0"/>
                  </a:cubicBezTo>
                  <a:cubicBezTo>
                    <a:pt x="116205" y="0"/>
                    <a:pt x="160020" y="53340"/>
                    <a:pt x="160020" y="10858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02021CF-A0F8-4A00-A5A9-B21164D8461F}"/>
                </a:ext>
              </a:extLst>
            </p:cNvPr>
            <p:cNvSpPr/>
            <p:nvPr/>
          </p:nvSpPr>
          <p:spPr>
            <a:xfrm>
              <a:off x="1533888" y="1990302"/>
              <a:ext cx="74294" cy="9525"/>
            </a:xfrm>
            <a:custGeom>
              <a:avLst/>
              <a:gdLst>
                <a:gd name="connsiteX0" fmla="*/ 0 w 74294"/>
                <a:gd name="connsiteY0" fmla="*/ 0 h 9525"/>
                <a:gd name="connsiteX1" fmla="*/ 74295 w 7429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294" h="9525">
                  <a:moveTo>
                    <a:pt x="0" y="0"/>
                  </a:moveTo>
                  <a:lnTo>
                    <a:pt x="7429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C3E2259-CE3A-4902-B9CE-A533A8DBE81F}"/>
                </a:ext>
              </a:extLst>
            </p:cNvPr>
            <p:cNvSpPr/>
            <p:nvPr/>
          </p:nvSpPr>
          <p:spPr>
            <a:xfrm>
              <a:off x="1572940" y="1837902"/>
              <a:ext cx="9525" cy="75247"/>
            </a:xfrm>
            <a:custGeom>
              <a:avLst/>
              <a:gdLst>
                <a:gd name="connsiteX0" fmla="*/ 0 w 9525"/>
                <a:gd name="connsiteY0" fmla="*/ 0 h 75247"/>
                <a:gd name="connsiteX1" fmla="*/ 0 w 9525"/>
                <a:gd name="connsiteY1" fmla="*/ 75247 h 7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5247">
                  <a:moveTo>
                    <a:pt x="0" y="0"/>
                  </a:moveTo>
                  <a:lnTo>
                    <a:pt x="0" y="7524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2EA0498-08D0-4D5D-95FC-645C507E6B26}"/>
                </a:ext>
              </a:extLst>
            </p:cNvPr>
            <p:cNvSpPr/>
            <p:nvPr/>
          </p:nvSpPr>
          <p:spPr>
            <a:xfrm>
              <a:off x="1624375" y="1944582"/>
              <a:ext cx="71437" cy="9525"/>
            </a:xfrm>
            <a:custGeom>
              <a:avLst/>
              <a:gdLst>
                <a:gd name="connsiteX0" fmla="*/ 0 w 71437"/>
                <a:gd name="connsiteY0" fmla="*/ 0 h 9525"/>
                <a:gd name="connsiteX1" fmla="*/ 71437 w 7143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437" h="9525">
                  <a:moveTo>
                    <a:pt x="0" y="0"/>
                  </a:moveTo>
                  <a:lnTo>
                    <a:pt x="71437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5B78E9D-F008-4A13-859A-8F03327A955A}"/>
                </a:ext>
              </a:extLst>
            </p:cNvPr>
            <p:cNvSpPr/>
            <p:nvPr/>
          </p:nvSpPr>
          <p:spPr>
            <a:xfrm>
              <a:off x="1449115" y="1944582"/>
              <a:ext cx="71437" cy="9525"/>
            </a:xfrm>
            <a:custGeom>
              <a:avLst/>
              <a:gdLst>
                <a:gd name="connsiteX0" fmla="*/ 0 w 71437"/>
                <a:gd name="connsiteY0" fmla="*/ 0 h 9525"/>
                <a:gd name="connsiteX1" fmla="*/ 71437 w 7143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437" h="9525">
                  <a:moveTo>
                    <a:pt x="0" y="0"/>
                  </a:moveTo>
                  <a:lnTo>
                    <a:pt x="71437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7E738D4-3D75-4129-A97D-689743C1A861}"/>
                </a:ext>
              </a:extLst>
            </p:cNvPr>
            <p:cNvSpPr/>
            <p:nvPr/>
          </p:nvSpPr>
          <p:spPr>
            <a:xfrm>
              <a:off x="1267188" y="1982682"/>
              <a:ext cx="231457" cy="60007"/>
            </a:xfrm>
            <a:custGeom>
              <a:avLst/>
              <a:gdLst>
                <a:gd name="connsiteX0" fmla="*/ 231458 w 231457"/>
                <a:gd name="connsiteY0" fmla="*/ 0 h 60007"/>
                <a:gd name="connsiteX1" fmla="*/ 0 w 231457"/>
                <a:gd name="connsiteY1" fmla="*/ 36195 h 60007"/>
                <a:gd name="connsiteX2" fmla="*/ 0 w 231457"/>
                <a:gd name="connsiteY2" fmla="*/ 60007 h 60007"/>
                <a:gd name="connsiteX3" fmla="*/ 226695 w 231457"/>
                <a:gd name="connsiteY3" fmla="*/ 57150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1457" h="60007">
                  <a:moveTo>
                    <a:pt x="231458" y="0"/>
                  </a:moveTo>
                  <a:lnTo>
                    <a:pt x="0" y="36195"/>
                  </a:lnTo>
                  <a:lnTo>
                    <a:pt x="0" y="60007"/>
                  </a:lnTo>
                  <a:lnTo>
                    <a:pt x="226695" y="5715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B782AA5-6DBA-453C-B52F-54A55F23A45A}"/>
                </a:ext>
              </a:extLst>
            </p:cNvPr>
            <p:cNvSpPr/>
            <p:nvPr/>
          </p:nvSpPr>
          <p:spPr>
            <a:xfrm>
              <a:off x="1647235" y="1982682"/>
              <a:ext cx="231457" cy="60007"/>
            </a:xfrm>
            <a:custGeom>
              <a:avLst/>
              <a:gdLst>
                <a:gd name="connsiteX0" fmla="*/ 0 w 231457"/>
                <a:gd name="connsiteY0" fmla="*/ 0 h 60007"/>
                <a:gd name="connsiteX1" fmla="*/ 231458 w 231457"/>
                <a:gd name="connsiteY1" fmla="*/ 36195 h 60007"/>
                <a:gd name="connsiteX2" fmla="*/ 231458 w 231457"/>
                <a:gd name="connsiteY2" fmla="*/ 60007 h 60007"/>
                <a:gd name="connsiteX3" fmla="*/ 4763 w 231457"/>
                <a:gd name="connsiteY3" fmla="*/ 57150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1457" h="60007">
                  <a:moveTo>
                    <a:pt x="0" y="0"/>
                  </a:moveTo>
                  <a:lnTo>
                    <a:pt x="231458" y="36195"/>
                  </a:lnTo>
                  <a:lnTo>
                    <a:pt x="231458" y="60007"/>
                  </a:lnTo>
                  <a:lnTo>
                    <a:pt x="4763" y="5715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9361278-9FD6-41B3-BE4F-7DA7730521BC}"/>
                </a:ext>
              </a:extLst>
            </p:cNvPr>
            <p:cNvSpPr/>
            <p:nvPr/>
          </p:nvSpPr>
          <p:spPr>
            <a:xfrm>
              <a:off x="1692003" y="2042690"/>
              <a:ext cx="49529" cy="49529"/>
            </a:xfrm>
            <a:custGeom>
              <a:avLst/>
              <a:gdLst>
                <a:gd name="connsiteX0" fmla="*/ 49530 w 49529"/>
                <a:gd name="connsiteY0" fmla="*/ 24765 h 49529"/>
                <a:gd name="connsiteX1" fmla="*/ 24765 w 49529"/>
                <a:gd name="connsiteY1" fmla="*/ 49530 h 49529"/>
                <a:gd name="connsiteX2" fmla="*/ 0 w 49529"/>
                <a:gd name="connsiteY2" fmla="*/ 24765 h 49529"/>
                <a:gd name="connsiteX3" fmla="*/ 24765 w 49529"/>
                <a:gd name="connsiteY3" fmla="*/ 0 h 49529"/>
                <a:gd name="connsiteX4" fmla="*/ 49530 w 49529"/>
                <a:gd name="connsiteY4" fmla="*/ 24765 h 49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29" h="49529">
                  <a:moveTo>
                    <a:pt x="49530" y="24765"/>
                  </a:moveTo>
                  <a:cubicBezTo>
                    <a:pt x="49530" y="38442"/>
                    <a:pt x="38442" y="49530"/>
                    <a:pt x="24765" y="49530"/>
                  </a:cubicBezTo>
                  <a:cubicBezTo>
                    <a:pt x="11088" y="49530"/>
                    <a:pt x="0" y="38442"/>
                    <a:pt x="0" y="24765"/>
                  </a:cubicBezTo>
                  <a:cubicBezTo>
                    <a:pt x="0" y="11088"/>
                    <a:pt x="11088" y="0"/>
                    <a:pt x="24765" y="0"/>
                  </a:cubicBezTo>
                  <a:cubicBezTo>
                    <a:pt x="38442" y="0"/>
                    <a:pt x="49530" y="11088"/>
                    <a:pt x="49530" y="247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E63AA55-CA30-49A8-82AD-141F9EBD5D4C}"/>
                </a:ext>
              </a:extLst>
            </p:cNvPr>
            <p:cNvSpPr/>
            <p:nvPr/>
          </p:nvSpPr>
          <p:spPr>
            <a:xfrm>
              <a:off x="1776775" y="2042690"/>
              <a:ext cx="49529" cy="49529"/>
            </a:xfrm>
            <a:custGeom>
              <a:avLst/>
              <a:gdLst>
                <a:gd name="connsiteX0" fmla="*/ 49530 w 49529"/>
                <a:gd name="connsiteY0" fmla="*/ 24765 h 49529"/>
                <a:gd name="connsiteX1" fmla="*/ 24765 w 49529"/>
                <a:gd name="connsiteY1" fmla="*/ 49530 h 49529"/>
                <a:gd name="connsiteX2" fmla="*/ 0 w 49529"/>
                <a:gd name="connsiteY2" fmla="*/ 24765 h 49529"/>
                <a:gd name="connsiteX3" fmla="*/ 24765 w 49529"/>
                <a:gd name="connsiteY3" fmla="*/ 0 h 49529"/>
                <a:gd name="connsiteX4" fmla="*/ 49530 w 49529"/>
                <a:gd name="connsiteY4" fmla="*/ 24765 h 49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29" h="49529">
                  <a:moveTo>
                    <a:pt x="49530" y="24765"/>
                  </a:moveTo>
                  <a:cubicBezTo>
                    <a:pt x="49530" y="38442"/>
                    <a:pt x="38442" y="49530"/>
                    <a:pt x="24765" y="49530"/>
                  </a:cubicBezTo>
                  <a:cubicBezTo>
                    <a:pt x="11088" y="49530"/>
                    <a:pt x="0" y="38442"/>
                    <a:pt x="0" y="24765"/>
                  </a:cubicBezTo>
                  <a:cubicBezTo>
                    <a:pt x="0" y="11088"/>
                    <a:pt x="11088" y="0"/>
                    <a:pt x="24765" y="0"/>
                  </a:cubicBezTo>
                  <a:cubicBezTo>
                    <a:pt x="38442" y="0"/>
                    <a:pt x="49530" y="11088"/>
                    <a:pt x="49530" y="247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C6BEFE1-D898-45C2-9D4D-4F5ABAC997CD}"/>
                </a:ext>
              </a:extLst>
            </p:cNvPr>
            <p:cNvSpPr/>
            <p:nvPr/>
          </p:nvSpPr>
          <p:spPr>
            <a:xfrm>
              <a:off x="1319575" y="2042690"/>
              <a:ext cx="49530" cy="49529"/>
            </a:xfrm>
            <a:custGeom>
              <a:avLst/>
              <a:gdLst>
                <a:gd name="connsiteX0" fmla="*/ 49530 w 49530"/>
                <a:gd name="connsiteY0" fmla="*/ 24765 h 49529"/>
                <a:gd name="connsiteX1" fmla="*/ 24765 w 49530"/>
                <a:gd name="connsiteY1" fmla="*/ 49530 h 49529"/>
                <a:gd name="connsiteX2" fmla="*/ 0 w 49530"/>
                <a:gd name="connsiteY2" fmla="*/ 24765 h 49529"/>
                <a:gd name="connsiteX3" fmla="*/ 24765 w 49530"/>
                <a:gd name="connsiteY3" fmla="*/ 0 h 49529"/>
                <a:gd name="connsiteX4" fmla="*/ 49530 w 49530"/>
                <a:gd name="connsiteY4" fmla="*/ 24765 h 49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30" h="49529">
                  <a:moveTo>
                    <a:pt x="49530" y="24765"/>
                  </a:moveTo>
                  <a:cubicBezTo>
                    <a:pt x="49530" y="38442"/>
                    <a:pt x="38442" y="49530"/>
                    <a:pt x="24765" y="49530"/>
                  </a:cubicBezTo>
                  <a:cubicBezTo>
                    <a:pt x="11088" y="49530"/>
                    <a:pt x="0" y="38442"/>
                    <a:pt x="0" y="24765"/>
                  </a:cubicBezTo>
                  <a:cubicBezTo>
                    <a:pt x="0" y="11088"/>
                    <a:pt x="11088" y="0"/>
                    <a:pt x="24765" y="0"/>
                  </a:cubicBezTo>
                  <a:cubicBezTo>
                    <a:pt x="38442" y="0"/>
                    <a:pt x="49530" y="11088"/>
                    <a:pt x="49530" y="247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161E528-D358-476E-88A3-959266E5F2EE}"/>
                </a:ext>
              </a:extLst>
            </p:cNvPr>
            <p:cNvSpPr/>
            <p:nvPr/>
          </p:nvSpPr>
          <p:spPr>
            <a:xfrm>
              <a:off x="1403395" y="2042690"/>
              <a:ext cx="49530" cy="49529"/>
            </a:xfrm>
            <a:custGeom>
              <a:avLst/>
              <a:gdLst>
                <a:gd name="connsiteX0" fmla="*/ 49530 w 49530"/>
                <a:gd name="connsiteY0" fmla="*/ 24765 h 49529"/>
                <a:gd name="connsiteX1" fmla="*/ 24765 w 49530"/>
                <a:gd name="connsiteY1" fmla="*/ 49530 h 49529"/>
                <a:gd name="connsiteX2" fmla="*/ 0 w 49530"/>
                <a:gd name="connsiteY2" fmla="*/ 24765 h 49529"/>
                <a:gd name="connsiteX3" fmla="*/ 24765 w 49530"/>
                <a:gd name="connsiteY3" fmla="*/ 0 h 49529"/>
                <a:gd name="connsiteX4" fmla="*/ 49530 w 49530"/>
                <a:gd name="connsiteY4" fmla="*/ 24765 h 49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30" h="49529">
                  <a:moveTo>
                    <a:pt x="49530" y="24765"/>
                  </a:moveTo>
                  <a:cubicBezTo>
                    <a:pt x="49530" y="38442"/>
                    <a:pt x="38442" y="49530"/>
                    <a:pt x="24765" y="49530"/>
                  </a:cubicBezTo>
                  <a:cubicBezTo>
                    <a:pt x="11088" y="49530"/>
                    <a:pt x="0" y="38442"/>
                    <a:pt x="0" y="24765"/>
                  </a:cubicBezTo>
                  <a:cubicBezTo>
                    <a:pt x="0" y="11088"/>
                    <a:pt x="11088" y="0"/>
                    <a:pt x="24765" y="0"/>
                  </a:cubicBezTo>
                  <a:cubicBezTo>
                    <a:pt x="38442" y="0"/>
                    <a:pt x="49530" y="11088"/>
                    <a:pt x="49530" y="247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1" name="Graphic 47">
            <a:extLst>
              <a:ext uri="{FF2B5EF4-FFF2-40B4-BE49-F238E27FC236}">
                <a16:creationId xmlns:a16="http://schemas.microsoft.com/office/drawing/2014/main" id="{E1B872B4-CFC1-4C6B-80F9-BF2E19D76DDB}"/>
              </a:ext>
            </a:extLst>
          </p:cNvPr>
          <p:cNvGrpSpPr/>
          <p:nvPr/>
        </p:nvGrpSpPr>
        <p:grpSpPr>
          <a:xfrm>
            <a:off x="9987875" y="1809327"/>
            <a:ext cx="473392" cy="329564"/>
            <a:chOff x="9987875" y="1809327"/>
            <a:chExt cx="473392" cy="329564"/>
          </a:xfrm>
          <a:noFill/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82FE132-021A-4968-9D5B-2CB3E5F3EA91}"/>
                </a:ext>
              </a:extLst>
            </p:cNvPr>
            <p:cNvSpPr/>
            <p:nvPr/>
          </p:nvSpPr>
          <p:spPr>
            <a:xfrm>
              <a:off x="9987875" y="2043642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FD7A4B0-A810-436F-AD72-7847B92568FF}"/>
                </a:ext>
              </a:extLst>
            </p:cNvPr>
            <p:cNvSpPr/>
            <p:nvPr/>
          </p:nvSpPr>
          <p:spPr>
            <a:xfrm>
              <a:off x="10209807" y="2072217"/>
              <a:ext cx="66675" cy="66675"/>
            </a:xfrm>
            <a:custGeom>
              <a:avLst/>
              <a:gdLst>
                <a:gd name="connsiteX0" fmla="*/ 66675 w 66675"/>
                <a:gd name="connsiteY0" fmla="*/ 33338 h 66675"/>
                <a:gd name="connsiteX1" fmla="*/ 33338 w 66675"/>
                <a:gd name="connsiteY1" fmla="*/ 66675 h 66675"/>
                <a:gd name="connsiteX2" fmla="*/ 0 w 66675"/>
                <a:gd name="connsiteY2" fmla="*/ 33338 h 66675"/>
                <a:gd name="connsiteX3" fmla="*/ 33338 w 66675"/>
                <a:gd name="connsiteY3" fmla="*/ 0 h 66675"/>
                <a:gd name="connsiteX4" fmla="*/ 66675 w 66675"/>
                <a:gd name="connsiteY4" fmla="*/ 3333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6675" y="33338"/>
                  </a:moveTo>
                  <a:cubicBezTo>
                    <a:pt x="66675" y="51749"/>
                    <a:pt x="51749" y="66675"/>
                    <a:pt x="33338" y="66675"/>
                  </a:cubicBezTo>
                  <a:cubicBezTo>
                    <a:pt x="14926" y="66675"/>
                    <a:pt x="0" y="51749"/>
                    <a:pt x="0" y="33338"/>
                  </a:cubicBezTo>
                  <a:cubicBezTo>
                    <a:pt x="0" y="14926"/>
                    <a:pt x="14926" y="0"/>
                    <a:pt x="33338" y="0"/>
                  </a:cubicBezTo>
                  <a:cubicBezTo>
                    <a:pt x="51749" y="0"/>
                    <a:pt x="66675" y="14926"/>
                    <a:pt x="66675" y="3333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24ECF9D-A6E2-4902-B0A9-3892DB5CEA0C}"/>
                </a:ext>
              </a:extLst>
            </p:cNvPr>
            <p:cNvSpPr/>
            <p:nvPr/>
          </p:nvSpPr>
          <p:spPr>
            <a:xfrm>
              <a:off x="10084077" y="2095077"/>
              <a:ext cx="125730" cy="9525"/>
            </a:xfrm>
            <a:custGeom>
              <a:avLst/>
              <a:gdLst>
                <a:gd name="connsiteX0" fmla="*/ 0 w 125730"/>
                <a:gd name="connsiteY0" fmla="*/ 0 h 9525"/>
                <a:gd name="connsiteX1" fmla="*/ 125730 w 12573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5730" h="9525">
                  <a:moveTo>
                    <a:pt x="0" y="0"/>
                  </a:moveTo>
                  <a:lnTo>
                    <a:pt x="12573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E7A9FD0-84A0-4A5A-A00C-3C2C40C5BCBC}"/>
                </a:ext>
              </a:extLst>
            </p:cNvPr>
            <p:cNvSpPr/>
            <p:nvPr/>
          </p:nvSpPr>
          <p:spPr>
            <a:xfrm>
              <a:off x="10011572" y="1991254"/>
              <a:ext cx="293040" cy="103822"/>
            </a:xfrm>
            <a:custGeom>
              <a:avLst/>
              <a:gdLst>
                <a:gd name="connsiteX0" fmla="*/ 1068 w 293040"/>
                <a:gd name="connsiteY0" fmla="*/ 57150 h 103822"/>
                <a:gd name="connsiteX1" fmla="*/ 23928 w 293040"/>
                <a:gd name="connsiteY1" fmla="*/ 0 h 103822"/>
                <a:gd name="connsiteX2" fmla="*/ 135370 w 293040"/>
                <a:gd name="connsiteY2" fmla="*/ 0 h 103822"/>
                <a:gd name="connsiteX3" fmla="*/ 135370 w 293040"/>
                <a:gd name="connsiteY3" fmla="*/ 40005 h 103822"/>
                <a:gd name="connsiteX4" fmla="*/ 264910 w 293040"/>
                <a:gd name="connsiteY4" fmla="*/ 40005 h 103822"/>
                <a:gd name="connsiteX5" fmla="*/ 282055 w 293040"/>
                <a:gd name="connsiteY5" fmla="*/ 103822 h 103822"/>
                <a:gd name="connsiteX6" fmla="*/ 264910 w 293040"/>
                <a:gd name="connsiteY6" fmla="*/ 103822 h 103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3040" h="103822">
                  <a:moveTo>
                    <a:pt x="1068" y="57150"/>
                  </a:moveTo>
                  <a:cubicBezTo>
                    <a:pt x="1068" y="57150"/>
                    <a:pt x="-7505" y="6668"/>
                    <a:pt x="23928" y="0"/>
                  </a:cubicBezTo>
                  <a:lnTo>
                    <a:pt x="135370" y="0"/>
                  </a:lnTo>
                  <a:lnTo>
                    <a:pt x="135370" y="40005"/>
                  </a:lnTo>
                  <a:lnTo>
                    <a:pt x="264910" y="40005"/>
                  </a:lnTo>
                  <a:cubicBezTo>
                    <a:pt x="264910" y="40005"/>
                    <a:pt x="314440" y="57150"/>
                    <a:pt x="282055" y="103822"/>
                  </a:cubicBezTo>
                  <a:lnTo>
                    <a:pt x="264910" y="10382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537E5D5-E89C-4614-A4F4-B75A64333A8C}"/>
                </a:ext>
              </a:extLst>
            </p:cNvPr>
            <p:cNvSpPr/>
            <p:nvPr/>
          </p:nvSpPr>
          <p:spPr>
            <a:xfrm>
              <a:off x="10040262" y="1809327"/>
              <a:ext cx="204787" cy="221932"/>
            </a:xfrm>
            <a:custGeom>
              <a:avLst/>
              <a:gdLst>
                <a:gd name="connsiteX0" fmla="*/ 0 w 204787"/>
                <a:gd name="connsiteY0" fmla="*/ 181927 h 221932"/>
                <a:gd name="connsiteX1" fmla="*/ 33338 w 204787"/>
                <a:gd name="connsiteY1" fmla="*/ 0 h 221932"/>
                <a:gd name="connsiteX2" fmla="*/ 177165 w 204787"/>
                <a:gd name="connsiteY2" fmla="*/ 0 h 221932"/>
                <a:gd name="connsiteX3" fmla="*/ 204788 w 204787"/>
                <a:gd name="connsiteY3" fmla="*/ 221933 h 221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4787" h="221932">
                  <a:moveTo>
                    <a:pt x="0" y="181927"/>
                  </a:moveTo>
                  <a:lnTo>
                    <a:pt x="33338" y="0"/>
                  </a:lnTo>
                  <a:lnTo>
                    <a:pt x="177165" y="0"/>
                  </a:lnTo>
                  <a:lnTo>
                    <a:pt x="204788" y="22193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7609A61-17B4-4404-B38C-7D90951A3382}"/>
                </a:ext>
              </a:extLst>
            </p:cNvPr>
            <p:cNvSpPr/>
            <p:nvPr/>
          </p:nvSpPr>
          <p:spPr>
            <a:xfrm>
              <a:off x="10180280" y="1892195"/>
              <a:ext cx="59055" cy="90487"/>
            </a:xfrm>
            <a:custGeom>
              <a:avLst/>
              <a:gdLst>
                <a:gd name="connsiteX0" fmla="*/ 59055 w 59055"/>
                <a:gd name="connsiteY0" fmla="*/ 90488 h 90487"/>
                <a:gd name="connsiteX1" fmla="*/ 0 w 59055"/>
                <a:gd name="connsiteY1" fmla="*/ 0 h 90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055" h="90487">
                  <a:moveTo>
                    <a:pt x="59055" y="90488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949F4E9-8E50-4392-834F-D4760A4104DD}"/>
                </a:ext>
              </a:extLst>
            </p:cNvPr>
            <p:cNvSpPr/>
            <p:nvPr/>
          </p:nvSpPr>
          <p:spPr>
            <a:xfrm>
              <a:off x="10158372" y="1870287"/>
              <a:ext cx="42862" cy="44767"/>
            </a:xfrm>
            <a:custGeom>
              <a:avLst/>
              <a:gdLst>
                <a:gd name="connsiteX0" fmla="*/ 42862 w 42862"/>
                <a:gd name="connsiteY0" fmla="*/ 0 h 44767"/>
                <a:gd name="connsiteX1" fmla="*/ 0 w 42862"/>
                <a:gd name="connsiteY1" fmla="*/ 44767 h 4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862" h="44767">
                  <a:moveTo>
                    <a:pt x="42862" y="0"/>
                  </a:moveTo>
                  <a:lnTo>
                    <a:pt x="0" y="4476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C33AEBF-786B-4668-AD46-A21448E00188}"/>
                </a:ext>
              </a:extLst>
            </p:cNvPr>
            <p:cNvSpPr/>
            <p:nvPr/>
          </p:nvSpPr>
          <p:spPr>
            <a:xfrm>
              <a:off x="10311725" y="1809327"/>
              <a:ext cx="9525" cy="285750"/>
            </a:xfrm>
            <a:custGeom>
              <a:avLst/>
              <a:gdLst>
                <a:gd name="connsiteX0" fmla="*/ 0 w 9525"/>
                <a:gd name="connsiteY0" fmla="*/ 0 h 285750"/>
                <a:gd name="connsiteX1" fmla="*/ 0 w 9525"/>
                <a:gd name="connsiteY1" fmla="*/ 28575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5750">
                  <a:moveTo>
                    <a:pt x="0" y="0"/>
                  </a:moveTo>
                  <a:lnTo>
                    <a:pt x="0" y="28575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18B1DE5-D82E-468D-91F8-32B1FE771FB4}"/>
                </a:ext>
              </a:extLst>
            </p:cNvPr>
            <p:cNvSpPr/>
            <p:nvPr/>
          </p:nvSpPr>
          <p:spPr>
            <a:xfrm>
              <a:off x="10311725" y="2095077"/>
              <a:ext cx="149542" cy="9525"/>
            </a:xfrm>
            <a:custGeom>
              <a:avLst/>
              <a:gdLst>
                <a:gd name="connsiteX0" fmla="*/ 0 w 149542"/>
                <a:gd name="connsiteY0" fmla="*/ 0 h 9525"/>
                <a:gd name="connsiteX1" fmla="*/ 149543 w 14954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9542" h="9525">
                  <a:moveTo>
                    <a:pt x="0" y="0"/>
                  </a:moveTo>
                  <a:lnTo>
                    <a:pt x="14954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59" name="Graphic 57">
            <a:extLst>
              <a:ext uri="{FF2B5EF4-FFF2-40B4-BE49-F238E27FC236}">
                <a16:creationId xmlns:a16="http://schemas.microsoft.com/office/drawing/2014/main" id="{03CDF990-5E02-4BF7-901F-2F93DC51FC3B}"/>
              </a:ext>
            </a:extLst>
          </p:cNvPr>
          <p:cNvGrpSpPr/>
          <p:nvPr/>
        </p:nvGrpSpPr>
        <p:grpSpPr>
          <a:xfrm>
            <a:off x="9930725" y="3552257"/>
            <a:ext cx="599122" cy="314325"/>
            <a:chOff x="9930725" y="3552257"/>
            <a:chExt cx="599122" cy="314325"/>
          </a:xfrm>
          <a:noFill/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5A47991-8F36-4156-AF9B-80A760404820}"/>
                </a:ext>
              </a:extLst>
            </p:cNvPr>
            <p:cNvSpPr/>
            <p:nvPr/>
          </p:nvSpPr>
          <p:spPr>
            <a:xfrm>
              <a:off x="10215522" y="3552257"/>
              <a:ext cx="314324" cy="314325"/>
            </a:xfrm>
            <a:custGeom>
              <a:avLst/>
              <a:gdLst>
                <a:gd name="connsiteX0" fmla="*/ 0 w 314324"/>
                <a:gd name="connsiteY0" fmla="*/ 0 h 314325"/>
                <a:gd name="connsiteX1" fmla="*/ 314325 w 314324"/>
                <a:gd name="connsiteY1" fmla="*/ 0 h 314325"/>
                <a:gd name="connsiteX2" fmla="*/ 314325 w 314324"/>
                <a:gd name="connsiteY2" fmla="*/ 314325 h 314325"/>
                <a:gd name="connsiteX3" fmla="*/ 0 w 314324"/>
                <a:gd name="connsiteY3" fmla="*/ 314325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4" h="314325">
                  <a:moveTo>
                    <a:pt x="0" y="0"/>
                  </a:moveTo>
                  <a:lnTo>
                    <a:pt x="314325" y="0"/>
                  </a:lnTo>
                  <a:lnTo>
                    <a:pt x="314325" y="314325"/>
                  </a:lnTo>
                  <a:lnTo>
                    <a:pt x="0" y="31432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88F59A2-2844-47A0-8653-D0F467C73ED9}"/>
                </a:ext>
              </a:extLst>
            </p:cNvPr>
            <p:cNvSpPr/>
            <p:nvPr/>
          </p:nvSpPr>
          <p:spPr>
            <a:xfrm>
              <a:off x="10313630" y="3552257"/>
              <a:ext cx="119062" cy="62865"/>
            </a:xfrm>
            <a:custGeom>
              <a:avLst/>
              <a:gdLst>
                <a:gd name="connsiteX0" fmla="*/ 0 w 119062"/>
                <a:gd name="connsiteY0" fmla="*/ 0 h 62865"/>
                <a:gd name="connsiteX1" fmla="*/ 119063 w 119062"/>
                <a:gd name="connsiteY1" fmla="*/ 0 h 62865"/>
                <a:gd name="connsiteX2" fmla="*/ 119063 w 119062"/>
                <a:gd name="connsiteY2" fmla="*/ 62865 h 62865"/>
                <a:gd name="connsiteX3" fmla="*/ 0 w 119062"/>
                <a:gd name="connsiteY3" fmla="*/ 62865 h 62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062" h="62865">
                  <a:moveTo>
                    <a:pt x="0" y="0"/>
                  </a:moveTo>
                  <a:lnTo>
                    <a:pt x="119063" y="0"/>
                  </a:lnTo>
                  <a:lnTo>
                    <a:pt x="119063" y="62865"/>
                  </a:lnTo>
                  <a:lnTo>
                    <a:pt x="0" y="628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6C922A3-EEFE-47EE-9755-9A4F312A7AC3}"/>
                </a:ext>
              </a:extLst>
            </p:cNvPr>
            <p:cNvSpPr/>
            <p:nvPr/>
          </p:nvSpPr>
          <p:spPr>
            <a:xfrm>
              <a:off x="10415547" y="3826577"/>
              <a:ext cx="80962" cy="9525"/>
            </a:xfrm>
            <a:custGeom>
              <a:avLst/>
              <a:gdLst>
                <a:gd name="connsiteX0" fmla="*/ 0 w 80962"/>
                <a:gd name="connsiteY0" fmla="*/ 0 h 9525"/>
                <a:gd name="connsiteX1" fmla="*/ 80962 w 8096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962" h="9525">
                  <a:moveTo>
                    <a:pt x="0" y="0"/>
                  </a:moveTo>
                  <a:lnTo>
                    <a:pt x="8096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1A1F44FF-A6F8-400E-8543-0F096635633B}"/>
                </a:ext>
              </a:extLst>
            </p:cNvPr>
            <p:cNvSpPr/>
            <p:nvPr/>
          </p:nvSpPr>
          <p:spPr>
            <a:xfrm>
              <a:off x="10415547" y="3793240"/>
              <a:ext cx="80962" cy="9525"/>
            </a:xfrm>
            <a:custGeom>
              <a:avLst/>
              <a:gdLst>
                <a:gd name="connsiteX0" fmla="*/ 0 w 80962"/>
                <a:gd name="connsiteY0" fmla="*/ 0 h 9525"/>
                <a:gd name="connsiteX1" fmla="*/ 80962 w 8096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962" h="9525">
                  <a:moveTo>
                    <a:pt x="0" y="0"/>
                  </a:moveTo>
                  <a:lnTo>
                    <a:pt x="8096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D5D2D39-6C5B-4012-865B-4D0A75444C14}"/>
                </a:ext>
              </a:extLst>
            </p:cNvPr>
            <p:cNvSpPr/>
            <p:nvPr/>
          </p:nvSpPr>
          <p:spPr>
            <a:xfrm>
              <a:off x="9930725" y="3622742"/>
              <a:ext cx="235267" cy="173355"/>
            </a:xfrm>
            <a:custGeom>
              <a:avLst/>
              <a:gdLst>
                <a:gd name="connsiteX0" fmla="*/ 235268 w 235267"/>
                <a:gd name="connsiteY0" fmla="*/ 39053 h 173355"/>
                <a:gd name="connsiteX1" fmla="*/ 100965 w 235267"/>
                <a:gd name="connsiteY1" fmla="*/ 39053 h 173355"/>
                <a:gd name="connsiteX2" fmla="*/ 100965 w 235267"/>
                <a:gd name="connsiteY2" fmla="*/ 0 h 173355"/>
                <a:gd name="connsiteX3" fmla="*/ 0 w 235267"/>
                <a:gd name="connsiteY3" fmla="*/ 86678 h 173355"/>
                <a:gd name="connsiteX4" fmla="*/ 100965 w 235267"/>
                <a:gd name="connsiteY4" fmla="*/ 173355 h 173355"/>
                <a:gd name="connsiteX5" fmla="*/ 100965 w 235267"/>
                <a:gd name="connsiteY5" fmla="*/ 134302 h 173355"/>
                <a:gd name="connsiteX6" fmla="*/ 235268 w 235267"/>
                <a:gd name="connsiteY6" fmla="*/ 134302 h 173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267" h="173355">
                  <a:moveTo>
                    <a:pt x="235268" y="39053"/>
                  </a:moveTo>
                  <a:lnTo>
                    <a:pt x="100965" y="39053"/>
                  </a:lnTo>
                  <a:lnTo>
                    <a:pt x="100965" y="0"/>
                  </a:lnTo>
                  <a:lnTo>
                    <a:pt x="0" y="86678"/>
                  </a:lnTo>
                  <a:lnTo>
                    <a:pt x="100965" y="173355"/>
                  </a:lnTo>
                  <a:lnTo>
                    <a:pt x="100965" y="134302"/>
                  </a:lnTo>
                  <a:lnTo>
                    <a:pt x="235268" y="13430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2" name="Graphic 67">
            <a:extLst>
              <a:ext uri="{FF2B5EF4-FFF2-40B4-BE49-F238E27FC236}">
                <a16:creationId xmlns:a16="http://schemas.microsoft.com/office/drawing/2014/main" id="{2A23C7D3-99DE-4642-BA34-813CDD3AA561}"/>
              </a:ext>
            </a:extLst>
          </p:cNvPr>
          <p:cNvGrpSpPr/>
          <p:nvPr/>
        </p:nvGrpSpPr>
        <p:grpSpPr>
          <a:xfrm>
            <a:off x="9978350" y="5295187"/>
            <a:ext cx="488632" cy="283845"/>
            <a:chOff x="9978350" y="5295187"/>
            <a:chExt cx="488632" cy="283845"/>
          </a:xfrm>
          <a:noFill/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7B8661E-AF04-41B2-8984-CACB37B19314}"/>
                </a:ext>
              </a:extLst>
            </p:cNvPr>
            <p:cNvSpPr/>
            <p:nvPr/>
          </p:nvSpPr>
          <p:spPr>
            <a:xfrm>
              <a:off x="10045025" y="5499022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350E9FE-78A0-4C66-A3EB-2BD0FB5F65CC}"/>
                </a:ext>
              </a:extLst>
            </p:cNvPr>
            <p:cNvSpPr/>
            <p:nvPr/>
          </p:nvSpPr>
          <p:spPr>
            <a:xfrm>
              <a:off x="10355540" y="5499022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D3866E77-81DF-4243-8C68-CA919FD9801E}"/>
                </a:ext>
              </a:extLst>
            </p:cNvPr>
            <p:cNvSpPr/>
            <p:nvPr/>
          </p:nvSpPr>
          <p:spPr>
            <a:xfrm>
              <a:off x="10314582" y="5333287"/>
              <a:ext cx="151447" cy="205740"/>
            </a:xfrm>
            <a:custGeom>
              <a:avLst/>
              <a:gdLst>
                <a:gd name="connsiteX0" fmla="*/ 0 w 151447"/>
                <a:gd name="connsiteY0" fmla="*/ 0 h 205740"/>
                <a:gd name="connsiteX1" fmla="*/ 56198 w 151447"/>
                <a:gd name="connsiteY1" fmla="*/ 0 h 205740"/>
                <a:gd name="connsiteX2" fmla="*/ 151448 w 151447"/>
                <a:gd name="connsiteY2" fmla="*/ 95250 h 205740"/>
                <a:gd name="connsiteX3" fmla="*/ 151448 w 151447"/>
                <a:gd name="connsiteY3" fmla="*/ 205740 h 205740"/>
                <a:gd name="connsiteX4" fmla="*/ 119063 w 151447"/>
                <a:gd name="connsiteY4" fmla="*/ 205740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447" h="205740">
                  <a:moveTo>
                    <a:pt x="0" y="0"/>
                  </a:moveTo>
                  <a:lnTo>
                    <a:pt x="56198" y="0"/>
                  </a:lnTo>
                  <a:cubicBezTo>
                    <a:pt x="108585" y="0"/>
                    <a:pt x="151448" y="42863"/>
                    <a:pt x="151448" y="95250"/>
                  </a:cubicBezTo>
                  <a:lnTo>
                    <a:pt x="151448" y="205740"/>
                  </a:lnTo>
                  <a:lnTo>
                    <a:pt x="119063" y="20574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853F6FC-E719-43A9-A0AC-4E2D8C930276}"/>
                </a:ext>
              </a:extLst>
            </p:cNvPr>
            <p:cNvSpPr/>
            <p:nvPr/>
          </p:nvSpPr>
          <p:spPr>
            <a:xfrm>
              <a:off x="10013592" y="5463780"/>
              <a:ext cx="276225" cy="75247"/>
            </a:xfrm>
            <a:custGeom>
              <a:avLst/>
              <a:gdLst>
                <a:gd name="connsiteX0" fmla="*/ 31432 w 276225"/>
                <a:gd name="connsiteY0" fmla="*/ 75248 h 75247"/>
                <a:gd name="connsiteX1" fmla="*/ 0 w 276225"/>
                <a:gd name="connsiteY1" fmla="*/ 75248 h 75247"/>
                <a:gd name="connsiteX2" fmla="*/ 0 w 276225"/>
                <a:gd name="connsiteY2" fmla="*/ 0 h 75247"/>
                <a:gd name="connsiteX3" fmla="*/ 276225 w 276225"/>
                <a:gd name="connsiteY3" fmla="*/ 0 h 7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225" h="75247">
                  <a:moveTo>
                    <a:pt x="31432" y="75248"/>
                  </a:moveTo>
                  <a:lnTo>
                    <a:pt x="0" y="75248"/>
                  </a:lnTo>
                  <a:lnTo>
                    <a:pt x="0" y="0"/>
                  </a:lnTo>
                  <a:lnTo>
                    <a:pt x="27622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1D09BF5-8E55-47E1-AECF-0EDDAD48337D}"/>
                </a:ext>
              </a:extLst>
            </p:cNvPr>
            <p:cNvSpPr/>
            <p:nvPr/>
          </p:nvSpPr>
          <p:spPr>
            <a:xfrm>
              <a:off x="10125034" y="5539027"/>
              <a:ext cx="230505" cy="9525"/>
            </a:xfrm>
            <a:custGeom>
              <a:avLst/>
              <a:gdLst>
                <a:gd name="connsiteX0" fmla="*/ 0 w 230505"/>
                <a:gd name="connsiteY0" fmla="*/ 0 h 9525"/>
                <a:gd name="connsiteX1" fmla="*/ 164783 w 230505"/>
                <a:gd name="connsiteY1" fmla="*/ 0 h 9525"/>
                <a:gd name="connsiteX2" fmla="*/ 230505 w 23050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0505" h="9525">
                  <a:moveTo>
                    <a:pt x="0" y="0"/>
                  </a:moveTo>
                  <a:lnTo>
                    <a:pt x="164783" y="0"/>
                  </a:lnTo>
                  <a:lnTo>
                    <a:pt x="23050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CC7401F-C0D8-48E7-898B-A6BC0F49CB39}"/>
                </a:ext>
              </a:extLst>
            </p:cNvPr>
            <p:cNvSpPr/>
            <p:nvPr/>
          </p:nvSpPr>
          <p:spPr>
            <a:xfrm>
              <a:off x="9978350" y="5295187"/>
              <a:ext cx="336232" cy="168592"/>
            </a:xfrm>
            <a:custGeom>
              <a:avLst/>
              <a:gdLst>
                <a:gd name="connsiteX0" fmla="*/ 0 w 336232"/>
                <a:gd name="connsiteY0" fmla="*/ 0 h 168592"/>
                <a:gd name="connsiteX1" fmla="*/ 336233 w 336232"/>
                <a:gd name="connsiteY1" fmla="*/ 0 h 168592"/>
                <a:gd name="connsiteX2" fmla="*/ 336233 w 336232"/>
                <a:gd name="connsiteY2" fmla="*/ 168593 h 168592"/>
                <a:gd name="connsiteX3" fmla="*/ 0 w 336232"/>
                <a:gd name="connsiteY3" fmla="*/ 168593 h 16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6232" h="168592">
                  <a:moveTo>
                    <a:pt x="0" y="0"/>
                  </a:moveTo>
                  <a:lnTo>
                    <a:pt x="336233" y="0"/>
                  </a:lnTo>
                  <a:lnTo>
                    <a:pt x="336233" y="168593"/>
                  </a:lnTo>
                  <a:lnTo>
                    <a:pt x="0" y="16859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4FFA141-595E-420E-939B-9EB591CEEE35}"/>
                </a:ext>
              </a:extLst>
            </p:cNvPr>
            <p:cNvSpPr/>
            <p:nvPr/>
          </p:nvSpPr>
          <p:spPr>
            <a:xfrm>
              <a:off x="10378399" y="5333287"/>
              <a:ext cx="88582" cy="106680"/>
            </a:xfrm>
            <a:custGeom>
              <a:avLst/>
              <a:gdLst>
                <a:gd name="connsiteX0" fmla="*/ 0 w 88582"/>
                <a:gd name="connsiteY0" fmla="*/ 0 h 106680"/>
                <a:gd name="connsiteX1" fmla="*/ 0 w 88582"/>
                <a:gd name="connsiteY1" fmla="*/ 106680 h 106680"/>
                <a:gd name="connsiteX2" fmla="*/ 88583 w 88582"/>
                <a:gd name="connsiteY2" fmla="*/ 106680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582" h="106680">
                  <a:moveTo>
                    <a:pt x="0" y="0"/>
                  </a:moveTo>
                  <a:lnTo>
                    <a:pt x="0" y="106680"/>
                  </a:lnTo>
                  <a:lnTo>
                    <a:pt x="88583" y="10668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2" name="Graphic 41">
            <a:extLst>
              <a:ext uri="{FF2B5EF4-FFF2-40B4-BE49-F238E27FC236}">
                <a16:creationId xmlns:a16="http://schemas.microsoft.com/office/drawing/2014/main" id="{4BEA0C0C-A9F0-4CD8-877E-D0A43CF31675}"/>
              </a:ext>
            </a:extLst>
          </p:cNvPr>
          <p:cNvGrpSpPr/>
          <p:nvPr/>
        </p:nvGrpSpPr>
        <p:grpSpPr>
          <a:xfrm>
            <a:off x="3459266" y="1809327"/>
            <a:ext cx="555307" cy="332422"/>
            <a:chOff x="3459266" y="1809327"/>
            <a:chExt cx="555307" cy="332422"/>
          </a:xfrm>
          <a:noFill/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5628A2A7-C32D-4C40-9C43-DEE5999CDF1E}"/>
                </a:ext>
              </a:extLst>
            </p:cNvPr>
            <p:cNvSpPr/>
            <p:nvPr/>
          </p:nvSpPr>
          <p:spPr>
            <a:xfrm>
              <a:off x="3459266" y="2117937"/>
              <a:ext cx="548640" cy="23812"/>
            </a:xfrm>
            <a:custGeom>
              <a:avLst/>
              <a:gdLst>
                <a:gd name="connsiteX0" fmla="*/ 0 w 548640"/>
                <a:gd name="connsiteY0" fmla="*/ 0 h 23812"/>
                <a:gd name="connsiteX1" fmla="*/ 91440 w 548640"/>
                <a:gd name="connsiteY1" fmla="*/ 23813 h 23812"/>
                <a:gd name="connsiteX2" fmla="*/ 182880 w 548640"/>
                <a:gd name="connsiteY2" fmla="*/ 0 h 23812"/>
                <a:gd name="connsiteX3" fmla="*/ 274320 w 548640"/>
                <a:gd name="connsiteY3" fmla="*/ 23813 h 23812"/>
                <a:gd name="connsiteX4" fmla="*/ 365760 w 548640"/>
                <a:gd name="connsiteY4" fmla="*/ 0 h 23812"/>
                <a:gd name="connsiteX5" fmla="*/ 457200 w 548640"/>
                <a:gd name="connsiteY5" fmla="*/ 23813 h 23812"/>
                <a:gd name="connsiteX6" fmla="*/ 548640 w 548640"/>
                <a:gd name="connsiteY6" fmla="*/ 0 h 23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8640" h="23812">
                  <a:moveTo>
                    <a:pt x="0" y="0"/>
                  </a:moveTo>
                  <a:cubicBezTo>
                    <a:pt x="45720" y="0"/>
                    <a:pt x="45720" y="23813"/>
                    <a:pt x="91440" y="23813"/>
                  </a:cubicBezTo>
                  <a:cubicBezTo>
                    <a:pt x="137160" y="23813"/>
                    <a:pt x="137160" y="0"/>
                    <a:pt x="182880" y="0"/>
                  </a:cubicBezTo>
                  <a:cubicBezTo>
                    <a:pt x="228600" y="0"/>
                    <a:pt x="228600" y="23813"/>
                    <a:pt x="274320" y="23813"/>
                  </a:cubicBezTo>
                  <a:cubicBezTo>
                    <a:pt x="320040" y="23813"/>
                    <a:pt x="320040" y="0"/>
                    <a:pt x="365760" y="0"/>
                  </a:cubicBezTo>
                  <a:cubicBezTo>
                    <a:pt x="411480" y="0"/>
                    <a:pt x="411480" y="23813"/>
                    <a:pt x="457200" y="23813"/>
                  </a:cubicBezTo>
                  <a:cubicBezTo>
                    <a:pt x="502920" y="23813"/>
                    <a:pt x="502920" y="0"/>
                    <a:pt x="54864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90671DB-6600-487C-81D7-5E9B433F65CD}"/>
                </a:ext>
              </a:extLst>
            </p:cNvPr>
            <p:cNvSpPr/>
            <p:nvPr/>
          </p:nvSpPr>
          <p:spPr>
            <a:xfrm>
              <a:off x="3484030" y="1980777"/>
              <a:ext cx="530542" cy="137159"/>
            </a:xfrm>
            <a:custGeom>
              <a:avLst/>
              <a:gdLst>
                <a:gd name="connsiteX0" fmla="*/ 42863 w 530542"/>
                <a:gd name="connsiteY0" fmla="*/ 137160 h 137159"/>
                <a:gd name="connsiteX1" fmla="*/ 0 w 530542"/>
                <a:gd name="connsiteY1" fmla="*/ 70485 h 137159"/>
                <a:gd name="connsiteX2" fmla="*/ 199073 w 530542"/>
                <a:gd name="connsiteY2" fmla="*/ 70485 h 137159"/>
                <a:gd name="connsiteX3" fmla="*/ 233363 w 530542"/>
                <a:gd name="connsiteY3" fmla="*/ 42862 h 137159"/>
                <a:gd name="connsiteX4" fmla="*/ 358140 w 530542"/>
                <a:gd name="connsiteY4" fmla="*/ 42862 h 137159"/>
                <a:gd name="connsiteX5" fmla="*/ 393383 w 530542"/>
                <a:gd name="connsiteY5" fmla="*/ 0 h 137159"/>
                <a:gd name="connsiteX6" fmla="*/ 530543 w 530542"/>
                <a:gd name="connsiteY6" fmla="*/ 0 h 137159"/>
                <a:gd name="connsiteX7" fmla="*/ 461010 w 530542"/>
                <a:gd name="connsiteY7" fmla="*/ 132397 h 13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0542" h="137159">
                  <a:moveTo>
                    <a:pt x="42863" y="137160"/>
                  </a:moveTo>
                  <a:lnTo>
                    <a:pt x="0" y="70485"/>
                  </a:lnTo>
                  <a:lnTo>
                    <a:pt x="199073" y="70485"/>
                  </a:lnTo>
                  <a:lnTo>
                    <a:pt x="233363" y="42862"/>
                  </a:lnTo>
                  <a:lnTo>
                    <a:pt x="358140" y="42862"/>
                  </a:lnTo>
                  <a:lnTo>
                    <a:pt x="393383" y="0"/>
                  </a:lnTo>
                  <a:lnTo>
                    <a:pt x="530543" y="0"/>
                  </a:lnTo>
                  <a:lnTo>
                    <a:pt x="461010" y="13239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1C8A48E-F0B5-4E84-8225-FEA37633DB78}"/>
                </a:ext>
              </a:extLst>
            </p:cNvPr>
            <p:cNvSpPr/>
            <p:nvPr/>
          </p:nvSpPr>
          <p:spPr>
            <a:xfrm>
              <a:off x="3507843" y="1993079"/>
              <a:ext cx="172402" cy="59216"/>
            </a:xfrm>
            <a:custGeom>
              <a:avLst/>
              <a:gdLst>
                <a:gd name="connsiteX0" fmla="*/ 19050 w 172402"/>
                <a:gd name="connsiteY0" fmla="*/ 59136 h 59216"/>
                <a:gd name="connsiteX1" fmla="*/ 0 w 172402"/>
                <a:gd name="connsiteY1" fmla="*/ 42943 h 59216"/>
                <a:gd name="connsiteX2" fmla="*/ 0 w 172402"/>
                <a:gd name="connsiteY2" fmla="*/ 16273 h 59216"/>
                <a:gd name="connsiteX3" fmla="*/ 19050 w 172402"/>
                <a:gd name="connsiteY3" fmla="*/ 81 h 59216"/>
                <a:gd name="connsiteX4" fmla="*/ 172403 w 172402"/>
                <a:gd name="connsiteY4" fmla="*/ 81 h 5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402" h="59216">
                  <a:moveTo>
                    <a:pt x="19050" y="59136"/>
                  </a:moveTo>
                  <a:cubicBezTo>
                    <a:pt x="9525" y="60088"/>
                    <a:pt x="953" y="52468"/>
                    <a:pt x="0" y="42943"/>
                  </a:cubicBezTo>
                  <a:lnTo>
                    <a:pt x="0" y="16273"/>
                  </a:lnTo>
                  <a:cubicBezTo>
                    <a:pt x="953" y="6748"/>
                    <a:pt x="9525" y="-872"/>
                    <a:pt x="19050" y="81"/>
                  </a:cubicBezTo>
                  <a:lnTo>
                    <a:pt x="172403" y="81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7D60955-90EF-46BE-8BB7-7161B9CA2671}"/>
                </a:ext>
              </a:extLst>
            </p:cNvPr>
            <p:cNvSpPr/>
            <p:nvPr/>
          </p:nvSpPr>
          <p:spPr>
            <a:xfrm>
              <a:off x="3643098" y="1921722"/>
              <a:ext cx="305752" cy="71437"/>
            </a:xfrm>
            <a:custGeom>
              <a:avLst/>
              <a:gdLst>
                <a:gd name="connsiteX0" fmla="*/ 305753 w 305752"/>
                <a:gd name="connsiteY0" fmla="*/ 60007 h 71437"/>
                <a:gd name="connsiteX1" fmla="*/ 305753 w 305752"/>
                <a:gd name="connsiteY1" fmla="*/ 26670 h 71437"/>
                <a:gd name="connsiteX2" fmla="*/ 265748 w 305752"/>
                <a:gd name="connsiteY2" fmla="*/ 0 h 71437"/>
                <a:gd name="connsiteX3" fmla="*/ 40005 w 305752"/>
                <a:gd name="connsiteY3" fmla="*/ 0 h 71437"/>
                <a:gd name="connsiteX4" fmla="*/ 0 w 305752"/>
                <a:gd name="connsiteY4" fmla="*/ 27623 h 71437"/>
                <a:gd name="connsiteX5" fmla="*/ 0 w 305752"/>
                <a:gd name="connsiteY5" fmla="*/ 71438 h 71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5752" h="71437">
                  <a:moveTo>
                    <a:pt x="305753" y="60007"/>
                  </a:moveTo>
                  <a:lnTo>
                    <a:pt x="305753" y="26670"/>
                  </a:lnTo>
                  <a:cubicBezTo>
                    <a:pt x="305753" y="11430"/>
                    <a:pt x="287655" y="0"/>
                    <a:pt x="265748" y="0"/>
                  </a:cubicBezTo>
                  <a:lnTo>
                    <a:pt x="40005" y="0"/>
                  </a:lnTo>
                  <a:cubicBezTo>
                    <a:pt x="18098" y="0"/>
                    <a:pt x="0" y="12382"/>
                    <a:pt x="0" y="27623"/>
                  </a:cubicBezTo>
                  <a:lnTo>
                    <a:pt x="0" y="7143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C1D46B40-54C9-412B-A35B-7FC22A67790E}"/>
                </a:ext>
              </a:extLst>
            </p:cNvPr>
            <p:cNvSpPr/>
            <p:nvPr/>
          </p:nvSpPr>
          <p:spPr>
            <a:xfrm>
              <a:off x="3759303" y="1878860"/>
              <a:ext cx="103822" cy="42862"/>
            </a:xfrm>
            <a:custGeom>
              <a:avLst/>
              <a:gdLst>
                <a:gd name="connsiteX0" fmla="*/ 0 w 103822"/>
                <a:gd name="connsiteY0" fmla="*/ 42863 h 42862"/>
                <a:gd name="connsiteX1" fmla="*/ 0 w 103822"/>
                <a:gd name="connsiteY1" fmla="*/ 0 h 42862"/>
                <a:gd name="connsiteX2" fmla="*/ 103822 w 103822"/>
                <a:gd name="connsiteY2" fmla="*/ 0 h 42862"/>
                <a:gd name="connsiteX3" fmla="*/ 103822 w 103822"/>
                <a:gd name="connsiteY3" fmla="*/ 42863 h 42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822" h="42862">
                  <a:moveTo>
                    <a:pt x="0" y="42863"/>
                  </a:moveTo>
                  <a:lnTo>
                    <a:pt x="0" y="0"/>
                  </a:lnTo>
                  <a:lnTo>
                    <a:pt x="103822" y="0"/>
                  </a:lnTo>
                  <a:lnTo>
                    <a:pt x="103822" y="4286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5B63B42F-D8D0-4016-8258-6B8C21DD9A5C}"/>
                </a:ext>
              </a:extLst>
            </p:cNvPr>
            <p:cNvSpPr/>
            <p:nvPr/>
          </p:nvSpPr>
          <p:spPr>
            <a:xfrm>
              <a:off x="3713583" y="1809327"/>
              <a:ext cx="85725" cy="112394"/>
            </a:xfrm>
            <a:custGeom>
              <a:avLst/>
              <a:gdLst>
                <a:gd name="connsiteX0" fmla="*/ 42863 w 85725"/>
                <a:gd name="connsiteY0" fmla="*/ 112395 h 112394"/>
                <a:gd name="connsiteX1" fmla="*/ 0 w 85725"/>
                <a:gd name="connsiteY1" fmla="*/ 112395 h 112394"/>
                <a:gd name="connsiteX2" fmla="*/ 0 w 85725"/>
                <a:gd name="connsiteY2" fmla="*/ 0 h 112394"/>
                <a:gd name="connsiteX3" fmla="*/ 85725 w 85725"/>
                <a:gd name="connsiteY3" fmla="*/ 0 h 112394"/>
                <a:gd name="connsiteX4" fmla="*/ 85725 w 85725"/>
                <a:gd name="connsiteY4" fmla="*/ 61913 h 11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112394">
                  <a:moveTo>
                    <a:pt x="42863" y="112395"/>
                  </a:moveTo>
                  <a:lnTo>
                    <a:pt x="0" y="112395"/>
                  </a:lnTo>
                  <a:lnTo>
                    <a:pt x="0" y="0"/>
                  </a:lnTo>
                  <a:lnTo>
                    <a:pt x="85725" y="0"/>
                  </a:lnTo>
                  <a:lnTo>
                    <a:pt x="85725" y="6191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C775F43-72A2-4505-BC13-879210B23B68}"/>
                </a:ext>
              </a:extLst>
            </p:cNvPr>
            <p:cNvSpPr/>
            <p:nvPr/>
          </p:nvSpPr>
          <p:spPr>
            <a:xfrm>
              <a:off x="3713583" y="1848380"/>
              <a:ext cx="85725" cy="9525"/>
            </a:xfrm>
            <a:custGeom>
              <a:avLst/>
              <a:gdLst>
                <a:gd name="connsiteX0" fmla="*/ 0 w 85725"/>
                <a:gd name="connsiteY0" fmla="*/ 0 h 9525"/>
                <a:gd name="connsiteX1" fmla="*/ 85725 w 857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5" h="9525">
                  <a:moveTo>
                    <a:pt x="0" y="0"/>
                  </a:moveTo>
                  <a:lnTo>
                    <a:pt x="8572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9863CE2-976B-437E-BA90-B929B3518379}"/>
                </a:ext>
              </a:extLst>
            </p:cNvPr>
            <p:cNvSpPr/>
            <p:nvPr/>
          </p:nvSpPr>
          <p:spPr>
            <a:xfrm>
              <a:off x="3921228" y="2014115"/>
              <a:ext cx="76200" cy="9525"/>
            </a:xfrm>
            <a:custGeom>
              <a:avLst/>
              <a:gdLst>
                <a:gd name="connsiteX0" fmla="*/ 76200 w 76200"/>
                <a:gd name="connsiteY0" fmla="*/ 0 h 9525"/>
                <a:gd name="connsiteX1" fmla="*/ 0 w 762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00" h="9525">
                  <a:moveTo>
                    <a:pt x="7620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439EA1C-E10E-4553-8C89-718320CAE90F}"/>
                </a:ext>
              </a:extLst>
            </p:cNvPr>
            <p:cNvSpPr/>
            <p:nvPr/>
          </p:nvSpPr>
          <p:spPr>
            <a:xfrm>
              <a:off x="3939326" y="2052215"/>
              <a:ext cx="38100" cy="9525"/>
            </a:xfrm>
            <a:custGeom>
              <a:avLst/>
              <a:gdLst>
                <a:gd name="connsiteX0" fmla="*/ 38100 w 38100"/>
                <a:gd name="connsiteY0" fmla="*/ 0 h 9525"/>
                <a:gd name="connsiteX1" fmla="*/ 0 w 381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9525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4" name="Graphic 43">
            <a:extLst>
              <a:ext uri="{FF2B5EF4-FFF2-40B4-BE49-F238E27FC236}">
                <a16:creationId xmlns:a16="http://schemas.microsoft.com/office/drawing/2014/main" id="{3745BC1E-BA91-4BAC-B4F3-6DED8033EFAD}"/>
              </a:ext>
            </a:extLst>
          </p:cNvPr>
          <p:cNvGrpSpPr/>
          <p:nvPr/>
        </p:nvGrpSpPr>
        <p:grpSpPr>
          <a:xfrm>
            <a:off x="5594194" y="1675977"/>
            <a:ext cx="601422" cy="599122"/>
            <a:chOff x="5594194" y="1675977"/>
            <a:chExt cx="601422" cy="599122"/>
          </a:xfrm>
          <a:noFill/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4A30B3E-027A-41B8-BF03-9610FCD198C9}"/>
                </a:ext>
              </a:extLst>
            </p:cNvPr>
            <p:cNvSpPr/>
            <p:nvPr/>
          </p:nvSpPr>
          <p:spPr>
            <a:xfrm>
              <a:off x="6098066" y="1842903"/>
              <a:ext cx="97549" cy="356949"/>
            </a:xfrm>
            <a:custGeom>
              <a:avLst/>
              <a:gdLst>
                <a:gd name="connsiteX0" fmla="*/ 1905 w 97549"/>
                <a:gd name="connsiteY0" fmla="*/ 189309 h 356949"/>
                <a:gd name="connsiteX1" fmla="*/ 47625 w 97549"/>
                <a:gd name="connsiteY1" fmla="*/ 162639 h 356949"/>
                <a:gd name="connsiteX2" fmla="*/ 45720 w 97549"/>
                <a:gd name="connsiteY2" fmla="*/ 35957 h 356949"/>
                <a:gd name="connsiteX3" fmla="*/ 45720 w 97549"/>
                <a:gd name="connsiteY3" fmla="*/ 11192 h 356949"/>
                <a:gd name="connsiteX4" fmla="*/ 46673 w 97549"/>
                <a:gd name="connsiteY4" fmla="*/ 6429 h 356949"/>
                <a:gd name="connsiteX5" fmla="*/ 61913 w 97549"/>
                <a:gd name="connsiteY5" fmla="*/ 714 h 356949"/>
                <a:gd name="connsiteX6" fmla="*/ 66675 w 97549"/>
                <a:gd name="connsiteY6" fmla="*/ 2619 h 356949"/>
                <a:gd name="connsiteX7" fmla="*/ 79058 w 97549"/>
                <a:gd name="connsiteY7" fmla="*/ 16907 h 356949"/>
                <a:gd name="connsiteX8" fmla="*/ 97155 w 97549"/>
                <a:gd name="connsiteY8" fmla="*/ 185499 h 356949"/>
                <a:gd name="connsiteX9" fmla="*/ 96202 w 97549"/>
                <a:gd name="connsiteY9" fmla="*/ 199787 h 356949"/>
                <a:gd name="connsiteX10" fmla="*/ 94298 w 97549"/>
                <a:gd name="connsiteY10" fmla="*/ 206454 h 356949"/>
                <a:gd name="connsiteX11" fmla="*/ 87630 w 97549"/>
                <a:gd name="connsiteY11" fmla="*/ 216932 h 356949"/>
                <a:gd name="connsiteX12" fmla="*/ 12383 w 97549"/>
                <a:gd name="connsiteY12" fmla="*/ 303609 h 356949"/>
                <a:gd name="connsiteX13" fmla="*/ 3810 w 97549"/>
                <a:gd name="connsiteY13" fmla="*/ 320754 h 356949"/>
                <a:gd name="connsiteX14" fmla="*/ 0 w 97549"/>
                <a:gd name="connsiteY14" fmla="*/ 356949 h 356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7549" h="356949">
                  <a:moveTo>
                    <a:pt x="1905" y="189309"/>
                  </a:moveTo>
                  <a:lnTo>
                    <a:pt x="47625" y="162639"/>
                  </a:lnTo>
                  <a:lnTo>
                    <a:pt x="45720" y="35957"/>
                  </a:lnTo>
                  <a:lnTo>
                    <a:pt x="45720" y="11192"/>
                  </a:lnTo>
                  <a:cubicBezTo>
                    <a:pt x="45720" y="9287"/>
                    <a:pt x="45720" y="7382"/>
                    <a:pt x="46673" y="6429"/>
                  </a:cubicBezTo>
                  <a:cubicBezTo>
                    <a:pt x="49530" y="714"/>
                    <a:pt x="56198" y="-1191"/>
                    <a:pt x="61913" y="714"/>
                  </a:cubicBezTo>
                  <a:lnTo>
                    <a:pt x="66675" y="2619"/>
                  </a:lnTo>
                  <a:cubicBezTo>
                    <a:pt x="73343" y="4524"/>
                    <a:pt x="78105" y="10239"/>
                    <a:pt x="79058" y="16907"/>
                  </a:cubicBezTo>
                  <a:lnTo>
                    <a:pt x="97155" y="185499"/>
                  </a:lnTo>
                  <a:cubicBezTo>
                    <a:pt x="98108" y="190262"/>
                    <a:pt x="97155" y="195024"/>
                    <a:pt x="96202" y="199787"/>
                  </a:cubicBezTo>
                  <a:lnTo>
                    <a:pt x="94298" y="206454"/>
                  </a:lnTo>
                  <a:cubicBezTo>
                    <a:pt x="93345" y="210264"/>
                    <a:pt x="90488" y="214074"/>
                    <a:pt x="87630" y="216932"/>
                  </a:cubicBezTo>
                  <a:lnTo>
                    <a:pt x="12383" y="303609"/>
                  </a:lnTo>
                  <a:cubicBezTo>
                    <a:pt x="7620" y="307419"/>
                    <a:pt x="4763" y="314087"/>
                    <a:pt x="3810" y="320754"/>
                  </a:cubicBezTo>
                  <a:lnTo>
                    <a:pt x="0" y="356949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58CD771-EADF-403E-8B7D-1A4694D238D6}"/>
                </a:ext>
              </a:extLst>
            </p:cNvPr>
            <p:cNvSpPr/>
            <p:nvPr/>
          </p:nvSpPr>
          <p:spPr>
            <a:xfrm>
              <a:off x="5993291" y="1938486"/>
              <a:ext cx="147714" cy="261365"/>
            </a:xfrm>
            <a:custGeom>
              <a:avLst/>
              <a:gdLst>
                <a:gd name="connsiteX0" fmla="*/ 0 w 147714"/>
                <a:gd name="connsiteY0" fmla="*/ 261366 h 261365"/>
                <a:gd name="connsiteX1" fmla="*/ 952 w 147714"/>
                <a:gd name="connsiteY1" fmla="*/ 152781 h 261365"/>
                <a:gd name="connsiteX2" fmla="*/ 5715 w 147714"/>
                <a:gd name="connsiteY2" fmla="*/ 142303 h 261365"/>
                <a:gd name="connsiteX3" fmla="*/ 114300 w 147714"/>
                <a:gd name="connsiteY3" fmla="*/ 9906 h 261365"/>
                <a:gd name="connsiteX4" fmla="*/ 118110 w 147714"/>
                <a:gd name="connsiteY4" fmla="*/ 5143 h 261365"/>
                <a:gd name="connsiteX5" fmla="*/ 135255 w 147714"/>
                <a:gd name="connsiteY5" fmla="*/ 2286 h 261365"/>
                <a:gd name="connsiteX6" fmla="*/ 141923 w 147714"/>
                <a:gd name="connsiteY6" fmla="*/ 7049 h 261365"/>
                <a:gd name="connsiteX7" fmla="*/ 145733 w 147714"/>
                <a:gd name="connsiteY7" fmla="*/ 26099 h 261365"/>
                <a:gd name="connsiteX8" fmla="*/ 106680 w 147714"/>
                <a:gd name="connsiteY8" fmla="*/ 92774 h 261365"/>
                <a:gd name="connsiteX9" fmla="*/ 89535 w 147714"/>
                <a:gd name="connsiteY9" fmla="*/ 119444 h 261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7714" h="261365">
                  <a:moveTo>
                    <a:pt x="0" y="261366"/>
                  </a:moveTo>
                  <a:lnTo>
                    <a:pt x="952" y="152781"/>
                  </a:lnTo>
                  <a:cubicBezTo>
                    <a:pt x="1905" y="148971"/>
                    <a:pt x="3810" y="145161"/>
                    <a:pt x="5715" y="142303"/>
                  </a:cubicBezTo>
                  <a:lnTo>
                    <a:pt x="114300" y="9906"/>
                  </a:lnTo>
                  <a:lnTo>
                    <a:pt x="118110" y="5143"/>
                  </a:lnTo>
                  <a:cubicBezTo>
                    <a:pt x="121920" y="-571"/>
                    <a:pt x="129540" y="-1524"/>
                    <a:pt x="135255" y="2286"/>
                  </a:cubicBezTo>
                  <a:lnTo>
                    <a:pt x="141923" y="7049"/>
                  </a:lnTo>
                  <a:cubicBezTo>
                    <a:pt x="147638" y="10859"/>
                    <a:pt x="149543" y="19431"/>
                    <a:pt x="145733" y="26099"/>
                  </a:cubicBezTo>
                  <a:lnTo>
                    <a:pt x="106680" y="92774"/>
                  </a:lnTo>
                  <a:lnTo>
                    <a:pt x="89535" y="119444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28A98C67-62A5-4520-B99F-2FDB85C727D2}"/>
                </a:ext>
              </a:extLst>
            </p:cNvPr>
            <p:cNvSpPr/>
            <p:nvPr/>
          </p:nvSpPr>
          <p:spPr>
            <a:xfrm>
              <a:off x="6107591" y="1874604"/>
              <a:ext cx="38100" cy="73788"/>
            </a:xfrm>
            <a:custGeom>
              <a:avLst/>
              <a:gdLst>
                <a:gd name="connsiteX0" fmla="*/ 0 w 38100"/>
                <a:gd name="connsiteY0" fmla="*/ 73788 h 73788"/>
                <a:gd name="connsiteX1" fmla="*/ 10477 w 38100"/>
                <a:gd name="connsiteY1" fmla="*/ 12828 h 73788"/>
                <a:gd name="connsiteX2" fmla="*/ 15240 w 38100"/>
                <a:gd name="connsiteY2" fmla="*/ 4256 h 73788"/>
                <a:gd name="connsiteX3" fmla="*/ 15240 w 38100"/>
                <a:gd name="connsiteY3" fmla="*/ 4256 h 73788"/>
                <a:gd name="connsiteX4" fmla="*/ 36195 w 38100"/>
                <a:gd name="connsiteY4" fmla="*/ 2351 h 73788"/>
                <a:gd name="connsiteX5" fmla="*/ 38100 w 38100"/>
                <a:gd name="connsiteY5" fmla="*/ 3303 h 73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" h="73788">
                  <a:moveTo>
                    <a:pt x="0" y="73788"/>
                  </a:moveTo>
                  <a:lnTo>
                    <a:pt x="10477" y="12828"/>
                  </a:lnTo>
                  <a:cubicBezTo>
                    <a:pt x="11430" y="9971"/>
                    <a:pt x="13335" y="7113"/>
                    <a:pt x="15240" y="4256"/>
                  </a:cubicBezTo>
                  <a:lnTo>
                    <a:pt x="15240" y="4256"/>
                  </a:lnTo>
                  <a:cubicBezTo>
                    <a:pt x="20955" y="-507"/>
                    <a:pt x="29527" y="-1459"/>
                    <a:pt x="36195" y="2351"/>
                  </a:cubicBezTo>
                  <a:lnTo>
                    <a:pt x="38100" y="330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C3EB5DC2-1895-408F-80F8-235CAD8726C6}"/>
                </a:ext>
              </a:extLst>
            </p:cNvPr>
            <p:cNvSpPr/>
            <p:nvPr/>
          </p:nvSpPr>
          <p:spPr>
            <a:xfrm>
              <a:off x="5974241" y="2199852"/>
              <a:ext cx="133350" cy="43814"/>
            </a:xfrm>
            <a:custGeom>
              <a:avLst/>
              <a:gdLst>
                <a:gd name="connsiteX0" fmla="*/ 0 w 133350"/>
                <a:gd name="connsiteY0" fmla="*/ 0 h 43814"/>
                <a:gd name="connsiteX1" fmla="*/ 133350 w 133350"/>
                <a:gd name="connsiteY1" fmla="*/ 0 h 43814"/>
                <a:gd name="connsiteX2" fmla="*/ 133350 w 133350"/>
                <a:gd name="connsiteY2" fmla="*/ 43815 h 43814"/>
                <a:gd name="connsiteX3" fmla="*/ 0 w 133350"/>
                <a:gd name="connsiteY3" fmla="*/ 43815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3814">
                  <a:moveTo>
                    <a:pt x="0" y="0"/>
                  </a:moveTo>
                  <a:lnTo>
                    <a:pt x="133350" y="0"/>
                  </a:lnTo>
                  <a:lnTo>
                    <a:pt x="133350" y="43815"/>
                  </a:lnTo>
                  <a:lnTo>
                    <a:pt x="0" y="4381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71D1CB69-136C-49C0-B95D-BD54CA1EA71B}"/>
                </a:ext>
              </a:extLst>
            </p:cNvPr>
            <p:cNvSpPr/>
            <p:nvPr/>
          </p:nvSpPr>
          <p:spPr>
            <a:xfrm>
              <a:off x="6103781" y="2243667"/>
              <a:ext cx="9525" cy="31432"/>
            </a:xfrm>
            <a:custGeom>
              <a:avLst/>
              <a:gdLst>
                <a:gd name="connsiteX0" fmla="*/ 0 w 9525"/>
                <a:gd name="connsiteY0" fmla="*/ 0 h 31432"/>
                <a:gd name="connsiteX1" fmla="*/ 0 w 9525"/>
                <a:gd name="connsiteY1" fmla="*/ 31432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1432">
                  <a:moveTo>
                    <a:pt x="0" y="0"/>
                  </a:moveTo>
                  <a:lnTo>
                    <a:pt x="0" y="3143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87D9D511-A745-4783-8AFA-F71442DA5F36}"/>
                </a:ext>
              </a:extLst>
            </p:cNvPr>
            <p:cNvSpPr/>
            <p:nvPr/>
          </p:nvSpPr>
          <p:spPr>
            <a:xfrm>
              <a:off x="5984719" y="2243667"/>
              <a:ext cx="9525" cy="31432"/>
            </a:xfrm>
            <a:custGeom>
              <a:avLst/>
              <a:gdLst>
                <a:gd name="connsiteX0" fmla="*/ 0 w 9525"/>
                <a:gd name="connsiteY0" fmla="*/ 0 h 31432"/>
                <a:gd name="connsiteX1" fmla="*/ 0 w 9525"/>
                <a:gd name="connsiteY1" fmla="*/ 31432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1432">
                  <a:moveTo>
                    <a:pt x="0" y="0"/>
                  </a:moveTo>
                  <a:lnTo>
                    <a:pt x="0" y="3143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1EBE7D5D-9424-470F-9A08-F128C25490D9}"/>
                </a:ext>
              </a:extLst>
            </p:cNvPr>
            <p:cNvSpPr/>
            <p:nvPr/>
          </p:nvSpPr>
          <p:spPr>
            <a:xfrm>
              <a:off x="5594194" y="1842903"/>
              <a:ext cx="96202" cy="357901"/>
            </a:xfrm>
            <a:custGeom>
              <a:avLst/>
              <a:gdLst>
                <a:gd name="connsiteX0" fmla="*/ 95250 w 96202"/>
                <a:gd name="connsiteY0" fmla="*/ 189309 h 357901"/>
                <a:gd name="connsiteX1" fmla="*/ 48577 w 96202"/>
                <a:gd name="connsiteY1" fmla="*/ 162639 h 357901"/>
                <a:gd name="connsiteX2" fmla="*/ 50482 w 96202"/>
                <a:gd name="connsiteY2" fmla="*/ 35957 h 357901"/>
                <a:gd name="connsiteX3" fmla="*/ 50482 w 96202"/>
                <a:gd name="connsiteY3" fmla="*/ 11192 h 357901"/>
                <a:gd name="connsiteX4" fmla="*/ 48577 w 96202"/>
                <a:gd name="connsiteY4" fmla="*/ 6429 h 357901"/>
                <a:gd name="connsiteX5" fmla="*/ 33338 w 96202"/>
                <a:gd name="connsiteY5" fmla="*/ 714 h 357901"/>
                <a:gd name="connsiteX6" fmla="*/ 28575 w 96202"/>
                <a:gd name="connsiteY6" fmla="*/ 1667 h 357901"/>
                <a:gd name="connsiteX7" fmla="*/ 16192 w 96202"/>
                <a:gd name="connsiteY7" fmla="*/ 15954 h 357901"/>
                <a:gd name="connsiteX8" fmla="*/ 0 w 96202"/>
                <a:gd name="connsiteY8" fmla="*/ 185499 h 357901"/>
                <a:gd name="connsiteX9" fmla="*/ 952 w 96202"/>
                <a:gd name="connsiteY9" fmla="*/ 199787 h 357901"/>
                <a:gd name="connsiteX10" fmla="*/ 2857 w 96202"/>
                <a:gd name="connsiteY10" fmla="*/ 206454 h 357901"/>
                <a:gd name="connsiteX11" fmla="*/ 9525 w 96202"/>
                <a:gd name="connsiteY11" fmla="*/ 217884 h 357901"/>
                <a:gd name="connsiteX12" fmla="*/ 84772 w 96202"/>
                <a:gd name="connsiteY12" fmla="*/ 303609 h 357901"/>
                <a:gd name="connsiteX13" fmla="*/ 93345 w 96202"/>
                <a:gd name="connsiteY13" fmla="*/ 320754 h 357901"/>
                <a:gd name="connsiteX14" fmla="*/ 96202 w 96202"/>
                <a:gd name="connsiteY14" fmla="*/ 357902 h 357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6202" h="357901">
                  <a:moveTo>
                    <a:pt x="95250" y="189309"/>
                  </a:moveTo>
                  <a:lnTo>
                    <a:pt x="48577" y="162639"/>
                  </a:lnTo>
                  <a:lnTo>
                    <a:pt x="50482" y="35957"/>
                  </a:lnTo>
                  <a:lnTo>
                    <a:pt x="50482" y="11192"/>
                  </a:lnTo>
                  <a:cubicBezTo>
                    <a:pt x="50482" y="9287"/>
                    <a:pt x="49530" y="7382"/>
                    <a:pt x="48577" y="6429"/>
                  </a:cubicBezTo>
                  <a:cubicBezTo>
                    <a:pt x="45720" y="714"/>
                    <a:pt x="39052" y="-1191"/>
                    <a:pt x="33338" y="714"/>
                  </a:cubicBezTo>
                  <a:lnTo>
                    <a:pt x="28575" y="1667"/>
                  </a:lnTo>
                  <a:cubicBezTo>
                    <a:pt x="21907" y="3572"/>
                    <a:pt x="17145" y="9287"/>
                    <a:pt x="16192" y="15954"/>
                  </a:cubicBezTo>
                  <a:lnTo>
                    <a:pt x="0" y="185499"/>
                  </a:lnTo>
                  <a:cubicBezTo>
                    <a:pt x="0" y="190262"/>
                    <a:pt x="0" y="195024"/>
                    <a:pt x="952" y="199787"/>
                  </a:cubicBezTo>
                  <a:lnTo>
                    <a:pt x="2857" y="206454"/>
                  </a:lnTo>
                  <a:cubicBezTo>
                    <a:pt x="3810" y="211217"/>
                    <a:pt x="6667" y="215027"/>
                    <a:pt x="9525" y="217884"/>
                  </a:cubicBezTo>
                  <a:lnTo>
                    <a:pt x="84772" y="303609"/>
                  </a:lnTo>
                  <a:cubicBezTo>
                    <a:pt x="89535" y="307419"/>
                    <a:pt x="92393" y="314087"/>
                    <a:pt x="93345" y="320754"/>
                  </a:cubicBezTo>
                  <a:lnTo>
                    <a:pt x="96202" y="35790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CD56F250-575F-48E8-A303-A3C6B868DD94}"/>
                </a:ext>
              </a:extLst>
            </p:cNvPr>
            <p:cNvSpPr/>
            <p:nvPr/>
          </p:nvSpPr>
          <p:spPr>
            <a:xfrm>
              <a:off x="5648409" y="1938745"/>
              <a:ext cx="147714" cy="261106"/>
            </a:xfrm>
            <a:custGeom>
              <a:avLst/>
              <a:gdLst>
                <a:gd name="connsiteX0" fmla="*/ 147715 w 147714"/>
                <a:gd name="connsiteY0" fmla="*/ 261107 h 261106"/>
                <a:gd name="connsiteX1" fmla="*/ 146762 w 147714"/>
                <a:gd name="connsiteY1" fmla="*/ 152522 h 261106"/>
                <a:gd name="connsiteX2" fmla="*/ 142000 w 147714"/>
                <a:gd name="connsiteY2" fmla="*/ 142044 h 261106"/>
                <a:gd name="connsiteX3" fmla="*/ 33415 w 147714"/>
                <a:gd name="connsiteY3" fmla="*/ 9647 h 261106"/>
                <a:gd name="connsiteX4" fmla="*/ 29605 w 147714"/>
                <a:gd name="connsiteY4" fmla="*/ 4884 h 261106"/>
                <a:gd name="connsiteX5" fmla="*/ 12460 w 147714"/>
                <a:gd name="connsiteY5" fmla="*/ 2027 h 261106"/>
                <a:gd name="connsiteX6" fmla="*/ 5792 w 147714"/>
                <a:gd name="connsiteY6" fmla="*/ 6789 h 261106"/>
                <a:gd name="connsiteX7" fmla="*/ 1982 w 147714"/>
                <a:gd name="connsiteY7" fmla="*/ 25839 h 261106"/>
                <a:gd name="connsiteX8" fmla="*/ 41035 w 147714"/>
                <a:gd name="connsiteY8" fmla="*/ 92514 h 261106"/>
                <a:gd name="connsiteX9" fmla="*/ 58180 w 147714"/>
                <a:gd name="connsiteY9" fmla="*/ 119184 h 26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7714" h="261106">
                  <a:moveTo>
                    <a:pt x="147715" y="261107"/>
                  </a:moveTo>
                  <a:lnTo>
                    <a:pt x="146762" y="152522"/>
                  </a:lnTo>
                  <a:cubicBezTo>
                    <a:pt x="145810" y="148712"/>
                    <a:pt x="143905" y="144902"/>
                    <a:pt x="142000" y="142044"/>
                  </a:cubicBezTo>
                  <a:lnTo>
                    <a:pt x="33415" y="9647"/>
                  </a:lnTo>
                  <a:lnTo>
                    <a:pt x="29605" y="4884"/>
                  </a:lnTo>
                  <a:cubicBezTo>
                    <a:pt x="25795" y="122"/>
                    <a:pt x="18175" y="-1783"/>
                    <a:pt x="12460" y="2027"/>
                  </a:cubicBezTo>
                  <a:lnTo>
                    <a:pt x="5792" y="6789"/>
                  </a:lnTo>
                  <a:cubicBezTo>
                    <a:pt x="77" y="10599"/>
                    <a:pt x="-1828" y="19172"/>
                    <a:pt x="1982" y="25839"/>
                  </a:cubicBezTo>
                  <a:lnTo>
                    <a:pt x="41035" y="92514"/>
                  </a:lnTo>
                  <a:lnTo>
                    <a:pt x="58180" y="119184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C42E4D12-4B26-47D7-9776-7A62DBE93BB3}"/>
                </a:ext>
              </a:extLst>
            </p:cNvPr>
            <p:cNvSpPr/>
            <p:nvPr/>
          </p:nvSpPr>
          <p:spPr>
            <a:xfrm>
              <a:off x="5643724" y="1874604"/>
              <a:ext cx="38100" cy="73788"/>
            </a:xfrm>
            <a:custGeom>
              <a:avLst/>
              <a:gdLst>
                <a:gd name="connsiteX0" fmla="*/ 38100 w 38100"/>
                <a:gd name="connsiteY0" fmla="*/ 73788 h 73788"/>
                <a:gd name="connsiteX1" fmla="*/ 27622 w 38100"/>
                <a:gd name="connsiteY1" fmla="*/ 12828 h 73788"/>
                <a:gd name="connsiteX2" fmla="*/ 22860 w 38100"/>
                <a:gd name="connsiteY2" fmla="*/ 4256 h 73788"/>
                <a:gd name="connsiteX3" fmla="*/ 22860 w 38100"/>
                <a:gd name="connsiteY3" fmla="*/ 4256 h 73788"/>
                <a:gd name="connsiteX4" fmla="*/ 1905 w 38100"/>
                <a:gd name="connsiteY4" fmla="*/ 2351 h 73788"/>
                <a:gd name="connsiteX5" fmla="*/ 0 w 38100"/>
                <a:gd name="connsiteY5" fmla="*/ 3303 h 73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" h="73788">
                  <a:moveTo>
                    <a:pt x="38100" y="73788"/>
                  </a:moveTo>
                  <a:lnTo>
                    <a:pt x="27622" y="12828"/>
                  </a:lnTo>
                  <a:cubicBezTo>
                    <a:pt x="26670" y="9971"/>
                    <a:pt x="24765" y="7113"/>
                    <a:pt x="22860" y="4256"/>
                  </a:cubicBezTo>
                  <a:lnTo>
                    <a:pt x="22860" y="4256"/>
                  </a:lnTo>
                  <a:cubicBezTo>
                    <a:pt x="17145" y="-507"/>
                    <a:pt x="8572" y="-1459"/>
                    <a:pt x="1905" y="2351"/>
                  </a:cubicBezTo>
                  <a:lnTo>
                    <a:pt x="0" y="330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1860A602-61AF-4330-96E7-94372D185AF9}"/>
                </a:ext>
              </a:extLst>
            </p:cNvPr>
            <p:cNvSpPr/>
            <p:nvPr/>
          </p:nvSpPr>
          <p:spPr>
            <a:xfrm>
              <a:off x="5680871" y="2199852"/>
              <a:ext cx="133350" cy="43814"/>
            </a:xfrm>
            <a:custGeom>
              <a:avLst/>
              <a:gdLst>
                <a:gd name="connsiteX0" fmla="*/ 0 w 133350"/>
                <a:gd name="connsiteY0" fmla="*/ 0 h 43814"/>
                <a:gd name="connsiteX1" fmla="*/ 133350 w 133350"/>
                <a:gd name="connsiteY1" fmla="*/ 0 h 43814"/>
                <a:gd name="connsiteX2" fmla="*/ 133350 w 133350"/>
                <a:gd name="connsiteY2" fmla="*/ 43815 h 43814"/>
                <a:gd name="connsiteX3" fmla="*/ 0 w 133350"/>
                <a:gd name="connsiteY3" fmla="*/ 43815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3814">
                  <a:moveTo>
                    <a:pt x="0" y="0"/>
                  </a:moveTo>
                  <a:lnTo>
                    <a:pt x="133350" y="0"/>
                  </a:lnTo>
                  <a:lnTo>
                    <a:pt x="133350" y="43815"/>
                  </a:lnTo>
                  <a:lnTo>
                    <a:pt x="0" y="4381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6AB6506-E2CA-483B-ACB1-A50478E25115}"/>
                </a:ext>
              </a:extLst>
            </p:cNvPr>
            <p:cNvSpPr/>
            <p:nvPr/>
          </p:nvSpPr>
          <p:spPr>
            <a:xfrm>
              <a:off x="5685634" y="2243667"/>
              <a:ext cx="9525" cy="31432"/>
            </a:xfrm>
            <a:custGeom>
              <a:avLst/>
              <a:gdLst>
                <a:gd name="connsiteX0" fmla="*/ 0 w 9525"/>
                <a:gd name="connsiteY0" fmla="*/ 0 h 31432"/>
                <a:gd name="connsiteX1" fmla="*/ 0 w 9525"/>
                <a:gd name="connsiteY1" fmla="*/ 31432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1432">
                  <a:moveTo>
                    <a:pt x="0" y="0"/>
                  </a:moveTo>
                  <a:lnTo>
                    <a:pt x="0" y="3143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B1F1225-68BB-4FB4-8CEB-06518C7B54DD}"/>
                </a:ext>
              </a:extLst>
            </p:cNvPr>
            <p:cNvSpPr/>
            <p:nvPr/>
          </p:nvSpPr>
          <p:spPr>
            <a:xfrm>
              <a:off x="5804696" y="2243667"/>
              <a:ext cx="9525" cy="31432"/>
            </a:xfrm>
            <a:custGeom>
              <a:avLst/>
              <a:gdLst>
                <a:gd name="connsiteX0" fmla="*/ 0 w 9525"/>
                <a:gd name="connsiteY0" fmla="*/ 0 h 31432"/>
                <a:gd name="connsiteX1" fmla="*/ 0 w 9525"/>
                <a:gd name="connsiteY1" fmla="*/ 31432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1432">
                  <a:moveTo>
                    <a:pt x="0" y="0"/>
                  </a:moveTo>
                  <a:lnTo>
                    <a:pt x="0" y="3143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EF33C610-6FE4-4499-BC30-43A0D90E0C64}"/>
                </a:ext>
              </a:extLst>
            </p:cNvPr>
            <p:cNvSpPr/>
            <p:nvPr/>
          </p:nvSpPr>
          <p:spPr>
            <a:xfrm>
              <a:off x="5766596" y="1675977"/>
              <a:ext cx="256222" cy="256222"/>
            </a:xfrm>
            <a:custGeom>
              <a:avLst/>
              <a:gdLst>
                <a:gd name="connsiteX0" fmla="*/ 0 w 256222"/>
                <a:gd name="connsiteY0" fmla="*/ 0 h 256222"/>
                <a:gd name="connsiteX1" fmla="*/ 256222 w 256222"/>
                <a:gd name="connsiteY1" fmla="*/ 0 h 256222"/>
                <a:gd name="connsiteX2" fmla="*/ 256222 w 256222"/>
                <a:gd name="connsiteY2" fmla="*/ 256223 h 256222"/>
                <a:gd name="connsiteX3" fmla="*/ 0 w 256222"/>
                <a:gd name="connsiteY3" fmla="*/ 256223 h 256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222" h="256222">
                  <a:moveTo>
                    <a:pt x="0" y="0"/>
                  </a:moveTo>
                  <a:lnTo>
                    <a:pt x="256222" y="0"/>
                  </a:lnTo>
                  <a:lnTo>
                    <a:pt x="256222" y="256223"/>
                  </a:lnTo>
                  <a:lnTo>
                    <a:pt x="0" y="25622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D921E32F-C76B-4D2C-A5F4-D4181F46DD72}"/>
                </a:ext>
              </a:extLst>
            </p:cNvPr>
            <p:cNvSpPr/>
            <p:nvPr/>
          </p:nvSpPr>
          <p:spPr>
            <a:xfrm>
              <a:off x="5846606" y="1675977"/>
              <a:ext cx="97155" cy="51435"/>
            </a:xfrm>
            <a:custGeom>
              <a:avLst/>
              <a:gdLst>
                <a:gd name="connsiteX0" fmla="*/ 0 w 97155"/>
                <a:gd name="connsiteY0" fmla="*/ 0 h 51435"/>
                <a:gd name="connsiteX1" fmla="*/ 97155 w 97155"/>
                <a:gd name="connsiteY1" fmla="*/ 0 h 51435"/>
                <a:gd name="connsiteX2" fmla="*/ 97155 w 97155"/>
                <a:gd name="connsiteY2" fmla="*/ 51435 h 51435"/>
                <a:gd name="connsiteX3" fmla="*/ 0 w 97155"/>
                <a:gd name="connsiteY3" fmla="*/ 51435 h 5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155" h="51435">
                  <a:moveTo>
                    <a:pt x="0" y="0"/>
                  </a:moveTo>
                  <a:lnTo>
                    <a:pt x="97155" y="0"/>
                  </a:lnTo>
                  <a:lnTo>
                    <a:pt x="97155" y="51435"/>
                  </a:lnTo>
                  <a:lnTo>
                    <a:pt x="0" y="5143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8B9CA8EA-0020-4726-B0A9-EC4E951FCCA0}"/>
                </a:ext>
              </a:extLst>
            </p:cNvPr>
            <p:cNvSpPr/>
            <p:nvPr/>
          </p:nvSpPr>
          <p:spPr>
            <a:xfrm>
              <a:off x="5929474" y="1899815"/>
              <a:ext cx="65722" cy="9525"/>
            </a:xfrm>
            <a:custGeom>
              <a:avLst/>
              <a:gdLst>
                <a:gd name="connsiteX0" fmla="*/ 0 w 65722"/>
                <a:gd name="connsiteY0" fmla="*/ 0 h 9525"/>
                <a:gd name="connsiteX1" fmla="*/ 65723 w 657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2" h="9525">
                  <a:moveTo>
                    <a:pt x="0" y="0"/>
                  </a:moveTo>
                  <a:lnTo>
                    <a:pt x="6572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2B8450D4-ADEC-463C-95CB-7115B37CB79C}"/>
                </a:ext>
              </a:extLst>
            </p:cNvPr>
            <p:cNvSpPr/>
            <p:nvPr/>
          </p:nvSpPr>
          <p:spPr>
            <a:xfrm>
              <a:off x="5929474" y="1872192"/>
              <a:ext cx="65722" cy="9525"/>
            </a:xfrm>
            <a:custGeom>
              <a:avLst/>
              <a:gdLst>
                <a:gd name="connsiteX0" fmla="*/ 0 w 65722"/>
                <a:gd name="connsiteY0" fmla="*/ 0 h 9525"/>
                <a:gd name="connsiteX1" fmla="*/ 65723 w 657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2" h="9525">
                  <a:moveTo>
                    <a:pt x="0" y="0"/>
                  </a:moveTo>
                  <a:lnTo>
                    <a:pt x="6572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3" name="Graphic 45">
            <a:extLst>
              <a:ext uri="{FF2B5EF4-FFF2-40B4-BE49-F238E27FC236}">
                <a16:creationId xmlns:a16="http://schemas.microsoft.com/office/drawing/2014/main" id="{0436E53A-1FF2-4A79-92E6-46031F9F42EF}"/>
              </a:ext>
            </a:extLst>
          </p:cNvPr>
          <p:cNvGrpSpPr/>
          <p:nvPr/>
        </p:nvGrpSpPr>
        <p:grpSpPr>
          <a:xfrm>
            <a:off x="7767222" y="1837902"/>
            <a:ext cx="600074" cy="260032"/>
            <a:chOff x="7767222" y="1837902"/>
            <a:chExt cx="600074" cy="260032"/>
          </a:xfrm>
          <a:noFill/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3742D40-A3B6-40A9-A2FA-800E19CD9C6A}"/>
                </a:ext>
              </a:extLst>
            </p:cNvPr>
            <p:cNvSpPr/>
            <p:nvPr/>
          </p:nvSpPr>
          <p:spPr>
            <a:xfrm>
              <a:off x="7918669" y="1837902"/>
              <a:ext cx="448627" cy="260032"/>
            </a:xfrm>
            <a:custGeom>
              <a:avLst/>
              <a:gdLst>
                <a:gd name="connsiteX0" fmla="*/ 35243 w 448627"/>
                <a:gd name="connsiteY0" fmla="*/ 0 h 260032"/>
                <a:gd name="connsiteX1" fmla="*/ 448628 w 448627"/>
                <a:gd name="connsiteY1" fmla="*/ 0 h 260032"/>
                <a:gd name="connsiteX2" fmla="*/ 413385 w 448627"/>
                <a:gd name="connsiteY2" fmla="*/ 260033 h 260032"/>
                <a:gd name="connsiteX3" fmla="*/ 0 w 448627"/>
                <a:gd name="connsiteY3" fmla="*/ 260033 h 260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8627" h="260032">
                  <a:moveTo>
                    <a:pt x="35243" y="0"/>
                  </a:moveTo>
                  <a:lnTo>
                    <a:pt x="448628" y="0"/>
                  </a:lnTo>
                  <a:lnTo>
                    <a:pt x="413385" y="260033"/>
                  </a:lnTo>
                  <a:lnTo>
                    <a:pt x="0" y="26003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E29943BC-FDF2-4360-A54A-CA45B47B06A3}"/>
                </a:ext>
              </a:extLst>
            </p:cNvPr>
            <p:cNvSpPr/>
            <p:nvPr/>
          </p:nvSpPr>
          <p:spPr>
            <a:xfrm>
              <a:off x="7953911" y="1837902"/>
              <a:ext cx="413384" cy="162877"/>
            </a:xfrm>
            <a:custGeom>
              <a:avLst/>
              <a:gdLst>
                <a:gd name="connsiteX0" fmla="*/ 0 w 413384"/>
                <a:gd name="connsiteY0" fmla="*/ 0 h 162877"/>
                <a:gd name="connsiteX1" fmla="*/ 184785 w 413384"/>
                <a:gd name="connsiteY1" fmla="*/ 162878 h 162877"/>
                <a:gd name="connsiteX2" fmla="*/ 413385 w 413384"/>
                <a:gd name="connsiteY2" fmla="*/ 0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3384" h="162877">
                  <a:moveTo>
                    <a:pt x="0" y="0"/>
                  </a:moveTo>
                  <a:lnTo>
                    <a:pt x="184785" y="162878"/>
                  </a:lnTo>
                  <a:lnTo>
                    <a:pt x="41338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7A62F2BC-9EB5-4761-8B64-EA44CE5E6366}"/>
                </a:ext>
              </a:extLst>
            </p:cNvPr>
            <p:cNvSpPr/>
            <p:nvPr/>
          </p:nvSpPr>
          <p:spPr>
            <a:xfrm>
              <a:off x="7918669" y="1967442"/>
              <a:ext cx="181927" cy="130492"/>
            </a:xfrm>
            <a:custGeom>
              <a:avLst/>
              <a:gdLst>
                <a:gd name="connsiteX0" fmla="*/ 181927 w 181927"/>
                <a:gd name="connsiteY0" fmla="*/ 0 h 130492"/>
                <a:gd name="connsiteX1" fmla="*/ 0 w 181927"/>
                <a:gd name="connsiteY1" fmla="*/ 130493 h 130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927" h="130492">
                  <a:moveTo>
                    <a:pt x="181927" y="0"/>
                  </a:moveTo>
                  <a:lnTo>
                    <a:pt x="0" y="13049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789D5C76-0729-4091-9ED0-1CA8B28FE55D}"/>
                </a:ext>
              </a:extLst>
            </p:cNvPr>
            <p:cNvSpPr/>
            <p:nvPr/>
          </p:nvSpPr>
          <p:spPr>
            <a:xfrm>
              <a:off x="8185369" y="1967442"/>
              <a:ext cx="146685" cy="130492"/>
            </a:xfrm>
            <a:custGeom>
              <a:avLst/>
              <a:gdLst>
                <a:gd name="connsiteX0" fmla="*/ 146685 w 146685"/>
                <a:gd name="connsiteY0" fmla="*/ 130493 h 130492"/>
                <a:gd name="connsiteX1" fmla="*/ 0 w 146685"/>
                <a:gd name="connsiteY1" fmla="*/ 0 h 130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6685" h="130492">
                  <a:moveTo>
                    <a:pt x="146685" y="130493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B1C7F2B9-73D3-4750-B6B1-7DEC64616548}"/>
                </a:ext>
              </a:extLst>
            </p:cNvPr>
            <p:cNvSpPr/>
            <p:nvPr/>
          </p:nvSpPr>
          <p:spPr>
            <a:xfrm>
              <a:off x="7846279" y="1914102"/>
              <a:ext cx="115252" cy="9525"/>
            </a:xfrm>
            <a:custGeom>
              <a:avLst/>
              <a:gdLst>
                <a:gd name="connsiteX0" fmla="*/ 115252 w 115252"/>
                <a:gd name="connsiteY0" fmla="*/ 0 h 9525"/>
                <a:gd name="connsiteX1" fmla="*/ 0 w 11525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252" h="9525">
                  <a:moveTo>
                    <a:pt x="115252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611E00B-733D-4EB3-8721-9C42E62321FA}"/>
                </a:ext>
              </a:extLst>
            </p:cNvPr>
            <p:cNvSpPr/>
            <p:nvPr/>
          </p:nvSpPr>
          <p:spPr>
            <a:xfrm>
              <a:off x="7887237" y="1967442"/>
              <a:ext cx="66675" cy="9525"/>
            </a:xfrm>
            <a:custGeom>
              <a:avLst/>
              <a:gdLst>
                <a:gd name="connsiteX0" fmla="*/ 66675 w 66675"/>
                <a:gd name="connsiteY0" fmla="*/ 0 h 9525"/>
                <a:gd name="connsiteX1" fmla="*/ 0 w 666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75" h="9525">
                  <a:moveTo>
                    <a:pt x="66675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CA3080FD-20E4-4DDA-8401-B83D2AEB9ADA}"/>
                </a:ext>
              </a:extLst>
            </p:cNvPr>
            <p:cNvSpPr/>
            <p:nvPr/>
          </p:nvSpPr>
          <p:spPr>
            <a:xfrm>
              <a:off x="7767222" y="2021735"/>
              <a:ext cx="151447" cy="9525"/>
            </a:xfrm>
            <a:custGeom>
              <a:avLst/>
              <a:gdLst>
                <a:gd name="connsiteX0" fmla="*/ 0 w 151447"/>
                <a:gd name="connsiteY0" fmla="*/ 0 h 9525"/>
                <a:gd name="connsiteX1" fmla="*/ 151447 w 15144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1447" h="9525">
                  <a:moveTo>
                    <a:pt x="0" y="0"/>
                  </a:moveTo>
                  <a:lnTo>
                    <a:pt x="151447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3" name="Graphic 49">
            <a:extLst>
              <a:ext uri="{FF2B5EF4-FFF2-40B4-BE49-F238E27FC236}">
                <a16:creationId xmlns:a16="http://schemas.microsoft.com/office/drawing/2014/main" id="{C525C858-05C2-4E36-BB1D-509814E058DD}"/>
              </a:ext>
            </a:extLst>
          </p:cNvPr>
          <p:cNvGrpSpPr/>
          <p:nvPr/>
        </p:nvGrpSpPr>
        <p:grpSpPr>
          <a:xfrm>
            <a:off x="1362438" y="3571307"/>
            <a:ext cx="413384" cy="260032"/>
            <a:chOff x="1362438" y="3571307"/>
            <a:chExt cx="413384" cy="260032"/>
          </a:xfrm>
          <a:noFill/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E766BEE7-51B7-4B76-BC51-CE05019D1335}"/>
                </a:ext>
              </a:extLst>
            </p:cNvPr>
            <p:cNvSpPr/>
            <p:nvPr/>
          </p:nvSpPr>
          <p:spPr>
            <a:xfrm>
              <a:off x="1362438" y="3571307"/>
              <a:ext cx="413384" cy="260032"/>
            </a:xfrm>
            <a:custGeom>
              <a:avLst/>
              <a:gdLst>
                <a:gd name="connsiteX0" fmla="*/ 0 w 413384"/>
                <a:gd name="connsiteY0" fmla="*/ 0 h 260032"/>
                <a:gd name="connsiteX1" fmla="*/ 413385 w 413384"/>
                <a:gd name="connsiteY1" fmla="*/ 0 h 260032"/>
                <a:gd name="connsiteX2" fmla="*/ 413385 w 413384"/>
                <a:gd name="connsiteY2" fmla="*/ 260033 h 260032"/>
                <a:gd name="connsiteX3" fmla="*/ 0 w 413384"/>
                <a:gd name="connsiteY3" fmla="*/ 260033 h 260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3384" h="260032">
                  <a:moveTo>
                    <a:pt x="0" y="0"/>
                  </a:moveTo>
                  <a:lnTo>
                    <a:pt x="413385" y="0"/>
                  </a:lnTo>
                  <a:lnTo>
                    <a:pt x="413385" y="260033"/>
                  </a:lnTo>
                  <a:lnTo>
                    <a:pt x="0" y="26003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25ABC5F3-7DCB-423A-898F-6A8B403BC55A}"/>
                </a:ext>
              </a:extLst>
            </p:cNvPr>
            <p:cNvSpPr/>
            <p:nvPr/>
          </p:nvSpPr>
          <p:spPr>
            <a:xfrm>
              <a:off x="1362438" y="3571307"/>
              <a:ext cx="413384" cy="162877"/>
            </a:xfrm>
            <a:custGeom>
              <a:avLst/>
              <a:gdLst>
                <a:gd name="connsiteX0" fmla="*/ 0 w 413384"/>
                <a:gd name="connsiteY0" fmla="*/ 0 h 162877"/>
                <a:gd name="connsiteX1" fmla="*/ 206693 w 413384"/>
                <a:gd name="connsiteY1" fmla="*/ 162878 h 162877"/>
                <a:gd name="connsiteX2" fmla="*/ 413385 w 413384"/>
                <a:gd name="connsiteY2" fmla="*/ 0 h 162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3384" h="162877">
                  <a:moveTo>
                    <a:pt x="0" y="0"/>
                  </a:moveTo>
                  <a:lnTo>
                    <a:pt x="206693" y="162878"/>
                  </a:lnTo>
                  <a:lnTo>
                    <a:pt x="41338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FA71B862-97D4-4542-9771-938228221B30}"/>
                </a:ext>
              </a:extLst>
            </p:cNvPr>
            <p:cNvSpPr/>
            <p:nvPr/>
          </p:nvSpPr>
          <p:spPr>
            <a:xfrm>
              <a:off x="1362438" y="3700847"/>
              <a:ext cx="164782" cy="130492"/>
            </a:xfrm>
            <a:custGeom>
              <a:avLst/>
              <a:gdLst>
                <a:gd name="connsiteX0" fmla="*/ 164783 w 164782"/>
                <a:gd name="connsiteY0" fmla="*/ 0 h 130492"/>
                <a:gd name="connsiteX1" fmla="*/ 0 w 164782"/>
                <a:gd name="connsiteY1" fmla="*/ 130493 h 130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2" h="130492">
                  <a:moveTo>
                    <a:pt x="164783" y="0"/>
                  </a:moveTo>
                  <a:lnTo>
                    <a:pt x="0" y="13049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5D72E88-DCC0-4509-8F53-91DA0D091C62}"/>
                </a:ext>
              </a:extLst>
            </p:cNvPr>
            <p:cNvSpPr/>
            <p:nvPr/>
          </p:nvSpPr>
          <p:spPr>
            <a:xfrm>
              <a:off x="1611040" y="3700847"/>
              <a:ext cx="164782" cy="130492"/>
            </a:xfrm>
            <a:custGeom>
              <a:avLst/>
              <a:gdLst>
                <a:gd name="connsiteX0" fmla="*/ 164782 w 164782"/>
                <a:gd name="connsiteY0" fmla="*/ 130493 h 130492"/>
                <a:gd name="connsiteX1" fmla="*/ 0 w 164782"/>
                <a:gd name="connsiteY1" fmla="*/ 0 h 130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782" h="130492">
                  <a:moveTo>
                    <a:pt x="164782" y="130493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0" name="Graphic 51">
            <a:extLst>
              <a:ext uri="{FF2B5EF4-FFF2-40B4-BE49-F238E27FC236}">
                <a16:creationId xmlns:a16="http://schemas.microsoft.com/office/drawing/2014/main" id="{E92A8A05-5A04-465B-99F8-81B1F959D8E2}"/>
              </a:ext>
            </a:extLst>
          </p:cNvPr>
          <p:cNvGrpSpPr/>
          <p:nvPr/>
        </p:nvGrpSpPr>
        <p:grpSpPr>
          <a:xfrm>
            <a:off x="3478316" y="3431207"/>
            <a:ext cx="511782" cy="544912"/>
            <a:chOff x="3478316" y="3431207"/>
            <a:chExt cx="511782" cy="544912"/>
          </a:xfrm>
          <a:noFill/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A26D991D-A144-4417-A473-04034025706A}"/>
                </a:ext>
              </a:extLst>
            </p:cNvPr>
            <p:cNvSpPr/>
            <p:nvPr/>
          </p:nvSpPr>
          <p:spPr>
            <a:xfrm>
              <a:off x="3478316" y="3535112"/>
              <a:ext cx="360997" cy="441007"/>
            </a:xfrm>
            <a:custGeom>
              <a:avLst/>
              <a:gdLst>
                <a:gd name="connsiteX0" fmla="*/ 360997 w 360997"/>
                <a:gd name="connsiteY0" fmla="*/ 318135 h 441007"/>
                <a:gd name="connsiteX1" fmla="*/ 360997 w 360997"/>
                <a:gd name="connsiteY1" fmla="*/ 441007 h 441007"/>
                <a:gd name="connsiteX2" fmla="*/ 0 w 360997"/>
                <a:gd name="connsiteY2" fmla="*/ 441007 h 441007"/>
                <a:gd name="connsiteX3" fmla="*/ 0 w 360997"/>
                <a:gd name="connsiteY3" fmla="*/ 0 h 441007"/>
                <a:gd name="connsiteX4" fmla="*/ 48577 w 360997"/>
                <a:gd name="connsiteY4" fmla="*/ 0 h 441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997" h="441007">
                  <a:moveTo>
                    <a:pt x="360997" y="318135"/>
                  </a:moveTo>
                  <a:lnTo>
                    <a:pt x="360997" y="441007"/>
                  </a:lnTo>
                  <a:lnTo>
                    <a:pt x="0" y="441007"/>
                  </a:lnTo>
                  <a:lnTo>
                    <a:pt x="0" y="0"/>
                  </a:lnTo>
                  <a:lnTo>
                    <a:pt x="48577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DCDB6B7-D79A-4604-B702-6D9462AEDE8B}"/>
                </a:ext>
              </a:extLst>
            </p:cNvPr>
            <p:cNvSpPr/>
            <p:nvPr/>
          </p:nvSpPr>
          <p:spPr>
            <a:xfrm>
              <a:off x="3787878" y="3535112"/>
              <a:ext cx="51435" cy="130492"/>
            </a:xfrm>
            <a:custGeom>
              <a:avLst/>
              <a:gdLst>
                <a:gd name="connsiteX0" fmla="*/ 0 w 51435"/>
                <a:gd name="connsiteY0" fmla="*/ 0 h 130492"/>
                <a:gd name="connsiteX1" fmla="*/ 51435 w 51435"/>
                <a:gd name="connsiteY1" fmla="*/ 0 h 130492"/>
                <a:gd name="connsiteX2" fmla="*/ 51435 w 51435"/>
                <a:gd name="connsiteY2" fmla="*/ 130492 h 130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435" h="130492">
                  <a:moveTo>
                    <a:pt x="0" y="0"/>
                  </a:moveTo>
                  <a:lnTo>
                    <a:pt x="51435" y="0"/>
                  </a:lnTo>
                  <a:lnTo>
                    <a:pt x="51435" y="13049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F0137D1-572E-497F-8988-0B0266AFB21F}"/>
                </a:ext>
              </a:extLst>
            </p:cNvPr>
            <p:cNvSpPr/>
            <p:nvPr/>
          </p:nvSpPr>
          <p:spPr>
            <a:xfrm>
              <a:off x="3549753" y="3431207"/>
              <a:ext cx="217169" cy="162007"/>
            </a:xfrm>
            <a:custGeom>
              <a:avLst/>
              <a:gdLst>
                <a:gd name="connsiteX0" fmla="*/ 195263 w 217169"/>
                <a:gd name="connsiteY0" fmla="*/ 88665 h 162007"/>
                <a:gd name="connsiteX1" fmla="*/ 180022 w 217169"/>
                <a:gd name="connsiteY1" fmla="*/ 88665 h 162007"/>
                <a:gd name="connsiteX2" fmla="*/ 181927 w 217169"/>
                <a:gd name="connsiteY2" fmla="*/ 70567 h 162007"/>
                <a:gd name="connsiteX3" fmla="*/ 105727 w 217169"/>
                <a:gd name="connsiteY3" fmla="*/ 82 h 162007"/>
                <a:gd name="connsiteX4" fmla="*/ 35243 w 217169"/>
                <a:gd name="connsiteY4" fmla="*/ 70567 h 162007"/>
                <a:gd name="connsiteX5" fmla="*/ 37147 w 217169"/>
                <a:gd name="connsiteY5" fmla="*/ 88665 h 162007"/>
                <a:gd name="connsiteX6" fmla="*/ 21907 w 217169"/>
                <a:gd name="connsiteY6" fmla="*/ 88665 h 162007"/>
                <a:gd name="connsiteX7" fmla="*/ 0 w 217169"/>
                <a:gd name="connsiteY7" fmla="*/ 110572 h 162007"/>
                <a:gd name="connsiteX8" fmla="*/ 0 w 217169"/>
                <a:gd name="connsiteY8" fmla="*/ 140100 h 162007"/>
                <a:gd name="connsiteX9" fmla="*/ 21907 w 217169"/>
                <a:gd name="connsiteY9" fmla="*/ 162007 h 162007"/>
                <a:gd name="connsiteX10" fmla="*/ 195263 w 217169"/>
                <a:gd name="connsiteY10" fmla="*/ 162007 h 162007"/>
                <a:gd name="connsiteX11" fmla="*/ 217170 w 217169"/>
                <a:gd name="connsiteY11" fmla="*/ 140100 h 162007"/>
                <a:gd name="connsiteX12" fmla="*/ 217170 w 217169"/>
                <a:gd name="connsiteY12" fmla="*/ 110572 h 162007"/>
                <a:gd name="connsiteX13" fmla="*/ 195263 w 217169"/>
                <a:gd name="connsiteY13" fmla="*/ 88665 h 162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7169" h="162007">
                  <a:moveTo>
                    <a:pt x="195263" y="88665"/>
                  </a:moveTo>
                  <a:lnTo>
                    <a:pt x="180022" y="88665"/>
                  </a:lnTo>
                  <a:cubicBezTo>
                    <a:pt x="181927" y="82950"/>
                    <a:pt x="181927" y="77235"/>
                    <a:pt x="181927" y="70567"/>
                  </a:cubicBezTo>
                  <a:cubicBezTo>
                    <a:pt x="180022" y="29610"/>
                    <a:pt x="146685" y="-1823"/>
                    <a:pt x="105727" y="82"/>
                  </a:cubicBezTo>
                  <a:cubicBezTo>
                    <a:pt x="67627" y="1035"/>
                    <a:pt x="36195" y="32467"/>
                    <a:pt x="35243" y="70567"/>
                  </a:cubicBezTo>
                  <a:cubicBezTo>
                    <a:pt x="35243" y="76282"/>
                    <a:pt x="36195" y="81997"/>
                    <a:pt x="37147" y="88665"/>
                  </a:cubicBezTo>
                  <a:lnTo>
                    <a:pt x="21907" y="88665"/>
                  </a:lnTo>
                  <a:cubicBezTo>
                    <a:pt x="9525" y="88665"/>
                    <a:pt x="0" y="98190"/>
                    <a:pt x="0" y="110572"/>
                  </a:cubicBezTo>
                  <a:lnTo>
                    <a:pt x="0" y="140100"/>
                  </a:lnTo>
                  <a:cubicBezTo>
                    <a:pt x="0" y="152482"/>
                    <a:pt x="9525" y="162007"/>
                    <a:pt x="21907" y="162007"/>
                  </a:cubicBezTo>
                  <a:lnTo>
                    <a:pt x="195263" y="162007"/>
                  </a:lnTo>
                  <a:cubicBezTo>
                    <a:pt x="207645" y="162007"/>
                    <a:pt x="217170" y="152482"/>
                    <a:pt x="217170" y="140100"/>
                  </a:cubicBezTo>
                  <a:lnTo>
                    <a:pt x="217170" y="110572"/>
                  </a:lnTo>
                  <a:cubicBezTo>
                    <a:pt x="217170" y="98190"/>
                    <a:pt x="207645" y="88665"/>
                    <a:pt x="195263" y="8866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35565A2C-A8BC-4CEF-BBA6-1E103544FBAB}"/>
                </a:ext>
              </a:extLst>
            </p:cNvPr>
            <p:cNvSpPr/>
            <p:nvPr/>
          </p:nvSpPr>
          <p:spPr>
            <a:xfrm>
              <a:off x="3695486" y="3653222"/>
              <a:ext cx="246697" cy="246697"/>
            </a:xfrm>
            <a:custGeom>
              <a:avLst/>
              <a:gdLst>
                <a:gd name="connsiteX0" fmla="*/ 54293 w 246697"/>
                <a:gd name="connsiteY0" fmla="*/ 236220 h 246697"/>
                <a:gd name="connsiteX1" fmla="*/ 0 w 246697"/>
                <a:gd name="connsiteY1" fmla="*/ 246697 h 246697"/>
                <a:gd name="connsiteX2" fmla="*/ 10477 w 246697"/>
                <a:gd name="connsiteY2" fmla="*/ 192405 h 246697"/>
                <a:gd name="connsiteX3" fmla="*/ 202883 w 246697"/>
                <a:gd name="connsiteY3" fmla="*/ 0 h 246697"/>
                <a:gd name="connsiteX4" fmla="*/ 246698 w 246697"/>
                <a:gd name="connsiteY4" fmla="*/ 43815 h 24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697" h="246697">
                  <a:moveTo>
                    <a:pt x="54293" y="236220"/>
                  </a:moveTo>
                  <a:lnTo>
                    <a:pt x="0" y="246697"/>
                  </a:lnTo>
                  <a:lnTo>
                    <a:pt x="10477" y="192405"/>
                  </a:lnTo>
                  <a:lnTo>
                    <a:pt x="202883" y="0"/>
                  </a:lnTo>
                  <a:lnTo>
                    <a:pt x="246698" y="4381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89EC5365-D8E1-4B1D-A538-C66D7A23418F}"/>
                </a:ext>
              </a:extLst>
            </p:cNvPr>
            <p:cNvSpPr/>
            <p:nvPr/>
          </p:nvSpPr>
          <p:spPr>
            <a:xfrm rot="-2700000">
              <a:off x="3936502" y="3609488"/>
              <a:ext cx="37147" cy="61911"/>
            </a:xfrm>
            <a:custGeom>
              <a:avLst/>
              <a:gdLst>
                <a:gd name="connsiteX0" fmla="*/ 0 w 37147"/>
                <a:gd name="connsiteY0" fmla="*/ 0 h 61911"/>
                <a:gd name="connsiteX1" fmla="*/ 37147 w 37147"/>
                <a:gd name="connsiteY1" fmla="*/ 0 h 61911"/>
                <a:gd name="connsiteX2" fmla="*/ 37147 w 37147"/>
                <a:gd name="connsiteY2" fmla="*/ 61912 h 61911"/>
                <a:gd name="connsiteX3" fmla="*/ 0 w 37147"/>
                <a:gd name="connsiteY3" fmla="*/ 61912 h 61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47" h="61911">
                  <a:moveTo>
                    <a:pt x="0" y="0"/>
                  </a:moveTo>
                  <a:lnTo>
                    <a:pt x="37147" y="0"/>
                  </a:lnTo>
                  <a:lnTo>
                    <a:pt x="37147" y="61912"/>
                  </a:lnTo>
                  <a:lnTo>
                    <a:pt x="0" y="6191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D42C5713-B917-44BC-A88D-119B16FDC51B}"/>
                </a:ext>
              </a:extLst>
            </p:cNvPr>
            <p:cNvSpPr/>
            <p:nvPr/>
          </p:nvSpPr>
          <p:spPr>
            <a:xfrm>
              <a:off x="3840266" y="3675130"/>
              <a:ext cx="80009" cy="80009"/>
            </a:xfrm>
            <a:custGeom>
              <a:avLst/>
              <a:gdLst>
                <a:gd name="connsiteX0" fmla="*/ 80010 w 80009"/>
                <a:gd name="connsiteY0" fmla="*/ 0 h 80009"/>
                <a:gd name="connsiteX1" fmla="*/ 0 w 80009"/>
                <a:gd name="connsiteY1" fmla="*/ 80010 h 80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009" h="80009">
                  <a:moveTo>
                    <a:pt x="80010" y="0"/>
                  </a:moveTo>
                  <a:lnTo>
                    <a:pt x="0" y="8001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6DA94258-40F1-4C30-AD95-6B19CF2FCEBB}"/>
                </a:ext>
              </a:extLst>
            </p:cNvPr>
            <p:cNvSpPr/>
            <p:nvPr/>
          </p:nvSpPr>
          <p:spPr>
            <a:xfrm>
              <a:off x="3705963" y="3845627"/>
              <a:ext cx="43815" cy="43814"/>
            </a:xfrm>
            <a:custGeom>
              <a:avLst/>
              <a:gdLst>
                <a:gd name="connsiteX0" fmla="*/ 0 w 43815"/>
                <a:gd name="connsiteY0" fmla="*/ 0 h 43814"/>
                <a:gd name="connsiteX1" fmla="*/ 43815 w 43815"/>
                <a:gd name="connsiteY1" fmla="*/ 43815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815" h="43814">
                  <a:moveTo>
                    <a:pt x="0" y="0"/>
                  </a:moveTo>
                  <a:lnTo>
                    <a:pt x="43815" y="4381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699CD02-1BEC-4A30-8254-1E593142D11E}"/>
                </a:ext>
              </a:extLst>
            </p:cNvPr>
            <p:cNvSpPr/>
            <p:nvPr/>
          </p:nvSpPr>
          <p:spPr>
            <a:xfrm>
              <a:off x="3526893" y="3678940"/>
              <a:ext cx="68580" cy="52387"/>
            </a:xfrm>
            <a:custGeom>
              <a:avLst/>
              <a:gdLst>
                <a:gd name="connsiteX0" fmla="*/ 0 w 68580"/>
                <a:gd name="connsiteY0" fmla="*/ 36195 h 52387"/>
                <a:gd name="connsiteX1" fmla="*/ 16193 w 68580"/>
                <a:gd name="connsiteY1" fmla="*/ 52388 h 52387"/>
                <a:gd name="connsiteX2" fmla="*/ 68580 w 68580"/>
                <a:gd name="connsiteY2" fmla="*/ 0 h 5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580" h="52387">
                  <a:moveTo>
                    <a:pt x="0" y="36195"/>
                  </a:moveTo>
                  <a:lnTo>
                    <a:pt x="16193" y="52388"/>
                  </a:lnTo>
                  <a:lnTo>
                    <a:pt x="6858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7C6598A0-F3EC-47E4-9624-D8C8DFFD60F6}"/>
                </a:ext>
              </a:extLst>
            </p:cNvPr>
            <p:cNvSpPr/>
            <p:nvPr/>
          </p:nvSpPr>
          <p:spPr>
            <a:xfrm>
              <a:off x="3526893" y="3764665"/>
              <a:ext cx="68580" cy="52387"/>
            </a:xfrm>
            <a:custGeom>
              <a:avLst/>
              <a:gdLst>
                <a:gd name="connsiteX0" fmla="*/ 0 w 68580"/>
                <a:gd name="connsiteY0" fmla="*/ 36195 h 52387"/>
                <a:gd name="connsiteX1" fmla="*/ 16193 w 68580"/>
                <a:gd name="connsiteY1" fmla="*/ 52388 h 52387"/>
                <a:gd name="connsiteX2" fmla="*/ 68580 w 68580"/>
                <a:gd name="connsiteY2" fmla="*/ 0 h 5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580" h="52387">
                  <a:moveTo>
                    <a:pt x="0" y="36195"/>
                  </a:moveTo>
                  <a:lnTo>
                    <a:pt x="16193" y="52388"/>
                  </a:lnTo>
                  <a:lnTo>
                    <a:pt x="6858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A53CD5AF-E317-42B1-820B-F7A4D89D883F}"/>
                </a:ext>
              </a:extLst>
            </p:cNvPr>
            <p:cNvSpPr/>
            <p:nvPr/>
          </p:nvSpPr>
          <p:spPr>
            <a:xfrm>
              <a:off x="3526893" y="3850390"/>
              <a:ext cx="68580" cy="52387"/>
            </a:xfrm>
            <a:custGeom>
              <a:avLst/>
              <a:gdLst>
                <a:gd name="connsiteX0" fmla="*/ 0 w 68580"/>
                <a:gd name="connsiteY0" fmla="*/ 36195 h 52387"/>
                <a:gd name="connsiteX1" fmla="*/ 16193 w 68580"/>
                <a:gd name="connsiteY1" fmla="*/ 52388 h 52387"/>
                <a:gd name="connsiteX2" fmla="*/ 68580 w 68580"/>
                <a:gd name="connsiteY2" fmla="*/ 0 h 52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580" h="52387">
                  <a:moveTo>
                    <a:pt x="0" y="36195"/>
                  </a:moveTo>
                  <a:lnTo>
                    <a:pt x="16193" y="52388"/>
                  </a:lnTo>
                  <a:lnTo>
                    <a:pt x="6858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3" name="Graphic 53">
            <a:extLst>
              <a:ext uri="{FF2B5EF4-FFF2-40B4-BE49-F238E27FC236}">
                <a16:creationId xmlns:a16="http://schemas.microsoft.com/office/drawing/2014/main" id="{FD228831-D2F7-4046-A3B2-FBF5E383D095}"/>
              </a:ext>
            </a:extLst>
          </p:cNvPr>
          <p:cNvGrpSpPr/>
          <p:nvPr/>
        </p:nvGrpSpPr>
        <p:grpSpPr>
          <a:xfrm>
            <a:off x="5679919" y="3485582"/>
            <a:ext cx="441959" cy="441959"/>
            <a:chOff x="5679919" y="3485582"/>
            <a:chExt cx="441959" cy="441959"/>
          </a:xfrm>
          <a:noFill/>
        </p:grpSpPr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67F5A46E-D942-4CF2-92E2-64181910428F}"/>
                </a:ext>
              </a:extLst>
            </p:cNvPr>
            <p:cNvSpPr/>
            <p:nvPr/>
          </p:nvSpPr>
          <p:spPr>
            <a:xfrm>
              <a:off x="5679919" y="3485582"/>
              <a:ext cx="441959" cy="441959"/>
            </a:xfrm>
            <a:custGeom>
              <a:avLst/>
              <a:gdLst>
                <a:gd name="connsiteX0" fmla="*/ 0 w 441959"/>
                <a:gd name="connsiteY0" fmla="*/ 0 h 441959"/>
                <a:gd name="connsiteX1" fmla="*/ 441960 w 441959"/>
                <a:gd name="connsiteY1" fmla="*/ 0 h 441959"/>
                <a:gd name="connsiteX2" fmla="*/ 441960 w 441959"/>
                <a:gd name="connsiteY2" fmla="*/ 441960 h 441959"/>
                <a:gd name="connsiteX3" fmla="*/ 0 w 441959"/>
                <a:gd name="connsiteY3" fmla="*/ 441960 h 441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1959" h="441959">
                  <a:moveTo>
                    <a:pt x="0" y="0"/>
                  </a:moveTo>
                  <a:lnTo>
                    <a:pt x="441960" y="0"/>
                  </a:lnTo>
                  <a:lnTo>
                    <a:pt x="441960" y="441960"/>
                  </a:lnTo>
                  <a:lnTo>
                    <a:pt x="0" y="44196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97914556-26B9-4D15-BC3D-BC96FD4DA853}"/>
                </a:ext>
              </a:extLst>
            </p:cNvPr>
            <p:cNvSpPr/>
            <p:nvPr/>
          </p:nvSpPr>
          <p:spPr>
            <a:xfrm>
              <a:off x="5817079" y="3485582"/>
              <a:ext cx="166687" cy="88582"/>
            </a:xfrm>
            <a:custGeom>
              <a:avLst/>
              <a:gdLst>
                <a:gd name="connsiteX0" fmla="*/ 0 w 166687"/>
                <a:gd name="connsiteY0" fmla="*/ 0 h 88582"/>
                <a:gd name="connsiteX1" fmla="*/ 166687 w 166687"/>
                <a:gd name="connsiteY1" fmla="*/ 0 h 88582"/>
                <a:gd name="connsiteX2" fmla="*/ 166687 w 166687"/>
                <a:gd name="connsiteY2" fmla="*/ 88583 h 88582"/>
                <a:gd name="connsiteX3" fmla="*/ 0 w 166687"/>
                <a:gd name="connsiteY3" fmla="*/ 88583 h 8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6687" h="88582">
                  <a:moveTo>
                    <a:pt x="0" y="0"/>
                  </a:moveTo>
                  <a:lnTo>
                    <a:pt x="166687" y="0"/>
                  </a:lnTo>
                  <a:lnTo>
                    <a:pt x="166687" y="88583"/>
                  </a:lnTo>
                  <a:lnTo>
                    <a:pt x="0" y="8858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A43408C2-10D4-4693-AF88-E3BA173F0CFA}"/>
                </a:ext>
              </a:extLst>
            </p:cNvPr>
            <p:cNvSpPr/>
            <p:nvPr/>
          </p:nvSpPr>
          <p:spPr>
            <a:xfrm>
              <a:off x="5959954" y="3870392"/>
              <a:ext cx="114300" cy="9525"/>
            </a:xfrm>
            <a:custGeom>
              <a:avLst/>
              <a:gdLst>
                <a:gd name="connsiteX0" fmla="*/ 0 w 114300"/>
                <a:gd name="connsiteY0" fmla="*/ 0 h 9525"/>
                <a:gd name="connsiteX1" fmla="*/ 114300 w 1143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" h="9525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47B9F573-2CB8-4A42-9DFF-D7102FFD057A}"/>
                </a:ext>
              </a:extLst>
            </p:cNvPr>
            <p:cNvSpPr/>
            <p:nvPr/>
          </p:nvSpPr>
          <p:spPr>
            <a:xfrm>
              <a:off x="5959954" y="3823720"/>
              <a:ext cx="114300" cy="9525"/>
            </a:xfrm>
            <a:custGeom>
              <a:avLst/>
              <a:gdLst>
                <a:gd name="connsiteX0" fmla="*/ 0 w 114300"/>
                <a:gd name="connsiteY0" fmla="*/ 0 h 9525"/>
                <a:gd name="connsiteX1" fmla="*/ 114300 w 1143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" h="9525">
                  <a:moveTo>
                    <a:pt x="0" y="0"/>
                  </a:moveTo>
                  <a:lnTo>
                    <a:pt x="11430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0" name="Graphic 55">
            <a:extLst>
              <a:ext uri="{FF2B5EF4-FFF2-40B4-BE49-F238E27FC236}">
                <a16:creationId xmlns:a16="http://schemas.microsoft.com/office/drawing/2014/main" id="{AD7E0884-3AF3-4C03-8B16-AFD38D3743DB}"/>
              </a:ext>
            </a:extLst>
          </p:cNvPr>
          <p:cNvGrpSpPr/>
          <p:nvPr/>
        </p:nvGrpSpPr>
        <p:grpSpPr>
          <a:xfrm>
            <a:off x="7767222" y="3552257"/>
            <a:ext cx="591502" cy="314325"/>
            <a:chOff x="7767222" y="3552257"/>
            <a:chExt cx="591502" cy="314325"/>
          </a:xfrm>
          <a:noFill/>
        </p:grpSpPr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C6043E3F-7B4E-4404-A0A0-68538E974EDC}"/>
                </a:ext>
              </a:extLst>
            </p:cNvPr>
            <p:cNvSpPr/>
            <p:nvPr/>
          </p:nvSpPr>
          <p:spPr>
            <a:xfrm>
              <a:off x="7767222" y="3552257"/>
              <a:ext cx="314325" cy="314325"/>
            </a:xfrm>
            <a:custGeom>
              <a:avLst/>
              <a:gdLst>
                <a:gd name="connsiteX0" fmla="*/ 0 w 314325"/>
                <a:gd name="connsiteY0" fmla="*/ 0 h 314325"/>
                <a:gd name="connsiteX1" fmla="*/ 314325 w 314325"/>
                <a:gd name="connsiteY1" fmla="*/ 0 h 314325"/>
                <a:gd name="connsiteX2" fmla="*/ 314325 w 314325"/>
                <a:gd name="connsiteY2" fmla="*/ 314325 h 314325"/>
                <a:gd name="connsiteX3" fmla="*/ 0 w 314325"/>
                <a:gd name="connsiteY3" fmla="*/ 314325 h 314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314325">
                  <a:moveTo>
                    <a:pt x="0" y="0"/>
                  </a:moveTo>
                  <a:lnTo>
                    <a:pt x="314325" y="0"/>
                  </a:lnTo>
                  <a:lnTo>
                    <a:pt x="314325" y="314325"/>
                  </a:lnTo>
                  <a:lnTo>
                    <a:pt x="0" y="31432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C547AEC9-4BE2-45A5-974D-EAF2B2D0A21E}"/>
                </a:ext>
              </a:extLst>
            </p:cNvPr>
            <p:cNvSpPr/>
            <p:nvPr/>
          </p:nvSpPr>
          <p:spPr>
            <a:xfrm>
              <a:off x="7865329" y="3552257"/>
              <a:ext cx="119062" cy="62865"/>
            </a:xfrm>
            <a:custGeom>
              <a:avLst/>
              <a:gdLst>
                <a:gd name="connsiteX0" fmla="*/ 0 w 119062"/>
                <a:gd name="connsiteY0" fmla="*/ 0 h 62865"/>
                <a:gd name="connsiteX1" fmla="*/ 119063 w 119062"/>
                <a:gd name="connsiteY1" fmla="*/ 0 h 62865"/>
                <a:gd name="connsiteX2" fmla="*/ 119063 w 119062"/>
                <a:gd name="connsiteY2" fmla="*/ 62865 h 62865"/>
                <a:gd name="connsiteX3" fmla="*/ 0 w 119062"/>
                <a:gd name="connsiteY3" fmla="*/ 62865 h 62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062" h="62865">
                  <a:moveTo>
                    <a:pt x="0" y="0"/>
                  </a:moveTo>
                  <a:lnTo>
                    <a:pt x="119063" y="0"/>
                  </a:lnTo>
                  <a:lnTo>
                    <a:pt x="119063" y="62865"/>
                  </a:lnTo>
                  <a:lnTo>
                    <a:pt x="0" y="628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EAB61984-A8AC-4788-84EB-AD3BAD5CA5C6}"/>
                </a:ext>
              </a:extLst>
            </p:cNvPr>
            <p:cNvSpPr/>
            <p:nvPr/>
          </p:nvSpPr>
          <p:spPr>
            <a:xfrm>
              <a:off x="7967247" y="3826577"/>
              <a:ext cx="80962" cy="9525"/>
            </a:xfrm>
            <a:custGeom>
              <a:avLst/>
              <a:gdLst>
                <a:gd name="connsiteX0" fmla="*/ 0 w 80962"/>
                <a:gd name="connsiteY0" fmla="*/ 0 h 9525"/>
                <a:gd name="connsiteX1" fmla="*/ 80963 w 8096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962" h="9525">
                  <a:moveTo>
                    <a:pt x="0" y="0"/>
                  </a:moveTo>
                  <a:lnTo>
                    <a:pt x="8096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EA6D99E8-B4BE-4ECD-815E-F796E8E47B2A}"/>
                </a:ext>
              </a:extLst>
            </p:cNvPr>
            <p:cNvSpPr/>
            <p:nvPr/>
          </p:nvSpPr>
          <p:spPr>
            <a:xfrm>
              <a:off x="7967247" y="3793240"/>
              <a:ext cx="80962" cy="9525"/>
            </a:xfrm>
            <a:custGeom>
              <a:avLst/>
              <a:gdLst>
                <a:gd name="connsiteX0" fmla="*/ 0 w 80962"/>
                <a:gd name="connsiteY0" fmla="*/ 0 h 9525"/>
                <a:gd name="connsiteX1" fmla="*/ 80963 w 8096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962" h="9525">
                  <a:moveTo>
                    <a:pt x="0" y="0"/>
                  </a:moveTo>
                  <a:lnTo>
                    <a:pt x="8096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2E65030D-85AF-49AC-AE21-E3D94D760997}"/>
                </a:ext>
              </a:extLst>
            </p:cNvPr>
            <p:cNvSpPr/>
            <p:nvPr/>
          </p:nvSpPr>
          <p:spPr>
            <a:xfrm>
              <a:off x="8123456" y="3622742"/>
              <a:ext cx="235267" cy="173355"/>
            </a:xfrm>
            <a:custGeom>
              <a:avLst/>
              <a:gdLst>
                <a:gd name="connsiteX0" fmla="*/ 0 w 235267"/>
                <a:gd name="connsiteY0" fmla="*/ 134302 h 173355"/>
                <a:gd name="connsiteX1" fmla="*/ 134302 w 235267"/>
                <a:gd name="connsiteY1" fmla="*/ 134302 h 173355"/>
                <a:gd name="connsiteX2" fmla="*/ 134302 w 235267"/>
                <a:gd name="connsiteY2" fmla="*/ 173355 h 173355"/>
                <a:gd name="connsiteX3" fmla="*/ 235268 w 235267"/>
                <a:gd name="connsiteY3" fmla="*/ 86678 h 173355"/>
                <a:gd name="connsiteX4" fmla="*/ 134302 w 235267"/>
                <a:gd name="connsiteY4" fmla="*/ 0 h 173355"/>
                <a:gd name="connsiteX5" fmla="*/ 134302 w 235267"/>
                <a:gd name="connsiteY5" fmla="*/ 39053 h 173355"/>
                <a:gd name="connsiteX6" fmla="*/ 0 w 235267"/>
                <a:gd name="connsiteY6" fmla="*/ 39053 h 173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267" h="173355">
                  <a:moveTo>
                    <a:pt x="0" y="134302"/>
                  </a:moveTo>
                  <a:lnTo>
                    <a:pt x="134302" y="134302"/>
                  </a:lnTo>
                  <a:lnTo>
                    <a:pt x="134302" y="173355"/>
                  </a:lnTo>
                  <a:lnTo>
                    <a:pt x="235268" y="86678"/>
                  </a:lnTo>
                  <a:lnTo>
                    <a:pt x="134302" y="0"/>
                  </a:lnTo>
                  <a:lnTo>
                    <a:pt x="134302" y="39053"/>
                  </a:lnTo>
                  <a:lnTo>
                    <a:pt x="0" y="3905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8" name="Graphic 59">
            <a:extLst>
              <a:ext uri="{FF2B5EF4-FFF2-40B4-BE49-F238E27FC236}">
                <a16:creationId xmlns:a16="http://schemas.microsoft.com/office/drawing/2014/main" id="{46092CAF-6E73-4D86-B1BB-89099475CA88}"/>
              </a:ext>
            </a:extLst>
          </p:cNvPr>
          <p:cNvGrpSpPr/>
          <p:nvPr/>
        </p:nvGrpSpPr>
        <p:grpSpPr>
          <a:xfrm>
            <a:off x="1245280" y="5217082"/>
            <a:ext cx="662940" cy="441960"/>
            <a:chOff x="1245280" y="5217082"/>
            <a:chExt cx="662940" cy="441960"/>
          </a:xfrm>
          <a:noFill/>
        </p:grpSpPr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27151945-FF6A-470B-B022-C8AC339D53FA}"/>
                </a:ext>
              </a:extLst>
            </p:cNvPr>
            <p:cNvSpPr/>
            <p:nvPr/>
          </p:nvSpPr>
          <p:spPr>
            <a:xfrm>
              <a:off x="1376725" y="5217082"/>
              <a:ext cx="531494" cy="441960"/>
            </a:xfrm>
            <a:custGeom>
              <a:avLst/>
              <a:gdLst>
                <a:gd name="connsiteX0" fmla="*/ 89535 w 531494"/>
                <a:gd name="connsiteY0" fmla="*/ 0 h 441960"/>
                <a:gd name="connsiteX1" fmla="*/ 531495 w 531494"/>
                <a:gd name="connsiteY1" fmla="*/ 0 h 441960"/>
                <a:gd name="connsiteX2" fmla="*/ 441960 w 531494"/>
                <a:gd name="connsiteY2" fmla="*/ 441960 h 441960"/>
                <a:gd name="connsiteX3" fmla="*/ 0 w 531494"/>
                <a:gd name="connsiteY3" fmla="*/ 441960 h 441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1494" h="441960">
                  <a:moveTo>
                    <a:pt x="89535" y="0"/>
                  </a:moveTo>
                  <a:lnTo>
                    <a:pt x="531495" y="0"/>
                  </a:lnTo>
                  <a:lnTo>
                    <a:pt x="441960" y="441960"/>
                  </a:lnTo>
                  <a:lnTo>
                    <a:pt x="0" y="44196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03962BD8-0588-4EC3-B4B2-16311DF49A26}"/>
                </a:ext>
              </a:extLst>
            </p:cNvPr>
            <p:cNvSpPr/>
            <p:nvPr/>
          </p:nvSpPr>
          <p:spPr>
            <a:xfrm>
              <a:off x="1586275" y="5217082"/>
              <a:ext cx="184784" cy="88582"/>
            </a:xfrm>
            <a:custGeom>
              <a:avLst/>
              <a:gdLst>
                <a:gd name="connsiteX0" fmla="*/ 166687 w 184784"/>
                <a:gd name="connsiteY0" fmla="*/ 88582 h 88582"/>
                <a:gd name="connsiteX1" fmla="*/ 0 w 184784"/>
                <a:gd name="connsiteY1" fmla="*/ 88582 h 88582"/>
                <a:gd name="connsiteX2" fmla="*/ 18097 w 184784"/>
                <a:gd name="connsiteY2" fmla="*/ 0 h 88582"/>
                <a:gd name="connsiteX3" fmla="*/ 184785 w 184784"/>
                <a:gd name="connsiteY3" fmla="*/ 0 h 8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784" h="88582">
                  <a:moveTo>
                    <a:pt x="166687" y="88582"/>
                  </a:moveTo>
                  <a:lnTo>
                    <a:pt x="0" y="88582"/>
                  </a:lnTo>
                  <a:lnTo>
                    <a:pt x="18097" y="0"/>
                  </a:lnTo>
                  <a:lnTo>
                    <a:pt x="184785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CD6A17B0-BE72-4672-A9D2-7FA720E7892D}"/>
                </a:ext>
              </a:extLst>
            </p:cNvPr>
            <p:cNvSpPr/>
            <p:nvPr/>
          </p:nvSpPr>
          <p:spPr>
            <a:xfrm>
              <a:off x="1669143" y="5601892"/>
              <a:ext cx="113347" cy="9525"/>
            </a:xfrm>
            <a:custGeom>
              <a:avLst/>
              <a:gdLst>
                <a:gd name="connsiteX0" fmla="*/ 0 w 113347"/>
                <a:gd name="connsiteY0" fmla="*/ 0 h 9525"/>
                <a:gd name="connsiteX1" fmla="*/ 113348 w 11334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3347" h="9525">
                  <a:moveTo>
                    <a:pt x="0" y="0"/>
                  </a:moveTo>
                  <a:lnTo>
                    <a:pt x="11334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8D2FD633-168C-4456-B322-028B6DDD0258}"/>
                </a:ext>
              </a:extLst>
            </p:cNvPr>
            <p:cNvSpPr/>
            <p:nvPr/>
          </p:nvSpPr>
          <p:spPr>
            <a:xfrm>
              <a:off x="1678668" y="5555220"/>
              <a:ext cx="113347" cy="9525"/>
            </a:xfrm>
            <a:custGeom>
              <a:avLst/>
              <a:gdLst>
                <a:gd name="connsiteX0" fmla="*/ 0 w 113347"/>
                <a:gd name="connsiteY0" fmla="*/ 0 h 9525"/>
                <a:gd name="connsiteX1" fmla="*/ 113348 w 11334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3347" h="9525">
                  <a:moveTo>
                    <a:pt x="0" y="0"/>
                  </a:moveTo>
                  <a:lnTo>
                    <a:pt x="11334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2E62CC57-29AC-4E65-A7E1-77FEF06F0E95}"/>
                </a:ext>
              </a:extLst>
            </p:cNvPr>
            <p:cNvSpPr/>
            <p:nvPr/>
          </p:nvSpPr>
          <p:spPr>
            <a:xfrm>
              <a:off x="1345293" y="5298045"/>
              <a:ext cx="163830" cy="9525"/>
            </a:xfrm>
            <a:custGeom>
              <a:avLst/>
              <a:gdLst>
                <a:gd name="connsiteX0" fmla="*/ 163830 w 163830"/>
                <a:gd name="connsiteY0" fmla="*/ 0 h 9525"/>
                <a:gd name="connsiteX1" fmla="*/ 0 w 16383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3830" h="9525">
                  <a:moveTo>
                    <a:pt x="16383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9CA4F3FD-B8BF-4D7F-9614-EBA17AE8D708}"/>
                </a:ext>
              </a:extLst>
            </p:cNvPr>
            <p:cNvSpPr/>
            <p:nvPr/>
          </p:nvSpPr>
          <p:spPr>
            <a:xfrm>
              <a:off x="1264330" y="5578080"/>
              <a:ext cx="162877" cy="9525"/>
            </a:xfrm>
            <a:custGeom>
              <a:avLst/>
              <a:gdLst>
                <a:gd name="connsiteX0" fmla="*/ 162878 w 162877"/>
                <a:gd name="connsiteY0" fmla="*/ 0 h 9525"/>
                <a:gd name="connsiteX1" fmla="*/ 0 w 16287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2877" h="9525">
                  <a:moveTo>
                    <a:pt x="162878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34E2C743-9BCB-4E01-9FC6-E91456975A9B}"/>
                </a:ext>
              </a:extLst>
            </p:cNvPr>
            <p:cNvSpPr/>
            <p:nvPr/>
          </p:nvSpPr>
          <p:spPr>
            <a:xfrm>
              <a:off x="1331005" y="5482830"/>
              <a:ext cx="137160" cy="9525"/>
            </a:xfrm>
            <a:custGeom>
              <a:avLst/>
              <a:gdLst>
                <a:gd name="connsiteX0" fmla="*/ 137160 w 137160"/>
                <a:gd name="connsiteY0" fmla="*/ 0 h 9525"/>
                <a:gd name="connsiteX1" fmla="*/ 0 w 13716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160" h="9525">
                  <a:moveTo>
                    <a:pt x="137160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8A33C907-E813-4384-8384-503EFC40BCAA}"/>
                </a:ext>
              </a:extLst>
            </p:cNvPr>
            <p:cNvSpPr/>
            <p:nvPr/>
          </p:nvSpPr>
          <p:spPr>
            <a:xfrm>
              <a:off x="1245280" y="5393295"/>
              <a:ext cx="204787" cy="9525"/>
            </a:xfrm>
            <a:custGeom>
              <a:avLst/>
              <a:gdLst>
                <a:gd name="connsiteX0" fmla="*/ 204788 w 204787"/>
                <a:gd name="connsiteY0" fmla="*/ 0 h 9525"/>
                <a:gd name="connsiteX1" fmla="*/ 0 w 20478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4787" h="9525">
                  <a:moveTo>
                    <a:pt x="204788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9" name="Graphic 61">
            <a:extLst>
              <a:ext uri="{FF2B5EF4-FFF2-40B4-BE49-F238E27FC236}">
                <a16:creationId xmlns:a16="http://schemas.microsoft.com/office/drawing/2014/main" id="{D44ED408-5476-46EB-A65F-D51D9043C182}"/>
              </a:ext>
            </a:extLst>
          </p:cNvPr>
          <p:cNvGrpSpPr/>
          <p:nvPr/>
        </p:nvGrpSpPr>
        <p:grpSpPr>
          <a:xfrm>
            <a:off x="3449741" y="5152312"/>
            <a:ext cx="578167" cy="571499"/>
            <a:chOff x="3449741" y="5152312"/>
            <a:chExt cx="578167" cy="571499"/>
          </a:xfrm>
          <a:noFill/>
        </p:grpSpPr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A6BF9A7E-3CCA-4295-B651-E1C46DBB596E}"/>
                </a:ext>
              </a:extLst>
            </p:cNvPr>
            <p:cNvSpPr/>
            <p:nvPr/>
          </p:nvSpPr>
          <p:spPr>
            <a:xfrm>
              <a:off x="3540228" y="5435205"/>
              <a:ext cx="9525" cy="169545"/>
            </a:xfrm>
            <a:custGeom>
              <a:avLst/>
              <a:gdLst>
                <a:gd name="connsiteX0" fmla="*/ 0 w 9525"/>
                <a:gd name="connsiteY0" fmla="*/ 169545 h 169545"/>
                <a:gd name="connsiteX1" fmla="*/ 0 w 9525"/>
                <a:gd name="connsiteY1" fmla="*/ 0 h 169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69545">
                  <a:moveTo>
                    <a:pt x="0" y="16954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7A298F67-FB89-4430-9C94-2CDAE043CD0A}"/>
                </a:ext>
              </a:extLst>
            </p:cNvPr>
            <p:cNvSpPr/>
            <p:nvPr/>
          </p:nvSpPr>
          <p:spPr>
            <a:xfrm>
              <a:off x="3739300" y="5433300"/>
              <a:ext cx="198120" cy="290512"/>
            </a:xfrm>
            <a:custGeom>
              <a:avLst/>
              <a:gdLst>
                <a:gd name="connsiteX0" fmla="*/ 198120 w 198120"/>
                <a:gd name="connsiteY0" fmla="*/ 0 h 290512"/>
                <a:gd name="connsiteX1" fmla="*/ 198120 w 198120"/>
                <a:gd name="connsiteY1" fmla="*/ 171450 h 290512"/>
                <a:gd name="connsiteX2" fmla="*/ 0 w 198120"/>
                <a:gd name="connsiteY2" fmla="*/ 290512 h 29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120" h="290512">
                  <a:moveTo>
                    <a:pt x="198120" y="0"/>
                  </a:moveTo>
                  <a:lnTo>
                    <a:pt x="198120" y="171450"/>
                  </a:lnTo>
                  <a:lnTo>
                    <a:pt x="0" y="29051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10BE072A-7358-4ABC-8130-79ADA005D71E}"/>
                </a:ext>
              </a:extLst>
            </p:cNvPr>
            <p:cNvSpPr/>
            <p:nvPr/>
          </p:nvSpPr>
          <p:spPr>
            <a:xfrm>
              <a:off x="3540228" y="5435205"/>
              <a:ext cx="199072" cy="288607"/>
            </a:xfrm>
            <a:custGeom>
              <a:avLst/>
              <a:gdLst>
                <a:gd name="connsiteX0" fmla="*/ 0 w 199072"/>
                <a:gd name="connsiteY0" fmla="*/ 0 h 288607"/>
                <a:gd name="connsiteX1" fmla="*/ 0 w 199072"/>
                <a:gd name="connsiteY1" fmla="*/ 169545 h 288607"/>
                <a:gd name="connsiteX2" fmla="*/ 199072 w 199072"/>
                <a:gd name="connsiteY2" fmla="*/ 288607 h 288607"/>
                <a:gd name="connsiteX3" fmla="*/ 199072 w 199072"/>
                <a:gd name="connsiteY3" fmla="*/ 51435 h 288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9072" h="288607">
                  <a:moveTo>
                    <a:pt x="0" y="0"/>
                  </a:moveTo>
                  <a:lnTo>
                    <a:pt x="0" y="169545"/>
                  </a:lnTo>
                  <a:lnTo>
                    <a:pt x="199072" y="288607"/>
                  </a:lnTo>
                  <a:lnTo>
                    <a:pt x="199072" y="5143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68C7ACA7-B76E-47A5-BABE-D181E014E852}"/>
                </a:ext>
              </a:extLst>
            </p:cNvPr>
            <p:cNvSpPr/>
            <p:nvPr/>
          </p:nvSpPr>
          <p:spPr>
            <a:xfrm>
              <a:off x="3483078" y="5152312"/>
              <a:ext cx="256222" cy="220027"/>
            </a:xfrm>
            <a:custGeom>
              <a:avLst/>
              <a:gdLst>
                <a:gd name="connsiteX0" fmla="*/ 57150 w 256222"/>
                <a:gd name="connsiteY0" fmla="*/ 220027 h 220027"/>
                <a:gd name="connsiteX1" fmla="*/ 256222 w 256222"/>
                <a:gd name="connsiteY1" fmla="*/ 101918 h 220027"/>
                <a:gd name="connsiteX2" fmla="*/ 203835 w 256222"/>
                <a:gd name="connsiteY2" fmla="*/ 0 h 220027"/>
                <a:gd name="connsiteX3" fmla="*/ 0 w 256222"/>
                <a:gd name="connsiteY3" fmla="*/ 118110 h 220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222" h="220027">
                  <a:moveTo>
                    <a:pt x="57150" y="220027"/>
                  </a:moveTo>
                  <a:lnTo>
                    <a:pt x="256222" y="101918"/>
                  </a:lnTo>
                  <a:lnTo>
                    <a:pt x="203835" y="0"/>
                  </a:lnTo>
                  <a:lnTo>
                    <a:pt x="0" y="11811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FF187C0F-47E2-4C1A-A4FA-737CC787C9D9}"/>
                </a:ext>
              </a:extLst>
            </p:cNvPr>
            <p:cNvSpPr/>
            <p:nvPr/>
          </p:nvSpPr>
          <p:spPr>
            <a:xfrm>
              <a:off x="3739300" y="5152312"/>
              <a:ext cx="255270" cy="220027"/>
            </a:xfrm>
            <a:custGeom>
              <a:avLst/>
              <a:gdLst>
                <a:gd name="connsiteX0" fmla="*/ 198120 w 255270"/>
                <a:gd name="connsiteY0" fmla="*/ 220027 h 220027"/>
                <a:gd name="connsiteX1" fmla="*/ 0 w 255270"/>
                <a:gd name="connsiteY1" fmla="*/ 101918 h 220027"/>
                <a:gd name="connsiteX2" fmla="*/ 51435 w 255270"/>
                <a:gd name="connsiteY2" fmla="*/ 0 h 220027"/>
                <a:gd name="connsiteX3" fmla="*/ 255270 w 255270"/>
                <a:gd name="connsiteY3" fmla="*/ 118110 h 220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270" h="220027">
                  <a:moveTo>
                    <a:pt x="198120" y="220027"/>
                  </a:moveTo>
                  <a:lnTo>
                    <a:pt x="0" y="101918"/>
                  </a:lnTo>
                  <a:lnTo>
                    <a:pt x="51435" y="0"/>
                  </a:lnTo>
                  <a:lnTo>
                    <a:pt x="255270" y="11811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1A27CCCF-5D1D-46A8-8770-C37C0E42CFD5}"/>
                </a:ext>
              </a:extLst>
            </p:cNvPr>
            <p:cNvSpPr/>
            <p:nvPr/>
          </p:nvSpPr>
          <p:spPr>
            <a:xfrm>
              <a:off x="3449741" y="5372339"/>
              <a:ext cx="288607" cy="118109"/>
            </a:xfrm>
            <a:custGeom>
              <a:avLst/>
              <a:gdLst>
                <a:gd name="connsiteX0" fmla="*/ 91440 w 288607"/>
                <a:gd name="connsiteY0" fmla="*/ 0 h 118109"/>
                <a:gd name="connsiteX1" fmla="*/ 288608 w 288607"/>
                <a:gd name="connsiteY1" fmla="*/ 114300 h 118109"/>
                <a:gd name="connsiteX2" fmla="*/ 191452 w 288607"/>
                <a:gd name="connsiteY2" fmla="*/ 118110 h 118109"/>
                <a:gd name="connsiteX3" fmla="*/ 0 w 288607"/>
                <a:gd name="connsiteY3" fmla="*/ 9525 h 11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8607" h="118109">
                  <a:moveTo>
                    <a:pt x="91440" y="0"/>
                  </a:moveTo>
                  <a:lnTo>
                    <a:pt x="288608" y="114300"/>
                  </a:lnTo>
                  <a:lnTo>
                    <a:pt x="191452" y="118110"/>
                  </a:lnTo>
                  <a:lnTo>
                    <a:pt x="0" y="952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3B3B3D68-F8C3-4A31-BDF6-D864DA2955FD}"/>
                </a:ext>
              </a:extLst>
            </p:cNvPr>
            <p:cNvSpPr/>
            <p:nvPr/>
          </p:nvSpPr>
          <p:spPr>
            <a:xfrm>
              <a:off x="3739300" y="5372339"/>
              <a:ext cx="288607" cy="118109"/>
            </a:xfrm>
            <a:custGeom>
              <a:avLst/>
              <a:gdLst>
                <a:gd name="connsiteX0" fmla="*/ 197168 w 288607"/>
                <a:gd name="connsiteY0" fmla="*/ 0 h 118109"/>
                <a:gd name="connsiteX1" fmla="*/ 0 w 288607"/>
                <a:gd name="connsiteY1" fmla="*/ 114300 h 118109"/>
                <a:gd name="connsiteX2" fmla="*/ 97155 w 288607"/>
                <a:gd name="connsiteY2" fmla="*/ 118110 h 118109"/>
                <a:gd name="connsiteX3" fmla="*/ 288608 w 288607"/>
                <a:gd name="connsiteY3" fmla="*/ 9525 h 11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8607" h="118109">
                  <a:moveTo>
                    <a:pt x="197168" y="0"/>
                  </a:moveTo>
                  <a:lnTo>
                    <a:pt x="0" y="114300"/>
                  </a:lnTo>
                  <a:lnTo>
                    <a:pt x="97155" y="118110"/>
                  </a:lnTo>
                  <a:lnTo>
                    <a:pt x="288608" y="952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79" name="Graphic 63">
            <a:extLst>
              <a:ext uri="{FF2B5EF4-FFF2-40B4-BE49-F238E27FC236}">
                <a16:creationId xmlns:a16="http://schemas.microsoft.com/office/drawing/2014/main" id="{49729017-383C-43D5-9665-72D612A5A76A}"/>
              </a:ext>
            </a:extLst>
          </p:cNvPr>
          <p:cNvGrpSpPr/>
          <p:nvPr/>
        </p:nvGrpSpPr>
        <p:grpSpPr>
          <a:xfrm>
            <a:off x="5622769" y="5266612"/>
            <a:ext cx="556473" cy="334327"/>
            <a:chOff x="5622769" y="5266612"/>
            <a:chExt cx="556473" cy="334327"/>
          </a:xfrm>
          <a:noFill/>
        </p:grpSpPr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D694CA4F-5083-4D4B-8F6A-419DA3D52839}"/>
                </a:ext>
              </a:extLst>
            </p:cNvPr>
            <p:cNvSpPr/>
            <p:nvPr/>
          </p:nvSpPr>
          <p:spPr>
            <a:xfrm>
              <a:off x="5622769" y="5306617"/>
              <a:ext cx="556473" cy="200200"/>
            </a:xfrm>
            <a:custGeom>
              <a:avLst/>
              <a:gdLst>
                <a:gd name="connsiteX0" fmla="*/ 316230 w 556473"/>
                <a:gd name="connsiteY0" fmla="*/ 200025 h 200200"/>
                <a:gd name="connsiteX1" fmla="*/ 493395 w 556473"/>
                <a:gd name="connsiteY1" fmla="*/ 189548 h 200200"/>
                <a:gd name="connsiteX2" fmla="*/ 552450 w 556473"/>
                <a:gd name="connsiteY2" fmla="*/ 120015 h 200200"/>
                <a:gd name="connsiteX3" fmla="*/ 409575 w 556473"/>
                <a:gd name="connsiteY3" fmla="*/ 63817 h 200200"/>
                <a:gd name="connsiteX4" fmla="*/ 125730 w 556473"/>
                <a:gd name="connsiteY4" fmla="*/ 79057 h 200200"/>
                <a:gd name="connsiteX5" fmla="*/ 73343 w 556473"/>
                <a:gd name="connsiteY5" fmla="*/ 4763 h 200200"/>
                <a:gd name="connsiteX6" fmla="*/ 0 w 556473"/>
                <a:gd name="connsiteY6" fmla="*/ 0 h 200200"/>
                <a:gd name="connsiteX7" fmla="*/ 61913 w 556473"/>
                <a:gd name="connsiteY7" fmla="*/ 171450 h 200200"/>
                <a:gd name="connsiteX8" fmla="*/ 159068 w 556473"/>
                <a:gd name="connsiteY8" fmla="*/ 193357 h 2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6473" h="200200">
                  <a:moveTo>
                    <a:pt x="316230" y="200025"/>
                  </a:moveTo>
                  <a:cubicBezTo>
                    <a:pt x="397193" y="200977"/>
                    <a:pt x="449580" y="198120"/>
                    <a:pt x="493395" y="189548"/>
                  </a:cubicBezTo>
                  <a:cubicBezTo>
                    <a:pt x="549593" y="178117"/>
                    <a:pt x="564833" y="150495"/>
                    <a:pt x="552450" y="120015"/>
                  </a:cubicBezTo>
                  <a:cubicBezTo>
                    <a:pt x="540068" y="89535"/>
                    <a:pt x="449580" y="67627"/>
                    <a:pt x="409575" y="63817"/>
                  </a:cubicBezTo>
                  <a:cubicBezTo>
                    <a:pt x="314325" y="55245"/>
                    <a:pt x="219075" y="60007"/>
                    <a:pt x="125730" y="79057"/>
                  </a:cubicBezTo>
                  <a:lnTo>
                    <a:pt x="73343" y="4763"/>
                  </a:lnTo>
                  <a:lnTo>
                    <a:pt x="0" y="0"/>
                  </a:lnTo>
                  <a:cubicBezTo>
                    <a:pt x="0" y="0"/>
                    <a:pt x="25718" y="153352"/>
                    <a:pt x="61913" y="171450"/>
                  </a:cubicBezTo>
                  <a:cubicBezTo>
                    <a:pt x="75247" y="178117"/>
                    <a:pt x="94297" y="188595"/>
                    <a:pt x="159068" y="193357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E94F7608-6C2E-47FE-A775-AEC7F3C5BC73}"/>
                </a:ext>
              </a:extLst>
            </p:cNvPr>
            <p:cNvSpPr/>
            <p:nvPr/>
          </p:nvSpPr>
          <p:spPr>
            <a:xfrm>
              <a:off x="5690396" y="5440920"/>
              <a:ext cx="319087" cy="160020"/>
            </a:xfrm>
            <a:custGeom>
              <a:avLst/>
              <a:gdLst>
                <a:gd name="connsiteX0" fmla="*/ 145733 w 319087"/>
                <a:gd name="connsiteY0" fmla="*/ 0 h 160020"/>
                <a:gd name="connsiteX1" fmla="*/ 0 w 319087"/>
                <a:gd name="connsiteY1" fmla="*/ 160020 h 160020"/>
                <a:gd name="connsiteX2" fmla="*/ 113348 w 319087"/>
                <a:gd name="connsiteY2" fmla="*/ 160020 h 160020"/>
                <a:gd name="connsiteX3" fmla="*/ 319088 w 319087"/>
                <a:gd name="connsiteY3" fmla="*/ 8573 h 160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9087" h="160020">
                  <a:moveTo>
                    <a:pt x="145733" y="0"/>
                  </a:moveTo>
                  <a:lnTo>
                    <a:pt x="0" y="160020"/>
                  </a:lnTo>
                  <a:lnTo>
                    <a:pt x="113348" y="160020"/>
                  </a:lnTo>
                  <a:lnTo>
                    <a:pt x="319088" y="857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A03CA32E-5F7D-4A62-82EC-46B05CA66B18}"/>
                </a:ext>
              </a:extLst>
            </p:cNvPr>
            <p:cNvSpPr/>
            <p:nvPr/>
          </p:nvSpPr>
          <p:spPr>
            <a:xfrm>
              <a:off x="5717066" y="5266612"/>
              <a:ext cx="252412" cy="107632"/>
            </a:xfrm>
            <a:custGeom>
              <a:avLst/>
              <a:gdLst>
                <a:gd name="connsiteX0" fmla="*/ 97155 w 252412"/>
                <a:gd name="connsiteY0" fmla="*/ 107632 h 107632"/>
                <a:gd name="connsiteX1" fmla="*/ 0 w 252412"/>
                <a:gd name="connsiteY1" fmla="*/ 0 h 107632"/>
                <a:gd name="connsiteX2" fmla="*/ 113348 w 252412"/>
                <a:gd name="connsiteY2" fmla="*/ 0 h 107632"/>
                <a:gd name="connsiteX3" fmla="*/ 252413 w 252412"/>
                <a:gd name="connsiteY3" fmla="*/ 100013 h 10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412" h="107632">
                  <a:moveTo>
                    <a:pt x="97155" y="107632"/>
                  </a:moveTo>
                  <a:lnTo>
                    <a:pt x="0" y="0"/>
                  </a:lnTo>
                  <a:lnTo>
                    <a:pt x="113348" y="0"/>
                  </a:lnTo>
                  <a:lnTo>
                    <a:pt x="252413" y="10001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CB5D1B28-6FE2-4FB3-BA70-F1858E56C811}"/>
                </a:ext>
              </a:extLst>
            </p:cNvPr>
            <p:cNvSpPr/>
            <p:nvPr/>
          </p:nvSpPr>
          <p:spPr>
            <a:xfrm>
              <a:off x="6055851" y="5378055"/>
              <a:ext cx="123177" cy="68598"/>
            </a:xfrm>
            <a:custGeom>
              <a:avLst/>
              <a:gdLst>
                <a:gd name="connsiteX0" fmla="*/ 23165 w 123177"/>
                <a:gd name="connsiteY0" fmla="*/ 0 h 68598"/>
                <a:gd name="connsiteX1" fmla="*/ 5067 w 123177"/>
                <a:gd name="connsiteY1" fmla="*/ 56197 h 68598"/>
                <a:gd name="connsiteX2" fmla="*/ 123177 w 123177"/>
                <a:gd name="connsiteY2" fmla="*/ 66675 h 68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177" h="68598">
                  <a:moveTo>
                    <a:pt x="23165" y="0"/>
                  </a:moveTo>
                  <a:cubicBezTo>
                    <a:pt x="23165" y="0"/>
                    <a:pt x="-13030" y="37147"/>
                    <a:pt x="5067" y="56197"/>
                  </a:cubicBezTo>
                  <a:cubicBezTo>
                    <a:pt x="23165" y="75247"/>
                    <a:pt x="123177" y="66675"/>
                    <a:pt x="123177" y="6667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DE3C84F0-C52B-4058-95DF-8EC4416B8558}"/>
                </a:ext>
              </a:extLst>
            </p:cNvPr>
            <p:cNvSpPr/>
            <p:nvPr/>
          </p:nvSpPr>
          <p:spPr>
            <a:xfrm>
              <a:off x="5630389" y="5343765"/>
              <a:ext cx="51434" cy="9525"/>
            </a:xfrm>
            <a:custGeom>
              <a:avLst/>
              <a:gdLst>
                <a:gd name="connsiteX0" fmla="*/ 0 w 51434"/>
                <a:gd name="connsiteY0" fmla="*/ 0 h 9525"/>
                <a:gd name="connsiteX1" fmla="*/ 51435 w 5143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434" h="9525">
                  <a:moveTo>
                    <a:pt x="0" y="0"/>
                  </a:moveTo>
                  <a:lnTo>
                    <a:pt x="5143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86FB6C65-C666-44AA-8AE4-3641B089BC65}"/>
                </a:ext>
              </a:extLst>
            </p:cNvPr>
            <p:cNvSpPr/>
            <p:nvPr/>
          </p:nvSpPr>
          <p:spPr>
            <a:xfrm>
              <a:off x="5639914" y="5384722"/>
              <a:ext cx="34290" cy="9525"/>
            </a:xfrm>
            <a:custGeom>
              <a:avLst/>
              <a:gdLst>
                <a:gd name="connsiteX0" fmla="*/ 0 w 34290"/>
                <a:gd name="connsiteY0" fmla="*/ 0 h 9525"/>
                <a:gd name="connsiteX1" fmla="*/ 34290 w 3429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" h="9525">
                  <a:moveTo>
                    <a:pt x="0" y="0"/>
                  </a:moveTo>
                  <a:lnTo>
                    <a:pt x="3429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88" name="Graphic 65">
            <a:extLst>
              <a:ext uri="{FF2B5EF4-FFF2-40B4-BE49-F238E27FC236}">
                <a16:creationId xmlns:a16="http://schemas.microsoft.com/office/drawing/2014/main" id="{E052237A-923B-43D2-BD30-E5CB1E84CFA7}"/>
              </a:ext>
            </a:extLst>
          </p:cNvPr>
          <p:cNvGrpSpPr/>
          <p:nvPr/>
        </p:nvGrpSpPr>
        <p:grpSpPr>
          <a:xfrm>
            <a:off x="7795797" y="5295187"/>
            <a:ext cx="532447" cy="283844"/>
            <a:chOff x="7795797" y="5295187"/>
            <a:chExt cx="532447" cy="283844"/>
          </a:xfrm>
          <a:noFill/>
        </p:grpSpPr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5E992285-BE8D-4ED0-92B2-53751896BCD7}"/>
                </a:ext>
              </a:extLst>
            </p:cNvPr>
            <p:cNvSpPr/>
            <p:nvPr/>
          </p:nvSpPr>
          <p:spPr>
            <a:xfrm>
              <a:off x="7907239" y="5499975"/>
              <a:ext cx="78105" cy="78104"/>
            </a:xfrm>
            <a:custGeom>
              <a:avLst/>
              <a:gdLst>
                <a:gd name="connsiteX0" fmla="*/ 78105 w 78105"/>
                <a:gd name="connsiteY0" fmla="*/ 39053 h 78104"/>
                <a:gd name="connsiteX1" fmla="*/ 39053 w 78105"/>
                <a:gd name="connsiteY1" fmla="*/ 78105 h 78104"/>
                <a:gd name="connsiteX2" fmla="*/ 0 w 78105"/>
                <a:gd name="connsiteY2" fmla="*/ 39053 h 78104"/>
                <a:gd name="connsiteX3" fmla="*/ 39053 w 78105"/>
                <a:gd name="connsiteY3" fmla="*/ 0 h 78104"/>
                <a:gd name="connsiteX4" fmla="*/ 78105 w 78105"/>
                <a:gd name="connsiteY4" fmla="*/ 39053 h 78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105" h="78104">
                  <a:moveTo>
                    <a:pt x="78105" y="39053"/>
                  </a:moveTo>
                  <a:cubicBezTo>
                    <a:pt x="78105" y="60621"/>
                    <a:pt x="60621" y="78105"/>
                    <a:pt x="39053" y="78105"/>
                  </a:cubicBezTo>
                  <a:cubicBezTo>
                    <a:pt x="17484" y="78105"/>
                    <a:pt x="0" y="60621"/>
                    <a:pt x="0" y="39053"/>
                  </a:cubicBezTo>
                  <a:cubicBezTo>
                    <a:pt x="0" y="17484"/>
                    <a:pt x="17484" y="0"/>
                    <a:pt x="39053" y="0"/>
                  </a:cubicBezTo>
                  <a:cubicBezTo>
                    <a:pt x="60621" y="0"/>
                    <a:pt x="78105" y="17484"/>
                    <a:pt x="78105" y="3905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34091E68-D0E7-4CBC-A4C8-95D900ACDFC0}"/>
                </a:ext>
              </a:extLst>
            </p:cNvPr>
            <p:cNvSpPr/>
            <p:nvPr/>
          </p:nvSpPr>
          <p:spPr>
            <a:xfrm>
              <a:off x="8216802" y="5499022"/>
              <a:ext cx="80010" cy="80010"/>
            </a:xfrm>
            <a:custGeom>
              <a:avLst/>
              <a:gdLst>
                <a:gd name="connsiteX0" fmla="*/ 80010 w 80010"/>
                <a:gd name="connsiteY0" fmla="*/ 40005 h 80010"/>
                <a:gd name="connsiteX1" fmla="*/ 40005 w 80010"/>
                <a:gd name="connsiteY1" fmla="*/ 80010 h 80010"/>
                <a:gd name="connsiteX2" fmla="*/ 0 w 80010"/>
                <a:gd name="connsiteY2" fmla="*/ 40005 h 80010"/>
                <a:gd name="connsiteX3" fmla="*/ 40005 w 80010"/>
                <a:gd name="connsiteY3" fmla="*/ 0 h 80010"/>
                <a:gd name="connsiteX4" fmla="*/ 80010 w 80010"/>
                <a:gd name="connsiteY4" fmla="*/ 40005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010" h="80010">
                  <a:moveTo>
                    <a:pt x="80010" y="40005"/>
                  </a:moveTo>
                  <a:cubicBezTo>
                    <a:pt x="80010" y="62099"/>
                    <a:pt x="62099" y="80010"/>
                    <a:pt x="40005" y="80010"/>
                  </a:cubicBezTo>
                  <a:cubicBezTo>
                    <a:pt x="17911" y="80010"/>
                    <a:pt x="0" y="62099"/>
                    <a:pt x="0" y="40005"/>
                  </a:cubicBezTo>
                  <a:cubicBezTo>
                    <a:pt x="0" y="17911"/>
                    <a:pt x="17911" y="0"/>
                    <a:pt x="40005" y="0"/>
                  </a:cubicBezTo>
                  <a:cubicBezTo>
                    <a:pt x="62099" y="0"/>
                    <a:pt x="80010" y="17911"/>
                    <a:pt x="80010" y="4000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F7F6A34B-8BF5-46EF-8CDE-485D8DDD82B6}"/>
                </a:ext>
              </a:extLst>
            </p:cNvPr>
            <p:cNvSpPr/>
            <p:nvPr/>
          </p:nvSpPr>
          <p:spPr>
            <a:xfrm>
              <a:off x="8176796" y="5333287"/>
              <a:ext cx="151447" cy="205740"/>
            </a:xfrm>
            <a:custGeom>
              <a:avLst/>
              <a:gdLst>
                <a:gd name="connsiteX0" fmla="*/ 0 w 151447"/>
                <a:gd name="connsiteY0" fmla="*/ 0 h 205740"/>
                <a:gd name="connsiteX1" fmla="*/ 56198 w 151447"/>
                <a:gd name="connsiteY1" fmla="*/ 0 h 205740"/>
                <a:gd name="connsiteX2" fmla="*/ 151448 w 151447"/>
                <a:gd name="connsiteY2" fmla="*/ 95250 h 205740"/>
                <a:gd name="connsiteX3" fmla="*/ 151448 w 151447"/>
                <a:gd name="connsiteY3" fmla="*/ 205740 h 205740"/>
                <a:gd name="connsiteX4" fmla="*/ 119063 w 151447"/>
                <a:gd name="connsiteY4" fmla="*/ 205740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447" h="205740">
                  <a:moveTo>
                    <a:pt x="0" y="0"/>
                  </a:moveTo>
                  <a:lnTo>
                    <a:pt x="56198" y="0"/>
                  </a:lnTo>
                  <a:cubicBezTo>
                    <a:pt x="108585" y="0"/>
                    <a:pt x="151448" y="42863"/>
                    <a:pt x="151448" y="95250"/>
                  </a:cubicBezTo>
                  <a:lnTo>
                    <a:pt x="151448" y="205740"/>
                  </a:lnTo>
                  <a:lnTo>
                    <a:pt x="119063" y="20574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B8872068-22A0-443C-ABC7-09DA1C0E3301}"/>
                </a:ext>
              </a:extLst>
            </p:cNvPr>
            <p:cNvSpPr/>
            <p:nvPr/>
          </p:nvSpPr>
          <p:spPr>
            <a:xfrm>
              <a:off x="7874854" y="5463780"/>
              <a:ext cx="276225" cy="9525"/>
            </a:xfrm>
            <a:custGeom>
              <a:avLst/>
              <a:gdLst>
                <a:gd name="connsiteX0" fmla="*/ 0 w 276225"/>
                <a:gd name="connsiteY0" fmla="*/ 0 h 9525"/>
                <a:gd name="connsiteX1" fmla="*/ 276225 w 2762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0" y="0"/>
                  </a:moveTo>
                  <a:lnTo>
                    <a:pt x="27622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6C64D8CE-2CB7-4389-8978-C2698106981C}"/>
                </a:ext>
              </a:extLst>
            </p:cNvPr>
            <p:cNvSpPr/>
            <p:nvPr/>
          </p:nvSpPr>
          <p:spPr>
            <a:xfrm>
              <a:off x="7874854" y="5539027"/>
              <a:ext cx="32384" cy="9525"/>
            </a:xfrm>
            <a:custGeom>
              <a:avLst/>
              <a:gdLst>
                <a:gd name="connsiteX0" fmla="*/ 32385 w 32384"/>
                <a:gd name="connsiteY0" fmla="*/ 0 h 9525"/>
                <a:gd name="connsiteX1" fmla="*/ 0 w 3238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384" h="9525">
                  <a:moveTo>
                    <a:pt x="32385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53C5B8A0-F2BD-4916-8DD1-1268F910E791}"/>
                </a:ext>
              </a:extLst>
            </p:cNvPr>
            <p:cNvSpPr/>
            <p:nvPr/>
          </p:nvSpPr>
          <p:spPr>
            <a:xfrm>
              <a:off x="7986297" y="5539027"/>
              <a:ext cx="230505" cy="9525"/>
            </a:xfrm>
            <a:custGeom>
              <a:avLst/>
              <a:gdLst>
                <a:gd name="connsiteX0" fmla="*/ 0 w 230505"/>
                <a:gd name="connsiteY0" fmla="*/ 0 h 9525"/>
                <a:gd name="connsiteX1" fmla="*/ 164783 w 230505"/>
                <a:gd name="connsiteY1" fmla="*/ 0 h 9525"/>
                <a:gd name="connsiteX2" fmla="*/ 230505 w 23050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0505" h="9525">
                  <a:moveTo>
                    <a:pt x="0" y="0"/>
                  </a:moveTo>
                  <a:lnTo>
                    <a:pt x="164783" y="0"/>
                  </a:lnTo>
                  <a:lnTo>
                    <a:pt x="23050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3617C7A-114D-4209-BACC-0CCA8AAC00B7}"/>
                </a:ext>
              </a:extLst>
            </p:cNvPr>
            <p:cNvSpPr/>
            <p:nvPr/>
          </p:nvSpPr>
          <p:spPr>
            <a:xfrm>
              <a:off x="7891047" y="5295187"/>
              <a:ext cx="285749" cy="168592"/>
            </a:xfrm>
            <a:custGeom>
              <a:avLst/>
              <a:gdLst>
                <a:gd name="connsiteX0" fmla="*/ 0 w 285749"/>
                <a:gd name="connsiteY0" fmla="*/ 168593 h 168592"/>
                <a:gd name="connsiteX1" fmla="*/ 285750 w 285749"/>
                <a:gd name="connsiteY1" fmla="*/ 168593 h 168592"/>
                <a:gd name="connsiteX2" fmla="*/ 285750 w 285749"/>
                <a:gd name="connsiteY2" fmla="*/ 0 h 168592"/>
                <a:gd name="connsiteX3" fmla="*/ 75247 w 285749"/>
                <a:gd name="connsiteY3" fmla="*/ 0 h 16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49" h="168592">
                  <a:moveTo>
                    <a:pt x="0" y="168593"/>
                  </a:moveTo>
                  <a:lnTo>
                    <a:pt x="285750" y="168593"/>
                  </a:lnTo>
                  <a:lnTo>
                    <a:pt x="285750" y="0"/>
                  </a:lnTo>
                  <a:lnTo>
                    <a:pt x="75247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B60C965A-07C3-4D54-BFCF-AB43AA35BF15}"/>
                </a:ext>
              </a:extLst>
            </p:cNvPr>
            <p:cNvSpPr/>
            <p:nvPr/>
          </p:nvSpPr>
          <p:spPr>
            <a:xfrm>
              <a:off x="8239662" y="5333287"/>
              <a:ext cx="88582" cy="106680"/>
            </a:xfrm>
            <a:custGeom>
              <a:avLst/>
              <a:gdLst>
                <a:gd name="connsiteX0" fmla="*/ 0 w 88582"/>
                <a:gd name="connsiteY0" fmla="*/ 0 h 106680"/>
                <a:gd name="connsiteX1" fmla="*/ 0 w 88582"/>
                <a:gd name="connsiteY1" fmla="*/ 106680 h 106680"/>
                <a:gd name="connsiteX2" fmla="*/ 88582 w 88582"/>
                <a:gd name="connsiteY2" fmla="*/ 106680 h 106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582" h="106680">
                  <a:moveTo>
                    <a:pt x="0" y="0"/>
                  </a:moveTo>
                  <a:lnTo>
                    <a:pt x="0" y="106680"/>
                  </a:lnTo>
                  <a:lnTo>
                    <a:pt x="88582" y="10668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625EA644-5D7E-413F-BAAF-3E5F3F48FEF4}"/>
                </a:ext>
              </a:extLst>
            </p:cNvPr>
            <p:cNvSpPr/>
            <p:nvPr/>
          </p:nvSpPr>
          <p:spPr>
            <a:xfrm>
              <a:off x="7874854" y="5333287"/>
              <a:ext cx="123825" cy="9525"/>
            </a:xfrm>
            <a:custGeom>
              <a:avLst/>
              <a:gdLst>
                <a:gd name="connsiteX0" fmla="*/ 123825 w 123825"/>
                <a:gd name="connsiteY0" fmla="*/ 0 h 9525"/>
                <a:gd name="connsiteX1" fmla="*/ 0 w 1238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3825" h="9525">
                  <a:moveTo>
                    <a:pt x="123825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89AC4613-0C3C-497D-86B2-903A5A6EEA68}"/>
                </a:ext>
              </a:extLst>
            </p:cNvPr>
            <p:cNvSpPr/>
            <p:nvPr/>
          </p:nvSpPr>
          <p:spPr>
            <a:xfrm>
              <a:off x="7820562" y="5420917"/>
              <a:ext cx="123825" cy="9525"/>
            </a:xfrm>
            <a:custGeom>
              <a:avLst/>
              <a:gdLst>
                <a:gd name="connsiteX0" fmla="*/ 123825 w 123825"/>
                <a:gd name="connsiteY0" fmla="*/ 0 h 9525"/>
                <a:gd name="connsiteX1" fmla="*/ 0 w 1238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3825" h="9525">
                  <a:moveTo>
                    <a:pt x="123825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8F85B11A-9AD3-4724-BCFB-48470192F397}"/>
                </a:ext>
              </a:extLst>
            </p:cNvPr>
            <p:cNvSpPr/>
            <p:nvPr/>
          </p:nvSpPr>
          <p:spPr>
            <a:xfrm>
              <a:off x="7795797" y="5379007"/>
              <a:ext cx="173354" cy="9525"/>
            </a:xfrm>
            <a:custGeom>
              <a:avLst/>
              <a:gdLst>
                <a:gd name="connsiteX0" fmla="*/ 173355 w 173354"/>
                <a:gd name="connsiteY0" fmla="*/ 0 h 9525"/>
                <a:gd name="connsiteX1" fmla="*/ 0 w 17335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3354" h="9525">
                  <a:moveTo>
                    <a:pt x="173355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16702708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A41D09B-3CE3-4B67-A9F0-FF06501DD008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70E505F-295A-4E7E-BA09-1B595E6E3E88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52D36205-9224-4706-BC54-96265460AD9B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E3BCD8C4-64AC-4B8E-9DFA-899A4B164054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2B2F3430-6348-4ADF-84EF-99D535166A73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D0541351-F1EB-4239-8F60-69FBF3F56779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19BBA284-5602-488B-90F0-21879873DB4E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D2AFAC0B-8048-4A3C-B182-103F82C87644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EA4ECA28-E635-4D7D-8076-76AB58AB3A8F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41C0A281-3740-49DB-8BBF-EC965FF4A6E0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2" name="Freeform: Shape 141">
            <a:extLst>
              <a:ext uri="{FF2B5EF4-FFF2-40B4-BE49-F238E27FC236}">
                <a16:creationId xmlns:a16="http://schemas.microsoft.com/office/drawing/2014/main" id="{D66CE26C-82A6-4E88-BFFF-B86E50B419B4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6" name="Freeform: Shape 155">
            <a:extLst>
              <a:ext uri="{FF2B5EF4-FFF2-40B4-BE49-F238E27FC236}">
                <a16:creationId xmlns:a16="http://schemas.microsoft.com/office/drawing/2014/main" id="{964B3F2B-BF92-4686-BB87-42FE84B402E4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85BCAAB7-4647-4F9F-832E-708DCEFA9B32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70" name="Freeform: Shape 169">
            <a:extLst>
              <a:ext uri="{FF2B5EF4-FFF2-40B4-BE49-F238E27FC236}">
                <a16:creationId xmlns:a16="http://schemas.microsoft.com/office/drawing/2014/main" id="{8C2BAA90-D89C-49DD-A646-8AE9DE4DC7FF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78" name="Freeform: Shape 177">
            <a:extLst>
              <a:ext uri="{FF2B5EF4-FFF2-40B4-BE49-F238E27FC236}">
                <a16:creationId xmlns:a16="http://schemas.microsoft.com/office/drawing/2014/main" id="{554DEA12-A07A-450E-871C-191235C550DF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Travel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89A5138-799A-4468-BBD1-6BF269D8520A}"/>
              </a:ext>
            </a:extLst>
          </p:cNvPr>
          <p:cNvGrpSpPr/>
          <p:nvPr/>
        </p:nvGrpSpPr>
        <p:grpSpPr>
          <a:xfrm>
            <a:off x="1070789" y="4308283"/>
            <a:ext cx="9662124" cy="318924"/>
            <a:chOff x="1070789" y="4308283"/>
            <a:chExt cx="9662124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CEB7A8F-8579-4EED-BEAD-DC3D73AEA47E}"/>
                </a:ext>
              </a:extLst>
            </p:cNvPr>
            <p:cNvSpPr txBox="1"/>
            <p:nvPr/>
          </p:nvSpPr>
          <p:spPr>
            <a:xfrm>
              <a:off x="1070789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TRAVEL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SUITE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6A97F5B-981C-48AE-9B9D-203E272DF4E2}"/>
                </a:ext>
              </a:extLst>
            </p:cNvPr>
            <p:cNvSpPr txBox="1"/>
            <p:nvPr/>
          </p:nvSpPr>
          <p:spPr>
            <a:xfrm>
              <a:off x="3234292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TRAVEL WALLET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62C6AC1-C369-4780-AC0C-08442FE96F66}"/>
                </a:ext>
              </a:extLst>
            </p:cNvPr>
            <p:cNvSpPr txBox="1"/>
            <p:nvPr/>
          </p:nvSpPr>
          <p:spPr>
            <a:xfrm>
              <a:off x="5397795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TRAVEL TROLLEY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72F4370-BA1D-46AA-9260-BB8AF46A8B52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TRAVEL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TURN BATH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25DDEAA-C2E4-4555-8910-59F22C70BA4A}"/>
                </a:ext>
              </a:extLst>
            </p:cNvPr>
            <p:cNvSpPr txBox="1"/>
            <p:nvPr/>
          </p:nvSpPr>
          <p:spPr>
            <a:xfrm>
              <a:off x="9724801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TRAVEL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BED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BAAE495-CF29-452F-984E-DE1A9B1E3DB0}"/>
              </a:ext>
            </a:extLst>
          </p:cNvPr>
          <p:cNvGrpSpPr/>
          <p:nvPr/>
        </p:nvGrpSpPr>
        <p:grpSpPr>
          <a:xfrm>
            <a:off x="1070789" y="6004974"/>
            <a:ext cx="9662124" cy="345834"/>
            <a:chOff x="1070789" y="6004974"/>
            <a:chExt cx="9662124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611F974-E7B6-4949-BCFD-CB150E2662BA}"/>
                </a:ext>
              </a:extLst>
            </p:cNvPr>
            <p:cNvSpPr txBox="1"/>
            <p:nvPr/>
          </p:nvSpPr>
          <p:spPr>
            <a:xfrm>
              <a:off x="1070789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TRAVEL CLEAN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D86A267-491F-46AC-94A7-6428A6D4684B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TRAVEL CLOSET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66D4E7C-5833-4FDA-8E3B-0E45130E3185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TRAVEL COCKTAIL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29FD411-F6E4-4AC4-8D3A-7DA9110339F4}"/>
                </a:ext>
              </a:extLst>
            </p:cNvPr>
            <p:cNvSpPr txBox="1"/>
            <p:nvPr/>
          </p:nvSpPr>
          <p:spPr>
            <a:xfrm>
              <a:off x="7561298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TRAVEL HANGER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449C8D6-275E-4535-9425-FC87300C92D4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TRAVEL LUGGAGE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AC84CF0-DC7A-4BFA-8F5A-842FD5507D0A}"/>
              </a:ext>
            </a:extLst>
          </p:cNvPr>
          <p:cNvGrpSpPr/>
          <p:nvPr/>
        </p:nvGrpSpPr>
        <p:grpSpPr>
          <a:xfrm>
            <a:off x="1070789" y="2562167"/>
            <a:ext cx="9743855" cy="318924"/>
            <a:chOff x="1070789" y="2562167"/>
            <a:chExt cx="9743855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5AB85E6-FC58-497A-B657-FA005A9C7F21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TRAVEL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MEAL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53E149C-A97F-462B-9A6B-7A650BD7F47E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TRAVEL DIRECTION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C659AD4-17A2-450D-B147-93FC18148683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TRAVEL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POOL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843383F-B93D-41D7-8D49-19A5D778A4DF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TRAVEL SERVICE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4B836EA-8831-4785-80C7-E136EE3E417E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TRAVEL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SHOWER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4E0DD864-7C61-4936-B15D-FC9B0161541B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" name="Graphic 39">
            <a:extLst>
              <a:ext uri="{FF2B5EF4-FFF2-40B4-BE49-F238E27FC236}">
                <a16:creationId xmlns:a16="http://schemas.microsoft.com/office/drawing/2014/main" id="{298347C8-B5EE-44B3-B3E1-C1904694E542}"/>
              </a:ext>
            </a:extLst>
          </p:cNvPr>
          <p:cNvGrpSpPr/>
          <p:nvPr/>
        </p:nvGrpSpPr>
        <p:grpSpPr>
          <a:xfrm>
            <a:off x="1324338" y="1799802"/>
            <a:ext cx="503872" cy="346709"/>
            <a:chOff x="1324338" y="1799802"/>
            <a:chExt cx="503872" cy="346709"/>
          </a:xfrm>
          <a:noFill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B507158-0530-4B30-BC6F-21893B4E6D47}"/>
                </a:ext>
              </a:extLst>
            </p:cNvPr>
            <p:cNvSpPr/>
            <p:nvPr/>
          </p:nvSpPr>
          <p:spPr>
            <a:xfrm>
              <a:off x="1324338" y="1805517"/>
              <a:ext cx="69532" cy="107632"/>
            </a:xfrm>
            <a:custGeom>
              <a:avLst/>
              <a:gdLst>
                <a:gd name="connsiteX0" fmla="*/ 69532 w 69532"/>
                <a:gd name="connsiteY0" fmla="*/ 0 h 107632"/>
                <a:gd name="connsiteX1" fmla="*/ 69532 w 69532"/>
                <a:gd name="connsiteY1" fmla="*/ 72390 h 107632"/>
                <a:gd name="connsiteX2" fmla="*/ 44768 w 69532"/>
                <a:gd name="connsiteY2" fmla="*/ 107632 h 107632"/>
                <a:gd name="connsiteX3" fmla="*/ 24765 w 69532"/>
                <a:gd name="connsiteY3" fmla="*/ 107632 h 107632"/>
                <a:gd name="connsiteX4" fmla="*/ 0 w 69532"/>
                <a:gd name="connsiteY4" fmla="*/ 72390 h 107632"/>
                <a:gd name="connsiteX5" fmla="*/ 0 w 69532"/>
                <a:gd name="connsiteY5" fmla="*/ 0 h 10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532" h="107632">
                  <a:moveTo>
                    <a:pt x="69532" y="0"/>
                  </a:moveTo>
                  <a:lnTo>
                    <a:pt x="69532" y="72390"/>
                  </a:lnTo>
                  <a:cubicBezTo>
                    <a:pt x="69532" y="91440"/>
                    <a:pt x="58102" y="107632"/>
                    <a:pt x="44768" y="107632"/>
                  </a:cubicBezTo>
                  <a:lnTo>
                    <a:pt x="24765" y="107632"/>
                  </a:lnTo>
                  <a:cubicBezTo>
                    <a:pt x="11430" y="106680"/>
                    <a:pt x="0" y="91440"/>
                    <a:pt x="0" y="72390"/>
                  </a:cubicBez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5BE14CF-979D-44CF-8300-27332608BE8F}"/>
                </a:ext>
              </a:extLst>
            </p:cNvPr>
            <p:cNvSpPr/>
            <p:nvPr/>
          </p:nvSpPr>
          <p:spPr>
            <a:xfrm>
              <a:off x="1359580" y="1805517"/>
              <a:ext cx="9525" cy="340995"/>
            </a:xfrm>
            <a:custGeom>
              <a:avLst/>
              <a:gdLst>
                <a:gd name="connsiteX0" fmla="*/ 0 w 9525"/>
                <a:gd name="connsiteY0" fmla="*/ 0 h 340995"/>
                <a:gd name="connsiteX1" fmla="*/ 0 w 9525"/>
                <a:gd name="connsiteY1" fmla="*/ 340995 h 340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40995">
                  <a:moveTo>
                    <a:pt x="0" y="0"/>
                  </a:moveTo>
                  <a:lnTo>
                    <a:pt x="0" y="34099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3B17E42-D2F5-4F91-8EC4-65133995C4B9}"/>
                </a:ext>
              </a:extLst>
            </p:cNvPr>
            <p:cNvSpPr/>
            <p:nvPr/>
          </p:nvSpPr>
          <p:spPr>
            <a:xfrm>
              <a:off x="1463403" y="1871240"/>
              <a:ext cx="209550" cy="209550"/>
            </a:xfrm>
            <a:custGeom>
              <a:avLst/>
              <a:gdLst>
                <a:gd name="connsiteX0" fmla="*/ 209550 w 209550"/>
                <a:gd name="connsiteY0" fmla="*/ 104775 h 209550"/>
                <a:gd name="connsiteX1" fmla="*/ 104775 w 209550"/>
                <a:gd name="connsiteY1" fmla="*/ 209550 h 209550"/>
                <a:gd name="connsiteX2" fmla="*/ 0 w 209550"/>
                <a:gd name="connsiteY2" fmla="*/ 104775 h 209550"/>
                <a:gd name="connsiteX3" fmla="*/ 104775 w 209550"/>
                <a:gd name="connsiteY3" fmla="*/ 0 h 209550"/>
                <a:gd name="connsiteX4" fmla="*/ 209550 w 209550"/>
                <a:gd name="connsiteY4" fmla="*/ 104775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09550">
                  <a:moveTo>
                    <a:pt x="209550" y="104775"/>
                  </a:moveTo>
                  <a:cubicBezTo>
                    <a:pt x="209550" y="162641"/>
                    <a:pt x="162641" y="209550"/>
                    <a:pt x="104775" y="209550"/>
                  </a:cubicBezTo>
                  <a:cubicBezTo>
                    <a:pt x="46909" y="209550"/>
                    <a:pt x="0" y="162641"/>
                    <a:pt x="0" y="104775"/>
                  </a:cubicBezTo>
                  <a:cubicBezTo>
                    <a:pt x="0" y="46909"/>
                    <a:pt x="46909" y="0"/>
                    <a:pt x="104775" y="0"/>
                  </a:cubicBezTo>
                  <a:cubicBezTo>
                    <a:pt x="162641" y="0"/>
                    <a:pt x="209550" y="46909"/>
                    <a:pt x="209550" y="10477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669F8CC-63CE-430B-AFE4-99D75086421A}"/>
                </a:ext>
              </a:extLst>
            </p:cNvPr>
            <p:cNvSpPr/>
            <p:nvPr/>
          </p:nvSpPr>
          <p:spPr>
            <a:xfrm>
              <a:off x="1414825" y="1822662"/>
              <a:ext cx="306705" cy="306705"/>
            </a:xfrm>
            <a:custGeom>
              <a:avLst/>
              <a:gdLst>
                <a:gd name="connsiteX0" fmla="*/ 306705 w 306705"/>
                <a:gd name="connsiteY0" fmla="*/ 153353 h 306705"/>
                <a:gd name="connsiteX1" fmla="*/ 153353 w 306705"/>
                <a:gd name="connsiteY1" fmla="*/ 306705 h 306705"/>
                <a:gd name="connsiteX2" fmla="*/ 0 w 306705"/>
                <a:gd name="connsiteY2" fmla="*/ 153353 h 306705"/>
                <a:gd name="connsiteX3" fmla="*/ 153353 w 306705"/>
                <a:gd name="connsiteY3" fmla="*/ 0 h 306705"/>
                <a:gd name="connsiteX4" fmla="*/ 306705 w 306705"/>
                <a:gd name="connsiteY4" fmla="*/ 153353 h 306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6705" h="306705">
                  <a:moveTo>
                    <a:pt x="306705" y="153353"/>
                  </a:moveTo>
                  <a:cubicBezTo>
                    <a:pt x="306705" y="238047"/>
                    <a:pt x="238047" y="306705"/>
                    <a:pt x="153353" y="306705"/>
                  </a:cubicBezTo>
                  <a:cubicBezTo>
                    <a:pt x="68658" y="306705"/>
                    <a:pt x="0" y="238047"/>
                    <a:pt x="0" y="153353"/>
                  </a:cubicBezTo>
                  <a:cubicBezTo>
                    <a:pt x="0" y="68658"/>
                    <a:pt x="68658" y="0"/>
                    <a:pt x="153353" y="0"/>
                  </a:cubicBezTo>
                  <a:cubicBezTo>
                    <a:pt x="238047" y="0"/>
                    <a:pt x="306705" y="68658"/>
                    <a:pt x="306705" y="15335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9B6A895-0414-4C56-B2BB-A84E14037E41}"/>
                </a:ext>
              </a:extLst>
            </p:cNvPr>
            <p:cNvSpPr/>
            <p:nvPr/>
          </p:nvSpPr>
          <p:spPr>
            <a:xfrm>
              <a:off x="1764393" y="1799802"/>
              <a:ext cx="63817" cy="346709"/>
            </a:xfrm>
            <a:custGeom>
              <a:avLst/>
              <a:gdLst>
                <a:gd name="connsiteX0" fmla="*/ 63817 w 63817"/>
                <a:gd name="connsiteY0" fmla="*/ 346710 h 346709"/>
                <a:gd name="connsiteX1" fmla="*/ 63817 w 63817"/>
                <a:gd name="connsiteY1" fmla="*/ 0 h 346709"/>
                <a:gd name="connsiteX2" fmla="*/ 0 w 63817"/>
                <a:gd name="connsiteY2" fmla="*/ 63818 h 346709"/>
                <a:gd name="connsiteX3" fmla="*/ 0 w 63817"/>
                <a:gd name="connsiteY3" fmla="*/ 217170 h 346709"/>
                <a:gd name="connsiteX4" fmla="*/ 63817 w 63817"/>
                <a:gd name="connsiteY4" fmla="*/ 217170 h 346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17" h="346709">
                  <a:moveTo>
                    <a:pt x="63817" y="346710"/>
                  </a:moveTo>
                  <a:lnTo>
                    <a:pt x="63817" y="0"/>
                  </a:lnTo>
                  <a:cubicBezTo>
                    <a:pt x="63817" y="0"/>
                    <a:pt x="0" y="2857"/>
                    <a:pt x="0" y="63818"/>
                  </a:cubicBezTo>
                  <a:lnTo>
                    <a:pt x="0" y="217170"/>
                  </a:lnTo>
                  <a:lnTo>
                    <a:pt x="63817" y="21717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" name="Graphic 47">
            <a:extLst>
              <a:ext uri="{FF2B5EF4-FFF2-40B4-BE49-F238E27FC236}">
                <a16:creationId xmlns:a16="http://schemas.microsoft.com/office/drawing/2014/main" id="{81943D3F-79B8-430C-B8A8-9A170C742A48}"/>
              </a:ext>
            </a:extLst>
          </p:cNvPr>
          <p:cNvGrpSpPr/>
          <p:nvPr/>
        </p:nvGrpSpPr>
        <p:grpSpPr>
          <a:xfrm>
            <a:off x="10044969" y="1723602"/>
            <a:ext cx="361052" cy="498157"/>
            <a:chOff x="10044969" y="1723602"/>
            <a:chExt cx="361052" cy="498157"/>
          </a:xfrm>
          <a:noFill/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EB58F24-2323-455C-8A9D-00FB172CAE14}"/>
                </a:ext>
              </a:extLst>
            </p:cNvPr>
            <p:cNvSpPr/>
            <p:nvPr/>
          </p:nvSpPr>
          <p:spPr>
            <a:xfrm>
              <a:off x="10044969" y="1854039"/>
              <a:ext cx="221035" cy="113402"/>
            </a:xfrm>
            <a:custGeom>
              <a:avLst/>
              <a:gdLst>
                <a:gd name="connsiteX0" fmla="*/ 55 w 221035"/>
                <a:gd name="connsiteY0" fmla="*/ 113403 h 113402"/>
                <a:gd name="connsiteX1" fmla="*/ 106735 w 221035"/>
                <a:gd name="connsiteY1" fmla="*/ 55 h 113402"/>
                <a:gd name="connsiteX2" fmla="*/ 221035 w 221035"/>
                <a:gd name="connsiteY2" fmla="*/ 106735 h 113402"/>
                <a:gd name="connsiteX3" fmla="*/ 221035 w 221035"/>
                <a:gd name="connsiteY3" fmla="*/ 113403 h 113402"/>
                <a:gd name="connsiteX4" fmla="*/ 55 w 221035"/>
                <a:gd name="connsiteY4" fmla="*/ 113403 h 113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035" h="113402">
                  <a:moveTo>
                    <a:pt x="55" y="113403"/>
                  </a:moveTo>
                  <a:cubicBezTo>
                    <a:pt x="-1850" y="52443"/>
                    <a:pt x="45775" y="1960"/>
                    <a:pt x="106735" y="55"/>
                  </a:cubicBezTo>
                  <a:cubicBezTo>
                    <a:pt x="167695" y="-1850"/>
                    <a:pt x="219130" y="45775"/>
                    <a:pt x="221035" y="106735"/>
                  </a:cubicBezTo>
                  <a:cubicBezTo>
                    <a:pt x="221035" y="108640"/>
                    <a:pt x="221035" y="111498"/>
                    <a:pt x="221035" y="113403"/>
                  </a:cubicBezTo>
                  <a:lnTo>
                    <a:pt x="55" y="11340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C077C2A-BE99-46A4-9419-E20655AE85A0}"/>
                </a:ext>
              </a:extLst>
            </p:cNvPr>
            <p:cNvSpPr/>
            <p:nvPr/>
          </p:nvSpPr>
          <p:spPr>
            <a:xfrm>
              <a:off x="10155514" y="1723602"/>
              <a:ext cx="250507" cy="498157"/>
            </a:xfrm>
            <a:custGeom>
              <a:avLst/>
              <a:gdLst>
                <a:gd name="connsiteX0" fmla="*/ 0 w 250507"/>
                <a:gd name="connsiteY0" fmla="*/ 133350 h 498157"/>
                <a:gd name="connsiteX1" fmla="*/ 0 w 250507"/>
                <a:gd name="connsiteY1" fmla="*/ 91440 h 498157"/>
                <a:gd name="connsiteX2" fmla="*/ 90488 w 250507"/>
                <a:gd name="connsiteY2" fmla="*/ 0 h 498157"/>
                <a:gd name="connsiteX3" fmla="*/ 160020 w 250507"/>
                <a:gd name="connsiteY3" fmla="*/ 0 h 498157"/>
                <a:gd name="connsiteX4" fmla="*/ 250508 w 250507"/>
                <a:gd name="connsiteY4" fmla="*/ 91440 h 498157"/>
                <a:gd name="connsiteX5" fmla="*/ 250508 w 250507"/>
                <a:gd name="connsiteY5" fmla="*/ 498158 h 498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0507" h="498157">
                  <a:moveTo>
                    <a:pt x="0" y="133350"/>
                  </a:moveTo>
                  <a:lnTo>
                    <a:pt x="0" y="91440"/>
                  </a:lnTo>
                  <a:cubicBezTo>
                    <a:pt x="0" y="40957"/>
                    <a:pt x="40957" y="952"/>
                    <a:pt x="90488" y="0"/>
                  </a:cubicBezTo>
                  <a:lnTo>
                    <a:pt x="160020" y="0"/>
                  </a:lnTo>
                  <a:cubicBezTo>
                    <a:pt x="210503" y="0"/>
                    <a:pt x="250508" y="40957"/>
                    <a:pt x="250508" y="91440"/>
                  </a:cubicBezTo>
                  <a:lnTo>
                    <a:pt x="250508" y="49815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03B89D9-D1EA-4D2A-B3D6-E90F11127A2C}"/>
                </a:ext>
              </a:extLst>
            </p:cNvPr>
            <p:cNvSpPr/>
            <p:nvPr/>
          </p:nvSpPr>
          <p:spPr>
            <a:xfrm>
              <a:off x="10081220" y="2009352"/>
              <a:ext cx="9525" cy="107632"/>
            </a:xfrm>
            <a:custGeom>
              <a:avLst/>
              <a:gdLst>
                <a:gd name="connsiteX0" fmla="*/ 0 w 9525"/>
                <a:gd name="connsiteY0" fmla="*/ 0 h 107632"/>
                <a:gd name="connsiteX1" fmla="*/ 0 w 9525"/>
                <a:gd name="connsiteY1" fmla="*/ 107633 h 10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7632">
                  <a:moveTo>
                    <a:pt x="0" y="0"/>
                  </a:moveTo>
                  <a:lnTo>
                    <a:pt x="0" y="10763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18E5D8B-5E09-4F79-9447-F8D48FE06A17}"/>
                </a:ext>
              </a:extLst>
            </p:cNvPr>
            <p:cNvSpPr/>
            <p:nvPr/>
          </p:nvSpPr>
          <p:spPr>
            <a:xfrm>
              <a:off x="10130750" y="2009352"/>
              <a:ext cx="9525" cy="107632"/>
            </a:xfrm>
            <a:custGeom>
              <a:avLst/>
              <a:gdLst>
                <a:gd name="connsiteX0" fmla="*/ 0 w 9525"/>
                <a:gd name="connsiteY0" fmla="*/ 0 h 107632"/>
                <a:gd name="connsiteX1" fmla="*/ 0 w 9525"/>
                <a:gd name="connsiteY1" fmla="*/ 107633 h 10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7632">
                  <a:moveTo>
                    <a:pt x="0" y="0"/>
                  </a:moveTo>
                  <a:lnTo>
                    <a:pt x="0" y="10763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B82E1B0-776B-4304-947A-946B1147161E}"/>
                </a:ext>
              </a:extLst>
            </p:cNvPr>
            <p:cNvSpPr/>
            <p:nvPr/>
          </p:nvSpPr>
          <p:spPr>
            <a:xfrm>
              <a:off x="10180280" y="2009352"/>
              <a:ext cx="9525" cy="107632"/>
            </a:xfrm>
            <a:custGeom>
              <a:avLst/>
              <a:gdLst>
                <a:gd name="connsiteX0" fmla="*/ 0 w 9525"/>
                <a:gd name="connsiteY0" fmla="*/ 0 h 107632"/>
                <a:gd name="connsiteX1" fmla="*/ 0 w 9525"/>
                <a:gd name="connsiteY1" fmla="*/ 107633 h 10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7632">
                  <a:moveTo>
                    <a:pt x="0" y="0"/>
                  </a:moveTo>
                  <a:lnTo>
                    <a:pt x="0" y="10763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F28A8F8-0829-4E97-819D-55574B1348F8}"/>
                </a:ext>
              </a:extLst>
            </p:cNvPr>
            <p:cNvSpPr/>
            <p:nvPr/>
          </p:nvSpPr>
          <p:spPr>
            <a:xfrm>
              <a:off x="10229810" y="2009352"/>
              <a:ext cx="9525" cy="107632"/>
            </a:xfrm>
            <a:custGeom>
              <a:avLst/>
              <a:gdLst>
                <a:gd name="connsiteX0" fmla="*/ 0 w 9525"/>
                <a:gd name="connsiteY0" fmla="*/ 0 h 107632"/>
                <a:gd name="connsiteX1" fmla="*/ 0 w 9525"/>
                <a:gd name="connsiteY1" fmla="*/ 107633 h 10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7632">
                  <a:moveTo>
                    <a:pt x="0" y="0"/>
                  </a:moveTo>
                  <a:lnTo>
                    <a:pt x="0" y="10763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41" name="Graphic 57">
            <a:extLst>
              <a:ext uri="{FF2B5EF4-FFF2-40B4-BE49-F238E27FC236}">
                <a16:creationId xmlns:a16="http://schemas.microsoft.com/office/drawing/2014/main" id="{1CA02CEE-8C64-4417-B2F9-C98DFF2D0B62}"/>
              </a:ext>
            </a:extLst>
          </p:cNvPr>
          <p:cNvGrpSpPr/>
          <p:nvPr/>
        </p:nvGrpSpPr>
        <p:grpSpPr>
          <a:xfrm>
            <a:off x="9925962" y="3500822"/>
            <a:ext cx="609599" cy="407670"/>
            <a:chOff x="9925962" y="3500822"/>
            <a:chExt cx="609599" cy="407670"/>
          </a:xfrm>
          <a:noFill/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41F4497-7296-4115-9D50-D58DF5B6084E}"/>
                </a:ext>
              </a:extLst>
            </p:cNvPr>
            <p:cNvSpPr/>
            <p:nvPr/>
          </p:nvSpPr>
          <p:spPr>
            <a:xfrm>
              <a:off x="9925962" y="3500822"/>
              <a:ext cx="609599" cy="338137"/>
            </a:xfrm>
            <a:custGeom>
              <a:avLst/>
              <a:gdLst>
                <a:gd name="connsiteX0" fmla="*/ 590550 w 609599"/>
                <a:gd name="connsiteY0" fmla="*/ 260033 h 338137"/>
                <a:gd name="connsiteX1" fmla="*/ 78105 w 609599"/>
                <a:gd name="connsiteY1" fmla="*/ 260033 h 338137"/>
                <a:gd name="connsiteX2" fmla="*/ 78105 w 609599"/>
                <a:gd name="connsiteY2" fmla="*/ 19050 h 338137"/>
                <a:gd name="connsiteX3" fmla="*/ 59055 w 609599"/>
                <a:gd name="connsiteY3" fmla="*/ 0 h 338137"/>
                <a:gd name="connsiteX4" fmla="*/ 19050 w 609599"/>
                <a:gd name="connsiteY4" fmla="*/ 0 h 338137"/>
                <a:gd name="connsiteX5" fmla="*/ 0 w 609599"/>
                <a:gd name="connsiteY5" fmla="*/ 19050 h 338137"/>
                <a:gd name="connsiteX6" fmla="*/ 0 w 609599"/>
                <a:gd name="connsiteY6" fmla="*/ 319088 h 338137"/>
                <a:gd name="connsiteX7" fmla="*/ 19050 w 609599"/>
                <a:gd name="connsiteY7" fmla="*/ 338138 h 338137"/>
                <a:gd name="connsiteX8" fmla="*/ 590550 w 609599"/>
                <a:gd name="connsiteY8" fmla="*/ 338138 h 338137"/>
                <a:gd name="connsiteX9" fmla="*/ 609600 w 609599"/>
                <a:gd name="connsiteY9" fmla="*/ 319088 h 338137"/>
                <a:gd name="connsiteX10" fmla="*/ 609600 w 609599"/>
                <a:gd name="connsiteY10" fmla="*/ 279083 h 338137"/>
                <a:gd name="connsiteX11" fmla="*/ 590550 w 609599"/>
                <a:gd name="connsiteY11" fmla="*/ 260033 h 338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9599" h="338137">
                  <a:moveTo>
                    <a:pt x="590550" y="260033"/>
                  </a:moveTo>
                  <a:lnTo>
                    <a:pt x="78105" y="260033"/>
                  </a:lnTo>
                  <a:lnTo>
                    <a:pt x="78105" y="19050"/>
                  </a:lnTo>
                  <a:cubicBezTo>
                    <a:pt x="78105" y="8573"/>
                    <a:pt x="69532" y="0"/>
                    <a:pt x="59055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lnTo>
                    <a:pt x="0" y="319088"/>
                  </a:lnTo>
                  <a:cubicBezTo>
                    <a:pt x="0" y="329565"/>
                    <a:pt x="8572" y="338138"/>
                    <a:pt x="19050" y="338138"/>
                  </a:cubicBezTo>
                  <a:lnTo>
                    <a:pt x="590550" y="338138"/>
                  </a:lnTo>
                  <a:cubicBezTo>
                    <a:pt x="601028" y="338138"/>
                    <a:pt x="609600" y="329565"/>
                    <a:pt x="609600" y="319088"/>
                  </a:cubicBezTo>
                  <a:lnTo>
                    <a:pt x="609600" y="279083"/>
                  </a:lnTo>
                  <a:cubicBezTo>
                    <a:pt x="609600" y="268605"/>
                    <a:pt x="601028" y="260033"/>
                    <a:pt x="590550" y="26003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B672A68-2054-43E2-99A4-343567B1B820}"/>
                </a:ext>
              </a:extLst>
            </p:cNvPr>
            <p:cNvSpPr/>
            <p:nvPr/>
          </p:nvSpPr>
          <p:spPr>
            <a:xfrm>
              <a:off x="10004067" y="3694179"/>
              <a:ext cx="531494" cy="66675"/>
            </a:xfrm>
            <a:custGeom>
              <a:avLst/>
              <a:gdLst>
                <a:gd name="connsiteX0" fmla="*/ 512445 w 531494"/>
                <a:gd name="connsiteY0" fmla="*/ 66675 h 66675"/>
                <a:gd name="connsiteX1" fmla="*/ 531495 w 531494"/>
                <a:gd name="connsiteY1" fmla="*/ 47625 h 66675"/>
                <a:gd name="connsiteX2" fmla="*/ 531495 w 531494"/>
                <a:gd name="connsiteY2" fmla="*/ 19050 h 66675"/>
                <a:gd name="connsiteX3" fmla="*/ 512445 w 531494"/>
                <a:gd name="connsiteY3" fmla="*/ 0 h 66675"/>
                <a:gd name="connsiteX4" fmla="*/ 0 w 531494"/>
                <a:gd name="connsiteY4" fmla="*/ 0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1494" h="66675">
                  <a:moveTo>
                    <a:pt x="512445" y="66675"/>
                  </a:moveTo>
                  <a:cubicBezTo>
                    <a:pt x="522923" y="66675"/>
                    <a:pt x="531495" y="58102"/>
                    <a:pt x="531495" y="47625"/>
                  </a:cubicBezTo>
                  <a:lnTo>
                    <a:pt x="531495" y="19050"/>
                  </a:lnTo>
                  <a:cubicBezTo>
                    <a:pt x="531495" y="8573"/>
                    <a:pt x="522923" y="0"/>
                    <a:pt x="512445" y="0"/>
                  </a:cubicBez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75D0DF0-B5E2-4FEB-8F9F-0F6287643D83}"/>
                </a:ext>
              </a:extLst>
            </p:cNvPr>
            <p:cNvSpPr/>
            <p:nvPr/>
          </p:nvSpPr>
          <p:spPr>
            <a:xfrm>
              <a:off x="10005020" y="3605597"/>
              <a:ext cx="176212" cy="88582"/>
            </a:xfrm>
            <a:custGeom>
              <a:avLst/>
              <a:gdLst>
                <a:gd name="connsiteX0" fmla="*/ 5715 w 176212"/>
                <a:gd name="connsiteY0" fmla="*/ 88582 h 88582"/>
                <a:gd name="connsiteX1" fmla="*/ 0 w 176212"/>
                <a:gd name="connsiteY1" fmla="*/ 61913 h 88582"/>
                <a:gd name="connsiteX2" fmla="*/ 0 w 176212"/>
                <a:gd name="connsiteY2" fmla="*/ 61913 h 88582"/>
                <a:gd name="connsiteX3" fmla="*/ 61913 w 176212"/>
                <a:gd name="connsiteY3" fmla="*/ 0 h 88582"/>
                <a:gd name="connsiteX4" fmla="*/ 114300 w 176212"/>
                <a:gd name="connsiteY4" fmla="*/ 0 h 88582"/>
                <a:gd name="connsiteX5" fmla="*/ 176213 w 176212"/>
                <a:gd name="connsiteY5" fmla="*/ 61913 h 88582"/>
                <a:gd name="connsiteX6" fmla="*/ 176213 w 176212"/>
                <a:gd name="connsiteY6" fmla="*/ 61913 h 88582"/>
                <a:gd name="connsiteX7" fmla="*/ 171450 w 176212"/>
                <a:gd name="connsiteY7" fmla="*/ 85725 h 88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212" h="88582">
                  <a:moveTo>
                    <a:pt x="5715" y="88582"/>
                  </a:moveTo>
                  <a:cubicBezTo>
                    <a:pt x="1905" y="80010"/>
                    <a:pt x="0" y="71438"/>
                    <a:pt x="0" y="61913"/>
                  </a:cubicBezTo>
                  <a:lnTo>
                    <a:pt x="0" y="61913"/>
                  </a:lnTo>
                  <a:cubicBezTo>
                    <a:pt x="0" y="27623"/>
                    <a:pt x="28575" y="0"/>
                    <a:pt x="61913" y="0"/>
                  </a:cubicBezTo>
                  <a:lnTo>
                    <a:pt x="114300" y="0"/>
                  </a:lnTo>
                  <a:cubicBezTo>
                    <a:pt x="148590" y="0"/>
                    <a:pt x="176213" y="27623"/>
                    <a:pt x="176213" y="61913"/>
                  </a:cubicBezTo>
                  <a:lnTo>
                    <a:pt x="176213" y="61913"/>
                  </a:lnTo>
                  <a:cubicBezTo>
                    <a:pt x="176213" y="69532"/>
                    <a:pt x="174308" y="78105"/>
                    <a:pt x="171450" y="8572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30397A5-4C35-4648-AA99-C3F3FEFED0C5}"/>
                </a:ext>
              </a:extLst>
            </p:cNvPr>
            <p:cNvSpPr/>
            <p:nvPr/>
          </p:nvSpPr>
          <p:spPr>
            <a:xfrm>
              <a:off x="9979302" y="3838960"/>
              <a:ext cx="52387" cy="69532"/>
            </a:xfrm>
            <a:custGeom>
              <a:avLst/>
              <a:gdLst>
                <a:gd name="connsiteX0" fmla="*/ 0 w 52387"/>
                <a:gd name="connsiteY0" fmla="*/ 0 h 69532"/>
                <a:gd name="connsiteX1" fmla="*/ 52387 w 52387"/>
                <a:gd name="connsiteY1" fmla="*/ 0 h 69532"/>
                <a:gd name="connsiteX2" fmla="*/ 52387 w 52387"/>
                <a:gd name="connsiteY2" fmla="*/ 69533 h 69532"/>
                <a:gd name="connsiteX3" fmla="*/ 0 w 52387"/>
                <a:gd name="connsiteY3" fmla="*/ 69533 h 6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" h="69532">
                  <a:moveTo>
                    <a:pt x="0" y="0"/>
                  </a:moveTo>
                  <a:lnTo>
                    <a:pt x="52387" y="0"/>
                  </a:lnTo>
                  <a:lnTo>
                    <a:pt x="52387" y="69533"/>
                  </a:lnTo>
                  <a:lnTo>
                    <a:pt x="0" y="6953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E33160EA-862B-4404-A5A8-7349B88D98CD}"/>
                </a:ext>
              </a:extLst>
            </p:cNvPr>
            <p:cNvSpPr/>
            <p:nvPr/>
          </p:nvSpPr>
          <p:spPr>
            <a:xfrm>
              <a:off x="10429835" y="3838960"/>
              <a:ext cx="52387" cy="69532"/>
            </a:xfrm>
            <a:custGeom>
              <a:avLst/>
              <a:gdLst>
                <a:gd name="connsiteX0" fmla="*/ 0 w 52387"/>
                <a:gd name="connsiteY0" fmla="*/ 0 h 69532"/>
                <a:gd name="connsiteX1" fmla="*/ 52387 w 52387"/>
                <a:gd name="connsiteY1" fmla="*/ 0 h 69532"/>
                <a:gd name="connsiteX2" fmla="*/ 52387 w 52387"/>
                <a:gd name="connsiteY2" fmla="*/ 69533 h 69532"/>
                <a:gd name="connsiteX3" fmla="*/ 0 w 52387"/>
                <a:gd name="connsiteY3" fmla="*/ 69533 h 69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" h="69532">
                  <a:moveTo>
                    <a:pt x="0" y="0"/>
                  </a:moveTo>
                  <a:lnTo>
                    <a:pt x="52387" y="0"/>
                  </a:lnTo>
                  <a:lnTo>
                    <a:pt x="52387" y="69533"/>
                  </a:lnTo>
                  <a:lnTo>
                    <a:pt x="0" y="6953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57" name="Graphic 67">
            <a:extLst>
              <a:ext uri="{FF2B5EF4-FFF2-40B4-BE49-F238E27FC236}">
                <a16:creationId xmlns:a16="http://schemas.microsoft.com/office/drawing/2014/main" id="{B9ACF6A3-B981-485A-9E58-420FD5FD7202}"/>
              </a:ext>
            </a:extLst>
          </p:cNvPr>
          <p:cNvGrpSpPr/>
          <p:nvPr/>
        </p:nvGrpSpPr>
        <p:grpSpPr>
          <a:xfrm>
            <a:off x="10102175" y="5161837"/>
            <a:ext cx="251459" cy="554354"/>
            <a:chOff x="10102175" y="5161837"/>
            <a:chExt cx="251459" cy="554354"/>
          </a:xfrm>
          <a:noFill/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218B888-52DB-4AEF-BD76-1A8F432C7BCE}"/>
                </a:ext>
              </a:extLst>
            </p:cNvPr>
            <p:cNvSpPr/>
            <p:nvPr/>
          </p:nvSpPr>
          <p:spPr>
            <a:xfrm>
              <a:off x="10102175" y="5307540"/>
              <a:ext cx="251459" cy="364837"/>
            </a:xfrm>
            <a:custGeom>
              <a:avLst/>
              <a:gdLst>
                <a:gd name="connsiteX0" fmla="*/ 46672 w 251459"/>
                <a:gd name="connsiteY0" fmla="*/ 30 h 364837"/>
                <a:gd name="connsiteX1" fmla="*/ 204787 w 251459"/>
                <a:gd name="connsiteY1" fmla="*/ 30 h 364837"/>
                <a:gd name="connsiteX2" fmla="*/ 251460 w 251459"/>
                <a:gd name="connsiteY2" fmla="*/ 46702 h 364837"/>
                <a:gd name="connsiteX3" fmla="*/ 251460 w 251459"/>
                <a:gd name="connsiteY3" fmla="*/ 46702 h 364837"/>
                <a:gd name="connsiteX4" fmla="*/ 251460 w 251459"/>
                <a:gd name="connsiteY4" fmla="*/ 337215 h 364837"/>
                <a:gd name="connsiteX5" fmla="*/ 223837 w 251459"/>
                <a:gd name="connsiteY5" fmla="*/ 364837 h 364837"/>
                <a:gd name="connsiteX6" fmla="*/ 27622 w 251459"/>
                <a:gd name="connsiteY6" fmla="*/ 364837 h 364837"/>
                <a:gd name="connsiteX7" fmla="*/ 0 w 251459"/>
                <a:gd name="connsiteY7" fmla="*/ 337215 h 364837"/>
                <a:gd name="connsiteX8" fmla="*/ 0 w 251459"/>
                <a:gd name="connsiteY8" fmla="*/ 46702 h 364837"/>
                <a:gd name="connsiteX9" fmla="*/ 46672 w 251459"/>
                <a:gd name="connsiteY9" fmla="*/ 30 h 364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1459" h="364837">
                  <a:moveTo>
                    <a:pt x="46672" y="30"/>
                  </a:moveTo>
                  <a:lnTo>
                    <a:pt x="204787" y="30"/>
                  </a:lnTo>
                  <a:cubicBezTo>
                    <a:pt x="230505" y="30"/>
                    <a:pt x="251460" y="20985"/>
                    <a:pt x="251460" y="46702"/>
                  </a:cubicBezTo>
                  <a:lnTo>
                    <a:pt x="251460" y="46702"/>
                  </a:lnTo>
                  <a:lnTo>
                    <a:pt x="251460" y="337215"/>
                  </a:lnTo>
                  <a:cubicBezTo>
                    <a:pt x="251460" y="352455"/>
                    <a:pt x="239078" y="364837"/>
                    <a:pt x="223837" y="364837"/>
                  </a:cubicBezTo>
                  <a:lnTo>
                    <a:pt x="27622" y="364837"/>
                  </a:lnTo>
                  <a:cubicBezTo>
                    <a:pt x="12382" y="364837"/>
                    <a:pt x="0" y="352455"/>
                    <a:pt x="0" y="337215"/>
                  </a:cubicBezTo>
                  <a:lnTo>
                    <a:pt x="0" y="46702"/>
                  </a:lnTo>
                  <a:cubicBezTo>
                    <a:pt x="0" y="20985"/>
                    <a:pt x="20955" y="-923"/>
                    <a:pt x="46672" y="3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E87FC1-E438-4C99-8172-8C2948431A4E}"/>
                </a:ext>
              </a:extLst>
            </p:cNvPr>
            <p:cNvSpPr/>
            <p:nvPr/>
          </p:nvSpPr>
          <p:spPr>
            <a:xfrm>
              <a:off x="10149739" y="5419012"/>
              <a:ext cx="156335" cy="254317"/>
            </a:xfrm>
            <a:custGeom>
              <a:avLst/>
              <a:gdLst>
                <a:gd name="connsiteX0" fmla="*/ 60 w 156335"/>
                <a:gd name="connsiteY0" fmla="*/ 253365 h 254317"/>
                <a:gd name="connsiteX1" fmla="*/ 60 w 156335"/>
                <a:gd name="connsiteY1" fmla="*/ 27622 h 254317"/>
                <a:gd name="connsiteX2" fmla="*/ 23873 w 156335"/>
                <a:gd name="connsiteY2" fmla="*/ 0 h 254317"/>
                <a:gd name="connsiteX3" fmla="*/ 133410 w 156335"/>
                <a:gd name="connsiteY3" fmla="*/ 0 h 254317"/>
                <a:gd name="connsiteX4" fmla="*/ 156270 w 156335"/>
                <a:gd name="connsiteY4" fmla="*/ 27622 h 254317"/>
                <a:gd name="connsiteX5" fmla="*/ 156270 w 156335"/>
                <a:gd name="connsiteY5" fmla="*/ 254318 h 254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6335" h="254317">
                  <a:moveTo>
                    <a:pt x="60" y="253365"/>
                  </a:moveTo>
                  <a:lnTo>
                    <a:pt x="60" y="27622"/>
                  </a:lnTo>
                  <a:cubicBezTo>
                    <a:pt x="-892" y="13335"/>
                    <a:pt x="9585" y="1905"/>
                    <a:pt x="23873" y="0"/>
                  </a:cubicBezTo>
                  <a:lnTo>
                    <a:pt x="133410" y="0"/>
                  </a:lnTo>
                  <a:cubicBezTo>
                    <a:pt x="147698" y="952"/>
                    <a:pt x="157223" y="13335"/>
                    <a:pt x="156270" y="27622"/>
                  </a:cubicBezTo>
                  <a:lnTo>
                    <a:pt x="156270" y="25431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689CEDA1-509A-46E8-9492-637D0149D249}"/>
                </a:ext>
              </a:extLst>
            </p:cNvPr>
            <p:cNvSpPr/>
            <p:nvPr/>
          </p:nvSpPr>
          <p:spPr>
            <a:xfrm>
              <a:off x="10167897" y="5161837"/>
              <a:ext cx="121920" cy="145732"/>
            </a:xfrm>
            <a:custGeom>
              <a:avLst/>
              <a:gdLst>
                <a:gd name="connsiteX0" fmla="*/ 0 w 121920"/>
                <a:gd name="connsiteY0" fmla="*/ 145733 h 145732"/>
                <a:gd name="connsiteX1" fmla="*/ 0 w 121920"/>
                <a:gd name="connsiteY1" fmla="*/ 28575 h 145732"/>
                <a:gd name="connsiteX2" fmla="*/ 28575 w 121920"/>
                <a:gd name="connsiteY2" fmla="*/ 0 h 145732"/>
                <a:gd name="connsiteX3" fmla="*/ 93345 w 121920"/>
                <a:gd name="connsiteY3" fmla="*/ 0 h 145732"/>
                <a:gd name="connsiteX4" fmla="*/ 121920 w 121920"/>
                <a:gd name="connsiteY4" fmla="*/ 28575 h 145732"/>
                <a:gd name="connsiteX5" fmla="*/ 121920 w 121920"/>
                <a:gd name="connsiteY5" fmla="*/ 145733 h 145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20" h="145732">
                  <a:moveTo>
                    <a:pt x="0" y="145733"/>
                  </a:moveTo>
                  <a:lnTo>
                    <a:pt x="0" y="28575"/>
                  </a:lnTo>
                  <a:cubicBezTo>
                    <a:pt x="0" y="12382"/>
                    <a:pt x="12383" y="0"/>
                    <a:pt x="28575" y="0"/>
                  </a:cubicBezTo>
                  <a:lnTo>
                    <a:pt x="93345" y="0"/>
                  </a:lnTo>
                  <a:cubicBezTo>
                    <a:pt x="109538" y="0"/>
                    <a:pt x="121920" y="12382"/>
                    <a:pt x="121920" y="28575"/>
                  </a:cubicBezTo>
                  <a:lnTo>
                    <a:pt x="121920" y="14573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5D8B559-6C9A-40F5-A807-7809AB219CC7}"/>
                </a:ext>
              </a:extLst>
            </p:cNvPr>
            <p:cNvSpPr/>
            <p:nvPr/>
          </p:nvSpPr>
          <p:spPr>
            <a:xfrm>
              <a:off x="10129797" y="5672377"/>
              <a:ext cx="9525" cy="43815"/>
            </a:xfrm>
            <a:custGeom>
              <a:avLst/>
              <a:gdLst>
                <a:gd name="connsiteX0" fmla="*/ 0 w 9525"/>
                <a:gd name="connsiteY0" fmla="*/ 43815 h 43815"/>
                <a:gd name="connsiteX1" fmla="*/ 0 w 9525"/>
                <a:gd name="connsiteY1" fmla="*/ 0 h 43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3815">
                  <a:moveTo>
                    <a:pt x="0" y="4381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799319A-1E58-4948-B3BC-7414C2C9F027}"/>
                </a:ext>
              </a:extLst>
            </p:cNvPr>
            <p:cNvSpPr/>
            <p:nvPr/>
          </p:nvSpPr>
          <p:spPr>
            <a:xfrm>
              <a:off x="10326965" y="5672377"/>
              <a:ext cx="9525" cy="43815"/>
            </a:xfrm>
            <a:custGeom>
              <a:avLst/>
              <a:gdLst>
                <a:gd name="connsiteX0" fmla="*/ 0 w 9525"/>
                <a:gd name="connsiteY0" fmla="*/ 43815 h 43815"/>
                <a:gd name="connsiteX1" fmla="*/ 0 w 9525"/>
                <a:gd name="connsiteY1" fmla="*/ 0 h 43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3815">
                  <a:moveTo>
                    <a:pt x="0" y="43815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B877D98-136E-4509-9994-ECD833323626}"/>
                </a:ext>
              </a:extLst>
            </p:cNvPr>
            <p:cNvSpPr/>
            <p:nvPr/>
          </p:nvSpPr>
          <p:spPr>
            <a:xfrm>
              <a:off x="10209807" y="5470447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27"/>
                    <a:pt x="29527" y="38100"/>
                    <a:pt x="19050" y="38100"/>
                  </a:cubicBezTo>
                  <a:cubicBezTo>
                    <a:pt x="8573" y="38100"/>
                    <a:pt x="0" y="29527"/>
                    <a:pt x="0" y="19050"/>
                  </a:cubicBezTo>
                  <a:cubicBezTo>
                    <a:pt x="0" y="8573"/>
                    <a:pt x="8573" y="0"/>
                    <a:pt x="19050" y="0"/>
                  </a:cubicBezTo>
                  <a:cubicBezTo>
                    <a:pt x="29527" y="0"/>
                    <a:pt x="38100" y="8573"/>
                    <a:pt x="38100" y="1905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2" name="Graphic 41">
            <a:extLst>
              <a:ext uri="{FF2B5EF4-FFF2-40B4-BE49-F238E27FC236}">
                <a16:creationId xmlns:a16="http://schemas.microsoft.com/office/drawing/2014/main" id="{E087CAEE-CD32-425A-A0B4-E9F4D9FD93CA}"/>
              </a:ext>
            </a:extLst>
          </p:cNvPr>
          <p:cNvGrpSpPr/>
          <p:nvPr/>
        </p:nvGrpSpPr>
        <p:grpSpPr>
          <a:xfrm>
            <a:off x="3535466" y="1675977"/>
            <a:ext cx="392430" cy="582930"/>
            <a:chOff x="3535466" y="1675977"/>
            <a:chExt cx="392430" cy="582930"/>
          </a:xfrm>
          <a:noFill/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73C62A5-B3DC-4DD6-A5CE-DA94F2CCF247}"/>
                </a:ext>
              </a:extLst>
            </p:cNvPr>
            <p:cNvSpPr/>
            <p:nvPr/>
          </p:nvSpPr>
          <p:spPr>
            <a:xfrm>
              <a:off x="3615476" y="1734080"/>
              <a:ext cx="232410" cy="232410"/>
            </a:xfrm>
            <a:custGeom>
              <a:avLst/>
              <a:gdLst>
                <a:gd name="connsiteX0" fmla="*/ 232410 w 232410"/>
                <a:gd name="connsiteY0" fmla="*/ 116205 h 232410"/>
                <a:gd name="connsiteX1" fmla="*/ 116205 w 232410"/>
                <a:gd name="connsiteY1" fmla="*/ 232410 h 232410"/>
                <a:gd name="connsiteX2" fmla="*/ 0 w 232410"/>
                <a:gd name="connsiteY2" fmla="*/ 116205 h 232410"/>
                <a:gd name="connsiteX3" fmla="*/ 116205 w 232410"/>
                <a:gd name="connsiteY3" fmla="*/ 0 h 232410"/>
                <a:gd name="connsiteX4" fmla="*/ 232410 w 232410"/>
                <a:gd name="connsiteY4" fmla="*/ 116205 h 232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410" h="232410">
                  <a:moveTo>
                    <a:pt x="232410" y="116205"/>
                  </a:moveTo>
                  <a:cubicBezTo>
                    <a:pt x="232410" y="180383"/>
                    <a:pt x="180383" y="232410"/>
                    <a:pt x="116205" y="232410"/>
                  </a:cubicBezTo>
                  <a:cubicBezTo>
                    <a:pt x="52027" y="232410"/>
                    <a:pt x="0" y="180383"/>
                    <a:pt x="0" y="116205"/>
                  </a:cubicBezTo>
                  <a:cubicBezTo>
                    <a:pt x="0" y="52027"/>
                    <a:pt x="52027" y="0"/>
                    <a:pt x="116205" y="0"/>
                  </a:cubicBezTo>
                  <a:cubicBezTo>
                    <a:pt x="180383" y="0"/>
                    <a:pt x="232410" y="52027"/>
                    <a:pt x="232410" y="11620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1AA968B-85BF-474A-9E74-F8E459E0CD70}"/>
                </a:ext>
              </a:extLst>
            </p:cNvPr>
            <p:cNvSpPr/>
            <p:nvPr/>
          </p:nvSpPr>
          <p:spPr>
            <a:xfrm>
              <a:off x="3662122" y="1735032"/>
              <a:ext cx="66700" cy="232409"/>
            </a:xfrm>
            <a:custGeom>
              <a:avLst/>
              <a:gdLst>
                <a:gd name="connsiteX0" fmla="*/ 66701 w 66700"/>
                <a:gd name="connsiteY0" fmla="*/ 232410 h 232409"/>
                <a:gd name="connsiteX1" fmla="*/ 26 w 66700"/>
                <a:gd name="connsiteY1" fmla="*/ 116205 h 232409"/>
                <a:gd name="connsiteX2" fmla="*/ 66701 w 66700"/>
                <a:gd name="connsiteY2" fmla="*/ 0 h 2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700" h="232409">
                  <a:moveTo>
                    <a:pt x="66701" y="232410"/>
                  </a:moveTo>
                  <a:cubicBezTo>
                    <a:pt x="24791" y="209550"/>
                    <a:pt x="-927" y="163830"/>
                    <a:pt x="26" y="116205"/>
                  </a:cubicBezTo>
                  <a:cubicBezTo>
                    <a:pt x="-927" y="67627"/>
                    <a:pt x="24791" y="22860"/>
                    <a:pt x="66701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D982830D-E6CE-4F2D-9890-359C4BC83519}"/>
                </a:ext>
              </a:extLst>
            </p:cNvPr>
            <p:cNvSpPr/>
            <p:nvPr/>
          </p:nvSpPr>
          <p:spPr>
            <a:xfrm>
              <a:off x="3728823" y="1734079"/>
              <a:ext cx="66700" cy="232410"/>
            </a:xfrm>
            <a:custGeom>
              <a:avLst/>
              <a:gdLst>
                <a:gd name="connsiteX0" fmla="*/ 0 w 66700"/>
                <a:gd name="connsiteY0" fmla="*/ 0 h 232410"/>
                <a:gd name="connsiteX1" fmla="*/ 66675 w 66700"/>
                <a:gd name="connsiteY1" fmla="*/ 116205 h 232410"/>
                <a:gd name="connsiteX2" fmla="*/ 0 w 66700"/>
                <a:gd name="connsiteY2" fmla="*/ 232410 h 232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700" h="232410">
                  <a:moveTo>
                    <a:pt x="0" y="0"/>
                  </a:moveTo>
                  <a:cubicBezTo>
                    <a:pt x="41910" y="22860"/>
                    <a:pt x="67627" y="68580"/>
                    <a:pt x="66675" y="116205"/>
                  </a:cubicBezTo>
                  <a:cubicBezTo>
                    <a:pt x="67627" y="164783"/>
                    <a:pt x="41910" y="209550"/>
                    <a:pt x="0" y="23241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591976B8-D1BB-4EC5-96F0-B563338FC124}"/>
                </a:ext>
              </a:extLst>
            </p:cNvPr>
            <p:cNvSpPr/>
            <p:nvPr/>
          </p:nvSpPr>
          <p:spPr>
            <a:xfrm>
              <a:off x="3728823" y="1734080"/>
              <a:ext cx="9525" cy="233362"/>
            </a:xfrm>
            <a:custGeom>
              <a:avLst/>
              <a:gdLst>
                <a:gd name="connsiteX0" fmla="*/ 0 w 9525"/>
                <a:gd name="connsiteY0" fmla="*/ 0 h 233362"/>
                <a:gd name="connsiteX1" fmla="*/ 0 w 9525"/>
                <a:gd name="connsiteY1" fmla="*/ 233363 h 23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33362">
                  <a:moveTo>
                    <a:pt x="0" y="0"/>
                  </a:moveTo>
                  <a:lnTo>
                    <a:pt x="0" y="23336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179EADF-7BEC-47E2-815B-EF4BCE4C1217}"/>
                </a:ext>
              </a:extLst>
            </p:cNvPr>
            <p:cNvSpPr/>
            <p:nvPr/>
          </p:nvSpPr>
          <p:spPr>
            <a:xfrm>
              <a:off x="3615476" y="1850285"/>
              <a:ext cx="232410" cy="9525"/>
            </a:xfrm>
            <a:custGeom>
              <a:avLst/>
              <a:gdLst>
                <a:gd name="connsiteX0" fmla="*/ 0 w 232410"/>
                <a:gd name="connsiteY0" fmla="*/ 0 h 9525"/>
                <a:gd name="connsiteX1" fmla="*/ 232410 w 23241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410" h="9525">
                  <a:moveTo>
                    <a:pt x="0" y="0"/>
                  </a:moveTo>
                  <a:lnTo>
                    <a:pt x="23241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B3C4F1D-05D1-41CC-B601-A19E2E377EC6}"/>
                </a:ext>
              </a:extLst>
            </p:cNvPr>
            <p:cNvSpPr/>
            <p:nvPr/>
          </p:nvSpPr>
          <p:spPr>
            <a:xfrm>
              <a:off x="3535466" y="1675977"/>
              <a:ext cx="392430" cy="582930"/>
            </a:xfrm>
            <a:custGeom>
              <a:avLst/>
              <a:gdLst>
                <a:gd name="connsiteX0" fmla="*/ 19050 w 392430"/>
                <a:gd name="connsiteY0" fmla="*/ 0 h 582930"/>
                <a:gd name="connsiteX1" fmla="*/ 373380 w 392430"/>
                <a:gd name="connsiteY1" fmla="*/ 0 h 582930"/>
                <a:gd name="connsiteX2" fmla="*/ 392430 w 392430"/>
                <a:gd name="connsiteY2" fmla="*/ 19050 h 582930"/>
                <a:gd name="connsiteX3" fmla="*/ 392430 w 392430"/>
                <a:gd name="connsiteY3" fmla="*/ 563880 h 582930"/>
                <a:gd name="connsiteX4" fmla="*/ 373380 w 392430"/>
                <a:gd name="connsiteY4" fmla="*/ 582930 h 582930"/>
                <a:gd name="connsiteX5" fmla="*/ 19050 w 392430"/>
                <a:gd name="connsiteY5" fmla="*/ 582930 h 582930"/>
                <a:gd name="connsiteX6" fmla="*/ 0 w 392430"/>
                <a:gd name="connsiteY6" fmla="*/ 563880 h 582930"/>
                <a:gd name="connsiteX7" fmla="*/ 0 w 392430"/>
                <a:gd name="connsiteY7" fmla="*/ 19050 h 582930"/>
                <a:gd name="connsiteX8" fmla="*/ 19050 w 392430"/>
                <a:gd name="connsiteY8" fmla="*/ 0 h 582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2430" h="582930">
                  <a:moveTo>
                    <a:pt x="19050" y="0"/>
                  </a:moveTo>
                  <a:lnTo>
                    <a:pt x="373380" y="0"/>
                  </a:lnTo>
                  <a:cubicBezTo>
                    <a:pt x="383858" y="0"/>
                    <a:pt x="392430" y="8572"/>
                    <a:pt x="392430" y="19050"/>
                  </a:cubicBezTo>
                  <a:lnTo>
                    <a:pt x="392430" y="563880"/>
                  </a:lnTo>
                  <a:cubicBezTo>
                    <a:pt x="392430" y="574358"/>
                    <a:pt x="383858" y="582930"/>
                    <a:pt x="373380" y="582930"/>
                  </a:cubicBezTo>
                  <a:lnTo>
                    <a:pt x="19050" y="582930"/>
                  </a:lnTo>
                  <a:cubicBezTo>
                    <a:pt x="8572" y="582930"/>
                    <a:pt x="0" y="574358"/>
                    <a:pt x="0" y="563880"/>
                  </a:cubicBezTo>
                  <a:lnTo>
                    <a:pt x="0" y="19050"/>
                  </a:lnTo>
                  <a:cubicBezTo>
                    <a:pt x="0" y="8572"/>
                    <a:pt x="8572" y="0"/>
                    <a:pt x="19050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7326C6C-F2C4-4D04-8501-BAC5A6982A4C}"/>
                </a:ext>
              </a:extLst>
            </p:cNvPr>
            <p:cNvSpPr/>
            <p:nvPr/>
          </p:nvSpPr>
          <p:spPr>
            <a:xfrm>
              <a:off x="3609761" y="2113174"/>
              <a:ext cx="238125" cy="72389"/>
            </a:xfrm>
            <a:custGeom>
              <a:avLst/>
              <a:gdLst>
                <a:gd name="connsiteX0" fmla="*/ 19050 w 238125"/>
                <a:gd name="connsiteY0" fmla="*/ 0 h 72389"/>
                <a:gd name="connsiteX1" fmla="*/ 219075 w 238125"/>
                <a:gd name="connsiteY1" fmla="*/ 0 h 72389"/>
                <a:gd name="connsiteX2" fmla="*/ 238125 w 238125"/>
                <a:gd name="connsiteY2" fmla="*/ 19050 h 72389"/>
                <a:gd name="connsiteX3" fmla="*/ 238125 w 238125"/>
                <a:gd name="connsiteY3" fmla="*/ 53340 h 72389"/>
                <a:gd name="connsiteX4" fmla="*/ 219075 w 238125"/>
                <a:gd name="connsiteY4" fmla="*/ 72390 h 72389"/>
                <a:gd name="connsiteX5" fmla="*/ 19050 w 238125"/>
                <a:gd name="connsiteY5" fmla="*/ 72390 h 72389"/>
                <a:gd name="connsiteX6" fmla="*/ 0 w 238125"/>
                <a:gd name="connsiteY6" fmla="*/ 53340 h 72389"/>
                <a:gd name="connsiteX7" fmla="*/ 0 w 238125"/>
                <a:gd name="connsiteY7" fmla="*/ 19050 h 72389"/>
                <a:gd name="connsiteX8" fmla="*/ 19050 w 238125"/>
                <a:gd name="connsiteY8" fmla="*/ 0 h 72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8125" h="72389">
                  <a:moveTo>
                    <a:pt x="19050" y="0"/>
                  </a:moveTo>
                  <a:lnTo>
                    <a:pt x="219075" y="0"/>
                  </a:lnTo>
                  <a:cubicBezTo>
                    <a:pt x="229552" y="0"/>
                    <a:pt x="238125" y="8573"/>
                    <a:pt x="238125" y="19050"/>
                  </a:cubicBezTo>
                  <a:lnTo>
                    <a:pt x="238125" y="53340"/>
                  </a:lnTo>
                  <a:cubicBezTo>
                    <a:pt x="238125" y="63818"/>
                    <a:pt x="229552" y="72390"/>
                    <a:pt x="219075" y="72390"/>
                  </a:cubicBezTo>
                  <a:lnTo>
                    <a:pt x="19050" y="72390"/>
                  </a:lnTo>
                  <a:cubicBezTo>
                    <a:pt x="8573" y="72390"/>
                    <a:pt x="0" y="63818"/>
                    <a:pt x="0" y="53340"/>
                  </a:cubicBezTo>
                  <a:lnTo>
                    <a:pt x="0" y="19050"/>
                  </a:lnTo>
                  <a:cubicBezTo>
                    <a:pt x="0" y="8573"/>
                    <a:pt x="8573" y="0"/>
                    <a:pt x="19050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2" name="Graphic 43">
            <a:extLst>
              <a:ext uri="{FF2B5EF4-FFF2-40B4-BE49-F238E27FC236}">
                <a16:creationId xmlns:a16="http://schemas.microsoft.com/office/drawing/2014/main" id="{68569E0C-9F66-4B7C-9F9A-9561C5EF9737}"/>
              </a:ext>
            </a:extLst>
          </p:cNvPr>
          <p:cNvGrpSpPr/>
          <p:nvPr/>
        </p:nvGrpSpPr>
        <p:grpSpPr>
          <a:xfrm>
            <a:off x="5651344" y="1761702"/>
            <a:ext cx="504824" cy="425767"/>
            <a:chOff x="5651344" y="1761702"/>
            <a:chExt cx="504824" cy="425767"/>
          </a:xfrm>
          <a:noFill/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F85B4A21-E050-4949-AAC7-19551B3C3719}"/>
                </a:ext>
              </a:extLst>
            </p:cNvPr>
            <p:cNvSpPr/>
            <p:nvPr/>
          </p:nvSpPr>
          <p:spPr>
            <a:xfrm>
              <a:off x="5651344" y="2149370"/>
              <a:ext cx="504824" cy="38100"/>
            </a:xfrm>
            <a:custGeom>
              <a:avLst/>
              <a:gdLst>
                <a:gd name="connsiteX0" fmla="*/ 0 w 504824"/>
                <a:gd name="connsiteY0" fmla="*/ 0 h 38100"/>
                <a:gd name="connsiteX1" fmla="*/ 100965 w 504824"/>
                <a:gd name="connsiteY1" fmla="*/ 38100 h 38100"/>
                <a:gd name="connsiteX2" fmla="*/ 201930 w 504824"/>
                <a:gd name="connsiteY2" fmla="*/ 0 h 38100"/>
                <a:gd name="connsiteX3" fmla="*/ 302895 w 504824"/>
                <a:gd name="connsiteY3" fmla="*/ 38100 h 38100"/>
                <a:gd name="connsiteX4" fmla="*/ 403860 w 504824"/>
                <a:gd name="connsiteY4" fmla="*/ 0 h 38100"/>
                <a:gd name="connsiteX5" fmla="*/ 504825 w 504824"/>
                <a:gd name="connsiteY5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824" h="38100">
                  <a:moveTo>
                    <a:pt x="0" y="0"/>
                  </a:moveTo>
                  <a:cubicBezTo>
                    <a:pt x="50482" y="0"/>
                    <a:pt x="50482" y="38100"/>
                    <a:pt x="100965" y="38100"/>
                  </a:cubicBezTo>
                  <a:cubicBezTo>
                    <a:pt x="151447" y="38100"/>
                    <a:pt x="151447" y="0"/>
                    <a:pt x="201930" y="0"/>
                  </a:cubicBezTo>
                  <a:cubicBezTo>
                    <a:pt x="252413" y="0"/>
                    <a:pt x="252413" y="38100"/>
                    <a:pt x="302895" y="38100"/>
                  </a:cubicBezTo>
                  <a:cubicBezTo>
                    <a:pt x="353378" y="38100"/>
                    <a:pt x="353378" y="0"/>
                    <a:pt x="403860" y="0"/>
                  </a:cubicBezTo>
                  <a:cubicBezTo>
                    <a:pt x="454343" y="0"/>
                    <a:pt x="454343" y="38100"/>
                    <a:pt x="504825" y="3810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FC0A77E-63BD-4CC0-9BFC-69FCDBBACEBC}"/>
                </a:ext>
              </a:extLst>
            </p:cNvPr>
            <p:cNvSpPr/>
            <p:nvPr/>
          </p:nvSpPr>
          <p:spPr>
            <a:xfrm>
              <a:off x="5735164" y="1761702"/>
              <a:ext cx="133350" cy="382905"/>
            </a:xfrm>
            <a:custGeom>
              <a:avLst/>
              <a:gdLst>
                <a:gd name="connsiteX0" fmla="*/ 0 w 133350"/>
                <a:gd name="connsiteY0" fmla="*/ 382905 h 382905"/>
                <a:gd name="connsiteX1" fmla="*/ 0 w 133350"/>
                <a:gd name="connsiteY1" fmla="*/ 66675 h 382905"/>
                <a:gd name="connsiteX2" fmla="*/ 66675 w 133350"/>
                <a:gd name="connsiteY2" fmla="*/ 0 h 382905"/>
                <a:gd name="connsiteX3" fmla="*/ 66675 w 133350"/>
                <a:gd name="connsiteY3" fmla="*/ 0 h 382905"/>
                <a:gd name="connsiteX4" fmla="*/ 133350 w 133350"/>
                <a:gd name="connsiteY4" fmla="*/ 66675 h 38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382905">
                  <a:moveTo>
                    <a:pt x="0" y="382905"/>
                  </a:moveTo>
                  <a:lnTo>
                    <a:pt x="0" y="66675"/>
                  </a:lnTo>
                  <a:cubicBezTo>
                    <a:pt x="0" y="29527"/>
                    <a:pt x="29527" y="0"/>
                    <a:pt x="66675" y="0"/>
                  </a:cubicBezTo>
                  <a:lnTo>
                    <a:pt x="66675" y="0"/>
                  </a:lnTo>
                  <a:cubicBezTo>
                    <a:pt x="103823" y="0"/>
                    <a:pt x="133350" y="29527"/>
                    <a:pt x="133350" y="6667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3C858F6-78B9-42F5-92F2-6810E03E223F}"/>
                </a:ext>
              </a:extLst>
            </p:cNvPr>
            <p:cNvSpPr/>
            <p:nvPr/>
          </p:nvSpPr>
          <p:spPr>
            <a:xfrm>
              <a:off x="5972336" y="1761702"/>
              <a:ext cx="133350" cy="382905"/>
            </a:xfrm>
            <a:custGeom>
              <a:avLst/>
              <a:gdLst>
                <a:gd name="connsiteX0" fmla="*/ 0 w 133350"/>
                <a:gd name="connsiteY0" fmla="*/ 382905 h 382905"/>
                <a:gd name="connsiteX1" fmla="*/ 0 w 133350"/>
                <a:gd name="connsiteY1" fmla="*/ 66675 h 382905"/>
                <a:gd name="connsiteX2" fmla="*/ 66675 w 133350"/>
                <a:gd name="connsiteY2" fmla="*/ 0 h 382905"/>
                <a:gd name="connsiteX3" fmla="*/ 66675 w 133350"/>
                <a:gd name="connsiteY3" fmla="*/ 0 h 382905"/>
                <a:gd name="connsiteX4" fmla="*/ 133350 w 133350"/>
                <a:gd name="connsiteY4" fmla="*/ 66675 h 38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382905">
                  <a:moveTo>
                    <a:pt x="0" y="382905"/>
                  </a:moveTo>
                  <a:lnTo>
                    <a:pt x="0" y="66675"/>
                  </a:lnTo>
                  <a:cubicBezTo>
                    <a:pt x="0" y="29527"/>
                    <a:pt x="29527" y="0"/>
                    <a:pt x="66675" y="0"/>
                  </a:cubicBezTo>
                  <a:lnTo>
                    <a:pt x="66675" y="0"/>
                  </a:lnTo>
                  <a:cubicBezTo>
                    <a:pt x="103823" y="0"/>
                    <a:pt x="133350" y="29527"/>
                    <a:pt x="133350" y="6667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9BE427D3-499C-4B48-864F-66CDB356BE9A}"/>
                </a:ext>
              </a:extLst>
            </p:cNvPr>
            <p:cNvSpPr/>
            <p:nvPr/>
          </p:nvSpPr>
          <p:spPr>
            <a:xfrm>
              <a:off x="5735164" y="2099840"/>
              <a:ext cx="237172" cy="9525"/>
            </a:xfrm>
            <a:custGeom>
              <a:avLst/>
              <a:gdLst>
                <a:gd name="connsiteX0" fmla="*/ 0 w 237172"/>
                <a:gd name="connsiteY0" fmla="*/ 0 h 9525"/>
                <a:gd name="connsiteX1" fmla="*/ 237173 w 23717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7172" h="9525">
                  <a:moveTo>
                    <a:pt x="0" y="0"/>
                  </a:moveTo>
                  <a:lnTo>
                    <a:pt x="23717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62114BD-327B-4BB7-8A8C-4EABC84E390E}"/>
                </a:ext>
              </a:extLst>
            </p:cNvPr>
            <p:cNvSpPr/>
            <p:nvPr/>
          </p:nvSpPr>
          <p:spPr>
            <a:xfrm>
              <a:off x="5735164" y="2033165"/>
              <a:ext cx="237172" cy="9525"/>
            </a:xfrm>
            <a:custGeom>
              <a:avLst/>
              <a:gdLst>
                <a:gd name="connsiteX0" fmla="*/ 0 w 237172"/>
                <a:gd name="connsiteY0" fmla="*/ 0 h 9525"/>
                <a:gd name="connsiteX1" fmla="*/ 237173 w 23717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7172" h="9525">
                  <a:moveTo>
                    <a:pt x="0" y="0"/>
                  </a:moveTo>
                  <a:lnTo>
                    <a:pt x="23717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DBAF699-7BFB-41BA-857F-397EC7EDB03F}"/>
                </a:ext>
              </a:extLst>
            </p:cNvPr>
            <p:cNvSpPr/>
            <p:nvPr/>
          </p:nvSpPr>
          <p:spPr>
            <a:xfrm>
              <a:off x="5735164" y="1965537"/>
              <a:ext cx="237172" cy="9525"/>
            </a:xfrm>
            <a:custGeom>
              <a:avLst/>
              <a:gdLst>
                <a:gd name="connsiteX0" fmla="*/ 0 w 237172"/>
                <a:gd name="connsiteY0" fmla="*/ 0 h 9525"/>
                <a:gd name="connsiteX1" fmla="*/ 237173 w 23717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7172" h="9525">
                  <a:moveTo>
                    <a:pt x="0" y="0"/>
                  </a:moveTo>
                  <a:lnTo>
                    <a:pt x="23717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07876630-F0A6-4CDE-AB5C-18AFC39EAE6D}"/>
                </a:ext>
              </a:extLst>
            </p:cNvPr>
            <p:cNvSpPr/>
            <p:nvPr/>
          </p:nvSpPr>
          <p:spPr>
            <a:xfrm>
              <a:off x="5735164" y="1897910"/>
              <a:ext cx="237172" cy="9525"/>
            </a:xfrm>
            <a:custGeom>
              <a:avLst/>
              <a:gdLst>
                <a:gd name="connsiteX0" fmla="*/ 0 w 237172"/>
                <a:gd name="connsiteY0" fmla="*/ 0 h 9525"/>
                <a:gd name="connsiteX1" fmla="*/ 237173 w 23717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7172" h="9525">
                  <a:moveTo>
                    <a:pt x="0" y="0"/>
                  </a:moveTo>
                  <a:lnTo>
                    <a:pt x="23717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2" name="Graphic 45">
            <a:extLst>
              <a:ext uri="{FF2B5EF4-FFF2-40B4-BE49-F238E27FC236}">
                <a16:creationId xmlns:a16="http://schemas.microsoft.com/office/drawing/2014/main" id="{9759D1BA-EF91-4755-A7CA-63B5478F3AB5}"/>
              </a:ext>
            </a:extLst>
          </p:cNvPr>
          <p:cNvGrpSpPr/>
          <p:nvPr/>
        </p:nvGrpSpPr>
        <p:grpSpPr>
          <a:xfrm>
            <a:off x="7786272" y="1733127"/>
            <a:ext cx="561022" cy="473392"/>
            <a:chOff x="7786272" y="1733127"/>
            <a:chExt cx="561022" cy="473392"/>
          </a:xfrm>
          <a:noFill/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D8558344-8F9B-4337-B20A-90065D2CC539}"/>
                </a:ext>
              </a:extLst>
            </p:cNvPr>
            <p:cNvSpPr/>
            <p:nvPr/>
          </p:nvSpPr>
          <p:spPr>
            <a:xfrm>
              <a:off x="7803417" y="1858805"/>
              <a:ext cx="526732" cy="258179"/>
            </a:xfrm>
            <a:custGeom>
              <a:avLst/>
              <a:gdLst>
                <a:gd name="connsiteX0" fmla="*/ 0 w 526732"/>
                <a:gd name="connsiteY0" fmla="*/ 258180 h 258179"/>
                <a:gd name="connsiteX1" fmla="*/ 268605 w 526732"/>
                <a:gd name="connsiteY1" fmla="*/ 52 h 258179"/>
                <a:gd name="connsiteX2" fmla="*/ 526733 w 526732"/>
                <a:gd name="connsiteY2" fmla="*/ 258180 h 258179"/>
                <a:gd name="connsiteX3" fmla="*/ 0 w 526732"/>
                <a:gd name="connsiteY3" fmla="*/ 258180 h 258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732" h="258179">
                  <a:moveTo>
                    <a:pt x="0" y="258180"/>
                  </a:moveTo>
                  <a:cubicBezTo>
                    <a:pt x="2857" y="112447"/>
                    <a:pt x="122873" y="-2806"/>
                    <a:pt x="268605" y="52"/>
                  </a:cubicBezTo>
                  <a:cubicBezTo>
                    <a:pt x="410528" y="2909"/>
                    <a:pt x="523875" y="117210"/>
                    <a:pt x="526733" y="258180"/>
                  </a:cubicBezTo>
                  <a:lnTo>
                    <a:pt x="0" y="2581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11172597-31F5-47F0-95F3-28E94321990D}"/>
                </a:ext>
              </a:extLst>
            </p:cNvPr>
            <p:cNvSpPr/>
            <p:nvPr/>
          </p:nvSpPr>
          <p:spPr>
            <a:xfrm>
              <a:off x="7786272" y="2161752"/>
              <a:ext cx="561022" cy="44767"/>
            </a:xfrm>
            <a:custGeom>
              <a:avLst/>
              <a:gdLst>
                <a:gd name="connsiteX0" fmla="*/ 561023 w 561022"/>
                <a:gd name="connsiteY0" fmla="*/ 44768 h 44767"/>
                <a:gd name="connsiteX1" fmla="*/ 0 w 561022"/>
                <a:gd name="connsiteY1" fmla="*/ 44768 h 44767"/>
                <a:gd name="connsiteX2" fmla="*/ 17145 w 561022"/>
                <a:gd name="connsiteY2" fmla="*/ 0 h 44767"/>
                <a:gd name="connsiteX3" fmla="*/ 543878 w 561022"/>
                <a:gd name="connsiteY3" fmla="*/ 0 h 4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1022" h="44767">
                  <a:moveTo>
                    <a:pt x="561023" y="44768"/>
                  </a:moveTo>
                  <a:lnTo>
                    <a:pt x="0" y="44768"/>
                  </a:lnTo>
                  <a:lnTo>
                    <a:pt x="17145" y="0"/>
                  </a:lnTo>
                  <a:lnTo>
                    <a:pt x="543878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4AD8D05-A144-4CEA-AD0C-D5A1AEE2FA17}"/>
                </a:ext>
              </a:extLst>
            </p:cNvPr>
            <p:cNvSpPr/>
            <p:nvPr/>
          </p:nvSpPr>
          <p:spPr>
            <a:xfrm>
              <a:off x="8027254" y="1733127"/>
              <a:ext cx="78104" cy="78105"/>
            </a:xfrm>
            <a:custGeom>
              <a:avLst/>
              <a:gdLst>
                <a:gd name="connsiteX0" fmla="*/ 78105 w 78104"/>
                <a:gd name="connsiteY0" fmla="*/ 39052 h 78105"/>
                <a:gd name="connsiteX1" fmla="*/ 39052 w 78104"/>
                <a:gd name="connsiteY1" fmla="*/ 78105 h 78105"/>
                <a:gd name="connsiteX2" fmla="*/ 0 w 78104"/>
                <a:gd name="connsiteY2" fmla="*/ 39052 h 78105"/>
                <a:gd name="connsiteX3" fmla="*/ 39052 w 78104"/>
                <a:gd name="connsiteY3" fmla="*/ 0 h 78105"/>
                <a:gd name="connsiteX4" fmla="*/ 39052 w 78104"/>
                <a:gd name="connsiteY4" fmla="*/ 0 h 78105"/>
                <a:gd name="connsiteX5" fmla="*/ 78105 w 78104"/>
                <a:gd name="connsiteY5" fmla="*/ 39052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8104" h="78105">
                  <a:moveTo>
                    <a:pt x="78105" y="39052"/>
                  </a:moveTo>
                  <a:cubicBezTo>
                    <a:pt x="78105" y="60960"/>
                    <a:pt x="60960" y="78105"/>
                    <a:pt x="39052" y="78105"/>
                  </a:cubicBezTo>
                  <a:cubicBezTo>
                    <a:pt x="17145" y="78105"/>
                    <a:pt x="0" y="60960"/>
                    <a:pt x="0" y="39052"/>
                  </a:cubicBezTo>
                  <a:cubicBezTo>
                    <a:pt x="0" y="17145"/>
                    <a:pt x="18098" y="0"/>
                    <a:pt x="39052" y="0"/>
                  </a:cubicBezTo>
                  <a:lnTo>
                    <a:pt x="39052" y="0"/>
                  </a:lnTo>
                  <a:cubicBezTo>
                    <a:pt x="60960" y="0"/>
                    <a:pt x="78105" y="17145"/>
                    <a:pt x="78105" y="3905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AED6DE4-DB8B-49BC-AFDF-581221CBCB37}"/>
                </a:ext>
              </a:extLst>
            </p:cNvPr>
            <p:cNvSpPr/>
            <p:nvPr/>
          </p:nvSpPr>
          <p:spPr>
            <a:xfrm>
              <a:off x="8067259" y="1811232"/>
              <a:ext cx="9525" cy="41909"/>
            </a:xfrm>
            <a:custGeom>
              <a:avLst/>
              <a:gdLst>
                <a:gd name="connsiteX0" fmla="*/ 0 w 9525"/>
                <a:gd name="connsiteY0" fmla="*/ 41910 h 41909"/>
                <a:gd name="connsiteX1" fmla="*/ 0 w 9525"/>
                <a:gd name="connsiteY1" fmla="*/ 0 h 41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1909">
                  <a:moveTo>
                    <a:pt x="0" y="4191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9" name="Graphic 49">
            <a:extLst>
              <a:ext uri="{FF2B5EF4-FFF2-40B4-BE49-F238E27FC236}">
                <a16:creationId xmlns:a16="http://schemas.microsoft.com/office/drawing/2014/main" id="{8238A8EA-1FB8-4A17-9FF6-EFEB306DA5B7}"/>
              </a:ext>
            </a:extLst>
          </p:cNvPr>
          <p:cNvGrpSpPr/>
          <p:nvPr/>
        </p:nvGrpSpPr>
        <p:grpSpPr>
          <a:xfrm>
            <a:off x="1276713" y="3504632"/>
            <a:ext cx="598170" cy="397192"/>
            <a:chOff x="1276713" y="3504632"/>
            <a:chExt cx="598170" cy="397192"/>
          </a:xfrm>
          <a:noFill/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5796C351-A0D1-45ED-963A-E38FC05C474F}"/>
                </a:ext>
              </a:extLst>
            </p:cNvPr>
            <p:cNvSpPr/>
            <p:nvPr/>
          </p:nvSpPr>
          <p:spPr>
            <a:xfrm>
              <a:off x="1276713" y="3688465"/>
              <a:ext cx="598169" cy="95250"/>
            </a:xfrm>
            <a:custGeom>
              <a:avLst/>
              <a:gdLst>
                <a:gd name="connsiteX0" fmla="*/ 0 w 598169"/>
                <a:gd name="connsiteY0" fmla="*/ 95250 h 95250"/>
                <a:gd name="connsiteX1" fmla="*/ 0 w 598169"/>
                <a:gd name="connsiteY1" fmla="*/ 32385 h 95250"/>
                <a:gd name="connsiteX2" fmla="*/ 56197 w 598169"/>
                <a:gd name="connsiteY2" fmla="*/ 0 h 95250"/>
                <a:gd name="connsiteX3" fmla="*/ 541973 w 598169"/>
                <a:gd name="connsiteY3" fmla="*/ 0 h 95250"/>
                <a:gd name="connsiteX4" fmla="*/ 598170 w 598169"/>
                <a:gd name="connsiteY4" fmla="*/ 32385 h 95250"/>
                <a:gd name="connsiteX5" fmla="*/ 598170 w 598169"/>
                <a:gd name="connsiteY5" fmla="*/ 95250 h 95250"/>
                <a:gd name="connsiteX6" fmla="*/ 0 w 598169"/>
                <a:gd name="connsiteY6" fmla="*/ 952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8169" h="95250">
                  <a:moveTo>
                    <a:pt x="0" y="95250"/>
                  </a:moveTo>
                  <a:lnTo>
                    <a:pt x="0" y="32385"/>
                  </a:lnTo>
                  <a:cubicBezTo>
                    <a:pt x="0" y="14288"/>
                    <a:pt x="25718" y="0"/>
                    <a:pt x="56197" y="0"/>
                  </a:cubicBezTo>
                  <a:lnTo>
                    <a:pt x="541973" y="0"/>
                  </a:lnTo>
                  <a:cubicBezTo>
                    <a:pt x="572453" y="0"/>
                    <a:pt x="598170" y="14288"/>
                    <a:pt x="598170" y="32385"/>
                  </a:cubicBezTo>
                  <a:lnTo>
                    <a:pt x="598170" y="95250"/>
                  </a:lnTo>
                  <a:lnTo>
                    <a:pt x="0" y="9525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6C2C21A1-B21D-46D8-B9DC-D0CDA488A2FA}"/>
                </a:ext>
              </a:extLst>
            </p:cNvPr>
            <p:cNvSpPr/>
            <p:nvPr/>
          </p:nvSpPr>
          <p:spPr>
            <a:xfrm>
              <a:off x="1276713" y="3783715"/>
              <a:ext cx="598170" cy="38100"/>
            </a:xfrm>
            <a:custGeom>
              <a:avLst/>
              <a:gdLst>
                <a:gd name="connsiteX0" fmla="*/ 0 w 598170"/>
                <a:gd name="connsiteY0" fmla="*/ 0 h 38100"/>
                <a:gd name="connsiteX1" fmla="*/ 598170 w 598170"/>
                <a:gd name="connsiteY1" fmla="*/ 0 h 38100"/>
                <a:gd name="connsiteX2" fmla="*/ 598170 w 598170"/>
                <a:gd name="connsiteY2" fmla="*/ 38100 h 38100"/>
                <a:gd name="connsiteX3" fmla="*/ 0 w 598170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170" h="38100">
                  <a:moveTo>
                    <a:pt x="0" y="0"/>
                  </a:moveTo>
                  <a:lnTo>
                    <a:pt x="598170" y="0"/>
                  </a:lnTo>
                  <a:lnTo>
                    <a:pt x="598170" y="38100"/>
                  </a:lnTo>
                  <a:lnTo>
                    <a:pt x="0" y="3810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E654F85-068A-413F-A01B-B9BD018436D8}"/>
                </a:ext>
              </a:extLst>
            </p:cNvPr>
            <p:cNvSpPr/>
            <p:nvPr/>
          </p:nvSpPr>
          <p:spPr>
            <a:xfrm>
              <a:off x="1332910" y="3504632"/>
              <a:ext cx="485775" cy="183832"/>
            </a:xfrm>
            <a:custGeom>
              <a:avLst/>
              <a:gdLst>
                <a:gd name="connsiteX0" fmla="*/ 0 w 485775"/>
                <a:gd name="connsiteY0" fmla="*/ 183833 h 183832"/>
                <a:gd name="connsiteX1" fmla="*/ 0 w 485775"/>
                <a:gd name="connsiteY1" fmla="*/ 38100 h 183832"/>
                <a:gd name="connsiteX2" fmla="*/ 38100 w 485775"/>
                <a:gd name="connsiteY2" fmla="*/ 0 h 183832"/>
                <a:gd name="connsiteX3" fmla="*/ 447675 w 485775"/>
                <a:gd name="connsiteY3" fmla="*/ 0 h 183832"/>
                <a:gd name="connsiteX4" fmla="*/ 485775 w 485775"/>
                <a:gd name="connsiteY4" fmla="*/ 38100 h 183832"/>
                <a:gd name="connsiteX5" fmla="*/ 485775 w 485775"/>
                <a:gd name="connsiteY5" fmla="*/ 183833 h 183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5775" h="183832">
                  <a:moveTo>
                    <a:pt x="0" y="183833"/>
                  </a:moveTo>
                  <a:lnTo>
                    <a:pt x="0" y="38100"/>
                  </a:lnTo>
                  <a:cubicBezTo>
                    <a:pt x="0" y="17145"/>
                    <a:pt x="17145" y="0"/>
                    <a:pt x="38100" y="0"/>
                  </a:cubicBezTo>
                  <a:lnTo>
                    <a:pt x="447675" y="0"/>
                  </a:lnTo>
                  <a:cubicBezTo>
                    <a:pt x="468630" y="0"/>
                    <a:pt x="485775" y="17145"/>
                    <a:pt x="485775" y="38100"/>
                  </a:cubicBezTo>
                  <a:lnTo>
                    <a:pt x="485775" y="18383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C973D7D7-D331-4CB2-991B-CFA26209AA8A}"/>
                </a:ext>
              </a:extLst>
            </p:cNvPr>
            <p:cNvSpPr/>
            <p:nvPr/>
          </p:nvSpPr>
          <p:spPr>
            <a:xfrm>
              <a:off x="1385297" y="3588452"/>
              <a:ext cx="162877" cy="100012"/>
            </a:xfrm>
            <a:custGeom>
              <a:avLst/>
              <a:gdLst>
                <a:gd name="connsiteX0" fmla="*/ 0 w 162877"/>
                <a:gd name="connsiteY0" fmla="*/ 100013 h 100012"/>
                <a:gd name="connsiteX1" fmla="*/ 0 w 162877"/>
                <a:gd name="connsiteY1" fmla="*/ 19050 h 100012"/>
                <a:gd name="connsiteX2" fmla="*/ 19050 w 162877"/>
                <a:gd name="connsiteY2" fmla="*/ 0 h 100012"/>
                <a:gd name="connsiteX3" fmla="*/ 143828 w 162877"/>
                <a:gd name="connsiteY3" fmla="*/ 0 h 100012"/>
                <a:gd name="connsiteX4" fmla="*/ 162878 w 162877"/>
                <a:gd name="connsiteY4" fmla="*/ 19050 h 100012"/>
                <a:gd name="connsiteX5" fmla="*/ 162878 w 162877"/>
                <a:gd name="connsiteY5" fmla="*/ 100013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877" h="100012">
                  <a:moveTo>
                    <a:pt x="0" y="100013"/>
                  </a:moveTo>
                  <a:lnTo>
                    <a:pt x="0" y="19050"/>
                  </a:lnTo>
                  <a:cubicBezTo>
                    <a:pt x="0" y="8573"/>
                    <a:pt x="8573" y="0"/>
                    <a:pt x="19050" y="0"/>
                  </a:cubicBezTo>
                  <a:lnTo>
                    <a:pt x="143828" y="0"/>
                  </a:lnTo>
                  <a:cubicBezTo>
                    <a:pt x="154305" y="0"/>
                    <a:pt x="162878" y="8573"/>
                    <a:pt x="162878" y="19050"/>
                  </a:cubicBezTo>
                  <a:lnTo>
                    <a:pt x="162878" y="10001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CBFC25BF-D114-460D-91BC-929DDC4A39E1}"/>
                </a:ext>
              </a:extLst>
            </p:cNvPr>
            <p:cNvSpPr/>
            <p:nvPr/>
          </p:nvSpPr>
          <p:spPr>
            <a:xfrm>
              <a:off x="1602468" y="3588452"/>
              <a:ext cx="162877" cy="100012"/>
            </a:xfrm>
            <a:custGeom>
              <a:avLst/>
              <a:gdLst>
                <a:gd name="connsiteX0" fmla="*/ 0 w 162877"/>
                <a:gd name="connsiteY0" fmla="*/ 100013 h 100012"/>
                <a:gd name="connsiteX1" fmla="*/ 0 w 162877"/>
                <a:gd name="connsiteY1" fmla="*/ 19050 h 100012"/>
                <a:gd name="connsiteX2" fmla="*/ 19050 w 162877"/>
                <a:gd name="connsiteY2" fmla="*/ 0 h 100012"/>
                <a:gd name="connsiteX3" fmla="*/ 143827 w 162877"/>
                <a:gd name="connsiteY3" fmla="*/ 0 h 100012"/>
                <a:gd name="connsiteX4" fmla="*/ 162877 w 162877"/>
                <a:gd name="connsiteY4" fmla="*/ 19050 h 100012"/>
                <a:gd name="connsiteX5" fmla="*/ 162877 w 162877"/>
                <a:gd name="connsiteY5" fmla="*/ 100013 h 1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2877" h="100012">
                  <a:moveTo>
                    <a:pt x="0" y="100013"/>
                  </a:moveTo>
                  <a:lnTo>
                    <a:pt x="0" y="19050"/>
                  </a:lnTo>
                  <a:cubicBezTo>
                    <a:pt x="0" y="8573"/>
                    <a:pt x="8573" y="0"/>
                    <a:pt x="19050" y="0"/>
                  </a:cubicBezTo>
                  <a:lnTo>
                    <a:pt x="143827" y="0"/>
                  </a:lnTo>
                  <a:cubicBezTo>
                    <a:pt x="154305" y="0"/>
                    <a:pt x="162877" y="8573"/>
                    <a:pt x="162877" y="19050"/>
                  </a:cubicBezTo>
                  <a:lnTo>
                    <a:pt x="162877" y="10001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D3E68FB-71A7-4144-A5BC-1C8872F2074A}"/>
                </a:ext>
              </a:extLst>
            </p:cNvPr>
            <p:cNvSpPr/>
            <p:nvPr/>
          </p:nvSpPr>
          <p:spPr>
            <a:xfrm>
              <a:off x="1276713" y="3821815"/>
              <a:ext cx="35242" cy="80010"/>
            </a:xfrm>
            <a:custGeom>
              <a:avLst/>
              <a:gdLst>
                <a:gd name="connsiteX0" fmla="*/ 0 w 35242"/>
                <a:gd name="connsiteY0" fmla="*/ 0 h 80010"/>
                <a:gd name="connsiteX1" fmla="*/ 35243 w 35242"/>
                <a:gd name="connsiteY1" fmla="*/ 0 h 80010"/>
                <a:gd name="connsiteX2" fmla="*/ 35243 w 35242"/>
                <a:gd name="connsiteY2" fmla="*/ 80010 h 80010"/>
                <a:gd name="connsiteX3" fmla="*/ 0 w 35242"/>
                <a:gd name="connsiteY3" fmla="*/ 80010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242" h="80010">
                  <a:moveTo>
                    <a:pt x="0" y="0"/>
                  </a:moveTo>
                  <a:lnTo>
                    <a:pt x="35243" y="0"/>
                  </a:lnTo>
                  <a:lnTo>
                    <a:pt x="35243" y="80010"/>
                  </a:lnTo>
                  <a:lnTo>
                    <a:pt x="0" y="8001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72B744A-3D48-43D5-88D1-4AD3D6C8AA9A}"/>
                </a:ext>
              </a:extLst>
            </p:cNvPr>
            <p:cNvSpPr/>
            <p:nvPr/>
          </p:nvSpPr>
          <p:spPr>
            <a:xfrm>
              <a:off x="1838688" y="3821815"/>
              <a:ext cx="35242" cy="80010"/>
            </a:xfrm>
            <a:custGeom>
              <a:avLst/>
              <a:gdLst>
                <a:gd name="connsiteX0" fmla="*/ 0 w 35242"/>
                <a:gd name="connsiteY0" fmla="*/ 0 h 80010"/>
                <a:gd name="connsiteX1" fmla="*/ 35242 w 35242"/>
                <a:gd name="connsiteY1" fmla="*/ 0 h 80010"/>
                <a:gd name="connsiteX2" fmla="*/ 35242 w 35242"/>
                <a:gd name="connsiteY2" fmla="*/ 80010 h 80010"/>
                <a:gd name="connsiteX3" fmla="*/ 0 w 35242"/>
                <a:gd name="connsiteY3" fmla="*/ 80010 h 8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242" h="80010">
                  <a:moveTo>
                    <a:pt x="0" y="0"/>
                  </a:moveTo>
                  <a:lnTo>
                    <a:pt x="35242" y="0"/>
                  </a:lnTo>
                  <a:lnTo>
                    <a:pt x="35242" y="80010"/>
                  </a:lnTo>
                  <a:lnTo>
                    <a:pt x="0" y="8001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9" name="Graphic 51">
            <a:extLst>
              <a:ext uri="{FF2B5EF4-FFF2-40B4-BE49-F238E27FC236}">
                <a16:creationId xmlns:a16="http://schemas.microsoft.com/office/drawing/2014/main" id="{073953E4-6F36-476A-B82A-820505ECA343}"/>
              </a:ext>
            </a:extLst>
          </p:cNvPr>
          <p:cNvGrpSpPr/>
          <p:nvPr/>
        </p:nvGrpSpPr>
        <p:grpSpPr>
          <a:xfrm>
            <a:off x="3459266" y="3476057"/>
            <a:ext cx="543877" cy="462915"/>
            <a:chOff x="3459266" y="3476057"/>
            <a:chExt cx="543877" cy="462915"/>
          </a:xfrm>
          <a:noFill/>
        </p:grpSpPr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82FB5CD8-EACC-40E6-B1F3-303ED0108E8B}"/>
                </a:ext>
              </a:extLst>
            </p:cNvPr>
            <p:cNvSpPr/>
            <p:nvPr/>
          </p:nvSpPr>
          <p:spPr>
            <a:xfrm>
              <a:off x="3459266" y="3476057"/>
              <a:ext cx="543877" cy="462915"/>
            </a:xfrm>
            <a:custGeom>
              <a:avLst/>
              <a:gdLst>
                <a:gd name="connsiteX0" fmla="*/ 0 w 543877"/>
                <a:gd name="connsiteY0" fmla="*/ 0 h 462915"/>
                <a:gd name="connsiteX1" fmla="*/ 483870 w 543877"/>
                <a:gd name="connsiteY1" fmla="*/ 0 h 462915"/>
                <a:gd name="connsiteX2" fmla="*/ 543878 w 543877"/>
                <a:gd name="connsiteY2" fmla="*/ 60007 h 462915"/>
                <a:gd name="connsiteX3" fmla="*/ 543878 w 543877"/>
                <a:gd name="connsiteY3" fmla="*/ 402908 h 462915"/>
                <a:gd name="connsiteX4" fmla="*/ 483870 w 543877"/>
                <a:gd name="connsiteY4" fmla="*/ 462915 h 462915"/>
                <a:gd name="connsiteX5" fmla="*/ 0 w 543877"/>
                <a:gd name="connsiteY5" fmla="*/ 462915 h 462915"/>
                <a:gd name="connsiteX6" fmla="*/ 0 w 543877"/>
                <a:gd name="connsiteY6" fmla="*/ 0 h 462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3877" h="462915">
                  <a:moveTo>
                    <a:pt x="0" y="0"/>
                  </a:moveTo>
                  <a:lnTo>
                    <a:pt x="483870" y="0"/>
                  </a:lnTo>
                  <a:cubicBezTo>
                    <a:pt x="517208" y="0"/>
                    <a:pt x="542925" y="26670"/>
                    <a:pt x="543878" y="60007"/>
                  </a:cubicBezTo>
                  <a:lnTo>
                    <a:pt x="543878" y="402908"/>
                  </a:lnTo>
                  <a:cubicBezTo>
                    <a:pt x="543878" y="436245"/>
                    <a:pt x="517208" y="461962"/>
                    <a:pt x="483870" y="462915"/>
                  </a:cubicBezTo>
                  <a:lnTo>
                    <a:pt x="0" y="46291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82024F6F-48EF-41F3-89A3-88ACB8D3CDF0}"/>
                </a:ext>
              </a:extLst>
            </p:cNvPr>
            <p:cNvSpPr/>
            <p:nvPr/>
          </p:nvSpPr>
          <p:spPr>
            <a:xfrm>
              <a:off x="3916465" y="3788477"/>
              <a:ext cx="1905" cy="36195"/>
            </a:xfrm>
            <a:custGeom>
              <a:avLst/>
              <a:gdLst>
                <a:gd name="connsiteX0" fmla="*/ 1905 w 1905"/>
                <a:gd name="connsiteY0" fmla="*/ 0 h 36195"/>
                <a:gd name="connsiteX1" fmla="*/ 1905 w 1905"/>
                <a:gd name="connsiteY1" fmla="*/ 23813 h 36195"/>
                <a:gd name="connsiteX2" fmla="*/ 0 w 1905"/>
                <a:gd name="connsiteY2" fmla="*/ 36195 h 3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" h="36195">
                  <a:moveTo>
                    <a:pt x="1905" y="0"/>
                  </a:moveTo>
                  <a:lnTo>
                    <a:pt x="1905" y="23813"/>
                  </a:lnTo>
                  <a:cubicBezTo>
                    <a:pt x="1905" y="27623"/>
                    <a:pt x="953" y="32385"/>
                    <a:pt x="0" y="3619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D35C2B1-23FB-4585-9088-AEE1CA4FBC6C}"/>
                </a:ext>
              </a:extLst>
            </p:cNvPr>
            <p:cNvSpPr/>
            <p:nvPr/>
          </p:nvSpPr>
          <p:spPr>
            <a:xfrm>
              <a:off x="3531656" y="3854200"/>
              <a:ext cx="326707" cy="9525"/>
            </a:xfrm>
            <a:custGeom>
              <a:avLst/>
              <a:gdLst>
                <a:gd name="connsiteX0" fmla="*/ 326708 w 326707"/>
                <a:gd name="connsiteY0" fmla="*/ 0 h 9525"/>
                <a:gd name="connsiteX1" fmla="*/ 0 w 32670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6707" h="9525">
                  <a:moveTo>
                    <a:pt x="326708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0AB51B99-7BCA-49C8-8344-E43676794CBB}"/>
                </a:ext>
              </a:extLst>
            </p:cNvPr>
            <p:cNvSpPr/>
            <p:nvPr/>
          </p:nvSpPr>
          <p:spPr>
            <a:xfrm>
              <a:off x="3459266" y="3854200"/>
              <a:ext cx="36194" cy="9525"/>
            </a:xfrm>
            <a:custGeom>
              <a:avLst/>
              <a:gdLst>
                <a:gd name="connsiteX0" fmla="*/ 36195 w 36194"/>
                <a:gd name="connsiteY0" fmla="*/ 0 h 9525"/>
                <a:gd name="connsiteX1" fmla="*/ 0 w 3619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194" h="9525">
                  <a:moveTo>
                    <a:pt x="36195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4C7F16A-6B39-4829-93E0-0EDE3AB572F9}"/>
                </a:ext>
              </a:extLst>
            </p:cNvPr>
            <p:cNvSpPr/>
            <p:nvPr/>
          </p:nvSpPr>
          <p:spPr>
            <a:xfrm>
              <a:off x="3459266" y="3560830"/>
              <a:ext cx="36194" cy="9525"/>
            </a:xfrm>
            <a:custGeom>
              <a:avLst/>
              <a:gdLst>
                <a:gd name="connsiteX0" fmla="*/ 0 w 36194"/>
                <a:gd name="connsiteY0" fmla="*/ 0 h 9525"/>
                <a:gd name="connsiteX1" fmla="*/ 36195 w 3619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194" h="9525">
                  <a:moveTo>
                    <a:pt x="0" y="0"/>
                  </a:moveTo>
                  <a:lnTo>
                    <a:pt x="3619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A0E2D2BE-C03E-4AEE-81DD-2C1F9FB80D78}"/>
                </a:ext>
              </a:extLst>
            </p:cNvPr>
            <p:cNvSpPr/>
            <p:nvPr/>
          </p:nvSpPr>
          <p:spPr>
            <a:xfrm>
              <a:off x="3566898" y="3560829"/>
              <a:ext cx="326707" cy="3810"/>
            </a:xfrm>
            <a:custGeom>
              <a:avLst/>
              <a:gdLst>
                <a:gd name="connsiteX0" fmla="*/ 0 w 326707"/>
                <a:gd name="connsiteY0" fmla="*/ 0 h 3810"/>
                <a:gd name="connsiteX1" fmla="*/ 310515 w 326707"/>
                <a:gd name="connsiteY1" fmla="*/ 0 h 3810"/>
                <a:gd name="connsiteX2" fmla="*/ 326708 w 326707"/>
                <a:gd name="connsiteY2" fmla="*/ 3810 h 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6707" h="3810">
                  <a:moveTo>
                    <a:pt x="0" y="0"/>
                  </a:moveTo>
                  <a:lnTo>
                    <a:pt x="310515" y="0"/>
                  </a:lnTo>
                  <a:cubicBezTo>
                    <a:pt x="316230" y="0"/>
                    <a:pt x="321945" y="953"/>
                    <a:pt x="326708" y="381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7318067A-61DF-487C-8E34-D2104BF596C4}"/>
                </a:ext>
              </a:extLst>
            </p:cNvPr>
            <p:cNvSpPr/>
            <p:nvPr/>
          </p:nvSpPr>
          <p:spPr>
            <a:xfrm>
              <a:off x="3916465" y="3590357"/>
              <a:ext cx="1905" cy="36194"/>
            </a:xfrm>
            <a:custGeom>
              <a:avLst/>
              <a:gdLst>
                <a:gd name="connsiteX0" fmla="*/ 0 w 1905"/>
                <a:gd name="connsiteY0" fmla="*/ 0 h 36194"/>
                <a:gd name="connsiteX1" fmla="*/ 1905 w 1905"/>
                <a:gd name="connsiteY1" fmla="*/ 12382 h 36194"/>
                <a:gd name="connsiteX2" fmla="*/ 1905 w 1905"/>
                <a:gd name="connsiteY2" fmla="*/ 36195 h 3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05" h="36194">
                  <a:moveTo>
                    <a:pt x="0" y="0"/>
                  </a:moveTo>
                  <a:cubicBezTo>
                    <a:pt x="953" y="3810"/>
                    <a:pt x="1905" y="7620"/>
                    <a:pt x="1905" y="12382"/>
                  </a:cubicBezTo>
                  <a:lnTo>
                    <a:pt x="1905" y="3619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22FB33FB-7CE5-4EDC-9634-24538F8B8E30}"/>
                </a:ext>
              </a:extLst>
            </p:cNvPr>
            <p:cNvSpPr/>
            <p:nvPr/>
          </p:nvSpPr>
          <p:spPr>
            <a:xfrm>
              <a:off x="3823121" y="3626552"/>
              <a:ext cx="180022" cy="161925"/>
            </a:xfrm>
            <a:custGeom>
              <a:avLst/>
              <a:gdLst>
                <a:gd name="connsiteX0" fmla="*/ 180023 w 180022"/>
                <a:gd name="connsiteY0" fmla="*/ 161925 h 161925"/>
                <a:gd name="connsiteX1" fmla="*/ 80963 w 180022"/>
                <a:gd name="connsiteY1" fmla="*/ 161925 h 161925"/>
                <a:gd name="connsiteX2" fmla="*/ 0 w 180022"/>
                <a:gd name="connsiteY2" fmla="*/ 80963 h 161925"/>
                <a:gd name="connsiteX3" fmla="*/ 0 w 180022"/>
                <a:gd name="connsiteY3" fmla="*/ 80963 h 161925"/>
                <a:gd name="connsiteX4" fmla="*/ 80963 w 180022"/>
                <a:gd name="connsiteY4" fmla="*/ 0 h 161925"/>
                <a:gd name="connsiteX5" fmla="*/ 180023 w 180022"/>
                <a:gd name="connsiteY5" fmla="*/ 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022" h="161925">
                  <a:moveTo>
                    <a:pt x="180023" y="161925"/>
                  </a:moveTo>
                  <a:lnTo>
                    <a:pt x="80963" y="161925"/>
                  </a:lnTo>
                  <a:cubicBezTo>
                    <a:pt x="36195" y="161925"/>
                    <a:pt x="0" y="125730"/>
                    <a:pt x="0" y="80963"/>
                  </a:cubicBezTo>
                  <a:lnTo>
                    <a:pt x="0" y="80963"/>
                  </a:lnTo>
                  <a:cubicBezTo>
                    <a:pt x="0" y="36195"/>
                    <a:pt x="36195" y="0"/>
                    <a:pt x="80963" y="0"/>
                  </a:cubicBezTo>
                  <a:lnTo>
                    <a:pt x="180023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87787F8A-09CF-48FF-A36E-86BF9B52617C}"/>
                </a:ext>
              </a:extLst>
            </p:cNvPr>
            <p:cNvSpPr/>
            <p:nvPr/>
          </p:nvSpPr>
          <p:spPr>
            <a:xfrm>
              <a:off x="3882175" y="3696084"/>
              <a:ext cx="22860" cy="22860"/>
            </a:xfrm>
            <a:custGeom>
              <a:avLst/>
              <a:gdLst>
                <a:gd name="connsiteX0" fmla="*/ 22860 w 22860"/>
                <a:gd name="connsiteY0" fmla="*/ 11430 h 22860"/>
                <a:gd name="connsiteX1" fmla="*/ 11430 w 22860"/>
                <a:gd name="connsiteY1" fmla="*/ 22860 h 22860"/>
                <a:gd name="connsiteX2" fmla="*/ 0 w 22860"/>
                <a:gd name="connsiteY2" fmla="*/ 11430 h 22860"/>
                <a:gd name="connsiteX3" fmla="*/ 11430 w 22860"/>
                <a:gd name="connsiteY3" fmla="*/ 0 h 22860"/>
                <a:gd name="connsiteX4" fmla="*/ 11430 w 22860"/>
                <a:gd name="connsiteY4" fmla="*/ 0 h 22860"/>
                <a:gd name="connsiteX5" fmla="*/ 22860 w 22860"/>
                <a:gd name="connsiteY5" fmla="*/ 11430 h 22860"/>
                <a:gd name="connsiteX6" fmla="*/ 22860 w 22860"/>
                <a:gd name="connsiteY6" fmla="*/ 1143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60" h="22860">
                  <a:moveTo>
                    <a:pt x="22860" y="11430"/>
                  </a:moveTo>
                  <a:cubicBezTo>
                    <a:pt x="22860" y="18098"/>
                    <a:pt x="18098" y="22860"/>
                    <a:pt x="11430" y="22860"/>
                  </a:cubicBezTo>
                  <a:cubicBezTo>
                    <a:pt x="4763" y="22860"/>
                    <a:pt x="0" y="18098"/>
                    <a:pt x="0" y="11430"/>
                  </a:cubicBezTo>
                  <a:cubicBezTo>
                    <a:pt x="0" y="4763"/>
                    <a:pt x="4763" y="0"/>
                    <a:pt x="11430" y="0"/>
                  </a:cubicBezTo>
                  <a:lnTo>
                    <a:pt x="11430" y="0"/>
                  </a:lnTo>
                  <a:cubicBezTo>
                    <a:pt x="18098" y="0"/>
                    <a:pt x="22860" y="4763"/>
                    <a:pt x="22860" y="11430"/>
                  </a:cubicBezTo>
                  <a:lnTo>
                    <a:pt x="22860" y="1143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1" name="Graphic 53">
            <a:extLst>
              <a:ext uri="{FF2B5EF4-FFF2-40B4-BE49-F238E27FC236}">
                <a16:creationId xmlns:a16="http://schemas.microsoft.com/office/drawing/2014/main" id="{470AF980-FDDE-4493-B0D9-D48D7D772014}"/>
              </a:ext>
            </a:extLst>
          </p:cNvPr>
          <p:cNvGrpSpPr/>
          <p:nvPr/>
        </p:nvGrpSpPr>
        <p:grpSpPr>
          <a:xfrm>
            <a:off x="5575144" y="3466532"/>
            <a:ext cx="651509" cy="485774"/>
            <a:chOff x="5575144" y="3466532"/>
            <a:chExt cx="651509" cy="485774"/>
          </a:xfrm>
          <a:noFill/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7D2BED3-D642-4C63-BCBB-2744E8850CBB}"/>
                </a:ext>
              </a:extLst>
            </p:cNvPr>
            <p:cNvSpPr/>
            <p:nvPr/>
          </p:nvSpPr>
          <p:spPr>
            <a:xfrm>
              <a:off x="5575144" y="3466532"/>
              <a:ext cx="651509" cy="349567"/>
            </a:xfrm>
            <a:custGeom>
              <a:avLst/>
              <a:gdLst>
                <a:gd name="connsiteX0" fmla="*/ 0 w 651509"/>
                <a:gd name="connsiteY0" fmla="*/ 0 h 349567"/>
                <a:gd name="connsiteX1" fmla="*/ 125730 w 651509"/>
                <a:gd name="connsiteY1" fmla="*/ 0 h 349567"/>
                <a:gd name="connsiteX2" fmla="*/ 234315 w 651509"/>
                <a:gd name="connsiteY2" fmla="*/ 349568 h 349567"/>
                <a:gd name="connsiteX3" fmla="*/ 651510 w 651509"/>
                <a:gd name="connsiteY3" fmla="*/ 349568 h 349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1509" h="349567">
                  <a:moveTo>
                    <a:pt x="0" y="0"/>
                  </a:moveTo>
                  <a:lnTo>
                    <a:pt x="125730" y="0"/>
                  </a:lnTo>
                  <a:lnTo>
                    <a:pt x="234315" y="349568"/>
                  </a:lnTo>
                  <a:lnTo>
                    <a:pt x="651510" y="34956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1D128754-D953-4756-9415-EC5F2C55D393}"/>
                </a:ext>
              </a:extLst>
            </p:cNvPr>
            <p:cNvSpPr/>
            <p:nvPr/>
          </p:nvSpPr>
          <p:spPr>
            <a:xfrm>
              <a:off x="5801839" y="3868487"/>
              <a:ext cx="83819" cy="83819"/>
            </a:xfrm>
            <a:custGeom>
              <a:avLst/>
              <a:gdLst>
                <a:gd name="connsiteX0" fmla="*/ 83820 w 83819"/>
                <a:gd name="connsiteY0" fmla="*/ 41910 h 83819"/>
                <a:gd name="connsiteX1" fmla="*/ 41910 w 83819"/>
                <a:gd name="connsiteY1" fmla="*/ 83820 h 83819"/>
                <a:gd name="connsiteX2" fmla="*/ 0 w 83819"/>
                <a:gd name="connsiteY2" fmla="*/ 41910 h 83819"/>
                <a:gd name="connsiteX3" fmla="*/ 41910 w 83819"/>
                <a:gd name="connsiteY3" fmla="*/ 0 h 83819"/>
                <a:gd name="connsiteX4" fmla="*/ 41910 w 83819"/>
                <a:gd name="connsiteY4" fmla="*/ 0 h 83819"/>
                <a:gd name="connsiteX5" fmla="*/ 83820 w 83819"/>
                <a:gd name="connsiteY5" fmla="*/ 41910 h 83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819" h="83819">
                  <a:moveTo>
                    <a:pt x="83820" y="41910"/>
                  </a:moveTo>
                  <a:cubicBezTo>
                    <a:pt x="83820" y="64770"/>
                    <a:pt x="64770" y="83820"/>
                    <a:pt x="41910" y="83820"/>
                  </a:cubicBezTo>
                  <a:cubicBezTo>
                    <a:pt x="19050" y="83820"/>
                    <a:pt x="0" y="64770"/>
                    <a:pt x="0" y="41910"/>
                  </a:cubicBezTo>
                  <a:cubicBezTo>
                    <a:pt x="0" y="19050"/>
                    <a:pt x="19050" y="0"/>
                    <a:pt x="41910" y="0"/>
                  </a:cubicBezTo>
                  <a:lnTo>
                    <a:pt x="41910" y="0"/>
                  </a:lnTo>
                  <a:cubicBezTo>
                    <a:pt x="64770" y="0"/>
                    <a:pt x="83820" y="19050"/>
                    <a:pt x="83820" y="4191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7DD025DE-B3F9-4FE2-83BA-C0AD404B0D78}"/>
                </a:ext>
              </a:extLst>
            </p:cNvPr>
            <p:cNvSpPr/>
            <p:nvPr/>
          </p:nvSpPr>
          <p:spPr>
            <a:xfrm>
              <a:off x="6142834" y="3868487"/>
              <a:ext cx="83819" cy="83819"/>
            </a:xfrm>
            <a:custGeom>
              <a:avLst/>
              <a:gdLst>
                <a:gd name="connsiteX0" fmla="*/ 83820 w 83819"/>
                <a:gd name="connsiteY0" fmla="*/ 41910 h 83819"/>
                <a:gd name="connsiteX1" fmla="*/ 41910 w 83819"/>
                <a:gd name="connsiteY1" fmla="*/ 83820 h 83819"/>
                <a:gd name="connsiteX2" fmla="*/ 0 w 83819"/>
                <a:gd name="connsiteY2" fmla="*/ 41910 h 83819"/>
                <a:gd name="connsiteX3" fmla="*/ 41910 w 83819"/>
                <a:gd name="connsiteY3" fmla="*/ 0 h 83819"/>
                <a:gd name="connsiteX4" fmla="*/ 83820 w 83819"/>
                <a:gd name="connsiteY4" fmla="*/ 41910 h 83819"/>
                <a:gd name="connsiteX5" fmla="*/ 83820 w 83819"/>
                <a:gd name="connsiteY5" fmla="*/ 41910 h 83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819" h="83819">
                  <a:moveTo>
                    <a:pt x="83820" y="41910"/>
                  </a:moveTo>
                  <a:cubicBezTo>
                    <a:pt x="83820" y="64770"/>
                    <a:pt x="64770" y="83820"/>
                    <a:pt x="41910" y="83820"/>
                  </a:cubicBezTo>
                  <a:cubicBezTo>
                    <a:pt x="19050" y="83820"/>
                    <a:pt x="0" y="64770"/>
                    <a:pt x="0" y="41910"/>
                  </a:cubicBezTo>
                  <a:cubicBezTo>
                    <a:pt x="0" y="19050"/>
                    <a:pt x="18097" y="0"/>
                    <a:pt x="41910" y="0"/>
                  </a:cubicBezTo>
                  <a:cubicBezTo>
                    <a:pt x="64770" y="0"/>
                    <a:pt x="83820" y="19050"/>
                    <a:pt x="83820" y="41910"/>
                  </a:cubicBezTo>
                  <a:lnTo>
                    <a:pt x="83820" y="4191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FCDEFAF-2757-4E9C-A904-707EE0652121}"/>
                </a:ext>
              </a:extLst>
            </p:cNvPr>
            <p:cNvSpPr/>
            <p:nvPr/>
          </p:nvSpPr>
          <p:spPr>
            <a:xfrm>
              <a:off x="5839939" y="3577975"/>
              <a:ext cx="381952" cy="238125"/>
            </a:xfrm>
            <a:custGeom>
              <a:avLst/>
              <a:gdLst>
                <a:gd name="connsiteX0" fmla="*/ 32385 w 381952"/>
                <a:gd name="connsiteY0" fmla="*/ 0 h 238125"/>
                <a:gd name="connsiteX1" fmla="*/ 349567 w 381952"/>
                <a:gd name="connsiteY1" fmla="*/ 0 h 238125"/>
                <a:gd name="connsiteX2" fmla="*/ 381953 w 381952"/>
                <a:gd name="connsiteY2" fmla="*/ 32385 h 238125"/>
                <a:gd name="connsiteX3" fmla="*/ 381953 w 381952"/>
                <a:gd name="connsiteY3" fmla="*/ 205740 h 238125"/>
                <a:gd name="connsiteX4" fmla="*/ 349567 w 381952"/>
                <a:gd name="connsiteY4" fmla="*/ 238125 h 238125"/>
                <a:gd name="connsiteX5" fmla="*/ 32385 w 381952"/>
                <a:gd name="connsiteY5" fmla="*/ 238125 h 238125"/>
                <a:gd name="connsiteX6" fmla="*/ 0 w 381952"/>
                <a:gd name="connsiteY6" fmla="*/ 205740 h 238125"/>
                <a:gd name="connsiteX7" fmla="*/ 0 w 381952"/>
                <a:gd name="connsiteY7" fmla="*/ 32385 h 238125"/>
                <a:gd name="connsiteX8" fmla="*/ 32385 w 381952"/>
                <a:gd name="connsiteY8" fmla="*/ 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952" h="238125">
                  <a:moveTo>
                    <a:pt x="32385" y="0"/>
                  </a:moveTo>
                  <a:lnTo>
                    <a:pt x="349567" y="0"/>
                  </a:lnTo>
                  <a:cubicBezTo>
                    <a:pt x="367665" y="0"/>
                    <a:pt x="381953" y="14288"/>
                    <a:pt x="381953" y="32385"/>
                  </a:cubicBezTo>
                  <a:lnTo>
                    <a:pt x="381953" y="205740"/>
                  </a:lnTo>
                  <a:cubicBezTo>
                    <a:pt x="381953" y="223838"/>
                    <a:pt x="367665" y="238125"/>
                    <a:pt x="349567" y="238125"/>
                  </a:cubicBezTo>
                  <a:lnTo>
                    <a:pt x="32385" y="238125"/>
                  </a:lnTo>
                  <a:cubicBezTo>
                    <a:pt x="14288" y="238125"/>
                    <a:pt x="0" y="223838"/>
                    <a:pt x="0" y="205740"/>
                  </a:cubicBezTo>
                  <a:lnTo>
                    <a:pt x="0" y="32385"/>
                  </a:lnTo>
                  <a:cubicBezTo>
                    <a:pt x="952" y="14288"/>
                    <a:pt x="15240" y="0"/>
                    <a:pt x="32385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4A7C97B9-68B9-4FA7-9D0C-BC70BA0D1742}"/>
                </a:ext>
              </a:extLst>
            </p:cNvPr>
            <p:cNvSpPr/>
            <p:nvPr/>
          </p:nvSpPr>
          <p:spPr>
            <a:xfrm>
              <a:off x="5962811" y="3509395"/>
              <a:ext cx="137160" cy="68580"/>
            </a:xfrm>
            <a:custGeom>
              <a:avLst/>
              <a:gdLst>
                <a:gd name="connsiteX0" fmla="*/ 0 w 137160"/>
                <a:gd name="connsiteY0" fmla="*/ 68580 h 68580"/>
                <a:gd name="connsiteX1" fmla="*/ 0 w 137160"/>
                <a:gd name="connsiteY1" fmla="*/ 39052 h 68580"/>
                <a:gd name="connsiteX2" fmla="*/ 39052 w 137160"/>
                <a:gd name="connsiteY2" fmla="*/ 0 h 68580"/>
                <a:gd name="connsiteX3" fmla="*/ 98107 w 137160"/>
                <a:gd name="connsiteY3" fmla="*/ 0 h 68580"/>
                <a:gd name="connsiteX4" fmla="*/ 137160 w 137160"/>
                <a:gd name="connsiteY4" fmla="*/ 39052 h 68580"/>
                <a:gd name="connsiteX5" fmla="*/ 137160 w 137160"/>
                <a:gd name="connsiteY5" fmla="*/ 68580 h 68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160" h="68580">
                  <a:moveTo>
                    <a:pt x="0" y="68580"/>
                  </a:moveTo>
                  <a:lnTo>
                    <a:pt x="0" y="39052"/>
                  </a:lnTo>
                  <a:cubicBezTo>
                    <a:pt x="0" y="17145"/>
                    <a:pt x="17145" y="0"/>
                    <a:pt x="39052" y="0"/>
                  </a:cubicBezTo>
                  <a:lnTo>
                    <a:pt x="98107" y="0"/>
                  </a:lnTo>
                  <a:cubicBezTo>
                    <a:pt x="120015" y="0"/>
                    <a:pt x="137160" y="17145"/>
                    <a:pt x="137160" y="39052"/>
                  </a:cubicBezTo>
                  <a:lnTo>
                    <a:pt x="137160" y="6858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95DAFB34-AB6E-4223-8F1F-597723C6F8D4}"/>
                </a:ext>
              </a:extLst>
            </p:cNvPr>
            <p:cNvSpPr/>
            <p:nvPr/>
          </p:nvSpPr>
          <p:spPr>
            <a:xfrm>
              <a:off x="6159979" y="3577975"/>
              <a:ext cx="9525" cy="238125"/>
            </a:xfrm>
            <a:custGeom>
              <a:avLst/>
              <a:gdLst>
                <a:gd name="connsiteX0" fmla="*/ 0 w 9525"/>
                <a:gd name="connsiteY0" fmla="*/ 0 h 238125"/>
                <a:gd name="connsiteX1" fmla="*/ 0 w 9525"/>
                <a:gd name="connsiteY1" fmla="*/ 238125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38125">
                  <a:moveTo>
                    <a:pt x="0" y="0"/>
                  </a:moveTo>
                  <a:lnTo>
                    <a:pt x="0" y="23812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CD0339E-2BE9-44A9-AAE8-C2DC684CD4DB}"/>
                </a:ext>
              </a:extLst>
            </p:cNvPr>
            <p:cNvSpPr/>
            <p:nvPr/>
          </p:nvSpPr>
          <p:spPr>
            <a:xfrm>
              <a:off x="5902804" y="3577975"/>
              <a:ext cx="9525" cy="238125"/>
            </a:xfrm>
            <a:custGeom>
              <a:avLst/>
              <a:gdLst>
                <a:gd name="connsiteX0" fmla="*/ 0 w 9525"/>
                <a:gd name="connsiteY0" fmla="*/ 0 h 238125"/>
                <a:gd name="connsiteX1" fmla="*/ 0 w 9525"/>
                <a:gd name="connsiteY1" fmla="*/ 238125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38125">
                  <a:moveTo>
                    <a:pt x="0" y="0"/>
                  </a:moveTo>
                  <a:lnTo>
                    <a:pt x="0" y="23812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7D817D45-3A5A-4668-BB08-FF652F0B3ADD}"/>
                </a:ext>
              </a:extLst>
            </p:cNvPr>
            <p:cNvSpPr/>
            <p:nvPr/>
          </p:nvSpPr>
          <p:spPr>
            <a:xfrm>
              <a:off x="5955191" y="3617027"/>
              <a:ext cx="66675" cy="35242"/>
            </a:xfrm>
            <a:custGeom>
              <a:avLst/>
              <a:gdLst>
                <a:gd name="connsiteX0" fmla="*/ 0 w 66675"/>
                <a:gd name="connsiteY0" fmla="*/ 0 h 35242"/>
                <a:gd name="connsiteX1" fmla="*/ 66675 w 66675"/>
                <a:gd name="connsiteY1" fmla="*/ 0 h 35242"/>
                <a:gd name="connsiteX2" fmla="*/ 66675 w 66675"/>
                <a:gd name="connsiteY2" fmla="*/ 35243 h 35242"/>
                <a:gd name="connsiteX3" fmla="*/ 0 w 66675"/>
                <a:gd name="connsiteY3" fmla="*/ 35243 h 35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35242">
                  <a:moveTo>
                    <a:pt x="0" y="0"/>
                  </a:moveTo>
                  <a:lnTo>
                    <a:pt x="66675" y="0"/>
                  </a:lnTo>
                  <a:lnTo>
                    <a:pt x="66675" y="35243"/>
                  </a:lnTo>
                  <a:lnTo>
                    <a:pt x="0" y="3524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2B84FB88-F62C-40D4-BEC8-3BDAF83D7A20}"/>
                </a:ext>
              </a:extLst>
            </p:cNvPr>
            <p:cNvSpPr/>
            <p:nvPr/>
          </p:nvSpPr>
          <p:spPr>
            <a:xfrm>
              <a:off x="6073301" y="3680845"/>
              <a:ext cx="41910" cy="62864"/>
            </a:xfrm>
            <a:custGeom>
              <a:avLst/>
              <a:gdLst>
                <a:gd name="connsiteX0" fmla="*/ 0 w 41910"/>
                <a:gd name="connsiteY0" fmla="*/ 0 h 62864"/>
                <a:gd name="connsiteX1" fmla="*/ 41910 w 41910"/>
                <a:gd name="connsiteY1" fmla="*/ 0 h 62864"/>
                <a:gd name="connsiteX2" fmla="*/ 41910 w 41910"/>
                <a:gd name="connsiteY2" fmla="*/ 62865 h 62864"/>
                <a:gd name="connsiteX3" fmla="*/ 0 w 41910"/>
                <a:gd name="connsiteY3" fmla="*/ 62865 h 62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" h="62864">
                  <a:moveTo>
                    <a:pt x="0" y="0"/>
                  </a:moveTo>
                  <a:lnTo>
                    <a:pt x="41910" y="0"/>
                  </a:lnTo>
                  <a:lnTo>
                    <a:pt x="41910" y="62865"/>
                  </a:lnTo>
                  <a:lnTo>
                    <a:pt x="0" y="628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225CA4EC-D922-4CC5-B18D-92CE9E20C3B1}"/>
                </a:ext>
              </a:extLst>
            </p:cNvPr>
            <p:cNvSpPr/>
            <p:nvPr/>
          </p:nvSpPr>
          <p:spPr>
            <a:xfrm>
              <a:off x="5955191" y="3693227"/>
              <a:ext cx="33337" cy="89535"/>
            </a:xfrm>
            <a:custGeom>
              <a:avLst/>
              <a:gdLst>
                <a:gd name="connsiteX0" fmla="*/ 0 w 33337"/>
                <a:gd name="connsiteY0" fmla="*/ 0 h 89535"/>
                <a:gd name="connsiteX1" fmla="*/ 33337 w 33337"/>
                <a:gd name="connsiteY1" fmla="*/ 0 h 89535"/>
                <a:gd name="connsiteX2" fmla="*/ 33337 w 33337"/>
                <a:gd name="connsiteY2" fmla="*/ 89535 h 89535"/>
                <a:gd name="connsiteX3" fmla="*/ 0 w 33337"/>
                <a:gd name="connsiteY3" fmla="*/ 89535 h 89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337" h="89535">
                  <a:moveTo>
                    <a:pt x="0" y="0"/>
                  </a:moveTo>
                  <a:lnTo>
                    <a:pt x="33337" y="0"/>
                  </a:lnTo>
                  <a:lnTo>
                    <a:pt x="33337" y="89535"/>
                  </a:lnTo>
                  <a:lnTo>
                    <a:pt x="0" y="8953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4" name="Graphic 55">
            <a:extLst>
              <a:ext uri="{FF2B5EF4-FFF2-40B4-BE49-F238E27FC236}">
                <a16:creationId xmlns:a16="http://schemas.microsoft.com/office/drawing/2014/main" id="{7602EC4D-A2C2-4272-BA24-851DE77AEDD2}"/>
              </a:ext>
            </a:extLst>
          </p:cNvPr>
          <p:cNvGrpSpPr/>
          <p:nvPr/>
        </p:nvGrpSpPr>
        <p:grpSpPr>
          <a:xfrm>
            <a:off x="7805322" y="3485582"/>
            <a:ext cx="516255" cy="444817"/>
            <a:chOff x="7805322" y="3485582"/>
            <a:chExt cx="516255" cy="444817"/>
          </a:xfrm>
          <a:noFill/>
        </p:grpSpPr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586C999-F357-44FE-B505-1C98FA7C5EFB}"/>
                </a:ext>
              </a:extLst>
            </p:cNvPr>
            <p:cNvSpPr/>
            <p:nvPr/>
          </p:nvSpPr>
          <p:spPr>
            <a:xfrm>
              <a:off x="7821514" y="3759902"/>
              <a:ext cx="482917" cy="170497"/>
            </a:xfrm>
            <a:custGeom>
              <a:avLst/>
              <a:gdLst>
                <a:gd name="connsiteX0" fmla="*/ 482917 w 482917"/>
                <a:gd name="connsiteY0" fmla="*/ 0 h 170497"/>
                <a:gd name="connsiteX1" fmla="*/ 482917 w 482917"/>
                <a:gd name="connsiteY1" fmla="*/ 44767 h 170497"/>
                <a:gd name="connsiteX2" fmla="*/ 482917 w 482917"/>
                <a:gd name="connsiteY2" fmla="*/ 44767 h 170497"/>
                <a:gd name="connsiteX3" fmla="*/ 350520 w 482917"/>
                <a:gd name="connsiteY3" fmla="*/ 170498 h 170497"/>
                <a:gd name="connsiteX4" fmla="*/ 132397 w 482917"/>
                <a:gd name="connsiteY4" fmla="*/ 170498 h 170497"/>
                <a:gd name="connsiteX5" fmla="*/ 0 w 482917"/>
                <a:gd name="connsiteY5" fmla="*/ 44767 h 170497"/>
                <a:gd name="connsiteX6" fmla="*/ 0 w 482917"/>
                <a:gd name="connsiteY6" fmla="*/ 44767 h 170497"/>
                <a:gd name="connsiteX7" fmla="*/ 0 w 482917"/>
                <a:gd name="connsiteY7" fmla="*/ 0 h 170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917" h="170497">
                  <a:moveTo>
                    <a:pt x="482917" y="0"/>
                  </a:moveTo>
                  <a:lnTo>
                    <a:pt x="482917" y="44767"/>
                  </a:lnTo>
                  <a:lnTo>
                    <a:pt x="482917" y="44767"/>
                  </a:lnTo>
                  <a:cubicBezTo>
                    <a:pt x="482917" y="114300"/>
                    <a:pt x="423863" y="170498"/>
                    <a:pt x="350520" y="170498"/>
                  </a:cubicBezTo>
                  <a:lnTo>
                    <a:pt x="132397" y="170498"/>
                  </a:lnTo>
                  <a:cubicBezTo>
                    <a:pt x="60007" y="170498"/>
                    <a:pt x="0" y="113348"/>
                    <a:pt x="0" y="44767"/>
                  </a:cubicBezTo>
                  <a:lnTo>
                    <a:pt x="0" y="44767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7E09D861-14FF-41FF-835C-A4D0496AE8AE}"/>
                </a:ext>
              </a:extLst>
            </p:cNvPr>
            <p:cNvSpPr/>
            <p:nvPr/>
          </p:nvSpPr>
          <p:spPr>
            <a:xfrm>
              <a:off x="7805322" y="3720850"/>
              <a:ext cx="516255" cy="34289"/>
            </a:xfrm>
            <a:custGeom>
              <a:avLst/>
              <a:gdLst>
                <a:gd name="connsiteX0" fmla="*/ 100013 w 516255"/>
                <a:gd name="connsiteY0" fmla="*/ 34290 h 34289"/>
                <a:gd name="connsiteX1" fmla="*/ 17145 w 516255"/>
                <a:gd name="connsiteY1" fmla="*/ 34290 h 34289"/>
                <a:gd name="connsiteX2" fmla="*/ 0 w 516255"/>
                <a:gd name="connsiteY2" fmla="*/ 17145 h 34289"/>
                <a:gd name="connsiteX3" fmla="*/ 0 w 516255"/>
                <a:gd name="connsiteY3" fmla="*/ 17145 h 34289"/>
                <a:gd name="connsiteX4" fmla="*/ 17145 w 516255"/>
                <a:gd name="connsiteY4" fmla="*/ 0 h 34289"/>
                <a:gd name="connsiteX5" fmla="*/ 499110 w 516255"/>
                <a:gd name="connsiteY5" fmla="*/ 0 h 34289"/>
                <a:gd name="connsiteX6" fmla="*/ 516255 w 516255"/>
                <a:gd name="connsiteY6" fmla="*/ 17145 h 34289"/>
                <a:gd name="connsiteX7" fmla="*/ 516255 w 516255"/>
                <a:gd name="connsiteY7" fmla="*/ 17145 h 34289"/>
                <a:gd name="connsiteX8" fmla="*/ 516255 w 516255"/>
                <a:gd name="connsiteY8" fmla="*/ 17145 h 34289"/>
                <a:gd name="connsiteX9" fmla="*/ 499110 w 516255"/>
                <a:gd name="connsiteY9" fmla="*/ 34290 h 34289"/>
                <a:gd name="connsiteX10" fmla="*/ 499110 w 516255"/>
                <a:gd name="connsiteY10" fmla="*/ 34290 h 34289"/>
                <a:gd name="connsiteX11" fmla="*/ 207645 w 516255"/>
                <a:gd name="connsiteY11" fmla="*/ 34290 h 34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16255" h="34289">
                  <a:moveTo>
                    <a:pt x="100013" y="34290"/>
                  </a:moveTo>
                  <a:lnTo>
                    <a:pt x="17145" y="34290"/>
                  </a:lnTo>
                  <a:cubicBezTo>
                    <a:pt x="7620" y="34290"/>
                    <a:pt x="0" y="26670"/>
                    <a:pt x="0" y="17145"/>
                  </a:cubicBezTo>
                  <a:lnTo>
                    <a:pt x="0" y="17145"/>
                  </a:lnTo>
                  <a:cubicBezTo>
                    <a:pt x="0" y="7620"/>
                    <a:pt x="7620" y="0"/>
                    <a:pt x="17145" y="0"/>
                  </a:cubicBezTo>
                  <a:lnTo>
                    <a:pt x="499110" y="0"/>
                  </a:lnTo>
                  <a:cubicBezTo>
                    <a:pt x="508635" y="0"/>
                    <a:pt x="516255" y="7620"/>
                    <a:pt x="516255" y="17145"/>
                  </a:cubicBezTo>
                  <a:lnTo>
                    <a:pt x="516255" y="17145"/>
                  </a:lnTo>
                  <a:lnTo>
                    <a:pt x="516255" y="17145"/>
                  </a:lnTo>
                  <a:cubicBezTo>
                    <a:pt x="516255" y="26670"/>
                    <a:pt x="508635" y="34290"/>
                    <a:pt x="499110" y="34290"/>
                  </a:cubicBezTo>
                  <a:lnTo>
                    <a:pt x="499110" y="34290"/>
                  </a:lnTo>
                  <a:lnTo>
                    <a:pt x="207645" y="3429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DBD2A1-ADD4-4969-96B7-5DFABADACAF1}"/>
                </a:ext>
              </a:extLst>
            </p:cNvPr>
            <p:cNvSpPr/>
            <p:nvPr/>
          </p:nvSpPr>
          <p:spPr>
            <a:xfrm>
              <a:off x="7905334" y="3810385"/>
              <a:ext cx="107632" cy="9525"/>
            </a:xfrm>
            <a:custGeom>
              <a:avLst/>
              <a:gdLst>
                <a:gd name="connsiteX0" fmla="*/ 107633 w 107632"/>
                <a:gd name="connsiteY0" fmla="*/ 0 h 9525"/>
                <a:gd name="connsiteX1" fmla="*/ 0 w 10763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7632" h="9525">
                  <a:moveTo>
                    <a:pt x="107633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6494BE7E-4A00-4EFC-91D2-C6D296B8AE80}"/>
                </a:ext>
              </a:extLst>
            </p:cNvPr>
            <p:cNvSpPr/>
            <p:nvPr/>
          </p:nvSpPr>
          <p:spPr>
            <a:xfrm>
              <a:off x="7834849" y="3930400"/>
              <a:ext cx="457200" cy="9525"/>
            </a:xfrm>
            <a:custGeom>
              <a:avLst/>
              <a:gdLst>
                <a:gd name="connsiteX0" fmla="*/ 0 w 457200"/>
                <a:gd name="connsiteY0" fmla="*/ 0 h 9525"/>
                <a:gd name="connsiteX1" fmla="*/ 457200 w 4572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7200" h="9525">
                  <a:moveTo>
                    <a:pt x="0" y="0"/>
                  </a:moveTo>
                  <a:lnTo>
                    <a:pt x="45720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D8D914E-9DCB-4A5A-AF9C-1D4533A51115}"/>
                </a:ext>
              </a:extLst>
            </p:cNvPr>
            <p:cNvSpPr/>
            <p:nvPr/>
          </p:nvSpPr>
          <p:spPr>
            <a:xfrm>
              <a:off x="8186321" y="3485582"/>
              <a:ext cx="118110" cy="229552"/>
            </a:xfrm>
            <a:custGeom>
              <a:avLst/>
              <a:gdLst>
                <a:gd name="connsiteX0" fmla="*/ 118110 w 118110"/>
                <a:gd name="connsiteY0" fmla="*/ 229552 h 229552"/>
                <a:gd name="connsiteX1" fmla="*/ 118110 w 118110"/>
                <a:gd name="connsiteY1" fmla="*/ 59055 h 229552"/>
                <a:gd name="connsiteX2" fmla="*/ 59055 w 118110"/>
                <a:gd name="connsiteY2" fmla="*/ 0 h 229552"/>
                <a:gd name="connsiteX3" fmla="*/ 59055 w 118110"/>
                <a:gd name="connsiteY3" fmla="*/ 0 h 229552"/>
                <a:gd name="connsiteX4" fmla="*/ 0 w 118110"/>
                <a:gd name="connsiteY4" fmla="*/ 59055 h 22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110" h="229552">
                  <a:moveTo>
                    <a:pt x="118110" y="229552"/>
                  </a:moveTo>
                  <a:lnTo>
                    <a:pt x="118110" y="59055"/>
                  </a:lnTo>
                  <a:cubicBezTo>
                    <a:pt x="118110" y="26670"/>
                    <a:pt x="91440" y="952"/>
                    <a:pt x="59055" y="0"/>
                  </a:cubicBezTo>
                  <a:lnTo>
                    <a:pt x="59055" y="0"/>
                  </a:lnTo>
                  <a:cubicBezTo>
                    <a:pt x="26670" y="0"/>
                    <a:pt x="953" y="26670"/>
                    <a:pt x="0" y="5905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23AC8C7F-E892-452A-AA77-5F3625C9B5B8}"/>
                </a:ext>
              </a:extLst>
            </p:cNvPr>
            <p:cNvSpPr/>
            <p:nvPr/>
          </p:nvSpPr>
          <p:spPr>
            <a:xfrm>
              <a:off x="8112979" y="3538284"/>
              <a:ext cx="101603" cy="81600"/>
            </a:xfrm>
            <a:custGeom>
              <a:avLst/>
              <a:gdLst>
                <a:gd name="connsiteX0" fmla="*/ 94298 w 101603"/>
                <a:gd name="connsiteY0" fmla="*/ 81601 h 81600"/>
                <a:gd name="connsiteX1" fmla="*/ 74295 w 101603"/>
                <a:gd name="connsiteY1" fmla="*/ 7306 h 81600"/>
                <a:gd name="connsiteX2" fmla="*/ 0 w 101603"/>
                <a:gd name="connsiteY2" fmla="*/ 27308 h 81600"/>
                <a:gd name="connsiteX3" fmla="*/ 94298 w 101603"/>
                <a:gd name="connsiteY3" fmla="*/ 81601 h 8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603" h="81600">
                  <a:moveTo>
                    <a:pt x="94298" y="81601"/>
                  </a:moveTo>
                  <a:cubicBezTo>
                    <a:pt x="109538" y="55883"/>
                    <a:pt x="100013" y="22546"/>
                    <a:pt x="74295" y="7306"/>
                  </a:cubicBezTo>
                  <a:cubicBezTo>
                    <a:pt x="48577" y="-7934"/>
                    <a:pt x="15240" y="1591"/>
                    <a:pt x="0" y="27308"/>
                  </a:cubicBezTo>
                  <a:lnTo>
                    <a:pt x="94298" y="81601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25D62875-0B90-4755-B2E7-AA8C48624D1B}"/>
                </a:ext>
              </a:extLst>
            </p:cNvPr>
            <p:cNvSpPr/>
            <p:nvPr/>
          </p:nvSpPr>
          <p:spPr>
            <a:xfrm>
              <a:off x="7905334" y="3720850"/>
              <a:ext cx="106680" cy="126682"/>
            </a:xfrm>
            <a:custGeom>
              <a:avLst/>
              <a:gdLst>
                <a:gd name="connsiteX0" fmla="*/ 0 w 106680"/>
                <a:gd name="connsiteY0" fmla="*/ 0 h 126682"/>
                <a:gd name="connsiteX1" fmla="*/ 106680 w 106680"/>
                <a:gd name="connsiteY1" fmla="*/ 0 h 126682"/>
                <a:gd name="connsiteX2" fmla="*/ 106680 w 106680"/>
                <a:gd name="connsiteY2" fmla="*/ 126683 h 126682"/>
                <a:gd name="connsiteX3" fmla="*/ 0 w 106680"/>
                <a:gd name="connsiteY3" fmla="*/ 126683 h 12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680" h="126682">
                  <a:moveTo>
                    <a:pt x="0" y="0"/>
                  </a:moveTo>
                  <a:lnTo>
                    <a:pt x="106680" y="0"/>
                  </a:lnTo>
                  <a:lnTo>
                    <a:pt x="106680" y="126683"/>
                  </a:lnTo>
                  <a:lnTo>
                    <a:pt x="0" y="12668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4" name="Graphic 59">
            <a:extLst>
              <a:ext uri="{FF2B5EF4-FFF2-40B4-BE49-F238E27FC236}">
                <a16:creationId xmlns:a16="http://schemas.microsoft.com/office/drawing/2014/main" id="{11BA4048-787E-426B-952E-B95C6FFFA152}"/>
              </a:ext>
            </a:extLst>
          </p:cNvPr>
          <p:cNvGrpSpPr/>
          <p:nvPr/>
        </p:nvGrpSpPr>
        <p:grpSpPr>
          <a:xfrm>
            <a:off x="1362438" y="5171362"/>
            <a:ext cx="424815" cy="538162"/>
            <a:chOff x="1362438" y="5171362"/>
            <a:chExt cx="424815" cy="538162"/>
          </a:xfrm>
          <a:noFill/>
        </p:grpSpPr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F8A3EC12-93B1-4464-BAED-A5256E32CEC4}"/>
                </a:ext>
              </a:extLst>
            </p:cNvPr>
            <p:cNvSpPr/>
            <p:nvPr/>
          </p:nvSpPr>
          <p:spPr>
            <a:xfrm>
              <a:off x="1362438" y="5171362"/>
              <a:ext cx="424815" cy="538162"/>
            </a:xfrm>
            <a:custGeom>
              <a:avLst/>
              <a:gdLst>
                <a:gd name="connsiteX0" fmla="*/ 0 w 424815"/>
                <a:gd name="connsiteY0" fmla="*/ 0 h 538162"/>
                <a:gd name="connsiteX1" fmla="*/ 424815 w 424815"/>
                <a:gd name="connsiteY1" fmla="*/ 0 h 538162"/>
                <a:gd name="connsiteX2" fmla="*/ 424815 w 424815"/>
                <a:gd name="connsiteY2" fmla="*/ 538163 h 538162"/>
                <a:gd name="connsiteX3" fmla="*/ 0 w 424815"/>
                <a:gd name="connsiteY3" fmla="*/ 538163 h 538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4815" h="538162">
                  <a:moveTo>
                    <a:pt x="0" y="0"/>
                  </a:moveTo>
                  <a:lnTo>
                    <a:pt x="424815" y="0"/>
                  </a:lnTo>
                  <a:lnTo>
                    <a:pt x="424815" y="538163"/>
                  </a:lnTo>
                  <a:lnTo>
                    <a:pt x="0" y="53816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8C358245-60A6-4674-A81F-6ECA31B1BAEA}"/>
                </a:ext>
              </a:extLst>
            </p:cNvPr>
            <p:cNvSpPr/>
            <p:nvPr/>
          </p:nvSpPr>
          <p:spPr>
            <a:xfrm>
              <a:off x="1739628" y="5280900"/>
              <a:ext cx="47625" cy="9525"/>
            </a:xfrm>
            <a:custGeom>
              <a:avLst/>
              <a:gdLst>
                <a:gd name="connsiteX0" fmla="*/ 0 w 47625"/>
                <a:gd name="connsiteY0" fmla="*/ 0 h 9525"/>
                <a:gd name="connsiteX1" fmla="*/ 47625 w 476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5" h="9525">
                  <a:moveTo>
                    <a:pt x="0" y="0"/>
                  </a:moveTo>
                  <a:lnTo>
                    <a:pt x="4762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6E5E3C66-9D05-48F2-AE46-15C48014E282}"/>
                </a:ext>
              </a:extLst>
            </p:cNvPr>
            <p:cNvSpPr/>
            <p:nvPr/>
          </p:nvSpPr>
          <p:spPr>
            <a:xfrm>
              <a:off x="1362438" y="5280900"/>
              <a:ext cx="290512" cy="9525"/>
            </a:xfrm>
            <a:custGeom>
              <a:avLst/>
              <a:gdLst>
                <a:gd name="connsiteX0" fmla="*/ 0 w 290512"/>
                <a:gd name="connsiteY0" fmla="*/ 0 h 9525"/>
                <a:gd name="connsiteX1" fmla="*/ 290512 w 29051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0512" h="9525">
                  <a:moveTo>
                    <a:pt x="0" y="0"/>
                  </a:moveTo>
                  <a:lnTo>
                    <a:pt x="29051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FA9113A-890C-41A7-9B04-11BE6C140C6B}"/>
                </a:ext>
              </a:extLst>
            </p:cNvPr>
            <p:cNvSpPr/>
            <p:nvPr/>
          </p:nvSpPr>
          <p:spPr>
            <a:xfrm>
              <a:off x="1424350" y="5340907"/>
              <a:ext cx="300989" cy="300989"/>
            </a:xfrm>
            <a:custGeom>
              <a:avLst/>
              <a:gdLst>
                <a:gd name="connsiteX0" fmla="*/ 300990 w 300989"/>
                <a:gd name="connsiteY0" fmla="*/ 150495 h 300989"/>
                <a:gd name="connsiteX1" fmla="*/ 150495 w 300989"/>
                <a:gd name="connsiteY1" fmla="*/ 300990 h 300989"/>
                <a:gd name="connsiteX2" fmla="*/ 0 w 300989"/>
                <a:gd name="connsiteY2" fmla="*/ 150495 h 300989"/>
                <a:gd name="connsiteX3" fmla="*/ 150495 w 300989"/>
                <a:gd name="connsiteY3" fmla="*/ 0 h 300989"/>
                <a:gd name="connsiteX4" fmla="*/ 300990 w 300989"/>
                <a:gd name="connsiteY4" fmla="*/ 150495 h 300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989" h="300989">
                  <a:moveTo>
                    <a:pt x="300990" y="150495"/>
                  </a:moveTo>
                  <a:cubicBezTo>
                    <a:pt x="300990" y="233611"/>
                    <a:pt x="233611" y="300990"/>
                    <a:pt x="150495" y="300990"/>
                  </a:cubicBezTo>
                  <a:cubicBezTo>
                    <a:pt x="67379" y="300990"/>
                    <a:pt x="0" y="233611"/>
                    <a:pt x="0" y="150495"/>
                  </a:cubicBezTo>
                  <a:cubicBezTo>
                    <a:pt x="0" y="67379"/>
                    <a:pt x="67379" y="0"/>
                    <a:pt x="150495" y="0"/>
                  </a:cubicBezTo>
                  <a:cubicBezTo>
                    <a:pt x="233611" y="0"/>
                    <a:pt x="300990" y="67379"/>
                    <a:pt x="300990" y="15049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5F25FFD-A589-4CBA-B244-3F05E98D42C6}"/>
                </a:ext>
              </a:extLst>
            </p:cNvPr>
            <p:cNvSpPr/>
            <p:nvPr/>
          </p:nvSpPr>
          <p:spPr>
            <a:xfrm>
              <a:off x="1478643" y="5395200"/>
              <a:ext cx="192404" cy="192405"/>
            </a:xfrm>
            <a:custGeom>
              <a:avLst/>
              <a:gdLst>
                <a:gd name="connsiteX0" fmla="*/ 192405 w 192404"/>
                <a:gd name="connsiteY0" fmla="*/ 96203 h 192405"/>
                <a:gd name="connsiteX1" fmla="*/ 96202 w 192404"/>
                <a:gd name="connsiteY1" fmla="*/ 192405 h 192405"/>
                <a:gd name="connsiteX2" fmla="*/ 0 w 192404"/>
                <a:gd name="connsiteY2" fmla="*/ 96203 h 192405"/>
                <a:gd name="connsiteX3" fmla="*/ 96202 w 192404"/>
                <a:gd name="connsiteY3" fmla="*/ 0 h 192405"/>
                <a:gd name="connsiteX4" fmla="*/ 96202 w 192404"/>
                <a:gd name="connsiteY4" fmla="*/ 0 h 19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404" h="192405">
                  <a:moveTo>
                    <a:pt x="192405" y="96203"/>
                  </a:moveTo>
                  <a:cubicBezTo>
                    <a:pt x="192405" y="149543"/>
                    <a:pt x="149542" y="192405"/>
                    <a:pt x="96202" y="192405"/>
                  </a:cubicBezTo>
                  <a:cubicBezTo>
                    <a:pt x="42863" y="192405"/>
                    <a:pt x="0" y="149543"/>
                    <a:pt x="0" y="96203"/>
                  </a:cubicBezTo>
                  <a:cubicBezTo>
                    <a:pt x="0" y="42863"/>
                    <a:pt x="42863" y="0"/>
                    <a:pt x="96202" y="0"/>
                  </a:cubicBezTo>
                  <a:lnTo>
                    <a:pt x="96202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403744B9-9889-48EF-B4EC-51D2DEBED34A}"/>
                </a:ext>
              </a:extLst>
            </p:cNvPr>
            <p:cNvSpPr/>
            <p:nvPr/>
          </p:nvSpPr>
          <p:spPr>
            <a:xfrm>
              <a:off x="1492930" y="5171362"/>
              <a:ext cx="9525" cy="109537"/>
            </a:xfrm>
            <a:custGeom>
              <a:avLst/>
              <a:gdLst>
                <a:gd name="connsiteX0" fmla="*/ 0 w 9525"/>
                <a:gd name="connsiteY0" fmla="*/ 0 h 109537"/>
                <a:gd name="connsiteX1" fmla="*/ 0 w 9525"/>
                <a:gd name="connsiteY1" fmla="*/ 109538 h 109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9537">
                  <a:moveTo>
                    <a:pt x="0" y="0"/>
                  </a:moveTo>
                  <a:lnTo>
                    <a:pt x="0" y="10953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66D9838A-D648-432E-A921-4D76EEE0CADA}"/>
                </a:ext>
              </a:extLst>
            </p:cNvPr>
            <p:cNvSpPr/>
            <p:nvPr/>
          </p:nvSpPr>
          <p:spPr>
            <a:xfrm>
              <a:off x="1528172" y="5199937"/>
              <a:ext cx="51435" cy="51434"/>
            </a:xfrm>
            <a:custGeom>
              <a:avLst/>
              <a:gdLst>
                <a:gd name="connsiteX0" fmla="*/ 51435 w 51435"/>
                <a:gd name="connsiteY0" fmla="*/ 25718 h 51434"/>
                <a:gd name="connsiteX1" fmla="*/ 25718 w 51435"/>
                <a:gd name="connsiteY1" fmla="*/ 51435 h 51434"/>
                <a:gd name="connsiteX2" fmla="*/ 0 w 51435"/>
                <a:gd name="connsiteY2" fmla="*/ 25718 h 51434"/>
                <a:gd name="connsiteX3" fmla="*/ 25718 w 51435"/>
                <a:gd name="connsiteY3" fmla="*/ 0 h 51434"/>
                <a:gd name="connsiteX4" fmla="*/ 51435 w 51435"/>
                <a:gd name="connsiteY4" fmla="*/ 25718 h 51434"/>
                <a:gd name="connsiteX5" fmla="*/ 51435 w 51435"/>
                <a:gd name="connsiteY5" fmla="*/ 25718 h 5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435" h="51434">
                  <a:moveTo>
                    <a:pt x="51435" y="25718"/>
                  </a:moveTo>
                  <a:cubicBezTo>
                    <a:pt x="51435" y="40005"/>
                    <a:pt x="40005" y="51435"/>
                    <a:pt x="25718" y="51435"/>
                  </a:cubicBezTo>
                  <a:cubicBezTo>
                    <a:pt x="11430" y="51435"/>
                    <a:pt x="0" y="40005"/>
                    <a:pt x="0" y="25718"/>
                  </a:cubicBezTo>
                  <a:cubicBezTo>
                    <a:pt x="0" y="11430"/>
                    <a:pt x="11430" y="0"/>
                    <a:pt x="25718" y="0"/>
                  </a:cubicBezTo>
                  <a:cubicBezTo>
                    <a:pt x="40005" y="0"/>
                    <a:pt x="51435" y="11430"/>
                    <a:pt x="51435" y="25718"/>
                  </a:cubicBezTo>
                  <a:lnTo>
                    <a:pt x="51435" y="2571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03F7A8C-2336-428A-9A42-FDE9E20280BE}"/>
                </a:ext>
              </a:extLst>
            </p:cNvPr>
            <p:cNvSpPr/>
            <p:nvPr/>
          </p:nvSpPr>
          <p:spPr>
            <a:xfrm>
              <a:off x="1615803" y="5199937"/>
              <a:ext cx="51434" cy="51434"/>
            </a:xfrm>
            <a:custGeom>
              <a:avLst/>
              <a:gdLst>
                <a:gd name="connsiteX0" fmla="*/ 51435 w 51434"/>
                <a:gd name="connsiteY0" fmla="*/ 25718 h 51434"/>
                <a:gd name="connsiteX1" fmla="*/ 25717 w 51434"/>
                <a:gd name="connsiteY1" fmla="*/ 51435 h 51434"/>
                <a:gd name="connsiteX2" fmla="*/ 0 w 51434"/>
                <a:gd name="connsiteY2" fmla="*/ 25718 h 51434"/>
                <a:gd name="connsiteX3" fmla="*/ 25717 w 51434"/>
                <a:gd name="connsiteY3" fmla="*/ 0 h 51434"/>
                <a:gd name="connsiteX4" fmla="*/ 51435 w 51434"/>
                <a:gd name="connsiteY4" fmla="*/ 25718 h 51434"/>
                <a:gd name="connsiteX5" fmla="*/ 51435 w 51434"/>
                <a:gd name="connsiteY5" fmla="*/ 25718 h 5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434" h="51434">
                  <a:moveTo>
                    <a:pt x="51435" y="25718"/>
                  </a:moveTo>
                  <a:cubicBezTo>
                    <a:pt x="51435" y="40005"/>
                    <a:pt x="40005" y="51435"/>
                    <a:pt x="25717" y="51435"/>
                  </a:cubicBezTo>
                  <a:cubicBezTo>
                    <a:pt x="11430" y="51435"/>
                    <a:pt x="0" y="40005"/>
                    <a:pt x="0" y="25718"/>
                  </a:cubicBezTo>
                  <a:cubicBezTo>
                    <a:pt x="0" y="11430"/>
                    <a:pt x="11430" y="0"/>
                    <a:pt x="25717" y="0"/>
                  </a:cubicBezTo>
                  <a:cubicBezTo>
                    <a:pt x="40005" y="0"/>
                    <a:pt x="51435" y="11430"/>
                    <a:pt x="51435" y="25718"/>
                  </a:cubicBezTo>
                  <a:lnTo>
                    <a:pt x="51435" y="2571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4B35876-1DF4-40C2-9122-265608B48F42}"/>
                </a:ext>
              </a:extLst>
            </p:cNvPr>
            <p:cNvSpPr/>
            <p:nvPr/>
          </p:nvSpPr>
          <p:spPr>
            <a:xfrm>
              <a:off x="1704385" y="5199937"/>
              <a:ext cx="51435" cy="51434"/>
            </a:xfrm>
            <a:custGeom>
              <a:avLst/>
              <a:gdLst>
                <a:gd name="connsiteX0" fmla="*/ 51435 w 51435"/>
                <a:gd name="connsiteY0" fmla="*/ 25718 h 51434"/>
                <a:gd name="connsiteX1" fmla="*/ 25718 w 51435"/>
                <a:gd name="connsiteY1" fmla="*/ 51435 h 51434"/>
                <a:gd name="connsiteX2" fmla="*/ 0 w 51435"/>
                <a:gd name="connsiteY2" fmla="*/ 25718 h 51434"/>
                <a:gd name="connsiteX3" fmla="*/ 25718 w 51435"/>
                <a:gd name="connsiteY3" fmla="*/ 0 h 51434"/>
                <a:gd name="connsiteX4" fmla="*/ 51435 w 51435"/>
                <a:gd name="connsiteY4" fmla="*/ 25718 h 51434"/>
                <a:gd name="connsiteX5" fmla="*/ 51435 w 51435"/>
                <a:gd name="connsiteY5" fmla="*/ 25718 h 51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435" h="51434">
                  <a:moveTo>
                    <a:pt x="51435" y="25718"/>
                  </a:moveTo>
                  <a:cubicBezTo>
                    <a:pt x="51435" y="40005"/>
                    <a:pt x="40005" y="51435"/>
                    <a:pt x="25718" y="51435"/>
                  </a:cubicBezTo>
                  <a:cubicBezTo>
                    <a:pt x="11430" y="51435"/>
                    <a:pt x="0" y="40005"/>
                    <a:pt x="0" y="25718"/>
                  </a:cubicBezTo>
                  <a:cubicBezTo>
                    <a:pt x="0" y="11430"/>
                    <a:pt x="11430" y="0"/>
                    <a:pt x="25718" y="0"/>
                  </a:cubicBezTo>
                  <a:cubicBezTo>
                    <a:pt x="40005" y="0"/>
                    <a:pt x="51435" y="11430"/>
                    <a:pt x="51435" y="25718"/>
                  </a:cubicBezTo>
                  <a:lnTo>
                    <a:pt x="51435" y="2571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591F8A8-E862-4A48-96EB-2E6A391FD8F1}"/>
                </a:ext>
              </a:extLst>
            </p:cNvPr>
            <p:cNvSpPr/>
            <p:nvPr/>
          </p:nvSpPr>
          <p:spPr>
            <a:xfrm>
              <a:off x="1395775" y="5203747"/>
              <a:ext cx="65722" cy="9525"/>
            </a:xfrm>
            <a:custGeom>
              <a:avLst/>
              <a:gdLst>
                <a:gd name="connsiteX0" fmla="*/ 0 w 65722"/>
                <a:gd name="connsiteY0" fmla="*/ 0 h 9525"/>
                <a:gd name="connsiteX1" fmla="*/ 65722 w 657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2" h="9525">
                  <a:moveTo>
                    <a:pt x="0" y="0"/>
                  </a:moveTo>
                  <a:lnTo>
                    <a:pt x="6572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F6F067BA-427D-4C26-9610-FC96B63CCA4C}"/>
                </a:ext>
              </a:extLst>
            </p:cNvPr>
            <p:cNvSpPr/>
            <p:nvPr/>
          </p:nvSpPr>
          <p:spPr>
            <a:xfrm>
              <a:off x="1395775" y="5236132"/>
              <a:ext cx="65722" cy="9525"/>
            </a:xfrm>
            <a:custGeom>
              <a:avLst/>
              <a:gdLst>
                <a:gd name="connsiteX0" fmla="*/ 0 w 65722"/>
                <a:gd name="connsiteY0" fmla="*/ 0 h 9525"/>
                <a:gd name="connsiteX1" fmla="*/ 65722 w 657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2" h="9525">
                  <a:moveTo>
                    <a:pt x="0" y="0"/>
                  </a:moveTo>
                  <a:lnTo>
                    <a:pt x="6572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58" name="Graphic 61">
            <a:extLst>
              <a:ext uri="{FF2B5EF4-FFF2-40B4-BE49-F238E27FC236}">
                <a16:creationId xmlns:a16="http://schemas.microsoft.com/office/drawing/2014/main" id="{AAD5F7CE-F9AD-4611-AFFA-9E61045BBEF8}"/>
              </a:ext>
            </a:extLst>
          </p:cNvPr>
          <p:cNvGrpSpPr/>
          <p:nvPr/>
        </p:nvGrpSpPr>
        <p:grpSpPr>
          <a:xfrm>
            <a:off x="3611666" y="5179934"/>
            <a:ext cx="242887" cy="509587"/>
            <a:chOff x="3611666" y="5179934"/>
            <a:chExt cx="242887" cy="509587"/>
          </a:xfrm>
          <a:noFill/>
        </p:grpSpPr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1670A843-931A-44E2-9050-A61AB156BFD3}"/>
                </a:ext>
              </a:extLst>
            </p:cNvPr>
            <p:cNvSpPr/>
            <p:nvPr/>
          </p:nvSpPr>
          <p:spPr>
            <a:xfrm>
              <a:off x="3611666" y="5179934"/>
              <a:ext cx="242887" cy="509587"/>
            </a:xfrm>
            <a:custGeom>
              <a:avLst/>
              <a:gdLst>
                <a:gd name="connsiteX0" fmla="*/ 242887 w 242887"/>
                <a:gd name="connsiteY0" fmla="*/ 268605 h 509587"/>
                <a:gd name="connsiteX1" fmla="*/ 242887 w 242887"/>
                <a:gd name="connsiteY1" fmla="*/ 509588 h 509587"/>
                <a:gd name="connsiteX2" fmla="*/ 0 w 242887"/>
                <a:gd name="connsiteY2" fmla="*/ 509588 h 509587"/>
                <a:gd name="connsiteX3" fmla="*/ 0 w 242887"/>
                <a:gd name="connsiteY3" fmla="*/ 122873 h 509587"/>
                <a:gd name="connsiteX4" fmla="*/ 120968 w 242887"/>
                <a:gd name="connsiteY4" fmla="*/ 0 h 509587"/>
                <a:gd name="connsiteX5" fmla="*/ 242887 w 242887"/>
                <a:gd name="connsiteY5" fmla="*/ 113348 h 509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2887" h="509587">
                  <a:moveTo>
                    <a:pt x="242887" y="268605"/>
                  </a:moveTo>
                  <a:lnTo>
                    <a:pt x="242887" y="509588"/>
                  </a:lnTo>
                  <a:lnTo>
                    <a:pt x="0" y="509588"/>
                  </a:lnTo>
                  <a:lnTo>
                    <a:pt x="0" y="122873"/>
                  </a:lnTo>
                  <a:cubicBezTo>
                    <a:pt x="0" y="55245"/>
                    <a:pt x="54293" y="953"/>
                    <a:pt x="120968" y="0"/>
                  </a:cubicBezTo>
                  <a:cubicBezTo>
                    <a:pt x="184785" y="0"/>
                    <a:pt x="238125" y="49530"/>
                    <a:pt x="242887" y="11334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54DF6F2E-3D3A-45D7-AFF4-981963D8480D}"/>
                </a:ext>
              </a:extLst>
            </p:cNvPr>
            <p:cNvSpPr/>
            <p:nvPr/>
          </p:nvSpPr>
          <p:spPr>
            <a:xfrm>
              <a:off x="3791688" y="5293282"/>
              <a:ext cx="62864" cy="13123"/>
            </a:xfrm>
            <a:custGeom>
              <a:avLst/>
              <a:gdLst>
                <a:gd name="connsiteX0" fmla="*/ 0 w 62864"/>
                <a:gd name="connsiteY0" fmla="*/ 0 h 13123"/>
                <a:gd name="connsiteX1" fmla="*/ 62865 w 62864"/>
                <a:gd name="connsiteY1" fmla="*/ 0 h 1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864" h="13123">
                  <a:moveTo>
                    <a:pt x="0" y="0"/>
                  </a:moveTo>
                  <a:cubicBezTo>
                    <a:pt x="0" y="0"/>
                    <a:pt x="33338" y="29527"/>
                    <a:pt x="62865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7EAA2814-AA85-4260-ADC8-790F74E2DDD5}"/>
                </a:ext>
              </a:extLst>
            </p:cNvPr>
            <p:cNvSpPr/>
            <p:nvPr/>
          </p:nvSpPr>
          <p:spPr>
            <a:xfrm>
              <a:off x="3674530" y="5235180"/>
              <a:ext cx="180022" cy="213359"/>
            </a:xfrm>
            <a:custGeom>
              <a:avLst/>
              <a:gdLst>
                <a:gd name="connsiteX0" fmla="*/ 180022 w 180022"/>
                <a:gd name="connsiteY0" fmla="*/ 213360 h 213359"/>
                <a:gd name="connsiteX1" fmla="*/ 79057 w 180022"/>
                <a:gd name="connsiteY1" fmla="*/ 122872 h 213359"/>
                <a:gd name="connsiteX2" fmla="*/ 0 w 180022"/>
                <a:gd name="connsiteY2" fmla="*/ 58102 h 213359"/>
                <a:gd name="connsiteX3" fmla="*/ 58103 w 180022"/>
                <a:gd name="connsiteY3" fmla="*/ 0 h 213359"/>
                <a:gd name="connsiteX4" fmla="*/ 116205 w 180022"/>
                <a:gd name="connsiteY4" fmla="*/ 58102 h 213359"/>
                <a:gd name="connsiteX5" fmla="*/ 116205 w 180022"/>
                <a:gd name="connsiteY5" fmla="*/ 58102 h 213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022" h="213359">
                  <a:moveTo>
                    <a:pt x="180022" y="213360"/>
                  </a:moveTo>
                  <a:cubicBezTo>
                    <a:pt x="180022" y="147638"/>
                    <a:pt x="112395" y="140017"/>
                    <a:pt x="79057" y="122872"/>
                  </a:cubicBezTo>
                  <a:cubicBezTo>
                    <a:pt x="45720" y="105727"/>
                    <a:pt x="0" y="90488"/>
                    <a:pt x="0" y="58102"/>
                  </a:cubicBezTo>
                  <a:cubicBezTo>
                    <a:pt x="0" y="25717"/>
                    <a:pt x="25718" y="0"/>
                    <a:pt x="58103" y="0"/>
                  </a:cubicBezTo>
                  <a:cubicBezTo>
                    <a:pt x="90488" y="0"/>
                    <a:pt x="116205" y="25717"/>
                    <a:pt x="116205" y="58102"/>
                  </a:cubicBezTo>
                  <a:lnTo>
                    <a:pt x="116205" y="5810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4" name="Graphic 63">
            <a:extLst>
              <a:ext uri="{FF2B5EF4-FFF2-40B4-BE49-F238E27FC236}">
                <a16:creationId xmlns:a16="http://schemas.microsoft.com/office/drawing/2014/main" id="{FCD9C8D3-7917-4CD9-8611-62D3B080623F}"/>
              </a:ext>
            </a:extLst>
          </p:cNvPr>
          <p:cNvGrpSpPr/>
          <p:nvPr/>
        </p:nvGrpSpPr>
        <p:grpSpPr>
          <a:xfrm>
            <a:off x="5670394" y="5199937"/>
            <a:ext cx="459105" cy="475297"/>
            <a:chOff x="5670394" y="5199937"/>
            <a:chExt cx="459105" cy="475297"/>
          </a:xfrm>
          <a:noFill/>
        </p:grpSpPr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563FC9EA-8319-4E15-9A5A-3CCB068E53AF}"/>
                </a:ext>
              </a:extLst>
            </p:cNvPr>
            <p:cNvSpPr/>
            <p:nvPr/>
          </p:nvSpPr>
          <p:spPr>
            <a:xfrm>
              <a:off x="5738974" y="5306617"/>
              <a:ext cx="307657" cy="191452"/>
            </a:xfrm>
            <a:custGeom>
              <a:avLst/>
              <a:gdLst>
                <a:gd name="connsiteX0" fmla="*/ 307657 w 307657"/>
                <a:gd name="connsiteY0" fmla="*/ 0 h 191452"/>
                <a:gd name="connsiteX1" fmla="*/ 154305 w 307657"/>
                <a:gd name="connsiteY1" fmla="*/ 191452 h 191452"/>
                <a:gd name="connsiteX2" fmla="*/ 0 w 307657"/>
                <a:gd name="connsiteY2" fmla="*/ 0 h 191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7657" h="191452">
                  <a:moveTo>
                    <a:pt x="307657" y="0"/>
                  </a:moveTo>
                  <a:lnTo>
                    <a:pt x="154305" y="19145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32C36527-9A70-45CB-B1C0-0FAB368FE2AD}"/>
                </a:ext>
              </a:extLst>
            </p:cNvPr>
            <p:cNvSpPr/>
            <p:nvPr/>
          </p:nvSpPr>
          <p:spPr>
            <a:xfrm>
              <a:off x="5893279" y="5498070"/>
              <a:ext cx="9525" cy="177164"/>
            </a:xfrm>
            <a:custGeom>
              <a:avLst/>
              <a:gdLst>
                <a:gd name="connsiteX0" fmla="*/ 0 w 9525"/>
                <a:gd name="connsiteY0" fmla="*/ 0 h 177164"/>
                <a:gd name="connsiteX1" fmla="*/ 0 w 9525"/>
                <a:gd name="connsiteY1" fmla="*/ 177165 h 177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7164">
                  <a:moveTo>
                    <a:pt x="0" y="0"/>
                  </a:moveTo>
                  <a:lnTo>
                    <a:pt x="0" y="17716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8A0EB5C-3C16-4194-8A72-A1B70A18F8C3}"/>
                </a:ext>
              </a:extLst>
            </p:cNvPr>
            <p:cNvSpPr/>
            <p:nvPr/>
          </p:nvSpPr>
          <p:spPr>
            <a:xfrm>
              <a:off x="5812316" y="5675235"/>
              <a:ext cx="160972" cy="9525"/>
            </a:xfrm>
            <a:custGeom>
              <a:avLst/>
              <a:gdLst>
                <a:gd name="connsiteX0" fmla="*/ 0 w 160972"/>
                <a:gd name="connsiteY0" fmla="*/ 0 h 9525"/>
                <a:gd name="connsiteX1" fmla="*/ 160973 w 16097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0972" h="9525">
                  <a:moveTo>
                    <a:pt x="0" y="0"/>
                  </a:moveTo>
                  <a:lnTo>
                    <a:pt x="16097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17AB344A-0999-49AF-9907-BD5D1588A7CD}"/>
                </a:ext>
              </a:extLst>
            </p:cNvPr>
            <p:cNvSpPr/>
            <p:nvPr/>
          </p:nvSpPr>
          <p:spPr>
            <a:xfrm>
              <a:off x="5670394" y="5217082"/>
              <a:ext cx="141922" cy="83819"/>
            </a:xfrm>
            <a:custGeom>
              <a:avLst/>
              <a:gdLst>
                <a:gd name="connsiteX0" fmla="*/ 141922 w 141922"/>
                <a:gd name="connsiteY0" fmla="*/ 83820 h 83819"/>
                <a:gd name="connsiteX1" fmla="*/ 58102 w 141922"/>
                <a:gd name="connsiteY1" fmla="*/ 0 h 83819"/>
                <a:gd name="connsiteX2" fmla="*/ 0 w 141922"/>
                <a:gd name="connsiteY2" fmla="*/ 57150 h 83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1922" h="83819">
                  <a:moveTo>
                    <a:pt x="141922" y="83820"/>
                  </a:moveTo>
                  <a:lnTo>
                    <a:pt x="58102" y="0"/>
                  </a:lnTo>
                  <a:lnTo>
                    <a:pt x="0" y="5715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8370ECDC-F29A-4CB6-9555-34527C29AA6D}"/>
                </a:ext>
              </a:extLst>
            </p:cNvPr>
            <p:cNvSpPr/>
            <p:nvPr/>
          </p:nvSpPr>
          <p:spPr>
            <a:xfrm>
              <a:off x="5916139" y="5199937"/>
              <a:ext cx="213360" cy="213359"/>
            </a:xfrm>
            <a:custGeom>
              <a:avLst/>
              <a:gdLst>
                <a:gd name="connsiteX0" fmla="*/ 0 w 213360"/>
                <a:gd name="connsiteY0" fmla="*/ 106680 h 213359"/>
                <a:gd name="connsiteX1" fmla="*/ 106680 w 213360"/>
                <a:gd name="connsiteY1" fmla="*/ 0 h 213359"/>
                <a:gd name="connsiteX2" fmla="*/ 213360 w 213360"/>
                <a:gd name="connsiteY2" fmla="*/ 106680 h 213359"/>
                <a:gd name="connsiteX3" fmla="*/ 106680 w 213360"/>
                <a:gd name="connsiteY3" fmla="*/ 213360 h 213359"/>
                <a:gd name="connsiteX4" fmla="*/ 55245 w 213360"/>
                <a:gd name="connsiteY4" fmla="*/ 200025 h 213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360" h="213359">
                  <a:moveTo>
                    <a:pt x="0" y="106680"/>
                  </a:moveTo>
                  <a:cubicBezTo>
                    <a:pt x="0" y="47625"/>
                    <a:pt x="47625" y="0"/>
                    <a:pt x="106680" y="0"/>
                  </a:cubicBezTo>
                  <a:cubicBezTo>
                    <a:pt x="165735" y="0"/>
                    <a:pt x="213360" y="47625"/>
                    <a:pt x="213360" y="106680"/>
                  </a:cubicBezTo>
                  <a:cubicBezTo>
                    <a:pt x="213360" y="165735"/>
                    <a:pt x="165735" y="213360"/>
                    <a:pt x="106680" y="213360"/>
                  </a:cubicBezTo>
                  <a:cubicBezTo>
                    <a:pt x="88583" y="213360"/>
                    <a:pt x="70485" y="208597"/>
                    <a:pt x="55245" y="20002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72" name="Graphic 65">
            <a:extLst>
              <a:ext uri="{FF2B5EF4-FFF2-40B4-BE49-F238E27FC236}">
                <a16:creationId xmlns:a16="http://schemas.microsoft.com/office/drawing/2014/main" id="{67ACF73D-9041-4B07-91A5-02C27D391378}"/>
              </a:ext>
            </a:extLst>
          </p:cNvPr>
          <p:cNvGrpSpPr/>
          <p:nvPr/>
        </p:nvGrpSpPr>
        <p:grpSpPr>
          <a:xfrm>
            <a:off x="7814847" y="5142787"/>
            <a:ext cx="489412" cy="581977"/>
            <a:chOff x="7814847" y="5142787"/>
            <a:chExt cx="489412" cy="581977"/>
          </a:xfrm>
          <a:noFill/>
        </p:grpSpPr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9099A131-62DB-4458-8836-9208F23AD093}"/>
                </a:ext>
              </a:extLst>
            </p:cNvPr>
            <p:cNvSpPr/>
            <p:nvPr/>
          </p:nvSpPr>
          <p:spPr>
            <a:xfrm>
              <a:off x="7998679" y="5142787"/>
              <a:ext cx="120014" cy="168592"/>
            </a:xfrm>
            <a:custGeom>
              <a:avLst/>
              <a:gdLst>
                <a:gd name="connsiteX0" fmla="*/ 0 w 120014"/>
                <a:gd name="connsiteY0" fmla="*/ 60007 h 168592"/>
                <a:gd name="connsiteX1" fmla="*/ 60007 w 120014"/>
                <a:gd name="connsiteY1" fmla="*/ 0 h 168592"/>
                <a:gd name="connsiteX2" fmla="*/ 120015 w 120014"/>
                <a:gd name="connsiteY2" fmla="*/ 60007 h 168592"/>
                <a:gd name="connsiteX3" fmla="*/ 60007 w 120014"/>
                <a:gd name="connsiteY3" fmla="*/ 120015 h 168592"/>
                <a:gd name="connsiteX4" fmla="*/ 60007 w 120014"/>
                <a:gd name="connsiteY4" fmla="*/ 120015 h 168592"/>
                <a:gd name="connsiteX5" fmla="*/ 60007 w 120014"/>
                <a:gd name="connsiteY5" fmla="*/ 168593 h 16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014" h="168592">
                  <a:moveTo>
                    <a:pt x="0" y="60007"/>
                  </a:moveTo>
                  <a:cubicBezTo>
                    <a:pt x="0" y="26670"/>
                    <a:pt x="26670" y="0"/>
                    <a:pt x="60007" y="0"/>
                  </a:cubicBezTo>
                  <a:cubicBezTo>
                    <a:pt x="93345" y="0"/>
                    <a:pt x="120015" y="26670"/>
                    <a:pt x="120015" y="60007"/>
                  </a:cubicBezTo>
                  <a:cubicBezTo>
                    <a:pt x="120015" y="93345"/>
                    <a:pt x="93345" y="120015"/>
                    <a:pt x="60007" y="120015"/>
                  </a:cubicBezTo>
                  <a:lnTo>
                    <a:pt x="60007" y="120015"/>
                  </a:lnTo>
                  <a:lnTo>
                    <a:pt x="60007" y="16859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A2AE789F-4E09-45B7-924B-76E414FB2375}"/>
                </a:ext>
              </a:extLst>
            </p:cNvPr>
            <p:cNvSpPr/>
            <p:nvPr/>
          </p:nvSpPr>
          <p:spPr>
            <a:xfrm>
              <a:off x="7814847" y="5311380"/>
              <a:ext cx="489412" cy="183832"/>
            </a:xfrm>
            <a:custGeom>
              <a:avLst/>
              <a:gdLst>
                <a:gd name="connsiteX0" fmla="*/ 38100 w 489412"/>
                <a:gd name="connsiteY0" fmla="*/ 183832 h 183832"/>
                <a:gd name="connsiteX1" fmla="*/ 20955 w 489412"/>
                <a:gd name="connsiteY1" fmla="*/ 183832 h 183832"/>
                <a:gd name="connsiteX2" fmla="*/ 0 w 489412"/>
                <a:gd name="connsiteY2" fmla="*/ 162877 h 183832"/>
                <a:gd name="connsiteX3" fmla="*/ 10477 w 489412"/>
                <a:gd name="connsiteY3" fmla="*/ 144780 h 183832"/>
                <a:gd name="connsiteX4" fmla="*/ 244793 w 489412"/>
                <a:gd name="connsiteY4" fmla="*/ 0 h 183832"/>
                <a:gd name="connsiteX5" fmla="*/ 479108 w 489412"/>
                <a:gd name="connsiteY5" fmla="*/ 143827 h 183832"/>
                <a:gd name="connsiteX6" fmla="*/ 486728 w 489412"/>
                <a:gd name="connsiteY6" fmla="*/ 172402 h 183832"/>
                <a:gd name="connsiteX7" fmla="*/ 466725 w 489412"/>
                <a:gd name="connsiteY7" fmla="*/ 183832 h 183832"/>
                <a:gd name="connsiteX8" fmla="*/ 449580 w 489412"/>
                <a:gd name="connsiteY8" fmla="*/ 183832 h 183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89412" h="183832">
                  <a:moveTo>
                    <a:pt x="38100" y="183832"/>
                  </a:moveTo>
                  <a:lnTo>
                    <a:pt x="20955" y="183832"/>
                  </a:lnTo>
                  <a:cubicBezTo>
                    <a:pt x="9525" y="183832"/>
                    <a:pt x="0" y="174307"/>
                    <a:pt x="0" y="162877"/>
                  </a:cubicBezTo>
                  <a:cubicBezTo>
                    <a:pt x="0" y="155257"/>
                    <a:pt x="3810" y="148590"/>
                    <a:pt x="10477" y="144780"/>
                  </a:cubicBezTo>
                  <a:lnTo>
                    <a:pt x="244793" y="0"/>
                  </a:lnTo>
                  <a:lnTo>
                    <a:pt x="479108" y="143827"/>
                  </a:lnTo>
                  <a:cubicBezTo>
                    <a:pt x="488633" y="149542"/>
                    <a:pt x="492443" y="162877"/>
                    <a:pt x="486728" y="172402"/>
                  </a:cubicBezTo>
                  <a:cubicBezTo>
                    <a:pt x="481012" y="180023"/>
                    <a:pt x="474345" y="183832"/>
                    <a:pt x="466725" y="183832"/>
                  </a:cubicBezTo>
                  <a:lnTo>
                    <a:pt x="449580" y="18383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6049D5AB-3349-44C2-9F41-E8B47DEF34F6}"/>
                </a:ext>
              </a:extLst>
            </p:cNvPr>
            <p:cNvSpPr/>
            <p:nvPr/>
          </p:nvSpPr>
          <p:spPr>
            <a:xfrm>
              <a:off x="7852947" y="5462827"/>
              <a:ext cx="412432" cy="261937"/>
            </a:xfrm>
            <a:custGeom>
              <a:avLst/>
              <a:gdLst>
                <a:gd name="connsiteX0" fmla="*/ 19050 w 412432"/>
                <a:gd name="connsiteY0" fmla="*/ 0 h 261937"/>
                <a:gd name="connsiteX1" fmla="*/ 393383 w 412432"/>
                <a:gd name="connsiteY1" fmla="*/ 0 h 261937"/>
                <a:gd name="connsiteX2" fmla="*/ 412433 w 412432"/>
                <a:gd name="connsiteY2" fmla="*/ 19050 h 261937"/>
                <a:gd name="connsiteX3" fmla="*/ 412433 w 412432"/>
                <a:gd name="connsiteY3" fmla="*/ 242888 h 261937"/>
                <a:gd name="connsiteX4" fmla="*/ 393383 w 412432"/>
                <a:gd name="connsiteY4" fmla="*/ 261938 h 261937"/>
                <a:gd name="connsiteX5" fmla="*/ 19050 w 412432"/>
                <a:gd name="connsiteY5" fmla="*/ 261938 h 261937"/>
                <a:gd name="connsiteX6" fmla="*/ 0 w 412432"/>
                <a:gd name="connsiteY6" fmla="*/ 242888 h 261937"/>
                <a:gd name="connsiteX7" fmla="*/ 0 w 412432"/>
                <a:gd name="connsiteY7" fmla="*/ 19050 h 261937"/>
                <a:gd name="connsiteX8" fmla="*/ 19050 w 412432"/>
                <a:gd name="connsiteY8" fmla="*/ 0 h 26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2432" h="261937">
                  <a:moveTo>
                    <a:pt x="19050" y="0"/>
                  </a:moveTo>
                  <a:lnTo>
                    <a:pt x="393383" y="0"/>
                  </a:lnTo>
                  <a:cubicBezTo>
                    <a:pt x="403860" y="0"/>
                    <a:pt x="412433" y="8572"/>
                    <a:pt x="412433" y="19050"/>
                  </a:cubicBezTo>
                  <a:lnTo>
                    <a:pt x="412433" y="242888"/>
                  </a:lnTo>
                  <a:cubicBezTo>
                    <a:pt x="412433" y="253365"/>
                    <a:pt x="403860" y="261938"/>
                    <a:pt x="393383" y="261938"/>
                  </a:cubicBezTo>
                  <a:lnTo>
                    <a:pt x="19050" y="261938"/>
                  </a:lnTo>
                  <a:cubicBezTo>
                    <a:pt x="8572" y="261938"/>
                    <a:pt x="0" y="253365"/>
                    <a:pt x="0" y="242888"/>
                  </a:cubicBezTo>
                  <a:lnTo>
                    <a:pt x="0" y="19050"/>
                  </a:lnTo>
                  <a:cubicBezTo>
                    <a:pt x="0" y="8572"/>
                    <a:pt x="8572" y="0"/>
                    <a:pt x="19050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4474FDE0-DCB7-4BF8-B9F0-03F22F0F3645}"/>
                </a:ext>
              </a:extLst>
            </p:cNvPr>
            <p:cNvSpPr/>
            <p:nvPr/>
          </p:nvSpPr>
          <p:spPr>
            <a:xfrm>
              <a:off x="7852947" y="5666662"/>
              <a:ext cx="412432" cy="9525"/>
            </a:xfrm>
            <a:custGeom>
              <a:avLst/>
              <a:gdLst>
                <a:gd name="connsiteX0" fmla="*/ 0 w 412432"/>
                <a:gd name="connsiteY0" fmla="*/ 0 h 9525"/>
                <a:gd name="connsiteX1" fmla="*/ 412433 w 41243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2432" h="9525">
                  <a:moveTo>
                    <a:pt x="0" y="0"/>
                  </a:moveTo>
                  <a:lnTo>
                    <a:pt x="41243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C204927-A391-4E8A-9488-8A829D8F5457}"/>
                </a:ext>
              </a:extLst>
            </p:cNvPr>
            <p:cNvSpPr/>
            <p:nvPr/>
          </p:nvSpPr>
          <p:spPr>
            <a:xfrm>
              <a:off x="7852947" y="5608560"/>
              <a:ext cx="412432" cy="9525"/>
            </a:xfrm>
            <a:custGeom>
              <a:avLst/>
              <a:gdLst>
                <a:gd name="connsiteX0" fmla="*/ 0 w 412432"/>
                <a:gd name="connsiteY0" fmla="*/ 0 h 9525"/>
                <a:gd name="connsiteX1" fmla="*/ 412433 w 41243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2432" h="9525">
                  <a:moveTo>
                    <a:pt x="0" y="0"/>
                  </a:moveTo>
                  <a:lnTo>
                    <a:pt x="41243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23045846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1A343EE-B1CD-4786-8DFF-F421575A4A9E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9699102-B9BC-4E84-8B5F-E4D43BC885CB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78978376-E77A-4ADB-B87C-9B68DC6443F3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8E06DCDE-9015-4F23-B8EC-35782BD5A6B2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CBA4561D-F108-42B5-853D-B61F108F2495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47E42CB7-AAE6-42C1-8B4C-B769823181C1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3C8120E9-4425-4AA7-8E32-41C3A6B3DFE2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79EAD8E1-49FA-4052-BEBA-932CF8328727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9517CC67-7431-4A1D-A90A-C0A7B5039B36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2C149602-3717-4F70-A904-647967D538A6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43D9786F-AA4D-45F0-9D67-9CDF7A6F2B16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42CE3E18-456B-48BE-8022-280705E80DCB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2CE31256-8053-40FA-8661-20D8237DD9A9}"/>
              </a:ext>
            </a:extLst>
          </p:cNvPr>
          <p:cNvSpPr/>
          <p:nvPr/>
        </p:nvSpPr>
        <p:spPr>
          <a:xfrm>
            <a:off x="318397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58" name="Freeform: Shape 157">
            <a:extLst>
              <a:ext uri="{FF2B5EF4-FFF2-40B4-BE49-F238E27FC236}">
                <a16:creationId xmlns:a16="http://schemas.microsoft.com/office/drawing/2014/main" id="{5A7720F0-6765-44EB-8E3D-447E6C4996B0}"/>
              </a:ext>
            </a:extLst>
          </p:cNvPr>
          <p:cNvSpPr/>
          <p:nvPr/>
        </p:nvSpPr>
        <p:spPr>
          <a:xfrm>
            <a:off x="5331267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172" name="Freeform: Shape 171">
            <a:extLst>
              <a:ext uri="{FF2B5EF4-FFF2-40B4-BE49-F238E27FC236}">
                <a16:creationId xmlns:a16="http://schemas.microsoft.com/office/drawing/2014/main" id="{A559CD85-0F07-4EF9-BF98-9C720EF607BB}"/>
              </a:ext>
            </a:extLst>
          </p:cNvPr>
          <p:cNvSpPr/>
          <p:nvPr/>
        </p:nvSpPr>
        <p:spPr>
          <a:xfrm>
            <a:off x="7478560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Video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91B156C-54D3-4F83-AEBF-8BECCDB5FE8F}"/>
              </a:ext>
            </a:extLst>
          </p:cNvPr>
          <p:cNvGrpSpPr/>
          <p:nvPr/>
        </p:nvGrpSpPr>
        <p:grpSpPr>
          <a:xfrm>
            <a:off x="1070789" y="4308283"/>
            <a:ext cx="9662124" cy="318924"/>
            <a:chOff x="1070789" y="4308283"/>
            <a:chExt cx="9662124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43F094D-A6D3-4FA2-BBB6-2E9EE36B9649}"/>
                </a:ext>
              </a:extLst>
            </p:cNvPr>
            <p:cNvSpPr txBox="1"/>
            <p:nvPr/>
          </p:nvSpPr>
          <p:spPr>
            <a:xfrm>
              <a:off x="1070789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VIDEO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SIGHT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5321E50-EC1E-431E-AC9F-01A5327FB819}"/>
                </a:ext>
              </a:extLst>
            </p:cNvPr>
            <p:cNvSpPr txBox="1"/>
            <p:nvPr/>
          </p:nvSpPr>
          <p:spPr>
            <a:xfrm>
              <a:off x="3234292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VIDEO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3D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11A845A-8F62-4AB1-90B3-2735BBD65B0D}"/>
                </a:ext>
              </a:extLst>
            </p:cNvPr>
            <p:cNvSpPr txBox="1"/>
            <p:nvPr/>
          </p:nvSpPr>
          <p:spPr>
            <a:xfrm>
              <a:off x="5397795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VIDEO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ARTS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5716512-26EB-4307-9D29-623CB07E44D0}"/>
                </a:ext>
              </a:extLst>
            </p:cNvPr>
            <p:cNvSpPr txBox="1"/>
            <p:nvPr/>
          </p:nvSpPr>
          <p:spPr>
            <a:xfrm>
              <a:off x="7561298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VIDEO CAMCORDER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31B48B1-2268-4E64-98DF-51E89386DA00}"/>
                </a:ext>
              </a:extLst>
            </p:cNvPr>
            <p:cNvSpPr txBox="1"/>
            <p:nvPr/>
          </p:nvSpPr>
          <p:spPr>
            <a:xfrm>
              <a:off x="9724801" y="4308283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VIDEO CLAPPER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5D670A-5A53-47ED-ACFE-6A58EA29BCA6}"/>
              </a:ext>
            </a:extLst>
          </p:cNvPr>
          <p:cNvGrpSpPr/>
          <p:nvPr/>
        </p:nvGrpSpPr>
        <p:grpSpPr>
          <a:xfrm>
            <a:off x="1070789" y="6004974"/>
            <a:ext cx="9662124" cy="345834"/>
            <a:chOff x="1070789" y="6004974"/>
            <a:chExt cx="9662124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EE06F30-7A45-40CB-A93B-155A3D77B619}"/>
                </a:ext>
              </a:extLst>
            </p:cNvPr>
            <p:cNvSpPr txBox="1"/>
            <p:nvPr/>
          </p:nvSpPr>
          <p:spPr>
            <a:xfrm>
              <a:off x="1070789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VIDEO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COLOR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4687F16-212C-4C38-A8B3-AAD8C8113B11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VIDEO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DESK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A906860-CC40-4B5A-B00B-3F7870F3E1B1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VIDEO DIRECTOR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3770AE5-D09C-4BBA-B3A3-FC7E312A6651}"/>
                </a:ext>
              </a:extLst>
            </p:cNvPr>
            <p:cNvSpPr txBox="1"/>
            <p:nvPr/>
          </p:nvSpPr>
          <p:spPr>
            <a:xfrm>
              <a:off x="7561298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VIDEO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FILM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93366F8-C6B0-4F28-91E4-FE18EB174F4F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</a:t>
              </a:r>
              <a:r>
                <a:rPr lang="en-AU" sz="800" b="1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VIDEO </a:t>
              </a:r>
              <a:br>
                <a:rPr lang="en-AU" sz="800" b="1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GRID</a:t>
              </a:r>
              <a:endParaRPr lang="en-AU" sz="800" b="1" dirty="0">
                <a:solidFill>
                  <a:srgbClr val="404040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F1D7C1C-2AF6-4F08-9ECD-42CC3FC16F9E}"/>
              </a:ext>
            </a:extLst>
          </p:cNvPr>
          <p:cNvGrpSpPr/>
          <p:nvPr/>
        </p:nvGrpSpPr>
        <p:grpSpPr>
          <a:xfrm>
            <a:off x="1070789" y="2562167"/>
            <a:ext cx="9743855" cy="318924"/>
            <a:chOff x="1070789" y="2562167"/>
            <a:chExt cx="9743855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80618E8-401F-456F-BCA7-A9B611F6BAB9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VIDEO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LENS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E858DFE-6474-401A-A922-9B77732DCF2D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VIDEO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LIST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C6F6175-9A6B-45B2-83E9-230CBE2EB3C9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VIDEO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MIC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A66C0E2-383B-4C01-8D69-E48B120C761B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VIDEO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PLAY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84593B9-4CD1-4254-94B1-D45EC519010B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VIDEO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REEL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ED8344F3-6910-46B9-B4A9-F18BC08D045E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4" name="Graphic 39">
            <a:extLst>
              <a:ext uri="{FF2B5EF4-FFF2-40B4-BE49-F238E27FC236}">
                <a16:creationId xmlns:a16="http://schemas.microsoft.com/office/drawing/2014/main" id="{761DC1E9-F323-4D96-B22B-47410A06351C}"/>
              </a:ext>
            </a:extLst>
          </p:cNvPr>
          <p:cNvGrpSpPr/>
          <p:nvPr/>
        </p:nvGrpSpPr>
        <p:grpSpPr>
          <a:xfrm>
            <a:off x="1305288" y="1704552"/>
            <a:ext cx="536257" cy="536257"/>
            <a:chOff x="1305288" y="1704552"/>
            <a:chExt cx="536257" cy="536257"/>
          </a:xfrm>
          <a:noFill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0F26B56-9D18-4F3C-A441-0B794A418703}"/>
                </a:ext>
              </a:extLst>
            </p:cNvPr>
            <p:cNvSpPr/>
            <p:nvPr/>
          </p:nvSpPr>
          <p:spPr>
            <a:xfrm>
              <a:off x="1305288" y="1908387"/>
              <a:ext cx="332422" cy="332422"/>
            </a:xfrm>
            <a:custGeom>
              <a:avLst/>
              <a:gdLst>
                <a:gd name="connsiteX0" fmla="*/ 332422 w 332422"/>
                <a:gd name="connsiteY0" fmla="*/ 332423 h 332422"/>
                <a:gd name="connsiteX1" fmla="*/ 0 w 332422"/>
                <a:gd name="connsiteY1" fmla="*/ 332423 h 332422"/>
                <a:gd name="connsiteX2" fmla="*/ 0 w 332422"/>
                <a:gd name="connsiteY2" fmla="*/ 0 h 332422"/>
                <a:gd name="connsiteX3" fmla="*/ 332422 w 332422"/>
                <a:gd name="connsiteY3" fmla="*/ 0 h 332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2422" h="332422">
                  <a:moveTo>
                    <a:pt x="332422" y="332423"/>
                  </a:moveTo>
                  <a:lnTo>
                    <a:pt x="0" y="332423"/>
                  </a:lnTo>
                  <a:lnTo>
                    <a:pt x="0" y="0"/>
                  </a:lnTo>
                  <a:lnTo>
                    <a:pt x="332422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1761C8B-354F-4121-8C7C-3C7664B9C20C}"/>
                </a:ext>
              </a:extLst>
            </p:cNvPr>
            <p:cNvSpPr/>
            <p:nvPr/>
          </p:nvSpPr>
          <p:spPr>
            <a:xfrm>
              <a:off x="1509122" y="1704552"/>
              <a:ext cx="332422" cy="332422"/>
            </a:xfrm>
            <a:custGeom>
              <a:avLst/>
              <a:gdLst>
                <a:gd name="connsiteX0" fmla="*/ 332423 w 332422"/>
                <a:gd name="connsiteY0" fmla="*/ 332422 h 332422"/>
                <a:gd name="connsiteX1" fmla="*/ 0 w 332422"/>
                <a:gd name="connsiteY1" fmla="*/ 332422 h 332422"/>
                <a:gd name="connsiteX2" fmla="*/ 0 w 332422"/>
                <a:gd name="connsiteY2" fmla="*/ 0 h 332422"/>
                <a:gd name="connsiteX3" fmla="*/ 332423 w 332422"/>
                <a:gd name="connsiteY3" fmla="*/ 0 h 332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2422" h="332422">
                  <a:moveTo>
                    <a:pt x="332423" y="332422"/>
                  </a:moveTo>
                  <a:lnTo>
                    <a:pt x="0" y="332422"/>
                  </a:lnTo>
                  <a:lnTo>
                    <a:pt x="0" y="0"/>
                  </a:lnTo>
                  <a:lnTo>
                    <a:pt x="332423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" name="Graphic 47">
            <a:extLst>
              <a:ext uri="{FF2B5EF4-FFF2-40B4-BE49-F238E27FC236}">
                <a16:creationId xmlns:a16="http://schemas.microsoft.com/office/drawing/2014/main" id="{B15623C0-FB6E-403A-88BE-C41C94187813}"/>
              </a:ext>
            </a:extLst>
          </p:cNvPr>
          <p:cNvGrpSpPr/>
          <p:nvPr/>
        </p:nvGrpSpPr>
        <p:grpSpPr>
          <a:xfrm>
            <a:off x="9911675" y="1752177"/>
            <a:ext cx="634365" cy="432434"/>
            <a:chOff x="9911675" y="1752177"/>
            <a:chExt cx="634365" cy="432434"/>
          </a:xfrm>
          <a:noFill/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9D0A4DB-A9E2-4BB6-BC2D-5E6841FFBAEE}"/>
                </a:ext>
              </a:extLst>
            </p:cNvPr>
            <p:cNvSpPr/>
            <p:nvPr/>
          </p:nvSpPr>
          <p:spPr>
            <a:xfrm>
              <a:off x="9911675" y="1752177"/>
              <a:ext cx="432434" cy="432434"/>
            </a:xfrm>
            <a:custGeom>
              <a:avLst/>
              <a:gdLst>
                <a:gd name="connsiteX0" fmla="*/ 0 w 432434"/>
                <a:gd name="connsiteY0" fmla="*/ 216218 h 432434"/>
                <a:gd name="connsiteX1" fmla="*/ 216218 w 432434"/>
                <a:gd name="connsiteY1" fmla="*/ 0 h 432434"/>
                <a:gd name="connsiteX2" fmla="*/ 432435 w 432434"/>
                <a:gd name="connsiteY2" fmla="*/ 216218 h 432434"/>
                <a:gd name="connsiteX3" fmla="*/ 216218 w 432434"/>
                <a:gd name="connsiteY3" fmla="*/ 432435 h 432434"/>
                <a:gd name="connsiteX4" fmla="*/ 216218 w 432434"/>
                <a:gd name="connsiteY4" fmla="*/ 432435 h 432434"/>
                <a:gd name="connsiteX5" fmla="*/ 0 w 432434"/>
                <a:gd name="connsiteY5" fmla="*/ 216218 h 432434"/>
                <a:gd name="connsiteX6" fmla="*/ 0 w 432434"/>
                <a:gd name="connsiteY6" fmla="*/ 216218 h 43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2434" h="432434">
                  <a:moveTo>
                    <a:pt x="0" y="216218"/>
                  </a:moveTo>
                  <a:cubicBezTo>
                    <a:pt x="0" y="97155"/>
                    <a:pt x="97155" y="0"/>
                    <a:pt x="216218" y="0"/>
                  </a:cubicBezTo>
                  <a:cubicBezTo>
                    <a:pt x="335280" y="0"/>
                    <a:pt x="432435" y="97155"/>
                    <a:pt x="432435" y="216218"/>
                  </a:cubicBezTo>
                  <a:cubicBezTo>
                    <a:pt x="432435" y="335280"/>
                    <a:pt x="335280" y="432435"/>
                    <a:pt x="216218" y="432435"/>
                  </a:cubicBezTo>
                  <a:lnTo>
                    <a:pt x="216218" y="432435"/>
                  </a:lnTo>
                  <a:cubicBezTo>
                    <a:pt x="97155" y="432435"/>
                    <a:pt x="0" y="335280"/>
                    <a:pt x="0" y="216218"/>
                  </a:cubicBezTo>
                  <a:lnTo>
                    <a:pt x="0" y="21621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B62C66D-D778-449E-A876-E7B29ED6B230}"/>
                </a:ext>
              </a:extLst>
            </p:cNvPr>
            <p:cNvSpPr/>
            <p:nvPr/>
          </p:nvSpPr>
          <p:spPr>
            <a:xfrm>
              <a:off x="10076457" y="1789324"/>
              <a:ext cx="102869" cy="102870"/>
            </a:xfrm>
            <a:custGeom>
              <a:avLst/>
              <a:gdLst>
                <a:gd name="connsiteX0" fmla="*/ 102870 w 102869"/>
                <a:gd name="connsiteY0" fmla="*/ 51435 h 102870"/>
                <a:gd name="connsiteX1" fmla="*/ 51435 w 102869"/>
                <a:gd name="connsiteY1" fmla="*/ 102870 h 102870"/>
                <a:gd name="connsiteX2" fmla="*/ 0 w 102869"/>
                <a:gd name="connsiteY2" fmla="*/ 51435 h 102870"/>
                <a:gd name="connsiteX3" fmla="*/ 51435 w 102869"/>
                <a:gd name="connsiteY3" fmla="*/ 0 h 102870"/>
                <a:gd name="connsiteX4" fmla="*/ 51435 w 102869"/>
                <a:gd name="connsiteY4" fmla="*/ 0 h 102870"/>
                <a:gd name="connsiteX5" fmla="*/ 102870 w 102869"/>
                <a:gd name="connsiteY5" fmla="*/ 51435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869" h="102870">
                  <a:moveTo>
                    <a:pt x="102870" y="51435"/>
                  </a:moveTo>
                  <a:cubicBezTo>
                    <a:pt x="102870" y="80010"/>
                    <a:pt x="80010" y="102870"/>
                    <a:pt x="51435" y="102870"/>
                  </a:cubicBezTo>
                  <a:cubicBezTo>
                    <a:pt x="22860" y="102870"/>
                    <a:pt x="0" y="80010"/>
                    <a:pt x="0" y="51435"/>
                  </a:cubicBezTo>
                  <a:cubicBezTo>
                    <a:pt x="0" y="22860"/>
                    <a:pt x="22860" y="0"/>
                    <a:pt x="51435" y="0"/>
                  </a:cubicBezTo>
                  <a:lnTo>
                    <a:pt x="51435" y="0"/>
                  </a:lnTo>
                  <a:cubicBezTo>
                    <a:pt x="80010" y="0"/>
                    <a:pt x="102870" y="22860"/>
                    <a:pt x="102870" y="5143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4C418B7-187F-411B-8087-A22FEC89682F}"/>
                </a:ext>
              </a:extLst>
            </p:cNvPr>
            <p:cNvSpPr/>
            <p:nvPr/>
          </p:nvSpPr>
          <p:spPr>
            <a:xfrm>
              <a:off x="10197425" y="1883622"/>
              <a:ext cx="102869" cy="102869"/>
            </a:xfrm>
            <a:custGeom>
              <a:avLst/>
              <a:gdLst>
                <a:gd name="connsiteX0" fmla="*/ 102870 w 102869"/>
                <a:gd name="connsiteY0" fmla="*/ 51435 h 102869"/>
                <a:gd name="connsiteX1" fmla="*/ 51435 w 102869"/>
                <a:gd name="connsiteY1" fmla="*/ 102870 h 102869"/>
                <a:gd name="connsiteX2" fmla="*/ 0 w 102869"/>
                <a:gd name="connsiteY2" fmla="*/ 51435 h 102869"/>
                <a:gd name="connsiteX3" fmla="*/ 51435 w 102869"/>
                <a:gd name="connsiteY3" fmla="*/ 0 h 102869"/>
                <a:gd name="connsiteX4" fmla="*/ 51435 w 102869"/>
                <a:gd name="connsiteY4" fmla="*/ 0 h 102869"/>
                <a:gd name="connsiteX5" fmla="*/ 102870 w 102869"/>
                <a:gd name="connsiteY5" fmla="*/ 51435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869" h="102869">
                  <a:moveTo>
                    <a:pt x="102870" y="51435"/>
                  </a:moveTo>
                  <a:cubicBezTo>
                    <a:pt x="102870" y="80010"/>
                    <a:pt x="80010" y="102870"/>
                    <a:pt x="51435" y="102870"/>
                  </a:cubicBezTo>
                  <a:cubicBezTo>
                    <a:pt x="22860" y="102870"/>
                    <a:pt x="0" y="80010"/>
                    <a:pt x="0" y="51435"/>
                  </a:cubicBezTo>
                  <a:cubicBezTo>
                    <a:pt x="0" y="22860"/>
                    <a:pt x="22860" y="0"/>
                    <a:pt x="51435" y="0"/>
                  </a:cubicBezTo>
                  <a:lnTo>
                    <a:pt x="51435" y="0"/>
                  </a:lnTo>
                  <a:cubicBezTo>
                    <a:pt x="80010" y="0"/>
                    <a:pt x="102870" y="23813"/>
                    <a:pt x="102870" y="5143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CA830AD-B41F-4DB3-B3DF-2F9A84D48E83}"/>
                </a:ext>
              </a:extLst>
            </p:cNvPr>
            <p:cNvSpPr/>
            <p:nvPr/>
          </p:nvSpPr>
          <p:spPr>
            <a:xfrm>
              <a:off x="10148847" y="2018877"/>
              <a:ext cx="102870" cy="102870"/>
            </a:xfrm>
            <a:custGeom>
              <a:avLst/>
              <a:gdLst>
                <a:gd name="connsiteX0" fmla="*/ 102870 w 102870"/>
                <a:gd name="connsiteY0" fmla="*/ 51435 h 102870"/>
                <a:gd name="connsiteX1" fmla="*/ 51435 w 102870"/>
                <a:gd name="connsiteY1" fmla="*/ 102870 h 102870"/>
                <a:gd name="connsiteX2" fmla="*/ 0 w 102870"/>
                <a:gd name="connsiteY2" fmla="*/ 51435 h 102870"/>
                <a:gd name="connsiteX3" fmla="*/ 51435 w 102870"/>
                <a:gd name="connsiteY3" fmla="*/ 0 h 102870"/>
                <a:gd name="connsiteX4" fmla="*/ 51435 w 102870"/>
                <a:gd name="connsiteY4" fmla="*/ 0 h 102870"/>
                <a:gd name="connsiteX5" fmla="*/ 102870 w 102870"/>
                <a:gd name="connsiteY5" fmla="*/ 51435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870" h="102870">
                  <a:moveTo>
                    <a:pt x="102870" y="51435"/>
                  </a:moveTo>
                  <a:cubicBezTo>
                    <a:pt x="102870" y="80010"/>
                    <a:pt x="80010" y="102870"/>
                    <a:pt x="51435" y="102870"/>
                  </a:cubicBezTo>
                  <a:cubicBezTo>
                    <a:pt x="22860" y="102870"/>
                    <a:pt x="0" y="80010"/>
                    <a:pt x="0" y="51435"/>
                  </a:cubicBezTo>
                  <a:cubicBezTo>
                    <a:pt x="0" y="22860"/>
                    <a:pt x="22860" y="0"/>
                    <a:pt x="51435" y="0"/>
                  </a:cubicBezTo>
                  <a:lnTo>
                    <a:pt x="51435" y="0"/>
                  </a:lnTo>
                  <a:cubicBezTo>
                    <a:pt x="80010" y="0"/>
                    <a:pt x="102870" y="22860"/>
                    <a:pt x="102870" y="5143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CDDFB3C-CEE3-4334-A831-EEDBC90D8E65}"/>
                </a:ext>
              </a:extLst>
            </p:cNvPr>
            <p:cNvSpPr/>
            <p:nvPr/>
          </p:nvSpPr>
          <p:spPr>
            <a:xfrm>
              <a:off x="10004067" y="2018877"/>
              <a:ext cx="102869" cy="102870"/>
            </a:xfrm>
            <a:custGeom>
              <a:avLst/>
              <a:gdLst>
                <a:gd name="connsiteX0" fmla="*/ 102870 w 102869"/>
                <a:gd name="connsiteY0" fmla="*/ 51435 h 102870"/>
                <a:gd name="connsiteX1" fmla="*/ 51435 w 102869"/>
                <a:gd name="connsiteY1" fmla="*/ 102870 h 102870"/>
                <a:gd name="connsiteX2" fmla="*/ 0 w 102869"/>
                <a:gd name="connsiteY2" fmla="*/ 51435 h 102870"/>
                <a:gd name="connsiteX3" fmla="*/ 51435 w 102869"/>
                <a:gd name="connsiteY3" fmla="*/ 0 h 102870"/>
                <a:gd name="connsiteX4" fmla="*/ 51435 w 102869"/>
                <a:gd name="connsiteY4" fmla="*/ 0 h 102870"/>
                <a:gd name="connsiteX5" fmla="*/ 102870 w 102869"/>
                <a:gd name="connsiteY5" fmla="*/ 51435 h 102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869" h="102870">
                  <a:moveTo>
                    <a:pt x="102870" y="51435"/>
                  </a:moveTo>
                  <a:cubicBezTo>
                    <a:pt x="102870" y="80010"/>
                    <a:pt x="80010" y="102870"/>
                    <a:pt x="51435" y="102870"/>
                  </a:cubicBezTo>
                  <a:cubicBezTo>
                    <a:pt x="22860" y="102870"/>
                    <a:pt x="0" y="80010"/>
                    <a:pt x="0" y="51435"/>
                  </a:cubicBezTo>
                  <a:cubicBezTo>
                    <a:pt x="0" y="22860"/>
                    <a:pt x="22860" y="0"/>
                    <a:pt x="51435" y="0"/>
                  </a:cubicBezTo>
                  <a:lnTo>
                    <a:pt x="51435" y="0"/>
                  </a:lnTo>
                  <a:cubicBezTo>
                    <a:pt x="80010" y="0"/>
                    <a:pt x="102870" y="22860"/>
                    <a:pt x="102870" y="5143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F1763A2-2CD5-4EF7-8146-5284FD38E45F}"/>
                </a:ext>
              </a:extLst>
            </p:cNvPr>
            <p:cNvSpPr/>
            <p:nvPr/>
          </p:nvSpPr>
          <p:spPr>
            <a:xfrm>
              <a:off x="9955489" y="1883622"/>
              <a:ext cx="102869" cy="102869"/>
            </a:xfrm>
            <a:custGeom>
              <a:avLst/>
              <a:gdLst>
                <a:gd name="connsiteX0" fmla="*/ 102870 w 102869"/>
                <a:gd name="connsiteY0" fmla="*/ 51435 h 102869"/>
                <a:gd name="connsiteX1" fmla="*/ 51435 w 102869"/>
                <a:gd name="connsiteY1" fmla="*/ 102870 h 102869"/>
                <a:gd name="connsiteX2" fmla="*/ 0 w 102869"/>
                <a:gd name="connsiteY2" fmla="*/ 51435 h 102869"/>
                <a:gd name="connsiteX3" fmla="*/ 51435 w 102869"/>
                <a:gd name="connsiteY3" fmla="*/ 0 h 102869"/>
                <a:gd name="connsiteX4" fmla="*/ 51435 w 102869"/>
                <a:gd name="connsiteY4" fmla="*/ 0 h 102869"/>
                <a:gd name="connsiteX5" fmla="*/ 102870 w 102869"/>
                <a:gd name="connsiteY5" fmla="*/ 51435 h 102869"/>
                <a:gd name="connsiteX6" fmla="*/ 102870 w 102869"/>
                <a:gd name="connsiteY6" fmla="*/ 51435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869" h="102869">
                  <a:moveTo>
                    <a:pt x="102870" y="51435"/>
                  </a:moveTo>
                  <a:cubicBezTo>
                    <a:pt x="102870" y="80010"/>
                    <a:pt x="80010" y="102870"/>
                    <a:pt x="51435" y="102870"/>
                  </a:cubicBezTo>
                  <a:cubicBezTo>
                    <a:pt x="22860" y="102870"/>
                    <a:pt x="0" y="80010"/>
                    <a:pt x="0" y="51435"/>
                  </a:cubicBezTo>
                  <a:cubicBezTo>
                    <a:pt x="0" y="22860"/>
                    <a:pt x="22860" y="0"/>
                    <a:pt x="51435" y="0"/>
                  </a:cubicBezTo>
                  <a:lnTo>
                    <a:pt x="51435" y="0"/>
                  </a:lnTo>
                  <a:cubicBezTo>
                    <a:pt x="80010" y="0"/>
                    <a:pt x="102870" y="23813"/>
                    <a:pt x="102870" y="51435"/>
                  </a:cubicBezTo>
                  <a:lnTo>
                    <a:pt x="102870" y="5143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F32073D-899E-4CA0-9154-496BDE2EF4C0}"/>
                </a:ext>
              </a:extLst>
            </p:cNvPr>
            <p:cNvSpPr/>
            <p:nvPr/>
          </p:nvSpPr>
          <p:spPr>
            <a:xfrm>
              <a:off x="10132655" y="2082695"/>
              <a:ext cx="391477" cy="101917"/>
            </a:xfrm>
            <a:custGeom>
              <a:avLst/>
              <a:gdLst>
                <a:gd name="connsiteX0" fmla="*/ 0 w 391477"/>
                <a:gd name="connsiteY0" fmla="*/ 101917 h 101917"/>
                <a:gd name="connsiteX1" fmla="*/ 340995 w 391477"/>
                <a:gd name="connsiteY1" fmla="*/ 101917 h 101917"/>
                <a:gd name="connsiteX2" fmla="*/ 391478 w 391477"/>
                <a:gd name="connsiteY2" fmla="*/ 50482 h 101917"/>
                <a:gd name="connsiteX3" fmla="*/ 391478 w 391477"/>
                <a:gd name="connsiteY3" fmla="*/ 50482 h 101917"/>
                <a:gd name="connsiteX4" fmla="*/ 340995 w 391477"/>
                <a:gd name="connsiteY4" fmla="*/ 0 h 101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477" h="101917">
                  <a:moveTo>
                    <a:pt x="0" y="101917"/>
                  </a:moveTo>
                  <a:lnTo>
                    <a:pt x="340995" y="101917"/>
                  </a:lnTo>
                  <a:cubicBezTo>
                    <a:pt x="369570" y="101917"/>
                    <a:pt x="391478" y="79057"/>
                    <a:pt x="391478" y="50482"/>
                  </a:cubicBezTo>
                  <a:lnTo>
                    <a:pt x="391478" y="50482"/>
                  </a:lnTo>
                  <a:cubicBezTo>
                    <a:pt x="391478" y="22860"/>
                    <a:pt x="368617" y="0"/>
                    <a:pt x="340995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FA3045-BDBC-43C2-8527-C7C5DA64BCAE}"/>
                </a:ext>
              </a:extLst>
            </p:cNvPr>
            <p:cNvSpPr/>
            <p:nvPr/>
          </p:nvSpPr>
          <p:spPr>
            <a:xfrm>
              <a:off x="10421262" y="1980777"/>
              <a:ext cx="124777" cy="102869"/>
            </a:xfrm>
            <a:custGeom>
              <a:avLst/>
              <a:gdLst>
                <a:gd name="connsiteX0" fmla="*/ 124778 w 124777"/>
                <a:gd name="connsiteY0" fmla="*/ 0 h 102869"/>
                <a:gd name="connsiteX1" fmla="*/ 50483 w 124777"/>
                <a:gd name="connsiteY1" fmla="*/ 0 h 102869"/>
                <a:gd name="connsiteX2" fmla="*/ 0 w 124777"/>
                <a:gd name="connsiteY2" fmla="*/ 51435 h 102869"/>
                <a:gd name="connsiteX3" fmla="*/ 0 w 124777"/>
                <a:gd name="connsiteY3" fmla="*/ 51435 h 102869"/>
                <a:gd name="connsiteX4" fmla="*/ 50483 w 124777"/>
                <a:gd name="connsiteY4" fmla="*/ 102870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777" h="102869">
                  <a:moveTo>
                    <a:pt x="124778" y="0"/>
                  </a:moveTo>
                  <a:lnTo>
                    <a:pt x="50483" y="0"/>
                  </a:lnTo>
                  <a:cubicBezTo>
                    <a:pt x="21908" y="0"/>
                    <a:pt x="0" y="22860"/>
                    <a:pt x="0" y="51435"/>
                  </a:cubicBezTo>
                  <a:lnTo>
                    <a:pt x="0" y="51435"/>
                  </a:lnTo>
                  <a:cubicBezTo>
                    <a:pt x="0" y="80010"/>
                    <a:pt x="22860" y="101918"/>
                    <a:pt x="50483" y="10287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20" name="Graphic 57">
            <a:extLst>
              <a:ext uri="{FF2B5EF4-FFF2-40B4-BE49-F238E27FC236}">
                <a16:creationId xmlns:a16="http://schemas.microsoft.com/office/drawing/2014/main" id="{BF9466DA-769B-471B-8599-710F4B37214B}"/>
              </a:ext>
            </a:extLst>
          </p:cNvPr>
          <p:cNvGrpSpPr/>
          <p:nvPr/>
        </p:nvGrpSpPr>
        <p:grpSpPr>
          <a:xfrm>
            <a:off x="9949775" y="3399857"/>
            <a:ext cx="554355" cy="606742"/>
            <a:chOff x="9949775" y="3399857"/>
            <a:chExt cx="554355" cy="606742"/>
          </a:xfrm>
          <a:noFill/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5A9E6FB-2A8B-46EC-8BC0-F69A3FFADAF2}"/>
                </a:ext>
              </a:extLst>
            </p:cNvPr>
            <p:cNvSpPr/>
            <p:nvPr/>
          </p:nvSpPr>
          <p:spPr>
            <a:xfrm>
              <a:off x="9973587" y="3701800"/>
              <a:ext cx="530542" cy="304800"/>
            </a:xfrm>
            <a:custGeom>
              <a:avLst/>
              <a:gdLst>
                <a:gd name="connsiteX0" fmla="*/ 530543 w 530542"/>
                <a:gd name="connsiteY0" fmla="*/ 304800 h 304800"/>
                <a:gd name="connsiteX1" fmla="*/ 0 w 530542"/>
                <a:gd name="connsiteY1" fmla="*/ 304800 h 304800"/>
                <a:gd name="connsiteX2" fmla="*/ 0 w 530542"/>
                <a:gd name="connsiteY2" fmla="*/ 0 h 304800"/>
                <a:gd name="connsiteX3" fmla="*/ 530543 w 530542"/>
                <a:gd name="connsiteY3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0542" h="304800">
                  <a:moveTo>
                    <a:pt x="530543" y="304800"/>
                  </a:moveTo>
                  <a:lnTo>
                    <a:pt x="0" y="304800"/>
                  </a:lnTo>
                  <a:lnTo>
                    <a:pt x="0" y="0"/>
                  </a:lnTo>
                  <a:lnTo>
                    <a:pt x="530543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2DB364F-0262-46E4-97DA-59FFFF483B12}"/>
                </a:ext>
              </a:extLst>
            </p:cNvPr>
            <p:cNvSpPr/>
            <p:nvPr/>
          </p:nvSpPr>
          <p:spPr>
            <a:xfrm>
              <a:off x="9973587" y="3622742"/>
              <a:ext cx="530542" cy="78105"/>
            </a:xfrm>
            <a:custGeom>
              <a:avLst/>
              <a:gdLst>
                <a:gd name="connsiteX0" fmla="*/ 530543 w 530542"/>
                <a:gd name="connsiteY0" fmla="*/ 78105 h 78105"/>
                <a:gd name="connsiteX1" fmla="*/ 0 w 530542"/>
                <a:gd name="connsiteY1" fmla="*/ 78105 h 78105"/>
                <a:gd name="connsiteX2" fmla="*/ 0 w 530542"/>
                <a:gd name="connsiteY2" fmla="*/ 0 h 78105"/>
                <a:gd name="connsiteX3" fmla="*/ 530543 w 530542"/>
                <a:gd name="connsiteY3" fmla="*/ 0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0542" h="78105">
                  <a:moveTo>
                    <a:pt x="530543" y="78105"/>
                  </a:moveTo>
                  <a:lnTo>
                    <a:pt x="0" y="78105"/>
                  </a:lnTo>
                  <a:lnTo>
                    <a:pt x="0" y="0"/>
                  </a:lnTo>
                  <a:lnTo>
                    <a:pt x="530543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173BFD7-83B0-4691-9D56-EDE61E212B34}"/>
                </a:ext>
              </a:extLst>
            </p:cNvPr>
            <p:cNvSpPr/>
            <p:nvPr/>
          </p:nvSpPr>
          <p:spPr>
            <a:xfrm>
              <a:off x="9949775" y="3399857"/>
              <a:ext cx="531494" cy="222884"/>
            </a:xfrm>
            <a:custGeom>
              <a:avLst/>
              <a:gdLst>
                <a:gd name="connsiteX0" fmla="*/ 531495 w 531494"/>
                <a:gd name="connsiteY0" fmla="*/ 74295 h 222884"/>
                <a:gd name="connsiteX1" fmla="*/ 21907 w 531494"/>
                <a:gd name="connsiteY1" fmla="*/ 222885 h 222884"/>
                <a:gd name="connsiteX2" fmla="*/ 0 w 531494"/>
                <a:gd name="connsiteY2" fmla="*/ 148590 h 222884"/>
                <a:gd name="connsiteX3" fmla="*/ 509587 w 531494"/>
                <a:gd name="connsiteY3" fmla="*/ 0 h 222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1494" h="222884">
                  <a:moveTo>
                    <a:pt x="531495" y="74295"/>
                  </a:moveTo>
                  <a:lnTo>
                    <a:pt x="21907" y="222885"/>
                  </a:lnTo>
                  <a:lnTo>
                    <a:pt x="0" y="148590"/>
                  </a:lnTo>
                  <a:lnTo>
                    <a:pt x="509587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5C657FE-B878-4DAA-8BC2-FCD76AC7E9BF}"/>
                </a:ext>
              </a:extLst>
            </p:cNvPr>
            <p:cNvSpPr/>
            <p:nvPr/>
          </p:nvSpPr>
          <p:spPr>
            <a:xfrm>
              <a:off x="10181232" y="3775142"/>
              <a:ext cx="137160" cy="158114"/>
            </a:xfrm>
            <a:custGeom>
              <a:avLst/>
              <a:gdLst>
                <a:gd name="connsiteX0" fmla="*/ 0 w 137160"/>
                <a:gd name="connsiteY0" fmla="*/ 0 h 158114"/>
                <a:gd name="connsiteX1" fmla="*/ 137160 w 137160"/>
                <a:gd name="connsiteY1" fmla="*/ 79058 h 158114"/>
                <a:gd name="connsiteX2" fmla="*/ 0 w 137160"/>
                <a:gd name="connsiteY2" fmla="*/ 158115 h 15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7160" h="158114">
                  <a:moveTo>
                    <a:pt x="0" y="0"/>
                  </a:moveTo>
                  <a:lnTo>
                    <a:pt x="137160" y="79058"/>
                  </a:lnTo>
                  <a:lnTo>
                    <a:pt x="0" y="15811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53" name="Graphic 67">
            <a:extLst>
              <a:ext uri="{FF2B5EF4-FFF2-40B4-BE49-F238E27FC236}">
                <a16:creationId xmlns:a16="http://schemas.microsoft.com/office/drawing/2014/main" id="{DAE0FC97-8186-4F71-9EAF-1BCA6D9151CB}"/>
              </a:ext>
            </a:extLst>
          </p:cNvPr>
          <p:cNvGrpSpPr/>
          <p:nvPr/>
        </p:nvGrpSpPr>
        <p:grpSpPr>
          <a:xfrm>
            <a:off x="9997400" y="5209462"/>
            <a:ext cx="449580" cy="449580"/>
            <a:chOff x="9997400" y="5209462"/>
            <a:chExt cx="449580" cy="449580"/>
          </a:xfrm>
          <a:noFill/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4EBCDD9-703E-4976-A48E-9C6D6B9C6007}"/>
                </a:ext>
              </a:extLst>
            </p:cNvPr>
            <p:cNvSpPr/>
            <p:nvPr/>
          </p:nvSpPr>
          <p:spPr>
            <a:xfrm>
              <a:off x="10320297" y="5532359"/>
              <a:ext cx="126682" cy="126682"/>
            </a:xfrm>
            <a:custGeom>
              <a:avLst/>
              <a:gdLst>
                <a:gd name="connsiteX0" fmla="*/ 126683 w 126682"/>
                <a:gd name="connsiteY0" fmla="*/ 0 h 126682"/>
                <a:gd name="connsiteX1" fmla="*/ 126683 w 126682"/>
                <a:gd name="connsiteY1" fmla="*/ 126683 h 126682"/>
                <a:gd name="connsiteX2" fmla="*/ 0 w 126682"/>
                <a:gd name="connsiteY2" fmla="*/ 126683 h 12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682" h="126682">
                  <a:moveTo>
                    <a:pt x="126683" y="0"/>
                  </a:moveTo>
                  <a:lnTo>
                    <a:pt x="126683" y="126683"/>
                  </a:lnTo>
                  <a:lnTo>
                    <a:pt x="0" y="12668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7264590-39F7-42A9-AEB3-4C3C683518AD}"/>
                </a:ext>
              </a:extLst>
            </p:cNvPr>
            <p:cNvSpPr/>
            <p:nvPr/>
          </p:nvSpPr>
          <p:spPr>
            <a:xfrm>
              <a:off x="9997400" y="5209462"/>
              <a:ext cx="126682" cy="126682"/>
            </a:xfrm>
            <a:custGeom>
              <a:avLst/>
              <a:gdLst>
                <a:gd name="connsiteX0" fmla="*/ 0 w 126682"/>
                <a:gd name="connsiteY0" fmla="*/ 126682 h 126682"/>
                <a:gd name="connsiteX1" fmla="*/ 0 w 126682"/>
                <a:gd name="connsiteY1" fmla="*/ 0 h 126682"/>
                <a:gd name="connsiteX2" fmla="*/ 126682 w 126682"/>
                <a:gd name="connsiteY2" fmla="*/ 0 h 12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682" h="126682">
                  <a:moveTo>
                    <a:pt x="0" y="126682"/>
                  </a:moveTo>
                  <a:lnTo>
                    <a:pt x="0" y="0"/>
                  </a:lnTo>
                  <a:lnTo>
                    <a:pt x="126682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1B0882D-943F-4EDB-9F64-D6EB0C3846D6}"/>
                </a:ext>
              </a:extLst>
            </p:cNvPr>
            <p:cNvSpPr/>
            <p:nvPr/>
          </p:nvSpPr>
          <p:spPr>
            <a:xfrm>
              <a:off x="10320297" y="5209462"/>
              <a:ext cx="126682" cy="126682"/>
            </a:xfrm>
            <a:custGeom>
              <a:avLst/>
              <a:gdLst>
                <a:gd name="connsiteX0" fmla="*/ 0 w 126682"/>
                <a:gd name="connsiteY0" fmla="*/ 0 h 126682"/>
                <a:gd name="connsiteX1" fmla="*/ 126683 w 126682"/>
                <a:gd name="connsiteY1" fmla="*/ 0 h 126682"/>
                <a:gd name="connsiteX2" fmla="*/ 126683 w 126682"/>
                <a:gd name="connsiteY2" fmla="*/ 126682 h 12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682" h="126682">
                  <a:moveTo>
                    <a:pt x="0" y="0"/>
                  </a:moveTo>
                  <a:lnTo>
                    <a:pt x="126683" y="0"/>
                  </a:lnTo>
                  <a:lnTo>
                    <a:pt x="126683" y="12668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DA3105D-F19D-4FC4-A60D-105BC01A0D11}"/>
                </a:ext>
              </a:extLst>
            </p:cNvPr>
            <p:cNvSpPr/>
            <p:nvPr/>
          </p:nvSpPr>
          <p:spPr>
            <a:xfrm>
              <a:off x="9997400" y="5532359"/>
              <a:ext cx="126682" cy="126682"/>
            </a:xfrm>
            <a:custGeom>
              <a:avLst/>
              <a:gdLst>
                <a:gd name="connsiteX0" fmla="*/ 0 w 126682"/>
                <a:gd name="connsiteY0" fmla="*/ 0 h 126682"/>
                <a:gd name="connsiteX1" fmla="*/ 0 w 126682"/>
                <a:gd name="connsiteY1" fmla="*/ 126683 h 126682"/>
                <a:gd name="connsiteX2" fmla="*/ 126682 w 126682"/>
                <a:gd name="connsiteY2" fmla="*/ 126683 h 12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682" h="126682">
                  <a:moveTo>
                    <a:pt x="0" y="0"/>
                  </a:moveTo>
                  <a:lnTo>
                    <a:pt x="0" y="126683"/>
                  </a:lnTo>
                  <a:lnTo>
                    <a:pt x="126682" y="12668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67" name="Graphic 41">
            <a:extLst>
              <a:ext uri="{FF2B5EF4-FFF2-40B4-BE49-F238E27FC236}">
                <a16:creationId xmlns:a16="http://schemas.microsoft.com/office/drawing/2014/main" id="{3C22738A-5FAC-4153-809A-B5580306BCE0}"/>
              </a:ext>
            </a:extLst>
          </p:cNvPr>
          <p:cNvGrpSpPr/>
          <p:nvPr/>
        </p:nvGrpSpPr>
        <p:grpSpPr>
          <a:xfrm>
            <a:off x="3430691" y="1790277"/>
            <a:ext cx="606742" cy="354330"/>
            <a:chOff x="3430691" y="1790277"/>
            <a:chExt cx="606742" cy="354330"/>
          </a:xfrm>
          <a:noFill/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BE4FEADF-0E88-407A-BA49-C3640DFD3DD1}"/>
                </a:ext>
              </a:extLst>
            </p:cNvPr>
            <p:cNvSpPr/>
            <p:nvPr/>
          </p:nvSpPr>
          <p:spPr>
            <a:xfrm>
              <a:off x="3588805" y="1790277"/>
              <a:ext cx="448627" cy="64769"/>
            </a:xfrm>
            <a:custGeom>
              <a:avLst/>
              <a:gdLst>
                <a:gd name="connsiteX0" fmla="*/ 448628 w 448627"/>
                <a:gd name="connsiteY0" fmla="*/ 64770 h 64769"/>
                <a:gd name="connsiteX1" fmla="*/ 0 w 448627"/>
                <a:gd name="connsiteY1" fmla="*/ 64770 h 64769"/>
                <a:gd name="connsiteX2" fmla="*/ 0 w 448627"/>
                <a:gd name="connsiteY2" fmla="*/ 0 h 64769"/>
                <a:gd name="connsiteX3" fmla="*/ 448628 w 448627"/>
                <a:gd name="connsiteY3" fmla="*/ 0 h 6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8627" h="64769">
                  <a:moveTo>
                    <a:pt x="448628" y="64770"/>
                  </a:moveTo>
                  <a:lnTo>
                    <a:pt x="0" y="64770"/>
                  </a:lnTo>
                  <a:lnTo>
                    <a:pt x="0" y="0"/>
                  </a:lnTo>
                  <a:lnTo>
                    <a:pt x="448628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9391D43-5AA4-4D49-B88F-741E8CF03B79}"/>
                </a:ext>
              </a:extLst>
            </p:cNvPr>
            <p:cNvSpPr/>
            <p:nvPr/>
          </p:nvSpPr>
          <p:spPr>
            <a:xfrm>
              <a:off x="3588805" y="1935057"/>
              <a:ext cx="448627" cy="64769"/>
            </a:xfrm>
            <a:custGeom>
              <a:avLst/>
              <a:gdLst>
                <a:gd name="connsiteX0" fmla="*/ 448628 w 448627"/>
                <a:gd name="connsiteY0" fmla="*/ 64770 h 64769"/>
                <a:gd name="connsiteX1" fmla="*/ 0 w 448627"/>
                <a:gd name="connsiteY1" fmla="*/ 64770 h 64769"/>
                <a:gd name="connsiteX2" fmla="*/ 0 w 448627"/>
                <a:gd name="connsiteY2" fmla="*/ 0 h 64769"/>
                <a:gd name="connsiteX3" fmla="*/ 448628 w 448627"/>
                <a:gd name="connsiteY3" fmla="*/ 0 h 6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8627" h="64769">
                  <a:moveTo>
                    <a:pt x="448628" y="64770"/>
                  </a:moveTo>
                  <a:lnTo>
                    <a:pt x="0" y="64770"/>
                  </a:lnTo>
                  <a:lnTo>
                    <a:pt x="0" y="0"/>
                  </a:lnTo>
                  <a:lnTo>
                    <a:pt x="448628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D3356A6-46B2-4AB9-BF31-3D77AC1FB37A}"/>
                </a:ext>
              </a:extLst>
            </p:cNvPr>
            <p:cNvSpPr/>
            <p:nvPr/>
          </p:nvSpPr>
          <p:spPr>
            <a:xfrm>
              <a:off x="3588805" y="2079837"/>
              <a:ext cx="448627" cy="64770"/>
            </a:xfrm>
            <a:custGeom>
              <a:avLst/>
              <a:gdLst>
                <a:gd name="connsiteX0" fmla="*/ 448628 w 448627"/>
                <a:gd name="connsiteY0" fmla="*/ 64770 h 64770"/>
                <a:gd name="connsiteX1" fmla="*/ 0 w 448627"/>
                <a:gd name="connsiteY1" fmla="*/ 64770 h 64770"/>
                <a:gd name="connsiteX2" fmla="*/ 0 w 448627"/>
                <a:gd name="connsiteY2" fmla="*/ 0 h 64770"/>
                <a:gd name="connsiteX3" fmla="*/ 448628 w 448627"/>
                <a:gd name="connsiteY3" fmla="*/ 0 h 64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8627" h="64770">
                  <a:moveTo>
                    <a:pt x="448628" y="64770"/>
                  </a:moveTo>
                  <a:lnTo>
                    <a:pt x="0" y="64770"/>
                  </a:lnTo>
                  <a:lnTo>
                    <a:pt x="0" y="0"/>
                  </a:lnTo>
                  <a:lnTo>
                    <a:pt x="448628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0F93243-F7A3-4CCD-A68B-FB8717231294}"/>
                </a:ext>
              </a:extLst>
            </p:cNvPr>
            <p:cNvSpPr/>
            <p:nvPr/>
          </p:nvSpPr>
          <p:spPr>
            <a:xfrm>
              <a:off x="3430691" y="1790277"/>
              <a:ext cx="67627" cy="64769"/>
            </a:xfrm>
            <a:custGeom>
              <a:avLst/>
              <a:gdLst>
                <a:gd name="connsiteX0" fmla="*/ 67627 w 67627"/>
                <a:gd name="connsiteY0" fmla="*/ 64770 h 64769"/>
                <a:gd name="connsiteX1" fmla="*/ 0 w 67627"/>
                <a:gd name="connsiteY1" fmla="*/ 64770 h 64769"/>
                <a:gd name="connsiteX2" fmla="*/ 0 w 67627"/>
                <a:gd name="connsiteY2" fmla="*/ 0 h 64769"/>
                <a:gd name="connsiteX3" fmla="*/ 67627 w 67627"/>
                <a:gd name="connsiteY3" fmla="*/ 0 h 6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627" h="64769">
                  <a:moveTo>
                    <a:pt x="67627" y="64770"/>
                  </a:moveTo>
                  <a:lnTo>
                    <a:pt x="0" y="64770"/>
                  </a:lnTo>
                  <a:lnTo>
                    <a:pt x="0" y="0"/>
                  </a:lnTo>
                  <a:lnTo>
                    <a:pt x="67627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9ACA5098-61AC-4D54-8D43-EE32924A0D23}"/>
                </a:ext>
              </a:extLst>
            </p:cNvPr>
            <p:cNvSpPr/>
            <p:nvPr/>
          </p:nvSpPr>
          <p:spPr>
            <a:xfrm>
              <a:off x="3430691" y="1935057"/>
              <a:ext cx="67627" cy="64769"/>
            </a:xfrm>
            <a:custGeom>
              <a:avLst/>
              <a:gdLst>
                <a:gd name="connsiteX0" fmla="*/ 67627 w 67627"/>
                <a:gd name="connsiteY0" fmla="*/ 64770 h 64769"/>
                <a:gd name="connsiteX1" fmla="*/ 0 w 67627"/>
                <a:gd name="connsiteY1" fmla="*/ 64770 h 64769"/>
                <a:gd name="connsiteX2" fmla="*/ 0 w 67627"/>
                <a:gd name="connsiteY2" fmla="*/ 0 h 64769"/>
                <a:gd name="connsiteX3" fmla="*/ 67627 w 67627"/>
                <a:gd name="connsiteY3" fmla="*/ 0 h 6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627" h="64769">
                  <a:moveTo>
                    <a:pt x="67627" y="64770"/>
                  </a:moveTo>
                  <a:lnTo>
                    <a:pt x="0" y="64770"/>
                  </a:lnTo>
                  <a:lnTo>
                    <a:pt x="0" y="0"/>
                  </a:lnTo>
                  <a:lnTo>
                    <a:pt x="67627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B85FAFC-0F9B-4E44-BD0A-71C412E17339}"/>
                </a:ext>
              </a:extLst>
            </p:cNvPr>
            <p:cNvSpPr/>
            <p:nvPr/>
          </p:nvSpPr>
          <p:spPr>
            <a:xfrm>
              <a:off x="3430691" y="2079837"/>
              <a:ext cx="67627" cy="64770"/>
            </a:xfrm>
            <a:custGeom>
              <a:avLst/>
              <a:gdLst>
                <a:gd name="connsiteX0" fmla="*/ 67627 w 67627"/>
                <a:gd name="connsiteY0" fmla="*/ 64770 h 64770"/>
                <a:gd name="connsiteX1" fmla="*/ 0 w 67627"/>
                <a:gd name="connsiteY1" fmla="*/ 64770 h 64770"/>
                <a:gd name="connsiteX2" fmla="*/ 0 w 67627"/>
                <a:gd name="connsiteY2" fmla="*/ 0 h 64770"/>
                <a:gd name="connsiteX3" fmla="*/ 67627 w 67627"/>
                <a:gd name="connsiteY3" fmla="*/ 0 h 64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627" h="64770">
                  <a:moveTo>
                    <a:pt x="67627" y="64770"/>
                  </a:moveTo>
                  <a:lnTo>
                    <a:pt x="0" y="64770"/>
                  </a:lnTo>
                  <a:lnTo>
                    <a:pt x="0" y="0"/>
                  </a:lnTo>
                  <a:lnTo>
                    <a:pt x="67627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77" name="Graphic 43">
            <a:extLst>
              <a:ext uri="{FF2B5EF4-FFF2-40B4-BE49-F238E27FC236}">
                <a16:creationId xmlns:a16="http://schemas.microsoft.com/office/drawing/2014/main" id="{E250630E-A035-4754-AABD-CA13FF9FAF42}"/>
              </a:ext>
            </a:extLst>
          </p:cNvPr>
          <p:cNvGrpSpPr/>
          <p:nvPr/>
        </p:nvGrpSpPr>
        <p:grpSpPr>
          <a:xfrm>
            <a:off x="5670394" y="1742652"/>
            <a:ext cx="457200" cy="457200"/>
            <a:chOff x="5670394" y="1742652"/>
            <a:chExt cx="457200" cy="457200"/>
          </a:xfrm>
          <a:noFill/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EEB2D27-5EFD-4E40-A6E8-803DCF582952}"/>
                </a:ext>
              </a:extLst>
            </p:cNvPr>
            <p:cNvSpPr/>
            <p:nvPr/>
          </p:nvSpPr>
          <p:spPr>
            <a:xfrm>
              <a:off x="5913281" y="1742652"/>
              <a:ext cx="214312" cy="214312"/>
            </a:xfrm>
            <a:custGeom>
              <a:avLst/>
              <a:gdLst>
                <a:gd name="connsiteX0" fmla="*/ 182880 w 214312"/>
                <a:gd name="connsiteY0" fmla="*/ 182880 h 214312"/>
                <a:gd name="connsiteX1" fmla="*/ 31433 w 214312"/>
                <a:gd name="connsiteY1" fmla="*/ 182880 h 214312"/>
                <a:gd name="connsiteX2" fmla="*/ 31433 w 214312"/>
                <a:gd name="connsiteY2" fmla="*/ 31433 h 214312"/>
                <a:gd name="connsiteX3" fmla="*/ 182880 w 214312"/>
                <a:gd name="connsiteY3" fmla="*/ 31433 h 214312"/>
                <a:gd name="connsiteX4" fmla="*/ 182880 w 214312"/>
                <a:gd name="connsiteY4" fmla="*/ 182880 h 214312"/>
                <a:gd name="connsiteX5" fmla="*/ 182880 w 214312"/>
                <a:gd name="connsiteY5" fmla="*/ 182880 h 21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312" h="214312">
                  <a:moveTo>
                    <a:pt x="182880" y="182880"/>
                  </a:moveTo>
                  <a:cubicBezTo>
                    <a:pt x="140970" y="224790"/>
                    <a:pt x="73343" y="224790"/>
                    <a:pt x="31433" y="182880"/>
                  </a:cubicBezTo>
                  <a:cubicBezTo>
                    <a:pt x="-10478" y="140970"/>
                    <a:pt x="-10478" y="73343"/>
                    <a:pt x="31433" y="31433"/>
                  </a:cubicBezTo>
                  <a:cubicBezTo>
                    <a:pt x="73343" y="-10478"/>
                    <a:pt x="140970" y="-10478"/>
                    <a:pt x="182880" y="31433"/>
                  </a:cubicBezTo>
                  <a:cubicBezTo>
                    <a:pt x="224790" y="73343"/>
                    <a:pt x="224790" y="140970"/>
                    <a:pt x="182880" y="182880"/>
                  </a:cubicBezTo>
                  <a:lnTo>
                    <a:pt x="182880" y="18288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7C5C6B1-DD7F-4696-BD82-118C7E671C1E}"/>
                </a:ext>
              </a:extLst>
            </p:cNvPr>
            <p:cNvSpPr/>
            <p:nvPr/>
          </p:nvSpPr>
          <p:spPr>
            <a:xfrm>
              <a:off x="5693371" y="1876954"/>
              <a:ext cx="299920" cy="299920"/>
            </a:xfrm>
            <a:custGeom>
              <a:avLst/>
              <a:gdLst>
                <a:gd name="connsiteX0" fmla="*/ 299920 w 299920"/>
                <a:gd name="connsiteY0" fmla="*/ 77153 h 299920"/>
                <a:gd name="connsiteX1" fmla="*/ 297063 w 299920"/>
                <a:gd name="connsiteY1" fmla="*/ 80010 h 299920"/>
                <a:gd name="connsiteX2" fmla="*/ 93228 w 299920"/>
                <a:gd name="connsiteY2" fmla="*/ 283845 h 299920"/>
                <a:gd name="connsiteX3" fmla="*/ 16075 w 299920"/>
                <a:gd name="connsiteY3" fmla="*/ 283845 h 299920"/>
                <a:gd name="connsiteX4" fmla="*/ 16075 w 299920"/>
                <a:gd name="connsiteY4" fmla="*/ 206693 h 299920"/>
                <a:gd name="connsiteX5" fmla="*/ 219910 w 299920"/>
                <a:gd name="connsiteY5" fmla="*/ 2857 h 299920"/>
                <a:gd name="connsiteX6" fmla="*/ 222768 w 299920"/>
                <a:gd name="connsiteY6" fmla="*/ 0 h 299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9920" h="299920">
                  <a:moveTo>
                    <a:pt x="299920" y="77153"/>
                  </a:moveTo>
                  <a:cubicBezTo>
                    <a:pt x="298968" y="78105"/>
                    <a:pt x="298015" y="79057"/>
                    <a:pt x="297063" y="80010"/>
                  </a:cubicBezTo>
                  <a:lnTo>
                    <a:pt x="93228" y="283845"/>
                  </a:lnTo>
                  <a:cubicBezTo>
                    <a:pt x="72273" y="304800"/>
                    <a:pt x="37030" y="305753"/>
                    <a:pt x="16075" y="283845"/>
                  </a:cubicBezTo>
                  <a:cubicBezTo>
                    <a:pt x="-4880" y="262890"/>
                    <a:pt x="-5832" y="227647"/>
                    <a:pt x="16075" y="206693"/>
                  </a:cubicBezTo>
                  <a:lnTo>
                    <a:pt x="219910" y="2857"/>
                  </a:lnTo>
                  <a:lnTo>
                    <a:pt x="222768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16D082CD-17CF-4B50-85BE-88E131D04DFC}"/>
                </a:ext>
              </a:extLst>
            </p:cNvPr>
            <p:cNvSpPr/>
            <p:nvPr/>
          </p:nvSpPr>
          <p:spPr>
            <a:xfrm>
              <a:off x="5943761" y="1774085"/>
              <a:ext cx="152400" cy="151447"/>
            </a:xfrm>
            <a:custGeom>
              <a:avLst/>
              <a:gdLst>
                <a:gd name="connsiteX0" fmla="*/ 0 w 152400"/>
                <a:gd name="connsiteY0" fmla="*/ 0 h 151447"/>
                <a:gd name="connsiteX1" fmla="*/ 152400 w 152400"/>
                <a:gd name="connsiteY1" fmla="*/ 151448 h 151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400" h="151447">
                  <a:moveTo>
                    <a:pt x="0" y="0"/>
                  </a:moveTo>
                  <a:lnTo>
                    <a:pt x="152400" y="15144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855EEC67-BA31-4859-9D02-A5164AFDB202}"/>
                </a:ext>
              </a:extLst>
            </p:cNvPr>
            <p:cNvSpPr/>
            <p:nvPr/>
          </p:nvSpPr>
          <p:spPr>
            <a:xfrm>
              <a:off x="5670394" y="2160800"/>
              <a:ext cx="39052" cy="39052"/>
            </a:xfrm>
            <a:custGeom>
              <a:avLst/>
              <a:gdLst>
                <a:gd name="connsiteX0" fmla="*/ 39052 w 39052"/>
                <a:gd name="connsiteY0" fmla="*/ 0 h 39052"/>
                <a:gd name="connsiteX1" fmla="*/ 0 w 39052"/>
                <a:gd name="connsiteY1" fmla="*/ 39052 h 39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052" h="39052">
                  <a:moveTo>
                    <a:pt x="39052" y="0"/>
                  </a:moveTo>
                  <a:lnTo>
                    <a:pt x="0" y="3905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4" name="Graphic 45">
            <a:extLst>
              <a:ext uri="{FF2B5EF4-FFF2-40B4-BE49-F238E27FC236}">
                <a16:creationId xmlns:a16="http://schemas.microsoft.com/office/drawing/2014/main" id="{8DD8837D-D7EA-4306-A56B-58B80D5B1DC1}"/>
              </a:ext>
            </a:extLst>
          </p:cNvPr>
          <p:cNvGrpSpPr/>
          <p:nvPr/>
        </p:nvGrpSpPr>
        <p:grpSpPr>
          <a:xfrm>
            <a:off x="7776747" y="1685502"/>
            <a:ext cx="575309" cy="575309"/>
            <a:chOff x="7776747" y="1685502"/>
            <a:chExt cx="575309" cy="575309"/>
          </a:xfrm>
          <a:noFill/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B2DA1B-DAEB-431E-AE78-BD7AC25A35E2}"/>
                </a:ext>
              </a:extLst>
            </p:cNvPr>
            <p:cNvSpPr/>
            <p:nvPr/>
          </p:nvSpPr>
          <p:spPr>
            <a:xfrm>
              <a:off x="7776747" y="1685502"/>
              <a:ext cx="575309" cy="575309"/>
            </a:xfrm>
            <a:custGeom>
              <a:avLst/>
              <a:gdLst>
                <a:gd name="connsiteX0" fmla="*/ 575310 w 575309"/>
                <a:gd name="connsiteY0" fmla="*/ 287655 h 575309"/>
                <a:gd name="connsiteX1" fmla="*/ 287655 w 575309"/>
                <a:gd name="connsiteY1" fmla="*/ 575310 h 575309"/>
                <a:gd name="connsiteX2" fmla="*/ 0 w 575309"/>
                <a:gd name="connsiteY2" fmla="*/ 287655 h 575309"/>
                <a:gd name="connsiteX3" fmla="*/ 287655 w 575309"/>
                <a:gd name="connsiteY3" fmla="*/ 0 h 575309"/>
                <a:gd name="connsiteX4" fmla="*/ 575310 w 575309"/>
                <a:gd name="connsiteY4" fmla="*/ 287655 h 575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309" h="575309">
                  <a:moveTo>
                    <a:pt x="575310" y="287655"/>
                  </a:moveTo>
                  <a:cubicBezTo>
                    <a:pt x="575310" y="446523"/>
                    <a:pt x="446522" y="575310"/>
                    <a:pt x="287655" y="575310"/>
                  </a:cubicBezTo>
                  <a:cubicBezTo>
                    <a:pt x="128787" y="575310"/>
                    <a:pt x="0" y="446522"/>
                    <a:pt x="0" y="287655"/>
                  </a:cubicBezTo>
                  <a:cubicBezTo>
                    <a:pt x="0" y="128787"/>
                    <a:pt x="128787" y="0"/>
                    <a:pt x="287655" y="0"/>
                  </a:cubicBezTo>
                  <a:cubicBezTo>
                    <a:pt x="446522" y="0"/>
                    <a:pt x="575310" y="128787"/>
                    <a:pt x="575310" y="28765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99FFC7A-3199-41C8-AB8C-C5B67FDB0D1E}"/>
                </a:ext>
              </a:extLst>
            </p:cNvPr>
            <p:cNvSpPr/>
            <p:nvPr/>
          </p:nvSpPr>
          <p:spPr>
            <a:xfrm>
              <a:off x="7973914" y="1815995"/>
              <a:ext cx="271462" cy="313372"/>
            </a:xfrm>
            <a:custGeom>
              <a:avLst/>
              <a:gdLst>
                <a:gd name="connsiteX0" fmla="*/ 0 w 271462"/>
                <a:gd name="connsiteY0" fmla="*/ 0 h 313372"/>
                <a:gd name="connsiteX1" fmla="*/ 271463 w 271462"/>
                <a:gd name="connsiteY1" fmla="*/ 157163 h 313372"/>
                <a:gd name="connsiteX2" fmla="*/ 0 w 271462"/>
                <a:gd name="connsiteY2" fmla="*/ 313373 h 31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1462" h="313372">
                  <a:moveTo>
                    <a:pt x="0" y="0"/>
                  </a:moveTo>
                  <a:lnTo>
                    <a:pt x="271463" y="157163"/>
                  </a:lnTo>
                  <a:lnTo>
                    <a:pt x="0" y="31337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89" name="Graphic 49">
            <a:extLst>
              <a:ext uri="{FF2B5EF4-FFF2-40B4-BE49-F238E27FC236}">
                <a16:creationId xmlns:a16="http://schemas.microsoft.com/office/drawing/2014/main" id="{EAF5CD39-EB39-4DB6-87BD-61D803E834BC}"/>
              </a:ext>
            </a:extLst>
          </p:cNvPr>
          <p:cNvGrpSpPr/>
          <p:nvPr/>
        </p:nvGrpSpPr>
        <p:grpSpPr>
          <a:xfrm>
            <a:off x="1343388" y="3476057"/>
            <a:ext cx="449580" cy="449580"/>
            <a:chOff x="1343388" y="3476057"/>
            <a:chExt cx="449580" cy="449580"/>
          </a:xfrm>
          <a:noFill/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515D34D-EC2D-4616-A0F7-E97131710D52}"/>
                </a:ext>
              </a:extLst>
            </p:cNvPr>
            <p:cNvSpPr/>
            <p:nvPr/>
          </p:nvSpPr>
          <p:spPr>
            <a:xfrm>
              <a:off x="1666285" y="3798954"/>
              <a:ext cx="126682" cy="126682"/>
            </a:xfrm>
            <a:custGeom>
              <a:avLst/>
              <a:gdLst>
                <a:gd name="connsiteX0" fmla="*/ 0 w 126682"/>
                <a:gd name="connsiteY0" fmla="*/ 126683 h 126682"/>
                <a:gd name="connsiteX1" fmla="*/ 0 w 126682"/>
                <a:gd name="connsiteY1" fmla="*/ 0 h 126682"/>
                <a:gd name="connsiteX2" fmla="*/ 126683 w 126682"/>
                <a:gd name="connsiteY2" fmla="*/ 0 h 12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682" h="126682">
                  <a:moveTo>
                    <a:pt x="0" y="126683"/>
                  </a:moveTo>
                  <a:lnTo>
                    <a:pt x="0" y="0"/>
                  </a:lnTo>
                  <a:lnTo>
                    <a:pt x="126683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88FB21DC-0124-4D03-8D27-AB2071264A8B}"/>
                </a:ext>
              </a:extLst>
            </p:cNvPr>
            <p:cNvSpPr/>
            <p:nvPr/>
          </p:nvSpPr>
          <p:spPr>
            <a:xfrm>
              <a:off x="1343388" y="3476057"/>
              <a:ext cx="126682" cy="126682"/>
            </a:xfrm>
            <a:custGeom>
              <a:avLst/>
              <a:gdLst>
                <a:gd name="connsiteX0" fmla="*/ 126682 w 126682"/>
                <a:gd name="connsiteY0" fmla="*/ 0 h 126682"/>
                <a:gd name="connsiteX1" fmla="*/ 126682 w 126682"/>
                <a:gd name="connsiteY1" fmla="*/ 126682 h 126682"/>
                <a:gd name="connsiteX2" fmla="*/ 0 w 126682"/>
                <a:gd name="connsiteY2" fmla="*/ 126682 h 12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682" h="126682">
                  <a:moveTo>
                    <a:pt x="126682" y="0"/>
                  </a:moveTo>
                  <a:lnTo>
                    <a:pt x="126682" y="126682"/>
                  </a:lnTo>
                  <a:lnTo>
                    <a:pt x="0" y="126682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0684AF2-E14A-42A5-9AAD-DF92E5B92FD9}"/>
                </a:ext>
              </a:extLst>
            </p:cNvPr>
            <p:cNvSpPr/>
            <p:nvPr/>
          </p:nvSpPr>
          <p:spPr>
            <a:xfrm>
              <a:off x="1666285" y="3476057"/>
              <a:ext cx="126682" cy="126682"/>
            </a:xfrm>
            <a:custGeom>
              <a:avLst/>
              <a:gdLst>
                <a:gd name="connsiteX0" fmla="*/ 126683 w 126682"/>
                <a:gd name="connsiteY0" fmla="*/ 126682 h 126682"/>
                <a:gd name="connsiteX1" fmla="*/ 0 w 126682"/>
                <a:gd name="connsiteY1" fmla="*/ 126682 h 126682"/>
                <a:gd name="connsiteX2" fmla="*/ 0 w 126682"/>
                <a:gd name="connsiteY2" fmla="*/ 0 h 12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682" h="126682">
                  <a:moveTo>
                    <a:pt x="126683" y="126682"/>
                  </a:moveTo>
                  <a:lnTo>
                    <a:pt x="0" y="126682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FA7DD8FA-0AE4-4CF7-8CE6-CB4EFBA0EA04}"/>
                </a:ext>
              </a:extLst>
            </p:cNvPr>
            <p:cNvSpPr/>
            <p:nvPr/>
          </p:nvSpPr>
          <p:spPr>
            <a:xfrm>
              <a:off x="1343388" y="3798954"/>
              <a:ext cx="126682" cy="126682"/>
            </a:xfrm>
            <a:custGeom>
              <a:avLst/>
              <a:gdLst>
                <a:gd name="connsiteX0" fmla="*/ 126682 w 126682"/>
                <a:gd name="connsiteY0" fmla="*/ 126683 h 126682"/>
                <a:gd name="connsiteX1" fmla="*/ 126682 w 126682"/>
                <a:gd name="connsiteY1" fmla="*/ 0 h 126682"/>
                <a:gd name="connsiteX2" fmla="*/ 0 w 126682"/>
                <a:gd name="connsiteY2" fmla="*/ 0 h 12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682" h="126682">
                  <a:moveTo>
                    <a:pt x="126682" y="126683"/>
                  </a:moveTo>
                  <a:lnTo>
                    <a:pt x="126682" y="0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96" name="Graphic 51">
            <a:extLst>
              <a:ext uri="{FF2B5EF4-FFF2-40B4-BE49-F238E27FC236}">
                <a16:creationId xmlns:a16="http://schemas.microsoft.com/office/drawing/2014/main" id="{0AE34409-C314-4AF3-99A7-5F673B29FF47}"/>
              </a:ext>
            </a:extLst>
          </p:cNvPr>
          <p:cNvGrpSpPr/>
          <p:nvPr/>
        </p:nvGrpSpPr>
        <p:grpSpPr>
          <a:xfrm>
            <a:off x="3430691" y="3504293"/>
            <a:ext cx="609599" cy="392769"/>
            <a:chOff x="3430691" y="3504293"/>
            <a:chExt cx="609599" cy="392769"/>
          </a:xfrm>
          <a:noFill/>
        </p:grpSpPr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8DA97480-5632-4EA7-B7C9-FE7C83FD5518}"/>
                </a:ext>
              </a:extLst>
            </p:cNvPr>
            <p:cNvSpPr/>
            <p:nvPr/>
          </p:nvSpPr>
          <p:spPr>
            <a:xfrm>
              <a:off x="3430691" y="3689397"/>
              <a:ext cx="609599" cy="207665"/>
            </a:xfrm>
            <a:custGeom>
              <a:avLst/>
              <a:gdLst>
                <a:gd name="connsiteX0" fmla="*/ 34290 w 609599"/>
                <a:gd name="connsiteY0" fmla="*/ 20 h 207665"/>
                <a:gd name="connsiteX1" fmla="*/ 0 w 609599"/>
                <a:gd name="connsiteY1" fmla="*/ 31453 h 207665"/>
                <a:gd name="connsiteX2" fmla="*/ 0 w 609599"/>
                <a:gd name="connsiteY2" fmla="*/ 171470 h 207665"/>
                <a:gd name="connsiteX3" fmla="*/ 36195 w 609599"/>
                <a:gd name="connsiteY3" fmla="*/ 207665 h 207665"/>
                <a:gd name="connsiteX4" fmla="*/ 180975 w 609599"/>
                <a:gd name="connsiteY4" fmla="*/ 207665 h 207665"/>
                <a:gd name="connsiteX5" fmla="*/ 225743 w 609599"/>
                <a:gd name="connsiteY5" fmla="*/ 189568 h 207665"/>
                <a:gd name="connsiteX6" fmla="*/ 273368 w 609599"/>
                <a:gd name="connsiteY6" fmla="*/ 112415 h 207665"/>
                <a:gd name="connsiteX7" fmla="*/ 304800 w 609599"/>
                <a:gd name="connsiteY7" fmla="*/ 94318 h 207665"/>
                <a:gd name="connsiteX8" fmla="*/ 336233 w 609599"/>
                <a:gd name="connsiteY8" fmla="*/ 112415 h 207665"/>
                <a:gd name="connsiteX9" fmla="*/ 383858 w 609599"/>
                <a:gd name="connsiteY9" fmla="*/ 189568 h 207665"/>
                <a:gd name="connsiteX10" fmla="*/ 428625 w 609599"/>
                <a:gd name="connsiteY10" fmla="*/ 207665 h 207665"/>
                <a:gd name="connsiteX11" fmla="*/ 573405 w 609599"/>
                <a:gd name="connsiteY11" fmla="*/ 207665 h 207665"/>
                <a:gd name="connsiteX12" fmla="*/ 609600 w 609599"/>
                <a:gd name="connsiteY12" fmla="*/ 171470 h 207665"/>
                <a:gd name="connsiteX13" fmla="*/ 609600 w 609599"/>
                <a:gd name="connsiteY13" fmla="*/ 31453 h 207665"/>
                <a:gd name="connsiteX14" fmla="*/ 575310 w 609599"/>
                <a:gd name="connsiteY14" fmla="*/ 20 h 207665"/>
                <a:gd name="connsiteX15" fmla="*/ 34290 w 609599"/>
                <a:gd name="connsiteY15" fmla="*/ 20 h 207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09599" h="207665">
                  <a:moveTo>
                    <a:pt x="34290" y="20"/>
                  </a:moveTo>
                  <a:cubicBezTo>
                    <a:pt x="34290" y="20"/>
                    <a:pt x="0" y="-1885"/>
                    <a:pt x="0" y="31453"/>
                  </a:cubicBezTo>
                  <a:lnTo>
                    <a:pt x="0" y="171470"/>
                  </a:lnTo>
                  <a:cubicBezTo>
                    <a:pt x="0" y="171470"/>
                    <a:pt x="0" y="207665"/>
                    <a:pt x="36195" y="207665"/>
                  </a:cubicBezTo>
                  <a:lnTo>
                    <a:pt x="180975" y="207665"/>
                  </a:lnTo>
                  <a:cubicBezTo>
                    <a:pt x="197168" y="206713"/>
                    <a:pt x="213360" y="200045"/>
                    <a:pt x="225743" y="189568"/>
                  </a:cubicBezTo>
                  <a:cubicBezTo>
                    <a:pt x="242888" y="172423"/>
                    <a:pt x="273368" y="112415"/>
                    <a:pt x="273368" y="112415"/>
                  </a:cubicBezTo>
                  <a:cubicBezTo>
                    <a:pt x="279083" y="100033"/>
                    <a:pt x="291465" y="93365"/>
                    <a:pt x="304800" y="94318"/>
                  </a:cubicBezTo>
                  <a:cubicBezTo>
                    <a:pt x="318135" y="93365"/>
                    <a:pt x="330518" y="100033"/>
                    <a:pt x="336233" y="112415"/>
                  </a:cubicBezTo>
                  <a:cubicBezTo>
                    <a:pt x="336233" y="112415"/>
                    <a:pt x="366712" y="172423"/>
                    <a:pt x="383858" y="189568"/>
                  </a:cubicBezTo>
                  <a:cubicBezTo>
                    <a:pt x="396240" y="200998"/>
                    <a:pt x="412433" y="206713"/>
                    <a:pt x="428625" y="207665"/>
                  </a:cubicBezTo>
                  <a:lnTo>
                    <a:pt x="573405" y="207665"/>
                  </a:lnTo>
                  <a:cubicBezTo>
                    <a:pt x="609600" y="207665"/>
                    <a:pt x="609600" y="171470"/>
                    <a:pt x="609600" y="171470"/>
                  </a:cubicBezTo>
                  <a:lnTo>
                    <a:pt x="609600" y="31453"/>
                  </a:lnTo>
                  <a:cubicBezTo>
                    <a:pt x="609600" y="-1885"/>
                    <a:pt x="575310" y="20"/>
                    <a:pt x="575310" y="20"/>
                  </a:cubicBezTo>
                  <a:cubicBezTo>
                    <a:pt x="575310" y="20"/>
                    <a:pt x="34290" y="20"/>
                    <a:pt x="34290" y="2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24225F6B-E3AE-4685-9BFF-81535F3EA18F}"/>
                </a:ext>
              </a:extLst>
            </p:cNvPr>
            <p:cNvSpPr/>
            <p:nvPr/>
          </p:nvSpPr>
          <p:spPr>
            <a:xfrm>
              <a:off x="3484983" y="3733232"/>
              <a:ext cx="180022" cy="118110"/>
            </a:xfrm>
            <a:custGeom>
              <a:avLst/>
              <a:gdLst>
                <a:gd name="connsiteX0" fmla="*/ 180022 w 180022"/>
                <a:gd name="connsiteY0" fmla="*/ 0 h 118110"/>
                <a:gd name="connsiteX1" fmla="*/ 180022 w 180022"/>
                <a:gd name="connsiteY1" fmla="*/ 60960 h 118110"/>
                <a:gd name="connsiteX2" fmla="*/ 122872 w 180022"/>
                <a:gd name="connsiteY2" fmla="*/ 118110 h 118110"/>
                <a:gd name="connsiteX3" fmla="*/ 0 w 180022"/>
                <a:gd name="connsiteY3" fmla="*/ 118110 h 118110"/>
                <a:gd name="connsiteX4" fmla="*/ 0 w 180022"/>
                <a:gd name="connsiteY4" fmla="*/ 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022" h="118110">
                  <a:moveTo>
                    <a:pt x="180022" y="0"/>
                  </a:moveTo>
                  <a:lnTo>
                    <a:pt x="180022" y="60960"/>
                  </a:lnTo>
                  <a:lnTo>
                    <a:pt x="122872" y="118110"/>
                  </a:lnTo>
                  <a:lnTo>
                    <a:pt x="0" y="11811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6D0B3814-0539-4936-B986-E679B3A12177}"/>
                </a:ext>
              </a:extLst>
            </p:cNvPr>
            <p:cNvSpPr/>
            <p:nvPr/>
          </p:nvSpPr>
          <p:spPr>
            <a:xfrm>
              <a:off x="3806928" y="3733232"/>
              <a:ext cx="179070" cy="118110"/>
            </a:xfrm>
            <a:custGeom>
              <a:avLst/>
              <a:gdLst>
                <a:gd name="connsiteX0" fmla="*/ 0 w 179070"/>
                <a:gd name="connsiteY0" fmla="*/ 0 h 118110"/>
                <a:gd name="connsiteX1" fmla="*/ 0 w 179070"/>
                <a:gd name="connsiteY1" fmla="*/ 60960 h 118110"/>
                <a:gd name="connsiteX2" fmla="*/ 56198 w 179070"/>
                <a:gd name="connsiteY2" fmla="*/ 118110 h 118110"/>
                <a:gd name="connsiteX3" fmla="*/ 179070 w 179070"/>
                <a:gd name="connsiteY3" fmla="*/ 118110 h 118110"/>
                <a:gd name="connsiteX4" fmla="*/ 179070 w 179070"/>
                <a:gd name="connsiteY4" fmla="*/ 0 h 11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9070" h="118110">
                  <a:moveTo>
                    <a:pt x="0" y="0"/>
                  </a:moveTo>
                  <a:lnTo>
                    <a:pt x="0" y="60960"/>
                  </a:lnTo>
                  <a:lnTo>
                    <a:pt x="56198" y="118110"/>
                  </a:lnTo>
                  <a:lnTo>
                    <a:pt x="179070" y="118110"/>
                  </a:lnTo>
                  <a:lnTo>
                    <a:pt x="179070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09B45FB2-2F2D-4C20-A4E5-49D5F8849FBA}"/>
                </a:ext>
              </a:extLst>
            </p:cNvPr>
            <p:cNvSpPr/>
            <p:nvPr/>
          </p:nvSpPr>
          <p:spPr>
            <a:xfrm>
              <a:off x="3450693" y="3504293"/>
              <a:ext cx="215040" cy="185124"/>
            </a:xfrm>
            <a:custGeom>
              <a:avLst/>
              <a:gdLst>
                <a:gd name="connsiteX0" fmla="*/ 0 w 215040"/>
                <a:gd name="connsiteY0" fmla="*/ 185124 h 185124"/>
                <a:gd name="connsiteX1" fmla="*/ 166688 w 215040"/>
                <a:gd name="connsiteY1" fmla="*/ 339 h 185124"/>
                <a:gd name="connsiteX2" fmla="*/ 214313 w 215040"/>
                <a:gd name="connsiteY2" fmla="*/ 54632 h 185124"/>
                <a:gd name="connsiteX3" fmla="*/ 192405 w 215040"/>
                <a:gd name="connsiteY3" fmla="*/ 91779 h 185124"/>
                <a:gd name="connsiteX4" fmla="*/ 162878 w 215040"/>
                <a:gd name="connsiteY4" fmla="*/ 57489 h 185124"/>
                <a:gd name="connsiteX5" fmla="*/ 98107 w 215040"/>
                <a:gd name="connsiteY5" fmla="*/ 184172 h 185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040" h="185124">
                  <a:moveTo>
                    <a:pt x="0" y="185124"/>
                  </a:moveTo>
                  <a:cubicBezTo>
                    <a:pt x="0" y="185124"/>
                    <a:pt x="153353" y="-9186"/>
                    <a:pt x="166688" y="339"/>
                  </a:cubicBezTo>
                  <a:cubicBezTo>
                    <a:pt x="180023" y="9864"/>
                    <a:pt x="220980" y="41297"/>
                    <a:pt x="214313" y="54632"/>
                  </a:cubicBezTo>
                  <a:cubicBezTo>
                    <a:pt x="207645" y="67967"/>
                    <a:pt x="192405" y="91779"/>
                    <a:pt x="192405" y="91779"/>
                  </a:cubicBezTo>
                  <a:cubicBezTo>
                    <a:pt x="192405" y="91779"/>
                    <a:pt x="167640" y="55584"/>
                    <a:pt x="162878" y="57489"/>
                  </a:cubicBezTo>
                  <a:cubicBezTo>
                    <a:pt x="158115" y="59394"/>
                    <a:pt x="98107" y="184172"/>
                    <a:pt x="98107" y="184172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E4118F62-5394-4768-8D09-96ED3B0E9749}"/>
                </a:ext>
              </a:extLst>
            </p:cNvPr>
            <p:cNvSpPr/>
            <p:nvPr/>
          </p:nvSpPr>
          <p:spPr>
            <a:xfrm>
              <a:off x="3806200" y="3504293"/>
              <a:ext cx="215040" cy="185124"/>
            </a:xfrm>
            <a:custGeom>
              <a:avLst/>
              <a:gdLst>
                <a:gd name="connsiteX0" fmla="*/ 215041 w 215040"/>
                <a:gd name="connsiteY0" fmla="*/ 185124 h 185124"/>
                <a:gd name="connsiteX1" fmla="*/ 48353 w 215040"/>
                <a:gd name="connsiteY1" fmla="*/ 339 h 185124"/>
                <a:gd name="connsiteX2" fmla="*/ 728 w 215040"/>
                <a:gd name="connsiteY2" fmla="*/ 54632 h 185124"/>
                <a:gd name="connsiteX3" fmla="*/ 22636 w 215040"/>
                <a:gd name="connsiteY3" fmla="*/ 91779 h 185124"/>
                <a:gd name="connsiteX4" fmla="*/ 52163 w 215040"/>
                <a:gd name="connsiteY4" fmla="*/ 57489 h 185124"/>
                <a:gd name="connsiteX5" fmla="*/ 116933 w 215040"/>
                <a:gd name="connsiteY5" fmla="*/ 184172 h 185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040" h="185124">
                  <a:moveTo>
                    <a:pt x="215041" y="185124"/>
                  </a:moveTo>
                  <a:cubicBezTo>
                    <a:pt x="215041" y="185124"/>
                    <a:pt x="61688" y="-9186"/>
                    <a:pt x="48353" y="339"/>
                  </a:cubicBezTo>
                  <a:cubicBezTo>
                    <a:pt x="35018" y="9864"/>
                    <a:pt x="-5939" y="41297"/>
                    <a:pt x="728" y="54632"/>
                  </a:cubicBezTo>
                  <a:cubicBezTo>
                    <a:pt x="7396" y="67967"/>
                    <a:pt x="22636" y="91779"/>
                    <a:pt x="22636" y="91779"/>
                  </a:cubicBezTo>
                  <a:cubicBezTo>
                    <a:pt x="22636" y="91779"/>
                    <a:pt x="47401" y="55584"/>
                    <a:pt x="52163" y="57489"/>
                  </a:cubicBezTo>
                  <a:cubicBezTo>
                    <a:pt x="56926" y="59394"/>
                    <a:pt x="116933" y="184172"/>
                    <a:pt x="116933" y="184172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04" name="Graphic 53">
            <a:extLst>
              <a:ext uri="{FF2B5EF4-FFF2-40B4-BE49-F238E27FC236}">
                <a16:creationId xmlns:a16="http://schemas.microsoft.com/office/drawing/2014/main" id="{C067551C-126B-44A2-9112-465E9C010F42}"/>
              </a:ext>
            </a:extLst>
          </p:cNvPr>
          <p:cNvGrpSpPr/>
          <p:nvPr/>
        </p:nvGrpSpPr>
        <p:grpSpPr>
          <a:xfrm>
            <a:off x="5582693" y="3455102"/>
            <a:ext cx="640619" cy="499004"/>
            <a:chOff x="5582693" y="3455102"/>
            <a:chExt cx="640619" cy="499004"/>
          </a:xfrm>
          <a:noFill/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E453A66C-5BB0-4891-9FD9-3AA5BED47588}"/>
                </a:ext>
              </a:extLst>
            </p:cNvPr>
            <p:cNvSpPr/>
            <p:nvPr/>
          </p:nvSpPr>
          <p:spPr>
            <a:xfrm>
              <a:off x="5582693" y="3455102"/>
              <a:ext cx="371545" cy="437388"/>
            </a:xfrm>
            <a:custGeom>
              <a:avLst/>
              <a:gdLst>
                <a:gd name="connsiteX0" fmla="*/ 371546 w 371545"/>
                <a:gd name="connsiteY0" fmla="*/ 54293 h 437388"/>
                <a:gd name="connsiteX1" fmla="*/ 340113 w 371545"/>
                <a:gd name="connsiteY1" fmla="*/ 280988 h 437388"/>
                <a:gd name="connsiteX2" fmla="*/ 145803 w 371545"/>
                <a:gd name="connsiteY2" fmla="*/ 435292 h 437388"/>
                <a:gd name="connsiteX3" fmla="*/ 145803 w 371545"/>
                <a:gd name="connsiteY3" fmla="*/ 435292 h 437388"/>
                <a:gd name="connsiteX4" fmla="*/ 1976 w 371545"/>
                <a:gd name="connsiteY4" fmla="*/ 226695 h 437388"/>
                <a:gd name="connsiteX5" fmla="*/ 34361 w 371545"/>
                <a:gd name="connsiteY5" fmla="*/ 0 h 437388"/>
                <a:gd name="connsiteX6" fmla="*/ 371546 w 371545"/>
                <a:gd name="connsiteY6" fmla="*/ 54293 h 43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1545" h="437388">
                  <a:moveTo>
                    <a:pt x="371546" y="54293"/>
                  </a:moveTo>
                  <a:lnTo>
                    <a:pt x="340113" y="280988"/>
                  </a:lnTo>
                  <a:cubicBezTo>
                    <a:pt x="325826" y="381000"/>
                    <a:pt x="238196" y="450533"/>
                    <a:pt x="145803" y="435292"/>
                  </a:cubicBezTo>
                  <a:lnTo>
                    <a:pt x="145803" y="435292"/>
                  </a:lnTo>
                  <a:cubicBezTo>
                    <a:pt x="52458" y="420053"/>
                    <a:pt x="-12312" y="326708"/>
                    <a:pt x="1976" y="226695"/>
                  </a:cubicBezTo>
                  <a:lnTo>
                    <a:pt x="34361" y="0"/>
                  </a:lnTo>
                  <a:cubicBezTo>
                    <a:pt x="34361" y="0"/>
                    <a:pt x="185808" y="84773"/>
                    <a:pt x="371546" y="5429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18D3457D-D1B8-449F-9376-18A775B8897E}"/>
                </a:ext>
              </a:extLst>
            </p:cNvPr>
            <p:cNvSpPr/>
            <p:nvPr/>
          </p:nvSpPr>
          <p:spPr>
            <a:xfrm>
              <a:off x="5661821" y="3717040"/>
              <a:ext cx="176212" cy="72256"/>
            </a:xfrm>
            <a:custGeom>
              <a:avLst/>
              <a:gdLst>
                <a:gd name="connsiteX0" fmla="*/ 176213 w 176212"/>
                <a:gd name="connsiteY0" fmla="*/ 27623 h 72256"/>
                <a:gd name="connsiteX1" fmla="*/ 80010 w 176212"/>
                <a:gd name="connsiteY1" fmla="*/ 71438 h 72256"/>
                <a:gd name="connsiteX2" fmla="*/ 0 w 176212"/>
                <a:gd name="connsiteY2" fmla="*/ 0 h 72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6212" h="72256">
                  <a:moveTo>
                    <a:pt x="176213" y="27623"/>
                  </a:moveTo>
                  <a:cubicBezTo>
                    <a:pt x="155258" y="60008"/>
                    <a:pt x="118110" y="76200"/>
                    <a:pt x="80010" y="71438"/>
                  </a:cubicBezTo>
                  <a:cubicBezTo>
                    <a:pt x="41910" y="64770"/>
                    <a:pt x="11430" y="37148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2901EB8-B3B9-4C34-B26F-E8CCCF6E8486}"/>
                </a:ext>
              </a:extLst>
            </p:cNvPr>
            <p:cNvSpPr/>
            <p:nvPr/>
          </p:nvSpPr>
          <p:spPr>
            <a:xfrm>
              <a:off x="5643724" y="3614928"/>
              <a:ext cx="58541" cy="36388"/>
            </a:xfrm>
            <a:custGeom>
              <a:avLst/>
              <a:gdLst>
                <a:gd name="connsiteX0" fmla="*/ 0 w 58541"/>
                <a:gd name="connsiteY0" fmla="*/ 26864 h 36388"/>
                <a:gd name="connsiteX1" fmla="*/ 32385 w 58541"/>
                <a:gd name="connsiteY1" fmla="*/ 194 h 36388"/>
                <a:gd name="connsiteX2" fmla="*/ 33338 w 58541"/>
                <a:gd name="connsiteY2" fmla="*/ 194 h 36388"/>
                <a:gd name="connsiteX3" fmla="*/ 58102 w 58541"/>
                <a:gd name="connsiteY3" fmla="*/ 36389 h 36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541" h="36388">
                  <a:moveTo>
                    <a:pt x="0" y="26864"/>
                  </a:moveTo>
                  <a:cubicBezTo>
                    <a:pt x="1905" y="10671"/>
                    <a:pt x="16192" y="-1711"/>
                    <a:pt x="32385" y="194"/>
                  </a:cubicBezTo>
                  <a:cubicBezTo>
                    <a:pt x="32385" y="194"/>
                    <a:pt x="32385" y="194"/>
                    <a:pt x="33338" y="194"/>
                  </a:cubicBezTo>
                  <a:cubicBezTo>
                    <a:pt x="49530" y="4004"/>
                    <a:pt x="60960" y="19244"/>
                    <a:pt x="58102" y="36389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4EF4248B-1A04-4654-8B9D-F8B7790D57B6}"/>
                </a:ext>
              </a:extLst>
            </p:cNvPr>
            <p:cNvSpPr/>
            <p:nvPr/>
          </p:nvSpPr>
          <p:spPr>
            <a:xfrm>
              <a:off x="5818983" y="3642537"/>
              <a:ext cx="58541" cy="36402"/>
            </a:xfrm>
            <a:custGeom>
              <a:avLst/>
              <a:gdLst>
                <a:gd name="connsiteX0" fmla="*/ 58103 w 58541"/>
                <a:gd name="connsiteY0" fmla="*/ 36402 h 36402"/>
                <a:gd name="connsiteX1" fmla="*/ 33338 w 58541"/>
                <a:gd name="connsiteY1" fmla="*/ 207 h 36402"/>
                <a:gd name="connsiteX2" fmla="*/ 0 w 58541"/>
                <a:gd name="connsiteY2" fmla="*/ 25925 h 36402"/>
                <a:gd name="connsiteX3" fmla="*/ 0 w 58541"/>
                <a:gd name="connsiteY3" fmla="*/ 26877 h 36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541" h="36402">
                  <a:moveTo>
                    <a:pt x="58103" y="36402"/>
                  </a:moveTo>
                  <a:cubicBezTo>
                    <a:pt x="60960" y="19257"/>
                    <a:pt x="49530" y="4017"/>
                    <a:pt x="33338" y="207"/>
                  </a:cubicBezTo>
                  <a:cubicBezTo>
                    <a:pt x="17145" y="-1698"/>
                    <a:pt x="1905" y="9732"/>
                    <a:pt x="0" y="25925"/>
                  </a:cubicBezTo>
                  <a:lnTo>
                    <a:pt x="0" y="2687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8C999281-EDC3-46DD-A12E-899DF4981602}"/>
                </a:ext>
              </a:extLst>
            </p:cNvPr>
            <p:cNvSpPr/>
            <p:nvPr/>
          </p:nvSpPr>
          <p:spPr>
            <a:xfrm>
              <a:off x="5900899" y="3506537"/>
              <a:ext cx="322413" cy="447569"/>
            </a:xfrm>
            <a:custGeom>
              <a:avLst/>
              <a:gdLst>
                <a:gd name="connsiteX0" fmla="*/ 75248 w 322413"/>
                <a:gd name="connsiteY0" fmla="*/ 73342 h 447569"/>
                <a:gd name="connsiteX1" fmla="*/ 270510 w 322413"/>
                <a:gd name="connsiteY1" fmla="*/ 0 h 447569"/>
                <a:gd name="connsiteX2" fmla="*/ 318135 w 322413"/>
                <a:gd name="connsiteY2" fmla="*/ 223838 h 447569"/>
                <a:gd name="connsiteX3" fmla="*/ 189548 w 322413"/>
                <a:gd name="connsiteY3" fmla="*/ 442913 h 447569"/>
                <a:gd name="connsiteX4" fmla="*/ 189548 w 322413"/>
                <a:gd name="connsiteY4" fmla="*/ 442913 h 447569"/>
                <a:gd name="connsiteX5" fmla="*/ 0 w 322413"/>
                <a:gd name="connsiteY5" fmla="*/ 348615 h 447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2413" h="447569">
                  <a:moveTo>
                    <a:pt x="75248" y="73342"/>
                  </a:moveTo>
                  <a:cubicBezTo>
                    <a:pt x="143827" y="60960"/>
                    <a:pt x="210502" y="36195"/>
                    <a:pt x="270510" y="0"/>
                  </a:cubicBezTo>
                  <a:lnTo>
                    <a:pt x="318135" y="223838"/>
                  </a:lnTo>
                  <a:cubicBezTo>
                    <a:pt x="339090" y="321945"/>
                    <a:pt x="280988" y="420053"/>
                    <a:pt x="189548" y="442913"/>
                  </a:cubicBezTo>
                  <a:lnTo>
                    <a:pt x="189548" y="442913"/>
                  </a:lnTo>
                  <a:cubicBezTo>
                    <a:pt x="112395" y="461963"/>
                    <a:pt x="34290" y="421005"/>
                    <a:pt x="0" y="34861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87A0B0B3-721A-4C03-8D45-5D3CE1CFA23A}"/>
                </a:ext>
              </a:extLst>
            </p:cNvPr>
            <p:cNvSpPr/>
            <p:nvPr/>
          </p:nvSpPr>
          <p:spPr>
            <a:xfrm>
              <a:off x="5982814" y="3789734"/>
              <a:ext cx="172402" cy="79705"/>
            </a:xfrm>
            <a:custGeom>
              <a:avLst/>
              <a:gdLst>
                <a:gd name="connsiteX0" fmla="*/ 0 w 172402"/>
                <a:gd name="connsiteY0" fmla="*/ 79705 h 79705"/>
                <a:gd name="connsiteX1" fmla="*/ 74295 w 172402"/>
                <a:gd name="connsiteY1" fmla="*/ 2553 h 79705"/>
                <a:gd name="connsiteX2" fmla="*/ 172402 w 172402"/>
                <a:gd name="connsiteY2" fmla="*/ 37795 h 79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2402" h="79705">
                  <a:moveTo>
                    <a:pt x="0" y="79705"/>
                  </a:moveTo>
                  <a:cubicBezTo>
                    <a:pt x="8573" y="41605"/>
                    <a:pt x="37148" y="12078"/>
                    <a:pt x="74295" y="2553"/>
                  </a:cubicBezTo>
                  <a:cubicBezTo>
                    <a:pt x="111442" y="-6020"/>
                    <a:pt x="149542" y="7315"/>
                    <a:pt x="172402" y="3779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BDC44DDE-961C-44BB-B97E-A76BC6FB7E76}"/>
                </a:ext>
              </a:extLst>
            </p:cNvPr>
            <p:cNvSpPr/>
            <p:nvPr/>
          </p:nvSpPr>
          <p:spPr>
            <a:xfrm>
              <a:off x="5959001" y="3712277"/>
              <a:ext cx="25717" cy="23812"/>
            </a:xfrm>
            <a:custGeom>
              <a:avLst/>
              <a:gdLst>
                <a:gd name="connsiteX0" fmla="*/ 0 w 25717"/>
                <a:gd name="connsiteY0" fmla="*/ 0 h 23812"/>
                <a:gd name="connsiteX1" fmla="*/ 25717 w 25717"/>
                <a:gd name="connsiteY1" fmla="*/ 23813 h 23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717" h="23812">
                  <a:moveTo>
                    <a:pt x="0" y="0"/>
                  </a:moveTo>
                  <a:cubicBezTo>
                    <a:pt x="12383" y="1905"/>
                    <a:pt x="22860" y="11430"/>
                    <a:pt x="25717" y="23813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1E7C5CA7-1608-42CB-8BB4-F4858B54019B}"/>
                </a:ext>
              </a:extLst>
            </p:cNvPr>
            <p:cNvSpPr/>
            <p:nvPr/>
          </p:nvSpPr>
          <p:spPr>
            <a:xfrm>
              <a:off x="6099768" y="3669898"/>
              <a:ext cx="58305" cy="38569"/>
            </a:xfrm>
            <a:custGeom>
              <a:avLst/>
              <a:gdLst>
                <a:gd name="connsiteX0" fmla="*/ 58306 w 58305"/>
                <a:gd name="connsiteY0" fmla="*/ 24282 h 38569"/>
                <a:gd name="connsiteX1" fmla="*/ 24016 w 58305"/>
                <a:gd name="connsiteY1" fmla="*/ 469 h 38569"/>
                <a:gd name="connsiteX2" fmla="*/ 23063 w 58305"/>
                <a:gd name="connsiteY2" fmla="*/ 469 h 38569"/>
                <a:gd name="connsiteX3" fmla="*/ 1156 w 58305"/>
                <a:gd name="connsiteY3" fmla="*/ 38569 h 38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305" h="38569">
                  <a:moveTo>
                    <a:pt x="58306" y="24282"/>
                  </a:moveTo>
                  <a:cubicBezTo>
                    <a:pt x="55448" y="8089"/>
                    <a:pt x="40208" y="-2388"/>
                    <a:pt x="24016" y="469"/>
                  </a:cubicBezTo>
                  <a:lnTo>
                    <a:pt x="23063" y="469"/>
                  </a:lnTo>
                  <a:cubicBezTo>
                    <a:pt x="6870" y="5232"/>
                    <a:pt x="-3607" y="22377"/>
                    <a:pt x="1156" y="38569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15" name="Graphic 55">
            <a:extLst>
              <a:ext uri="{FF2B5EF4-FFF2-40B4-BE49-F238E27FC236}">
                <a16:creationId xmlns:a16="http://schemas.microsoft.com/office/drawing/2014/main" id="{E5FC576D-0323-4CF5-945A-5A8D49715C88}"/>
              </a:ext>
            </a:extLst>
          </p:cNvPr>
          <p:cNvGrpSpPr/>
          <p:nvPr/>
        </p:nvGrpSpPr>
        <p:grpSpPr>
          <a:xfrm>
            <a:off x="7747219" y="3436052"/>
            <a:ext cx="640080" cy="537210"/>
            <a:chOff x="7747219" y="3436052"/>
            <a:chExt cx="640080" cy="537210"/>
          </a:xfrm>
          <a:noFill/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3A86BCB1-A5B0-42D4-9121-3F3E0EB231AE}"/>
                </a:ext>
              </a:extLst>
            </p:cNvPr>
            <p:cNvSpPr/>
            <p:nvPr/>
          </p:nvSpPr>
          <p:spPr>
            <a:xfrm>
              <a:off x="7747219" y="3665604"/>
              <a:ext cx="640080" cy="307657"/>
            </a:xfrm>
            <a:custGeom>
              <a:avLst/>
              <a:gdLst>
                <a:gd name="connsiteX0" fmla="*/ 640080 w 640080"/>
                <a:gd name="connsiteY0" fmla="*/ 0 h 307657"/>
                <a:gd name="connsiteX1" fmla="*/ 481012 w 640080"/>
                <a:gd name="connsiteY1" fmla="*/ 92393 h 307657"/>
                <a:gd name="connsiteX2" fmla="*/ 481012 w 640080"/>
                <a:gd name="connsiteY2" fmla="*/ 6668 h 307657"/>
                <a:gd name="connsiteX3" fmla="*/ 0 w 640080"/>
                <a:gd name="connsiteY3" fmla="*/ 6668 h 307657"/>
                <a:gd name="connsiteX4" fmla="*/ 0 w 640080"/>
                <a:gd name="connsiteY4" fmla="*/ 301943 h 307657"/>
                <a:gd name="connsiteX5" fmla="*/ 481012 w 640080"/>
                <a:gd name="connsiteY5" fmla="*/ 301943 h 307657"/>
                <a:gd name="connsiteX6" fmla="*/ 481012 w 640080"/>
                <a:gd name="connsiteY6" fmla="*/ 215265 h 307657"/>
                <a:gd name="connsiteX7" fmla="*/ 640080 w 640080"/>
                <a:gd name="connsiteY7" fmla="*/ 307658 h 30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0080" h="307657">
                  <a:moveTo>
                    <a:pt x="640080" y="0"/>
                  </a:moveTo>
                  <a:lnTo>
                    <a:pt x="481012" y="92393"/>
                  </a:lnTo>
                  <a:lnTo>
                    <a:pt x="481012" y="6668"/>
                  </a:lnTo>
                  <a:lnTo>
                    <a:pt x="0" y="6668"/>
                  </a:lnTo>
                  <a:lnTo>
                    <a:pt x="0" y="301943"/>
                  </a:lnTo>
                  <a:lnTo>
                    <a:pt x="481012" y="301943"/>
                  </a:lnTo>
                  <a:lnTo>
                    <a:pt x="481012" y="215265"/>
                  </a:lnTo>
                  <a:lnTo>
                    <a:pt x="640080" y="30765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6AE023BA-F2A6-4D65-8DD0-899B9E840621}"/>
                </a:ext>
              </a:extLst>
            </p:cNvPr>
            <p:cNvSpPr/>
            <p:nvPr/>
          </p:nvSpPr>
          <p:spPr>
            <a:xfrm>
              <a:off x="7754839" y="3436052"/>
              <a:ext cx="229552" cy="230505"/>
            </a:xfrm>
            <a:custGeom>
              <a:avLst/>
              <a:gdLst>
                <a:gd name="connsiteX0" fmla="*/ 229553 w 229552"/>
                <a:gd name="connsiteY0" fmla="*/ 115252 h 230505"/>
                <a:gd name="connsiteX1" fmla="*/ 115253 w 229552"/>
                <a:gd name="connsiteY1" fmla="*/ 230505 h 230505"/>
                <a:gd name="connsiteX2" fmla="*/ 0 w 229552"/>
                <a:gd name="connsiteY2" fmla="*/ 116205 h 230505"/>
                <a:gd name="connsiteX3" fmla="*/ 114300 w 229552"/>
                <a:gd name="connsiteY3" fmla="*/ 0 h 230505"/>
                <a:gd name="connsiteX4" fmla="*/ 115253 w 229552"/>
                <a:gd name="connsiteY4" fmla="*/ 0 h 230505"/>
                <a:gd name="connsiteX5" fmla="*/ 229553 w 229552"/>
                <a:gd name="connsiteY5" fmla="*/ 115252 h 230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9552" h="230505">
                  <a:moveTo>
                    <a:pt x="229553" y="115252"/>
                  </a:moveTo>
                  <a:cubicBezTo>
                    <a:pt x="229553" y="179070"/>
                    <a:pt x="179070" y="230505"/>
                    <a:pt x="115253" y="230505"/>
                  </a:cubicBezTo>
                  <a:cubicBezTo>
                    <a:pt x="51435" y="230505"/>
                    <a:pt x="0" y="180023"/>
                    <a:pt x="0" y="116205"/>
                  </a:cubicBezTo>
                  <a:cubicBezTo>
                    <a:pt x="0" y="52388"/>
                    <a:pt x="50483" y="952"/>
                    <a:pt x="114300" y="0"/>
                  </a:cubicBezTo>
                  <a:lnTo>
                    <a:pt x="115253" y="0"/>
                  </a:lnTo>
                  <a:cubicBezTo>
                    <a:pt x="178117" y="952"/>
                    <a:pt x="229553" y="51435"/>
                    <a:pt x="229553" y="11525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777D76C-21EC-4A63-A00D-6A3403387EE3}"/>
                </a:ext>
              </a:extLst>
            </p:cNvPr>
            <p:cNvSpPr/>
            <p:nvPr/>
          </p:nvSpPr>
          <p:spPr>
            <a:xfrm>
              <a:off x="7985344" y="3437004"/>
              <a:ext cx="228600" cy="228600"/>
            </a:xfrm>
            <a:custGeom>
              <a:avLst/>
              <a:gdLst>
                <a:gd name="connsiteX0" fmla="*/ 228600 w 228600"/>
                <a:gd name="connsiteY0" fmla="*/ 114300 h 228600"/>
                <a:gd name="connsiteX1" fmla="*/ 114300 w 228600"/>
                <a:gd name="connsiteY1" fmla="*/ 228600 h 228600"/>
                <a:gd name="connsiteX2" fmla="*/ 0 w 228600"/>
                <a:gd name="connsiteY2" fmla="*/ 114300 h 228600"/>
                <a:gd name="connsiteX3" fmla="*/ 114300 w 228600"/>
                <a:gd name="connsiteY3" fmla="*/ 0 h 228600"/>
                <a:gd name="connsiteX4" fmla="*/ 228600 w 228600"/>
                <a:gd name="connsiteY4" fmla="*/ 1143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0" h="228600">
                  <a:moveTo>
                    <a:pt x="228600" y="114300"/>
                  </a:moveTo>
                  <a:cubicBezTo>
                    <a:pt x="228600" y="177165"/>
                    <a:pt x="177165" y="228600"/>
                    <a:pt x="114300" y="228600"/>
                  </a:cubicBezTo>
                  <a:cubicBezTo>
                    <a:pt x="51435" y="228600"/>
                    <a:pt x="0" y="177165"/>
                    <a:pt x="0" y="114300"/>
                  </a:cubicBezTo>
                  <a:cubicBezTo>
                    <a:pt x="0" y="51435"/>
                    <a:pt x="51435" y="0"/>
                    <a:pt x="114300" y="0"/>
                  </a:cubicBezTo>
                  <a:cubicBezTo>
                    <a:pt x="177165" y="0"/>
                    <a:pt x="228600" y="50483"/>
                    <a:pt x="228600" y="11430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21" name="Graphic 59">
            <a:extLst>
              <a:ext uri="{FF2B5EF4-FFF2-40B4-BE49-F238E27FC236}">
                <a16:creationId xmlns:a16="http://schemas.microsoft.com/office/drawing/2014/main" id="{B620B233-1C7E-4053-B2F9-EB4E2EBBF7CA}"/>
              </a:ext>
            </a:extLst>
          </p:cNvPr>
          <p:cNvGrpSpPr/>
          <p:nvPr/>
        </p:nvGrpSpPr>
        <p:grpSpPr>
          <a:xfrm>
            <a:off x="1305288" y="5171362"/>
            <a:ext cx="538162" cy="539115"/>
            <a:chOff x="1305288" y="5171362"/>
            <a:chExt cx="538162" cy="539115"/>
          </a:xfrm>
          <a:noFill/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BB863D74-93A3-4437-8845-57ECC27E8DE2}"/>
                </a:ext>
              </a:extLst>
            </p:cNvPr>
            <p:cNvSpPr/>
            <p:nvPr/>
          </p:nvSpPr>
          <p:spPr>
            <a:xfrm>
              <a:off x="1305288" y="5171362"/>
              <a:ext cx="538162" cy="539115"/>
            </a:xfrm>
            <a:custGeom>
              <a:avLst/>
              <a:gdLst>
                <a:gd name="connsiteX0" fmla="*/ 538162 w 538162"/>
                <a:gd name="connsiteY0" fmla="*/ 269558 h 539115"/>
                <a:gd name="connsiteX1" fmla="*/ 268605 w 538162"/>
                <a:gd name="connsiteY1" fmla="*/ 539115 h 539115"/>
                <a:gd name="connsiteX2" fmla="*/ 0 w 538162"/>
                <a:gd name="connsiteY2" fmla="*/ 269558 h 539115"/>
                <a:gd name="connsiteX3" fmla="*/ 269558 w 538162"/>
                <a:gd name="connsiteY3" fmla="*/ 0 h 539115"/>
                <a:gd name="connsiteX4" fmla="*/ 538162 w 538162"/>
                <a:gd name="connsiteY4" fmla="*/ 269558 h 539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162" h="539115">
                  <a:moveTo>
                    <a:pt x="538162" y="269558"/>
                  </a:moveTo>
                  <a:cubicBezTo>
                    <a:pt x="538162" y="418147"/>
                    <a:pt x="418147" y="539115"/>
                    <a:pt x="268605" y="539115"/>
                  </a:cubicBezTo>
                  <a:cubicBezTo>
                    <a:pt x="119063" y="539115"/>
                    <a:pt x="0" y="418147"/>
                    <a:pt x="0" y="269558"/>
                  </a:cubicBezTo>
                  <a:cubicBezTo>
                    <a:pt x="0" y="120968"/>
                    <a:pt x="120015" y="0"/>
                    <a:pt x="269558" y="0"/>
                  </a:cubicBezTo>
                  <a:cubicBezTo>
                    <a:pt x="419100" y="0"/>
                    <a:pt x="538162" y="120015"/>
                    <a:pt x="538162" y="26955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9634FA08-4369-4F8D-8A83-5700F15A2D58}"/>
                </a:ext>
              </a:extLst>
            </p:cNvPr>
            <p:cNvSpPr/>
            <p:nvPr/>
          </p:nvSpPr>
          <p:spPr>
            <a:xfrm>
              <a:off x="1487215" y="5357100"/>
              <a:ext cx="174307" cy="166687"/>
            </a:xfrm>
            <a:custGeom>
              <a:avLst/>
              <a:gdLst>
                <a:gd name="connsiteX0" fmla="*/ 87630 w 174307"/>
                <a:gd name="connsiteY0" fmla="*/ 0 h 166687"/>
                <a:gd name="connsiteX1" fmla="*/ 174308 w 174307"/>
                <a:gd name="connsiteY1" fmla="*/ 63818 h 166687"/>
                <a:gd name="connsiteX2" fmla="*/ 140970 w 174307"/>
                <a:gd name="connsiteY2" fmla="*/ 166687 h 166687"/>
                <a:gd name="connsiteX3" fmla="*/ 33338 w 174307"/>
                <a:gd name="connsiteY3" fmla="*/ 166687 h 166687"/>
                <a:gd name="connsiteX4" fmla="*/ 0 w 174307"/>
                <a:gd name="connsiteY4" fmla="*/ 63818 h 16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307" h="166687">
                  <a:moveTo>
                    <a:pt x="87630" y="0"/>
                  </a:moveTo>
                  <a:lnTo>
                    <a:pt x="174308" y="63818"/>
                  </a:lnTo>
                  <a:lnTo>
                    <a:pt x="140970" y="166687"/>
                  </a:lnTo>
                  <a:lnTo>
                    <a:pt x="33338" y="166687"/>
                  </a:lnTo>
                  <a:lnTo>
                    <a:pt x="0" y="6381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C2669143-DCA8-4624-8938-C9D2C278C282}"/>
                </a:ext>
              </a:extLst>
            </p:cNvPr>
            <p:cNvSpPr/>
            <p:nvPr/>
          </p:nvSpPr>
          <p:spPr>
            <a:xfrm>
              <a:off x="1487215" y="5230417"/>
              <a:ext cx="255269" cy="190500"/>
            </a:xfrm>
            <a:custGeom>
              <a:avLst/>
              <a:gdLst>
                <a:gd name="connsiteX0" fmla="*/ 0 w 255269"/>
                <a:gd name="connsiteY0" fmla="*/ 190500 h 190500"/>
                <a:gd name="connsiteX1" fmla="*/ 255270 w 255269"/>
                <a:gd name="connsiteY1" fmla="*/ 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5269" h="190500">
                  <a:moveTo>
                    <a:pt x="0" y="190500"/>
                  </a:moveTo>
                  <a:lnTo>
                    <a:pt x="25527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FFE6AC2-9B40-47F6-8081-D076B7062847}"/>
                </a:ext>
              </a:extLst>
            </p:cNvPr>
            <p:cNvSpPr/>
            <p:nvPr/>
          </p:nvSpPr>
          <p:spPr>
            <a:xfrm>
              <a:off x="1574845" y="5357100"/>
              <a:ext cx="250507" cy="180022"/>
            </a:xfrm>
            <a:custGeom>
              <a:avLst/>
              <a:gdLst>
                <a:gd name="connsiteX0" fmla="*/ 0 w 250507"/>
                <a:gd name="connsiteY0" fmla="*/ 0 h 180022"/>
                <a:gd name="connsiteX1" fmla="*/ 250508 w 250507"/>
                <a:gd name="connsiteY1" fmla="*/ 180022 h 180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507" h="180022">
                  <a:moveTo>
                    <a:pt x="0" y="0"/>
                  </a:moveTo>
                  <a:lnTo>
                    <a:pt x="250508" y="180022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9072CD5C-18A9-4721-8AB5-403C00CC8029}"/>
                </a:ext>
              </a:extLst>
            </p:cNvPr>
            <p:cNvSpPr/>
            <p:nvPr/>
          </p:nvSpPr>
          <p:spPr>
            <a:xfrm>
              <a:off x="1574845" y="5420917"/>
              <a:ext cx="86677" cy="288607"/>
            </a:xfrm>
            <a:custGeom>
              <a:avLst/>
              <a:gdLst>
                <a:gd name="connsiteX0" fmla="*/ 86677 w 86677"/>
                <a:gd name="connsiteY0" fmla="*/ 0 h 288607"/>
                <a:gd name="connsiteX1" fmla="*/ 0 w 86677"/>
                <a:gd name="connsiteY1" fmla="*/ 288607 h 288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677" h="288607">
                  <a:moveTo>
                    <a:pt x="86677" y="0"/>
                  </a:moveTo>
                  <a:lnTo>
                    <a:pt x="0" y="288607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998DD49-A4AB-4942-98B8-9E61C6DF0F71}"/>
                </a:ext>
              </a:extLst>
            </p:cNvPr>
            <p:cNvSpPr/>
            <p:nvPr/>
          </p:nvSpPr>
          <p:spPr>
            <a:xfrm>
              <a:off x="1318623" y="5523787"/>
              <a:ext cx="309562" cy="9525"/>
            </a:xfrm>
            <a:custGeom>
              <a:avLst/>
              <a:gdLst>
                <a:gd name="connsiteX0" fmla="*/ 309563 w 309562"/>
                <a:gd name="connsiteY0" fmla="*/ 0 h 9525"/>
                <a:gd name="connsiteX1" fmla="*/ 0 w 30956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9562" h="9525">
                  <a:moveTo>
                    <a:pt x="309563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D55C9DD6-E200-47B7-84D6-E66CDCF84079}"/>
                </a:ext>
              </a:extLst>
            </p:cNvPr>
            <p:cNvSpPr/>
            <p:nvPr/>
          </p:nvSpPr>
          <p:spPr>
            <a:xfrm>
              <a:off x="1415778" y="5222797"/>
              <a:ext cx="104775" cy="300990"/>
            </a:xfrm>
            <a:custGeom>
              <a:avLst/>
              <a:gdLst>
                <a:gd name="connsiteX0" fmla="*/ 104775 w 104775"/>
                <a:gd name="connsiteY0" fmla="*/ 300990 h 300990"/>
                <a:gd name="connsiteX1" fmla="*/ 0 w 104775"/>
                <a:gd name="connsiteY1" fmla="*/ 0 h 300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4775" h="300990">
                  <a:moveTo>
                    <a:pt x="104775" y="30099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31" name="Graphic 61">
            <a:extLst>
              <a:ext uri="{FF2B5EF4-FFF2-40B4-BE49-F238E27FC236}">
                <a16:creationId xmlns:a16="http://schemas.microsoft.com/office/drawing/2014/main" id="{02BDE079-566F-4B13-ABEC-F16D7FF6E340}"/>
              </a:ext>
            </a:extLst>
          </p:cNvPr>
          <p:cNvGrpSpPr/>
          <p:nvPr/>
        </p:nvGrpSpPr>
        <p:grpSpPr>
          <a:xfrm>
            <a:off x="3395430" y="5180887"/>
            <a:ext cx="654367" cy="516255"/>
            <a:chOff x="3395430" y="5180887"/>
            <a:chExt cx="654367" cy="516255"/>
          </a:xfrm>
          <a:noFill/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678A46CE-F504-4720-80D2-001E689170D6}"/>
                </a:ext>
              </a:extLst>
            </p:cNvPr>
            <p:cNvSpPr/>
            <p:nvPr/>
          </p:nvSpPr>
          <p:spPr>
            <a:xfrm>
              <a:off x="3395430" y="5180887"/>
              <a:ext cx="654367" cy="345757"/>
            </a:xfrm>
            <a:custGeom>
              <a:avLst/>
              <a:gdLst>
                <a:gd name="connsiteX0" fmla="*/ 0 w 654367"/>
                <a:gd name="connsiteY0" fmla="*/ 0 h 345757"/>
                <a:gd name="connsiteX1" fmla="*/ 654368 w 654367"/>
                <a:gd name="connsiteY1" fmla="*/ 0 h 345757"/>
                <a:gd name="connsiteX2" fmla="*/ 654368 w 654367"/>
                <a:gd name="connsiteY2" fmla="*/ 345758 h 345757"/>
                <a:gd name="connsiteX3" fmla="*/ 0 w 654367"/>
                <a:gd name="connsiteY3" fmla="*/ 345758 h 345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4367" h="345757">
                  <a:moveTo>
                    <a:pt x="0" y="0"/>
                  </a:moveTo>
                  <a:lnTo>
                    <a:pt x="654368" y="0"/>
                  </a:lnTo>
                  <a:lnTo>
                    <a:pt x="654368" y="345758"/>
                  </a:lnTo>
                  <a:lnTo>
                    <a:pt x="0" y="34575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2EB9C87B-353E-4BC0-83E9-B73B42E5A1F2}"/>
                </a:ext>
              </a:extLst>
            </p:cNvPr>
            <p:cNvSpPr/>
            <p:nvPr/>
          </p:nvSpPr>
          <p:spPr>
            <a:xfrm>
              <a:off x="3660225" y="5249467"/>
              <a:ext cx="180975" cy="208597"/>
            </a:xfrm>
            <a:custGeom>
              <a:avLst/>
              <a:gdLst>
                <a:gd name="connsiteX0" fmla="*/ 0 w 180975"/>
                <a:gd name="connsiteY0" fmla="*/ 208597 h 208597"/>
                <a:gd name="connsiteX1" fmla="*/ 0 w 180975"/>
                <a:gd name="connsiteY1" fmla="*/ 0 h 208597"/>
                <a:gd name="connsiteX2" fmla="*/ 180975 w 180975"/>
                <a:gd name="connsiteY2" fmla="*/ 104775 h 208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0975" h="208597">
                  <a:moveTo>
                    <a:pt x="0" y="208597"/>
                  </a:moveTo>
                  <a:lnTo>
                    <a:pt x="0" y="0"/>
                  </a:lnTo>
                  <a:lnTo>
                    <a:pt x="180975" y="10477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464D8AEC-5CF6-44CB-B5D9-520D7713502A}"/>
                </a:ext>
              </a:extLst>
            </p:cNvPr>
            <p:cNvSpPr/>
            <p:nvPr/>
          </p:nvSpPr>
          <p:spPr>
            <a:xfrm>
              <a:off x="3401144" y="5638087"/>
              <a:ext cx="45719" cy="53340"/>
            </a:xfrm>
            <a:custGeom>
              <a:avLst/>
              <a:gdLst>
                <a:gd name="connsiteX0" fmla="*/ 0 w 45719"/>
                <a:gd name="connsiteY0" fmla="*/ 53340 h 53340"/>
                <a:gd name="connsiteX1" fmla="*/ 0 w 45719"/>
                <a:gd name="connsiteY1" fmla="*/ 0 h 53340"/>
                <a:gd name="connsiteX2" fmla="*/ 45720 w 45719"/>
                <a:gd name="connsiteY2" fmla="*/ 2667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719" h="53340">
                  <a:moveTo>
                    <a:pt x="0" y="53340"/>
                  </a:moveTo>
                  <a:lnTo>
                    <a:pt x="0" y="0"/>
                  </a:lnTo>
                  <a:lnTo>
                    <a:pt x="45720" y="2667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6D2CC892-7A52-46CB-9C9E-EB512C974F4C}"/>
                </a:ext>
              </a:extLst>
            </p:cNvPr>
            <p:cNvSpPr/>
            <p:nvPr/>
          </p:nvSpPr>
          <p:spPr>
            <a:xfrm>
              <a:off x="3479250" y="5638087"/>
              <a:ext cx="45719" cy="53340"/>
            </a:xfrm>
            <a:custGeom>
              <a:avLst/>
              <a:gdLst>
                <a:gd name="connsiteX0" fmla="*/ 0 w 45719"/>
                <a:gd name="connsiteY0" fmla="*/ 53340 h 53340"/>
                <a:gd name="connsiteX1" fmla="*/ 0 w 45719"/>
                <a:gd name="connsiteY1" fmla="*/ 0 h 53340"/>
                <a:gd name="connsiteX2" fmla="*/ 45720 w 45719"/>
                <a:gd name="connsiteY2" fmla="*/ 26670 h 53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719" h="53340">
                  <a:moveTo>
                    <a:pt x="0" y="53340"/>
                  </a:moveTo>
                  <a:lnTo>
                    <a:pt x="0" y="0"/>
                  </a:lnTo>
                  <a:lnTo>
                    <a:pt x="45720" y="2667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ACD88C31-F1F3-4BEE-A25F-CEC1F6D7A446}"/>
                </a:ext>
              </a:extLst>
            </p:cNvPr>
            <p:cNvSpPr/>
            <p:nvPr/>
          </p:nvSpPr>
          <p:spPr>
            <a:xfrm>
              <a:off x="3503062" y="5592367"/>
              <a:ext cx="546735" cy="9525"/>
            </a:xfrm>
            <a:custGeom>
              <a:avLst/>
              <a:gdLst>
                <a:gd name="connsiteX0" fmla="*/ 546735 w 546735"/>
                <a:gd name="connsiteY0" fmla="*/ 0 h 9525"/>
                <a:gd name="connsiteX1" fmla="*/ 0 w 54673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6735" h="9525">
                  <a:moveTo>
                    <a:pt x="546735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7AEC7901-ACFE-4701-82BF-13857F32E804}"/>
                </a:ext>
              </a:extLst>
            </p:cNvPr>
            <p:cNvSpPr/>
            <p:nvPr/>
          </p:nvSpPr>
          <p:spPr>
            <a:xfrm>
              <a:off x="3395430" y="5592367"/>
              <a:ext cx="65722" cy="9525"/>
            </a:xfrm>
            <a:custGeom>
              <a:avLst/>
              <a:gdLst>
                <a:gd name="connsiteX0" fmla="*/ 65722 w 65722"/>
                <a:gd name="connsiteY0" fmla="*/ 0 h 9525"/>
                <a:gd name="connsiteX1" fmla="*/ 0 w 657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722" h="9525">
                  <a:moveTo>
                    <a:pt x="65722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3BB41953-1147-437E-AD86-B9FD32575380}"/>
                </a:ext>
              </a:extLst>
            </p:cNvPr>
            <p:cNvSpPr/>
            <p:nvPr/>
          </p:nvSpPr>
          <p:spPr>
            <a:xfrm>
              <a:off x="3910732" y="5638087"/>
              <a:ext cx="53339" cy="53339"/>
            </a:xfrm>
            <a:custGeom>
              <a:avLst/>
              <a:gdLst>
                <a:gd name="connsiteX0" fmla="*/ 0 w 53339"/>
                <a:gd name="connsiteY0" fmla="*/ 0 h 53339"/>
                <a:gd name="connsiteX1" fmla="*/ 53340 w 53339"/>
                <a:gd name="connsiteY1" fmla="*/ 0 h 53339"/>
                <a:gd name="connsiteX2" fmla="*/ 53340 w 53339"/>
                <a:gd name="connsiteY2" fmla="*/ 53340 h 53339"/>
                <a:gd name="connsiteX3" fmla="*/ 0 w 53339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FAF54EEC-B46D-4983-8314-C176CA68F212}"/>
                </a:ext>
              </a:extLst>
            </p:cNvPr>
            <p:cNvSpPr/>
            <p:nvPr/>
          </p:nvSpPr>
          <p:spPr>
            <a:xfrm>
              <a:off x="3825007" y="5638087"/>
              <a:ext cx="53339" cy="53339"/>
            </a:xfrm>
            <a:custGeom>
              <a:avLst/>
              <a:gdLst>
                <a:gd name="connsiteX0" fmla="*/ 0 w 53339"/>
                <a:gd name="connsiteY0" fmla="*/ 0 h 53339"/>
                <a:gd name="connsiteX1" fmla="*/ 53340 w 53339"/>
                <a:gd name="connsiteY1" fmla="*/ 0 h 53339"/>
                <a:gd name="connsiteX2" fmla="*/ 53340 w 53339"/>
                <a:gd name="connsiteY2" fmla="*/ 53340 h 53339"/>
                <a:gd name="connsiteX3" fmla="*/ 0 w 53339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88F7851E-0082-4AD8-81F7-8894882AE121}"/>
                </a:ext>
              </a:extLst>
            </p:cNvPr>
            <p:cNvSpPr/>
            <p:nvPr/>
          </p:nvSpPr>
          <p:spPr>
            <a:xfrm>
              <a:off x="3996457" y="5638087"/>
              <a:ext cx="53339" cy="53339"/>
            </a:xfrm>
            <a:custGeom>
              <a:avLst/>
              <a:gdLst>
                <a:gd name="connsiteX0" fmla="*/ 0 w 53339"/>
                <a:gd name="connsiteY0" fmla="*/ 0 h 53339"/>
                <a:gd name="connsiteX1" fmla="*/ 53340 w 53339"/>
                <a:gd name="connsiteY1" fmla="*/ 0 h 53339"/>
                <a:gd name="connsiteX2" fmla="*/ 53340 w 53339"/>
                <a:gd name="connsiteY2" fmla="*/ 53340 h 53339"/>
                <a:gd name="connsiteX3" fmla="*/ 0 w 53339"/>
                <a:gd name="connsiteY3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339" h="53339">
                  <a:moveTo>
                    <a:pt x="0" y="0"/>
                  </a:moveTo>
                  <a:lnTo>
                    <a:pt x="53340" y="0"/>
                  </a:lnTo>
                  <a:lnTo>
                    <a:pt x="53340" y="53340"/>
                  </a:lnTo>
                  <a:lnTo>
                    <a:pt x="0" y="5334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57D8710E-74F8-4A19-BB6E-933AE066F454}"/>
                </a:ext>
              </a:extLst>
            </p:cNvPr>
            <p:cNvSpPr/>
            <p:nvPr/>
          </p:nvSpPr>
          <p:spPr>
            <a:xfrm>
              <a:off x="3461152" y="5571412"/>
              <a:ext cx="41910" cy="41910"/>
            </a:xfrm>
            <a:custGeom>
              <a:avLst/>
              <a:gdLst>
                <a:gd name="connsiteX0" fmla="*/ 41910 w 41910"/>
                <a:gd name="connsiteY0" fmla="*/ 20955 h 41910"/>
                <a:gd name="connsiteX1" fmla="*/ 20955 w 41910"/>
                <a:gd name="connsiteY1" fmla="*/ 41910 h 41910"/>
                <a:gd name="connsiteX2" fmla="*/ 0 w 41910"/>
                <a:gd name="connsiteY2" fmla="*/ 20955 h 41910"/>
                <a:gd name="connsiteX3" fmla="*/ 20955 w 41910"/>
                <a:gd name="connsiteY3" fmla="*/ 0 h 41910"/>
                <a:gd name="connsiteX4" fmla="*/ 20955 w 41910"/>
                <a:gd name="connsiteY4" fmla="*/ 0 h 41910"/>
                <a:gd name="connsiteX5" fmla="*/ 41910 w 41910"/>
                <a:gd name="connsiteY5" fmla="*/ 20955 h 4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910" h="41910">
                  <a:moveTo>
                    <a:pt x="41910" y="20955"/>
                  </a:moveTo>
                  <a:cubicBezTo>
                    <a:pt x="41910" y="32385"/>
                    <a:pt x="32385" y="41910"/>
                    <a:pt x="20955" y="41910"/>
                  </a:cubicBezTo>
                  <a:cubicBezTo>
                    <a:pt x="9525" y="41910"/>
                    <a:pt x="0" y="32385"/>
                    <a:pt x="0" y="20955"/>
                  </a:cubicBezTo>
                  <a:cubicBezTo>
                    <a:pt x="0" y="9525"/>
                    <a:pt x="9525" y="0"/>
                    <a:pt x="20955" y="0"/>
                  </a:cubicBezTo>
                  <a:lnTo>
                    <a:pt x="20955" y="0"/>
                  </a:lnTo>
                  <a:cubicBezTo>
                    <a:pt x="32385" y="953"/>
                    <a:pt x="41910" y="9525"/>
                    <a:pt x="41910" y="2095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58A12FDD-13D2-493C-AB33-3F752E84A0A4}"/>
                </a:ext>
              </a:extLst>
            </p:cNvPr>
            <p:cNvSpPr/>
            <p:nvPr/>
          </p:nvSpPr>
          <p:spPr>
            <a:xfrm>
              <a:off x="3524970" y="5633325"/>
              <a:ext cx="9525" cy="63817"/>
            </a:xfrm>
            <a:custGeom>
              <a:avLst/>
              <a:gdLst>
                <a:gd name="connsiteX0" fmla="*/ 0 w 9525"/>
                <a:gd name="connsiteY0" fmla="*/ 0 h 63817"/>
                <a:gd name="connsiteX1" fmla="*/ 0 w 9525"/>
                <a:gd name="connsiteY1" fmla="*/ 63818 h 63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3817">
                  <a:moveTo>
                    <a:pt x="0" y="0"/>
                  </a:moveTo>
                  <a:lnTo>
                    <a:pt x="0" y="6381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725DEA4A-A68F-4F28-8C59-A824F9F712A7}"/>
                </a:ext>
              </a:extLst>
            </p:cNvPr>
            <p:cNvSpPr/>
            <p:nvPr/>
          </p:nvSpPr>
          <p:spPr>
            <a:xfrm>
              <a:off x="3568785" y="5636182"/>
              <a:ext cx="55244" cy="58102"/>
            </a:xfrm>
            <a:custGeom>
              <a:avLst/>
              <a:gdLst>
                <a:gd name="connsiteX0" fmla="*/ 30480 w 55244"/>
                <a:gd name="connsiteY0" fmla="*/ 13335 h 58102"/>
                <a:gd name="connsiteX1" fmla="*/ 0 w 55244"/>
                <a:gd name="connsiteY1" fmla="*/ 13335 h 58102"/>
                <a:gd name="connsiteX2" fmla="*/ 0 w 55244"/>
                <a:gd name="connsiteY2" fmla="*/ 44767 h 58102"/>
                <a:gd name="connsiteX3" fmla="*/ 30480 w 55244"/>
                <a:gd name="connsiteY3" fmla="*/ 44767 h 58102"/>
                <a:gd name="connsiteX4" fmla="*/ 55245 w 55244"/>
                <a:gd name="connsiteY4" fmla="*/ 58102 h 58102"/>
                <a:gd name="connsiteX5" fmla="*/ 55245 w 55244"/>
                <a:gd name="connsiteY5" fmla="*/ 0 h 58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244" h="58102">
                  <a:moveTo>
                    <a:pt x="30480" y="13335"/>
                  </a:moveTo>
                  <a:lnTo>
                    <a:pt x="0" y="13335"/>
                  </a:lnTo>
                  <a:lnTo>
                    <a:pt x="0" y="44767"/>
                  </a:lnTo>
                  <a:lnTo>
                    <a:pt x="30480" y="44767"/>
                  </a:lnTo>
                  <a:lnTo>
                    <a:pt x="55245" y="58102"/>
                  </a:lnTo>
                  <a:lnTo>
                    <a:pt x="55245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018B04E2-8D43-4772-816A-4CC25821AB36}"/>
                </a:ext>
              </a:extLst>
            </p:cNvPr>
            <p:cNvSpPr/>
            <p:nvPr/>
          </p:nvSpPr>
          <p:spPr>
            <a:xfrm>
              <a:off x="3656414" y="5650470"/>
              <a:ext cx="7620" cy="26670"/>
            </a:xfrm>
            <a:custGeom>
              <a:avLst/>
              <a:gdLst>
                <a:gd name="connsiteX0" fmla="*/ 0 w 7620"/>
                <a:gd name="connsiteY0" fmla="*/ 0 h 26670"/>
                <a:gd name="connsiteX1" fmla="*/ 5715 w 7620"/>
                <a:gd name="connsiteY1" fmla="*/ 20955 h 26670"/>
                <a:gd name="connsiteX2" fmla="*/ 0 w 7620"/>
                <a:gd name="connsiteY2" fmla="*/ 26670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" h="26670">
                  <a:moveTo>
                    <a:pt x="0" y="0"/>
                  </a:moveTo>
                  <a:cubicBezTo>
                    <a:pt x="7620" y="4763"/>
                    <a:pt x="9525" y="13335"/>
                    <a:pt x="5715" y="20955"/>
                  </a:cubicBezTo>
                  <a:cubicBezTo>
                    <a:pt x="4763" y="22860"/>
                    <a:pt x="2858" y="24765"/>
                    <a:pt x="0" y="2667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38F8A3E2-EDC6-4947-BFC2-52D9DB8ACAFB}"/>
                </a:ext>
              </a:extLst>
            </p:cNvPr>
            <p:cNvSpPr/>
            <p:nvPr/>
          </p:nvSpPr>
          <p:spPr>
            <a:xfrm>
              <a:off x="3689752" y="5637134"/>
              <a:ext cx="16885" cy="53339"/>
            </a:xfrm>
            <a:custGeom>
              <a:avLst/>
              <a:gdLst>
                <a:gd name="connsiteX0" fmla="*/ 0 w 16885"/>
                <a:gd name="connsiteY0" fmla="*/ 0 h 53339"/>
                <a:gd name="connsiteX1" fmla="*/ 14288 w 16885"/>
                <a:gd name="connsiteY1" fmla="*/ 39052 h 53339"/>
                <a:gd name="connsiteX2" fmla="*/ 0 w 16885"/>
                <a:gd name="connsiteY2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885" h="53339">
                  <a:moveTo>
                    <a:pt x="0" y="0"/>
                  </a:moveTo>
                  <a:cubicBezTo>
                    <a:pt x="14288" y="6668"/>
                    <a:pt x="20955" y="24765"/>
                    <a:pt x="14288" y="39052"/>
                  </a:cubicBezTo>
                  <a:cubicBezTo>
                    <a:pt x="11430" y="44768"/>
                    <a:pt x="6668" y="50483"/>
                    <a:pt x="0" y="5334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48" name="Graphic 63">
            <a:extLst>
              <a:ext uri="{FF2B5EF4-FFF2-40B4-BE49-F238E27FC236}">
                <a16:creationId xmlns:a16="http://schemas.microsoft.com/office/drawing/2014/main" id="{64386A27-1161-4DC8-9A70-AE65305ACB66}"/>
              </a:ext>
            </a:extLst>
          </p:cNvPr>
          <p:cNvGrpSpPr/>
          <p:nvPr/>
        </p:nvGrpSpPr>
        <p:grpSpPr>
          <a:xfrm>
            <a:off x="5685597" y="5142787"/>
            <a:ext cx="354330" cy="592455"/>
            <a:chOff x="5685597" y="5142787"/>
            <a:chExt cx="354330" cy="592455"/>
          </a:xfrm>
          <a:noFill/>
        </p:grpSpPr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890E963F-71DA-419F-848F-341CA82731B5}"/>
                </a:ext>
              </a:extLst>
            </p:cNvPr>
            <p:cNvSpPr/>
            <p:nvPr/>
          </p:nvSpPr>
          <p:spPr>
            <a:xfrm>
              <a:off x="5685597" y="5435205"/>
              <a:ext cx="354330" cy="9525"/>
            </a:xfrm>
            <a:custGeom>
              <a:avLst/>
              <a:gdLst>
                <a:gd name="connsiteX0" fmla="*/ 0 w 354330"/>
                <a:gd name="connsiteY0" fmla="*/ 0 h 9525"/>
                <a:gd name="connsiteX1" fmla="*/ 354330 w 35433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4330" h="9525">
                  <a:moveTo>
                    <a:pt x="0" y="0"/>
                  </a:moveTo>
                  <a:lnTo>
                    <a:pt x="35433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8FA65693-50C2-4C88-8503-5B6E2B430276}"/>
                </a:ext>
              </a:extLst>
            </p:cNvPr>
            <p:cNvSpPr/>
            <p:nvPr/>
          </p:nvSpPr>
          <p:spPr>
            <a:xfrm>
              <a:off x="5713219" y="5435205"/>
              <a:ext cx="299085" cy="150494"/>
            </a:xfrm>
            <a:custGeom>
              <a:avLst/>
              <a:gdLst>
                <a:gd name="connsiteX0" fmla="*/ 0 w 299085"/>
                <a:gd name="connsiteY0" fmla="*/ 0 h 150494"/>
                <a:gd name="connsiteX1" fmla="*/ 149543 w 299085"/>
                <a:gd name="connsiteY1" fmla="*/ 150495 h 150494"/>
                <a:gd name="connsiteX2" fmla="*/ 299085 w 299085"/>
                <a:gd name="connsiteY2" fmla="*/ 0 h 150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9085" h="150494">
                  <a:moveTo>
                    <a:pt x="0" y="0"/>
                  </a:moveTo>
                  <a:lnTo>
                    <a:pt x="149543" y="150495"/>
                  </a:lnTo>
                  <a:lnTo>
                    <a:pt x="29908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D9004D29-C489-4701-BCA6-3B8E593D8029}"/>
                </a:ext>
              </a:extLst>
            </p:cNvPr>
            <p:cNvSpPr/>
            <p:nvPr/>
          </p:nvSpPr>
          <p:spPr>
            <a:xfrm>
              <a:off x="5713219" y="5585699"/>
              <a:ext cx="299085" cy="149542"/>
            </a:xfrm>
            <a:custGeom>
              <a:avLst/>
              <a:gdLst>
                <a:gd name="connsiteX0" fmla="*/ 299085 w 299085"/>
                <a:gd name="connsiteY0" fmla="*/ 149543 h 149542"/>
                <a:gd name="connsiteX1" fmla="*/ 149543 w 299085"/>
                <a:gd name="connsiteY1" fmla="*/ 0 h 149542"/>
                <a:gd name="connsiteX2" fmla="*/ 0 w 299085"/>
                <a:gd name="connsiteY2" fmla="*/ 149543 h 149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9085" h="149542">
                  <a:moveTo>
                    <a:pt x="299085" y="149543"/>
                  </a:moveTo>
                  <a:lnTo>
                    <a:pt x="149543" y="0"/>
                  </a:lnTo>
                  <a:lnTo>
                    <a:pt x="0" y="14954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C6DBD88B-E1AC-4966-BA06-D89DF0E03D37}"/>
                </a:ext>
              </a:extLst>
            </p:cNvPr>
            <p:cNvSpPr/>
            <p:nvPr/>
          </p:nvSpPr>
          <p:spPr>
            <a:xfrm>
              <a:off x="5713219" y="5142787"/>
              <a:ext cx="9525" cy="292417"/>
            </a:xfrm>
            <a:custGeom>
              <a:avLst/>
              <a:gdLst>
                <a:gd name="connsiteX0" fmla="*/ 0 w 9525"/>
                <a:gd name="connsiteY0" fmla="*/ 0 h 292417"/>
                <a:gd name="connsiteX1" fmla="*/ 0 w 9525"/>
                <a:gd name="connsiteY1" fmla="*/ 292418 h 29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92417">
                  <a:moveTo>
                    <a:pt x="0" y="0"/>
                  </a:moveTo>
                  <a:lnTo>
                    <a:pt x="0" y="29241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1E365F5-FE1F-465F-9A21-BBC064ACED87}"/>
                </a:ext>
              </a:extLst>
            </p:cNvPr>
            <p:cNvSpPr/>
            <p:nvPr/>
          </p:nvSpPr>
          <p:spPr>
            <a:xfrm>
              <a:off x="6012304" y="5142787"/>
              <a:ext cx="9525" cy="292417"/>
            </a:xfrm>
            <a:custGeom>
              <a:avLst/>
              <a:gdLst>
                <a:gd name="connsiteX0" fmla="*/ 0 w 9525"/>
                <a:gd name="connsiteY0" fmla="*/ 0 h 292417"/>
                <a:gd name="connsiteX1" fmla="*/ 0 w 9525"/>
                <a:gd name="connsiteY1" fmla="*/ 292418 h 29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92417">
                  <a:moveTo>
                    <a:pt x="0" y="0"/>
                  </a:moveTo>
                  <a:lnTo>
                    <a:pt x="0" y="292418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A2F525EF-CAD4-4B42-98DD-1DB8C34751F8}"/>
                </a:ext>
              </a:extLst>
            </p:cNvPr>
            <p:cNvSpPr/>
            <p:nvPr/>
          </p:nvSpPr>
          <p:spPr>
            <a:xfrm>
              <a:off x="5713219" y="5195175"/>
              <a:ext cx="299085" cy="9525"/>
            </a:xfrm>
            <a:custGeom>
              <a:avLst/>
              <a:gdLst>
                <a:gd name="connsiteX0" fmla="*/ 0 w 299085"/>
                <a:gd name="connsiteY0" fmla="*/ 0 h 9525"/>
                <a:gd name="connsiteX1" fmla="*/ 299085 w 29908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9085" h="9525">
                  <a:moveTo>
                    <a:pt x="0" y="0"/>
                  </a:moveTo>
                  <a:lnTo>
                    <a:pt x="29908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6A1E3C2A-6312-4062-880D-45EFC8F5F11D}"/>
                </a:ext>
              </a:extLst>
            </p:cNvPr>
            <p:cNvSpPr/>
            <p:nvPr/>
          </p:nvSpPr>
          <p:spPr>
            <a:xfrm>
              <a:off x="5713219" y="5315190"/>
              <a:ext cx="299085" cy="9525"/>
            </a:xfrm>
            <a:custGeom>
              <a:avLst/>
              <a:gdLst>
                <a:gd name="connsiteX0" fmla="*/ 0 w 299085"/>
                <a:gd name="connsiteY0" fmla="*/ 0 h 9525"/>
                <a:gd name="connsiteX1" fmla="*/ 299085 w 29908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9085" h="9525">
                  <a:moveTo>
                    <a:pt x="0" y="0"/>
                  </a:moveTo>
                  <a:lnTo>
                    <a:pt x="29908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D2E38398-DFF2-43BD-9ED9-CCEA06ED913E}"/>
                </a:ext>
              </a:extLst>
            </p:cNvPr>
            <p:cNvSpPr/>
            <p:nvPr/>
          </p:nvSpPr>
          <p:spPr>
            <a:xfrm>
              <a:off x="5787514" y="5659995"/>
              <a:ext cx="150495" cy="9525"/>
            </a:xfrm>
            <a:custGeom>
              <a:avLst/>
              <a:gdLst>
                <a:gd name="connsiteX0" fmla="*/ 0 w 150495"/>
                <a:gd name="connsiteY0" fmla="*/ 0 h 9525"/>
                <a:gd name="connsiteX1" fmla="*/ 150495 w 15049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495" h="9525">
                  <a:moveTo>
                    <a:pt x="0" y="0"/>
                  </a:moveTo>
                  <a:lnTo>
                    <a:pt x="15049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B33B2204-37D4-4E3C-92F4-3987A403986D}"/>
                </a:ext>
              </a:extLst>
            </p:cNvPr>
            <p:cNvSpPr/>
            <p:nvPr/>
          </p:nvSpPr>
          <p:spPr>
            <a:xfrm>
              <a:off x="5838949" y="5231370"/>
              <a:ext cx="47625" cy="47625"/>
            </a:xfrm>
            <a:custGeom>
              <a:avLst/>
              <a:gdLst>
                <a:gd name="connsiteX0" fmla="*/ 47625 w 47625"/>
                <a:gd name="connsiteY0" fmla="*/ 23813 h 47625"/>
                <a:gd name="connsiteX1" fmla="*/ 23813 w 47625"/>
                <a:gd name="connsiteY1" fmla="*/ 47625 h 47625"/>
                <a:gd name="connsiteX2" fmla="*/ 0 w 47625"/>
                <a:gd name="connsiteY2" fmla="*/ 23813 h 47625"/>
                <a:gd name="connsiteX3" fmla="*/ 23813 w 47625"/>
                <a:gd name="connsiteY3" fmla="*/ 0 h 47625"/>
                <a:gd name="connsiteX4" fmla="*/ 47625 w 47625"/>
                <a:gd name="connsiteY4" fmla="*/ 23813 h 47625"/>
                <a:gd name="connsiteX5" fmla="*/ 47625 w 47625"/>
                <a:gd name="connsiteY5" fmla="*/ 23813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" h="47625">
                  <a:moveTo>
                    <a:pt x="47625" y="23813"/>
                  </a:moveTo>
                  <a:cubicBezTo>
                    <a:pt x="47625" y="37148"/>
                    <a:pt x="37148" y="47625"/>
                    <a:pt x="23813" y="47625"/>
                  </a:cubicBezTo>
                  <a:cubicBezTo>
                    <a:pt x="10478" y="47625"/>
                    <a:pt x="0" y="37148"/>
                    <a:pt x="0" y="23813"/>
                  </a:cubicBezTo>
                  <a:cubicBezTo>
                    <a:pt x="0" y="10477"/>
                    <a:pt x="10478" y="0"/>
                    <a:pt x="23813" y="0"/>
                  </a:cubicBezTo>
                  <a:cubicBezTo>
                    <a:pt x="37148" y="0"/>
                    <a:pt x="47625" y="10477"/>
                    <a:pt x="47625" y="23813"/>
                  </a:cubicBezTo>
                  <a:lnTo>
                    <a:pt x="47625" y="2381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grpSp>
        <p:nvGrpSpPr>
          <p:cNvPr id="160" name="Graphic 65">
            <a:extLst>
              <a:ext uri="{FF2B5EF4-FFF2-40B4-BE49-F238E27FC236}">
                <a16:creationId xmlns:a16="http://schemas.microsoft.com/office/drawing/2014/main" id="{0CD1B5D6-DCAF-453E-B1B0-9F5942D3C8D4}"/>
              </a:ext>
            </a:extLst>
          </p:cNvPr>
          <p:cNvGrpSpPr/>
          <p:nvPr/>
        </p:nvGrpSpPr>
        <p:grpSpPr>
          <a:xfrm>
            <a:off x="7766215" y="5114212"/>
            <a:ext cx="491490" cy="656272"/>
            <a:chOff x="7766215" y="5114212"/>
            <a:chExt cx="491490" cy="656272"/>
          </a:xfrm>
          <a:noFill/>
        </p:grpSpPr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EEAC36C3-9551-4F77-9C57-8F83FDA9BD3D}"/>
                </a:ext>
              </a:extLst>
            </p:cNvPr>
            <p:cNvSpPr/>
            <p:nvPr/>
          </p:nvSpPr>
          <p:spPr>
            <a:xfrm>
              <a:off x="7766215" y="5114212"/>
              <a:ext cx="491490" cy="656272"/>
            </a:xfrm>
            <a:custGeom>
              <a:avLst/>
              <a:gdLst>
                <a:gd name="connsiteX0" fmla="*/ 0 w 491490"/>
                <a:gd name="connsiteY0" fmla="*/ 0 h 656272"/>
                <a:gd name="connsiteX1" fmla="*/ 491490 w 491490"/>
                <a:gd name="connsiteY1" fmla="*/ 0 h 656272"/>
                <a:gd name="connsiteX2" fmla="*/ 491490 w 491490"/>
                <a:gd name="connsiteY2" fmla="*/ 656273 h 656272"/>
                <a:gd name="connsiteX3" fmla="*/ 0 w 491490"/>
                <a:gd name="connsiteY3" fmla="*/ 656273 h 656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490" h="656272">
                  <a:moveTo>
                    <a:pt x="0" y="0"/>
                  </a:moveTo>
                  <a:lnTo>
                    <a:pt x="491490" y="0"/>
                  </a:lnTo>
                  <a:lnTo>
                    <a:pt x="491490" y="656273"/>
                  </a:lnTo>
                  <a:lnTo>
                    <a:pt x="0" y="65627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E00EE6EF-B8E0-41C5-BE12-E8FEE767CAE2}"/>
                </a:ext>
              </a:extLst>
            </p:cNvPr>
            <p:cNvSpPr/>
            <p:nvPr/>
          </p:nvSpPr>
          <p:spPr>
            <a:xfrm>
              <a:off x="7819555" y="5165647"/>
              <a:ext cx="65722" cy="65722"/>
            </a:xfrm>
            <a:custGeom>
              <a:avLst/>
              <a:gdLst>
                <a:gd name="connsiteX0" fmla="*/ 0 w 65722"/>
                <a:gd name="connsiteY0" fmla="*/ 0 h 65722"/>
                <a:gd name="connsiteX1" fmla="*/ 65723 w 65722"/>
                <a:gd name="connsiteY1" fmla="*/ 0 h 65722"/>
                <a:gd name="connsiteX2" fmla="*/ 65723 w 65722"/>
                <a:gd name="connsiteY2" fmla="*/ 65723 h 65722"/>
                <a:gd name="connsiteX3" fmla="*/ 0 w 65722"/>
                <a:gd name="connsiteY3" fmla="*/ 65723 h 6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722" h="65722">
                  <a:moveTo>
                    <a:pt x="0" y="0"/>
                  </a:moveTo>
                  <a:lnTo>
                    <a:pt x="65723" y="0"/>
                  </a:lnTo>
                  <a:lnTo>
                    <a:pt x="65723" y="65723"/>
                  </a:lnTo>
                  <a:lnTo>
                    <a:pt x="0" y="6572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423B6AA7-A699-47BF-AFC7-66270882D209}"/>
                </a:ext>
              </a:extLst>
            </p:cNvPr>
            <p:cNvSpPr/>
            <p:nvPr/>
          </p:nvSpPr>
          <p:spPr>
            <a:xfrm>
              <a:off x="7819555" y="5287567"/>
              <a:ext cx="65722" cy="65722"/>
            </a:xfrm>
            <a:custGeom>
              <a:avLst/>
              <a:gdLst>
                <a:gd name="connsiteX0" fmla="*/ 0 w 65722"/>
                <a:gd name="connsiteY0" fmla="*/ 0 h 65722"/>
                <a:gd name="connsiteX1" fmla="*/ 65723 w 65722"/>
                <a:gd name="connsiteY1" fmla="*/ 0 h 65722"/>
                <a:gd name="connsiteX2" fmla="*/ 65723 w 65722"/>
                <a:gd name="connsiteY2" fmla="*/ 65723 h 65722"/>
                <a:gd name="connsiteX3" fmla="*/ 0 w 65722"/>
                <a:gd name="connsiteY3" fmla="*/ 65723 h 6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722" h="65722">
                  <a:moveTo>
                    <a:pt x="0" y="0"/>
                  </a:moveTo>
                  <a:lnTo>
                    <a:pt x="65723" y="0"/>
                  </a:lnTo>
                  <a:lnTo>
                    <a:pt x="65723" y="65723"/>
                  </a:lnTo>
                  <a:lnTo>
                    <a:pt x="0" y="6572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92C86B11-4190-4D79-A5EF-EA250BE060E6}"/>
                </a:ext>
              </a:extLst>
            </p:cNvPr>
            <p:cNvSpPr/>
            <p:nvPr/>
          </p:nvSpPr>
          <p:spPr>
            <a:xfrm>
              <a:off x="7819555" y="5409487"/>
              <a:ext cx="65722" cy="65722"/>
            </a:xfrm>
            <a:custGeom>
              <a:avLst/>
              <a:gdLst>
                <a:gd name="connsiteX0" fmla="*/ 0 w 65722"/>
                <a:gd name="connsiteY0" fmla="*/ 0 h 65722"/>
                <a:gd name="connsiteX1" fmla="*/ 65723 w 65722"/>
                <a:gd name="connsiteY1" fmla="*/ 0 h 65722"/>
                <a:gd name="connsiteX2" fmla="*/ 65723 w 65722"/>
                <a:gd name="connsiteY2" fmla="*/ 65722 h 65722"/>
                <a:gd name="connsiteX3" fmla="*/ 0 w 65722"/>
                <a:gd name="connsiteY3" fmla="*/ 65722 h 6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722" h="65722">
                  <a:moveTo>
                    <a:pt x="0" y="0"/>
                  </a:moveTo>
                  <a:lnTo>
                    <a:pt x="65723" y="0"/>
                  </a:lnTo>
                  <a:lnTo>
                    <a:pt x="65723" y="65722"/>
                  </a:lnTo>
                  <a:lnTo>
                    <a:pt x="0" y="6572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B897F82A-DBDD-4D66-9C5C-60C2554A6100}"/>
                </a:ext>
              </a:extLst>
            </p:cNvPr>
            <p:cNvSpPr/>
            <p:nvPr/>
          </p:nvSpPr>
          <p:spPr>
            <a:xfrm>
              <a:off x="7819555" y="5531407"/>
              <a:ext cx="65722" cy="65722"/>
            </a:xfrm>
            <a:custGeom>
              <a:avLst/>
              <a:gdLst>
                <a:gd name="connsiteX0" fmla="*/ 0 w 65722"/>
                <a:gd name="connsiteY0" fmla="*/ 0 h 65722"/>
                <a:gd name="connsiteX1" fmla="*/ 65723 w 65722"/>
                <a:gd name="connsiteY1" fmla="*/ 0 h 65722"/>
                <a:gd name="connsiteX2" fmla="*/ 65723 w 65722"/>
                <a:gd name="connsiteY2" fmla="*/ 65723 h 65722"/>
                <a:gd name="connsiteX3" fmla="*/ 0 w 65722"/>
                <a:gd name="connsiteY3" fmla="*/ 65723 h 6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722" h="65722">
                  <a:moveTo>
                    <a:pt x="0" y="0"/>
                  </a:moveTo>
                  <a:lnTo>
                    <a:pt x="65723" y="0"/>
                  </a:lnTo>
                  <a:lnTo>
                    <a:pt x="65723" y="65723"/>
                  </a:lnTo>
                  <a:lnTo>
                    <a:pt x="0" y="6572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6536C275-06E2-42B6-833C-28C12177A9D1}"/>
                </a:ext>
              </a:extLst>
            </p:cNvPr>
            <p:cNvSpPr/>
            <p:nvPr/>
          </p:nvSpPr>
          <p:spPr>
            <a:xfrm>
              <a:off x="7819555" y="5653327"/>
              <a:ext cx="65722" cy="65722"/>
            </a:xfrm>
            <a:custGeom>
              <a:avLst/>
              <a:gdLst>
                <a:gd name="connsiteX0" fmla="*/ 0 w 65722"/>
                <a:gd name="connsiteY0" fmla="*/ 0 h 65722"/>
                <a:gd name="connsiteX1" fmla="*/ 65723 w 65722"/>
                <a:gd name="connsiteY1" fmla="*/ 0 h 65722"/>
                <a:gd name="connsiteX2" fmla="*/ 65723 w 65722"/>
                <a:gd name="connsiteY2" fmla="*/ 65723 h 65722"/>
                <a:gd name="connsiteX3" fmla="*/ 0 w 65722"/>
                <a:gd name="connsiteY3" fmla="*/ 65723 h 6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722" h="65722">
                  <a:moveTo>
                    <a:pt x="0" y="0"/>
                  </a:moveTo>
                  <a:lnTo>
                    <a:pt x="65723" y="0"/>
                  </a:lnTo>
                  <a:lnTo>
                    <a:pt x="65723" y="65723"/>
                  </a:lnTo>
                  <a:lnTo>
                    <a:pt x="0" y="6572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28D3CDC3-49F1-4EDC-B925-18540B1F5D26}"/>
                </a:ext>
              </a:extLst>
            </p:cNvPr>
            <p:cNvSpPr/>
            <p:nvPr/>
          </p:nvSpPr>
          <p:spPr>
            <a:xfrm>
              <a:off x="8138642" y="5165647"/>
              <a:ext cx="65722" cy="65722"/>
            </a:xfrm>
            <a:custGeom>
              <a:avLst/>
              <a:gdLst>
                <a:gd name="connsiteX0" fmla="*/ 0 w 65722"/>
                <a:gd name="connsiteY0" fmla="*/ 0 h 65722"/>
                <a:gd name="connsiteX1" fmla="*/ 65723 w 65722"/>
                <a:gd name="connsiteY1" fmla="*/ 0 h 65722"/>
                <a:gd name="connsiteX2" fmla="*/ 65723 w 65722"/>
                <a:gd name="connsiteY2" fmla="*/ 65723 h 65722"/>
                <a:gd name="connsiteX3" fmla="*/ 0 w 65722"/>
                <a:gd name="connsiteY3" fmla="*/ 65723 h 6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722" h="65722">
                  <a:moveTo>
                    <a:pt x="0" y="0"/>
                  </a:moveTo>
                  <a:lnTo>
                    <a:pt x="65723" y="0"/>
                  </a:lnTo>
                  <a:lnTo>
                    <a:pt x="65723" y="65723"/>
                  </a:lnTo>
                  <a:lnTo>
                    <a:pt x="0" y="6572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14791250-7809-46E9-9D05-3950306139E3}"/>
                </a:ext>
              </a:extLst>
            </p:cNvPr>
            <p:cNvSpPr/>
            <p:nvPr/>
          </p:nvSpPr>
          <p:spPr>
            <a:xfrm>
              <a:off x="8138642" y="5287567"/>
              <a:ext cx="65722" cy="65722"/>
            </a:xfrm>
            <a:custGeom>
              <a:avLst/>
              <a:gdLst>
                <a:gd name="connsiteX0" fmla="*/ 0 w 65722"/>
                <a:gd name="connsiteY0" fmla="*/ 0 h 65722"/>
                <a:gd name="connsiteX1" fmla="*/ 65723 w 65722"/>
                <a:gd name="connsiteY1" fmla="*/ 0 h 65722"/>
                <a:gd name="connsiteX2" fmla="*/ 65723 w 65722"/>
                <a:gd name="connsiteY2" fmla="*/ 65723 h 65722"/>
                <a:gd name="connsiteX3" fmla="*/ 0 w 65722"/>
                <a:gd name="connsiteY3" fmla="*/ 65723 h 6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722" h="65722">
                  <a:moveTo>
                    <a:pt x="0" y="0"/>
                  </a:moveTo>
                  <a:lnTo>
                    <a:pt x="65723" y="0"/>
                  </a:lnTo>
                  <a:lnTo>
                    <a:pt x="65723" y="65723"/>
                  </a:lnTo>
                  <a:lnTo>
                    <a:pt x="0" y="6572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3ADB048-723A-4B76-A76B-A52BE4FCC0C9}"/>
                </a:ext>
              </a:extLst>
            </p:cNvPr>
            <p:cNvSpPr/>
            <p:nvPr/>
          </p:nvSpPr>
          <p:spPr>
            <a:xfrm>
              <a:off x="8138642" y="5409487"/>
              <a:ext cx="65722" cy="65722"/>
            </a:xfrm>
            <a:custGeom>
              <a:avLst/>
              <a:gdLst>
                <a:gd name="connsiteX0" fmla="*/ 0 w 65722"/>
                <a:gd name="connsiteY0" fmla="*/ 0 h 65722"/>
                <a:gd name="connsiteX1" fmla="*/ 65723 w 65722"/>
                <a:gd name="connsiteY1" fmla="*/ 0 h 65722"/>
                <a:gd name="connsiteX2" fmla="*/ 65723 w 65722"/>
                <a:gd name="connsiteY2" fmla="*/ 65722 h 65722"/>
                <a:gd name="connsiteX3" fmla="*/ 0 w 65722"/>
                <a:gd name="connsiteY3" fmla="*/ 65722 h 6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722" h="65722">
                  <a:moveTo>
                    <a:pt x="0" y="0"/>
                  </a:moveTo>
                  <a:lnTo>
                    <a:pt x="65723" y="0"/>
                  </a:lnTo>
                  <a:lnTo>
                    <a:pt x="65723" y="65722"/>
                  </a:lnTo>
                  <a:lnTo>
                    <a:pt x="0" y="65722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750E323E-C673-4D91-909F-CF3B1C5891BA}"/>
                </a:ext>
              </a:extLst>
            </p:cNvPr>
            <p:cNvSpPr/>
            <p:nvPr/>
          </p:nvSpPr>
          <p:spPr>
            <a:xfrm>
              <a:off x="8138642" y="5531407"/>
              <a:ext cx="65722" cy="65722"/>
            </a:xfrm>
            <a:custGeom>
              <a:avLst/>
              <a:gdLst>
                <a:gd name="connsiteX0" fmla="*/ 0 w 65722"/>
                <a:gd name="connsiteY0" fmla="*/ 0 h 65722"/>
                <a:gd name="connsiteX1" fmla="*/ 65723 w 65722"/>
                <a:gd name="connsiteY1" fmla="*/ 0 h 65722"/>
                <a:gd name="connsiteX2" fmla="*/ 65723 w 65722"/>
                <a:gd name="connsiteY2" fmla="*/ 65723 h 65722"/>
                <a:gd name="connsiteX3" fmla="*/ 0 w 65722"/>
                <a:gd name="connsiteY3" fmla="*/ 65723 h 6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722" h="65722">
                  <a:moveTo>
                    <a:pt x="0" y="0"/>
                  </a:moveTo>
                  <a:lnTo>
                    <a:pt x="65723" y="0"/>
                  </a:lnTo>
                  <a:lnTo>
                    <a:pt x="65723" y="65723"/>
                  </a:lnTo>
                  <a:lnTo>
                    <a:pt x="0" y="6572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810A0F1E-62E0-498E-BECD-AB16A1E4105C}"/>
                </a:ext>
              </a:extLst>
            </p:cNvPr>
            <p:cNvSpPr/>
            <p:nvPr/>
          </p:nvSpPr>
          <p:spPr>
            <a:xfrm>
              <a:off x="8138642" y="5653327"/>
              <a:ext cx="65722" cy="65722"/>
            </a:xfrm>
            <a:custGeom>
              <a:avLst/>
              <a:gdLst>
                <a:gd name="connsiteX0" fmla="*/ 0 w 65722"/>
                <a:gd name="connsiteY0" fmla="*/ 0 h 65722"/>
                <a:gd name="connsiteX1" fmla="*/ 65723 w 65722"/>
                <a:gd name="connsiteY1" fmla="*/ 0 h 65722"/>
                <a:gd name="connsiteX2" fmla="*/ 65723 w 65722"/>
                <a:gd name="connsiteY2" fmla="*/ 65723 h 65722"/>
                <a:gd name="connsiteX3" fmla="*/ 0 w 65722"/>
                <a:gd name="connsiteY3" fmla="*/ 65723 h 65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722" h="65722">
                  <a:moveTo>
                    <a:pt x="0" y="0"/>
                  </a:moveTo>
                  <a:lnTo>
                    <a:pt x="65723" y="0"/>
                  </a:lnTo>
                  <a:lnTo>
                    <a:pt x="65723" y="65723"/>
                  </a:lnTo>
                  <a:lnTo>
                    <a:pt x="0" y="6572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41535544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6F12D-B6AF-4E8B-8896-434491BF9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Icons: Web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9388FD7-0351-4277-AB92-88370101B61D}"/>
              </a:ext>
            </a:extLst>
          </p:cNvPr>
          <p:cNvGrpSpPr/>
          <p:nvPr/>
        </p:nvGrpSpPr>
        <p:grpSpPr>
          <a:xfrm>
            <a:off x="1070789" y="4283571"/>
            <a:ext cx="9662124" cy="318924"/>
            <a:chOff x="1070789" y="4283571"/>
            <a:chExt cx="9662124" cy="31892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6E560D8-1B35-4038-BCEB-640E9BCECA22}"/>
                </a:ext>
              </a:extLst>
            </p:cNvPr>
            <p:cNvSpPr txBox="1"/>
            <p:nvPr/>
          </p:nvSpPr>
          <p:spPr>
            <a:xfrm>
              <a:off x="1070789" y="4283571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WEB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WWW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E0A6FEF-3310-48B9-AB1C-2EDE576FD960}"/>
                </a:ext>
              </a:extLst>
            </p:cNvPr>
            <p:cNvSpPr txBox="1"/>
            <p:nvPr/>
          </p:nvSpPr>
          <p:spPr>
            <a:xfrm>
              <a:off x="3234292" y="4283571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WEB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DATA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8D7F984-5F57-4CC5-A55E-0A2A3A227730}"/>
                </a:ext>
              </a:extLst>
            </p:cNvPr>
            <p:cNvSpPr txBox="1"/>
            <p:nvPr/>
          </p:nvSpPr>
          <p:spPr>
            <a:xfrm>
              <a:off x="5397795" y="4283571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WEB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DEVICES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826B723-96F8-4D34-ABFD-92A2E7284208}"/>
                </a:ext>
              </a:extLst>
            </p:cNvPr>
            <p:cNvSpPr txBox="1"/>
            <p:nvPr/>
          </p:nvSpPr>
          <p:spPr>
            <a:xfrm>
              <a:off x="7561298" y="4283571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WEB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EMAIL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37BDC9C-A514-47DC-8646-63BFF1B8B392}"/>
                </a:ext>
              </a:extLst>
            </p:cNvPr>
            <p:cNvSpPr txBox="1"/>
            <p:nvPr/>
          </p:nvSpPr>
          <p:spPr>
            <a:xfrm>
              <a:off x="9724801" y="4283571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WEB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LINK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0AC501E-2E28-4CB8-8FDA-EA75EC20F303}"/>
              </a:ext>
            </a:extLst>
          </p:cNvPr>
          <p:cNvGrpSpPr/>
          <p:nvPr/>
        </p:nvGrpSpPr>
        <p:grpSpPr>
          <a:xfrm>
            <a:off x="1070789" y="6004974"/>
            <a:ext cx="9662124" cy="345834"/>
            <a:chOff x="1070789" y="6004974"/>
            <a:chExt cx="9662124" cy="3458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2818F4D-88F4-4AF0-BC52-1AD54C506AD5}"/>
                </a:ext>
              </a:extLst>
            </p:cNvPr>
            <p:cNvSpPr txBox="1"/>
            <p:nvPr/>
          </p:nvSpPr>
          <p:spPr>
            <a:xfrm>
              <a:off x="1070789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WEB MESSAGE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663CDAD-316E-4FFB-9AE5-DAFF42671B1B}"/>
                </a:ext>
              </a:extLst>
            </p:cNvPr>
            <p:cNvSpPr txBox="1"/>
            <p:nvPr/>
          </p:nvSpPr>
          <p:spPr>
            <a:xfrm>
              <a:off x="3234292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WEB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MIRROR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ACEE4B0-DD3B-4AEC-B58E-74E1D7A8CF0C}"/>
                </a:ext>
              </a:extLst>
            </p:cNvPr>
            <p:cNvSpPr txBox="1"/>
            <p:nvPr/>
          </p:nvSpPr>
          <p:spPr>
            <a:xfrm>
              <a:off x="5397795" y="600497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WEB NETWORK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C6BEC3F-D28E-48FD-A7AD-BDF06B509D79}"/>
                </a:ext>
              </a:extLst>
            </p:cNvPr>
            <p:cNvSpPr txBox="1"/>
            <p:nvPr/>
          </p:nvSpPr>
          <p:spPr>
            <a:xfrm>
              <a:off x="7561298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WEB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SCREEN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C21DDE2-CBF4-4E1D-B5E5-75124D8C1AC5}"/>
                </a:ext>
              </a:extLst>
            </p:cNvPr>
            <p:cNvSpPr txBox="1"/>
            <p:nvPr/>
          </p:nvSpPr>
          <p:spPr>
            <a:xfrm>
              <a:off x="9724801" y="6031884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WEB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SEARCH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8A755DC-90F5-467E-98DA-5F0E858889E9}"/>
              </a:ext>
            </a:extLst>
          </p:cNvPr>
          <p:cNvGrpSpPr/>
          <p:nvPr/>
        </p:nvGrpSpPr>
        <p:grpSpPr>
          <a:xfrm>
            <a:off x="1070789" y="2562167"/>
            <a:ext cx="9743855" cy="318924"/>
            <a:chOff x="1070789" y="2562167"/>
            <a:chExt cx="9743855" cy="31892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500E0D2-3AA6-475F-863D-06C064AD5F39}"/>
                </a:ext>
              </a:extLst>
            </p:cNvPr>
            <p:cNvSpPr txBox="1"/>
            <p:nvPr/>
          </p:nvSpPr>
          <p:spPr>
            <a:xfrm>
              <a:off x="1070789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WEB</a:t>
              </a:r>
            </a:p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 SHOPPING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79F3161-4C18-4FB6-A386-60F8EA1895CC}"/>
                </a:ext>
              </a:extLst>
            </p:cNvPr>
            <p:cNvSpPr txBox="1"/>
            <p:nvPr/>
          </p:nvSpPr>
          <p:spPr>
            <a:xfrm>
              <a:off x="3234292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WEB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STORAGE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15642C5-2C7F-402C-87A9-A49884B98DA6}"/>
                </a:ext>
              </a:extLst>
            </p:cNvPr>
            <p:cNvSpPr txBox="1"/>
            <p:nvPr/>
          </p:nvSpPr>
          <p:spPr>
            <a:xfrm>
              <a:off x="5397795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WEB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VIDEO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42BC278-2956-46F7-B47D-F4427480B6B8}"/>
                </a:ext>
              </a:extLst>
            </p:cNvPr>
            <p:cNvSpPr txBox="1"/>
            <p:nvPr/>
          </p:nvSpPr>
          <p:spPr>
            <a:xfrm>
              <a:off x="7561298" y="2562167"/>
              <a:ext cx="1008112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WEB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WIFI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DE46180-2C62-482C-A907-C838DC387067}"/>
                </a:ext>
              </a:extLst>
            </p:cNvPr>
            <p:cNvSpPr txBox="1"/>
            <p:nvPr/>
          </p:nvSpPr>
          <p:spPr>
            <a:xfrm>
              <a:off x="9643070" y="2562167"/>
              <a:ext cx="1171574" cy="31892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DT WEB </a:t>
              </a:r>
              <a:b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</a:br>
              <a:r>
                <a:rPr lang="en-AU" sz="800" b="1" dirty="0">
                  <a:solidFill>
                    <a:srgbClr val="404040"/>
                  </a:solidFill>
                  <a:latin typeface="Arial" panose="020B0604020202020204" pitchFamily="34" charset="0"/>
                  <a:ea typeface="Lato" panose="020F0502020204030203" pitchFamily="34" charset="0"/>
                  <a:cs typeface="Arial" panose="020B0604020202020204" pitchFamily="34" charset="0"/>
                </a:rPr>
                <a:t>WORLD</a:t>
              </a:r>
            </a:p>
          </p:txBody>
        </p:sp>
      </p:grpSp>
      <p:sp>
        <p:nvSpPr>
          <p:cNvPr id="39" name="Notes">
            <a:extLst>
              <a:ext uri="{FF2B5EF4-FFF2-40B4-BE49-F238E27FC236}">
                <a16:creationId xmlns:a16="http://schemas.microsoft.com/office/drawing/2014/main" id="{112C1363-BAA6-4CF8-BAE6-5B4C453708F5}"/>
              </a:ext>
            </a:extLst>
          </p:cNvPr>
          <p:cNvSpPr txBox="1"/>
          <p:nvPr/>
        </p:nvSpPr>
        <p:spPr>
          <a:xfrm>
            <a:off x="587376" y="6515100"/>
            <a:ext cx="11023600" cy="215444"/>
          </a:xfrm>
          <a:prstGeom prst="rect">
            <a:avLst/>
          </a:prstGeom>
          <a:noFill/>
        </p:spPr>
        <p:txBody>
          <a:bodyPr vert="horz" wrap="square" rtlCol="0" anchor="b">
            <a:spAutoFit/>
          </a:bodyPr>
          <a:lstStyle/>
          <a:p>
            <a:r>
              <a:rPr lang="en-AU" sz="800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Note: </a:t>
            </a:r>
            <a:r>
              <a:rPr lang="en-AU" sz="800" b="1" dirty="0">
                <a:solidFill>
                  <a:srgbClr val="0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SHAPE FILL AND OUTLINE RECOLOUR</a:t>
            </a:r>
            <a:endParaRPr lang="en-AU" sz="800" b="1" dirty="0">
              <a:solidFill>
                <a:srgbClr val="000000"/>
              </a:solidFill>
              <a:latin typeface="+mn-lt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C7AB7AC-D8F4-432B-B028-5028A20DB7B4}"/>
              </a:ext>
            </a:extLst>
          </p:cNvPr>
          <p:cNvSpPr/>
          <p:nvPr/>
        </p:nvSpPr>
        <p:spPr>
          <a:xfrm>
            <a:off x="1036683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4" name="Graphic 39">
            <a:extLst>
              <a:ext uri="{FF2B5EF4-FFF2-40B4-BE49-F238E27FC236}">
                <a16:creationId xmlns:a16="http://schemas.microsoft.com/office/drawing/2014/main" id="{D3B348ED-0D45-4A27-96F2-F0030A797437}"/>
              </a:ext>
            </a:extLst>
          </p:cNvPr>
          <p:cNvGrpSpPr/>
          <p:nvPr/>
        </p:nvGrpSpPr>
        <p:grpSpPr>
          <a:xfrm>
            <a:off x="1279570" y="1747415"/>
            <a:ext cx="593407" cy="448627"/>
            <a:chOff x="1279570" y="1747415"/>
            <a:chExt cx="593407" cy="448627"/>
          </a:xfrm>
          <a:noFill/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A986150-7C98-467D-BF0B-4E77FF71C1E5}"/>
                </a:ext>
              </a:extLst>
            </p:cNvPr>
            <p:cNvSpPr/>
            <p:nvPr/>
          </p:nvSpPr>
          <p:spPr>
            <a:xfrm>
              <a:off x="1279570" y="1747415"/>
              <a:ext cx="593407" cy="342899"/>
            </a:xfrm>
            <a:custGeom>
              <a:avLst/>
              <a:gdLst>
                <a:gd name="connsiteX0" fmla="*/ 0 w 593407"/>
                <a:gd name="connsiteY0" fmla="*/ 0 h 342899"/>
                <a:gd name="connsiteX1" fmla="*/ 98107 w 593407"/>
                <a:gd name="connsiteY1" fmla="*/ 0 h 342899"/>
                <a:gd name="connsiteX2" fmla="*/ 130493 w 593407"/>
                <a:gd name="connsiteY2" fmla="*/ 116205 h 342899"/>
                <a:gd name="connsiteX3" fmla="*/ 593408 w 593407"/>
                <a:gd name="connsiteY3" fmla="*/ 116205 h 342899"/>
                <a:gd name="connsiteX4" fmla="*/ 526733 w 593407"/>
                <a:gd name="connsiteY4" fmla="*/ 342900 h 342899"/>
                <a:gd name="connsiteX5" fmla="*/ 202883 w 593407"/>
                <a:gd name="connsiteY5" fmla="*/ 342900 h 342899"/>
                <a:gd name="connsiteX6" fmla="*/ 130493 w 593407"/>
                <a:gd name="connsiteY6" fmla="*/ 116205 h 342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3407" h="342899">
                  <a:moveTo>
                    <a:pt x="0" y="0"/>
                  </a:moveTo>
                  <a:lnTo>
                    <a:pt x="98107" y="0"/>
                  </a:lnTo>
                  <a:lnTo>
                    <a:pt x="130493" y="116205"/>
                  </a:lnTo>
                  <a:lnTo>
                    <a:pt x="593408" y="116205"/>
                  </a:lnTo>
                  <a:lnTo>
                    <a:pt x="526733" y="342900"/>
                  </a:lnTo>
                  <a:lnTo>
                    <a:pt x="202883" y="342900"/>
                  </a:lnTo>
                  <a:lnTo>
                    <a:pt x="130493" y="11620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8C2928D-E6A6-4B0A-86DB-174DCBD79781}"/>
                </a:ext>
              </a:extLst>
            </p:cNvPr>
            <p:cNvSpPr/>
            <p:nvPr/>
          </p:nvSpPr>
          <p:spPr>
            <a:xfrm>
              <a:off x="1477690" y="2131272"/>
              <a:ext cx="64769" cy="64770"/>
            </a:xfrm>
            <a:custGeom>
              <a:avLst/>
              <a:gdLst>
                <a:gd name="connsiteX0" fmla="*/ 64770 w 64769"/>
                <a:gd name="connsiteY0" fmla="*/ 32385 h 64770"/>
                <a:gd name="connsiteX1" fmla="*/ 32385 w 64769"/>
                <a:gd name="connsiteY1" fmla="*/ 64770 h 64770"/>
                <a:gd name="connsiteX2" fmla="*/ 0 w 64769"/>
                <a:gd name="connsiteY2" fmla="*/ 32385 h 64770"/>
                <a:gd name="connsiteX3" fmla="*/ 32385 w 64769"/>
                <a:gd name="connsiteY3" fmla="*/ 0 h 64770"/>
                <a:gd name="connsiteX4" fmla="*/ 64770 w 64769"/>
                <a:gd name="connsiteY4" fmla="*/ 32385 h 64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69" h="64770">
                  <a:moveTo>
                    <a:pt x="64770" y="32385"/>
                  </a:moveTo>
                  <a:cubicBezTo>
                    <a:pt x="64770" y="50271"/>
                    <a:pt x="50271" y="64770"/>
                    <a:pt x="32385" y="64770"/>
                  </a:cubicBezTo>
                  <a:cubicBezTo>
                    <a:pt x="14499" y="64770"/>
                    <a:pt x="0" y="50271"/>
                    <a:pt x="0" y="32385"/>
                  </a:cubicBezTo>
                  <a:cubicBezTo>
                    <a:pt x="0" y="14499"/>
                    <a:pt x="14499" y="0"/>
                    <a:pt x="32385" y="0"/>
                  </a:cubicBezTo>
                  <a:cubicBezTo>
                    <a:pt x="50271" y="0"/>
                    <a:pt x="64770" y="14499"/>
                    <a:pt x="64770" y="3238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9D3DCCE-C7FA-4299-BEBC-170C0AFC49E6}"/>
                </a:ext>
              </a:extLst>
            </p:cNvPr>
            <p:cNvSpPr/>
            <p:nvPr/>
          </p:nvSpPr>
          <p:spPr>
            <a:xfrm>
              <a:off x="1740580" y="2131272"/>
              <a:ext cx="64770" cy="64770"/>
            </a:xfrm>
            <a:custGeom>
              <a:avLst/>
              <a:gdLst>
                <a:gd name="connsiteX0" fmla="*/ 64770 w 64770"/>
                <a:gd name="connsiteY0" fmla="*/ 32385 h 64770"/>
                <a:gd name="connsiteX1" fmla="*/ 32385 w 64770"/>
                <a:gd name="connsiteY1" fmla="*/ 64770 h 64770"/>
                <a:gd name="connsiteX2" fmla="*/ 0 w 64770"/>
                <a:gd name="connsiteY2" fmla="*/ 32385 h 64770"/>
                <a:gd name="connsiteX3" fmla="*/ 32385 w 64770"/>
                <a:gd name="connsiteY3" fmla="*/ 0 h 64770"/>
                <a:gd name="connsiteX4" fmla="*/ 64770 w 64770"/>
                <a:gd name="connsiteY4" fmla="*/ 32385 h 64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70" h="64770">
                  <a:moveTo>
                    <a:pt x="64770" y="32385"/>
                  </a:moveTo>
                  <a:cubicBezTo>
                    <a:pt x="64770" y="50271"/>
                    <a:pt x="50271" y="64770"/>
                    <a:pt x="32385" y="64770"/>
                  </a:cubicBezTo>
                  <a:cubicBezTo>
                    <a:pt x="14499" y="64770"/>
                    <a:pt x="0" y="50271"/>
                    <a:pt x="0" y="32385"/>
                  </a:cubicBezTo>
                  <a:cubicBezTo>
                    <a:pt x="0" y="14499"/>
                    <a:pt x="14499" y="0"/>
                    <a:pt x="32385" y="0"/>
                  </a:cubicBezTo>
                  <a:cubicBezTo>
                    <a:pt x="50271" y="0"/>
                    <a:pt x="64770" y="14499"/>
                    <a:pt x="64770" y="3238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286E710-3650-47BE-805E-1C1FFDC9D0D8}"/>
              </a:ext>
            </a:extLst>
          </p:cNvPr>
          <p:cNvSpPr/>
          <p:nvPr/>
        </p:nvSpPr>
        <p:spPr>
          <a:xfrm>
            <a:off x="9690695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10" name="Graphic 47">
            <a:extLst>
              <a:ext uri="{FF2B5EF4-FFF2-40B4-BE49-F238E27FC236}">
                <a16:creationId xmlns:a16="http://schemas.microsoft.com/office/drawing/2014/main" id="{F0D57019-78B8-4A85-9258-5AD7D1A74677}"/>
              </a:ext>
            </a:extLst>
          </p:cNvPr>
          <p:cNvGrpSpPr/>
          <p:nvPr/>
        </p:nvGrpSpPr>
        <p:grpSpPr>
          <a:xfrm>
            <a:off x="9921200" y="1666452"/>
            <a:ext cx="601027" cy="603884"/>
            <a:chOff x="9921200" y="1666452"/>
            <a:chExt cx="601027" cy="603884"/>
          </a:xfrm>
          <a:noFill/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46A85C1-7886-4089-845D-0A3890FC9812}"/>
                </a:ext>
              </a:extLst>
            </p:cNvPr>
            <p:cNvSpPr/>
            <p:nvPr/>
          </p:nvSpPr>
          <p:spPr>
            <a:xfrm>
              <a:off x="9921200" y="1666452"/>
              <a:ext cx="600075" cy="603884"/>
            </a:xfrm>
            <a:custGeom>
              <a:avLst/>
              <a:gdLst>
                <a:gd name="connsiteX0" fmla="*/ 600075 w 600075"/>
                <a:gd name="connsiteY0" fmla="*/ 301943 h 603884"/>
                <a:gd name="connsiteX1" fmla="*/ 300037 w 600075"/>
                <a:gd name="connsiteY1" fmla="*/ 603885 h 603884"/>
                <a:gd name="connsiteX2" fmla="*/ 0 w 600075"/>
                <a:gd name="connsiteY2" fmla="*/ 301942 h 603884"/>
                <a:gd name="connsiteX3" fmla="*/ 300037 w 600075"/>
                <a:gd name="connsiteY3" fmla="*/ 0 h 603884"/>
                <a:gd name="connsiteX4" fmla="*/ 600075 w 600075"/>
                <a:gd name="connsiteY4" fmla="*/ 301943 h 603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0075" h="603884">
                  <a:moveTo>
                    <a:pt x="600075" y="301943"/>
                  </a:moveTo>
                  <a:cubicBezTo>
                    <a:pt x="600075" y="468701"/>
                    <a:pt x="465744" y="603885"/>
                    <a:pt x="300037" y="603885"/>
                  </a:cubicBezTo>
                  <a:cubicBezTo>
                    <a:pt x="134331" y="603885"/>
                    <a:pt x="0" y="468701"/>
                    <a:pt x="0" y="301942"/>
                  </a:cubicBezTo>
                  <a:cubicBezTo>
                    <a:pt x="0" y="135184"/>
                    <a:pt x="134331" y="0"/>
                    <a:pt x="300037" y="0"/>
                  </a:cubicBezTo>
                  <a:cubicBezTo>
                    <a:pt x="465744" y="0"/>
                    <a:pt x="600075" y="135184"/>
                    <a:pt x="600075" y="30194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9A150EE-3236-4677-8357-2B7100238C59}"/>
                </a:ext>
              </a:extLst>
            </p:cNvPr>
            <p:cNvSpPr/>
            <p:nvPr/>
          </p:nvSpPr>
          <p:spPr>
            <a:xfrm>
              <a:off x="10050740" y="1667405"/>
              <a:ext cx="340994" cy="601980"/>
            </a:xfrm>
            <a:custGeom>
              <a:avLst/>
              <a:gdLst>
                <a:gd name="connsiteX0" fmla="*/ 340995 w 340994"/>
                <a:gd name="connsiteY0" fmla="*/ 300990 h 601980"/>
                <a:gd name="connsiteX1" fmla="*/ 170497 w 340994"/>
                <a:gd name="connsiteY1" fmla="*/ 601980 h 601980"/>
                <a:gd name="connsiteX2" fmla="*/ 0 w 340994"/>
                <a:gd name="connsiteY2" fmla="*/ 300990 h 601980"/>
                <a:gd name="connsiteX3" fmla="*/ 170497 w 340994"/>
                <a:gd name="connsiteY3" fmla="*/ 0 h 601980"/>
                <a:gd name="connsiteX4" fmla="*/ 340995 w 340994"/>
                <a:gd name="connsiteY4" fmla="*/ 300990 h 601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0994" h="601980">
                  <a:moveTo>
                    <a:pt x="340995" y="300990"/>
                  </a:moveTo>
                  <a:cubicBezTo>
                    <a:pt x="340995" y="467222"/>
                    <a:pt x="264661" y="601980"/>
                    <a:pt x="170497" y="601980"/>
                  </a:cubicBezTo>
                  <a:cubicBezTo>
                    <a:pt x="76334" y="601980"/>
                    <a:pt x="0" y="467222"/>
                    <a:pt x="0" y="300990"/>
                  </a:cubicBezTo>
                  <a:cubicBezTo>
                    <a:pt x="0" y="134758"/>
                    <a:pt x="76334" y="0"/>
                    <a:pt x="170497" y="0"/>
                  </a:cubicBezTo>
                  <a:cubicBezTo>
                    <a:pt x="264661" y="0"/>
                    <a:pt x="340995" y="134758"/>
                    <a:pt x="340995" y="30099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5D52849-62A3-4C18-85BE-ED85A5252AD4}"/>
                </a:ext>
              </a:extLst>
            </p:cNvPr>
            <p:cNvSpPr/>
            <p:nvPr/>
          </p:nvSpPr>
          <p:spPr>
            <a:xfrm>
              <a:off x="9921200" y="1968395"/>
              <a:ext cx="601027" cy="9525"/>
            </a:xfrm>
            <a:custGeom>
              <a:avLst/>
              <a:gdLst>
                <a:gd name="connsiteX0" fmla="*/ 0 w 601027"/>
                <a:gd name="connsiteY0" fmla="*/ 0 h 9525"/>
                <a:gd name="connsiteX1" fmla="*/ 601028 w 60102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1027" h="9525">
                  <a:moveTo>
                    <a:pt x="0" y="0"/>
                  </a:moveTo>
                  <a:lnTo>
                    <a:pt x="60102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1E9839C-CBF6-4DA2-91E1-920395FB9D49}"/>
                </a:ext>
              </a:extLst>
            </p:cNvPr>
            <p:cNvSpPr/>
            <p:nvPr/>
          </p:nvSpPr>
          <p:spPr>
            <a:xfrm>
              <a:off x="10221237" y="1666452"/>
              <a:ext cx="9525" cy="602932"/>
            </a:xfrm>
            <a:custGeom>
              <a:avLst/>
              <a:gdLst>
                <a:gd name="connsiteX0" fmla="*/ 0 w 9525"/>
                <a:gd name="connsiteY0" fmla="*/ 0 h 602932"/>
                <a:gd name="connsiteX1" fmla="*/ 0 w 9525"/>
                <a:gd name="connsiteY1" fmla="*/ 602933 h 602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02932">
                  <a:moveTo>
                    <a:pt x="0" y="0"/>
                  </a:moveTo>
                  <a:lnTo>
                    <a:pt x="0" y="60293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945619D2-8B7A-42DB-A502-1BCBE507D2C3}"/>
              </a:ext>
            </a:extLst>
          </p:cNvPr>
          <p:cNvSpPr/>
          <p:nvPr/>
        </p:nvSpPr>
        <p:spPr>
          <a:xfrm>
            <a:off x="9690695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17" name="Graphic 57">
            <a:extLst>
              <a:ext uri="{FF2B5EF4-FFF2-40B4-BE49-F238E27FC236}">
                <a16:creationId xmlns:a16="http://schemas.microsoft.com/office/drawing/2014/main" id="{79925048-FC07-4755-841D-870CF2E06D53}"/>
              </a:ext>
            </a:extLst>
          </p:cNvPr>
          <p:cNvGrpSpPr/>
          <p:nvPr/>
        </p:nvGrpSpPr>
        <p:grpSpPr>
          <a:xfrm>
            <a:off x="9911901" y="3389471"/>
            <a:ext cx="632483" cy="634999"/>
            <a:chOff x="9911901" y="3389471"/>
            <a:chExt cx="632483" cy="634999"/>
          </a:xfrm>
          <a:noFill/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6ABC342-22B3-4F6A-817F-B4EC681BC2ED}"/>
                </a:ext>
              </a:extLst>
            </p:cNvPr>
            <p:cNvSpPr/>
            <p:nvPr/>
          </p:nvSpPr>
          <p:spPr>
            <a:xfrm>
              <a:off x="10211462" y="3389471"/>
              <a:ext cx="332922" cy="334144"/>
            </a:xfrm>
            <a:custGeom>
              <a:avLst/>
              <a:gdLst>
                <a:gd name="connsiteX0" fmla="*/ 69783 w 332922"/>
                <a:gd name="connsiteY0" fmla="*/ 308519 h 334144"/>
                <a:gd name="connsiteX1" fmla="*/ 84070 w 332922"/>
                <a:gd name="connsiteY1" fmla="*/ 322806 h 334144"/>
                <a:gd name="connsiteX2" fmla="*/ 135505 w 332922"/>
                <a:gd name="connsiteY2" fmla="*/ 324711 h 334144"/>
                <a:gd name="connsiteX3" fmla="*/ 323148 w 332922"/>
                <a:gd name="connsiteY3" fmla="*/ 136116 h 334144"/>
                <a:gd name="connsiteX4" fmla="*/ 321243 w 332922"/>
                <a:gd name="connsiteY4" fmla="*/ 84681 h 334144"/>
                <a:gd name="connsiteX5" fmla="*/ 247900 w 332922"/>
                <a:gd name="connsiteY5" fmla="*/ 11339 h 334144"/>
                <a:gd name="connsiteX6" fmla="*/ 196465 w 332922"/>
                <a:gd name="connsiteY6" fmla="*/ 9434 h 334144"/>
                <a:gd name="connsiteX7" fmla="*/ 9775 w 332922"/>
                <a:gd name="connsiteY7" fmla="*/ 198981 h 334144"/>
                <a:gd name="connsiteX8" fmla="*/ 11680 w 332922"/>
                <a:gd name="connsiteY8" fmla="*/ 250416 h 334144"/>
                <a:gd name="connsiteX9" fmla="*/ 25968 w 332922"/>
                <a:gd name="connsiteY9" fmla="*/ 264704 h 33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2922" h="334144">
                  <a:moveTo>
                    <a:pt x="69783" y="308519"/>
                  </a:moveTo>
                  <a:lnTo>
                    <a:pt x="84070" y="322806"/>
                  </a:lnTo>
                  <a:cubicBezTo>
                    <a:pt x="97405" y="337094"/>
                    <a:pt x="121218" y="338046"/>
                    <a:pt x="135505" y="324711"/>
                  </a:cubicBezTo>
                  <a:lnTo>
                    <a:pt x="323148" y="136116"/>
                  </a:lnTo>
                  <a:cubicBezTo>
                    <a:pt x="336483" y="121829"/>
                    <a:pt x="336483" y="98016"/>
                    <a:pt x="321243" y="84681"/>
                  </a:cubicBezTo>
                  <a:lnTo>
                    <a:pt x="247900" y="11339"/>
                  </a:lnTo>
                  <a:cubicBezTo>
                    <a:pt x="234565" y="-2949"/>
                    <a:pt x="210753" y="-3901"/>
                    <a:pt x="196465" y="9434"/>
                  </a:cubicBezTo>
                  <a:lnTo>
                    <a:pt x="9775" y="198981"/>
                  </a:lnTo>
                  <a:cubicBezTo>
                    <a:pt x="-3560" y="213269"/>
                    <a:pt x="-3560" y="237081"/>
                    <a:pt x="11680" y="250416"/>
                  </a:cubicBezTo>
                  <a:lnTo>
                    <a:pt x="25968" y="264704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56958AD-425B-4FB8-9C09-E95ADB77056D}"/>
                </a:ext>
              </a:extLst>
            </p:cNvPr>
            <p:cNvSpPr/>
            <p:nvPr/>
          </p:nvSpPr>
          <p:spPr>
            <a:xfrm>
              <a:off x="10253384" y="3432956"/>
              <a:ext cx="250983" cy="249078"/>
            </a:xfrm>
            <a:custGeom>
              <a:avLst/>
              <a:gdLst>
                <a:gd name="connsiteX0" fmla="*/ 50721 w 250983"/>
                <a:gd name="connsiteY0" fmla="*/ 238363 h 249078"/>
                <a:gd name="connsiteX1" fmla="*/ 57388 w 250983"/>
                <a:gd name="connsiteY1" fmla="*/ 244078 h 249078"/>
                <a:gd name="connsiteX2" fmla="*/ 84058 w 250983"/>
                <a:gd name="connsiteY2" fmla="*/ 244078 h 249078"/>
                <a:gd name="connsiteX3" fmla="*/ 245983 w 250983"/>
                <a:gd name="connsiteY3" fmla="*/ 82153 h 249078"/>
                <a:gd name="connsiteX4" fmla="*/ 245983 w 250983"/>
                <a:gd name="connsiteY4" fmla="*/ 55483 h 249078"/>
                <a:gd name="connsiteX5" fmla="*/ 193596 w 250983"/>
                <a:gd name="connsiteY5" fmla="*/ 5001 h 249078"/>
                <a:gd name="connsiteX6" fmla="*/ 166926 w 250983"/>
                <a:gd name="connsiteY6" fmla="*/ 5001 h 249078"/>
                <a:gd name="connsiteX7" fmla="*/ 5001 w 250983"/>
                <a:gd name="connsiteY7" fmla="*/ 166926 h 249078"/>
                <a:gd name="connsiteX8" fmla="*/ 5001 w 250983"/>
                <a:gd name="connsiteY8" fmla="*/ 193596 h 249078"/>
                <a:gd name="connsiteX9" fmla="*/ 11668 w 250983"/>
                <a:gd name="connsiteY9" fmla="*/ 199311 h 249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0983" h="249078">
                  <a:moveTo>
                    <a:pt x="50721" y="238363"/>
                  </a:moveTo>
                  <a:lnTo>
                    <a:pt x="57388" y="244078"/>
                  </a:lnTo>
                  <a:cubicBezTo>
                    <a:pt x="65008" y="250746"/>
                    <a:pt x="76438" y="250746"/>
                    <a:pt x="84058" y="244078"/>
                  </a:cubicBezTo>
                  <a:lnTo>
                    <a:pt x="245983" y="82153"/>
                  </a:lnTo>
                  <a:cubicBezTo>
                    <a:pt x="252651" y="74533"/>
                    <a:pt x="252651" y="63103"/>
                    <a:pt x="245983" y="55483"/>
                  </a:cubicBezTo>
                  <a:lnTo>
                    <a:pt x="193596" y="5001"/>
                  </a:lnTo>
                  <a:cubicBezTo>
                    <a:pt x="185976" y="-1667"/>
                    <a:pt x="174546" y="-1667"/>
                    <a:pt x="166926" y="5001"/>
                  </a:cubicBezTo>
                  <a:lnTo>
                    <a:pt x="5001" y="166926"/>
                  </a:lnTo>
                  <a:cubicBezTo>
                    <a:pt x="-1667" y="174546"/>
                    <a:pt x="-1667" y="185976"/>
                    <a:pt x="5001" y="193596"/>
                  </a:cubicBezTo>
                  <a:lnTo>
                    <a:pt x="11668" y="199311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A4560AD-F512-4FD8-80C2-80C4C8D7A75B}"/>
                </a:ext>
              </a:extLst>
            </p:cNvPr>
            <p:cNvSpPr/>
            <p:nvPr/>
          </p:nvSpPr>
          <p:spPr>
            <a:xfrm>
              <a:off x="9911901" y="3686786"/>
              <a:ext cx="337685" cy="337685"/>
            </a:xfrm>
            <a:custGeom>
              <a:avLst/>
              <a:gdLst>
                <a:gd name="connsiteX0" fmla="*/ 268379 w 337685"/>
                <a:gd name="connsiteY0" fmla="*/ 25491 h 337685"/>
                <a:gd name="connsiteX1" fmla="*/ 254091 w 337685"/>
                <a:gd name="connsiteY1" fmla="*/ 11204 h 337685"/>
                <a:gd name="connsiteX2" fmla="*/ 201704 w 337685"/>
                <a:gd name="connsiteY2" fmla="*/ 10251 h 337685"/>
                <a:gd name="connsiteX3" fmla="*/ 10251 w 337685"/>
                <a:gd name="connsiteY3" fmla="*/ 200751 h 337685"/>
                <a:gd name="connsiteX4" fmla="*/ 11204 w 337685"/>
                <a:gd name="connsiteY4" fmla="*/ 253139 h 337685"/>
                <a:gd name="connsiteX5" fmla="*/ 84546 w 337685"/>
                <a:gd name="connsiteY5" fmla="*/ 326481 h 337685"/>
                <a:gd name="connsiteX6" fmla="*/ 135981 w 337685"/>
                <a:gd name="connsiteY6" fmla="*/ 327434 h 337685"/>
                <a:gd name="connsiteX7" fmla="*/ 327434 w 337685"/>
                <a:gd name="connsiteY7" fmla="*/ 135981 h 337685"/>
                <a:gd name="connsiteX8" fmla="*/ 326481 w 337685"/>
                <a:gd name="connsiteY8" fmla="*/ 83594 h 337685"/>
                <a:gd name="connsiteX9" fmla="*/ 312194 w 337685"/>
                <a:gd name="connsiteY9" fmla="*/ 69306 h 337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7685" h="337685">
                  <a:moveTo>
                    <a:pt x="268379" y="25491"/>
                  </a:moveTo>
                  <a:lnTo>
                    <a:pt x="254091" y="11204"/>
                  </a:lnTo>
                  <a:cubicBezTo>
                    <a:pt x="239804" y="-3084"/>
                    <a:pt x="216944" y="-4036"/>
                    <a:pt x="201704" y="10251"/>
                  </a:cubicBezTo>
                  <a:lnTo>
                    <a:pt x="10251" y="200751"/>
                  </a:lnTo>
                  <a:cubicBezTo>
                    <a:pt x="-4036" y="215039"/>
                    <a:pt x="-3084" y="238851"/>
                    <a:pt x="11204" y="253139"/>
                  </a:cubicBezTo>
                  <a:lnTo>
                    <a:pt x="84546" y="326481"/>
                  </a:lnTo>
                  <a:cubicBezTo>
                    <a:pt x="98834" y="340769"/>
                    <a:pt x="121694" y="341721"/>
                    <a:pt x="135981" y="327434"/>
                  </a:cubicBezTo>
                  <a:lnTo>
                    <a:pt x="327434" y="135981"/>
                  </a:lnTo>
                  <a:cubicBezTo>
                    <a:pt x="341721" y="121694"/>
                    <a:pt x="340769" y="97881"/>
                    <a:pt x="326481" y="83594"/>
                  </a:cubicBezTo>
                  <a:lnTo>
                    <a:pt x="312194" y="69306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3AF39DF-D775-4E0A-BA3E-94BDA58D393E}"/>
                </a:ext>
              </a:extLst>
            </p:cNvPr>
            <p:cNvSpPr/>
            <p:nvPr/>
          </p:nvSpPr>
          <p:spPr>
            <a:xfrm>
              <a:off x="9956204" y="3731089"/>
              <a:ext cx="250031" cy="250031"/>
            </a:xfrm>
            <a:custGeom>
              <a:avLst/>
              <a:gdLst>
                <a:gd name="connsiteX0" fmla="*/ 199311 w 250031"/>
                <a:gd name="connsiteY0" fmla="*/ 10716 h 250031"/>
                <a:gd name="connsiteX1" fmla="*/ 193596 w 250031"/>
                <a:gd name="connsiteY1" fmla="*/ 5001 h 250031"/>
                <a:gd name="connsiteX2" fmla="*/ 166926 w 250031"/>
                <a:gd name="connsiteY2" fmla="*/ 5001 h 250031"/>
                <a:gd name="connsiteX3" fmla="*/ 5001 w 250031"/>
                <a:gd name="connsiteY3" fmla="*/ 166926 h 250031"/>
                <a:gd name="connsiteX4" fmla="*/ 5001 w 250031"/>
                <a:gd name="connsiteY4" fmla="*/ 193596 h 250031"/>
                <a:gd name="connsiteX5" fmla="*/ 56436 w 250031"/>
                <a:gd name="connsiteY5" fmla="*/ 245031 h 250031"/>
                <a:gd name="connsiteX6" fmla="*/ 83106 w 250031"/>
                <a:gd name="connsiteY6" fmla="*/ 245031 h 250031"/>
                <a:gd name="connsiteX7" fmla="*/ 245031 w 250031"/>
                <a:gd name="connsiteY7" fmla="*/ 83106 h 250031"/>
                <a:gd name="connsiteX8" fmla="*/ 245031 w 250031"/>
                <a:gd name="connsiteY8" fmla="*/ 56436 h 250031"/>
                <a:gd name="connsiteX9" fmla="*/ 238363 w 250031"/>
                <a:gd name="connsiteY9" fmla="*/ 49768 h 25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50031" h="250031">
                  <a:moveTo>
                    <a:pt x="199311" y="10716"/>
                  </a:moveTo>
                  <a:lnTo>
                    <a:pt x="193596" y="5001"/>
                  </a:lnTo>
                  <a:cubicBezTo>
                    <a:pt x="185976" y="-1667"/>
                    <a:pt x="174546" y="-1667"/>
                    <a:pt x="166926" y="5001"/>
                  </a:cubicBezTo>
                  <a:lnTo>
                    <a:pt x="5001" y="166926"/>
                  </a:lnTo>
                  <a:cubicBezTo>
                    <a:pt x="-1667" y="174546"/>
                    <a:pt x="-1667" y="185976"/>
                    <a:pt x="5001" y="193596"/>
                  </a:cubicBezTo>
                  <a:lnTo>
                    <a:pt x="56436" y="245031"/>
                  </a:lnTo>
                  <a:cubicBezTo>
                    <a:pt x="64056" y="251698"/>
                    <a:pt x="75486" y="251698"/>
                    <a:pt x="83106" y="245031"/>
                  </a:cubicBezTo>
                  <a:lnTo>
                    <a:pt x="245031" y="83106"/>
                  </a:lnTo>
                  <a:cubicBezTo>
                    <a:pt x="251698" y="75486"/>
                    <a:pt x="251698" y="64056"/>
                    <a:pt x="245031" y="56436"/>
                  </a:cubicBezTo>
                  <a:lnTo>
                    <a:pt x="238363" y="4976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5A9DA344-8823-47D5-A25F-E4549F77C595}"/>
                </a:ext>
              </a:extLst>
            </p:cNvPr>
            <p:cNvSpPr/>
            <p:nvPr/>
          </p:nvSpPr>
          <p:spPr>
            <a:xfrm>
              <a:off x="10138846" y="3597501"/>
              <a:ext cx="200025" cy="199072"/>
            </a:xfrm>
            <a:custGeom>
              <a:avLst/>
              <a:gdLst>
                <a:gd name="connsiteX0" fmla="*/ 187166 w 200025"/>
                <a:gd name="connsiteY0" fmla="*/ 7144 h 199072"/>
                <a:gd name="connsiteX1" fmla="*/ 192881 w 200025"/>
                <a:gd name="connsiteY1" fmla="*/ 12859 h 199072"/>
                <a:gd name="connsiteX2" fmla="*/ 192881 w 200025"/>
                <a:gd name="connsiteY2" fmla="*/ 46196 h 199072"/>
                <a:gd name="connsiteX3" fmla="*/ 46196 w 200025"/>
                <a:gd name="connsiteY3" fmla="*/ 191929 h 199072"/>
                <a:gd name="connsiteX4" fmla="*/ 12859 w 200025"/>
                <a:gd name="connsiteY4" fmla="*/ 191929 h 199072"/>
                <a:gd name="connsiteX5" fmla="*/ 7144 w 200025"/>
                <a:gd name="connsiteY5" fmla="*/ 186214 h 199072"/>
                <a:gd name="connsiteX6" fmla="*/ 7144 w 200025"/>
                <a:gd name="connsiteY6" fmla="*/ 152876 h 199072"/>
                <a:gd name="connsiteX7" fmla="*/ 153829 w 200025"/>
                <a:gd name="connsiteY7" fmla="*/ 7144 h 199072"/>
                <a:gd name="connsiteX8" fmla="*/ 187166 w 200025"/>
                <a:gd name="connsiteY8" fmla="*/ 7144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025" h="199072">
                  <a:moveTo>
                    <a:pt x="187166" y="7144"/>
                  </a:moveTo>
                  <a:lnTo>
                    <a:pt x="192881" y="12859"/>
                  </a:lnTo>
                  <a:cubicBezTo>
                    <a:pt x="202406" y="22384"/>
                    <a:pt x="202406" y="36671"/>
                    <a:pt x="192881" y="46196"/>
                  </a:cubicBezTo>
                  <a:lnTo>
                    <a:pt x="46196" y="191929"/>
                  </a:lnTo>
                  <a:cubicBezTo>
                    <a:pt x="36671" y="201454"/>
                    <a:pt x="22384" y="201454"/>
                    <a:pt x="12859" y="191929"/>
                  </a:cubicBezTo>
                  <a:lnTo>
                    <a:pt x="7144" y="186214"/>
                  </a:lnTo>
                  <a:cubicBezTo>
                    <a:pt x="-2381" y="176689"/>
                    <a:pt x="-2381" y="162401"/>
                    <a:pt x="7144" y="152876"/>
                  </a:cubicBezTo>
                  <a:lnTo>
                    <a:pt x="153829" y="7144"/>
                  </a:lnTo>
                  <a:cubicBezTo>
                    <a:pt x="163354" y="-2381"/>
                    <a:pt x="177641" y="-2381"/>
                    <a:pt x="187166" y="7144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0290D2DF-2E04-4C2D-9FB6-85EE4DCD64F6}"/>
              </a:ext>
            </a:extLst>
          </p:cNvPr>
          <p:cNvSpPr/>
          <p:nvPr/>
        </p:nvSpPr>
        <p:spPr>
          <a:xfrm>
            <a:off x="9690695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49" name="Graphic 67">
            <a:extLst>
              <a:ext uri="{FF2B5EF4-FFF2-40B4-BE49-F238E27FC236}">
                <a16:creationId xmlns:a16="http://schemas.microsoft.com/office/drawing/2014/main" id="{7A65F039-A814-42B5-BA1D-1C03A112C783}"/>
              </a:ext>
            </a:extLst>
          </p:cNvPr>
          <p:cNvGrpSpPr/>
          <p:nvPr/>
        </p:nvGrpSpPr>
        <p:grpSpPr>
          <a:xfrm>
            <a:off x="9883100" y="5114212"/>
            <a:ext cx="692705" cy="643175"/>
            <a:chOff x="9883100" y="5114212"/>
            <a:chExt cx="692705" cy="643175"/>
          </a:xfrm>
          <a:noFill/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D752429-A855-4C5F-B5F8-C034788589E6}"/>
                </a:ext>
              </a:extLst>
            </p:cNvPr>
            <p:cNvSpPr/>
            <p:nvPr/>
          </p:nvSpPr>
          <p:spPr>
            <a:xfrm>
              <a:off x="9883659" y="5115301"/>
              <a:ext cx="523277" cy="524554"/>
            </a:xfrm>
            <a:custGeom>
              <a:avLst/>
              <a:gdLst>
                <a:gd name="connsiteX0" fmla="*/ 387108 w 523277"/>
                <a:gd name="connsiteY0" fmla="*/ 492306 h 524554"/>
                <a:gd name="connsiteX1" fmla="*/ 31826 w 523277"/>
                <a:gd name="connsiteY1" fmla="*/ 388483 h 524554"/>
                <a:gd name="connsiteX2" fmla="*/ 135648 w 523277"/>
                <a:gd name="connsiteY2" fmla="*/ 32248 h 524554"/>
                <a:gd name="connsiteX3" fmla="*/ 490931 w 523277"/>
                <a:gd name="connsiteY3" fmla="*/ 136071 h 524554"/>
                <a:gd name="connsiteX4" fmla="*/ 521411 w 523277"/>
                <a:gd name="connsiteY4" fmla="*/ 292281 h 524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277" h="524554">
                  <a:moveTo>
                    <a:pt x="387108" y="492306"/>
                  </a:moveTo>
                  <a:cubicBezTo>
                    <a:pt x="260426" y="561838"/>
                    <a:pt x="100406" y="515166"/>
                    <a:pt x="31826" y="388483"/>
                  </a:cubicBezTo>
                  <a:cubicBezTo>
                    <a:pt x="-36754" y="261801"/>
                    <a:pt x="8966" y="101781"/>
                    <a:pt x="135648" y="32248"/>
                  </a:cubicBezTo>
                  <a:cubicBezTo>
                    <a:pt x="262331" y="-37284"/>
                    <a:pt x="422351" y="9388"/>
                    <a:pt x="490931" y="136071"/>
                  </a:cubicBezTo>
                  <a:cubicBezTo>
                    <a:pt x="516648" y="183696"/>
                    <a:pt x="528078" y="238941"/>
                    <a:pt x="521411" y="292281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F035A49-37F8-4BDA-BBC0-86052FE51FD8}"/>
                </a:ext>
              </a:extLst>
            </p:cNvPr>
            <p:cNvSpPr/>
            <p:nvPr/>
          </p:nvSpPr>
          <p:spPr>
            <a:xfrm>
              <a:off x="9996447" y="5114212"/>
              <a:ext cx="293370" cy="525780"/>
            </a:xfrm>
            <a:custGeom>
              <a:avLst/>
              <a:gdLst>
                <a:gd name="connsiteX0" fmla="*/ 219075 w 293370"/>
                <a:gd name="connsiteY0" fmla="*/ 468630 h 525780"/>
                <a:gd name="connsiteX1" fmla="*/ 148590 w 293370"/>
                <a:gd name="connsiteY1" fmla="*/ 525780 h 525780"/>
                <a:gd name="connsiteX2" fmla="*/ 0 w 293370"/>
                <a:gd name="connsiteY2" fmla="*/ 262890 h 525780"/>
                <a:gd name="connsiteX3" fmla="*/ 148590 w 293370"/>
                <a:gd name="connsiteY3" fmla="*/ 0 h 525780"/>
                <a:gd name="connsiteX4" fmla="*/ 293370 w 293370"/>
                <a:gd name="connsiteY4" fmla="*/ 213360 h 5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370" h="525780">
                  <a:moveTo>
                    <a:pt x="219075" y="468630"/>
                  </a:moveTo>
                  <a:cubicBezTo>
                    <a:pt x="199073" y="491490"/>
                    <a:pt x="175260" y="511493"/>
                    <a:pt x="148590" y="525780"/>
                  </a:cubicBezTo>
                  <a:cubicBezTo>
                    <a:pt x="60960" y="478155"/>
                    <a:pt x="0" y="367665"/>
                    <a:pt x="0" y="262890"/>
                  </a:cubicBezTo>
                  <a:cubicBezTo>
                    <a:pt x="0" y="158115"/>
                    <a:pt x="60960" y="47625"/>
                    <a:pt x="148590" y="0"/>
                  </a:cubicBezTo>
                  <a:cubicBezTo>
                    <a:pt x="222885" y="40005"/>
                    <a:pt x="277178" y="124777"/>
                    <a:pt x="293370" y="21336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8BF6CDD-D6A0-4C16-98F4-854049C52141}"/>
                </a:ext>
              </a:extLst>
            </p:cNvPr>
            <p:cNvSpPr/>
            <p:nvPr/>
          </p:nvSpPr>
          <p:spPr>
            <a:xfrm>
              <a:off x="9883100" y="5377102"/>
              <a:ext cx="292417" cy="9525"/>
            </a:xfrm>
            <a:custGeom>
              <a:avLst/>
              <a:gdLst>
                <a:gd name="connsiteX0" fmla="*/ 0 w 292417"/>
                <a:gd name="connsiteY0" fmla="*/ 0 h 9525"/>
                <a:gd name="connsiteX1" fmla="*/ 292418 w 29241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2417" h="9525">
                  <a:moveTo>
                    <a:pt x="0" y="0"/>
                  </a:moveTo>
                  <a:lnTo>
                    <a:pt x="29241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BB684DC-5A85-41DA-A54B-AF39F34FAC54}"/>
                </a:ext>
              </a:extLst>
            </p:cNvPr>
            <p:cNvSpPr/>
            <p:nvPr/>
          </p:nvSpPr>
          <p:spPr>
            <a:xfrm>
              <a:off x="10145037" y="5114212"/>
              <a:ext cx="9525" cy="525780"/>
            </a:xfrm>
            <a:custGeom>
              <a:avLst/>
              <a:gdLst>
                <a:gd name="connsiteX0" fmla="*/ 0 w 9525"/>
                <a:gd name="connsiteY0" fmla="*/ 0 h 525780"/>
                <a:gd name="connsiteX1" fmla="*/ 0 w 9525"/>
                <a:gd name="connsiteY1" fmla="*/ 525780 h 5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25780">
                  <a:moveTo>
                    <a:pt x="0" y="0"/>
                  </a:moveTo>
                  <a:lnTo>
                    <a:pt x="0" y="52578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E9702EA-E315-4032-A3E5-301596ED2969}"/>
                </a:ext>
              </a:extLst>
            </p:cNvPr>
            <p:cNvSpPr/>
            <p:nvPr/>
          </p:nvSpPr>
          <p:spPr>
            <a:xfrm>
              <a:off x="10177422" y="5359005"/>
              <a:ext cx="219075" cy="219075"/>
            </a:xfrm>
            <a:custGeom>
              <a:avLst/>
              <a:gdLst>
                <a:gd name="connsiteX0" fmla="*/ 219075 w 219075"/>
                <a:gd name="connsiteY0" fmla="*/ 109538 h 219075"/>
                <a:gd name="connsiteX1" fmla="*/ 109537 w 219075"/>
                <a:gd name="connsiteY1" fmla="*/ 219075 h 219075"/>
                <a:gd name="connsiteX2" fmla="*/ 0 w 219075"/>
                <a:gd name="connsiteY2" fmla="*/ 109538 h 219075"/>
                <a:gd name="connsiteX3" fmla="*/ 109537 w 219075"/>
                <a:gd name="connsiteY3" fmla="*/ 0 h 219075"/>
                <a:gd name="connsiteX4" fmla="*/ 219075 w 219075"/>
                <a:gd name="connsiteY4" fmla="*/ 109538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5" h="219075">
                  <a:moveTo>
                    <a:pt x="219075" y="109538"/>
                  </a:moveTo>
                  <a:cubicBezTo>
                    <a:pt x="219075" y="170033"/>
                    <a:pt x="170033" y="219075"/>
                    <a:pt x="109537" y="219075"/>
                  </a:cubicBezTo>
                  <a:cubicBezTo>
                    <a:pt x="49042" y="219075"/>
                    <a:pt x="0" y="170033"/>
                    <a:pt x="0" y="109538"/>
                  </a:cubicBezTo>
                  <a:cubicBezTo>
                    <a:pt x="0" y="49042"/>
                    <a:pt x="49042" y="0"/>
                    <a:pt x="109537" y="0"/>
                  </a:cubicBezTo>
                  <a:cubicBezTo>
                    <a:pt x="170033" y="0"/>
                    <a:pt x="219075" y="49042"/>
                    <a:pt x="219075" y="10953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B764E3B-2438-4DB0-8107-4C41ED55830A}"/>
                </a:ext>
              </a:extLst>
            </p:cNvPr>
            <p:cNvSpPr/>
            <p:nvPr/>
          </p:nvSpPr>
          <p:spPr>
            <a:xfrm>
              <a:off x="10286959" y="5405677"/>
              <a:ext cx="63817" cy="62865"/>
            </a:xfrm>
            <a:custGeom>
              <a:avLst/>
              <a:gdLst>
                <a:gd name="connsiteX0" fmla="*/ 0 w 63817"/>
                <a:gd name="connsiteY0" fmla="*/ 0 h 62865"/>
                <a:gd name="connsiteX1" fmla="*/ 63818 w 63817"/>
                <a:gd name="connsiteY1" fmla="*/ 62865 h 62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817" h="62865">
                  <a:moveTo>
                    <a:pt x="0" y="0"/>
                  </a:moveTo>
                  <a:cubicBezTo>
                    <a:pt x="35243" y="0"/>
                    <a:pt x="62865" y="28575"/>
                    <a:pt x="63818" y="6286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91A8610-4C96-4C75-955D-25C93F279FD0}"/>
                </a:ext>
              </a:extLst>
            </p:cNvPr>
            <p:cNvSpPr/>
            <p:nvPr/>
          </p:nvSpPr>
          <p:spPr>
            <a:xfrm>
              <a:off x="10364112" y="5545695"/>
              <a:ext cx="34289" cy="34289"/>
            </a:xfrm>
            <a:custGeom>
              <a:avLst/>
              <a:gdLst>
                <a:gd name="connsiteX0" fmla="*/ 0 w 34289"/>
                <a:gd name="connsiteY0" fmla="*/ 0 h 34289"/>
                <a:gd name="connsiteX1" fmla="*/ 34290 w 34289"/>
                <a:gd name="connsiteY1" fmla="*/ 34290 h 34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89" h="34289">
                  <a:moveTo>
                    <a:pt x="0" y="0"/>
                  </a:moveTo>
                  <a:lnTo>
                    <a:pt x="34290" y="3429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E4C94D2-DAB7-4349-80EA-8658FCCA4474}"/>
                </a:ext>
              </a:extLst>
            </p:cNvPr>
            <p:cNvSpPr/>
            <p:nvPr/>
          </p:nvSpPr>
          <p:spPr>
            <a:xfrm>
              <a:off x="10386734" y="5568316"/>
              <a:ext cx="189071" cy="189071"/>
            </a:xfrm>
            <a:custGeom>
              <a:avLst/>
              <a:gdLst>
                <a:gd name="connsiteX0" fmla="*/ 5001 w 189071"/>
                <a:gd name="connsiteY0" fmla="*/ 19288 h 189071"/>
                <a:gd name="connsiteX1" fmla="*/ 19288 w 189071"/>
                <a:gd name="connsiteY1" fmla="*/ 5001 h 189071"/>
                <a:gd name="connsiteX2" fmla="*/ 44053 w 189071"/>
                <a:gd name="connsiteY2" fmla="*/ 5001 h 189071"/>
                <a:gd name="connsiteX3" fmla="*/ 184071 w 189071"/>
                <a:gd name="connsiteY3" fmla="*/ 145018 h 189071"/>
                <a:gd name="connsiteX4" fmla="*/ 184071 w 189071"/>
                <a:gd name="connsiteY4" fmla="*/ 169783 h 189071"/>
                <a:gd name="connsiteX5" fmla="*/ 169783 w 189071"/>
                <a:gd name="connsiteY5" fmla="*/ 184071 h 189071"/>
                <a:gd name="connsiteX6" fmla="*/ 145018 w 189071"/>
                <a:gd name="connsiteY6" fmla="*/ 184071 h 189071"/>
                <a:gd name="connsiteX7" fmla="*/ 5001 w 189071"/>
                <a:gd name="connsiteY7" fmla="*/ 44053 h 189071"/>
                <a:gd name="connsiteX8" fmla="*/ 5001 w 189071"/>
                <a:gd name="connsiteY8" fmla="*/ 19288 h 189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071" h="189071">
                  <a:moveTo>
                    <a:pt x="5001" y="19288"/>
                  </a:moveTo>
                  <a:lnTo>
                    <a:pt x="19288" y="5001"/>
                  </a:lnTo>
                  <a:cubicBezTo>
                    <a:pt x="25956" y="-1667"/>
                    <a:pt x="37386" y="-1667"/>
                    <a:pt x="44053" y="5001"/>
                  </a:cubicBezTo>
                  <a:lnTo>
                    <a:pt x="184071" y="145018"/>
                  </a:lnTo>
                  <a:cubicBezTo>
                    <a:pt x="190738" y="151686"/>
                    <a:pt x="190738" y="163116"/>
                    <a:pt x="184071" y="169783"/>
                  </a:cubicBezTo>
                  <a:lnTo>
                    <a:pt x="169783" y="184071"/>
                  </a:lnTo>
                  <a:cubicBezTo>
                    <a:pt x="163116" y="190738"/>
                    <a:pt x="151686" y="190738"/>
                    <a:pt x="145018" y="184071"/>
                  </a:cubicBezTo>
                  <a:lnTo>
                    <a:pt x="5001" y="44053"/>
                  </a:lnTo>
                  <a:cubicBezTo>
                    <a:pt x="-1667" y="37386"/>
                    <a:pt x="-1667" y="25956"/>
                    <a:pt x="5001" y="1928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B1011E2F-EF1C-4D97-B6AD-8557483592FB}"/>
              </a:ext>
            </a:extLst>
          </p:cNvPr>
          <p:cNvSpPr/>
          <p:nvPr/>
        </p:nvSpPr>
        <p:spPr>
          <a:xfrm>
            <a:off x="3200186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70" name="Graphic 41">
            <a:extLst>
              <a:ext uri="{FF2B5EF4-FFF2-40B4-BE49-F238E27FC236}">
                <a16:creationId xmlns:a16="http://schemas.microsoft.com/office/drawing/2014/main" id="{BA73CA94-4B1A-4E5D-9003-D14FA41BAA76}"/>
              </a:ext>
            </a:extLst>
          </p:cNvPr>
          <p:cNvGrpSpPr/>
          <p:nvPr/>
        </p:nvGrpSpPr>
        <p:grpSpPr>
          <a:xfrm>
            <a:off x="3447836" y="1663594"/>
            <a:ext cx="584835" cy="616267"/>
            <a:chOff x="3447836" y="1663594"/>
            <a:chExt cx="584835" cy="616267"/>
          </a:xfrm>
          <a:noFill/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EAA5F6EF-804C-4017-BDAE-D777A8FEB903}"/>
                </a:ext>
              </a:extLst>
            </p:cNvPr>
            <p:cNvSpPr/>
            <p:nvPr/>
          </p:nvSpPr>
          <p:spPr>
            <a:xfrm>
              <a:off x="3825025" y="2005542"/>
              <a:ext cx="207645" cy="68579"/>
            </a:xfrm>
            <a:custGeom>
              <a:avLst/>
              <a:gdLst>
                <a:gd name="connsiteX0" fmla="*/ 207645 w 207645"/>
                <a:gd name="connsiteY0" fmla="*/ 34290 h 68579"/>
                <a:gd name="connsiteX1" fmla="*/ 103823 w 207645"/>
                <a:gd name="connsiteY1" fmla="*/ 68580 h 68579"/>
                <a:gd name="connsiteX2" fmla="*/ 0 w 207645"/>
                <a:gd name="connsiteY2" fmla="*/ 34290 h 68579"/>
                <a:gd name="connsiteX3" fmla="*/ 103823 w 207645"/>
                <a:gd name="connsiteY3" fmla="*/ 0 h 68579"/>
                <a:gd name="connsiteX4" fmla="*/ 207645 w 207645"/>
                <a:gd name="connsiteY4" fmla="*/ 34290 h 68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45" h="68579">
                  <a:moveTo>
                    <a:pt x="207645" y="34290"/>
                  </a:moveTo>
                  <a:cubicBezTo>
                    <a:pt x="207645" y="53340"/>
                    <a:pt x="160973" y="68580"/>
                    <a:pt x="103823" y="68580"/>
                  </a:cubicBezTo>
                  <a:cubicBezTo>
                    <a:pt x="46673" y="68580"/>
                    <a:pt x="0" y="53340"/>
                    <a:pt x="0" y="34290"/>
                  </a:cubicBezTo>
                  <a:cubicBezTo>
                    <a:pt x="0" y="15240"/>
                    <a:pt x="45720" y="0"/>
                    <a:pt x="103823" y="0"/>
                  </a:cubicBezTo>
                  <a:cubicBezTo>
                    <a:pt x="161925" y="0"/>
                    <a:pt x="207645" y="15240"/>
                    <a:pt x="207645" y="3429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8C37F30D-C455-40EA-9D5B-31D6E9BEC7D0}"/>
                </a:ext>
              </a:extLst>
            </p:cNvPr>
            <p:cNvSpPr/>
            <p:nvPr/>
          </p:nvSpPr>
          <p:spPr>
            <a:xfrm>
              <a:off x="3825025" y="2108412"/>
              <a:ext cx="207645" cy="34289"/>
            </a:xfrm>
            <a:custGeom>
              <a:avLst/>
              <a:gdLst>
                <a:gd name="connsiteX0" fmla="*/ 207645 w 207645"/>
                <a:gd name="connsiteY0" fmla="*/ 0 h 34289"/>
                <a:gd name="connsiteX1" fmla="*/ 103823 w 207645"/>
                <a:gd name="connsiteY1" fmla="*/ 34290 h 34289"/>
                <a:gd name="connsiteX2" fmla="*/ 0 w 207645"/>
                <a:gd name="connsiteY2" fmla="*/ 0 h 34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7645" h="34289">
                  <a:moveTo>
                    <a:pt x="207645" y="0"/>
                  </a:moveTo>
                  <a:cubicBezTo>
                    <a:pt x="207645" y="19050"/>
                    <a:pt x="160973" y="34290"/>
                    <a:pt x="103823" y="34290"/>
                  </a:cubicBezTo>
                  <a:cubicBezTo>
                    <a:pt x="46673" y="34290"/>
                    <a:pt x="0" y="19050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D8C782F-F209-4FA2-B35D-C020FE5B3D01}"/>
                </a:ext>
              </a:extLst>
            </p:cNvPr>
            <p:cNvSpPr/>
            <p:nvPr/>
          </p:nvSpPr>
          <p:spPr>
            <a:xfrm>
              <a:off x="3824073" y="2176992"/>
              <a:ext cx="208597" cy="34289"/>
            </a:xfrm>
            <a:custGeom>
              <a:avLst/>
              <a:gdLst>
                <a:gd name="connsiteX0" fmla="*/ 208598 w 208597"/>
                <a:gd name="connsiteY0" fmla="*/ 0 h 34289"/>
                <a:gd name="connsiteX1" fmla="*/ 104775 w 208597"/>
                <a:gd name="connsiteY1" fmla="*/ 34290 h 34289"/>
                <a:gd name="connsiteX2" fmla="*/ 0 w 208597"/>
                <a:gd name="connsiteY2" fmla="*/ 0 h 34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597" h="34289">
                  <a:moveTo>
                    <a:pt x="208598" y="0"/>
                  </a:moveTo>
                  <a:cubicBezTo>
                    <a:pt x="208598" y="19050"/>
                    <a:pt x="161925" y="34290"/>
                    <a:pt x="104775" y="34290"/>
                  </a:cubicBezTo>
                  <a:cubicBezTo>
                    <a:pt x="47625" y="34290"/>
                    <a:pt x="0" y="19050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363C894-5441-4AAF-94B7-0D4393B984AB}"/>
                </a:ext>
              </a:extLst>
            </p:cNvPr>
            <p:cNvSpPr/>
            <p:nvPr/>
          </p:nvSpPr>
          <p:spPr>
            <a:xfrm>
              <a:off x="3825025" y="2039832"/>
              <a:ext cx="207645" cy="240029"/>
            </a:xfrm>
            <a:custGeom>
              <a:avLst/>
              <a:gdLst>
                <a:gd name="connsiteX0" fmla="*/ 0 w 207645"/>
                <a:gd name="connsiteY0" fmla="*/ 0 h 240029"/>
                <a:gd name="connsiteX1" fmla="*/ 0 w 207645"/>
                <a:gd name="connsiteY1" fmla="*/ 205740 h 240029"/>
                <a:gd name="connsiteX2" fmla="*/ 103823 w 207645"/>
                <a:gd name="connsiteY2" fmla="*/ 240030 h 240029"/>
                <a:gd name="connsiteX3" fmla="*/ 207645 w 207645"/>
                <a:gd name="connsiteY3" fmla="*/ 205740 h 240029"/>
                <a:gd name="connsiteX4" fmla="*/ 207645 w 207645"/>
                <a:gd name="connsiteY4" fmla="*/ 0 h 24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45" h="240029">
                  <a:moveTo>
                    <a:pt x="0" y="0"/>
                  </a:moveTo>
                  <a:lnTo>
                    <a:pt x="0" y="205740"/>
                  </a:lnTo>
                  <a:cubicBezTo>
                    <a:pt x="0" y="224790"/>
                    <a:pt x="46673" y="240030"/>
                    <a:pt x="103823" y="240030"/>
                  </a:cubicBezTo>
                  <a:cubicBezTo>
                    <a:pt x="160973" y="240030"/>
                    <a:pt x="207645" y="224790"/>
                    <a:pt x="207645" y="205740"/>
                  </a:cubicBezTo>
                  <a:lnTo>
                    <a:pt x="207645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4D00EC7-448B-4F29-A947-28A597F38A5C}"/>
                </a:ext>
              </a:extLst>
            </p:cNvPr>
            <p:cNvSpPr/>
            <p:nvPr/>
          </p:nvSpPr>
          <p:spPr>
            <a:xfrm>
              <a:off x="3447836" y="1663594"/>
              <a:ext cx="337185" cy="237172"/>
            </a:xfrm>
            <a:custGeom>
              <a:avLst/>
              <a:gdLst>
                <a:gd name="connsiteX0" fmla="*/ 28575 w 337185"/>
                <a:gd name="connsiteY0" fmla="*/ 0 h 237172"/>
                <a:gd name="connsiteX1" fmla="*/ 308610 w 337185"/>
                <a:gd name="connsiteY1" fmla="*/ 0 h 237172"/>
                <a:gd name="connsiteX2" fmla="*/ 337185 w 337185"/>
                <a:gd name="connsiteY2" fmla="*/ 28575 h 237172"/>
                <a:gd name="connsiteX3" fmla="*/ 337185 w 337185"/>
                <a:gd name="connsiteY3" fmla="*/ 208598 h 237172"/>
                <a:gd name="connsiteX4" fmla="*/ 308610 w 337185"/>
                <a:gd name="connsiteY4" fmla="*/ 237173 h 237172"/>
                <a:gd name="connsiteX5" fmla="*/ 28575 w 337185"/>
                <a:gd name="connsiteY5" fmla="*/ 237173 h 237172"/>
                <a:gd name="connsiteX6" fmla="*/ 0 w 337185"/>
                <a:gd name="connsiteY6" fmla="*/ 208598 h 237172"/>
                <a:gd name="connsiteX7" fmla="*/ 0 w 337185"/>
                <a:gd name="connsiteY7" fmla="*/ 28575 h 237172"/>
                <a:gd name="connsiteX8" fmla="*/ 28575 w 337185"/>
                <a:gd name="connsiteY8" fmla="*/ 0 h 2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7185" h="237172">
                  <a:moveTo>
                    <a:pt x="28575" y="0"/>
                  </a:moveTo>
                  <a:lnTo>
                    <a:pt x="308610" y="0"/>
                  </a:lnTo>
                  <a:cubicBezTo>
                    <a:pt x="324803" y="0"/>
                    <a:pt x="337185" y="12383"/>
                    <a:pt x="337185" y="28575"/>
                  </a:cubicBezTo>
                  <a:lnTo>
                    <a:pt x="337185" y="208598"/>
                  </a:lnTo>
                  <a:cubicBezTo>
                    <a:pt x="337185" y="224790"/>
                    <a:pt x="324803" y="237173"/>
                    <a:pt x="308610" y="237173"/>
                  </a:cubicBezTo>
                  <a:lnTo>
                    <a:pt x="28575" y="237173"/>
                  </a:lnTo>
                  <a:cubicBezTo>
                    <a:pt x="12382" y="237173"/>
                    <a:pt x="0" y="224790"/>
                    <a:pt x="0" y="208598"/>
                  </a:cubicBezTo>
                  <a:lnTo>
                    <a:pt x="0" y="28575"/>
                  </a:lnTo>
                  <a:cubicBezTo>
                    <a:pt x="953" y="12383"/>
                    <a:pt x="13335" y="0"/>
                    <a:pt x="28575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2925451-CDCC-4937-8458-AB40E4A1AF3C}"/>
                </a:ext>
              </a:extLst>
            </p:cNvPr>
            <p:cNvSpPr/>
            <p:nvPr/>
          </p:nvSpPr>
          <p:spPr>
            <a:xfrm>
              <a:off x="3448788" y="1857905"/>
              <a:ext cx="336232" cy="9525"/>
            </a:xfrm>
            <a:custGeom>
              <a:avLst/>
              <a:gdLst>
                <a:gd name="connsiteX0" fmla="*/ 0 w 336232"/>
                <a:gd name="connsiteY0" fmla="*/ 0 h 9525"/>
                <a:gd name="connsiteX1" fmla="*/ 336233 w 33623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6232" h="9525">
                  <a:moveTo>
                    <a:pt x="0" y="0"/>
                  </a:moveTo>
                  <a:lnTo>
                    <a:pt x="33623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0C0BDBA3-05B6-4516-9B79-90E84584E2F6}"/>
                </a:ext>
              </a:extLst>
            </p:cNvPr>
            <p:cNvSpPr/>
            <p:nvPr/>
          </p:nvSpPr>
          <p:spPr>
            <a:xfrm>
              <a:off x="3601188" y="1692170"/>
              <a:ext cx="35242" cy="9525"/>
            </a:xfrm>
            <a:custGeom>
              <a:avLst/>
              <a:gdLst>
                <a:gd name="connsiteX0" fmla="*/ 0 w 35242"/>
                <a:gd name="connsiteY0" fmla="*/ 0 h 9525"/>
                <a:gd name="connsiteX1" fmla="*/ 35242 w 3524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242" h="9525">
                  <a:moveTo>
                    <a:pt x="0" y="0"/>
                  </a:moveTo>
                  <a:lnTo>
                    <a:pt x="35242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DBE7291D-F697-4AE5-ACDB-A4D5F1F4927A}"/>
                </a:ext>
              </a:extLst>
            </p:cNvPr>
            <p:cNvSpPr/>
            <p:nvPr/>
          </p:nvSpPr>
          <p:spPr>
            <a:xfrm>
              <a:off x="3525941" y="1900767"/>
              <a:ext cx="181927" cy="76200"/>
            </a:xfrm>
            <a:custGeom>
              <a:avLst/>
              <a:gdLst>
                <a:gd name="connsiteX0" fmla="*/ 169545 w 181927"/>
                <a:gd name="connsiteY0" fmla="*/ 40957 h 76200"/>
                <a:gd name="connsiteX1" fmla="*/ 110490 w 181927"/>
                <a:gd name="connsiteY1" fmla="*/ 40957 h 76200"/>
                <a:gd name="connsiteX2" fmla="*/ 110490 w 181927"/>
                <a:gd name="connsiteY2" fmla="*/ 0 h 76200"/>
                <a:gd name="connsiteX3" fmla="*/ 74295 w 181927"/>
                <a:gd name="connsiteY3" fmla="*/ 0 h 76200"/>
                <a:gd name="connsiteX4" fmla="*/ 74295 w 181927"/>
                <a:gd name="connsiteY4" fmla="*/ 40957 h 76200"/>
                <a:gd name="connsiteX5" fmla="*/ 12382 w 181927"/>
                <a:gd name="connsiteY5" fmla="*/ 40957 h 76200"/>
                <a:gd name="connsiteX6" fmla="*/ 0 w 181927"/>
                <a:gd name="connsiteY6" fmla="*/ 53340 h 76200"/>
                <a:gd name="connsiteX7" fmla="*/ 0 w 181927"/>
                <a:gd name="connsiteY7" fmla="*/ 53340 h 76200"/>
                <a:gd name="connsiteX8" fmla="*/ 12382 w 181927"/>
                <a:gd name="connsiteY8" fmla="*/ 76200 h 76200"/>
                <a:gd name="connsiteX9" fmla="*/ 169545 w 181927"/>
                <a:gd name="connsiteY9" fmla="*/ 76200 h 76200"/>
                <a:gd name="connsiteX10" fmla="*/ 181927 w 181927"/>
                <a:gd name="connsiteY10" fmla="*/ 53340 h 76200"/>
                <a:gd name="connsiteX11" fmla="*/ 169545 w 181927"/>
                <a:gd name="connsiteY11" fmla="*/ 40957 h 76200"/>
                <a:gd name="connsiteX12" fmla="*/ 169545 w 181927"/>
                <a:gd name="connsiteY12" fmla="*/ 4095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1927" h="76200">
                  <a:moveTo>
                    <a:pt x="169545" y="40957"/>
                  </a:moveTo>
                  <a:lnTo>
                    <a:pt x="110490" y="40957"/>
                  </a:lnTo>
                  <a:lnTo>
                    <a:pt x="110490" y="0"/>
                  </a:lnTo>
                  <a:lnTo>
                    <a:pt x="74295" y="0"/>
                  </a:lnTo>
                  <a:lnTo>
                    <a:pt x="74295" y="40957"/>
                  </a:lnTo>
                  <a:lnTo>
                    <a:pt x="12382" y="40957"/>
                  </a:lnTo>
                  <a:cubicBezTo>
                    <a:pt x="5715" y="40957"/>
                    <a:pt x="0" y="46673"/>
                    <a:pt x="0" y="53340"/>
                  </a:cubicBezTo>
                  <a:lnTo>
                    <a:pt x="0" y="53340"/>
                  </a:lnTo>
                  <a:cubicBezTo>
                    <a:pt x="0" y="60007"/>
                    <a:pt x="5715" y="76200"/>
                    <a:pt x="12382" y="76200"/>
                  </a:cubicBezTo>
                  <a:lnTo>
                    <a:pt x="169545" y="76200"/>
                  </a:lnTo>
                  <a:cubicBezTo>
                    <a:pt x="176213" y="76200"/>
                    <a:pt x="181927" y="60007"/>
                    <a:pt x="181927" y="53340"/>
                  </a:cubicBezTo>
                  <a:cubicBezTo>
                    <a:pt x="181927" y="46673"/>
                    <a:pt x="176213" y="40957"/>
                    <a:pt x="169545" y="40957"/>
                  </a:cubicBezTo>
                  <a:lnTo>
                    <a:pt x="169545" y="40957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6DEC6E3-9165-4A66-9D76-0D4B62E73051}"/>
                </a:ext>
              </a:extLst>
            </p:cNvPr>
            <p:cNvSpPr/>
            <p:nvPr/>
          </p:nvSpPr>
          <p:spPr>
            <a:xfrm>
              <a:off x="3528798" y="2020782"/>
              <a:ext cx="239077" cy="176212"/>
            </a:xfrm>
            <a:custGeom>
              <a:avLst/>
              <a:gdLst>
                <a:gd name="connsiteX0" fmla="*/ 239077 w 239077"/>
                <a:gd name="connsiteY0" fmla="*/ 176213 h 176212"/>
                <a:gd name="connsiteX1" fmla="*/ 98107 w 239077"/>
                <a:gd name="connsiteY1" fmla="*/ 176213 h 176212"/>
                <a:gd name="connsiteX2" fmla="*/ 0 w 239077"/>
                <a:gd name="connsiteY2" fmla="*/ 78105 h 176212"/>
                <a:gd name="connsiteX3" fmla="*/ 0 w 239077"/>
                <a:gd name="connsiteY3" fmla="*/ 0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077" h="176212">
                  <a:moveTo>
                    <a:pt x="239077" y="176213"/>
                  </a:moveTo>
                  <a:lnTo>
                    <a:pt x="98107" y="176213"/>
                  </a:lnTo>
                  <a:cubicBezTo>
                    <a:pt x="43815" y="176213"/>
                    <a:pt x="0" y="132398"/>
                    <a:pt x="0" y="78105"/>
                  </a:cubicBez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F5493F8-034F-400A-86DB-D7B83C42016A}"/>
                </a:ext>
              </a:extLst>
            </p:cNvPr>
            <p:cNvSpPr/>
            <p:nvPr/>
          </p:nvSpPr>
          <p:spPr>
            <a:xfrm>
              <a:off x="3841218" y="1779799"/>
              <a:ext cx="136207" cy="177165"/>
            </a:xfrm>
            <a:custGeom>
              <a:avLst/>
              <a:gdLst>
                <a:gd name="connsiteX0" fmla="*/ 0 w 136207"/>
                <a:gd name="connsiteY0" fmla="*/ 0 h 177165"/>
                <a:gd name="connsiteX1" fmla="*/ 38100 w 136207"/>
                <a:gd name="connsiteY1" fmla="*/ 0 h 177165"/>
                <a:gd name="connsiteX2" fmla="*/ 136207 w 136207"/>
                <a:gd name="connsiteY2" fmla="*/ 98108 h 177165"/>
                <a:gd name="connsiteX3" fmla="*/ 136207 w 136207"/>
                <a:gd name="connsiteY3" fmla="*/ 177165 h 177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207" h="177165">
                  <a:moveTo>
                    <a:pt x="0" y="0"/>
                  </a:moveTo>
                  <a:lnTo>
                    <a:pt x="38100" y="0"/>
                  </a:lnTo>
                  <a:cubicBezTo>
                    <a:pt x="92392" y="0"/>
                    <a:pt x="136207" y="43815"/>
                    <a:pt x="136207" y="98108"/>
                  </a:cubicBezTo>
                  <a:lnTo>
                    <a:pt x="136207" y="17716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827F3D59-7C58-4DF8-9922-F44DA2CBA7EA}"/>
              </a:ext>
            </a:extLst>
          </p:cNvPr>
          <p:cNvSpPr/>
          <p:nvPr/>
        </p:nvSpPr>
        <p:spPr>
          <a:xfrm>
            <a:off x="5363689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83" name="Graphic 43">
            <a:extLst>
              <a:ext uri="{FF2B5EF4-FFF2-40B4-BE49-F238E27FC236}">
                <a16:creationId xmlns:a16="http://schemas.microsoft.com/office/drawing/2014/main" id="{B7236D36-472B-4685-8AF4-A502825C282A}"/>
              </a:ext>
            </a:extLst>
          </p:cNvPr>
          <p:cNvGrpSpPr/>
          <p:nvPr/>
        </p:nvGrpSpPr>
        <p:grpSpPr>
          <a:xfrm>
            <a:off x="5556094" y="1695027"/>
            <a:ext cx="690562" cy="544830"/>
            <a:chOff x="5556094" y="1695027"/>
            <a:chExt cx="690562" cy="544830"/>
          </a:xfrm>
          <a:noFill/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8C915AE-4D78-47CC-B652-473F0FE3186E}"/>
                </a:ext>
              </a:extLst>
            </p:cNvPr>
            <p:cNvSpPr/>
            <p:nvPr/>
          </p:nvSpPr>
          <p:spPr>
            <a:xfrm>
              <a:off x="5556094" y="1695027"/>
              <a:ext cx="690562" cy="365759"/>
            </a:xfrm>
            <a:custGeom>
              <a:avLst/>
              <a:gdLst>
                <a:gd name="connsiteX0" fmla="*/ 0 w 690562"/>
                <a:gd name="connsiteY0" fmla="*/ 0 h 365759"/>
                <a:gd name="connsiteX1" fmla="*/ 690563 w 690562"/>
                <a:gd name="connsiteY1" fmla="*/ 0 h 365759"/>
                <a:gd name="connsiteX2" fmla="*/ 690563 w 690562"/>
                <a:gd name="connsiteY2" fmla="*/ 365760 h 365759"/>
                <a:gd name="connsiteX3" fmla="*/ 0 w 690562"/>
                <a:gd name="connsiteY3" fmla="*/ 365760 h 365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0562" h="365759">
                  <a:moveTo>
                    <a:pt x="0" y="0"/>
                  </a:moveTo>
                  <a:lnTo>
                    <a:pt x="690563" y="0"/>
                  </a:lnTo>
                  <a:lnTo>
                    <a:pt x="690563" y="365760"/>
                  </a:lnTo>
                  <a:lnTo>
                    <a:pt x="0" y="36576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338D6FA-D484-4572-83AD-47E5D0B5950C}"/>
                </a:ext>
              </a:extLst>
            </p:cNvPr>
            <p:cNvSpPr/>
            <p:nvPr/>
          </p:nvSpPr>
          <p:spPr>
            <a:xfrm>
              <a:off x="5835176" y="1767417"/>
              <a:ext cx="191452" cy="220027"/>
            </a:xfrm>
            <a:custGeom>
              <a:avLst/>
              <a:gdLst>
                <a:gd name="connsiteX0" fmla="*/ 0 w 191452"/>
                <a:gd name="connsiteY0" fmla="*/ 220028 h 220027"/>
                <a:gd name="connsiteX1" fmla="*/ 0 w 191452"/>
                <a:gd name="connsiteY1" fmla="*/ 0 h 220027"/>
                <a:gd name="connsiteX2" fmla="*/ 191452 w 191452"/>
                <a:gd name="connsiteY2" fmla="*/ 110490 h 220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1452" h="220027">
                  <a:moveTo>
                    <a:pt x="0" y="220028"/>
                  </a:moveTo>
                  <a:lnTo>
                    <a:pt x="0" y="0"/>
                  </a:lnTo>
                  <a:lnTo>
                    <a:pt x="191452" y="11049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EE47A1-0B89-49C9-B5E5-37698851BC94}"/>
                </a:ext>
              </a:extLst>
            </p:cNvPr>
            <p:cNvSpPr/>
            <p:nvPr/>
          </p:nvSpPr>
          <p:spPr>
            <a:xfrm>
              <a:off x="5561808" y="2177945"/>
              <a:ext cx="49530" cy="56197"/>
            </a:xfrm>
            <a:custGeom>
              <a:avLst/>
              <a:gdLst>
                <a:gd name="connsiteX0" fmla="*/ 0 w 49530"/>
                <a:gd name="connsiteY0" fmla="*/ 56198 h 56197"/>
                <a:gd name="connsiteX1" fmla="*/ 0 w 49530"/>
                <a:gd name="connsiteY1" fmla="*/ 0 h 56197"/>
                <a:gd name="connsiteX2" fmla="*/ 49530 w 49530"/>
                <a:gd name="connsiteY2" fmla="*/ 28575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530" h="56197">
                  <a:moveTo>
                    <a:pt x="0" y="56198"/>
                  </a:moveTo>
                  <a:lnTo>
                    <a:pt x="0" y="0"/>
                  </a:lnTo>
                  <a:lnTo>
                    <a:pt x="49530" y="2857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AD97791C-018A-4A34-A68D-9B73207ECBCE}"/>
                </a:ext>
              </a:extLst>
            </p:cNvPr>
            <p:cNvSpPr/>
            <p:nvPr/>
          </p:nvSpPr>
          <p:spPr>
            <a:xfrm>
              <a:off x="5644676" y="2177945"/>
              <a:ext cx="48577" cy="56197"/>
            </a:xfrm>
            <a:custGeom>
              <a:avLst/>
              <a:gdLst>
                <a:gd name="connsiteX0" fmla="*/ 0 w 48577"/>
                <a:gd name="connsiteY0" fmla="*/ 56198 h 56197"/>
                <a:gd name="connsiteX1" fmla="*/ 0 w 48577"/>
                <a:gd name="connsiteY1" fmla="*/ 0 h 56197"/>
                <a:gd name="connsiteX2" fmla="*/ 48577 w 48577"/>
                <a:gd name="connsiteY2" fmla="*/ 28575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577" h="56197">
                  <a:moveTo>
                    <a:pt x="0" y="56198"/>
                  </a:moveTo>
                  <a:lnTo>
                    <a:pt x="0" y="0"/>
                  </a:lnTo>
                  <a:lnTo>
                    <a:pt x="48577" y="2857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48DAF1F-F8C9-4AB3-831D-8BE9E15E89FA}"/>
                </a:ext>
              </a:extLst>
            </p:cNvPr>
            <p:cNvSpPr/>
            <p:nvPr/>
          </p:nvSpPr>
          <p:spPr>
            <a:xfrm>
              <a:off x="5669441" y="2129367"/>
              <a:ext cx="577215" cy="9525"/>
            </a:xfrm>
            <a:custGeom>
              <a:avLst/>
              <a:gdLst>
                <a:gd name="connsiteX0" fmla="*/ 577215 w 577215"/>
                <a:gd name="connsiteY0" fmla="*/ 0 h 9525"/>
                <a:gd name="connsiteX1" fmla="*/ 0 w 57721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7215" h="9525">
                  <a:moveTo>
                    <a:pt x="577215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B8B0D9C-3FCC-4857-A0B1-E9E505DA417C}"/>
                </a:ext>
              </a:extLst>
            </p:cNvPr>
            <p:cNvSpPr/>
            <p:nvPr/>
          </p:nvSpPr>
          <p:spPr>
            <a:xfrm>
              <a:off x="5556094" y="2129367"/>
              <a:ext cx="69532" cy="9525"/>
            </a:xfrm>
            <a:custGeom>
              <a:avLst/>
              <a:gdLst>
                <a:gd name="connsiteX0" fmla="*/ 69533 w 69532"/>
                <a:gd name="connsiteY0" fmla="*/ 0 h 9525"/>
                <a:gd name="connsiteX1" fmla="*/ 0 w 6953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532" h="9525">
                  <a:moveTo>
                    <a:pt x="69533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ED6BC858-C8E3-42F9-B263-40413B62C475}"/>
                </a:ext>
              </a:extLst>
            </p:cNvPr>
            <p:cNvSpPr/>
            <p:nvPr/>
          </p:nvSpPr>
          <p:spPr>
            <a:xfrm>
              <a:off x="6099971" y="2177945"/>
              <a:ext cx="56197" cy="56197"/>
            </a:xfrm>
            <a:custGeom>
              <a:avLst/>
              <a:gdLst>
                <a:gd name="connsiteX0" fmla="*/ 0 w 56197"/>
                <a:gd name="connsiteY0" fmla="*/ 0 h 56197"/>
                <a:gd name="connsiteX1" fmla="*/ 56198 w 56197"/>
                <a:gd name="connsiteY1" fmla="*/ 0 h 56197"/>
                <a:gd name="connsiteX2" fmla="*/ 56198 w 56197"/>
                <a:gd name="connsiteY2" fmla="*/ 56198 h 56197"/>
                <a:gd name="connsiteX3" fmla="*/ 0 w 56197"/>
                <a:gd name="connsiteY3" fmla="*/ 56198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197" h="56197">
                  <a:moveTo>
                    <a:pt x="0" y="0"/>
                  </a:moveTo>
                  <a:lnTo>
                    <a:pt x="56198" y="0"/>
                  </a:lnTo>
                  <a:lnTo>
                    <a:pt x="56198" y="56198"/>
                  </a:lnTo>
                  <a:lnTo>
                    <a:pt x="0" y="5619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CCF9072C-F217-4696-BFA4-3EE17CED8E94}"/>
                </a:ext>
              </a:extLst>
            </p:cNvPr>
            <p:cNvSpPr/>
            <p:nvPr/>
          </p:nvSpPr>
          <p:spPr>
            <a:xfrm>
              <a:off x="6009484" y="2177945"/>
              <a:ext cx="56197" cy="56197"/>
            </a:xfrm>
            <a:custGeom>
              <a:avLst/>
              <a:gdLst>
                <a:gd name="connsiteX0" fmla="*/ 0 w 56197"/>
                <a:gd name="connsiteY0" fmla="*/ 0 h 56197"/>
                <a:gd name="connsiteX1" fmla="*/ 56198 w 56197"/>
                <a:gd name="connsiteY1" fmla="*/ 0 h 56197"/>
                <a:gd name="connsiteX2" fmla="*/ 56198 w 56197"/>
                <a:gd name="connsiteY2" fmla="*/ 56198 h 56197"/>
                <a:gd name="connsiteX3" fmla="*/ 0 w 56197"/>
                <a:gd name="connsiteY3" fmla="*/ 56198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197" h="56197">
                  <a:moveTo>
                    <a:pt x="0" y="0"/>
                  </a:moveTo>
                  <a:lnTo>
                    <a:pt x="56198" y="0"/>
                  </a:lnTo>
                  <a:lnTo>
                    <a:pt x="56198" y="56198"/>
                  </a:lnTo>
                  <a:lnTo>
                    <a:pt x="0" y="5619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04B76D6-24D1-434D-8927-C2F9785593D7}"/>
                </a:ext>
              </a:extLst>
            </p:cNvPr>
            <p:cNvSpPr/>
            <p:nvPr/>
          </p:nvSpPr>
          <p:spPr>
            <a:xfrm>
              <a:off x="6190459" y="2177945"/>
              <a:ext cx="56197" cy="56197"/>
            </a:xfrm>
            <a:custGeom>
              <a:avLst/>
              <a:gdLst>
                <a:gd name="connsiteX0" fmla="*/ 0 w 56197"/>
                <a:gd name="connsiteY0" fmla="*/ 0 h 56197"/>
                <a:gd name="connsiteX1" fmla="*/ 56198 w 56197"/>
                <a:gd name="connsiteY1" fmla="*/ 0 h 56197"/>
                <a:gd name="connsiteX2" fmla="*/ 56198 w 56197"/>
                <a:gd name="connsiteY2" fmla="*/ 56198 h 56197"/>
                <a:gd name="connsiteX3" fmla="*/ 0 w 56197"/>
                <a:gd name="connsiteY3" fmla="*/ 56198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197" h="56197">
                  <a:moveTo>
                    <a:pt x="0" y="0"/>
                  </a:moveTo>
                  <a:lnTo>
                    <a:pt x="56198" y="0"/>
                  </a:lnTo>
                  <a:lnTo>
                    <a:pt x="56198" y="56198"/>
                  </a:lnTo>
                  <a:lnTo>
                    <a:pt x="0" y="5619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53707AFF-AA6C-42DD-9014-2550C7344EB6}"/>
                </a:ext>
              </a:extLst>
            </p:cNvPr>
            <p:cNvSpPr/>
            <p:nvPr/>
          </p:nvSpPr>
          <p:spPr>
            <a:xfrm>
              <a:off x="5625626" y="2107460"/>
              <a:ext cx="43814" cy="43814"/>
            </a:xfrm>
            <a:custGeom>
              <a:avLst/>
              <a:gdLst>
                <a:gd name="connsiteX0" fmla="*/ 43815 w 43814"/>
                <a:gd name="connsiteY0" fmla="*/ 21908 h 43814"/>
                <a:gd name="connsiteX1" fmla="*/ 21907 w 43814"/>
                <a:gd name="connsiteY1" fmla="*/ 43815 h 43814"/>
                <a:gd name="connsiteX2" fmla="*/ 0 w 43814"/>
                <a:gd name="connsiteY2" fmla="*/ 21908 h 43814"/>
                <a:gd name="connsiteX3" fmla="*/ 21907 w 43814"/>
                <a:gd name="connsiteY3" fmla="*/ 0 h 43814"/>
                <a:gd name="connsiteX4" fmla="*/ 21907 w 43814"/>
                <a:gd name="connsiteY4" fmla="*/ 0 h 43814"/>
                <a:gd name="connsiteX5" fmla="*/ 43815 w 43814"/>
                <a:gd name="connsiteY5" fmla="*/ 21908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814" h="43814">
                  <a:moveTo>
                    <a:pt x="43815" y="21908"/>
                  </a:moveTo>
                  <a:cubicBezTo>
                    <a:pt x="43815" y="34290"/>
                    <a:pt x="34290" y="43815"/>
                    <a:pt x="21907" y="43815"/>
                  </a:cubicBezTo>
                  <a:cubicBezTo>
                    <a:pt x="9525" y="43815"/>
                    <a:pt x="0" y="34290"/>
                    <a:pt x="0" y="21908"/>
                  </a:cubicBezTo>
                  <a:cubicBezTo>
                    <a:pt x="0" y="9525"/>
                    <a:pt x="9525" y="0"/>
                    <a:pt x="21907" y="0"/>
                  </a:cubicBezTo>
                  <a:lnTo>
                    <a:pt x="21907" y="0"/>
                  </a:lnTo>
                  <a:cubicBezTo>
                    <a:pt x="34290" y="0"/>
                    <a:pt x="43815" y="10477"/>
                    <a:pt x="43815" y="21908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B4819E9-E2A5-4F3D-AD15-9656EB88F776}"/>
                </a:ext>
              </a:extLst>
            </p:cNvPr>
            <p:cNvSpPr/>
            <p:nvPr/>
          </p:nvSpPr>
          <p:spPr>
            <a:xfrm>
              <a:off x="5693254" y="2173182"/>
              <a:ext cx="9525" cy="66675"/>
            </a:xfrm>
            <a:custGeom>
              <a:avLst/>
              <a:gdLst>
                <a:gd name="connsiteX0" fmla="*/ 0 w 9525"/>
                <a:gd name="connsiteY0" fmla="*/ 0 h 66675"/>
                <a:gd name="connsiteX1" fmla="*/ 0 w 9525"/>
                <a:gd name="connsiteY1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6675">
                  <a:moveTo>
                    <a:pt x="0" y="0"/>
                  </a:moveTo>
                  <a:lnTo>
                    <a:pt x="0" y="66675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731FCB06-7FE2-4E2E-B983-7228ED5B0371}"/>
                </a:ext>
              </a:extLst>
            </p:cNvPr>
            <p:cNvSpPr/>
            <p:nvPr/>
          </p:nvSpPr>
          <p:spPr>
            <a:xfrm>
              <a:off x="5738974" y="2175087"/>
              <a:ext cx="59054" cy="61912"/>
            </a:xfrm>
            <a:custGeom>
              <a:avLst/>
              <a:gdLst>
                <a:gd name="connsiteX0" fmla="*/ 32385 w 59054"/>
                <a:gd name="connsiteY0" fmla="*/ 15240 h 61912"/>
                <a:gd name="connsiteX1" fmla="*/ 0 w 59054"/>
                <a:gd name="connsiteY1" fmla="*/ 15240 h 61912"/>
                <a:gd name="connsiteX2" fmla="*/ 0 w 59054"/>
                <a:gd name="connsiteY2" fmla="*/ 47625 h 61912"/>
                <a:gd name="connsiteX3" fmla="*/ 32385 w 59054"/>
                <a:gd name="connsiteY3" fmla="*/ 47625 h 61912"/>
                <a:gd name="connsiteX4" fmla="*/ 59055 w 59054"/>
                <a:gd name="connsiteY4" fmla="*/ 61913 h 61912"/>
                <a:gd name="connsiteX5" fmla="*/ 59055 w 59054"/>
                <a:gd name="connsiteY5" fmla="*/ 0 h 6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054" h="61912">
                  <a:moveTo>
                    <a:pt x="32385" y="15240"/>
                  </a:moveTo>
                  <a:lnTo>
                    <a:pt x="0" y="15240"/>
                  </a:lnTo>
                  <a:lnTo>
                    <a:pt x="0" y="47625"/>
                  </a:lnTo>
                  <a:lnTo>
                    <a:pt x="32385" y="47625"/>
                  </a:lnTo>
                  <a:lnTo>
                    <a:pt x="59055" y="61913"/>
                  </a:lnTo>
                  <a:lnTo>
                    <a:pt x="59055" y="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850CF96E-D8D4-4D0E-AAE8-56A7F2ABD1C9}"/>
                </a:ext>
              </a:extLst>
            </p:cNvPr>
            <p:cNvSpPr/>
            <p:nvPr/>
          </p:nvSpPr>
          <p:spPr>
            <a:xfrm>
              <a:off x="5820889" y="2190327"/>
              <a:ext cx="8347" cy="28575"/>
            </a:xfrm>
            <a:custGeom>
              <a:avLst/>
              <a:gdLst>
                <a:gd name="connsiteX0" fmla="*/ 0 w 8347"/>
                <a:gd name="connsiteY0" fmla="*/ 0 h 28575"/>
                <a:gd name="connsiteX1" fmla="*/ 6668 w 8347"/>
                <a:gd name="connsiteY1" fmla="*/ 21908 h 28575"/>
                <a:gd name="connsiteX2" fmla="*/ 0 w 8347"/>
                <a:gd name="connsiteY2" fmla="*/ 2857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347" h="28575">
                  <a:moveTo>
                    <a:pt x="0" y="0"/>
                  </a:moveTo>
                  <a:cubicBezTo>
                    <a:pt x="7620" y="4763"/>
                    <a:pt x="10477" y="14288"/>
                    <a:pt x="6668" y="21908"/>
                  </a:cubicBezTo>
                  <a:cubicBezTo>
                    <a:pt x="4763" y="24765"/>
                    <a:pt x="2857" y="26670"/>
                    <a:pt x="0" y="2857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DE9E9194-93C0-4641-9890-76395632A845}"/>
                </a:ext>
              </a:extLst>
            </p:cNvPr>
            <p:cNvSpPr/>
            <p:nvPr/>
          </p:nvSpPr>
          <p:spPr>
            <a:xfrm>
              <a:off x="5844701" y="2176039"/>
              <a:ext cx="17453" cy="56197"/>
            </a:xfrm>
            <a:custGeom>
              <a:avLst/>
              <a:gdLst>
                <a:gd name="connsiteX0" fmla="*/ 0 w 17453"/>
                <a:gd name="connsiteY0" fmla="*/ 0 h 56197"/>
                <a:gd name="connsiteX1" fmla="*/ 14288 w 17453"/>
                <a:gd name="connsiteY1" fmla="*/ 41910 h 56197"/>
                <a:gd name="connsiteX2" fmla="*/ 0 w 17453"/>
                <a:gd name="connsiteY2" fmla="*/ 56198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453" h="56197">
                  <a:moveTo>
                    <a:pt x="0" y="0"/>
                  </a:moveTo>
                  <a:cubicBezTo>
                    <a:pt x="15240" y="7620"/>
                    <a:pt x="21907" y="25718"/>
                    <a:pt x="14288" y="41910"/>
                  </a:cubicBezTo>
                  <a:cubicBezTo>
                    <a:pt x="11430" y="48578"/>
                    <a:pt x="5715" y="53340"/>
                    <a:pt x="0" y="56198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7DC6051B-9FD8-4D85-B099-7E7B0DAA1BE4}"/>
              </a:ext>
            </a:extLst>
          </p:cNvPr>
          <p:cNvSpPr/>
          <p:nvPr/>
        </p:nvSpPr>
        <p:spPr>
          <a:xfrm>
            <a:off x="7527192" y="143118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100" name="Graphic 45">
            <a:extLst>
              <a:ext uri="{FF2B5EF4-FFF2-40B4-BE49-F238E27FC236}">
                <a16:creationId xmlns:a16="http://schemas.microsoft.com/office/drawing/2014/main" id="{539DBADE-D683-4CA7-ADE0-DBF61E202CCA}"/>
              </a:ext>
            </a:extLst>
          </p:cNvPr>
          <p:cNvGrpSpPr/>
          <p:nvPr/>
        </p:nvGrpSpPr>
        <p:grpSpPr>
          <a:xfrm>
            <a:off x="7797133" y="1685651"/>
            <a:ext cx="539705" cy="562301"/>
            <a:chOff x="7797133" y="1685651"/>
            <a:chExt cx="539705" cy="562301"/>
          </a:xfrm>
          <a:noFill/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3F743493-5C7C-4AFB-87BF-87827C3CE911}"/>
                </a:ext>
              </a:extLst>
            </p:cNvPr>
            <p:cNvSpPr/>
            <p:nvPr/>
          </p:nvSpPr>
          <p:spPr>
            <a:xfrm>
              <a:off x="7797133" y="1685651"/>
              <a:ext cx="539705" cy="330368"/>
            </a:xfrm>
            <a:custGeom>
              <a:avLst/>
              <a:gdLst>
                <a:gd name="connsiteX0" fmla="*/ 360613 w 539705"/>
                <a:gd name="connsiteY0" fmla="*/ 330368 h 330368"/>
                <a:gd name="connsiteX1" fmla="*/ 474913 w 539705"/>
                <a:gd name="connsiteY1" fmla="*/ 330368 h 330368"/>
                <a:gd name="connsiteX2" fmla="*/ 539683 w 539705"/>
                <a:gd name="connsiteY2" fmla="*/ 263693 h 330368"/>
                <a:gd name="connsiteX3" fmla="*/ 511108 w 539705"/>
                <a:gd name="connsiteY3" fmla="*/ 210353 h 330368"/>
                <a:gd name="connsiteX4" fmla="*/ 516823 w 539705"/>
                <a:gd name="connsiteY4" fmla="*/ 177968 h 330368"/>
                <a:gd name="connsiteX5" fmla="*/ 424431 w 539705"/>
                <a:gd name="connsiteY5" fmla="*/ 78908 h 330368"/>
                <a:gd name="connsiteX6" fmla="*/ 250123 w 539705"/>
                <a:gd name="connsiteY6" fmla="*/ 11281 h 330368"/>
                <a:gd name="connsiteX7" fmla="*/ 182496 w 539705"/>
                <a:gd name="connsiteY7" fmla="*/ 80813 h 330368"/>
                <a:gd name="connsiteX8" fmla="*/ 161541 w 539705"/>
                <a:gd name="connsiteY8" fmla="*/ 78908 h 330368"/>
                <a:gd name="connsiteX9" fmla="*/ 56766 w 539705"/>
                <a:gd name="connsiteY9" fmla="*/ 183683 h 330368"/>
                <a:gd name="connsiteX10" fmla="*/ 57718 w 539705"/>
                <a:gd name="connsiteY10" fmla="*/ 198923 h 330368"/>
                <a:gd name="connsiteX11" fmla="*/ 568 w 539705"/>
                <a:gd name="connsiteY11" fmla="*/ 272266 h 330368"/>
                <a:gd name="connsiteX12" fmla="*/ 65338 w 539705"/>
                <a:gd name="connsiteY12" fmla="*/ 329416 h 330368"/>
                <a:gd name="connsiteX13" fmla="*/ 360613 w 539705"/>
                <a:gd name="connsiteY13" fmla="*/ 330368 h 330368"/>
                <a:gd name="connsiteX14" fmla="*/ 360613 w 539705"/>
                <a:gd name="connsiteY14" fmla="*/ 330368 h 330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9705" h="330368">
                  <a:moveTo>
                    <a:pt x="360613" y="330368"/>
                  </a:moveTo>
                  <a:lnTo>
                    <a:pt x="474913" y="330368"/>
                  </a:lnTo>
                  <a:cubicBezTo>
                    <a:pt x="511108" y="329416"/>
                    <a:pt x="540636" y="299888"/>
                    <a:pt x="539683" y="263693"/>
                  </a:cubicBezTo>
                  <a:cubicBezTo>
                    <a:pt x="539683" y="241786"/>
                    <a:pt x="528253" y="221783"/>
                    <a:pt x="511108" y="210353"/>
                  </a:cubicBezTo>
                  <a:cubicBezTo>
                    <a:pt x="514918" y="199876"/>
                    <a:pt x="516823" y="189398"/>
                    <a:pt x="516823" y="177968"/>
                  </a:cubicBezTo>
                  <a:cubicBezTo>
                    <a:pt x="516823" y="125581"/>
                    <a:pt x="476818" y="82718"/>
                    <a:pt x="424431" y="78908"/>
                  </a:cubicBezTo>
                  <a:cubicBezTo>
                    <a:pt x="394903" y="12233"/>
                    <a:pt x="316798" y="-18247"/>
                    <a:pt x="250123" y="11281"/>
                  </a:cubicBezTo>
                  <a:cubicBezTo>
                    <a:pt x="219643" y="24616"/>
                    <a:pt x="194878" y="49381"/>
                    <a:pt x="182496" y="80813"/>
                  </a:cubicBezTo>
                  <a:cubicBezTo>
                    <a:pt x="175828" y="79861"/>
                    <a:pt x="168208" y="78908"/>
                    <a:pt x="161541" y="78908"/>
                  </a:cubicBezTo>
                  <a:cubicBezTo>
                    <a:pt x="103438" y="78908"/>
                    <a:pt x="56766" y="125581"/>
                    <a:pt x="56766" y="183683"/>
                  </a:cubicBezTo>
                  <a:cubicBezTo>
                    <a:pt x="56766" y="188446"/>
                    <a:pt x="56766" y="194161"/>
                    <a:pt x="57718" y="198923"/>
                  </a:cubicBezTo>
                  <a:cubicBezTo>
                    <a:pt x="21523" y="203686"/>
                    <a:pt x="-4194" y="236071"/>
                    <a:pt x="568" y="272266"/>
                  </a:cubicBezTo>
                  <a:cubicBezTo>
                    <a:pt x="4378" y="304651"/>
                    <a:pt x="32001" y="329416"/>
                    <a:pt x="65338" y="329416"/>
                  </a:cubicBezTo>
                  <a:lnTo>
                    <a:pt x="360613" y="330368"/>
                  </a:lnTo>
                  <a:lnTo>
                    <a:pt x="360613" y="330368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7A20631-0158-4A04-A665-0A1B632A6385}"/>
                </a:ext>
              </a:extLst>
            </p:cNvPr>
            <p:cNvSpPr/>
            <p:nvPr/>
          </p:nvSpPr>
          <p:spPr>
            <a:xfrm>
              <a:off x="8008204" y="2069360"/>
              <a:ext cx="120967" cy="25003"/>
            </a:xfrm>
            <a:custGeom>
              <a:avLst/>
              <a:gdLst>
                <a:gd name="connsiteX0" fmla="*/ 120967 w 120967"/>
                <a:gd name="connsiteY0" fmla="*/ 0 h 25003"/>
                <a:gd name="connsiteX1" fmla="*/ 0 w 120967"/>
                <a:gd name="connsiteY1" fmla="*/ 0 h 25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0967" h="25003">
                  <a:moveTo>
                    <a:pt x="120967" y="0"/>
                  </a:moveTo>
                  <a:cubicBezTo>
                    <a:pt x="87630" y="33338"/>
                    <a:pt x="33338" y="33338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4E1B6A7-D881-4F82-96A6-4D58C5AEFA27}"/>
                </a:ext>
              </a:extLst>
            </p:cNvPr>
            <p:cNvSpPr/>
            <p:nvPr/>
          </p:nvSpPr>
          <p:spPr>
            <a:xfrm>
              <a:off x="7952006" y="2126510"/>
              <a:ext cx="234314" cy="48577"/>
            </a:xfrm>
            <a:custGeom>
              <a:avLst/>
              <a:gdLst>
                <a:gd name="connsiteX0" fmla="*/ 234315 w 234314"/>
                <a:gd name="connsiteY0" fmla="*/ 0 h 48577"/>
                <a:gd name="connsiteX1" fmla="*/ 0 w 234314"/>
                <a:gd name="connsiteY1" fmla="*/ 0 h 48577"/>
                <a:gd name="connsiteX2" fmla="*/ 0 w 234314"/>
                <a:gd name="connsiteY2" fmla="*/ 0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4314" h="48577">
                  <a:moveTo>
                    <a:pt x="234315" y="0"/>
                  </a:moveTo>
                  <a:cubicBezTo>
                    <a:pt x="169545" y="64770"/>
                    <a:pt x="64770" y="64770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E86EF45A-9B19-4C5C-A8DA-35AC136EB4F2}"/>
                </a:ext>
              </a:extLst>
            </p:cNvPr>
            <p:cNvSpPr/>
            <p:nvPr/>
          </p:nvSpPr>
          <p:spPr>
            <a:xfrm>
              <a:off x="7899619" y="2177945"/>
              <a:ext cx="339089" cy="70008"/>
            </a:xfrm>
            <a:custGeom>
              <a:avLst/>
              <a:gdLst>
                <a:gd name="connsiteX0" fmla="*/ 339090 w 339089"/>
                <a:gd name="connsiteY0" fmla="*/ 0 h 70008"/>
                <a:gd name="connsiteX1" fmla="*/ 0 w 339089"/>
                <a:gd name="connsiteY1" fmla="*/ 0 h 70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9089" h="70008">
                  <a:moveTo>
                    <a:pt x="339090" y="0"/>
                  </a:moveTo>
                  <a:cubicBezTo>
                    <a:pt x="245745" y="93345"/>
                    <a:pt x="94298" y="93345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5FB2FCEB-30E6-4D5C-9048-62B8A3B9BFB8}"/>
              </a:ext>
            </a:extLst>
          </p:cNvPr>
          <p:cNvSpPr/>
          <p:nvPr/>
        </p:nvSpPr>
        <p:spPr>
          <a:xfrm>
            <a:off x="1036683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107" name="Graphic 49">
            <a:extLst>
              <a:ext uri="{FF2B5EF4-FFF2-40B4-BE49-F238E27FC236}">
                <a16:creationId xmlns:a16="http://schemas.microsoft.com/office/drawing/2014/main" id="{A191642A-41D5-4D76-A8FE-8EE39D40B8AF}"/>
              </a:ext>
            </a:extLst>
          </p:cNvPr>
          <p:cNvGrpSpPr/>
          <p:nvPr/>
        </p:nvGrpSpPr>
        <p:grpSpPr>
          <a:xfrm>
            <a:off x="1286359" y="3398905"/>
            <a:ext cx="573162" cy="614362"/>
            <a:chOff x="1286359" y="3398905"/>
            <a:chExt cx="573162" cy="614362"/>
          </a:xfrm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080CB59B-498E-4843-BD4C-748F1DCB972D}"/>
                </a:ext>
              </a:extLst>
            </p:cNvPr>
            <p:cNvSpPr/>
            <p:nvPr/>
          </p:nvSpPr>
          <p:spPr>
            <a:xfrm>
              <a:off x="1381488" y="3514157"/>
              <a:ext cx="382905" cy="384809"/>
            </a:xfrm>
            <a:custGeom>
              <a:avLst/>
              <a:gdLst>
                <a:gd name="connsiteX0" fmla="*/ 382905 w 382905"/>
                <a:gd name="connsiteY0" fmla="*/ 192405 h 384809"/>
                <a:gd name="connsiteX1" fmla="*/ 191453 w 382905"/>
                <a:gd name="connsiteY1" fmla="*/ 384810 h 384809"/>
                <a:gd name="connsiteX2" fmla="*/ 0 w 382905"/>
                <a:gd name="connsiteY2" fmla="*/ 192405 h 384809"/>
                <a:gd name="connsiteX3" fmla="*/ 191453 w 382905"/>
                <a:gd name="connsiteY3" fmla="*/ 0 h 384809"/>
                <a:gd name="connsiteX4" fmla="*/ 382905 w 382905"/>
                <a:gd name="connsiteY4" fmla="*/ 192405 h 384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2905" h="384809">
                  <a:moveTo>
                    <a:pt x="382905" y="192405"/>
                  </a:moveTo>
                  <a:cubicBezTo>
                    <a:pt x="382905" y="298667"/>
                    <a:pt x="297189" y="384810"/>
                    <a:pt x="191453" y="384810"/>
                  </a:cubicBezTo>
                  <a:cubicBezTo>
                    <a:pt x="85716" y="384810"/>
                    <a:pt x="0" y="298667"/>
                    <a:pt x="0" y="192405"/>
                  </a:cubicBezTo>
                  <a:cubicBezTo>
                    <a:pt x="0" y="86143"/>
                    <a:pt x="85716" y="0"/>
                    <a:pt x="191453" y="0"/>
                  </a:cubicBezTo>
                  <a:cubicBezTo>
                    <a:pt x="297189" y="0"/>
                    <a:pt x="382905" y="86143"/>
                    <a:pt x="382905" y="19240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A7B076A-BF52-41FD-857D-6C2A1E094190}"/>
                </a:ext>
              </a:extLst>
            </p:cNvPr>
            <p:cNvSpPr/>
            <p:nvPr/>
          </p:nvSpPr>
          <p:spPr>
            <a:xfrm>
              <a:off x="1464355" y="3514157"/>
              <a:ext cx="217170" cy="384809"/>
            </a:xfrm>
            <a:custGeom>
              <a:avLst/>
              <a:gdLst>
                <a:gd name="connsiteX0" fmla="*/ 217170 w 217170"/>
                <a:gd name="connsiteY0" fmla="*/ 192405 h 384809"/>
                <a:gd name="connsiteX1" fmla="*/ 108585 w 217170"/>
                <a:gd name="connsiteY1" fmla="*/ 384810 h 384809"/>
                <a:gd name="connsiteX2" fmla="*/ 0 w 217170"/>
                <a:gd name="connsiteY2" fmla="*/ 192405 h 384809"/>
                <a:gd name="connsiteX3" fmla="*/ 108585 w 217170"/>
                <a:gd name="connsiteY3" fmla="*/ 0 h 384809"/>
                <a:gd name="connsiteX4" fmla="*/ 217170 w 217170"/>
                <a:gd name="connsiteY4" fmla="*/ 192405 h 384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170" h="384809">
                  <a:moveTo>
                    <a:pt x="217170" y="192405"/>
                  </a:moveTo>
                  <a:cubicBezTo>
                    <a:pt x="217170" y="298667"/>
                    <a:pt x="168555" y="384810"/>
                    <a:pt x="108585" y="384810"/>
                  </a:cubicBezTo>
                  <a:cubicBezTo>
                    <a:pt x="48615" y="384810"/>
                    <a:pt x="0" y="298667"/>
                    <a:pt x="0" y="192405"/>
                  </a:cubicBezTo>
                  <a:cubicBezTo>
                    <a:pt x="0" y="86143"/>
                    <a:pt x="48615" y="0"/>
                    <a:pt x="108585" y="0"/>
                  </a:cubicBezTo>
                  <a:cubicBezTo>
                    <a:pt x="168555" y="0"/>
                    <a:pt x="217170" y="86143"/>
                    <a:pt x="217170" y="19240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B6929587-683A-4EF2-BF32-7D164A7867A2}"/>
                </a:ext>
              </a:extLst>
            </p:cNvPr>
            <p:cNvSpPr/>
            <p:nvPr/>
          </p:nvSpPr>
          <p:spPr>
            <a:xfrm>
              <a:off x="1380535" y="3706562"/>
              <a:ext cx="383857" cy="9525"/>
            </a:xfrm>
            <a:custGeom>
              <a:avLst/>
              <a:gdLst>
                <a:gd name="connsiteX0" fmla="*/ 0 w 383857"/>
                <a:gd name="connsiteY0" fmla="*/ 0 h 9525"/>
                <a:gd name="connsiteX1" fmla="*/ 383858 w 38385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3857" h="9525">
                  <a:moveTo>
                    <a:pt x="0" y="0"/>
                  </a:moveTo>
                  <a:lnTo>
                    <a:pt x="38385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2286098E-B05E-44A5-9A2D-CF9A6ED5123C}"/>
                </a:ext>
              </a:extLst>
            </p:cNvPr>
            <p:cNvSpPr/>
            <p:nvPr/>
          </p:nvSpPr>
          <p:spPr>
            <a:xfrm>
              <a:off x="1572940" y="3514157"/>
              <a:ext cx="9525" cy="384809"/>
            </a:xfrm>
            <a:custGeom>
              <a:avLst/>
              <a:gdLst>
                <a:gd name="connsiteX0" fmla="*/ 0 w 9525"/>
                <a:gd name="connsiteY0" fmla="*/ 0 h 384809"/>
                <a:gd name="connsiteX1" fmla="*/ 0 w 9525"/>
                <a:gd name="connsiteY1" fmla="*/ 384810 h 384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4809">
                  <a:moveTo>
                    <a:pt x="0" y="0"/>
                  </a:moveTo>
                  <a:lnTo>
                    <a:pt x="0" y="38481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4967AC89-B6EE-4116-8B6C-D5DC8DF5CFAD}"/>
                </a:ext>
              </a:extLst>
            </p:cNvPr>
            <p:cNvSpPr/>
            <p:nvPr/>
          </p:nvSpPr>
          <p:spPr>
            <a:xfrm>
              <a:off x="1286359" y="3419226"/>
              <a:ext cx="438028" cy="380680"/>
            </a:xfrm>
            <a:custGeom>
              <a:avLst/>
              <a:gdLst>
                <a:gd name="connsiteX0" fmla="*/ 16071 w 438028"/>
                <a:gd name="connsiteY0" fmla="*/ 380681 h 380680"/>
                <a:gd name="connsiteX1" fmla="*/ 193236 w 438028"/>
                <a:gd name="connsiteY1" fmla="*/ 15873 h 380680"/>
                <a:gd name="connsiteX2" fmla="*/ 438029 w 438028"/>
                <a:gd name="connsiteY2" fmla="*/ 43496 h 38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028" h="380680">
                  <a:moveTo>
                    <a:pt x="16071" y="380681"/>
                  </a:moveTo>
                  <a:cubicBezTo>
                    <a:pt x="-36316" y="231138"/>
                    <a:pt x="43694" y="68261"/>
                    <a:pt x="193236" y="15873"/>
                  </a:cubicBezTo>
                  <a:cubicBezTo>
                    <a:pt x="275151" y="-12702"/>
                    <a:pt x="364686" y="-2224"/>
                    <a:pt x="438029" y="43496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382931D4-A631-41DB-9C0A-7911D981C033}"/>
                </a:ext>
              </a:extLst>
            </p:cNvPr>
            <p:cNvSpPr/>
            <p:nvPr/>
          </p:nvSpPr>
          <p:spPr>
            <a:xfrm>
              <a:off x="1664380" y="3398905"/>
              <a:ext cx="116204" cy="109537"/>
            </a:xfrm>
            <a:custGeom>
              <a:avLst/>
              <a:gdLst>
                <a:gd name="connsiteX0" fmla="*/ 116205 w 116204"/>
                <a:gd name="connsiteY0" fmla="*/ 109537 h 109537"/>
                <a:gd name="connsiteX1" fmla="*/ 0 w 116204"/>
                <a:gd name="connsiteY1" fmla="*/ 90487 h 109537"/>
                <a:gd name="connsiteX2" fmla="*/ 52388 w 116204"/>
                <a:gd name="connsiteY2" fmla="*/ 58103 h 109537"/>
                <a:gd name="connsiteX3" fmla="*/ 71438 w 116204"/>
                <a:gd name="connsiteY3" fmla="*/ 0 h 109537"/>
                <a:gd name="connsiteX4" fmla="*/ 116205 w 116204"/>
                <a:gd name="connsiteY4" fmla="*/ 109537 h 109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204" h="109537">
                  <a:moveTo>
                    <a:pt x="116205" y="109537"/>
                  </a:moveTo>
                  <a:cubicBezTo>
                    <a:pt x="79057" y="97155"/>
                    <a:pt x="39052" y="90487"/>
                    <a:pt x="0" y="90487"/>
                  </a:cubicBezTo>
                  <a:lnTo>
                    <a:pt x="52388" y="58103"/>
                  </a:lnTo>
                  <a:lnTo>
                    <a:pt x="71438" y="0"/>
                  </a:lnTo>
                  <a:cubicBezTo>
                    <a:pt x="80010" y="40005"/>
                    <a:pt x="95250" y="76200"/>
                    <a:pt x="116205" y="109537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D96B9E56-CF67-41CA-BC3F-63546BC4C9A8}"/>
                </a:ext>
              </a:extLst>
            </p:cNvPr>
            <p:cNvSpPr/>
            <p:nvPr/>
          </p:nvSpPr>
          <p:spPr>
            <a:xfrm>
              <a:off x="1421493" y="3612265"/>
              <a:ext cx="438028" cy="380680"/>
            </a:xfrm>
            <a:custGeom>
              <a:avLst/>
              <a:gdLst>
                <a:gd name="connsiteX0" fmla="*/ 421957 w 438028"/>
                <a:gd name="connsiteY0" fmla="*/ 0 h 380680"/>
                <a:gd name="connsiteX1" fmla="*/ 244792 w 438028"/>
                <a:gd name="connsiteY1" fmla="*/ 364808 h 380680"/>
                <a:gd name="connsiteX2" fmla="*/ 0 w 438028"/>
                <a:gd name="connsiteY2" fmla="*/ 337185 h 38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8028" h="380680">
                  <a:moveTo>
                    <a:pt x="421957" y="0"/>
                  </a:moveTo>
                  <a:cubicBezTo>
                    <a:pt x="474345" y="149542"/>
                    <a:pt x="394335" y="313373"/>
                    <a:pt x="244792" y="364808"/>
                  </a:cubicBezTo>
                  <a:cubicBezTo>
                    <a:pt x="162877" y="393383"/>
                    <a:pt x="73342" y="382905"/>
                    <a:pt x="0" y="337185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A71EC348-6FE3-4AEA-AAF3-15D7FFE01FE3}"/>
                </a:ext>
              </a:extLst>
            </p:cNvPr>
            <p:cNvSpPr/>
            <p:nvPr/>
          </p:nvSpPr>
          <p:spPr>
            <a:xfrm>
              <a:off x="1365295" y="3903729"/>
              <a:ext cx="116205" cy="109537"/>
            </a:xfrm>
            <a:custGeom>
              <a:avLst/>
              <a:gdLst>
                <a:gd name="connsiteX0" fmla="*/ 0 w 116205"/>
                <a:gd name="connsiteY0" fmla="*/ 0 h 109537"/>
                <a:gd name="connsiteX1" fmla="*/ 116205 w 116205"/>
                <a:gd name="connsiteY1" fmla="*/ 19050 h 109537"/>
                <a:gd name="connsiteX2" fmla="*/ 64770 w 116205"/>
                <a:gd name="connsiteY2" fmla="*/ 51435 h 109537"/>
                <a:gd name="connsiteX3" fmla="*/ 45720 w 116205"/>
                <a:gd name="connsiteY3" fmla="*/ 109538 h 109537"/>
                <a:gd name="connsiteX4" fmla="*/ 0 w 116205"/>
                <a:gd name="connsiteY4" fmla="*/ 0 h 109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6205" h="109537">
                  <a:moveTo>
                    <a:pt x="0" y="0"/>
                  </a:moveTo>
                  <a:cubicBezTo>
                    <a:pt x="37148" y="12383"/>
                    <a:pt x="77152" y="19050"/>
                    <a:pt x="116205" y="19050"/>
                  </a:cubicBezTo>
                  <a:lnTo>
                    <a:pt x="64770" y="51435"/>
                  </a:lnTo>
                  <a:lnTo>
                    <a:pt x="45720" y="109538"/>
                  </a:lnTo>
                  <a:cubicBezTo>
                    <a:pt x="36195" y="70485"/>
                    <a:pt x="20955" y="33338"/>
                    <a:pt x="0" y="0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4B5B8F09-B291-4DE0-866A-583211354E43}"/>
              </a:ext>
            </a:extLst>
          </p:cNvPr>
          <p:cNvSpPr/>
          <p:nvPr/>
        </p:nvSpPr>
        <p:spPr>
          <a:xfrm>
            <a:off x="3200186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118" name="Graphic 51">
            <a:extLst>
              <a:ext uri="{FF2B5EF4-FFF2-40B4-BE49-F238E27FC236}">
                <a16:creationId xmlns:a16="http://schemas.microsoft.com/office/drawing/2014/main" id="{ECDD67FC-EE36-477C-94FF-6306E32A58C2}"/>
              </a:ext>
            </a:extLst>
          </p:cNvPr>
          <p:cNvGrpSpPr/>
          <p:nvPr/>
        </p:nvGrpSpPr>
        <p:grpSpPr>
          <a:xfrm>
            <a:off x="3468791" y="3457007"/>
            <a:ext cx="524827" cy="505777"/>
            <a:chOff x="3468791" y="3457007"/>
            <a:chExt cx="524827" cy="505777"/>
          </a:xfrm>
          <a:noFill/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3D1A1228-1991-431E-9E56-413697FE206F}"/>
                </a:ext>
              </a:extLst>
            </p:cNvPr>
            <p:cNvSpPr/>
            <p:nvPr/>
          </p:nvSpPr>
          <p:spPr>
            <a:xfrm>
              <a:off x="3612618" y="3457007"/>
              <a:ext cx="237172" cy="78105"/>
            </a:xfrm>
            <a:custGeom>
              <a:avLst/>
              <a:gdLst>
                <a:gd name="connsiteX0" fmla="*/ 237172 w 237172"/>
                <a:gd name="connsiteY0" fmla="*/ 39052 h 78105"/>
                <a:gd name="connsiteX1" fmla="*/ 119063 w 237172"/>
                <a:gd name="connsiteY1" fmla="*/ 78105 h 78105"/>
                <a:gd name="connsiteX2" fmla="*/ 0 w 237172"/>
                <a:gd name="connsiteY2" fmla="*/ 39052 h 78105"/>
                <a:gd name="connsiteX3" fmla="*/ 118110 w 237172"/>
                <a:gd name="connsiteY3" fmla="*/ 0 h 78105"/>
                <a:gd name="connsiteX4" fmla="*/ 237172 w 237172"/>
                <a:gd name="connsiteY4" fmla="*/ 39052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172" h="78105">
                  <a:moveTo>
                    <a:pt x="237172" y="39052"/>
                  </a:moveTo>
                  <a:cubicBezTo>
                    <a:pt x="237172" y="60960"/>
                    <a:pt x="183833" y="78105"/>
                    <a:pt x="119063" y="78105"/>
                  </a:cubicBezTo>
                  <a:cubicBezTo>
                    <a:pt x="54293" y="78105"/>
                    <a:pt x="0" y="60960"/>
                    <a:pt x="0" y="39052"/>
                  </a:cubicBezTo>
                  <a:cubicBezTo>
                    <a:pt x="0" y="17145"/>
                    <a:pt x="53340" y="0"/>
                    <a:pt x="118110" y="0"/>
                  </a:cubicBezTo>
                  <a:cubicBezTo>
                    <a:pt x="182880" y="0"/>
                    <a:pt x="237172" y="17145"/>
                    <a:pt x="237172" y="3905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15E13EDB-0238-42D5-82DF-5B07626A0B21}"/>
                </a:ext>
              </a:extLst>
            </p:cNvPr>
            <p:cNvSpPr/>
            <p:nvPr/>
          </p:nvSpPr>
          <p:spPr>
            <a:xfrm>
              <a:off x="3613571" y="3574165"/>
              <a:ext cx="236219" cy="39052"/>
            </a:xfrm>
            <a:custGeom>
              <a:avLst/>
              <a:gdLst>
                <a:gd name="connsiteX0" fmla="*/ 236220 w 236219"/>
                <a:gd name="connsiteY0" fmla="*/ 0 h 39052"/>
                <a:gd name="connsiteX1" fmla="*/ 118110 w 236219"/>
                <a:gd name="connsiteY1" fmla="*/ 39052 h 39052"/>
                <a:gd name="connsiteX2" fmla="*/ 0 w 236219"/>
                <a:gd name="connsiteY2" fmla="*/ 0 h 39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219" h="39052">
                  <a:moveTo>
                    <a:pt x="236220" y="0"/>
                  </a:moveTo>
                  <a:cubicBezTo>
                    <a:pt x="236220" y="21907"/>
                    <a:pt x="182880" y="39052"/>
                    <a:pt x="118110" y="39052"/>
                  </a:cubicBezTo>
                  <a:cubicBezTo>
                    <a:pt x="53340" y="39052"/>
                    <a:pt x="0" y="21907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FF282496-A79F-4BE2-8D44-B9645962B9C2}"/>
                </a:ext>
              </a:extLst>
            </p:cNvPr>
            <p:cNvSpPr/>
            <p:nvPr/>
          </p:nvSpPr>
          <p:spPr>
            <a:xfrm>
              <a:off x="3613571" y="3652270"/>
              <a:ext cx="236219" cy="39052"/>
            </a:xfrm>
            <a:custGeom>
              <a:avLst/>
              <a:gdLst>
                <a:gd name="connsiteX0" fmla="*/ 236220 w 236219"/>
                <a:gd name="connsiteY0" fmla="*/ 0 h 39052"/>
                <a:gd name="connsiteX1" fmla="*/ 118110 w 236219"/>
                <a:gd name="connsiteY1" fmla="*/ 39052 h 39052"/>
                <a:gd name="connsiteX2" fmla="*/ 0 w 236219"/>
                <a:gd name="connsiteY2" fmla="*/ 0 h 39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219" h="39052">
                  <a:moveTo>
                    <a:pt x="236220" y="0"/>
                  </a:moveTo>
                  <a:cubicBezTo>
                    <a:pt x="236220" y="21907"/>
                    <a:pt x="182880" y="39052"/>
                    <a:pt x="118110" y="39052"/>
                  </a:cubicBezTo>
                  <a:cubicBezTo>
                    <a:pt x="53340" y="39052"/>
                    <a:pt x="0" y="21907"/>
                    <a:pt x="0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34AB934E-9F5A-4165-B116-CFAA23723184}"/>
                </a:ext>
              </a:extLst>
            </p:cNvPr>
            <p:cNvSpPr/>
            <p:nvPr/>
          </p:nvSpPr>
          <p:spPr>
            <a:xfrm>
              <a:off x="3612618" y="3496059"/>
              <a:ext cx="237172" cy="273367"/>
            </a:xfrm>
            <a:custGeom>
              <a:avLst/>
              <a:gdLst>
                <a:gd name="connsiteX0" fmla="*/ 0 w 237172"/>
                <a:gd name="connsiteY0" fmla="*/ 0 h 273367"/>
                <a:gd name="connsiteX1" fmla="*/ 0 w 237172"/>
                <a:gd name="connsiteY1" fmla="*/ 234315 h 273367"/>
                <a:gd name="connsiteX2" fmla="*/ 118110 w 237172"/>
                <a:gd name="connsiteY2" fmla="*/ 273368 h 273367"/>
                <a:gd name="connsiteX3" fmla="*/ 237172 w 237172"/>
                <a:gd name="connsiteY3" fmla="*/ 234315 h 273367"/>
                <a:gd name="connsiteX4" fmla="*/ 237172 w 237172"/>
                <a:gd name="connsiteY4" fmla="*/ 0 h 273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172" h="273367">
                  <a:moveTo>
                    <a:pt x="0" y="0"/>
                  </a:moveTo>
                  <a:lnTo>
                    <a:pt x="0" y="234315"/>
                  </a:lnTo>
                  <a:cubicBezTo>
                    <a:pt x="0" y="256222"/>
                    <a:pt x="53340" y="273368"/>
                    <a:pt x="118110" y="273368"/>
                  </a:cubicBezTo>
                  <a:cubicBezTo>
                    <a:pt x="182880" y="273368"/>
                    <a:pt x="237172" y="256222"/>
                    <a:pt x="237172" y="234315"/>
                  </a:cubicBezTo>
                  <a:lnTo>
                    <a:pt x="237172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1FFE71D6-700D-44BB-A283-B51A0A217183}"/>
                </a:ext>
              </a:extLst>
            </p:cNvPr>
            <p:cNvSpPr/>
            <p:nvPr/>
          </p:nvSpPr>
          <p:spPr>
            <a:xfrm>
              <a:off x="3687866" y="3877060"/>
              <a:ext cx="85725" cy="85725"/>
            </a:xfrm>
            <a:custGeom>
              <a:avLst/>
              <a:gdLst>
                <a:gd name="connsiteX0" fmla="*/ 85725 w 85725"/>
                <a:gd name="connsiteY0" fmla="*/ 42863 h 85725"/>
                <a:gd name="connsiteX1" fmla="*/ 42862 w 85725"/>
                <a:gd name="connsiteY1" fmla="*/ 85725 h 85725"/>
                <a:gd name="connsiteX2" fmla="*/ 0 w 85725"/>
                <a:gd name="connsiteY2" fmla="*/ 42863 h 85725"/>
                <a:gd name="connsiteX3" fmla="*/ 42862 w 85725"/>
                <a:gd name="connsiteY3" fmla="*/ 0 h 85725"/>
                <a:gd name="connsiteX4" fmla="*/ 85725 w 85725"/>
                <a:gd name="connsiteY4" fmla="*/ 42863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725" h="85725">
                  <a:moveTo>
                    <a:pt x="85725" y="42863"/>
                  </a:moveTo>
                  <a:cubicBezTo>
                    <a:pt x="85725" y="66535"/>
                    <a:pt x="66535" y="85725"/>
                    <a:pt x="42862" y="85725"/>
                  </a:cubicBezTo>
                  <a:cubicBezTo>
                    <a:pt x="19190" y="85725"/>
                    <a:pt x="0" y="66535"/>
                    <a:pt x="0" y="42863"/>
                  </a:cubicBezTo>
                  <a:cubicBezTo>
                    <a:pt x="0" y="19190"/>
                    <a:pt x="19190" y="0"/>
                    <a:pt x="42862" y="0"/>
                  </a:cubicBezTo>
                  <a:cubicBezTo>
                    <a:pt x="66535" y="0"/>
                    <a:pt x="85725" y="19190"/>
                    <a:pt x="85725" y="4286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7C28E328-4259-406F-9AF5-58014A06A620}"/>
                </a:ext>
              </a:extLst>
            </p:cNvPr>
            <p:cNvSpPr/>
            <p:nvPr/>
          </p:nvSpPr>
          <p:spPr>
            <a:xfrm>
              <a:off x="3730728" y="3769427"/>
              <a:ext cx="9525" cy="107632"/>
            </a:xfrm>
            <a:custGeom>
              <a:avLst/>
              <a:gdLst>
                <a:gd name="connsiteX0" fmla="*/ 0 w 9525"/>
                <a:gd name="connsiteY0" fmla="*/ 107633 h 107632"/>
                <a:gd name="connsiteX1" fmla="*/ 0 w 9525"/>
                <a:gd name="connsiteY1" fmla="*/ 0 h 10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7632">
                  <a:moveTo>
                    <a:pt x="0" y="107633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48CD9871-C604-4F4C-A7F2-05F9D3C65B7F}"/>
                </a:ext>
              </a:extLst>
            </p:cNvPr>
            <p:cNvSpPr/>
            <p:nvPr/>
          </p:nvSpPr>
          <p:spPr>
            <a:xfrm>
              <a:off x="3468791" y="3919922"/>
              <a:ext cx="220027" cy="9525"/>
            </a:xfrm>
            <a:custGeom>
              <a:avLst/>
              <a:gdLst>
                <a:gd name="connsiteX0" fmla="*/ 0 w 220027"/>
                <a:gd name="connsiteY0" fmla="*/ 0 h 9525"/>
                <a:gd name="connsiteX1" fmla="*/ 220028 w 22002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0027" h="9525">
                  <a:moveTo>
                    <a:pt x="0" y="0"/>
                  </a:moveTo>
                  <a:lnTo>
                    <a:pt x="22002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EB504955-7859-4B1A-B0B7-75E5D0F5EB64}"/>
                </a:ext>
              </a:extLst>
            </p:cNvPr>
            <p:cNvSpPr/>
            <p:nvPr/>
          </p:nvSpPr>
          <p:spPr>
            <a:xfrm>
              <a:off x="3773591" y="3919922"/>
              <a:ext cx="220027" cy="9525"/>
            </a:xfrm>
            <a:custGeom>
              <a:avLst/>
              <a:gdLst>
                <a:gd name="connsiteX0" fmla="*/ 0 w 220027"/>
                <a:gd name="connsiteY0" fmla="*/ 0 h 9525"/>
                <a:gd name="connsiteX1" fmla="*/ 220028 w 22002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0027" h="9525">
                  <a:moveTo>
                    <a:pt x="0" y="0"/>
                  </a:moveTo>
                  <a:lnTo>
                    <a:pt x="22002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138" name="Freeform: Shape 137">
            <a:extLst>
              <a:ext uri="{FF2B5EF4-FFF2-40B4-BE49-F238E27FC236}">
                <a16:creationId xmlns:a16="http://schemas.microsoft.com/office/drawing/2014/main" id="{19EE45D7-659C-4021-A8FC-0AA4605ECC45}"/>
              </a:ext>
            </a:extLst>
          </p:cNvPr>
          <p:cNvSpPr/>
          <p:nvPr/>
        </p:nvSpPr>
        <p:spPr>
          <a:xfrm>
            <a:off x="5363689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129" name="Graphic 53">
            <a:extLst>
              <a:ext uri="{FF2B5EF4-FFF2-40B4-BE49-F238E27FC236}">
                <a16:creationId xmlns:a16="http://schemas.microsoft.com/office/drawing/2014/main" id="{4FDED5C6-5398-4B35-8C44-BD2FFA6A8321}"/>
              </a:ext>
            </a:extLst>
          </p:cNvPr>
          <p:cNvGrpSpPr/>
          <p:nvPr/>
        </p:nvGrpSpPr>
        <p:grpSpPr>
          <a:xfrm>
            <a:off x="5602261" y="3476039"/>
            <a:ext cx="593912" cy="452455"/>
            <a:chOff x="5602261" y="3476039"/>
            <a:chExt cx="593912" cy="452455"/>
          </a:xfrm>
          <a:noFill/>
        </p:grpSpPr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7CA58993-4DCC-4372-9E58-0671801DF74E}"/>
                </a:ext>
              </a:extLst>
            </p:cNvPr>
            <p:cNvSpPr/>
            <p:nvPr/>
          </p:nvSpPr>
          <p:spPr>
            <a:xfrm>
              <a:off x="5602261" y="3476039"/>
              <a:ext cx="593912" cy="361015"/>
            </a:xfrm>
            <a:custGeom>
              <a:avLst/>
              <a:gdLst>
                <a:gd name="connsiteX0" fmla="*/ 521522 w 593912"/>
                <a:gd name="connsiteY0" fmla="*/ 361016 h 361015"/>
                <a:gd name="connsiteX1" fmla="*/ 593912 w 593912"/>
                <a:gd name="connsiteY1" fmla="*/ 288626 h 361015"/>
                <a:gd name="connsiteX2" fmla="*/ 561527 w 593912"/>
                <a:gd name="connsiteY2" fmla="*/ 228618 h 361015"/>
                <a:gd name="connsiteX3" fmla="*/ 495805 w 593912"/>
                <a:gd name="connsiteY3" fmla="*/ 91458 h 361015"/>
                <a:gd name="connsiteX4" fmla="*/ 466277 w 593912"/>
                <a:gd name="connsiteY4" fmla="*/ 85743 h 361015"/>
                <a:gd name="connsiteX5" fmla="*/ 275777 w 593912"/>
                <a:gd name="connsiteY5" fmla="*/ 12401 h 361015"/>
                <a:gd name="connsiteX6" fmla="*/ 201482 w 593912"/>
                <a:gd name="connsiteY6" fmla="*/ 87648 h 361015"/>
                <a:gd name="connsiteX7" fmla="*/ 65275 w 593912"/>
                <a:gd name="connsiteY7" fmla="*/ 177183 h 361015"/>
                <a:gd name="connsiteX8" fmla="*/ 63370 w 593912"/>
                <a:gd name="connsiteY8" fmla="*/ 200043 h 361015"/>
                <a:gd name="connsiteX9" fmla="*/ 64322 w 593912"/>
                <a:gd name="connsiteY9" fmla="*/ 217188 h 361015"/>
                <a:gd name="connsiteX10" fmla="*/ 505 w 593912"/>
                <a:gd name="connsiteY10" fmla="*/ 296246 h 361015"/>
                <a:gd name="connsiteX11" fmla="*/ 72895 w 593912"/>
                <a:gd name="connsiteY11" fmla="*/ 361016 h 361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93912" h="361015">
                  <a:moveTo>
                    <a:pt x="521522" y="361016"/>
                  </a:moveTo>
                  <a:cubicBezTo>
                    <a:pt x="561527" y="361016"/>
                    <a:pt x="593912" y="328631"/>
                    <a:pt x="593912" y="288626"/>
                  </a:cubicBezTo>
                  <a:cubicBezTo>
                    <a:pt x="593912" y="264813"/>
                    <a:pt x="581530" y="241953"/>
                    <a:pt x="561527" y="228618"/>
                  </a:cubicBezTo>
                  <a:cubicBezTo>
                    <a:pt x="581530" y="172421"/>
                    <a:pt x="552002" y="111461"/>
                    <a:pt x="495805" y="91458"/>
                  </a:cubicBezTo>
                  <a:cubicBezTo>
                    <a:pt x="486280" y="87648"/>
                    <a:pt x="476755" y="85743"/>
                    <a:pt x="466277" y="85743"/>
                  </a:cubicBezTo>
                  <a:cubicBezTo>
                    <a:pt x="433892" y="13353"/>
                    <a:pt x="349120" y="-19984"/>
                    <a:pt x="275777" y="12401"/>
                  </a:cubicBezTo>
                  <a:cubicBezTo>
                    <a:pt x="242440" y="27641"/>
                    <a:pt x="215770" y="54311"/>
                    <a:pt x="201482" y="87648"/>
                  </a:cubicBezTo>
                  <a:cubicBezTo>
                    <a:pt x="139570" y="75266"/>
                    <a:pt x="78610" y="114318"/>
                    <a:pt x="65275" y="177183"/>
                  </a:cubicBezTo>
                  <a:cubicBezTo>
                    <a:pt x="63370" y="184803"/>
                    <a:pt x="63370" y="192423"/>
                    <a:pt x="63370" y="200043"/>
                  </a:cubicBezTo>
                  <a:cubicBezTo>
                    <a:pt x="63370" y="205758"/>
                    <a:pt x="64322" y="211473"/>
                    <a:pt x="64322" y="217188"/>
                  </a:cubicBezTo>
                  <a:cubicBezTo>
                    <a:pt x="25270" y="220998"/>
                    <a:pt x="-4258" y="256241"/>
                    <a:pt x="505" y="296246"/>
                  </a:cubicBezTo>
                  <a:cubicBezTo>
                    <a:pt x="4315" y="333393"/>
                    <a:pt x="35747" y="361016"/>
                    <a:pt x="72895" y="361016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BE8AEC4E-0559-49C5-AE04-E8AA46FA52C2}"/>
                </a:ext>
              </a:extLst>
            </p:cNvPr>
            <p:cNvSpPr/>
            <p:nvPr/>
          </p:nvSpPr>
          <p:spPr>
            <a:xfrm>
              <a:off x="5728496" y="3685607"/>
              <a:ext cx="250507" cy="170497"/>
            </a:xfrm>
            <a:custGeom>
              <a:avLst/>
              <a:gdLst>
                <a:gd name="connsiteX0" fmla="*/ 183833 w 250507"/>
                <a:gd name="connsiteY0" fmla="*/ 170497 h 170497"/>
                <a:gd name="connsiteX1" fmla="*/ 9525 w 250507"/>
                <a:gd name="connsiteY1" fmla="*/ 170497 h 170497"/>
                <a:gd name="connsiteX2" fmla="*/ 0 w 250507"/>
                <a:gd name="connsiteY2" fmla="*/ 160972 h 170497"/>
                <a:gd name="connsiteX3" fmla="*/ 0 w 250507"/>
                <a:gd name="connsiteY3" fmla="*/ 9525 h 170497"/>
                <a:gd name="connsiteX4" fmla="*/ 9525 w 250507"/>
                <a:gd name="connsiteY4" fmla="*/ 0 h 170497"/>
                <a:gd name="connsiteX5" fmla="*/ 240983 w 250507"/>
                <a:gd name="connsiteY5" fmla="*/ 0 h 170497"/>
                <a:gd name="connsiteX6" fmla="*/ 250508 w 250507"/>
                <a:gd name="connsiteY6" fmla="*/ 9525 h 170497"/>
                <a:gd name="connsiteX7" fmla="*/ 250508 w 250507"/>
                <a:gd name="connsiteY7" fmla="*/ 52387 h 170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0507" h="170497">
                  <a:moveTo>
                    <a:pt x="183833" y="170497"/>
                  </a:moveTo>
                  <a:lnTo>
                    <a:pt x="9525" y="170497"/>
                  </a:lnTo>
                  <a:cubicBezTo>
                    <a:pt x="3810" y="170497"/>
                    <a:pt x="0" y="166687"/>
                    <a:pt x="0" y="160972"/>
                  </a:cubicBezTo>
                  <a:lnTo>
                    <a:pt x="0" y="9525"/>
                  </a:lnTo>
                  <a:cubicBezTo>
                    <a:pt x="0" y="3810"/>
                    <a:pt x="3810" y="0"/>
                    <a:pt x="9525" y="0"/>
                  </a:cubicBezTo>
                  <a:lnTo>
                    <a:pt x="240983" y="0"/>
                  </a:lnTo>
                  <a:cubicBezTo>
                    <a:pt x="246697" y="0"/>
                    <a:pt x="250508" y="3810"/>
                    <a:pt x="250508" y="9525"/>
                  </a:cubicBezTo>
                  <a:lnTo>
                    <a:pt x="250508" y="5238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FEEEA59-A4FB-43C6-985B-E873E10251AD}"/>
                </a:ext>
              </a:extLst>
            </p:cNvPr>
            <p:cNvSpPr/>
            <p:nvPr/>
          </p:nvSpPr>
          <p:spPr>
            <a:xfrm>
              <a:off x="5728496" y="3820862"/>
              <a:ext cx="183832" cy="9525"/>
            </a:xfrm>
            <a:custGeom>
              <a:avLst/>
              <a:gdLst>
                <a:gd name="connsiteX0" fmla="*/ 183832 w 183832"/>
                <a:gd name="connsiteY0" fmla="*/ 0 h 9525"/>
                <a:gd name="connsiteX1" fmla="*/ 0 w 18383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3832" h="9525">
                  <a:moveTo>
                    <a:pt x="183832" y="0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F2217A0E-5DE7-4B2D-8CC9-054735FB0EB0}"/>
                </a:ext>
              </a:extLst>
            </p:cNvPr>
            <p:cNvSpPr/>
            <p:nvPr/>
          </p:nvSpPr>
          <p:spPr>
            <a:xfrm>
              <a:off x="5846606" y="3720850"/>
              <a:ext cx="14287" cy="9525"/>
            </a:xfrm>
            <a:custGeom>
              <a:avLst/>
              <a:gdLst>
                <a:gd name="connsiteX0" fmla="*/ 0 w 14287"/>
                <a:gd name="connsiteY0" fmla="*/ 0 h 9525"/>
                <a:gd name="connsiteX1" fmla="*/ 14288 w 1428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87" h="9525">
                  <a:moveTo>
                    <a:pt x="0" y="0"/>
                  </a:moveTo>
                  <a:lnTo>
                    <a:pt x="1428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52BAFD76-391C-4221-B7FD-A66082852F20}"/>
                </a:ext>
              </a:extLst>
            </p:cNvPr>
            <p:cNvSpPr/>
            <p:nvPr/>
          </p:nvSpPr>
          <p:spPr>
            <a:xfrm>
              <a:off x="5970431" y="3777047"/>
              <a:ext cx="13334" cy="9525"/>
            </a:xfrm>
            <a:custGeom>
              <a:avLst/>
              <a:gdLst>
                <a:gd name="connsiteX0" fmla="*/ 0 w 13334"/>
                <a:gd name="connsiteY0" fmla="*/ 0 h 9525"/>
                <a:gd name="connsiteX1" fmla="*/ 13335 w 1333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34" h="9525">
                  <a:moveTo>
                    <a:pt x="0" y="0"/>
                  </a:moveTo>
                  <a:lnTo>
                    <a:pt x="13335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14735F3B-61AD-4D34-BBBE-8327BBF42D90}"/>
                </a:ext>
              </a:extLst>
            </p:cNvPr>
            <p:cNvSpPr/>
            <p:nvPr/>
          </p:nvSpPr>
          <p:spPr>
            <a:xfrm>
              <a:off x="5799933" y="3856104"/>
              <a:ext cx="107632" cy="72389"/>
            </a:xfrm>
            <a:custGeom>
              <a:avLst/>
              <a:gdLst>
                <a:gd name="connsiteX0" fmla="*/ 80010 w 107632"/>
                <a:gd name="connsiteY0" fmla="*/ 37148 h 72389"/>
                <a:gd name="connsiteX1" fmla="*/ 69532 w 107632"/>
                <a:gd name="connsiteY1" fmla="*/ 37148 h 72389"/>
                <a:gd name="connsiteX2" fmla="*/ 69532 w 107632"/>
                <a:gd name="connsiteY2" fmla="*/ 0 h 72389"/>
                <a:gd name="connsiteX3" fmla="*/ 38100 w 107632"/>
                <a:gd name="connsiteY3" fmla="*/ 0 h 72389"/>
                <a:gd name="connsiteX4" fmla="*/ 38100 w 107632"/>
                <a:gd name="connsiteY4" fmla="*/ 37148 h 72389"/>
                <a:gd name="connsiteX5" fmla="*/ 28575 w 107632"/>
                <a:gd name="connsiteY5" fmla="*/ 37148 h 72389"/>
                <a:gd name="connsiteX6" fmla="*/ 0 w 107632"/>
                <a:gd name="connsiteY6" fmla="*/ 41910 h 72389"/>
                <a:gd name="connsiteX7" fmla="*/ 0 w 107632"/>
                <a:gd name="connsiteY7" fmla="*/ 72390 h 72389"/>
                <a:gd name="connsiteX8" fmla="*/ 107632 w 107632"/>
                <a:gd name="connsiteY8" fmla="*/ 72390 h 72389"/>
                <a:gd name="connsiteX9" fmla="*/ 107632 w 107632"/>
                <a:gd name="connsiteY9" fmla="*/ 41910 h 72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7632" h="72389">
                  <a:moveTo>
                    <a:pt x="80010" y="37148"/>
                  </a:moveTo>
                  <a:lnTo>
                    <a:pt x="69532" y="37148"/>
                  </a:lnTo>
                  <a:lnTo>
                    <a:pt x="69532" y="0"/>
                  </a:lnTo>
                  <a:lnTo>
                    <a:pt x="38100" y="0"/>
                  </a:lnTo>
                  <a:lnTo>
                    <a:pt x="38100" y="37148"/>
                  </a:lnTo>
                  <a:lnTo>
                    <a:pt x="28575" y="37148"/>
                  </a:lnTo>
                  <a:lnTo>
                    <a:pt x="0" y="41910"/>
                  </a:lnTo>
                  <a:lnTo>
                    <a:pt x="0" y="72390"/>
                  </a:lnTo>
                  <a:lnTo>
                    <a:pt x="107632" y="72390"/>
                  </a:lnTo>
                  <a:lnTo>
                    <a:pt x="107632" y="41910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7DB8751E-C67A-4D82-8F19-82377F2280DD}"/>
                </a:ext>
              </a:extLst>
            </p:cNvPr>
            <p:cNvSpPr/>
            <p:nvPr/>
          </p:nvSpPr>
          <p:spPr>
            <a:xfrm>
              <a:off x="6011389" y="3795144"/>
              <a:ext cx="59054" cy="133350"/>
            </a:xfrm>
            <a:custGeom>
              <a:avLst/>
              <a:gdLst>
                <a:gd name="connsiteX0" fmla="*/ 0 w 59054"/>
                <a:gd name="connsiteY0" fmla="*/ 6668 h 133350"/>
                <a:gd name="connsiteX1" fmla="*/ 6667 w 59054"/>
                <a:gd name="connsiteY1" fmla="*/ 0 h 133350"/>
                <a:gd name="connsiteX2" fmla="*/ 52388 w 59054"/>
                <a:gd name="connsiteY2" fmla="*/ 0 h 133350"/>
                <a:gd name="connsiteX3" fmla="*/ 59055 w 59054"/>
                <a:gd name="connsiteY3" fmla="*/ 6668 h 133350"/>
                <a:gd name="connsiteX4" fmla="*/ 59055 w 59054"/>
                <a:gd name="connsiteY4" fmla="*/ 126683 h 133350"/>
                <a:gd name="connsiteX5" fmla="*/ 52388 w 59054"/>
                <a:gd name="connsiteY5" fmla="*/ 133350 h 133350"/>
                <a:gd name="connsiteX6" fmla="*/ 6667 w 59054"/>
                <a:gd name="connsiteY6" fmla="*/ 133350 h 133350"/>
                <a:gd name="connsiteX7" fmla="*/ 0 w 59054"/>
                <a:gd name="connsiteY7" fmla="*/ 126683 h 133350"/>
                <a:gd name="connsiteX8" fmla="*/ 0 w 59054"/>
                <a:gd name="connsiteY8" fmla="*/ 6668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054" h="133350">
                  <a:moveTo>
                    <a:pt x="0" y="6668"/>
                  </a:moveTo>
                  <a:cubicBezTo>
                    <a:pt x="0" y="2858"/>
                    <a:pt x="2858" y="0"/>
                    <a:pt x="6667" y="0"/>
                  </a:cubicBezTo>
                  <a:lnTo>
                    <a:pt x="52388" y="0"/>
                  </a:lnTo>
                  <a:cubicBezTo>
                    <a:pt x="56198" y="0"/>
                    <a:pt x="59055" y="2858"/>
                    <a:pt x="59055" y="6668"/>
                  </a:cubicBezTo>
                  <a:lnTo>
                    <a:pt x="59055" y="126683"/>
                  </a:lnTo>
                  <a:cubicBezTo>
                    <a:pt x="59055" y="130493"/>
                    <a:pt x="56198" y="133350"/>
                    <a:pt x="52388" y="133350"/>
                  </a:cubicBezTo>
                  <a:lnTo>
                    <a:pt x="6667" y="133350"/>
                  </a:lnTo>
                  <a:cubicBezTo>
                    <a:pt x="2858" y="133350"/>
                    <a:pt x="0" y="130493"/>
                    <a:pt x="0" y="126683"/>
                  </a:cubicBezTo>
                  <a:lnTo>
                    <a:pt x="0" y="6668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D1FED8CE-F97F-4984-BCF0-FC3FA8C8ACE6}"/>
                </a:ext>
              </a:extLst>
            </p:cNvPr>
            <p:cNvSpPr/>
            <p:nvPr/>
          </p:nvSpPr>
          <p:spPr>
            <a:xfrm>
              <a:off x="5913281" y="3738947"/>
              <a:ext cx="128587" cy="189547"/>
            </a:xfrm>
            <a:custGeom>
              <a:avLst/>
              <a:gdLst>
                <a:gd name="connsiteX0" fmla="*/ 128587 w 128587"/>
                <a:gd name="connsiteY0" fmla="*/ 56197 h 189547"/>
                <a:gd name="connsiteX1" fmla="*/ 128587 w 128587"/>
                <a:gd name="connsiteY1" fmla="*/ 9525 h 189547"/>
                <a:gd name="connsiteX2" fmla="*/ 119062 w 128587"/>
                <a:gd name="connsiteY2" fmla="*/ 0 h 189547"/>
                <a:gd name="connsiteX3" fmla="*/ 9525 w 128587"/>
                <a:gd name="connsiteY3" fmla="*/ 0 h 189547"/>
                <a:gd name="connsiteX4" fmla="*/ 0 w 128587"/>
                <a:gd name="connsiteY4" fmla="*/ 9525 h 189547"/>
                <a:gd name="connsiteX5" fmla="*/ 0 w 128587"/>
                <a:gd name="connsiteY5" fmla="*/ 180022 h 189547"/>
                <a:gd name="connsiteX6" fmla="*/ 9525 w 128587"/>
                <a:gd name="connsiteY6" fmla="*/ 189547 h 189547"/>
                <a:gd name="connsiteX7" fmla="*/ 119062 w 128587"/>
                <a:gd name="connsiteY7" fmla="*/ 189547 h 189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8587" h="189547">
                  <a:moveTo>
                    <a:pt x="128587" y="56197"/>
                  </a:moveTo>
                  <a:lnTo>
                    <a:pt x="128587" y="9525"/>
                  </a:lnTo>
                  <a:cubicBezTo>
                    <a:pt x="128587" y="3810"/>
                    <a:pt x="124778" y="0"/>
                    <a:pt x="119062" y="0"/>
                  </a:cubicBezTo>
                  <a:lnTo>
                    <a:pt x="9525" y="0"/>
                  </a:lnTo>
                  <a:cubicBezTo>
                    <a:pt x="3810" y="0"/>
                    <a:pt x="0" y="3810"/>
                    <a:pt x="0" y="9525"/>
                  </a:cubicBezTo>
                  <a:lnTo>
                    <a:pt x="0" y="180022"/>
                  </a:lnTo>
                  <a:cubicBezTo>
                    <a:pt x="0" y="185738"/>
                    <a:pt x="3810" y="189547"/>
                    <a:pt x="9525" y="189547"/>
                  </a:cubicBezTo>
                  <a:lnTo>
                    <a:pt x="119062" y="189547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756CB37E-A460-43E8-B766-BE356CC9D1AE}"/>
              </a:ext>
            </a:extLst>
          </p:cNvPr>
          <p:cNvSpPr/>
          <p:nvPr/>
        </p:nvSpPr>
        <p:spPr>
          <a:xfrm>
            <a:off x="7527192" y="3164590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140" name="Graphic 55">
            <a:extLst>
              <a:ext uri="{FF2B5EF4-FFF2-40B4-BE49-F238E27FC236}">
                <a16:creationId xmlns:a16="http://schemas.microsoft.com/office/drawing/2014/main" id="{EA21BDDC-EE64-483A-8842-62CD49D7264A}"/>
              </a:ext>
            </a:extLst>
          </p:cNvPr>
          <p:cNvGrpSpPr/>
          <p:nvPr/>
        </p:nvGrpSpPr>
        <p:grpSpPr>
          <a:xfrm>
            <a:off x="7777699" y="3457959"/>
            <a:ext cx="572452" cy="496252"/>
            <a:chOff x="7777699" y="3457959"/>
            <a:chExt cx="572452" cy="496252"/>
          </a:xfrm>
          <a:noFill/>
        </p:grpSpPr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72F0CAAB-FB68-4B38-9F6F-F378DB55943A}"/>
                </a:ext>
              </a:extLst>
            </p:cNvPr>
            <p:cNvSpPr/>
            <p:nvPr/>
          </p:nvSpPr>
          <p:spPr>
            <a:xfrm>
              <a:off x="7777699" y="3457959"/>
              <a:ext cx="294322" cy="207644"/>
            </a:xfrm>
            <a:custGeom>
              <a:avLst/>
              <a:gdLst>
                <a:gd name="connsiteX0" fmla="*/ 28575 w 294322"/>
                <a:gd name="connsiteY0" fmla="*/ 0 h 207644"/>
                <a:gd name="connsiteX1" fmla="*/ 265748 w 294322"/>
                <a:gd name="connsiteY1" fmla="*/ 0 h 207644"/>
                <a:gd name="connsiteX2" fmla="*/ 294323 w 294322"/>
                <a:gd name="connsiteY2" fmla="*/ 28575 h 207644"/>
                <a:gd name="connsiteX3" fmla="*/ 294323 w 294322"/>
                <a:gd name="connsiteY3" fmla="*/ 179070 h 207644"/>
                <a:gd name="connsiteX4" fmla="*/ 265748 w 294322"/>
                <a:gd name="connsiteY4" fmla="*/ 207645 h 207644"/>
                <a:gd name="connsiteX5" fmla="*/ 28575 w 294322"/>
                <a:gd name="connsiteY5" fmla="*/ 207645 h 207644"/>
                <a:gd name="connsiteX6" fmla="*/ 0 w 294322"/>
                <a:gd name="connsiteY6" fmla="*/ 179070 h 207644"/>
                <a:gd name="connsiteX7" fmla="*/ 0 w 294322"/>
                <a:gd name="connsiteY7" fmla="*/ 28575 h 207644"/>
                <a:gd name="connsiteX8" fmla="*/ 28575 w 294322"/>
                <a:gd name="connsiteY8" fmla="*/ 0 h 207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4322" h="207644">
                  <a:moveTo>
                    <a:pt x="28575" y="0"/>
                  </a:moveTo>
                  <a:lnTo>
                    <a:pt x="265748" y="0"/>
                  </a:lnTo>
                  <a:cubicBezTo>
                    <a:pt x="281940" y="0"/>
                    <a:pt x="294323" y="12382"/>
                    <a:pt x="294323" y="28575"/>
                  </a:cubicBezTo>
                  <a:lnTo>
                    <a:pt x="294323" y="179070"/>
                  </a:lnTo>
                  <a:cubicBezTo>
                    <a:pt x="294323" y="195263"/>
                    <a:pt x="281940" y="207645"/>
                    <a:pt x="265748" y="207645"/>
                  </a:cubicBezTo>
                  <a:lnTo>
                    <a:pt x="28575" y="207645"/>
                  </a:lnTo>
                  <a:cubicBezTo>
                    <a:pt x="12382" y="207645"/>
                    <a:pt x="0" y="195263"/>
                    <a:pt x="0" y="179070"/>
                  </a:cubicBezTo>
                  <a:lnTo>
                    <a:pt x="0" y="28575"/>
                  </a:lnTo>
                  <a:cubicBezTo>
                    <a:pt x="0" y="12382"/>
                    <a:pt x="12382" y="0"/>
                    <a:pt x="28575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CE1AB4B-06F0-4AD3-9E80-411F72DD64D9}"/>
                </a:ext>
              </a:extLst>
            </p:cNvPr>
            <p:cNvSpPr/>
            <p:nvPr/>
          </p:nvSpPr>
          <p:spPr>
            <a:xfrm>
              <a:off x="7777699" y="3628457"/>
              <a:ext cx="294322" cy="9525"/>
            </a:xfrm>
            <a:custGeom>
              <a:avLst/>
              <a:gdLst>
                <a:gd name="connsiteX0" fmla="*/ 0 w 294322"/>
                <a:gd name="connsiteY0" fmla="*/ 0 h 9525"/>
                <a:gd name="connsiteX1" fmla="*/ 294323 w 2943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4322" h="9525">
                  <a:moveTo>
                    <a:pt x="0" y="0"/>
                  </a:moveTo>
                  <a:lnTo>
                    <a:pt x="294323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A190A547-87BF-48F6-AB54-0DD7D03346E9}"/>
                </a:ext>
              </a:extLst>
            </p:cNvPr>
            <p:cNvSpPr/>
            <p:nvPr/>
          </p:nvSpPr>
          <p:spPr>
            <a:xfrm>
              <a:off x="7911049" y="3482725"/>
              <a:ext cx="30480" cy="9525"/>
            </a:xfrm>
            <a:custGeom>
              <a:avLst/>
              <a:gdLst>
                <a:gd name="connsiteX0" fmla="*/ 0 w 30480"/>
                <a:gd name="connsiteY0" fmla="*/ 0 h 9525"/>
                <a:gd name="connsiteX1" fmla="*/ 30480 w 3048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" h="9525">
                  <a:moveTo>
                    <a:pt x="0" y="0"/>
                  </a:moveTo>
                  <a:lnTo>
                    <a:pt x="3048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AC5CAF55-16F2-42CD-A8BA-CA793C06120B}"/>
                </a:ext>
              </a:extLst>
            </p:cNvPr>
            <p:cNvSpPr/>
            <p:nvPr/>
          </p:nvSpPr>
          <p:spPr>
            <a:xfrm>
              <a:off x="7846279" y="3664652"/>
              <a:ext cx="157162" cy="66675"/>
            </a:xfrm>
            <a:custGeom>
              <a:avLst/>
              <a:gdLst>
                <a:gd name="connsiteX0" fmla="*/ 146685 w 157162"/>
                <a:gd name="connsiteY0" fmla="*/ 36195 h 66675"/>
                <a:gd name="connsiteX1" fmla="*/ 95250 w 157162"/>
                <a:gd name="connsiteY1" fmla="*/ 36195 h 66675"/>
                <a:gd name="connsiteX2" fmla="*/ 95250 w 157162"/>
                <a:gd name="connsiteY2" fmla="*/ 0 h 66675"/>
                <a:gd name="connsiteX3" fmla="*/ 63818 w 157162"/>
                <a:gd name="connsiteY3" fmla="*/ 0 h 66675"/>
                <a:gd name="connsiteX4" fmla="*/ 63818 w 157162"/>
                <a:gd name="connsiteY4" fmla="*/ 36195 h 66675"/>
                <a:gd name="connsiteX5" fmla="*/ 10477 w 157162"/>
                <a:gd name="connsiteY5" fmla="*/ 36195 h 66675"/>
                <a:gd name="connsiteX6" fmla="*/ 0 w 157162"/>
                <a:gd name="connsiteY6" fmla="*/ 46673 h 66675"/>
                <a:gd name="connsiteX7" fmla="*/ 10477 w 157162"/>
                <a:gd name="connsiteY7" fmla="*/ 66675 h 66675"/>
                <a:gd name="connsiteX8" fmla="*/ 146685 w 157162"/>
                <a:gd name="connsiteY8" fmla="*/ 66675 h 66675"/>
                <a:gd name="connsiteX9" fmla="*/ 157163 w 157162"/>
                <a:gd name="connsiteY9" fmla="*/ 46673 h 66675"/>
                <a:gd name="connsiteX10" fmla="*/ 146685 w 157162"/>
                <a:gd name="connsiteY10" fmla="*/ 3619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7162" h="66675">
                  <a:moveTo>
                    <a:pt x="146685" y="36195"/>
                  </a:moveTo>
                  <a:lnTo>
                    <a:pt x="95250" y="36195"/>
                  </a:lnTo>
                  <a:lnTo>
                    <a:pt x="95250" y="0"/>
                  </a:lnTo>
                  <a:lnTo>
                    <a:pt x="63818" y="0"/>
                  </a:lnTo>
                  <a:lnTo>
                    <a:pt x="63818" y="36195"/>
                  </a:lnTo>
                  <a:lnTo>
                    <a:pt x="10477" y="36195"/>
                  </a:lnTo>
                  <a:cubicBezTo>
                    <a:pt x="4763" y="36195"/>
                    <a:pt x="0" y="40957"/>
                    <a:pt x="0" y="46673"/>
                  </a:cubicBezTo>
                  <a:cubicBezTo>
                    <a:pt x="0" y="52388"/>
                    <a:pt x="4763" y="66675"/>
                    <a:pt x="10477" y="66675"/>
                  </a:cubicBezTo>
                  <a:lnTo>
                    <a:pt x="146685" y="66675"/>
                  </a:lnTo>
                  <a:cubicBezTo>
                    <a:pt x="152400" y="66675"/>
                    <a:pt x="157163" y="52388"/>
                    <a:pt x="157163" y="46673"/>
                  </a:cubicBezTo>
                  <a:cubicBezTo>
                    <a:pt x="157163" y="40957"/>
                    <a:pt x="152400" y="36195"/>
                    <a:pt x="146685" y="3619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4559C07-9B6E-411D-8B9A-DAF88D249170}"/>
                </a:ext>
              </a:extLst>
            </p:cNvPr>
            <p:cNvSpPr/>
            <p:nvPr/>
          </p:nvSpPr>
          <p:spPr>
            <a:xfrm>
              <a:off x="7848184" y="3770379"/>
              <a:ext cx="153352" cy="154305"/>
            </a:xfrm>
            <a:custGeom>
              <a:avLst/>
              <a:gdLst>
                <a:gd name="connsiteX0" fmla="*/ 153352 w 153352"/>
                <a:gd name="connsiteY0" fmla="*/ 154305 h 154305"/>
                <a:gd name="connsiteX1" fmla="*/ 85725 w 153352"/>
                <a:gd name="connsiteY1" fmla="*/ 154305 h 154305"/>
                <a:gd name="connsiteX2" fmla="*/ 0 w 153352"/>
                <a:gd name="connsiteY2" fmla="*/ 68580 h 154305"/>
                <a:gd name="connsiteX3" fmla="*/ 0 w 153352"/>
                <a:gd name="connsiteY3" fmla="*/ 0 h 154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3352" h="154305">
                  <a:moveTo>
                    <a:pt x="153352" y="154305"/>
                  </a:moveTo>
                  <a:lnTo>
                    <a:pt x="85725" y="154305"/>
                  </a:lnTo>
                  <a:cubicBezTo>
                    <a:pt x="38100" y="154305"/>
                    <a:pt x="0" y="116205"/>
                    <a:pt x="0" y="68580"/>
                  </a:cubicBez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AC22E22A-86AF-4773-9812-076339AD9895}"/>
                </a:ext>
              </a:extLst>
            </p:cNvPr>
            <p:cNvSpPr/>
            <p:nvPr/>
          </p:nvSpPr>
          <p:spPr>
            <a:xfrm>
              <a:off x="8120599" y="3559877"/>
              <a:ext cx="119062" cy="154305"/>
            </a:xfrm>
            <a:custGeom>
              <a:avLst/>
              <a:gdLst>
                <a:gd name="connsiteX0" fmla="*/ 0 w 119062"/>
                <a:gd name="connsiteY0" fmla="*/ 0 h 154305"/>
                <a:gd name="connsiteX1" fmla="*/ 33338 w 119062"/>
                <a:gd name="connsiteY1" fmla="*/ 0 h 154305"/>
                <a:gd name="connsiteX2" fmla="*/ 119063 w 119062"/>
                <a:gd name="connsiteY2" fmla="*/ 85725 h 154305"/>
                <a:gd name="connsiteX3" fmla="*/ 119063 w 119062"/>
                <a:gd name="connsiteY3" fmla="*/ 154305 h 154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9062" h="154305">
                  <a:moveTo>
                    <a:pt x="0" y="0"/>
                  </a:moveTo>
                  <a:lnTo>
                    <a:pt x="33338" y="0"/>
                  </a:lnTo>
                  <a:cubicBezTo>
                    <a:pt x="80963" y="0"/>
                    <a:pt x="119063" y="38100"/>
                    <a:pt x="119063" y="85725"/>
                  </a:cubicBezTo>
                  <a:lnTo>
                    <a:pt x="119063" y="154305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40B9B608-755D-436D-9326-EF8017ED569B}"/>
                </a:ext>
              </a:extLst>
            </p:cNvPr>
            <p:cNvSpPr/>
            <p:nvPr/>
          </p:nvSpPr>
          <p:spPr>
            <a:xfrm>
              <a:off x="8056782" y="3769427"/>
              <a:ext cx="293370" cy="184785"/>
            </a:xfrm>
            <a:custGeom>
              <a:avLst/>
              <a:gdLst>
                <a:gd name="connsiteX0" fmla="*/ 0 w 293370"/>
                <a:gd name="connsiteY0" fmla="*/ 0 h 184785"/>
                <a:gd name="connsiteX1" fmla="*/ 293370 w 293370"/>
                <a:gd name="connsiteY1" fmla="*/ 0 h 184785"/>
                <a:gd name="connsiteX2" fmla="*/ 293370 w 293370"/>
                <a:gd name="connsiteY2" fmla="*/ 184785 h 184785"/>
                <a:gd name="connsiteX3" fmla="*/ 0 w 293370"/>
                <a:gd name="connsiteY3" fmla="*/ 184785 h 184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3370" h="184785">
                  <a:moveTo>
                    <a:pt x="0" y="0"/>
                  </a:moveTo>
                  <a:lnTo>
                    <a:pt x="293370" y="0"/>
                  </a:lnTo>
                  <a:lnTo>
                    <a:pt x="293370" y="184785"/>
                  </a:lnTo>
                  <a:lnTo>
                    <a:pt x="0" y="18478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A294C6E-9658-4048-A9F0-B086C910D0C2}"/>
                </a:ext>
              </a:extLst>
            </p:cNvPr>
            <p:cNvSpPr/>
            <p:nvPr/>
          </p:nvSpPr>
          <p:spPr>
            <a:xfrm>
              <a:off x="8056781" y="3769427"/>
              <a:ext cx="293370" cy="116204"/>
            </a:xfrm>
            <a:custGeom>
              <a:avLst/>
              <a:gdLst>
                <a:gd name="connsiteX0" fmla="*/ 0 w 293370"/>
                <a:gd name="connsiteY0" fmla="*/ 0 h 116204"/>
                <a:gd name="connsiteX1" fmla="*/ 146685 w 293370"/>
                <a:gd name="connsiteY1" fmla="*/ 116205 h 116204"/>
                <a:gd name="connsiteX2" fmla="*/ 293370 w 293370"/>
                <a:gd name="connsiteY2" fmla="*/ 0 h 116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3370" h="116204">
                  <a:moveTo>
                    <a:pt x="0" y="0"/>
                  </a:moveTo>
                  <a:lnTo>
                    <a:pt x="146685" y="116205"/>
                  </a:lnTo>
                  <a:lnTo>
                    <a:pt x="29337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F1391F74-28EF-409D-861E-B6F9219DC01C}"/>
                </a:ext>
              </a:extLst>
            </p:cNvPr>
            <p:cNvSpPr/>
            <p:nvPr/>
          </p:nvSpPr>
          <p:spPr>
            <a:xfrm>
              <a:off x="8056782" y="3861820"/>
              <a:ext cx="117157" cy="92392"/>
            </a:xfrm>
            <a:custGeom>
              <a:avLst/>
              <a:gdLst>
                <a:gd name="connsiteX0" fmla="*/ 117158 w 117157"/>
                <a:gd name="connsiteY0" fmla="*/ 0 h 92392"/>
                <a:gd name="connsiteX1" fmla="*/ 0 w 117157"/>
                <a:gd name="connsiteY1" fmla="*/ 92393 h 9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7157" h="92392">
                  <a:moveTo>
                    <a:pt x="117158" y="0"/>
                  </a:moveTo>
                  <a:lnTo>
                    <a:pt x="0" y="92393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F1CA135-2C32-412C-A33B-93DCA91D8519}"/>
                </a:ext>
              </a:extLst>
            </p:cNvPr>
            <p:cNvSpPr/>
            <p:nvPr/>
          </p:nvSpPr>
          <p:spPr>
            <a:xfrm>
              <a:off x="8232994" y="3861820"/>
              <a:ext cx="117157" cy="92392"/>
            </a:xfrm>
            <a:custGeom>
              <a:avLst/>
              <a:gdLst>
                <a:gd name="connsiteX0" fmla="*/ 117158 w 117157"/>
                <a:gd name="connsiteY0" fmla="*/ 92393 h 92392"/>
                <a:gd name="connsiteX1" fmla="*/ 0 w 117157"/>
                <a:gd name="connsiteY1" fmla="*/ 0 h 92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7157" h="92392">
                  <a:moveTo>
                    <a:pt x="117158" y="92393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156" name="Freeform: Shape 155">
            <a:extLst>
              <a:ext uri="{FF2B5EF4-FFF2-40B4-BE49-F238E27FC236}">
                <a16:creationId xmlns:a16="http://schemas.microsoft.com/office/drawing/2014/main" id="{BEB7CD1A-37D6-4390-83C2-A77BC5E2B6B1}"/>
              </a:ext>
            </a:extLst>
          </p:cNvPr>
          <p:cNvSpPr/>
          <p:nvPr/>
        </p:nvSpPr>
        <p:spPr>
          <a:xfrm>
            <a:off x="1036683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153" name="Graphic 59">
            <a:extLst>
              <a:ext uri="{FF2B5EF4-FFF2-40B4-BE49-F238E27FC236}">
                <a16:creationId xmlns:a16="http://schemas.microsoft.com/office/drawing/2014/main" id="{EB879AB3-75A9-45B5-888D-7A2401E64C41}"/>
              </a:ext>
            </a:extLst>
          </p:cNvPr>
          <p:cNvGrpSpPr/>
          <p:nvPr/>
        </p:nvGrpSpPr>
        <p:grpSpPr>
          <a:xfrm>
            <a:off x="1324338" y="5285662"/>
            <a:ext cx="489584" cy="308609"/>
            <a:chOff x="1324338" y="5285662"/>
            <a:chExt cx="489584" cy="308609"/>
          </a:xfrm>
        </p:grpSpPr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227B7F14-E9CA-4713-B0BD-9B16314038F1}"/>
                </a:ext>
              </a:extLst>
            </p:cNvPr>
            <p:cNvSpPr/>
            <p:nvPr/>
          </p:nvSpPr>
          <p:spPr>
            <a:xfrm>
              <a:off x="1324338" y="5285662"/>
              <a:ext cx="489584" cy="308609"/>
            </a:xfrm>
            <a:custGeom>
              <a:avLst/>
              <a:gdLst>
                <a:gd name="connsiteX0" fmla="*/ 0 w 489584"/>
                <a:gd name="connsiteY0" fmla="*/ 0 h 308609"/>
                <a:gd name="connsiteX1" fmla="*/ 489585 w 489584"/>
                <a:gd name="connsiteY1" fmla="*/ 0 h 308609"/>
                <a:gd name="connsiteX2" fmla="*/ 489585 w 489584"/>
                <a:gd name="connsiteY2" fmla="*/ 308610 h 308609"/>
                <a:gd name="connsiteX3" fmla="*/ 0 w 489584"/>
                <a:gd name="connsiteY3" fmla="*/ 308610 h 308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9584" h="308609">
                  <a:moveTo>
                    <a:pt x="0" y="0"/>
                  </a:moveTo>
                  <a:lnTo>
                    <a:pt x="489585" y="0"/>
                  </a:lnTo>
                  <a:lnTo>
                    <a:pt x="489585" y="308610"/>
                  </a:lnTo>
                  <a:lnTo>
                    <a:pt x="0" y="308610"/>
                  </a:lnTo>
                  <a:close/>
                </a:path>
              </a:pathLst>
            </a:custGeom>
            <a:noFill/>
            <a:ln w="21431" cap="flat">
              <a:solidFill>
                <a:srgbClr val="40404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865F7ABA-5090-4608-8099-44BA17A2744B}"/>
                </a:ext>
              </a:extLst>
            </p:cNvPr>
            <p:cNvSpPr/>
            <p:nvPr/>
          </p:nvSpPr>
          <p:spPr>
            <a:xfrm>
              <a:off x="1477629" y="5343764"/>
              <a:ext cx="183893" cy="192548"/>
            </a:xfrm>
            <a:custGeom>
              <a:avLst/>
              <a:gdLst>
                <a:gd name="connsiteX0" fmla="*/ 61 w 183893"/>
                <a:gd name="connsiteY0" fmla="*/ 105728 h 192548"/>
                <a:gd name="connsiteX1" fmla="*/ 97216 w 183893"/>
                <a:gd name="connsiteY1" fmla="*/ 0 h 192548"/>
                <a:gd name="connsiteX2" fmla="*/ 102931 w 183893"/>
                <a:gd name="connsiteY2" fmla="*/ 0 h 192548"/>
                <a:gd name="connsiteX3" fmla="*/ 183894 w 183893"/>
                <a:gd name="connsiteY3" fmla="*/ 80963 h 192548"/>
                <a:gd name="connsiteX4" fmla="*/ 131506 w 183893"/>
                <a:gd name="connsiteY4" fmla="*/ 143828 h 192548"/>
                <a:gd name="connsiteX5" fmla="*/ 105789 w 183893"/>
                <a:gd name="connsiteY5" fmla="*/ 126682 h 192548"/>
                <a:gd name="connsiteX6" fmla="*/ 105789 w 183893"/>
                <a:gd name="connsiteY6" fmla="*/ 126682 h 192548"/>
                <a:gd name="connsiteX7" fmla="*/ 78166 w 183893"/>
                <a:gd name="connsiteY7" fmla="*/ 141922 h 192548"/>
                <a:gd name="connsiteX8" fmla="*/ 48639 w 183893"/>
                <a:gd name="connsiteY8" fmla="*/ 107632 h 192548"/>
                <a:gd name="connsiteX9" fmla="*/ 94359 w 183893"/>
                <a:gd name="connsiteY9" fmla="*/ 51435 h 192548"/>
                <a:gd name="connsiteX10" fmla="*/ 111504 w 183893"/>
                <a:gd name="connsiteY10" fmla="*/ 62865 h 192548"/>
                <a:gd name="connsiteX11" fmla="*/ 111504 w 183893"/>
                <a:gd name="connsiteY11" fmla="*/ 62865 h 192548"/>
                <a:gd name="connsiteX12" fmla="*/ 114361 w 183893"/>
                <a:gd name="connsiteY12" fmla="*/ 53340 h 192548"/>
                <a:gd name="connsiteX13" fmla="*/ 135316 w 183893"/>
                <a:gd name="connsiteY13" fmla="*/ 53340 h 192548"/>
                <a:gd name="connsiteX14" fmla="*/ 124839 w 183893"/>
                <a:gd name="connsiteY14" fmla="*/ 103823 h 192548"/>
                <a:gd name="connsiteX15" fmla="*/ 135316 w 183893"/>
                <a:gd name="connsiteY15" fmla="*/ 123825 h 192548"/>
                <a:gd name="connsiteX16" fmla="*/ 161986 w 183893"/>
                <a:gd name="connsiteY16" fmla="*/ 82868 h 192548"/>
                <a:gd name="connsiteX17" fmla="*/ 100074 w 183893"/>
                <a:gd name="connsiteY17" fmla="*/ 20955 h 192548"/>
                <a:gd name="connsiteX18" fmla="*/ 22921 w 183893"/>
                <a:gd name="connsiteY18" fmla="*/ 105728 h 192548"/>
                <a:gd name="connsiteX19" fmla="*/ 89596 w 183893"/>
                <a:gd name="connsiteY19" fmla="*/ 172403 h 192548"/>
                <a:gd name="connsiteX20" fmla="*/ 123886 w 183893"/>
                <a:gd name="connsiteY20" fmla="*/ 163830 h 192548"/>
                <a:gd name="connsiteX21" fmla="*/ 131506 w 183893"/>
                <a:gd name="connsiteY21" fmla="*/ 181928 h 192548"/>
                <a:gd name="connsiteX22" fmla="*/ 86739 w 183893"/>
                <a:gd name="connsiteY22" fmla="*/ 192405 h 192548"/>
                <a:gd name="connsiteX23" fmla="*/ 61 w 183893"/>
                <a:gd name="connsiteY23" fmla="*/ 105728 h 192548"/>
                <a:gd name="connsiteX24" fmla="*/ 99121 w 183893"/>
                <a:gd name="connsiteY24" fmla="*/ 110490 h 192548"/>
                <a:gd name="connsiteX25" fmla="*/ 104836 w 183893"/>
                <a:gd name="connsiteY25" fmla="*/ 80010 h 192548"/>
                <a:gd name="connsiteX26" fmla="*/ 94359 w 183893"/>
                <a:gd name="connsiteY26" fmla="*/ 73343 h 192548"/>
                <a:gd name="connsiteX27" fmla="*/ 72451 w 183893"/>
                <a:gd name="connsiteY27" fmla="*/ 105728 h 192548"/>
                <a:gd name="connsiteX28" fmla="*/ 83881 w 183893"/>
                <a:gd name="connsiteY28" fmla="*/ 120968 h 192548"/>
                <a:gd name="connsiteX29" fmla="*/ 99121 w 183893"/>
                <a:gd name="connsiteY29" fmla="*/ 110490 h 19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83893" h="192548">
                  <a:moveTo>
                    <a:pt x="61" y="105728"/>
                  </a:moveTo>
                  <a:cubicBezTo>
                    <a:pt x="-1844" y="49530"/>
                    <a:pt x="41019" y="2857"/>
                    <a:pt x="97216" y="0"/>
                  </a:cubicBezTo>
                  <a:cubicBezTo>
                    <a:pt x="99121" y="0"/>
                    <a:pt x="101026" y="0"/>
                    <a:pt x="102931" y="0"/>
                  </a:cubicBezTo>
                  <a:cubicBezTo>
                    <a:pt x="152461" y="0"/>
                    <a:pt x="183894" y="33338"/>
                    <a:pt x="183894" y="80963"/>
                  </a:cubicBezTo>
                  <a:cubicBezTo>
                    <a:pt x="183894" y="122872"/>
                    <a:pt x="156271" y="143828"/>
                    <a:pt x="131506" y="143828"/>
                  </a:cubicBezTo>
                  <a:cubicBezTo>
                    <a:pt x="120076" y="144780"/>
                    <a:pt x="108646" y="138113"/>
                    <a:pt x="105789" y="126682"/>
                  </a:cubicBezTo>
                  <a:lnTo>
                    <a:pt x="105789" y="126682"/>
                  </a:lnTo>
                  <a:cubicBezTo>
                    <a:pt x="99121" y="135255"/>
                    <a:pt x="89596" y="140970"/>
                    <a:pt x="78166" y="141922"/>
                  </a:cubicBezTo>
                  <a:cubicBezTo>
                    <a:pt x="60069" y="141922"/>
                    <a:pt x="48639" y="128588"/>
                    <a:pt x="48639" y="107632"/>
                  </a:cubicBezTo>
                  <a:cubicBezTo>
                    <a:pt x="48639" y="80010"/>
                    <a:pt x="68641" y="51435"/>
                    <a:pt x="94359" y="51435"/>
                  </a:cubicBezTo>
                  <a:cubicBezTo>
                    <a:pt x="101979" y="51435"/>
                    <a:pt x="108646" y="56198"/>
                    <a:pt x="111504" y="62865"/>
                  </a:cubicBezTo>
                  <a:lnTo>
                    <a:pt x="111504" y="62865"/>
                  </a:lnTo>
                  <a:lnTo>
                    <a:pt x="114361" y="53340"/>
                  </a:lnTo>
                  <a:lnTo>
                    <a:pt x="135316" y="53340"/>
                  </a:lnTo>
                  <a:lnTo>
                    <a:pt x="124839" y="103823"/>
                  </a:lnTo>
                  <a:cubicBezTo>
                    <a:pt x="121981" y="117157"/>
                    <a:pt x="124839" y="123825"/>
                    <a:pt x="135316" y="123825"/>
                  </a:cubicBezTo>
                  <a:cubicBezTo>
                    <a:pt x="148651" y="123825"/>
                    <a:pt x="161986" y="107632"/>
                    <a:pt x="161986" y="82868"/>
                  </a:cubicBezTo>
                  <a:cubicBezTo>
                    <a:pt x="161986" y="50482"/>
                    <a:pt x="144841" y="20955"/>
                    <a:pt x="100074" y="20955"/>
                  </a:cubicBezTo>
                  <a:cubicBezTo>
                    <a:pt x="61021" y="20955"/>
                    <a:pt x="22921" y="54293"/>
                    <a:pt x="22921" y="105728"/>
                  </a:cubicBezTo>
                  <a:cubicBezTo>
                    <a:pt x="22921" y="150495"/>
                    <a:pt x="53401" y="172403"/>
                    <a:pt x="89596" y="172403"/>
                  </a:cubicBezTo>
                  <a:cubicBezTo>
                    <a:pt x="101979" y="172403"/>
                    <a:pt x="113409" y="168593"/>
                    <a:pt x="123886" y="163830"/>
                  </a:cubicBezTo>
                  <a:lnTo>
                    <a:pt x="131506" y="181928"/>
                  </a:lnTo>
                  <a:cubicBezTo>
                    <a:pt x="118171" y="189547"/>
                    <a:pt x="102931" y="193358"/>
                    <a:pt x="86739" y="192405"/>
                  </a:cubicBezTo>
                  <a:cubicBezTo>
                    <a:pt x="41019" y="191453"/>
                    <a:pt x="61" y="163830"/>
                    <a:pt x="61" y="105728"/>
                  </a:cubicBezTo>
                  <a:close/>
                  <a:moveTo>
                    <a:pt x="99121" y="110490"/>
                  </a:moveTo>
                  <a:lnTo>
                    <a:pt x="104836" y="80010"/>
                  </a:lnTo>
                  <a:cubicBezTo>
                    <a:pt x="102931" y="76200"/>
                    <a:pt x="99121" y="73343"/>
                    <a:pt x="94359" y="73343"/>
                  </a:cubicBezTo>
                  <a:cubicBezTo>
                    <a:pt x="81024" y="73343"/>
                    <a:pt x="72451" y="92393"/>
                    <a:pt x="72451" y="105728"/>
                  </a:cubicBezTo>
                  <a:cubicBezTo>
                    <a:pt x="72451" y="116205"/>
                    <a:pt x="77214" y="120968"/>
                    <a:pt x="83881" y="120968"/>
                  </a:cubicBezTo>
                  <a:cubicBezTo>
                    <a:pt x="89596" y="120968"/>
                    <a:pt x="93406" y="118110"/>
                    <a:pt x="99121" y="110490"/>
                  </a:cubicBezTo>
                  <a:close/>
                </a:path>
              </a:pathLst>
            </a:custGeom>
            <a:solidFill>
              <a:srgbClr val="4040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41C950D5-0ACC-4B7A-83A5-C0831E609A9D}"/>
              </a:ext>
            </a:extLst>
          </p:cNvPr>
          <p:cNvSpPr/>
          <p:nvPr/>
        </p:nvSpPr>
        <p:spPr>
          <a:xfrm>
            <a:off x="3200186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158" name="Graphic 61">
            <a:extLst>
              <a:ext uri="{FF2B5EF4-FFF2-40B4-BE49-F238E27FC236}">
                <a16:creationId xmlns:a16="http://schemas.microsoft.com/office/drawing/2014/main" id="{78FA85DA-9C39-4923-A7C7-995592DE99C8}"/>
              </a:ext>
            </a:extLst>
          </p:cNvPr>
          <p:cNvGrpSpPr/>
          <p:nvPr/>
        </p:nvGrpSpPr>
        <p:grpSpPr>
          <a:xfrm>
            <a:off x="3468791" y="5171362"/>
            <a:ext cx="536257" cy="536257"/>
            <a:chOff x="3468791" y="5171362"/>
            <a:chExt cx="536257" cy="536257"/>
          </a:xfrm>
          <a:noFill/>
        </p:grpSpPr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96F516E9-679F-41D0-8C42-B258FA476039}"/>
                </a:ext>
              </a:extLst>
            </p:cNvPr>
            <p:cNvSpPr/>
            <p:nvPr/>
          </p:nvSpPr>
          <p:spPr>
            <a:xfrm>
              <a:off x="3468791" y="5375197"/>
              <a:ext cx="332422" cy="332422"/>
            </a:xfrm>
            <a:custGeom>
              <a:avLst/>
              <a:gdLst>
                <a:gd name="connsiteX0" fmla="*/ 0 w 332422"/>
                <a:gd name="connsiteY0" fmla="*/ 0 h 332422"/>
                <a:gd name="connsiteX1" fmla="*/ 332423 w 332422"/>
                <a:gd name="connsiteY1" fmla="*/ 0 h 332422"/>
                <a:gd name="connsiteX2" fmla="*/ 332423 w 332422"/>
                <a:gd name="connsiteY2" fmla="*/ 332423 h 332422"/>
                <a:gd name="connsiteX3" fmla="*/ 0 w 332422"/>
                <a:gd name="connsiteY3" fmla="*/ 332423 h 332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2422" h="332422">
                  <a:moveTo>
                    <a:pt x="0" y="0"/>
                  </a:moveTo>
                  <a:lnTo>
                    <a:pt x="332423" y="0"/>
                  </a:lnTo>
                  <a:lnTo>
                    <a:pt x="332423" y="332423"/>
                  </a:lnTo>
                  <a:lnTo>
                    <a:pt x="0" y="33242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003DBDB8-DA97-4A48-9FBA-76CB79990A0E}"/>
                </a:ext>
              </a:extLst>
            </p:cNvPr>
            <p:cNvSpPr/>
            <p:nvPr/>
          </p:nvSpPr>
          <p:spPr>
            <a:xfrm>
              <a:off x="3672626" y="5171362"/>
              <a:ext cx="332422" cy="332422"/>
            </a:xfrm>
            <a:custGeom>
              <a:avLst/>
              <a:gdLst>
                <a:gd name="connsiteX0" fmla="*/ 0 w 332422"/>
                <a:gd name="connsiteY0" fmla="*/ 0 h 332422"/>
                <a:gd name="connsiteX1" fmla="*/ 332423 w 332422"/>
                <a:gd name="connsiteY1" fmla="*/ 0 h 332422"/>
                <a:gd name="connsiteX2" fmla="*/ 332423 w 332422"/>
                <a:gd name="connsiteY2" fmla="*/ 332423 h 332422"/>
                <a:gd name="connsiteX3" fmla="*/ 0 w 332422"/>
                <a:gd name="connsiteY3" fmla="*/ 332423 h 332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2422" h="332422">
                  <a:moveTo>
                    <a:pt x="0" y="0"/>
                  </a:moveTo>
                  <a:lnTo>
                    <a:pt x="332423" y="0"/>
                  </a:lnTo>
                  <a:lnTo>
                    <a:pt x="332423" y="332423"/>
                  </a:lnTo>
                  <a:lnTo>
                    <a:pt x="0" y="33242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187" name="Freeform: Shape 186">
            <a:extLst>
              <a:ext uri="{FF2B5EF4-FFF2-40B4-BE49-F238E27FC236}">
                <a16:creationId xmlns:a16="http://schemas.microsoft.com/office/drawing/2014/main" id="{D173A5C9-C94F-4834-B047-293A85F178D9}"/>
              </a:ext>
            </a:extLst>
          </p:cNvPr>
          <p:cNvSpPr/>
          <p:nvPr/>
        </p:nvSpPr>
        <p:spPr>
          <a:xfrm>
            <a:off x="5363689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163" name="Graphic 63">
            <a:extLst>
              <a:ext uri="{FF2B5EF4-FFF2-40B4-BE49-F238E27FC236}">
                <a16:creationId xmlns:a16="http://schemas.microsoft.com/office/drawing/2014/main" id="{3CD44651-5758-4BA3-A56C-F3A8150E64FE}"/>
              </a:ext>
            </a:extLst>
          </p:cNvPr>
          <p:cNvGrpSpPr/>
          <p:nvPr/>
        </p:nvGrpSpPr>
        <p:grpSpPr>
          <a:xfrm>
            <a:off x="5575144" y="5114212"/>
            <a:ext cx="640080" cy="641032"/>
            <a:chOff x="5575144" y="5114212"/>
            <a:chExt cx="640080" cy="641032"/>
          </a:xfrm>
          <a:noFill/>
        </p:grpSpPr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633C55B8-67A0-4460-8949-6D03BDE7657F}"/>
                </a:ext>
              </a:extLst>
            </p:cNvPr>
            <p:cNvSpPr/>
            <p:nvPr/>
          </p:nvSpPr>
          <p:spPr>
            <a:xfrm>
              <a:off x="5847558" y="5295187"/>
              <a:ext cx="95250" cy="139064"/>
            </a:xfrm>
            <a:custGeom>
              <a:avLst/>
              <a:gdLst>
                <a:gd name="connsiteX0" fmla="*/ 47625 w 95250"/>
                <a:gd name="connsiteY0" fmla="*/ 139065 h 139064"/>
                <a:gd name="connsiteX1" fmla="*/ 47625 w 95250"/>
                <a:gd name="connsiteY1" fmla="*/ 139065 h 139064"/>
                <a:gd name="connsiteX2" fmla="*/ 0 w 95250"/>
                <a:gd name="connsiteY2" fmla="*/ 91440 h 139064"/>
                <a:gd name="connsiteX3" fmla="*/ 0 w 95250"/>
                <a:gd name="connsiteY3" fmla="*/ 47625 h 139064"/>
                <a:gd name="connsiteX4" fmla="*/ 47625 w 95250"/>
                <a:gd name="connsiteY4" fmla="*/ 0 h 139064"/>
                <a:gd name="connsiteX5" fmla="*/ 47625 w 95250"/>
                <a:gd name="connsiteY5" fmla="*/ 0 h 139064"/>
                <a:gd name="connsiteX6" fmla="*/ 95250 w 95250"/>
                <a:gd name="connsiteY6" fmla="*/ 47625 h 139064"/>
                <a:gd name="connsiteX7" fmla="*/ 95250 w 95250"/>
                <a:gd name="connsiteY7" fmla="*/ 90488 h 139064"/>
                <a:gd name="connsiteX8" fmla="*/ 47625 w 95250"/>
                <a:gd name="connsiteY8" fmla="*/ 139065 h 139064"/>
                <a:gd name="connsiteX9" fmla="*/ 47625 w 95250"/>
                <a:gd name="connsiteY9" fmla="*/ 139065 h 139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250" h="139064">
                  <a:moveTo>
                    <a:pt x="47625" y="139065"/>
                  </a:moveTo>
                  <a:lnTo>
                    <a:pt x="47625" y="139065"/>
                  </a:lnTo>
                  <a:cubicBezTo>
                    <a:pt x="20955" y="139065"/>
                    <a:pt x="0" y="118110"/>
                    <a:pt x="0" y="91440"/>
                  </a:cubicBezTo>
                  <a:lnTo>
                    <a:pt x="0" y="47625"/>
                  </a:lnTo>
                  <a:cubicBezTo>
                    <a:pt x="0" y="20955"/>
                    <a:pt x="20955" y="0"/>
                    <a:pt x="47625" y="0"/>
                  </a:cubicBezTo>
                  <a:lnTo>
                    <a:pt x="47625" y="0"/>
                  </a:lnTo>
                  <a:cubicBezTo>
                    <a:pt x="74295" y="0"/>
                    <a:pt x="95250" y="20955"/>
                    <a:pt x="95250" y="47625"/>
                  </a:cubicBezTo>
                  <a:lnTo>
                    <a:pt x="95250" y="90488"/>
                  </a:lnTo>
                  <a:cubicBezTo>
                    <a:pt x="95250" y="117157"/>
                    <a:pt x="74295" y="139065"/>
                    <a:pt x="47625" y="139065"/>
                  </a:cubicBezTo>
                  <a:lnTo>
                    <a:pt x="47625" y="13906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3E4CA34B-1625-47D8-8556-5FCD9C0BE44A}"/>
                </a:ext>
              </a:extLst>
            </p:cNvPr>
            <p:cNvSpPr/>
            <p:nvPr/>
          </p:nvSpPr>
          <p:spPr>
            <a:xfrm>
              <a:off x="5800886" y="5445682"/>
              <a:ext cx="184785" cy="122872"/>
            </a:xfrm>
            <a:custGeom>
              <a:avLst/>
              <a:gdLst>
                <a:gd name="connsiteX0" fmla="*/ 106680 w 184785"/>
                <a:gd name="connsiteY0" fmla="*/ 952 h 122872"/>
                <a:gd name="connsiteX1" fmla="*/ 120015 w 184785"/>
                <a:gd name="connsiteY1" fmla="*/ 4763 h 122872"/>
                <a:gd name="connsiteX2" fmla="*/ 152400 w 184785"/>
                <a:gd name="connsiteY2" fmla="*/ 14288 h 122872"/>
                <a:gd name="connsiteX3" fmla="*/ 184785 w 184785"/>
                <a:gd name="connsiteY3" fmla="*/ 46673 h 122872"/>
                <a:gd name="connsiteX4" fmla="*/ 184785 w 184785"/>
                <a:gd name="connsiteY4" fmla="*/ 90488 h 122872"/>
                <a:gd name="connsiteX5" fmla="*/ 152400 w 184785"/>
                <a:gd name="connsiteY5" fmla="*/ 122873 h 122872"/>
                <a:gd name="connsiteX6" fmla="*/ 32385 w 184785"/>
                <a:gd name="connsiteY6" fmla="*/ 122873 h 122872"/>
                <a:gd name="connsiteX7" fmla="*/ 0 w 184785"/>
                <a:gd name="connsiteY7" fmla="*/ 90488 h 122872"/>
                <a:gd name="connsiteX8" fmla="*/ 0 w 184785"/>
                <a:gd name="connsiteY8" fmla="*/ 45720 h 122872"/>
                <a:gd name="connsiteX9" fmla="*/ 32385 w 184785"/>
                <a:gd name="connsiteY9" fmla="*/ 13335 h 122872"/>
                <a:gd name="connsiteX10" fmla="*/ 64770 w 184785"/>
                <a:gd name="connsiteY10" fmla="*/ 3810 h 122872"/>
                <a:gd name="connsiteX11" fmla="*/ 79057 w 184785"/>
                <a:gd name="connsiteY11" fmla="*/ 0 h 1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4785" h="122872">
                  <a:moveTo>
                    <a:pt x="106680" y="952"/>
                  </a:moveTo>
                  <a:lnTo>
                    <a:pt x="120015" y="4763"/>
                  </a:lnTo>
                  <a:lnTo>
                    <a:pt x="152400" y="14288"/>
                  </a:lnTo>
                  <a:cubicBezTo>
                    <a:pt x="152400" y="14288"/>
                    <a:pt x="184785" y="28575"/>
                    <a:pt x="184785" y="46673"/>
                  </a:cubicBezTo>
                  <a:lnTo>
                    <a:pt x="184785" y="90488"/>
                  </a:lnTo>
                  <a:cubicBezTo>
                    <a:pt x="184785" y="108585"/>
                    <a:pt x="170498" y="122873"/>
                    <a:pt x="152400" y="122873"/>
                  </a:cubicBezTo>
                  <a:lnTo>
                    <a:pt x="32385" y="122873"/>
                  </a:lnTo>
                  <a:cubicBezTo>
                    <a:pt x="14288" y="122873"/>
                    <a:pt x="0" y="108585"/>
                    <a:pt x="0" y="90488"/>
                  </a:cubicBezTo>
                  <a:lnTo>
                    <a:pt x="0" y="45720"/>
                  </a:lnTo>
                  <a:cubicBezTo>
                    <a:pt x="0" y="27623"/>
                    <a:pt x="32385" y="13335"/>
                    <a:pt x="32385" y="13335"/>
                  </a:cubicBezTo>
                  <a:lnTo>
                    <a:pt x="64770" y="3810"/>
                  </a:lnTo>
                  <a:lnTo>
                    <a:pt x="79057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02749D27-047A-4145-9010-1FBE7B44FC6F}"/>
                </a:ext>
              </a:extLst>
            </p:cNvPr>
            <p:cNvSpPr/>
            <p:nvPr/>
          </p:nvSpPr>
          <p:spPr>
            <a:xfrm>
              <a:off x="5880896" y="5434252"/>
              <a:ext cx="9525" cy="12382"/>
            </a:xfrm>
            <a:custGeom>
              <a:avLst/>
              <a:gdLst>
                <a:gd name="connsiteX0" fmla="*/ 0 w 9525"/>
                <a:gd name="connsiteY0" fmla="*/ 12382 h 12382"/>
                <a:gd name="connsiteX1" fmla="*/ 0 w 9525"/>
                <a:gd name="connsiteY1" fmla="*/ 0 h 12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2382">
                  <a:moveTo>
                    <a:pt x="0" y="12382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A1294F76-A23F-4FC1-A5F3-927916BBF237}"/>
                </a:ext>
              </a:extLst>
            </p:cNvPr>
            <p:cNvSpPr/>
            <p:nvPr/>
          </p:nvSpPr>
          <p:spPr>
            <a:xfrm>
              <a:off x="5907566" y="5434252"/>
              <a:ext cx="9525" cy="12382"/>
            </a:xfrm>
            <a:custGeom>
              <a:avLst/>
              <a:gdLst>
                <a:gd name="connsiteX0" fmla="*/ 0 w 9525"/>
                <a:gd name="connsiteY0" fmla="*/ 12382 h 12382"/>
                <a:gd name="connsiteX1" fmla="*/ 0 w 9525"/>
                <a:gd name="connsiteY1" fmla="*/ 0 h 12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2382">
                  <a:moveTo>
                    <a:pt x="0" y="12382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4E6832AA-18D8-4E57-B201-1A6D6A2AB6C8}"/>
                </a:ext>
              </a:extLst>
            </p:cNvPr>
            <p:cNvSpPr/>
            <p:nvPr/>
          </p:nvSpPr>
          <p:spPr>
            <a:xfrm>
              <a:off x="5865656" y="5450445"/>
              <a:ext cx="57150" cy="45720"/>
            </a:xfrm>
            <a:custGeom>
              <a:avLst/>
              <a:gdLst>
                <a:gd name="connsiteX0" fmla="*/ 56197 w 57150"/>
                <a:gd name="connsiteY0" fmla="*/ 0 h 45720"/>
                <a:gd name="connsiteX1" fmla="*/ 57150 w 57150"/>
                <a:gd name="connsiteY1" fmla="*/ 7620 h 45720"/>
                <a:gd name="connsiteX2" fmla="*/ 28575 w 57150"/>
                <a:gd name="connsiteY2" fmla="*/ 45720 h 45720"/>
                <a:gd name="connsiteX3" fmla="*/ 0 w 57150"/>
                <a:gd name="connsiteY3" fmla="*/ 7620 h 45720"/>
                <a:gd name="connsiteX4" fmla="*/ 952 w 57150"/>
                <a:gd name="connsiteY4" fmla="*/ 0 h 4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45720">
                  <a:moveTo>
                    <a:pt x="56197" y="0"/>
                  </a:moveTo>
                  <a:cubicBezTo>
                    <a:pt x="56197" y="2857"/>
                    <a:pt x="57150" y="4763"/>
                    <a:pt x="57150" y="7620"/>
                  </a:cubicBezTo>
                  <a:cubicBezTo>
                    <a:pt x="57150" y="28575"/>
                    <a:pt x="44768" y="45720"/>
                    <a:pt x="28575" y="45720"/>
                  </a:cubicBezTo>
                  <a:cubicBezTo>
                    <a:pt x="12382" y="45720"/>
                    <a:pt x="0" y="28575"/>
                    <a:pt x="0" y="7620"/>
                  </a:cubicBezTo>
                  <a:cubicBezTo>
                    <a:pt x="0" y="4763"/>
                    <a:pt x="0" y="2857"/>
                    <a:pt x="952" y="0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1B903C88-19D1-4DF7-B5F2-09182924394C}"/>
                </a:ext>
              </a:extLst>
            </p:cNvPr>
            <p:cNvSpPr/>
            <p:nvPr/>
          </p:nvSpPr>
          <p:spPr>
            <a:xfrm>
              <a:off x="5847558" y="5325188"/>
              <a:ext cx="95250" cy="18250"/>
            </a:xfrm>
            <a:custGeom>
              <a:avLst/>
              <a:gdLst>
                <a:gd name="connsiteX0" fmla="*/ 0 w 95250"/>
                <a:gd name="connsiteY0" fmla="*/ 17624 h 18250"/>
                <a:gd name="connsiteX1" fmla="*/ 32385 w 95250"/>
                <a:gd name="connsiteY1" fmla="*/ 479 h 18250"/>
                <a:gd name="connsiteX2" fmla="*/ 53340 w 95250"/>
                <a:gd name="connsiteY2" fmla="*/ 15719 h 18250"/>
                <a:gd name="connsiteX3" fmla="*/ 95250 w 95250"/>
                <a:gd name="connsiteY3" fmla="*/ 8099 h 18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18250">
                  <a:moveTo>
                    <a:pt x="0" y="17624"/>
                  </a:moveTo>
                  <a:cubicBezTo>
                    <a:pt x="8573" y="8099"/>
                    <a:pt x="20955" y="-2379"/>
                    <a:pt x="32385" y="479"/>
                  </a:cubicBezTo>
                  <a:cubicBezTo>
                    <a:pt x="41910" y="2384"/>
                    <a:pt x="43815" y="10956"/>
                    <a:pt x="53340" y="15719"/>
                  </a:cubicBezTo>
                  <a:cubicBezTo>
                    <a:pt x="60960" y="19529"/>
                    <a:pt x="73343" y="20481"/>
                    <a:pt x="95250" y="8099"/>
                  </a:cubicBez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754B2090-178D-4F46-9113-4D66B435E9CA}"/>
                </a:ext>
              </a:extLst>
            </p:cNvPr>
            <p:cNvSpPr/>
            <p:nvPr/>
          </p:nvSpPr>
          <p:spPr>
            <a:xfrm>
              <a:off x="5715161" y="5254230"/>
              <a:ext cx="360044" cy="360044"/>
            </a:xfrm>
            <a:custGeom>
              <a:avLst/>
              <a:gdLst>
                <a:gd name="connsiteX0" fmla="*/ 360045 w 360044"/>
                <a:gd name="connsiteY0" fmla="*/ 180023 h 360044"/>
                <a:gd name="connsiteX1" fmla="*/ 180022 w 360044"/>
                <a:gd name="connsiteY1" fmla="*/ 360045 h 360044"/>
                <a:gd name="connsiteX2" fmla="*/ 0 w 360044"/>
                <a:gd name="connsiteY2" fmla="*/ 180022 h 360044"/>
                <a:gd name="connsiteX3" fmla="*/ 180022 w 360044"/>
                <a:gd name="connsiteY3" fmla="*/ 0 h 360044"/>
                <a:gd name="connsiteX4" fmla="*/ 360045 w 360044"/>
                <a:gd name="connsiteY4" fmla="*/ 180023 h 360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44" h="360044">
                  <a:moveTo>
                    <a:pt x="360045" y="180023"/>
                  </a:moveTo>
                  <a:cubicBezTo>
                    <a:pt x="360045" y="279446"/>
                    <a:pt x="279446" y="360045"/>
                    <a:pt x="180022" y="360045"/>
                  </a:cubicBezTo>
                  <a:cubicBezTo>
                    <a:pt x="80599" y="360045"/>
                    <a:pt x="0" y="279446"/>
                    <a:pt x="0" y="180022"/>
                  </a:cubicBezTo>
                  <a:cubicBezTo>
                    <a:pt x="0" y="80599"/>
                    <a:pt x="80599" y="0"/>
                    <a:pt x="180022" y="0"/>
                  </a:cubicBezTo>
                  <a:cubicBezTo>
                    <a:pt x="279446" y="0"/>
                    <a:pt x="360045" y="80599"/>
                    <a:pt x="360045" y="18002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9BAEE03-BF43-4AC7-8B31-15FB6B319A7E}"/>
                </a:ext>
              </a:extLst>
            </p:cNvPr>
            <p:cNvSpPr/>
            <p:nvPr/>
          </p:nvSpPr>
          <p:spPr>
            <a:xfrm>
              <a:off x="6022818" y="5275184"/>
              <a:ext cx="31432" cy="31432"/>
            </a:xfrm>
            <a:custGeom>
              <a:avLst/>
              <a:gdLst>
                <a:gd name="connsiteX0" fmla="*/ 0 w 31432"/>
                <a:gd name="connsiteY0" fmla="*/ 31433 h 31432"/>
                <a:gd name="connsiteX1" fmla="*/ 0 w 31432"/>
                <a:gd name="connsiteY1" fmla="*/ 31433 h 31432"/>
                <a:gd name="connsiteX2" fmla="*/ 31433 w 31432"/>
                <a:gd name="connsiteY2" fmla="*/ 0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32" h="31432">
                  <a:moveTo>
                    <a:pt x="0" y="31433"/>
                  </a:moveTo>
                  <a:lnTo>
                    <a:pt x="0" y="31433"/>
                  </a:lnTo>
                  <a:lnTo>
                    <a:pt x="31433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18F1157B-C8A5-4171-96B8-B575B2087826}"/>
                </a:ext>
              </a:extLst>
            </p:cNvPr>
            <p:cNvSpPr/>
            <p:nvPr/>
          </p:nvSpPr>
          <p:spPr>
            <a:xfrm>
              <a:off x="6045679" y="5222797"/>
              <a:ext cx="60960" cy="60960"/>
            </a:xfrm>
            <a:custGeom>
              <a:avLst/>
              <a:gdLst>
                <a:gd name="connsiteX0" fmla="*/ 60960 w 60960"/>
                <a:gd name="connsiteY0" fmla="*/ 30480 h 60960"/>
                <a:gd name="connsiteX1" fmla="*/ 30480 w 60960"/>
                <a:gd name="connsiteY1" fmla="*/ 60960 h 60960"/>
                <a:gd name="connsiteX2" fmla="*/ 0 w 60960"/>
                <a:gd name="connsiteY2" fmla="*/ 30480 h 60960"/>
                <a:gd name="connsiteX3" fmla="*/ 30480 w 60960"/>
                <a:gd name="connsiteY3" fmla="*/ 0 h 60960"/>
                <a:gd name="connsiteX4" fmla="*/ 60960 w 60960"/>
                <a:gd name="connsiteY4" fmla="*/ 30480 h 6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" h="60960">
                  <a:moveTo>
                    <a:pt x="60960" y="30480"/>
                  </a:moveTo>
                  <a:cubicBezTo>
                    <a:pt x="60960" y="47314"/>
                    <a:pt x="47314" y="60960"/>
                    <a:pt x="30480" y="60960"/>
                  </a:cubicBezTo>
                  <a:cubicBezTo>
                    <a:pt x="13646" y="60960"/>
                    <a:pt x="0" y="47314"/>
                    <a:pt x="0" y="30480"/>
                  </a:cubicBezTo>
                  <a:cubicBezTo>
                    <a:pt x="0" y="13646"/>
                    <a:pt x="13646" y="0"/>
                    <a:pt x="30480" y="0"/>
                  </a:cubicBezTo>
                  <a:cubicBezTo>
                    <a:pt x="47314" y="0"/>
                    <a:pt x="60960" y="13646"/>
                    <a:pt x="60960" y="3048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16C0CB1D-00E6-43DF-AF3A-700F79A86B25}"/>
                </a:ext>
              </a:extLst>
            </p:cNvPr>
            <p:cNvSpPr/>
            <p:nvPr/>
          </p:nvSpPr>
          <p:spPr>
            <a:xfrm>
              <a:off x="5736116" y="5561887"/>
              <a:ext cx="31432" cy="31432"/>
            </a:xfrm>
            <a:custGeom>
              <a:avLst/>
              <a:gdLst>
                <a:gd name="connsiteX0" fmla="*/ 31433 w 31432"/>
                <a:gd name="connsiteY0" fmla="*/ 0 h 31432"/>
                <a:gd name="connsiteX1" fmla="*/ 31433 w 31432"/>
                <a:gd name="connsiteY1" fmla="*/ 0 h 31432"/>
                <a:gd name="connsiteX2" fmla="*/ 0 w 31432"/>
                <a:gd name="connsiteY2" fmla="*/ 31433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32" h="31432">
                  <a:moveTo>
                    <a:pt x="31433" y="0"/>
                  </a:moveTo>
                  <a:lnTo>
                    <a:pt x="31433" y="0"/>
                  </a:lnTo>
                  <a:lnTo>
                    <a:pt x="0" y="3143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02EF9C7E-43A2-45FB-966A-A7C2E49E2145}"/>
                </a:ext>
              </a:extLst>
            </p:cNvPr>
            <p:cNvSpPr/>
            <p:nvPr/>
          </p:nvSpPr>
          <p:spPr>
            <a:xfrm>
              <a:off x="5684681" y="5584747"/>
              <a:ext cx="60007" cy="60721"/>
            </a:xfrm>
            <a:custGeom>
              <a:avLst/>
              <a:gdLst>
                <a:gd name="connsiteX0" fmla="*/ 51435 w 60007"/>
                <a:gd name="connsiteY0" fmla="*/ 51435 h 60721"/>
                <a:gd name="connsiteX1" fmla="*/ 51435 w 60007"/>
                <a:gd name="connsiteY1" fmla="*/ 8572 h 60721"/>
                <a:gd name="connsiteX2" fmla="*/ 8572 w 60007"/>
                <a:gd name="connsiteY2" fmla="*/ 8572 h 60721"/>
                <a:gd name="connsiteX3" fmla="*/ 8572 w 60007"/>
                <a:gd name="connsiteY3" fmla="*/ 51435 h 60721"/>
                <a:gd name="connsiteX4" fmla="*/ 8572 w 60007"/>
                <a:gd name="connsiteY4" fmla="*/ 51435 h 60721"/>
                <a:gd name="connsiteX5" fmla="*/ 51435 w 60007"/>
                <a:gd name="connsiteY5" fmla="*/ 51435 h 60721"/>
                <a:gd name="connsiteX6" fmla="*/ 51435 w 60007"/>
                <a:gd name="connsiteY6" fmla="*/ 51435 h 60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7" h="60721">
                  <a:moveTo>
                    <a:pt x="51435" y="51435"/>
                  </a:moveTo>
                  <a:cubicBezTo>
                    <a:pt x="62865" y="40005"/>
                    <a:pt x="62865" y="20002"/>
                    <a:pt x="51435" y="8572"/>
                  </a:cubicBezTo>
                  <a:cubicBezTo>
                    <a:pt x="40005" y="-2857"/>
                    <a:pt x="20002" y="-2857"/>
                    <a:pt x="8572" y="8572"/>
                  </a:cubicBezTo>
                  <a:cubicBezTo>
                    <a:pt x="-2857" y="20002"/>
                    <a:pt x="-2857" y="40005"/>
                    <a:pt x="8572" y="51435"/>
                  </a:cubicBezTo>
                  <a:lnTo>
                    <a:pt x="8572" y="51435"/>
                  </a:lnTo>
                  <a:cubicBezTo>
                    <a:pt x="20002" y="63818"/>
                    <a:pt x="39052" y="63818"/>
                    <a:pt x="51435" y="51435"/>
                  </a:cubicBezTo>
                  <a:cubicBezTo>
                    <a:pt x="50482" y="52387"/>
                    <a:pt x="50482" y="52387"/>
                    <a:pt x="51435" y="5143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C3CC2AD0-DD83-42D9-A5DF-D3FBF07B2348}"/>
                </a:ext>
              </a:extLst>
            </p:cNvPr>
            <p:cNvSpPr/>
            <p:nvPr/>
          </p:nvSpPr>
          <p:spPr>
            <a:xfrm>
              <a:off x="5736116" y="5275184"/>
              <a:ext cx="31432" cy="31432"/>
            </a:xfrm>
            <a:custGeom>
              <a:avLst/>
              <a:gdLst>
                <a:gd name="connsiteX0" fmla="*/ 31433 w 31432"/>
                <a:gd name="connsiteY0" fmla="*/ 31433 h 31432"/>
                <a:gd name="connsiteX1" fmla="*/ 31433 w 31432"/>
                <a:gd name="connsiteY1" fmla="*/ 31433 h 31432"/>
                <a:gd name="connsiteX2" fmla="*/ 0 w 31432"/>
                <a:gd name="connsiteY2" fmla="*/ 0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32" h="31432">
                  <a:moveTo>
                    <a:pt x="31433" y="31433"/>
                  </a:moveTo>
                  <a:lnTo>
                    <a:pt x="31433" y="31433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F88360DD-019D-49DC-9B48-4634977A1C03}"/>
                </a:ext>
              </a:extLst>
            </p:cNvPr>
            <p:cNvSpPr/>
            <p:nvPr/>
          </p:nvSpPr>
          <p:spPr>
            <a:xfrm>
              <a:off x="5684681" y="5222797"/>
              <a:ext cx="60007" cy="60007"/>
            </a:xfrm>
            <a:custGeom>
              <a:avLst/>
              <a:gdLst>
                <a:gd name="connsiteX0" fmla="*/ 51435 w 60007"/>
                <a:gd name="connsiteY0" fmla="*/ 8573 h 60007"/>
                <a:gd name="connsiteX1" fmla="*/ 51435 w 60007"/>
                <a:gd name="connsiteY1" fmla="*/ 51435 h 60007"/>
                <a:gd name="connsiteX2" fmla="*/ 8572 w 60007"/>
                <a:gd name="connsiteY2" fmla="*/ 51435 h 60007"/>
                <a:gd name="connsiteX3" fmla="*/ 8572 w 60007"/>
                <a:gd name="connsiteY3" fmla="*/ 8573 h 60007"/>
                <a:gd name="connsiteX4" fmla="*/ 8572 w 60007"/>
                <a:gd name="connsiteY4" fmla="*/ 8573 h 60007"/>
                <a:gd name="connsiteX5" fmla="*/ 51435 w 60007"/>
                <a:gd name="connsiteY5" fmla="*/ 8573 h 60007"/>
                <a:gd name="connsiteX6" fmla="*/ 51435 w 60007"/>
                <a:gd name="connsiteY6" fmla="*/ 8573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007" h="60007">
                  <a:moveTo>
                    <a:pt x="51435" y="8573"/>
                  </a:moveTo>
                  <a:cubicBezTo>
                    <a:pt x="62865" y="20003"/>
                    <a:pt x="62865" y="40005"/>
                    <a:pt x="51435" y="51435"/>
                  </a:cubicBezTo>
                  <a:cubicBezTo>
                    <a:pt x="40005" y="62865"/>
                    <a:pt x="20002" y="62865"/>
                    <a:pt x="8572" y="51435"/>
                  </a:cubicBezTo>
                  <a:cubicBezTo>
                    <a:pt x="-2857" y="40005"/>
                    <a:pt x="-2857" y="20003"/>
                    <a:pt x="8572" y="8573"/>
                  </a:cubicBezTo>
                  <a:lnTo>
                    <a:pt x="8572" y="8573"/>
                  </a:lnTo>
                  <a:cubicBezTo>
                    <a:pt x="20002" y="-2858"/>
                    <a:pt x="39052" y="-2858"/>
                    <a:pt x="51435" y="8573"/>
                  </a:cubicBezTo>
                  <a:cubicBezTo>
                    <a:pt x="50482" y="8573"/>
                    <a:pt x="50482" y="8573"/>
                    <a:pt x="51435" y="8573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563E50D8-7457-4835-B94C-DCD104E254DE}"/>
                </a:ext>
              </a:extLst>
            </p:cNvPr>
            <p:cNvSpPr/>
            <p:nvPr/>
          </p:nvSpPr>
          <p:spPr>
            <a:xfrm>
              <a:off x="6022818" y="5561887"/>
              <a:ext cx="31432" cy="31432"/>
            </a:xfrm>
            <a:custGeom>
              <a:avLst/>
              <a:gdLst>
                <a:gd name="connsiteX0" fmla="*/ 0 w 31432"/>
                <a:gd name="connsiteY0" fmla="*/ 0 h 31432"/>
                <a:gd name="connsiteX1" fmla="*/ 0 w 31432"/>
                <a:gd name="connsiteY1" fmla="*/ 0 h 31432"/>
                <a:gd name="connsiteX2" fmla="*/ 31433 w 31432"/>
                <a:gd name="connsiteY2" fmla="*/ 31433 h 31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432" h="31432">
                  <a:moveTo>
                    <a:pt x="0" y="0"/>
                  </a:moveTo>
                  <a:lnTo>
                    <a:pt x="0" y="0"/>
                  </a:lnTo>
                  <a:lnTo>
                    <a:pt x="31433" y="31433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02A112E2-9C46-4AE4-BEC4-B9CA6DF50A32}"/>
                </a:ext>
              </a:extLst>
            </p:cNvPr>
            <p:cNvSpPr/>
            <p:nvPr/>
          </p:nvSpPr>
          <p:spPr>
            <a:xfrm>
              <a:off x="6045679" y="5584747"/>
              <a:ext cx="60721" cy="60007"/>
            </a:xfrm>
            <a:custGeom>
              <a:avLst/>
              <a:gdLst>
                <a:gd name="connsiteX0" fmla="*/ 51435 w 60721"/>
                <a:gd name="connsiteY0" fmla="*/ 8572 h 60007"/>
                <a:gd name="connsiteX1" fmla="*/ 8572 w 60721"/>
                <a:gd name="connsiteY1" fmla="*/ 8572 h 60007"/>
                <a:gd name="connsiteX2" fmla="*/ 8572 w 60721"/>
                <a:gd name="connsiteY2" fmla="*/ 51435 h 60007"/>
                <a:gd name="connsiteX3" fmla="*/ 51435 w 60721"/>
                <a:gd name="connsiteY3" fmla="*/ 51435 h 60007"/>
                <a:gd name="connsiteX4" fmla="*/ 51435 w 60721"/>
                <a:gd name="connsiteY4" fmla="*/ 51435 h 60007"/>
                <a:gd name="connsiteX5" fmla="*/ 51435 w 60721"/>
                <a:gd name="connsiteY5" fmla="*/ 8572 h 60007"/>
                <a:gd name="connsiteX6" fmla="*/ 51435 w 60721"/>
                <a:gd name="connsiteY6" fmla="*/ 8572 h 6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721" h="60007">
                  <a:moveTo>
                    <a:pt x="51435" y="8572"/>
                  </a:moveTo>
                  <a:cubicBezTo>
                    <a:pt x="40005" y="-2857"/>
                    <a:pt x="20002" y="-2857"/>
                    <a:pt x="8572" y="8572"/>
                  </a:cubicBezTo>
                  <a:cubicBezTo>
                    <a:pt x="-2857" y="20002"/>
                    <a:pt x="-2857" y="40005"/>
                    <a:pt x="8572" y="51435"/>
                  </a:cubicBezTo>
                  <a:cubicBezTo>
                    <a:pt x="20002" y="62865"/>
                    <a:pt x="40005" y="62865"/>
                    <a:pt x="51435" y="51435"/>
                  </a:cubicBezTo>
                  <a:lnTo>
                    <a:pt x="51435" y="51435"/>
                  </a:lnTo>
                  <a:cubicBezTo>
                    <a:pt x="63818" y="40005"/>
                    <a:pt x="63818" y="20955"/>
                    <a:pt x="51435" y="8572"/>
                  </a:cubicBezTo>
                  <a:cubicBezTo>
                    <a:pt x="52387" y="8572"/>
                    <a:pt x="52387" y="8572"/>
                    <a:pt x="51435" y="8572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0611D376-BFD9-4898-AAD2-DF4FFF546A58}"/>
                </a:ext>
              </a:extLst>
            </p:cNvPr>
            <p:cNvSpPr/>
            <p:nvPr/>
          </p:nvSpPr>
          <p:spPr>
            <a:xfrm>
              <a:off x="6075206" y="5434252"/>
              <a:ext cx="54292" cy="9525"/>
            </a:xfrm>
            <a:custGeom>
              <a:avLst/>
              <a:gdLst>
                <a:gd name="connsiteX0" fmla="*/ 0 w 54292"/>
                <a:gd name="connsiteY0" fmla="*/ 0 h 9525"/>
                <a:gd name="connsiteX1" fmla="*/ 0 w 54292"/>
                <a:gd name="connsiteY1" fmla="*/ 0 h 9525"/>
                <a:gd name="connsiteX2" fmla="*/ 54293 w 54292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292" h="9525">
                  <a:moveTo>
                    <a:pt x="0" y="0"/>
                  </a:moveTo>
                  <a:lnTo>
                    <a:pt x="0" y="0"/>
                  </a:lnTo>
                  <a:lnTo>
                    <a:pt x="54293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5D924B84-55B5-42D4-B099-EF5BA9974FF9}"/>
                </a:ext>
              </a:extLst>
            </p:cNvPr>
            <p:cNvSpPr/>
            <p:nvPr/>
          </p:nvSpPr>
          <p:spPr>
            <a:xfrm>
              <a:off x="6129499" y="5391389"/>
              <a:ext cx="85725" cy="85725"/>
            </a:xfrm>
            <a:custGeom>
              <a:avLst/>
              <a:gdLst>
                <a:gd name="connsiteX0" fmla="*/ 42863 w 85725"/>
                <a:gd name="connsiteY0" fmla="*/ 85725 h 85725"/>
                <a:gd name="connsiteX1" fmla="*/ 0 w 85725"/>
                <a:gd name="connsiteY1" fmla="*/ 42863 h 85725"/>
                <a:gd name="connsiteX2" fmla="*/ 42863 w 85725"/>
                <a:gd name="connsiteY2" fmla="*/ 0 h 85725"/>
                <a:gd name="connsiteX3" fmla="*/ 85725 w 85725"/>
                <a:gd name="connsiteY3" fmla="*/ 42863 h 85725"/>
                <a:gd name="connsiteX4" fmla="*/ 85725 w 85725"/>
                <a:gd name="connsiteY4" fmla="*/ 42863 h 85725"/>
                <a:gd name="connsiteX5" fmla="*/ 42863 w 85725"/>
                <a:gd name="connsiteY5" fmla="*/ 85725 h 85725"/>
                <a:gd name="connsiteX6" fmla="*/ 42863 w 85725"/>
                <a:gd name="connsiteY6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725" h="85725">
                  <a:moveTo>
                    <a:pt x="42863" y="85725"/>
                  </a:moveTo>
                  <a:cubicBezTo>
                    <a:pt x="19050" y="85725"/>
                    <a:pt x="0" y="66675"/>
                    <a:pt x="0" y="42863"/>
                  </a:cubicBezTo>
                  <a:cubicBezTo>
                    <a:pt x="0" y="19050"/>
                    <a:pt x="19050" y="0"/>
                    <a:pt x="42863" y="0"/>
                  </a:cubicBezTo>
                  <a:cubicBezTo>
                    <a:pt x="66675" y="0"/>
                    <a:pt x="85725" y="19050"/>
                    <a:pt x="85725" y="42863"/>
                  </a:cubicBezTo>
                  <a:lnTo>
                    <a:pt x="85725" y="42863"/>
                  </a:lnTo>
                  <a:cubicBezTo>
                    <a:pt x="85725" y="66675"/>
                    <a:pt x="66675" y="85725"/>
                    <a:pt x="42863" y="85725"/>
                  </a:cubicBezTo>
                  <a:lnTo>
                    <a:pt x="42863" y="8572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C9788287-607A-435A-8D92-0D055DBE255C}"/>
                </a:ext>
              </a:extLst>
            </p:cNvPr>
            <p:cNvSpPr/>
            <p:nvPr/>
          </p:nvSpPr>
          <p:spPr>
            <a:xfrm>
              <a:off x="5660869" y="5434252"/>
              <a:ext cx="54292" cy="9525"/>
            </a:xfrm>
            <a:custGeom>
              <a:avLst/>
              <a:gdLst>
                <a:gd name="connsiteX0" fmla="*/ 54293 w 54292"/>
                <a:gd name="connsiteY0" fmla="*/ 0 h 9525"/>
                <a:gd name="connsiteX1" fmla="*/ 54293 w 54292"/>
                <a:gd name="connsiteY1" fmla="*/ 0 h 9525"/>
                <a:gd name="connsiteX2" fmla="*/ 0 w 54292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292" h="9525">
                  <a:moveTo>
                    <a:pt x="54293" y="0"/>
                  </a:moveTo>
                  <a:lnTo>
                    <a:pt x="54293" y="0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8F60FF54-E655-41B8-862D-5BAC160CDE55}"/>
                </a:ext>
              </a:extLst>
            </p:cNvPr>
            <p:cNvSpPr/>
            <p:nvPr/>
          </p:nvSpPr>
          <p:spPr>
            <a:xfrm>
              <a:off x="5575144" y="5391389"/>
              <a:ext cx="85725" cy="85725"/>
            </a:xfrm>
            <a:custGeom>
              <a:avLst/>
              <a:gdLst>
                <a:gd name="connsiteX0" fmla="*/ 42863 w 85725"/>
                <a:gd name="connsiteY0" fmla="*/ 85725 h 85725"/>
                <a:gd name="connsiteX1" fmla="*/ 85725 w 85725"/>
                <a:gd name="connsiteY1" fmla="*/ 42863 h 85725"/>
                <a:gd name="connsiteX2" fmla="*/ 42863 w 85725"/>
                <a:gd name="connsiteY2" fmla="*/ 0 h 85725"/>
                <a:gd name="connsiteX3" fmla="*/ 0 w 85725"/>
                <a:gd name="connsiteY3" fmla="*/ 42863 h 85725"/>
                <a:gd name="connsiteX4" fmla="*/ 0 w 85725"/>
                <a:gd name="connsiteY4" fmla="*/ 42863 h 85725"/>
                <a:gd name="connsiteX5" fmla="*/ 42863 w 85725"/>
                <a:gd name="connsiteY5" fmla="*/ 85725 h 85725"/>
                <a:gd name="connsiteX6" fmla="*/ 42863 w 85725"/>
                <a:gd name="connsiteY6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725" h="85725">
                  <a:moveTo>
                    <a:pt x="42863" y="85725"/>
                  </a:moveTo>
                  <a:cubicBezTo>
                    <a:pt x="66675" y="85725"/>
                    <a:pt x="85725" y="66675"/>
                    <a:pt x="85725" y="42863"/>
                  </a:cubicBezTo>
                  <a:cubicBezTo>
                    <a:pt x="85725" y="19050"/>
                    <a:pt x="66675" y="0"/>
                    <a:pt x="42863" y="0"/>
                  </a:cubicBezTo>
                  <a:cubicBezTo>
                    <a:pt x="19050" y="0"/>
                    <a:pt x="0" y="19050"/>
                    <a:pt x="0" y="42863"/>
                  </a:cubicBezTo>
                  <a:lnTo>
                    <a:pt x="0" y="42863"/>
                  </a:lnTo>
                  <a:cubicBezTo>
                    <a:pt x="0" y="66675"/>
                    <a:pt x="19050" y="85725"/>
                    <a:pt x="42863" y="85725"/>
                  </a:cubicBezTo>
                  <a:lnTo>
                    <a:pt x="42863" y="85725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B5B734E4-E444-4C83-92D5-48AB3D8B9040}"/>
                </a:ext>
              </a:extLst>
            </p:cNvPr>
            <p:cNvSpPr/>
            <p:nvPr/>
          </p:nvSpPr>
          <p:spPr>
            <a:xfrm>
              <a:off x="5895183" y="5199937"/>
              <a:ext cx="9525" cy="54292"/>
            </a:xfrm>
            <a:custGeom>
              <a:avLst/>
              <a:gdLst>
                <a:gd name="connsiteX0" fmla="*/ 0 w 9525"/>
                <a:gd name="connsiteY0" fmla="*/ 54293 h 54292"/>
                <a:gd name="connsiteX1" fmla="*/ 0 w 9525"/>
                <a:gd name="connsiteY1" fmla="*/ 53340 h 54292"/>
                <a:gd name="connsiteX2" fmla="*/ 0 w 9525"/>
                <a:gd name="connsiteY2" fmla="*/ 0 h 5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54292">
                  <a:moveTo>
                    <a:pt x="0" y="54293"/>
                  </a:moveTo>
                  <a:lnTo>
                    <a:pt x="0" y="53340"/>
                  </a:lnTo>
                  <a:lnTo>
                    <a:pt x="0" y="0"/>
                  </a:lnTo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C44AF981-80F3-469E-9B2F-287283766091}"/>
                </a:ext>
              </a:extLst>
            </p:cNvPr>
            <p:cNvSpPr/>
            <p:nvPr/>
          </p:nvSpPr>
          <p:spPr>
            <a:xfrm>
              <a:off x="5852321" y="5114212"/>
              <a:ext cx="85725" cy="85725"/>
            </a:xfrm>
            <a:custGeom>
              <a:avLst/>
              <a:gdLst>
                <a:gd name="connsiteX0" fmla="*/ 85725 w 85725"/>
                <a:gd name="connsiteY0" fmla="*/ 42863 h 85725"/>
                <a:gd name="connsiteX1" fmla="*/ 42863 w 85725"/>
                <a:gd name="connsiteY1" fmla="*/ 85725 h 85725"/>
                <a:gd name="connsiteX2" fmla="*/ 0 w 85725"/>
                <a:gd name="connsiteY2" fmla="*/ 42863 h 85725"/>
                <a:gd name="connsiteX3" fmla="*/ 42863 w 85725"/>
                <a:gd name="connsiteY3" fmla="*/ 0 h 85725"/>
                <a:gd name="connsiteX4" fmla="*/ 42863 w 85725"/>
                <a:gd name="connsiteY4" fmla="*/ 0 h 85725"/>
                <a:gd name="connsiteX5" fmla="*/ 85725 w 85725"/>
                <a:gd name="connsiteY5" fmla="*/ 42863 h 85725"/>
                <a:gd name="connsiteX6" fmla="*/ 85725 w 85725"/>
                <a:gd name="connsiteY6" fmla="*/ 42863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725" h="85725">
                  <a:moveTo>
                    <a:pt x="85725" y="42863"/>
                  </a:moveTo>
                  <a:cubicBezTo>
                    <a:pt x="85725" y="66675"/>
                    <a:pt x="66675" y="85725"/>
                    <a:pt x="42863" y="85725"/>
                  </a:cubicBezTo>
                  <a:cubicBezTo>
                    <a:pt x="19050" y="85725"/>
                    <a:pt x="0" y="66675"/>
                    <a:pt x="0" y="42863"/>
                  </a:cubicBezTo>
                  <a:cubicBezTo>
                    <a:pt x="0" y="19050"/>
                    <a:pt x="19050" y="0"/>
                    <a:pt x="42863" y="0"/>
                  </a:cubicBezTo>
                  <a:lnTo>
                    <a:pt x="42863" y="0"/>
                  </a:lnTo>
                  <a:cubicBezTo>
                    <a:pt x="66675" y="0"/>
                    <a:pt x="85725" y="19050"/>
                    <a:pt x="85725" y="42863"/>
                  </a:cubicBezTo>
                  <a:lnTo>
                    <a:pt x="85725" y="4286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128A60BE-55E6-4677-BC9A-D9015B4C0E55}"/>
                </a:ext>
              </a:extLst>
            </p:cNvPr>
            <p:cNvSpPr/>
            <p:nvPr/>
          </p:nvSpPr>
          <p:spPr>
            <a:xfrm>
              <a:off x="5895184" y="5614275"/>
              <a:ext cx="9525" cy="54292"/>
            </a:xfrm>
            <a:custGeom>
              <a:avLst/>
              <a:gdLst>
                <a:gd name="connsiteX0" fmla="*/ 0 w 9525"/>
                <a:gd name="connsiteY0" fmla="*/ 54293 h 54292"/>
                <a:gd name="connsiteX1" fmla="*/ 0 w 9525"/>
                <a:gd name="connsiteY1" fmla="*/ 0 h 54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4292">
                  <a:moveTo>
                    <a:pt x="0" y="54293"/>
                  </a:moveTo>
                  <a:lnTo>
                    <a:pt x="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38517C57-DACA-4349-88E2-DCADAE165830}"/>
                </a:ext>
              </a:extLst>
            </p:cNvPr>
            <p:cNvSpPr/>
            <p:nvPr/>
          </p:nvSpPr>
          <p:spPr>
            <a:xfrm>
              <a:off x="5852321" y="5669520"/>
              <a:ext cx="85725" cy="85725"/>
            </a:xfrm>
            <a:custGeom>
              <a:avLst/>
              <a:gdLst>
                <a:gd name="connsiteX0" fmla="*/ 85725 w 85725"/>
                <a:gd name="connsiteY0" fmla="*/ 42863 h 85725"/>
                <a:gd name="connsiteX1" fmla="*/ 42863 w 85725"/>
                <a:gd name="connsiteY1" fmla="*/ 0 h 85725"/>
                <a:gd name="connsiteX2" fmla="*/ 0 w 85725"/>
                <a:gd name="connsiteY2" fmla="*/ 42863 h 85725"/>
                <a:gd name="connsiteX3" fmla="*/ 42863 w 85725"/>
                <a:gd name="connsiteY3" fmla="*/ 85725 h 85725"/>
                <a:gd name="connsiteX4" fmla="*/ 42863 w 85725"/>
                <a:gd name="connsiteY4" fmla="*/ 85725 h 85725"/>
                <a:gd name="connsiteX5" fmla="*/ 85725 w 85725"/>
                <a:gd name="connsiteY5" fmla="*/ 42863 h 85725"/>
                <a:gd name="connsiteX6" fmla="*/ 85725 w 85725"/>
                <a:gd name="connsiteY6" fmla="*/ 42863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725" h="85725">
                  <a:moveTo>
                    <a:pt x="85725" y="42863"/>
                  </a:moveTo>
                  <a:cubicBezTo>
                    <a:pt x="85725" y="19050"/>
                    <a:pt x="66675" y="0"/>
                    <a:pt x="42863" y="0"/>
                  </a:cubicBezTo>
                  <a:cubicBezTo>
                    <a:pt x="19050" y="0"/>
                    <a:pt x="0" y="19050"/>
                    <a:pt x="0" y="42863"/>
                  </a:cubicBezTo>
                  <a:cubicBezTo>
                    <a:pt x="0" y="66675"/>
                    <a:pt x="19050" y="85725"/>
                    <a:pt x="42863" y="85725"/>
                  </a:cubicBezTo>
                  <a:lnTo>
                    <a:pt x="42863" y="85725"/>
                  </a:lnTo>
                  <a:cubicBezTo>
                    <a:pt x="66675" y="85725"/>
                    <a:pt x="85725" y="65723"/>
                    <a:pt x="85725" y="42863"/>
                  </a:cubicBezTo>
                  <a:lnTo>
                    <a:pt x="85725" y="42863"/>
                  </a:ln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sp>
        <p:nvSpPr>
          <p:cNvPr id="194" name="Freeform: Shape 193">
            <a:extLst>
              <a:ext uri="{FF2B5EF4-FFF2-40B4-BE49-F238E27FC236}">
                <a16:creationId xmlns:a16="http://schemas.microsoft.com/office/drawing/2014/main" id="{7530F1F4-B5AC-48A7-A73D-73531153FF0D}"/>
              </a:ext>
            </a:extLst>
          </p:cNvPr>
          <p:cNvSpPr/>
          <p:nvPr/>
        </p:nvSpPr>
        <p:spPr>
          <a:xfrm>
            <a:off x="7527192" y="4897995"/>
            <a:ext cx="1080135" cy="1080135"/>
          </a:xfrm>
          <a:custGeom>
            <a:avLst/>
            <a:gdLst>
              <a:gd name="connsiteX0" fmla="*/ 1080135 w 1080135"/>
              <a:gd name="connsiteY0" fmla="*/ 540068 h 1080135"/>
              <a:gd name="connsiteX1" fmla="*/ 540068 w 1080135"/>
              <a:gd name="connsiteY1" fmla="*/ 1080135 h 1080135"/>
              <a:gd name="connsiteX2" fmla="*/ 0 w 1080135"/>
              <a:gd name="connsiteY2" fmla="*/ 540068 h 1080135"/>
              <a:gd name="connsiteX3" fmla="*/ 540068 w 1080135"/>
              <a:gd name="connsiteY3" fmla="*/ 0 h 1080135"/>
              <a:gd name="connsiteX4" fmla="*/ 1080135 w 1080135"/>
              <a:gd name="connsiteY4" fmla="*/ 540068 h 1080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35" h="1080135">
                <a:moveTo>
                  <a:pt x="1080135" y="540068"/>
                </a:moveTo>
                <a:cubicBezTo>
                  <a:pt x="1080135" y="838339"/>
                  <a:pt x="838339" y="1080135"/>
                  <a:pt x="540068" y="1080135"/>
                </a:cubicBezTo>
                <a:cubicBezTo>
                  <a:pt x="241796" y="1080135"/>
                  <a:pt x="0" y="838339"/>
                  <a:pt x="0" y="540068"/>
                </a:cubicBezTo>
                <a:cubicBezTo>
                  <a:pt x="0" y="241796"/>
                  <a:pt x="241796" y="0"/>
                  <a:pt x="540068" y="0"/>
                </a:cubicBezTo>
                <a:cubicBezTo>
                  <a:pt x="838339" y="0"/>
                  <a:pt x="1080135" y="241796"/>
                  <a:pt x="1080135" y="540068"/>
                </a:cubicBezTo>
                <a:close/>
              </a:path>
            </a:pathLst>
          </a:custGeom>
          <a:solidFill>
            <a:srgbClr val="FFFFFF"/>
          </a:solidFill>
          <a:ln w="21431" cap="flat">
            <a:solidFill>
              <a:srgbClr val="404040"/>
            </a:solidFill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189" name="Graphic 65">
            <a:extLst>
              <a:ext uri="{FF2B5EF4-FFF2-40B4-BE49-F238E27FC236}">
                <a16:creationId xmlns:a16="http://schemas.microsoft.com/office/drawing/2014/main" id="{F5D19686-ABA1-42B4-80CE-2155EF7BF462}"/>
              </a:ext>
            </a:extLst>
          </p:cNvPr>
          <p:cNvGrpSpPr/>
          <p:nvPr/>
        </p:nvGrpSpPr>
        <p:grpSpPr>
          <a:xfrm>
            <a:off x="7777699" y="5181839"/>
            <a:ext cx="578167" cy="520065"/>
            <a:chOff x="7777699" y="5181839"/>
            <a:chExt cx="578167" cy="520065"/>
          </a:xfrm>
          <a:noFill/>
        </p:grpSpPr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10F0736D-632A-4C20-B442-4D7FF6287872}"/>
                </a:ext>
              </a:extLst>
            </p:cNvPr>
            <p:cNvSpPr/>
            <p:nvPr/>
          </p:nvSpPr>
          <p:spPr>
            <a:xfrm>
              <a:off x="7777699" y="5181839"/>
              <a:ext cx="578167" cy="407669"/>
            </a:xfrm>
            <a:custGeom>
              <a:avLst/>
              <a:gdLst>
                <a:gd name="connsiteX0" fmla="*/ 28575 w 578167"/>
                <a:gd name="connsiteY0" fmla="*/ 0 h 407669"/>
                <a:gd name="connsiteX1" fmla="*/ 549593 w 578167"/>
                <a:gd name="connsiteY1" fmla="*/ 0 h 407669"/>
                <a:gd name="connsiteX2" fmla="*/ 578168 w 578167"/>
                <a:gd name="connsiteY2" fmla="*/ 28575 h 407669"/>
                <a:gd name="connsiteX3" fmla="*/ 578168 w 578167"/>
                <a:gd name="connsiteY3" fmla="*/ 379095 h 407669"/>
                <a:gd name="connsiteX4" fmla="*/ 549593 w 578167"/>
                <a:gd name="connsiteY4" fmla="*/ 407670 h 407669"/>
                <a:gd name="connsiteX5" fmla="*/ 28575 w 578167"/>
                <a:gd name="connsiteY5" fmla="*/ 407670 h 407669"/>
                <a:gd name="connsiteX6" fmla="*/ 0 w 578167"/>
                <a:gd name="connsiteY6" fmla="*/ 379095 h 407669"/>
                <a:gd name="connsiteX7" fmla="*/ 0 w 578167"/>
                <a:gd name="connsiteY7" fmla="*/ 28575 h 407669"/>
                <a:gd name="connsiteX8" fmla="*/ 28575 w 578167"/>
                <a:gd name="connsiteY8" fmla="*/ 0 h 407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8167" h="407669">
                  <a:moveTo>
                    <a:pt x="28575" y="0"/>
                  </a:moveTo>
                  <a:lnTo>
                    <a:pt x="549593" y="0"/>
                  </a:lnTo>
                  <a:cubicBezTo>
                    <a:pt x="565785" y="0"/>
                    <a:pt x="578168" y="12382"/>
                    <a:pt x="578168" y="28575"/>
                  </a:cubicBezTo>
                  <a:lnTo>
                    <a:pt x="578168" y="379095"/>
                  </a:lnTo>
                  <a:cubicBezTo>
                    <a:pt x="578168" y="395288"/>
                    <a:pt x="565785" y="407670"/>
                    <a:pt x="549593" y="407670"/>
                  </a:cubicBezTo>
                  <a:lnTo>
                    <a:pt x="28575" y="407670"/>
                  </a:lnTo>
                  <a:cubicBezTo>
                    <a:pt x="12382" y="407670"/>
                    <a:pt x="0" y="395288"/>
                    <a:pt x="0" y="379095"/>
                  </a:cubicBezTo>
                  <a:lnTo>
                    <a:pt x="0" y="28575"/>
                  </a:lnTo>
                  <a:cubicBezTo>
                    <a:pt x="0" y="12382"/>
                    <a:pt x="12382" y="0"/>
                    <a:pt x="28575" y="0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77A8D8A2-35B7-4F15-B8CF-A2FBE3043EC2}"/>
                </a:ext>
              </a:extLst>
            </p:cNvPr>
            <p:cNvSpPr/>
            <p:nvPr/>
          </p:nvSpPr>
          <p:spPr>
            <a:xfrm>
              <a:off x="7777699" y="5516167"/>
              <a:ext cx="578167" cy="9525"/>
            </a:xfrm>
            <a:custGeom>
              <a:avLst/>
              <a:gdLst>
                <a:gd name="connsiteX0" fmla="*/ 0 w 578167"/>
                <a:gd name="connsiteY0" fmla="*/ 0 h 9525"/>
                <a:gd name="connsiteX1" fmla="*/ 578168 w 57816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8167" h="9525">
                  <a:moveTo>
                    <a:pt x="0" y="0"/>
                  </a:moveTo>
                  <a:lnTo>
                    <a:pt x="578168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91B4268-B351-4C46-AA67-FD13DBCDBAFB}"/>
                </a:ext>
              </a:extLst>
            </p:cNvPr>
            <p:cNvSpPr/>
            <p:nvPr/>
          </p:nvSpPr>
          <p:spPr>
            <a:xfrm>
              <a:off x="8039637" y="5230417"/>
              <a:ext cx="60960" cy="9525"/>
            </a:xfrm>
            <a:custGeom>
              <a:avLst/>
              <a:gdLst>
                <a:gd name="connsiteX0" fmla="*/ 0 w 60960"/>
                <a:gd name="connsiteY0" fmla="*/ 0 h 9525"/>
                <a:gd name="connsiteX1" fmla="*/ 60960 w 6096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960" h="9525">
                  <a:moveTo>
                    <a:pt x="0" y="0"/>
                  </a:moveTo>
                  <a:lnTo>
                    <a:pt x="60960" y="0"/>
                  </a:lnTo>
                </a:path>
              </a:pathLst>
            </a:custGeom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D8F72DE6-4D71-4BF9-8ADD-EF3313E26AA2}"/>
                </a:ext>
              </a:extLst>
            </p:cNvPr>
            <p:cNvSpPr/>
            <p:nvPr/>
          </p:nvSpPr>
          <p:spPr>
            <a:xfrm>
              <a:off x="7912002" y="5589509"/>
              <a:ext cx="309562" cy="112395"/>
            </a:xfrm>
            <a:custGeom>
              <a:avLst/>
              <a:gdLst>
                <a:gd name="connsiteX0" fmla="*/ 288607 w 309562"/>
                <a:gd name="connsiteY0" fmla="*/ 70485 h 112395"/>
                <a:gd name="connsiteX1" fmla="*/ 188595 w 309562"/>
                <a:gd name="connsiteY1" fmla="*/ 70485 h 112395"/>
                <a:gd name="connsiteX2" fmla="*/ 188595 w 309562"/>
                <a:gd name="connsiteY2" fmla="*/ 0 h 112395"/>
                <a:gd name="connsiteX3" fmla="*/ 127635 w 309562"/>
                <a:gd name="connsiteY3" fmla="*/ 0 h 112395"/>
                <a:gd name="connsiteX4" fmla="*/ 127635 w 309562"/>
                <a:gd name="connsiteY4" fmla="*/ 70485 h 112395"/>
                <a:gd name="connsiteX5" fmla="*/ 20955 w 309562"/>
                <a:gd name="connsiteY5" fmla="*/ 70485 h 112395"/>
                <a:gd name="connsiteX6" fmla="*/ 0 w 309562"/>
                <a:gd name="connsiteY6" fmla="*/ 91440 h 112395"/>
                <a:gd name="connsiteX7" fmla="*/ 20955 w 309562"/>
                <a:gd name="connsiteY7" fmla="*/ 112395 h 112395"/>
                <a:gd name="connsiteX8" fmla="*/ 20955 w 309562"/>
                <a:gd name="connsiteY8" fmla="*/ 112395 h 112395"/>
                <a:gd name="connsiteX9" fmla="*/ 288607 w 309562"/>
                <a:gd name="connsiteY9" fmla="*/ 112395 h 112395"/>
                <a:gd name="connsiteX10" fmla="*/ 309563 w 309562"/>
                <a:gd name="connsiteY10" fmla="*/ 91440 h 112395"/>
                <a:gd name="connsiteX11" fmla="*/ 288607 w 309562"/>
                <a:gd name="connsiteY11" fmla="*/ 70485 h 112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9562" h="112395">
                  <a:moveTo>
                    <a:pt x="288607" y="70485"/>
                  </a:moveTo>
                  <a:lnTo>
                    <a:pt x="188595" y="70485"/>
                  </a:lnTo>
                  <a:lnTo>
                    <a:pt x="188595" y="0"/>
                  </a:lnTo>
                  <a:lnTo>
                    <a:pt x="127635" y="0"/>
                  </a:lnTo>
                  <a:lnTo>
                    <a:pt x="127635" y="70485"/>
                  </a:lnTo>
                  <a:lnTo>
                    <a:pt x="20955" y="70485"/>
                  </a:lnTo>
                  <a:cubicBezTo>
                    <a:pt x="9525" y="70485"/>
                    <a:pt x="0" y="80010"/>
                    <a:pt x="0" y="91440"/>
                  </a:cubicBezTo>
                  <a:cubicBezTo>
                    <a:pt x="0" y="102870"/>
                    <a:pt x="9525" y="112395"/>
                    <a:pt x="20955" y="112395"/>
                  </a:cubicBezTo>
                  <a:lnTo>
                    <a:pt x="20955" y="112395"/>
                  </a:lnTo>
                  <a:lnTo>
                    <a:pt x="288607" y="112395"/>
                  </a:lnTo>
                  <a:cubicBezTo>
                    <a:pt x="300038" y="112395"/>
                    <a:pt x="309563" y="102870"/>
                    <a:pt x="309563" y="91440"/>
                  </a:cubicBezTo>
                  <a:cubicBezTo>
                    <a:pt x="308610" y="79058"/>
                    <a:pt x="300038" y="70485"/>
                    <a:pt x="288607" y="70485"/>
                  </a:cubicBezTo>
                  <a:close/>
                </a:path>
              </a:pathLst>
            </a:custGeom>
            <a:noFill/>
            <a:ln w="21431" cap="rnd">
              <a:solidFill>
                <a:srgbClr val="40404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18903660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Design Toolbars">
  <a:themeElements>
    <a:clrScheme name="Slidehelper - 007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1A535C"/>
      </a:accent1>
      <a:accent2>
        <a:srgbClr val="4ECDC4"/>
      </a:accent2>
      <a:accent3>
        <a:srgbClr val="FF6B6B"/>
      </a:accent3>
      <a:accent4>
        <a:srgbClr val="FFE66D"/>
      </a:accent4>
      <a:accent5>
        <a:srgbClr val="F7FFF7"/>
      </a:accent5>
      <a:accent6>
        <a:srgbClr val="BFBFBF"/>
      </a:accent6>
      <a:hlink>
        <a:srgbClr val="1A535C"/>
      </a:hlink>
      <a:folHlink>
        <a:srgbClr val="4ECDC4"/>
      </a:folHlink>
    </a:clrScheme>
    <a:fontScheme name="Design Toolbar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5000"/>
          </a:schemeClr>
        </a:solidFill>
        <a:ln>
          <a:noFill/>
        </a:ln>
      </a:spPr>
      <a:bodyPr rtlCol="0" anchor="ctr">
        <a:noAutofit/>
      </a:bodyPr>
      <a:lstStyle>
        <a:defPPr algn="ctr">
          <a:defRPr sz="1600" dirty="0" smtClean="0">
            <a:solidFill>
              <a:srgbClr val="000000"/>
            </a:solidFill>
            <a:latin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600" dirty="0" err="1" smtClean="0">
            <a:solidFill>
              <a:srgbClr val="000000"/>
            </a:solidFill>
            <a:latin typeface="+mn-lt"/>
            <a:ea typeface="Lato" panose="020F0502020204030203" pitchFamily="34" charset="0"/>
            <a:cs typeface="Lato" panose="020F050202020403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" id="{0DBFA944-2609-4266-ADE1-5CF8DAD2AD64}" vid="{F34D7D74-4B3F-4F8E-9B8D-3C0244FD11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907</TotalTime>
  <Words>2042</Words>
  <Application>Microsoft Office PowerPoint</Application>
  <PresentationFormat>Widescreen</PresentationFormat>
  <Paragraphs>531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Lato</vt:lpstr>
      <vt:lpstr>Segoe UI</vt:lpstr>
      <vt:lpstr>Design Toolbars</vt:lpstr>
      <vt:lpstr>Icons: Analytics</vt:lpstr>
      <vt:lpstr>Icons: Arrows</vt:lpstr>
      <vt:lpstr>Icons: Calendars</vt:lpstr>
      <vt:lpstr>Icons: Communication</vt:lpstr>
      <vt:lpstr>Icons: Download</vt:lpstr>
      <vt:lpstr>Icons: Energy</vt:lpstr>
      <vt:lpstr>Icons: Focus</vt:lpstr>
      <vt:lpstr>Icons: Funnel</vt:lpstr>
      <vt:lpstr>Icons: Gestures</vt:lpstr>
      <vt:lpstr>Icons: Global</vt:lpstr>
      <vt:lpstr>Icons: Health</vt:lpstr>
      <vt:lpstr>Icons: Holiday</vt:lpstr>
      <vt:lpstr>Icons: Home</vt:lpstr>
      <vt:lpstr>Icons: Human Capital</vt:lpstr>
      <vt:lpstr>Icons: Location</vt:lpstr>
      <vt:lpstr>Icons: Office</vt:lpstr>
      <vt:lpstr>Icons: Online Process</vt:lpstr>
      <vt:lpstr>Icons: Organisation</vt:lpstr>
      <vt:lpstr>Icons: Payment</vt:lpstr>
      <vt:lpstr>Icons: Purchase</vt:lpstr>
      <vt:lpstr>Icons: Puzzle Pieces</vt:lpstr>
      <vt:lpstr>Icons: Results</vt:lpstr>
      <vt:lpstr>Icons: Social Impact</vt:lpstr>
      <vt:lpstr>Icons: Sounds</vt:lpstr>
      <vt:lpstr>Icons: Support</vt:lpstr>
      <vt:lpstr>Icons: Team</vt:lpstr>
      <vt:lpstr>Icons: Technology</vt:lpstr>
      <vt:lpstr>Icons: Transportation</vt:lpstr>
      <vt:lpstr>Icons: Travel</vt:lpstr>
      <vt:lpstr>Icons: Video</vt:lpstr>
      <vt:lpstr>Icons: Web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Icons: Analytics</dc:title>
  <dc:creator/>
  <cp:lastModifiedBy>Design Toolbars</cp:lastModifiedBy>
  <cp:revision>68</cp:revision>
  <dcterms:created xsi:type="dcterms:W3CDTF">2020-06-12T09:36:22Z</dcterms:created>
  <dcterms:modified xsi:type="dcterms:W3CDTF">2021-07-02T21:45:49Z</dcterms:modified>
</cp:coreProperties>
</file>