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324" r:id="rId2"/>
    <p:sldId id="32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ymbols" id="{528C4D6D-0717-49F3-8524-D6B888E8EE8B}">
          <p14:sldIdLst>
            <p14:sldId id="324"/>
            <p14:sldId id="3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960" autoAdjust="0"/>
  </p:normalViewPr>
  <p:slideViewPr>
    <p:cSldViewPr snapToGrid="0" showGuides="1">
      <p:cViewPr varScale="1">
        <p:scale>
          <a:sx n="74" d="100"/>
          <a:sy n="74" d="100"/>
        </p:scale>
        <p:origin x="936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355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BE49CB6-EACA-47E9-9D62-4CDD656FCB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1424" y="1001186"/>
            <a:ext cx="2145978" cy="451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7375" y="1268413"/>
            <a:ext cx="11017250" cy="1025284"/>
          </a:xfrm>
        </p:spPr>
        <p:txBody>
          <a:bodyPr anchor="b">
            <a:normAutofit/>
          </a:bodyPr>
          <a:lstStyle>
            <a:lvl1pPr algn="ctr">
              <a:defRPr sz="540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7F49D-C9E3-4566-9EF2-595A515CA3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7375" y="2536825"/>
            <a:ext cx="11017250" cy="68738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algn="ctr">
              <a:defRPr sz="2800"/>
            </a:lvl2pPr>
            <a:lvl3pPr algn="ctr">
              <a:defRPr sz="2800"/>
            </a:lvl3pPr>
            <a:lvl4pPr algn="ctr">
              <a:defRPr sz="2800"/>
            </a:lvl4pPr>
            <a:lvl5pPr algn="ctr"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210A1E3-076D-45A1-9D7C-12FC9B744FF7}"/>
              </a:ext>
            </a:extLst>
          </p:cNvPr>
          <p:cNvGrpSpPr/>
          <p:nvPr/>
        </p:nvGrpSpPr>
        <p:grpSpPr>
          <a:xfrm>
            <a:off x="0" y="6786000"/>
            <a:ext cx="12192000" cy="72000"/>
            <a:chOff x="0" y="6724899"/>
            <a:chExt cx="12192000" cy="72000"/>
          </a:xfrm>
          <a:solidFill>
            <a:srgbClr val="0070C0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C585CC3-F295-4C02-911E-B27318FB95E6}"/>
                </a:ext>
              </a:extLst>
            </p:cNvPr>
            <p:cNvSpPr/>
            <p:nvPr/>
          </p:nvSpPr>
          <p:spPr>
            <a:xfrm flipV="1">
              <a:off x="0" y="6724899"/>
              <a:ext cx="12192000" cy="7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tx1"/>
                </a:solidFill>
                <a:latin typeface="Lato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8C57BF-D156-4333-A168-C5CFDAAB8E33}"/>
                </a:ext>
              </a:extLst>
            </p:cNvPr>
            <p:cNvCxnSpPr/>
            <p:nvPr/>
          </p:nvCxnSpPr>
          <p:spPr>
            <a:xfrm>
              <a:off x="0" y="6724899"/>
              <a:ext cx="12192000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7F2A366F-FE3C-4EB5-A58C-243518058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3" y="6294951"/>
            <a:ext cx="1966221" cy="3187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986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5B876-6F84-4FE9-BBF4-5C485504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914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C5A49F-83F0-4A71-8C41-408F3A4B89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1024" y="129600"/>
            <a:ext cx="2145978" cy="451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7376" y="129600"/>
            <a:ext cx="11023600" cy="863028"/>
          </a:xfrm>
          <a:prstGeom prst="rect">
            <a:avLst/>
          </a:prstGeom>
        </p:spPr>
        <p:txBody>
          <a:bodyPr vert="horz" lIns="90000" tIns="9000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7375" y="1386001"/>
            <a:ext cx="11023601" cy="4959237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55281-1958-4E15-8A3E-FE3F887882C4}"/>
              </a:ext>
            </a:extLst>
          </p:cNvPr>
          <p:cNvSpPr txBox="1"/>
          <p:nvPr/>
        </p:nvSpPr>
        <p:spPr>
          <a:xfrm>
            <a:off x="11286976" y="6524497"/>
            <a:ext cx="324000" cy="216000"/>
          </a:xfrm>
          <a:prstGeom prst="rect">
            <a:avLst/>
          </a:prstGeom>
        </p:spPr>
        <p:txBody>
          <a:bodyPr vert="horz" lIns="90000" tIns="45720" rIns="90000" bIns="4572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600"/>
              </a:spcBef>
              <a:buFont typeface="Arial"/>
              <a:buNone/>
              <a:defRPr sz="900"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600"/>
              </a:spcBef>
              <a:buFont typeface="Lato" panose="020F0502020204030203" pitchFamily="34" charset="0"/>
              <a:buChar char="‒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lvl="0" algn="r"/>
            <a:fld id="{2C47FC89-94BB-4EAC-8CC1-5DD1CE33A36E}" type="slidenum">
              <a:rPr lang="en-AU" sz="800" smtClean="0">
                <a:latin typeface="+mn-lt"/>
              </a:rPr>
              <a:pPr lvl="0" algn="r"/>
              <a:t>‹#›</a:t>
            </a:fld>
            <a:endParaRPr lang="en-AU" sz="800" dirty="0">
              <a:latin typeface="+mn-lt"/>
            </a:endParaRP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1DEA938D-718B-4D41-8F29-72455CDC04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735" y="6561267"/>
            <a:ext cx="1000188" cy="162125"/>
          </a:xfrm>
          <a:prstGeom prst="rect">
            <a:avLst/>
          </a:prstGeom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118015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 cap="none" baseline="0">
          <a:solidFill>
            <a:schemeClr val="tx1"/>
          </a:solidFill>
          <a:latin typeface="+mj-lt"/>
          <a:ea typeface="Segoe UI Black" panose="020B0A02040204020203" pitchFamily="34" charset="0"/>
          <a:cs typeface="Lato" charset="0"/>
        </a:defRPr>
      </a:lvl1pPr>
    </p:titleStyle>
    <p:bodyStyle>
      <a:lvl1pPr marL="265113" indent="-265113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1pPr>
      <a:lvl2pPr marL="541338" indent="-276225" algn="l" defTabSz="914400" rtl="0" eaLnBrk="1" latinLnBrk="0" hangingPunct="1">
        <a:lnSpc>
          <a:spcPct val="100000"/>
        </a:lnSpc>
        <a:spcBef>
          <a:spcPts val="600"/>
        </a:spcBef>
        <a:buFont typeface="Lato" panose="020F0502020204030203" pitchFamily="34" charset="0"/>
        <a:buChar char="—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2pPr>
      <a:lvl3pPr marL="806450" indent="-265113" algn="l" defTabSz="914400" rtl="0" eaLnBrk="1" latinLnBrk="0" hangingPunct="1">
        <a:lnSpc>
          <a:spcPct val="100000"/>
        </a:lnSpc>
        <a:spcBef>
          <a:spcPts val="600"/>
        </a:spcBef>
        <a:buFont typeface="Segoe UI" panose="020B0502040204020203" pitchFamily="34" charset="0"/>
        <a:buChar char="&gt;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3pPr>
      <a:lvl4pPr marL="1071563" indent="-265113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4pPr>
      <a:lvl5pPr marL="1347788" indent="-276225" algn="l" defTabSz="914400" rtl="0" eaLnBrk="1" latinLnBrk="0" hangingPunct="1">
        <a:lnSpc>
          <a:spcPct val="100000"/>
        </a:lnSpc>
        <a:spcBef>
          <a:spcPts val="600"/>
        </a:spcBef>
        <a:buFont typeface="Lato" panose="020F0502020204030203" pitchFamily="34" charset="0"/>
        <a:buChar char="‒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Symbols: Checkmarks and Trend Arrows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7F26758-C31A-46E9-AB18-48E7C50750B6}"/>
              </a:ext>
            </a:extLst>
          </p:cNvPr>
          <p:cNvGrpSpPr/>
          <p:nvPr/>
        </p:nvGrpSpPr>
        <p:grpSpPr>
          <a:xfrm>
            <a:off x="1070789" y="4308283"/>
            <a:ext cx="9743855" cy="318924"/>
            <a:chOff x="1070789" y="2562167"/>
            <a:chExt cx="9743855" cy="31892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3500D5D-CF23-4F51-9283-769896DF093D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CHECKMARK TICK GREEN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837F62F-0A27-48F9-AD76-295A13CDD12F}"/>
                </a:ext>
              </a:extLst>
            </p:cNvPr>
            <p:cNvSpPr txBox="1"/>
            <p:nvPr/>
          </p:nvSpPr>
          <p:spPr>
            <a:xfrm>
              <a:off x="3152561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CHECKMARK TICK GREEN DOTTED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4B43CD6-CF08-41E6-A534-E1A9EE4A2CDF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GREEN LHS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98FEAD2-6408-4BFA-A0E2-964FEEEA4123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GREEN RHS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7ED7132-A2DA-4613-BFC5-A6902DDA7D5E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GREEN UP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D75D70B-627A-491A-9437-DD73325CFB3B}"/>
              </a:ext>
            </a:extLst>
          </p:cNvPr>
          <p:cNvGrpSpPr/>
          <p:nvPr/>
        </p:nvGrpSpPr>
        <p:grpSpPr>
          <a:xfrm>
            <a:off x="1869677" y="6004974"/>
            <a:ext cx="8858273" cy="318924"/>
            <a:chOff x="-2452366" y="6004974"/>
            <a:chExt cx="8858273" cy="318924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4DF00E9-413F-427C-B6E7-9EBFFDCF5321}"/>
                </a:ext>
              </a:extLst>
            </p:cNvPr>
            <p:cNvSpPr txBox="1"/>
            <p:nvPr/>
          </p:nvSpPr>
          <p:spPr>
            <a:xfrm>
              <a:off x="774352" y="6004974"/>
              <a:ext cx="160098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QUESTION MARK YELLOW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67A9AAD-D9B5-49A3-93FB-EC3A3B15674A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YELLOW LEFT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6ED6FF2-45AC-40DB-8835-61569CEC0149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YELLOW RIGHT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733B12F-5032-4D8F-B201-65B16AE6DD55}"/>
                </a:ext>
              </a:extLst>
            </p:cNvPr>
            <p:cNvSpPr txBox="1"/>
            <p:nvPr/>
          </p:nvSpPr>
          <p:spPr>
            <a:xfrm>
              <a:off x="-2452366" y="6004974"/>
              <a:ext cx="160098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CHECKMARKS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SHAPE FILL RECOLOUR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31B663-5230-4A68-9E87-EF8B2FBE3D07}"/>
              </a:ext>
            </a:extLst>
          </p:cNvPr>
          <p:cNvGrpSpPr/>
          <p:nvPr/>
        </p:nvGrpSpPr>
        <p:grpSpPr>
          <a:xfrm>
            <a:off x="1070789" y="2562167"/>
            <a:ext cx="9743855" cy="442035"/>
            <a:chOff x="1070789" y="2562167"/>
            <a:chExt cx="9743855" cy="44203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84658F5-B7F1-48DC-81A6-8B339347A824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CHECKMARK CROSS RED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B421F67-744D-4F76-A46E-49119034C944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442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CHECKMARK CROSS RED DOTTED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2F3F1B6-23A7-4D83-A9EF-4FAEC2F220D4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RED LHS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FDD723B-2F90-4162-9B77-1704055BDEC7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RED RHS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8DC0B29-6D6F-4D29-877C-AC32F68F3E29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TREND ARROW RED DOWN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2D9F7B70-404B-4B86-9BD1-B4F6D9895A95}"/>
              </a:ext>
            </a:extLst>
          </p:cNvPr>
          <p:cNvGrpSpPr/>
          <p:nvPr/>
        </p:nvGrpSpPr>
        <p:grpSpPr>
          <a:xfrm>
            <a:off x="1341482" y="1947963"/>
            <a:ext cx="469940" cy="469940"/>
            <a:chOff x="1341482" y="1947963"/>
            <a:chExt cx="469940" cy="4699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B5188FF-FE1A-49EE-A2F2-F2051CA045EB}"/>
                </a:ext>
              </a:extLst>
            </p:cNvPr>
            <p:cNvSpPr/>
            <p:nvPr/>
          </p:nvSpPr>
          <p:spPr>
            <a:xfrm>
              <a:off x="1341482" y="1947963"/>
              <a:ext cx="469940" cy="469940"/>
            </a:xfrm>
            <a:custGeom>
              <a:avLst/>
              <a:gdLst>
                <a:gd name="connsiteX0" fmla="*/ 68580 w 469940"/>
                <a:gd name="connsiteY0" fmla="*/ 68580 h 469940"/>
                <a:gd name="connsiteX1" fmla="*/ 401003 w 469940"/>
                <a:gd name="connsiteY1" fmla="*/ 68580 h 469940"/>
                <a:gd name="connsiteX2" fmla="*/ 401003 w 469940"/>
                <a:gd name="connsiteY2" fmla="*/ 401003 h 469940"/>
                <a:gd name="connsiteX3" fmla="*/ 68580 w 469940"/>
                <a:gd name="connsiteY3" fmla="*/ 401003 h 469940"/>
                <a:gd name="connsiteX4" fmla="*/ 68580 w 469940"/>
                <a:gd name="connsiteY4" fmla="*/ 68580 h 469940"/>
                <a:gd name="connsiteX5" fmla="*/ 68580 w 469940"/>
                <a:gd name="connsiteY5" fmla="*/ 68580 h 46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940" h="469940">
                  <a:moveTo>
                    <a:pt x="68580" y="68580"/>
                  </a:moveTo>
                  <a:cubicBezTo>
                    <a:pt x="160020" y="-22860"/>
                    <a:pt x="308610" y="-22860"/>
                    <a:pt x="401003" y="68580"/>
                  </a:cubicBezTo>
                  <a:cubicBezTo>
                    <a:pt x="492443" y="160020"/>
                    <a:pt x="493395" y="308610"/>
                    <a:pt x="401003" y="401003"/>
                  </a:cubicBezTo>
                  <a:cubicBezTo>
                    <a:pt x="308610" y="493395"/>
                    <a:pt x="160973" y="492443"/>
                    <a:pt x="68580" y="401003"/>
                  </a:cubicBezTo>
                  <a:cubicBezTo>
                    <a:pt x="-22860" y="308610"/>
                    <a:pt x="-22860" y="160020"/>
                    <a:pt x="68580" y="68580"/>
                  </a:cubicBezTo>
                  <a:lnTo>
                    <a:pt x="68580" y="68580"/>
                  </a:lnTo>
                  <a:close/>
                </a:path>
              </a:pathLst>
            </a:custGeom>
            <a:noFill/>
            <a:ln w="39297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5E67E0-2DB6-4F70-B937-290A7D93C8B0}"/>
                </a:ext>
              </a:extLst>
            </p:cNvPr>
            <p:cNvSpPr/>
            <p:nvPr/>
          </p:nvSpPr>
          <p:spPr>
            <a:xfrm>
              <a:off x="1481500" y="2082266"/>
              <a:ext cx="189547" cy="189547"/>
            </a:xfrm>
            <a:custGeom>
              <a:avLst/>
              <a:gdLst>
                <a:gd name="connsiteX0" fmla="*/ 23813 w 189547"/>
                <a:gd name="connsiteY0" fmla="*/ 189548 h 189547"/>
                <a:gd name="connsiteX1" fmla="*/ 0 w 189547"/>
                <a:gd name="connsiteY1" fmla="*/ 165735 h 189547"/>
                <a:gd name="connsiteX2" fmla="*/ 165735 w 189547"/>
                <a:gd name="connsiteY2" fmla="*/ 0 h 189547"/>
                <a:gd name="connsiteX3" fmla="*/ 189547 w 189547"/>
                <a:gd name="connsiteY3" fmla="*/ 23813 h 189547"/>
                <a:gd name="connsiteX4" fmla="*/ 23813 w 189547"/>
                <a:gd name="connsiteY4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" h="189547">
                  <a:moveTo>
                    <a:pt x="23813" y="189548"/>
                  </a:moveTo>
                  <a:lnTo>
                    <a:pt x="0" y="165735"/>
                  </a:lnTo>
                  <a:lnTo>
                    <a:pt x="165735" y="0"/>
                  </a:lnTo>
                  <a:lnTo>
                    <a:pt x="189547" y="23813"/>
                  </a:lnTo>
                  <a:lnTo>
                    <a:pt x="23813" y="189548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B02602B-D69B-4DD1-A81E-B247CA7CCF1B}"/>
                </a:ext>
              </a:extLst>
            </p:cNvPr>
            <p:cNvSpPr/>
            <p:nvPr/>
          </p:nvSpPr>
          <p:spPr>
            <a:xfrm>
              <a:off x="1481500" y="2082266"/>
              <a:ext cx="189547" cy="189547"/>
            </a:xfrm>
            <a:custGeom>
              <a:avLst/>
              <a:gdLst>
                <a:gd name="connsiteX0" fmla="*/ 0 w 189547"/>
                <a:gd name="connsiteY0" fmla="*/ 23813 h 189547"/>
                <a:gd name="connsiteX1" fmla="*/ 23813 w 189547"/>
                <a:gd name="connsiteY1" fmla="*/ 0 h 189547"/>
                <a:gd name="connsiteX2" fmla="*/ 189547 w 189547"/>
                <a:gd name="connsiteY2" fmla="*/ 165735 h 189547"/>
                <a:gd name="connsiteX3" fmla="*/ 165735 w 189547"/>
                <a:gd name="connsiteY3" fmla="*/ 189548 h 189547"/>
                <a:gd name="connsiteX4" fmla="*/ 0 w 189547"/>
                <a:gd name="connsiteY4" fmla="*/ 23813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" h="189547">
                  <a:moveTo>
                    <a:pt x="0" y="23813"/>
                  </a:moveTo>
                  <a:lnTo>
                    <a:pt x="23813" y="0"/>
                  </a:lnTo>
                  <a:lnTo>
                    <a:pt x="189547" y="165735"/>
                  </a:lnTo>
                  <a:lnTo>
                    <a:pt x="165735" y="189548"/>
                  </a:lnTo>
                  <a:lnTo>
                    <a:pt x="0" y="23813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494A1F3-E37D-4817-88B9-C8B1DA074833}"/>
              </a:ext>
            </a:extLst>
          </p:cNvPr>
          <p:cNvGrpSpPr/>
          <p:nvPr/>
        </p:nvGrpSpPr>
        <p:grpSpPr>
          <a:xfrm>
            <a:off x="7832003" y="1948106"/>
            <a:ext cx="469463" cy="469428"/>
            <a:chOff x="7832003" y="1948106"/>
            <a:chExt cx="469463" cy="46942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F8606AB-CDA1-4CE8-986F-F922F1F5CDF6}"/>
                </a:ext>
              </a:extLst>
            </p:cNvPr>
            <p:cNvSpPr/>
            <p:nvPr/>
          </p:nvSpPr>
          <p:spPr>
            <a:xfrm>
              <a:off x="7832003" y="1948106"/>
              <a:ext cx="469463" cy="469428"/>
            </a:xfrm>
            <a:custGeom>
              <a:avLst/>
              <a:gdLst>
                <a:gd name="connsiteX0" fmla="*/ 68568 w 469463"/>
                <a:gd name="connsiteY0" fmla="*/ 68533 h 469428"/>
                <a:gd name="connsiteX1" fmla="*/ 400514 w 469463"/>
                <a:gd name="connsiteY1" fmla="*/ 68914 h 469428"/>
                <a:gd name="connsiteX2" fmla="*/ 400895 w 469463"/>
                <a:gd name="connsiteY2" fmla="*/ 400860 h 469428"/>
                <a:gd name="connsiteX3" fmla="*/ 68949 w 469463"/>
                <a:gd name="connsiteY3" fmla="*/ 400479 h 469428"/>
                <a:gd name="connsiteX4" fmla="*/ 68568 w 469463"/>
                <a:gd name="connsiteY4" fmla="*/ 68533 h 469428"/>
                <a:gd name="connsiteX5" fmla="*/ 68568 w 469463"/>
                <a:gd name="connsiteY5" fmla="*/ 68533 h 4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63" h="469428">
                  <a:moveTo>
                    <a:pt x="68568" y="68533"/>
                  </a:moveTo>
                  <a:cubicBezTo>
                    <a:pt x="160103" y="-23003"/>
                    <a:pt x="308789" y="-22812"/>
                    <a:pt x="400514" y="68914"/>
                  </a:cubicBezTo>
                  <a:cubicBezTo>
                    <a:pt x="492335" y="160735"/>
                    <a:pt x="492431" y="309325"/>
                    <a:pt x="400895" y="400860"/>
                  </a:cubicBezTo>
                  <a:cubicBezTo>
                    <a:pt x="309360" y="492395"/>
                    <a:pt x="160770" y="492300"/>
                    <a:pt x="68949" y="400479"/>
                  </a:cubicBezTo>
                  <a:cubicBezTo>
                    <a:pt x="-22872" y="308658"/>
                    <a:pt x="-22967" y="160068"/>
                    <a:pt x="68568" y="68533"/>
                  </a:cubicBezTo>
                  <a:lnTo>
                    <a:pt x="68568" y="68533"/>
                  </a:lnTo>
                  <a:close/>
                </a:path>
              </a:pathLst>
            </a:custGeom>
            <a:noFill/>
            <a:ln w="39297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02233AE-0997-475A-8696-5014A26ABDC9}"/>
                </a:ext>
              </a:extLst>
            </p:cNvPr>
            <p:cNvSpPr/>
            <p:nvPr/>
          </p:nvSpPr>
          <p:spPr>
            <a:xfrm>
              <a:off x="7947910" y="2054167"/>
              <a:ext cx="197357" cy="197357"/>
            </a:xfrm>
            <a:custGeom>
              <a:avLst/>
              <a:gdLst>
                <a:gd name="connsiteX0" fmla="*/ 110966 w 197357"/>
                <a:gd name="connsiteY0" fmla="*/ 86392 h 197357"/>
                <a:gd name="connsiteX1" fmla="*/ 197358 w 197357"/>
                <a:gd name="connsiteY1" fmla="*/ 0 h 197357"/>
                <a:gd name="connsiteX2" fmla="*/ 197358 w 197357"/>
                <a:gd name="connsiteY2" fmla="*/ 197358 h 197357"/>
                <a:gd name="connsiteX3" fmla="*/ 0 w 197357"/>
                <a:gd name="connsiteY3" fmla="*/ 197358 h 197357"/>
                <a:gd name="connsiteX4" fmla="*/ 86392 w 197357"/>
                <a:gd name="connsiteY4" fmla="*/ 110966 h 197357"/>
                <a:gd name="connsiteX5" fmla="*/ 111062 w 197357"/>
                <a:gd name="connsiteY5" fmla="*/ 135636 h 197357"/>
                <a:gd name="connsiteX6" fmla="*/ 84106 w 197357"/>
                <a:gd name="connsiteY6" fmla="*/ 162592 h 197357"/>
                <a:gd name="connsiteX7" fmla="*/ 162687 w 197357"/>
                <a:gd name="connsiteY7" fmla="*/ 162592 h 197357"/>
                <a:gd name="connsiteX8" fmla="*/ 162973 w 197357"/>
                <a:gd name="connsiteY8" fmla="*/ 83725 h 197357"/>
                <a:gd name="connsiteX9" fmla="*/ 135731 w 197357"/>
                <a:gd name="connsiteY9" fmla="*/ 110966 h 197357"/>
                <a:gd name="connsiteX10" fmla="*/ 110966 w 197357"/>
                <a:gd name="connsiteY10" fmla="*/ 86392 h 19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357" h="197357">
                  <a:moveTo>
                    <a:pt x="110966" y="86392"/>
                  </a:moveTo>
                  <a:lnTo>
                    <a:pt x="197358" y="0"/>
                  </a:lnTo>
                  <a:lnTo>
                    <a:pt x="197358" y="197358"/>
                  </a:lnTo>
                  <a:lnTo>
                    <a:pt x="0" y="197358"/>
                  </a:lnTo>
                  <a:lnTo>
                    <a:pt x="86392" y="110966"/>
                  </a:lnTo>
                  <a:lnTo>
                    <a:pt x="111062" y="135636"/>
                  </a:lnTo>
                  <a:lnTo>
                    <a:pt x="84106" y="162592"/>
                  </a:lnTo>
                  <a:lnTo>
                    <a:pt x="162687" y="162592"/>
                  </a:lnTo>
                  <a:lnTo>
                    <a:pt x="162973" y="83725"/>
                  </a:lnTo>
                  <a:lnTo>
                    <a:pt x="135731" y="110966"/>
                  </a:lnTo>
                  <a:lnTo>
                    <a:pt x="110966" y="86392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80181146-EB2B-4D42-ADEA-C02C574E66B7}"/>
              </a:ext>
            </a:extLst>
          </p:cNvPr>
          <p:cNvGrpSpPr/>
          <p:nvPr/>
        </p:nvGrpSpPr>
        <p:grpSpPr>
          <a:xfrm>
            <a:off x="3504997" y="1948106"/>
            <a:ext cx="469463" cy="469428"/>
            <a:chOff x="3504997" y="1948106"/>
            <a:chExt cx="469463" cy="46942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665B24A-F1B2-44E2-8106-6C839AD8678E}"/>
                </a:ext>
              </a:extLst>
            </p:cNvPr>
            <p:cNvSpPr/>
            <p:nvPr/>
          </p:nvSpPr>
          <p:spPr>
            <a:xfrm>
              <a:off x="3504997" y="1948106"/>
              <a:ext cx="469463" cy="469428"/>
            </a:xfrm>
            <a:custGeom>
              <a:avLst/>
              <a:gdLst>
                <a:gd name="connsiteX0" fmla="*/ 68568 w 469463"/>
                <a:gd name="connsiteY0" fmla="*/ 68533 h 469428"/>
                <a:gd name="connsiteX1" fmla="*/ 400514 w 469463"/>
                <a:gd name="connsiteY1" fmla="*/ 68914 h 469428"/>
                <a:gd name="connsiteX2" fmla="*/ 400895 w 469463"/>
                <a:gd name="connsiteY2" fmla="*/ 400860 h 469428"/>
                <a:gd name="connsiteX3" fmla="*/ 68949 w 469463"/>
                <a:gd name="connsiteY3" fmla="*/ 400479 h 469428"/>
                <a:gd name="connsiteX4" fmla="*/ 68568 w 469463"/>
                <a:gd name="connsiteY4" fmla="*/ 68533 h 469428"/>
                <a:gd name="connsiteX5" fmla="*/ 68568 w 469463"/>
                <a:gd name="connsiteY5" fmla="*/ 68533 h 4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63" h="469428">
                  <a:moveTo>
                    <a:pt x="68568" y="68533"/>
                  </a:moveTo>
                  <a:cubicBezTo>
                    <a:pt x="160103" y="-23003"/>
                    <a:pt x="308789" y="-22812"/>
                    <a:pt x="400514" y="68914"/>
                  </a:cubicBezTo>
                  <a:cubicBezTo>
                    <a:pt x="492335" y="160735"/>
                    <a:pt x="492431" y="309325"/>
                    <a:pt x="400895" y="400860"/>
                  </a:cubicBezTo>
                  <a:cubicBezTo>
                    <a:pt x="309360" y="492395"/>
                    <a:pt x="160770" y="492300"/>
                    <a:pt x="68949" y="400479"/>
                  </a:cubicBezTo>
                  <a:cubicBezTo>
                    <a:pt x="-22872" y="308658"/>
                    <a:pt x="-22967" y="160068"/>
                    <a:pt x="68568" y="68533"/>
                  </a:cubicBezTo>
                  <a:lnTo>
                    <a:pt x="68568" y="68533"/>
                  </a:lnTo>
                  <a:close/>
                </a:path>
              </a:pathLst>
            </a:custGeom>
            <a:noFill/>
            <a:ln w="39297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12" name="Graphic 99">
              <a:extLst>
                <a:ext uri="{FF2B5EF4-FFF2-40B4-BE49-F238E27FC236}">
                  <a16:creationId xmlns:a16="http://schemas.microsoft.com/office/drawing/2014/main" id="{9716B0C0-3A6C-4FBA-B0CA-98D7FDC789FD}"/>
                </a:ext>
              </a:extLst>
            </p:cNvPr>
            <p:cNvGrpSpPr/>
            <p:nvPr/>
          </p:nvGrpSpPr>
          <p:grpSpPr>
            <a:xfrm>
              <a:off x="3644812" y="2081884"/>
              <a:ext cx="189833" cy="189928"/>
              <a:chOff x="3644812" y="2081884"/>
              <a:chExt cx="189833" cy="189928"/>
            </a:xfrm>
            <a:solidFill>
              <a:srgbClr val="C00000"/>
            </a:solidFill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05878752-BE99-4093-972E-C98CEE66C5FE}"/>
                  </a:ext>
                </a:extLst>
              </p:cNvPr>
              <p:cNvSpPr/>
              <p:nvPr/>
            </p:nvSpPr>
            <p:spPr>
              <a:xfrm>
                <a:off x="3715011" y="2151703"/>
                <a:ext cx="49434" cy="50292"/>
              </a:xfrm>
              <a:custGeom>
                <a:avLst/>
                <a:gdLst>
                  <a:gd name="connsiteX0" fmla="*/ 24765 w 49434"/>
                  <a:gd name="connsiteY0" fmla="*/ 0 h 50292"/>
                  <a:gd name="connsiteX1" fmla="*/ 49435 w 49434"/>
                  <a:gd name="connsiteY1" fmla="*/ 26003 h 50292"/>
                  <a:gd name="connsiteX2" fmla="*/ 24765 w 49434"/>
                  <a:gd name="connsiteY2" fmla="*/ 50292 h 50292"/>
                  <a:gd name="connsiteX3" fmla="*/ 0 w 49434"/>
                  <a:gd name="connsiteY3" fmla="*/ 26003 h 50292"/>
                  <a:gd name="connsiteX4" fmla="*/ 24765 w 49434"/>
                  <a:gd name="connsiteY4" fmla="*/ 0 h 50292"/>
                  <a:gd name="connsiteX5" fmla="*/ 24765 w 49434"/>
                  <a:gd name="connsiteY5" fmla="*/ 0 h 50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434" h="50292">
                    <a:moveTo>
                      <a:pt x="24765" y="0"/>
                    </a:moveTo>
                    <a:lnTo>
                      <a:pt x="49435" y="26003"/>
                    </a:lnTo>
                    <a:lnTo>
                      <a:pt x="24765" y="50292"/>
                    </a:lnTo>
                    <a:lnTo>
                      <a:pt x="0" y="26003"/>
                    </a:lnTo>
                    <a:lnTo>
                      <a:pt x="24765" y="0"/>
                    </a:lnTo>
                    <a:lnTo>
                      <a:pt x="24765" y="0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94394DB-F654-4BA2-AA35-FEC3AC9732BB}"/>
                  </a:ext>
                </a:extLst>
              </p:cNvPr>
              <p:cNvSpPr/>
              <p:nvPr/>
            </p:nvSpPr>
            <p:spPr>
              <a:xfrm>
                <a:off x="3785211" y="2221521"/>
                <a:ext cx="49434" cy="50292"/>
              </a:xfrm>
              <a:custGeom>
                <a:avLst/>
                <a:gdLst>
                  <a:gd name="connsiteX0" fmla="*/ 49435 w 49434"/>
                  <a:gd name="connsiteY0" fmla="*/ 25146 h 50292"/>
                  <a:gd name="connsiteX1" fmla="*/ 24765 w 49434"/>
                  <a:gd name="connsiteY1" fmla="*/ 50292 h 50292"/>
                  <a:gd name="connsiteX2" fmla="*/ 0 w 49434"/>
                  <a:gd name="connsiteY2" fmla="*/ 25146 h 50292"/>
                  <a:gd name="connsiteX3" fmla="*/ 24765 w 49434"/>
                  <a:gd name="connsiteY3" fmla="*/ 0 h 50292"/>
                  <a:gd name="connsiteX4" fmla="*/ 49435 w 49434"/>
                  <a:gd name="connsiteY4" fmla="*/ 25146 h 50292"/>
                  <a:gd name="connsiteX5" fmla="*/ 49435 w 49434"/>
                  <a:gd name="connsiteY5" fmla="*/ 25146 h 50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434" h="50292">
                    <a:moveTo>
                      <a:pt x="49435" y="25146"/>
                    </a:moveTo>
                    <a:lnTo>
                      <a:pt x="24765" y="50292"/>
                    </a:lnTo>
                    <a:lnTo>
                      <a:pt x="0" y="25146"/>
                    </a:lnTo>
                    <a:lnTo>
                      <a:pt x="24765" y="0"/>
                    </a:lnTo>
                    <a:lnTo>
                      <a:pt x="49435" y="25146"/>
                    </a:lnTo>
                    <a:lnTo>
                      <a:pt x="49435" y="25146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FD895D7-48DC-48C7-ABDD-6D070EFD68BC}"/>
                  </a:ext>
                </a:extLst>
              </p:cNvPr>
              <p:cNvSpPr/>
              <p:nvPr/>
            </p:nvSpPr>
            <p:spPr>
              <a:xfrm>
                <a:off x="3679864" y="2117603"/>
                <a:ext cx="49529" cy="48672"/>
              </a:xfrm>
              <a:custGeom>
                <a:avLst/>
                <a:gdLst>
                  <a:gd name="connsiteX0" fmla="*/ 49530 w 49529"/>
                  <a:gd name="connsiteY0" fmla="*/ 25241 h 48672"/>
                  <a:gd name="connsiteX1" fmla="*/ 24765 w 49529"/>
                  <a:gd name="connsiteY1" fmla="*/ 48673 h 48672"/>
                  <a:gd name="connsiteX2" fmla="*/ 0 w 49529"/>
                  <a:gd name="connsiteY2" fmla="*/ 25241 h 48672"/>
                  <a:gd name="connsiteX3" fmla="*/ 24765 w 49529"/>
                  <a:gd name="connsiteY3" fmla="*/ 0 h 48672"/>
                  <a:gd name="connsiteX4" fmla="*/ 49530 w 49529"/>
                  <a:gd name="connsiteY4" fmla="*/ 25241 h 48672"/>
                  <a:gd name="connsiteX5" fmla="*/ 49530 w 49529"/>
                  <a:gd name="connsiteY5" fmla="*/ 25241 h 4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529" h="48672">
                    <a:moveTo>
                      <a:pt x="49530" y="25241"/>
                    </a:moveTo>
                    <a:lnTo>
                      <a:pt x="24765" y="48673"/>
                    </a:lnTo>
                    <a:lnTo>
                      <a:pt x="0" y="25241"/>
                    </a:lnTo>
                    <a:lnTo>
                      <a:pt x="24765" y="0"/>
                    </a:lnTo>
                    <a:lnTo>
                      <a:pt x="49530" y="25241"/>
                    </a:lnTo>
                    <a:lnTo>
                      <a:pt x="49530" y="25241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DD653F9-8F58-4A07-A52E-E0ACA259B953}"/>
                  </a:ext>
                </a:extLst>
              </p:cNvPr>
              <p:cNvSpPr/>
              <p:nvPr/>
            </p:nvSpPr>
            <p:spPr>
              <a:xfrm>
                <a:off x="3644812" y="2081884"/>
                <a:ext cx="49434" cy="50387"/>
              </a:xfrm>
              <a:custGeom>
                <a:avLst/>
                <a:gdLst>
                  <a:gd name="connsiteX0" fmla="*/ 49435 w 49434"/>
                  <a:gd name="connsiteY0" fmla="*/ 25241 h 50387"/>
                  <a:gd name="connsiteX1" fmla="*/ 24670 w 49434"/>
                  <a:gd name="connsiteY1" fmla="*/ 50387 h 50387"/>
                  <a:gd name="connsiteX2" fmla="*/ 0 w 49434"/>
                  <a:gd name="connsiteY2" fmla="*/ 25241 h 50387"/>
                  <a:gd name="connsiteX3" fmla="*/ 24670 w 49434"/>
                  <a:gd name="connsiteY3" fmla="*/ 0 h 50387"/>
                  <a:gd name="connsiteX4" fmla="*/ 49435 w 49434"/>
                  <a:gd name="connsiteY4" fmla="*/ 25241 h 50387"/>
                  <a:gd name="connsiteX5" fmla="*/ 49435 w 49434"/>
                  <a:gd name="connsiteY5" fmla="*/ 25241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434" h="50387">
                    <a:moveTo>
                      <a:pt x="49435" y="25241"/>
                    </a:moveTo>
                    <a:lnTo>
                      <a:pt x="24670" y="50387"/>
                    </a:lnTo>
                    <a:lnTo>
                      <a:pt x="0" y="25241"/>
                    </a:lnTo>
                    <a:lnTo>
                      <a:pt x="24670" y="0"/>
                    </a:lnTo>
                    <a:lnTo>
                      <a:pt x="49435" y="25241"/>
                    </a:lnTo>
                    <a:lnTo>
                      <a:pt x="49435" y="25241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2BC2A17-CD09-4870-9BED-3B1820B5D900}"/>
                  </a:ext>
                </a:extLst>
              </p:cNvPr>
              <p:cNvSpPr/>
              <p:nvPr/>
            </p:nvSpPr>
            <p:spPr>
              <a:xfrm>
                <a:off x="3750063" y="2185802"/>
                <a:ext cx="49530" cy="51911"/>
              </a:xfrm>
              <a:custGeom>
                <a:avLst/>
                <a:gdLst>
                  <a:gd name="connsiteX0" fmla="*/ 49530 w 49530"/>
                  <a:gd name="connsiteY0" fmla="*/ 25908 h 51911"/>
                  <a:gd name="connsiteX1" fmla="*/ 24765 w 49530"/>
                  <a:gd name="connsiteY1" fmla="*/ 51911 h 51911"/>
                  <a:gd name="connsiteX2" fmla="*/ 0 w 49530"/>
                  <a:gd name="connsiteY2" fmla="*/ 25908 h 51911"/>
                  <a:gd name="connsiteX3" fmla="*/ 24765 w 49530"/>
                  <a:gd name="connsiteY3" fmla="*/ 0 h 51911"/>
                  <a:gd name="connsiteX4" fmla="*/ 49530 w 49530"/>
                  <a:gd name="connsiteY4" fmla="*/ 25908 h 51911"/>
                  <a:gd name="connsiteX5" fmla="*/ 49530 w 49530"/>
                  <a:gd name="connsiteY5" fmla="*/ 25908 h 5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530" h="51911">
                    <a:moveTo>
                      <a:pt x="49530" y="25908"/>
                    </a:moveTo>
                    <a:lnTo>
                      <a:pt x="24765" y="51911"/>
                    </a:lnTo>
                    <a:lnTo>
                      <a:pt x="0" y="25908"/>
                    </a:lnTo>
                    <a:lnTo>
                      <a:pt x="24765" y="0"/>
                    </a:lnTo>
                    <a:lnTo>
                      <a:pt x="49530" y="25908"/>
                    </a:lnTo>
                    <a:lnTo>
                      <a:pt x="49530" y="25908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305E69E-D4EB-4C24-8BAE-A903D99CDAB6}"/>
                  </a:ext>
                </a:extLst>
              </p:cNvPr>
              <p:cNvSpPr/>
              <p:nvPr/>
            </p:nvSpPr>
            <p:spPr>
              <a:xfrm>
                <a:off x="3715011" y="2151703"/>
                <a:ext cx="49434" cy="50292"/>
              </a:xfrm>
              <a:custGeom>
                <a:avLst/>
                <a:gdLst>
                  <a:gd name="connsiteX0" fmla="*/ 24765 w 49434"/>
                  <a:gd name="connsiteY0" fmla="*/ 0 h 50292"/>
                  <a:gd name="connsiteX1" fmla="*/ 0 w 49434"/>
                  <a:gd name="connsiteY1" fmla="*/ 26003 h 50292"/>
                  <a:gd name="connsiteX2" fmla="*/ 24765 w 49434"/>
                  <a:gd name="connsiteY2" fmla="*/ 50292 h 50292"/>
                  <a:gd name="connsiteX3" fmla="*/ 49435 w 49434"/>
                  <a:gd name="connsiteY3" fmla="*/ 26003 h 50292"/>
                  <a:gd name="connsiteX4" fmla="*/ 24765 w 49434"/>
                  <a:gd name="connsiteY4" fmla="*/ 0 h 50292"/>
                  <a:gd name="connsiteX5" fmla="*/ 24765 w 49434"/>
                  <a:gd name="connsiteY5" fmla="*/ 0 h 50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434" h="50292">
                    <a:moveTo>
                      <a:pt x="24765" y="0"/>
                    </a:moveTo>
                    <a:lnTo>
                      <a:pt x="0" y="26003"/>
                    </a:lnTo>
                    <a:lnTo>
                      <a:pt x="24765" y="50292"/>
                    </a:lnTo>
                    <a:lnTo>
                      <a:pt x="49435" y="26003"/>
                    </a:lnTo>
                    <a:lnTo>
                      <a:pt x="24765" y="0"/>
                    </a:lnTo>
                    <a:lnTo>
                      <a:pt x="24765" y="0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66F8DF-EA36-4EF9-B99E-402FF747D666}"/>
                  </a:ext>
                </a:extLst>
              </p:cNvPr>
              <p:cNvSpPr/>
              <p:nvPr/>
            </p:nvSpPr>
            <p:spPr>
              <a:xfrm>
                <a:off x="3644812" y="2221521"/>
                <a:ext cx="49434" cy="50292"/>
              </a:xfrm>
              <a:custGeom>
                <a:avLst/>
                <a:gdLst>
                  <a:gd name="connsiteX0" fmla="*/ 0 w 49434"/>
                  <a:gd name="connsiteY0" fmla="*/ 25146 h 50292"/>
                  <a:gd name="connsiteX1" fmla="*/ 24670 w 49434"/>
                  <a:gd name="connsiteY1" fmla="*/ 50292 h 50292"/>
                  <a:gd name="connsiteX2" fmla="*/ 49435 w 49434"/>
                  <a:gd name="connsiteY2" fmla="*/ 25146 h 50292"/>
                  <a:gd name="connsiteX3" fmla="*/ 24670 w 49434"/>
                  <a:gd name="connsiteY3" fmla="*/ 0 h 50292"/>
                  <a:gd name="connsiteX4" fmla="*/ 0 w 49434"/>
                  <a:gd name="connsiteY4" fmla="*/ 25146 h 50292"/>
                  <a:gd name="connsiteX5" fmla="*/ 0 w 49434"/>
                  <a:gd name="connsiteY5" fmla="*/ 25146 h 50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434" h="50292">
                    <a:moveTo>
                      <a:pt x="0" y="25146"/>
                    </a:moveTo>
                    <a:lnTo>
                      <a:pt x="24670" y="50292"/>
                    </a:lnTo>
                    <a:lnTo>
                      <a:pt x="49435" y="25146"/>
                    </a:lnTo>
                    <a:lnTo>
                      <a:pt x="24670" y="0"/>
                    </a:lnTo>
                    <a:lnTo>
                      <a:pt x="0" y="25146"/>
                    </a:lnTo>
                    <a:lnTo>
                      <a:pt x="0" y="25146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3CF2FF1-80D9-4BC8-B777-DB0CC5A4D8EC}"/>
                  </a:ext>
                </a:extLst>
              </p:cNvPr>
              <p:cNvSpPr/>
              <p:nvPr/>
            </p:nvSpPr>
            <p:spPr>
              <a:xfrm>
                <a:off x="3750063" y="2117603"/>
                <a:ext cx="49530" cy="48672"/>
              </a:xfrm>
              <a:custGeom>
                <a:avLst/>
                <a:gdLst>
                  <a:gd name="connsiteX0" fmla="*/ 0 w 49530"/>
                  <a:gd name="connsiteY0" fmla="*/ 25241 h 48672"/>
                  <a:gd name="connsiteX1" fmla="*/ 24765 w 49530"/>
                  <a:gd name="connsiteY1" fmla="*/ 48673 h 48672"/>
                  <a:gd name="connsiteX2" fmla="*/ 49530 w 49530"/>
                  <a:gd name="connsiteY2" fmla="*/ 25241 h 48672"/>
                  <a:gd name="connsiteX3" fmla="*/ 24765 w 49530"/>
                  <a:gd name="connsiteY3" fmla="*/ 0 h 48672"/>
                  <a:gd name="connsiteX4" fmla="*/ 0 w 49530"/>
                  <a:gd name="connsiteY4" fmla="*/ 25241 h 48672"/>
                  <a:gd name="connsiteX5" fmla="*/ 0 w 49530"/>
                  <a:gd name="connsiteY5" fmla="*/ 25241 h 4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530" h="48672">
                    <a:moveTo>
                      <a:pt x="0" y="25241"/>
                    </a:moveTo>
                    <a:lnTo>
                      <a:pt x="24765" y="48673"/>
                    </a:lnTo>
                    <a:lnTo>
                      <a:pt x="49530" y="25241"/>
                    </a:lnTo>
                    <a:lnTo>
                      <a:pt x="24765" y="0"/>
                    </a:lnTo>
                    <a:lnTo>
                      <a:pt x="0" y="25241"/>
                    </a:lnTo>
                    <a:lnTo>
                      <a:pt x="0" y="25241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EA10D7F-675D-4818-A7D9-1C38C5A12BD6}"/>
                  </a:ext>
                </a:extLst>
              </p:cNvPr>
              <p:cNvSpPr/>
              <p:nvPr/>
            </p:nvSpPr>
            <p:spPr>
              <a:xfrm>
                <a:off x="3785211" y="2081884"/>
                <a:ext cx="49434" cy="50387"/>
              </a:xfrm>
              <a:custGeom>
                <a:avLst/>
                <a:gdLst>
                  <a:gd name="connsiteX0" fmla="*/ 0 w 49434"/>
                  <a:gd name="connsiteY0" fmla="*/ 25241 h 50387"/>
                  <a:gd name="connsiteX1" fmla="*/ 24765 w 49434"/>
                  <a:gd name="connsiteY1" fmla="*/ 50387 h 50387"/>
                  <a:gd name="connsiteX2" fmla="*/ 49435 w 49434"/>
                  <a:gd name="connsiteY2" fmla="*/ 25241 h 50387"/>
                  <a:gd name="connsiteX3" fmla="*/ 24765 w 49434"/>
                  <a:gd name="connsiteY3" fmla="*/ 0 h 50387"/>
                  <a:gd name="connsiteX4" fmla="*/ 0 w 49434"/>
                  <a:gd name="connsiteY4" fmla="*/ 25241 h 50387"/>
                  <a:gd name="connsiteX5" fmla="*/ 0 w 49434"/>
                  <a:gd name="connsiteY5" fmla="*/ 25241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434" h="50387">
                    <a:moveTo>
                      <a:pt x="0" y="25241"/>
                    </a:moveTo>
                    <a:lnTo>
                      <a:pt x="24765" y="50387"/>
                    </a:lnTo>
                    <a:lnTo>
                      <a:pt x="49435" y="25241"/>
                    </a:lnTo>
                    <a:lnTo>
                      <a:pt x="24765" y="0"/>
                    </a:lnTo>
                    <a:lnTo>
                      <a:pt x="0" y="25241"/>
                    </a:lnTo>
                    <a:lnTo>
                      <a:pt x="0" y="25241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13F0120-5FD5-4CA1-84FD-6ACBFEAB405D}"/>
                  </a:ext>
                </a:extLst>
              </p:cNvPr>
              <p:cNvSpPr/>
              <p:nvPr/>
            </p:nvSpPr>
            <p:spPr>
              <a:xfrm>
                <a:off x="3679864" y="2185802"/>
                <a:ext cx="49529" cy="51911"/>
              </a:xfrm>
              <a:custGeom>
                <a:avLst/>
                <a:gdLst>
                  <a:gd name="connsiteX0" fmla="*/ 0 w 49529"/>
                  <a:gd name="connsiteY0" fmla="*/ 25908 h 51911"/>
                  <a:gd name="connsiteX1" fmla="*/ 24765 w 49529"/>
                  <a:gd name="connsiteY1" fmla="*/ 51911 h 51911"/>
                  <a:gd name="connsiteX2" fmla="*/ 49530 w 49529"/>
                  <a:gd name="connsiteY2" fmla="*/ 25908 h 51911"/>
                  <a:gd name="connsiteX3" fmla="*/ 24765 w 49529"/>
                  <a:gd name="connsiteY3" fmla="*/ 0 h 51911"/>
                  <a:gd name="connsiteX4" fmla="*/ 0 w 49529"/>
                  <a:gd name="connsiteY4" fmla="*/ 25908 h 51911"/>
                  <a:gd name="connsiteX5" fmla="*/ 0 w 49529"/>
                  <a:gd name="connsiteY5" fmla="*/ 25908 h 5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529" h="51911">
                    <a:moveTo>
                      <a:pt x="0" y="25908"/>
                    </a:moveTo>
                    <a:lnTo>
                      <a:pt x="24765" y="51911"/>
                    </a:lnTo>
                    <a:lnTo>
                      <a:pt x="49530" y="25908"/>
                    </a:lnTo>
                    <a:lnTo>
                      <a:pt x="24765" y="0"/>
                    </a:lnTo>
                    <a:lnTo>
                      <a:pt x="0" y="25908"/>
                    </a:lnTo>
                    <a:lnTo>
                      <a:pt x="0" y="25908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094A423-5123-4617-9E72-CCBBC5EEBFD7}"/>
              </a:ext>
            </a:extLst>
          </p:cNvPr>
          <p:cNvGrpSpPr/>
          <p:nvPr/>
        </p:nvGrpSpPr>
        <p:grpSpPr>
          <a:xfrm>
            <a:off x="3505032" y="3689089"/>
            <a:ext cx="469475" cy="469463"/>
            <a:chOff x="3505032" y="3689089"/>
            <a:chExt cx="469475" cy="46946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40D820B-24BF-4DFE-A6FA-69F754A148C2}"/>
                </a:ext>
              </a:extLst>
            </p:cNvPr>
            <p:cNvSpPr/>
            <p:nvPr/>
          </p:nvSpPr>
          <p:spPr>
            <a:xfrm>
              <a:off x="3505032" y="3689089"/>
              <a:ext cx="469475" cy="469463"/>
            </a:xfrm>
            <a:custGeom>
              <a:avLst/>
              <a:gdLst>
                <a:gd name="connsiteX0" fmla="*/ 400955 w 469475"/>
                <a:gd name="connsiteY0" fmla="*/ 68604 h 469463"/>
                <a:gd name="connsiteX1" fmla="*/ 68914 w 469475"/>
                <a:gd name="connsiteY1" fmla="*/ 68985 h 469463"/>
                <a:gd name="connsiteX2" fmla="*/ 68533 w 469475"/>
                <a:gd name="connsiteY2" fmla="*/ 400931 h 469463"/>
                <a:gd name="connsiteX3" fmla="*/ 400479 w 469475"/>
                <a:gd name="connsiteY3" fmla="*/ 400550 h 469463"/>
                <a:gd name="connsiteX4" fmla="*/ 400955 w 469475"/>
                <a:gd name="connsiteY4" fmla="*/ 68604 h 469463"/>
                <a:gd name="connsiteX5" fmla="*/ 400955 w 469475"/>
                <a:gd name="connsiteY5" fmla="*/ 68604 h 46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75" h="469463">
                  <a:moveTo>
                    <a:pt x="400955" y="68604"/>
                  </a:moveTo>
                  <a:cubicBezTo>
                    <a:pt x="309325" y="-23027"/>
                    <a:pt x="160735" y="-22836"/>
                    <a:pt x="68914" y="68985"/>
                  </a:cubicBezTo>
                  <a:cubicBezTo>
                    <a:pt x="-22812" y="160711"/>
                    <a:pt x="-23003" y="309396"/>
                    <a:pt x="68533" y="400931"/>
                  </a:cubicBezTo>
                  <a:cubicBezTo>
                    <a:pt x="160068" y="492466"/>
                    <a:pt x="308753" y="492276"/>
                    <a:pt x="400479" y="400550"/>
                  </a:cubicBezTo>
                  <a:cubicBezTo>
                    <a:pt x="492300" y="308729"/>
                    <a:pt x="492490" y="160139"/>
                    <a:pt x="400955" y="68604"/>
                  </a:cubicBezTo>
                  <a:lnTo>
                    <a:pt x="400955" y="68604"/>
                  </a:lnTo>
                  <a:close/>
                </a:path>
              </a:pathLst>
            </a:custGeom>
            <a:noFill/>
            <a:ln w="39297" cap="flat">
              <a:solidFill>
                <a:srgbClr val="517C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25" name="Graphic 101">
              <a:extLst>
                <a:ext uri="{FF2B5EF4-FFF2-40B4-BE49-F238E27FC236}">
                  <a16:creationId xmlns:a16="http://schemas.microsoft.com/office/drawing/2014/main" id="{23003F03-F8EA-4880-AF7B-7786012655D5}"/>
                </a:ext>
              </a:extLst>
            </p:cNvPr>
            <p:cNvGrpSpPr/>
            <p:nvPr/>
          </p:nvGrpSpPr>
          <p:grpSpPr>
            <a:xfrm>
              <a:off x="3608426" y="3836274"/>
              <a:ext cx="262699" cy="191262"/>
              <a:chOff x="3608426" y="3836274"/>
              <a:chExt cx="262699" cy="191262"/>
            </a:xfrm>
            <a:solidFill>
              <a:srgbClr val="517C33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0252F48-61A5-4207-BF99-4996CCDFA280}"/>
                  </a:ext>
                </a:extLst>
              </p:cNvPr>
              <p:cNvSpPr/>
              <p:nvPr/>
            </p:nvSpPr>
            <p:spPr>
              <a:xfrm>
                <a:off x="3678150" y="3977340"/>
                <a:ext cx="50291" cy="50196"/>
              </a:xfrm>
              <a:custGeom>
                <a:avLst/>
                <a:gdLst>
                  <a:gd name="connsiteX0" fmla="*/ 25146 w 50291"/>
                  <a:gd name="connsiteY0" fmla="*/ 0 h 50196"/>
                  <a:gd name="connsiteX1" fmla="*/ 50292 w 50291"/>
                  <a:gd name="connsiteY1" fmla="*/ 25146 h 50196"/>
                  <a:gd name="connsiteX2" fmla="*/ 25146 w 50291"/>
                  <a:gd name="connsiteY2" fmla="*/ 50197 h 50196"/>
                  <a:gd name="connsiteX3" fmla="*/ 0 w 50291"/>
                  <a:gd name="connsiteY3" fmla="*/ 25146 h 50196"/>
                  <a:gd name="connsiteX4" fmla="*/ 25146 w 50291"/>
                  <a:gd name="connsiteY4" fmla="*/ 0 h 50196"/>
                  <a:gd name="connsiteX5" fmla="*/ 25146 w 50291"/>
                  <a:gd name="connsiteY5" fmla="*/ 0 h 50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291" h="50196">
                    <a:moveTo>
                      <a:pt x="25146" y="0"/>
                    </a:moveTo>
                    <a:lnTo>
                      <a:pt x="50292" y="25146"/>
                    </a:lnTo>
                    <a:lnTo>
                      <a:pt x="25146" y="50197"/>
                    </a:lnTo>
                    <a:lnTo>
                      <a:pt x="0" y="25146"/>
                    </a:lnTo>
                    <a:lnTo>
                      <a:pt x="25146" y="0"/>
                    </a:lnTo>
                    <a:lnTo>
                      <a:pt x="25146" y="0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8682107-6583-4CA0-B8CA-EE82319116A2}"/>
                  </a:ext>
                </a:extLst>
              </p:cNvPr>
              <p:cNvSpPr/>
              <p:nvPr/>
            </p:nvSpPr>
            <p:spPr>
              <a:xfrm>
                <a:off x="3644145" y="3941621"/>
                <a:ext cx="48577" cy="51911"/>
              </a:xfrm>
              <a:custGeom>
                <a:avLst/>
                <a:gdLst>
                  <a:gd name="connsiteX0" fmla="*/ 48577 w 48577"/>
                  <a:gd name="connsiteY0" fmla="*/ 26003 h 51911"/>
                  <a:gd name="connsiteX1" fmla="*/ 25146 w 48577"/>
                  <a:gd name="connsiteY1" fmla="*/ 51911 h 51911"/>
                  <a:gd name="connsiteX2" fmla="*/ 0 w 48577"/>
                  <a:gd name="connsiteY2" fmla="*/ 26003 h 51911"/>
                  <a:gd name="connsiteX3" fmla="*/ 25146 w 48577"/>
                  <a:gd name="connsiteY3" fmla="*/ 0 h 51911"/>
                  <a:gd name="connsiteX4" fmla="*/ 48577 w 48577"/>
                  <a:gd name="connsiteY4" fmla="*/ 26003 h 51911"/>
                  <a:gd name="connsiteX5" fmla="*/ 48577 w 48577"/>
                  <a:gd name="connsiteY5" fmla="*/ 26003 h 5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77" h="51911">
                    <a:moveTo>
                      <a:pt x="48577" y="26003"/>
                    </a:moveTo>
                    <a:lnTo>
                      <a:pt x="25146" y="51911"/>
                    </a:lnTo>
                    <a:lnTo>
                      <a:pt x="0" y="26003"/>
                    </a:lnTo>
                    <a:lnTo>
                      <a:pt x="25146" y="0"/>
                    </a:lnTo>
                    <a:lnTo>
                      <a:pt x="48577" y="26003"/>
                    </a:lnTo>
                    <a:lnTo>
                      <a:pt x="48577" y="26003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FA0775F-1837-47D0-98B0-19E5EAA56654}"/>
                  </a:ext>
                </a:extLst>
              </p:cNvPr>
              <p:cNvSpPr/>
              <p:nvPr/>
            </p:nvSpPr>
            <p:spPr>
              <a:xfrm>
                <a:off x="3608426" y="3905998"/>
                <a:ext cx="48672" cy="51815"/>
              </a:xfrm>
              <a:custGeom>
                <a:avLst/>
                <a:gdLst>
                  <a:gd name="connsiteX0" fmla="*/ 48673 w 48672"/>
                  <a:gd name="connsiteY0" fmla="*/ 25908 h 51815"/>
                  <a:gd name="connsiteX1" fmla="*/ 25146 w 48672"/>
                  <a:gd name="connsiteY1" fmla="*/ 51816 h 51815"/>
                  <a:gd name="connsiteX2" fmla="*/ 0 w 48672"/>
                  <a:gd name="connsiteY2" fmla="*/ 25908 h 51815"/>
                  <a:gd name="connsiteX3" fmla="*/ 25146 w 48672"/>
                  <a:gd name="connsiteY3" fmla="*/ 0 h 51815"/>
                  <a:gd name="connsiteX4" fmla="*/ 48673 w 48672"/>
                  <a:gd name="connsiteY4" fmla="*/ 25908 h 51815"/>
                  <a:gd name="connsiteX5" fmla="*/ 48673 w 48672"/>
                  <a:gd name="connsiteY5" fmla="*/ 25908 h 51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672" h="51815">
                    <a:moveTo>
                      <a:pt x="48673" y="25908"/>
                    </a:moveTo>
                    <a:lnTo>
                      <a:pt x="25146" y="51816"/>
                    </a:lnTo>
                    <a:lnTo>
                      <a:pt x="0" y="25908"/>
                    </a:lnTo>
                    <a:lnTo>
                      <a:pt x="25146" y="0"/>
                    </a:lnTo>
                    <a:lnTo>
                      <a:pt x="48673" y="25908"/>
                    </a:lnTo>
                    <a:lnTo>
                      <a:pt x="48673" y="25908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883AABA9-26E9-4092-B50B-9C64484A3A47}"/>
                  </a:ext>
                </a:extLst>
              </p:cNvPr>
              <p:cNvSpPr/>
              <p:nvPr/>
            </p:nvSpPr>
            <p:spPr>
              <a:xfrm>
                <a:off x="3678150" y="3977340"/>
                <a:ext cx="50291" cy="50196"/>
              </a:xfrm>
              <a:custGeom>
                <a:avLst/>
                <a:gdLst>
                  <a:gd name="connsiteX0" fmla="*/ 25146 w 50291"/>
                  <a:gd name="connsiteY0" fmla="*/ 0 h 50196"/>
                  <a:gd name="connsiteX1" fmla="*/ 0 w 50291"/>
                  <a:gd name="connsiteY1" fmla="*/ 25146 h 50196"/>
                  <a:gd name="connsiteX2" fmla="*/ 25146 w 50291"/>
                  <a:gd name="connsiteY2" fmla="*/ 50197 h 50196"/>
                  <a:gd name="connsiteX3" fmla="*/ 50292 w 50291"/>
                  <a:gd name="connsiteY3" fmla="*/ 25146 h 50196"/>
                  <a:gd name="connsiteX4" fmla="*/ 25146 w 50291"/>
                  <a:gd name="connsiteY4" fmla="*/ 0 h 50196"/>
                  <a:gd name="connsiteX5" fmla="*/ 25146 w 50291"/>
                  <a:gd name="connsiteY5" fmla="*/ 0 h 50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291" h="50196">
                    <a:moveTo>
                      <a:pt x="25146" y="0"/>
                    </a:moveTo>
                    <a:lnTo>
                      <a:pt x="0" y="25146"/>
                    </a:lnTo>
                    <a:lnTo>
                      <a:pt x="25146" y="50197"/>
                    </a:lnTo>
                    <a:lnTo>
                      <a:pt x="50292" y="25146"/>
                    </a:lnTo>
                    <a:lnTo>
                      <a:pt x="25146" y="0"/>
                    </a:lnTo>
                    <a:lnTo>
                      <a:pt x="25146" y="0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3223FB4-0E27-4F74-AAC6-2B10A4A71551}"/>
                  </a:ext>
                </a:extLst>
              </p:cNvPr>
              <p:cNvSpPr/>
              <p:nvPr/>
            </p:nvSpPr>
            <p:spPr>
              <a:xfrm>
                <a:off x="3786830" y="3868660"/>
                <a:ext cx="51815" cy="51911"/>
              </a:xfrm>
              <a:custGeom>
                <a:avLst/>
                <a:gdLst>
                  <a:gd name="connsiteX0" fmla="*/ 0 w 51815"/>
                  <a:gd name="connsiteY0" fmla="*/ 26003 h 51911"/>
                  <a:gd name="connsiteX1" fmla="*/ 24194 w 51815"/>
                  <a:gd name="connsiteY1" fmla="*/ 51911 h 51911"/>
                  <a:gd name="connsiteX2" fmla="*/ 51816 w 51815"/>
                  <a:gd name="connsiteY2" fmla="*/ 26003 h 51911"/>
                  <a:gd name="connsiteX3" fmla="*/ 24194 w 51815"/>
                  <a:gd name="connsiteY3" fmla="*/ 0 h 51911"/>
                  <a:gd name="connsiteX4" fmla="*/ 0 w 51815"/>
                  <a:gd name="connsiteY4" fmla="*/ 26003 h 51911"/>
                  <a:gd name="connsiteX5" fmla="*/ 0 w 51815"/>
                  <a:gd name="connsiteY5" fmla="*/ 26003 h 5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815" h="51911">
                    <a:moveTo>
                      <a:pt x="0" y="26003"/>
                    </a:moveTo>
                    <a:lnTo>
                      <a:pt x="24194" y="51911"/>
                    </a:lnTo>
                    <a:lnTo>
                      <a:pt x="51816" y="26003"/>
                    </a:lnTo>
                    <a:lnTo>
                      <a:pt x="24194" y="0"/>
                    </a:lnTo>
                    <a:lnTo>
                      <a:pt x="0" y="26003"/>
                    </a:lnTo>
                    <a:lnTo>
                      <a:pt x="0" y="26003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B9FD15D7-E79E-4A79-A42C-526E8C064B23}"/>
                  </a:ext>
                </a:extLst>
              </p:cNvPr>
              <p:cNvSpPr/>
              <p:nvPr/>
            </p:nvSpPr>
            <p:spPr>
              <a:xfrm>
                <a:off x="3713868" y="3941621"/>
                <a:ext cx="50196" cy="51911"/>
              </a:xfrm>
              <a:custGeom>
                <a:avLst/>
                <a:gdLst>
                  <a:gd name="connsiteX0" fmla="*/ 0 w 50196"/>
                  <a:gd name="connsiteY0" fmla="*/ 26003 h 51911"/>
                  <a:gd name="connsiteX1" fmla="*/ 25051 w 50196"/>
                  <a:gd name="connsiteY1" fmla="*/ 51911 h 51911"/>
                  <a:gd name="connsiteX2" fmla="*/ 50197 w 50196"/>
                  <a:gd name="connsiteY2" fmla="*/ 26003 h 51911"/>
                  <a:gd name="connsiteX3" fmla="*/ 25051 w 50196"/>
                  <a:gd name="connsiteY3" fmla="*/ 0 h 51911"/>
                  <a:gd name="connsiteX4" fmla="*/ 0 w 50196"/>
                  <a:gd name="connsiteY4" fmla="*/ 26003 h 51911"/>
                  <a:gd name="connsiteX5" fmla="*/ 0 w 50196"/>
                  <a:gd name="connsiteY5" fmla="*/ 26003 h 51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196" h="51911">
                    <a:moveTo>
                      <a:pt x="0" y="26003"/>
                    </a:moveTo>
                    <a:lnTo>
                      <a:pt x="25051" y="51911"/>
                    </a:lnTo>
                    <a:lnTo>
                      <a:pt x="50197" y="26003"/>
                    </a:lnTo>
                    <a:lnTo>
                      <a:pt x="25051" y="0"/>
                    </a:lnTo>
                    <a:lnTo>
                      <a:pt x="0" y="26003"/>
                    </a:lnTo>
                    <a:lnTo>
                      <a:pt x="0" y="26003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9C232E8C-F5B8-4D31-9152-18F7E445F200}"/>
                  </a:ext>
                </a:extLst>
              </p:cNvPr>
              <p:cNvSpPr/>
              <p:nvPr/>
            </p:nvSpPr>
            <p:spPr>
              <a:xfrm>
                <a:off x="3749492" y="3905998"/>
                <a:ext cx="50292" cy="51815"/>
              </a:xfrm>
              <a:custGeom>
                <a:avLst/>
                <a:gdLst>
                  <a:gd name="connsiteX0" fmla="*/ 0 w 50292"/>
                  <a:gd name="connsiteY0" fmla="*/ 25908 h 51815"/>
                  <a:gd name="connsiteX1" fmla="*/ 24289 w 50292"/>
                  <a:gd name="connsiteY1" fmla="*/ 51816 h 51815"/>
                  <a:gd name="connsiteX2" fmla="*/ 50292 w 50292"/>
                  <a:gd name="connsiteY2" fmla="*/ 25908 h 51815"/>
                  <a:gd name="connsiteX3" fmla="*/ 24289 w 50292"/>
                  <a:gd name="connsiteY3" fmla="*/ 0 h 51815"/>
                  <a:gd name="connsiteX4" fmla="*/ 0 w 50292"/>
                  <a:gd name="connsiteY4" fmla="*/ 25908 h 51815"/>
                  <a:gd name="connsiteX5" fmla="*/ 0 w 50292"/>
                  <a:gd name="connsiteY5" fmla="*/ 25908 h 51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292" h="51815">
                    <a:moveTo>
                      <a:pt x="0" y="25908"/>
                    </a:moveTo>
                    <a:lnTo>
                      <a:pt x="24289" y="51816"/>
                    </a:lnTo>
                    <a:lnTo>
                      <a:pt x="50292" y="25908"/>
                    </a:lnTo>
                    <a:lnTo>
                      <a:pt x="24289" y="0"/>
                    </a:lnTo>
                    <a:lnTo>
                      <a:pt x="0" y="25908"/>
                    </a:lnTo>
                    <a:lnTo>
                      <a:pt x="0" y="25908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AE84ECE0-ECA7-486F-B428-CC9A1BE34A80}"/>
                  </a:ext>
                </a:extLst>
              </p:cNvPr>
              <p:cNvSpPr/>
              <p:nvPr/>
            </p:nvSpPr>
            <p:spPr>
              <a:xfrm>
                <a:off x="3822453" y="3836274"/>
                <a:ext cx="48672" cy="48577"/>
              </a:xfrm>
              <a:custGeom>
                <a:avLst/>
                <a:gdLst>
                  <a:gd name="connsiteX0" fmla="*/ 0 w 48672"/>
                  <a:gd name="connsiteY0" fmla="*/ 23432 h 48577"/>
                  <a:gd name="connsiteX1" fmla="*/ 23527 w 48672"/>
                  <a:gd name="connsiteY1" fmla="*/ 48578 h 48577"/>
                  <a:gd name="connsiteX2" fmla="*/ 48673 w 48672"/>
                  <a:gd name="connsiteY2" fmla="*/ 23432 h 48577"/>
                  <a:gd name="connsiteX3" fmla="*/ 23527 w 48672"/>
                  <a:gd name="connsiteY3" fmla="*/ 0 h 48577"/>
                  <a:gd name="connsiteX4" fmla="*/ 0 w 48672"/>
                  <a:gd name="connsiteY4" fmla="*/ 23432 h 48577"/>
                  <a:gd name="connsiteX5" fmla="*/ 0 w 48672"/>
                  <a:gd name="connsiteY5" fmla="*/ 23432 h 48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672" h="48577">
                    <a:moveTo>
                      <a:pt x="0" y="23432"/>
                    </a:moveTo>
                    <a:lnTo>
                      <a:pt x="23527" y="48578"/>
                    </a:lnTo>
                    <a:lnTo>
                      <a:pt x="48673" y="23432"/>
                    </a:lnTo>
                    <a:lnTo>
                      <a:pt x="23527" y="0"/>
                    </a:lnTo>
                    <a:lnTo>
                      <a:pt x="0" y="23432"/>
                    </a:lnTo>
                    <a:lnTo>
                      <a:pt x="0" y="23432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E4B3F45-7131-407A-BFCF-5D19B76C54EA}"/>
              </a:ext>
            </a:extLst>
          </p:cNvPr>
          <p:cNvGrpSpPr/>
          <p:nvPr/>
        </p:nvGrpSpPr>
        <p:grpSpPr>
          <a:xfrm>
            <a:off x="1341529" y="3689089"/>
            <a:ext cx="469475" cy="469463"/>
            <a:chOff x="1341529" y="3689089"/>
            <a:chExt cx="469475" cy="469463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694D58C-4099-492F-BE7E-D16CC2FCAFFB}"/>
                </a:ext>
              </a:extLst>
            </p:cNvPr>
            <p:cNvSpPr/>
            <p:nvPr/>
          </p:nvSpPr>
          <p:spPr>
            <a:xfrm>
              <a:off x="1341529" y="3689089"/>
              <a:ext cx="469475" cy="469463"/>
            </a:xfrm>
            <a:custGeom>
              <a:avLst/>
              <a:gdLst>
                <a:gd name="connsiteX0" fmla="*/ 400955 w 469475"/>
                <a:gd name="connsiteY0" fmla="*/ 68604 h 469463"/>
                <a:gd name="connsiteX1" fmla="*/ 68914 w 469475"/>
                <a:gd name="connsiteY1" fmla="*/ 68985 h 469463"/>
                <a:gd name="connsiteX2" fmla="*/ 68533 w 469475"/>
                <a:gd name="connsiteY2" fmla="*/ 400931 h 469463"/>
                <a:gd name="connsiteX3" fmla="*/ 400479 w 469475"/>
                <a:gd name="connsiteY3" fmla="*/ 400550 h 469463"/>
                <a:gd name="connsiteX4" fmla="*/ 400955 w 469475"/>
                <a:gd name="connsiteY4" fmla="*/ 68604 h 469463"/>
                <a:gd name="connsiteX5" fmla="*/ 400955 w 469475"/>
                <a:gd name="connsiteY5" fmla="*/ 68604 h 46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75" h="469463">
                  <a:moveTo>
                    <a:pt x="400955" y="68604"/>
                  </a:moveTo>
                  <a:cubicBezTo>
                    <a:pt x="309325" y="-23027"/>
                    <a:pt x="160735" y="-22836"/>
                    <a:pt x="68914" y="68985"/>
                  </a:cubicBezTo>
                  <a:cubicBezTo>
                    <a:pt x="-22812" y="160711"/>
                    <a:pt x="-23003" y="309396"/>
                    <a:pt x="68533" y="400931"/>
                  </a:cubicBezTo>
                  <a:cubicBezTo>
                    <a:pt x="160068" y="492466"/>
                    <a:pt x="308753" y="492276"/>
                    <a:pt x="400479" y="400550"/>
                  </a:cubicBezTo>
                  <a:cubicBezTo>
                    <a:pt x="492300" y="308729"/>
                    <a:pt x="492490" y="160139"/>
                    <a:pt x="400955" y="68604"/>
                  </a:cubicBezTo>
                  <a:lnTo>
                    <a:pt x="400955" y="68604"/>
                  </a:lnTo>
                  <a:close/>
                </a:path>
              </a:pathLst>
            </a:custGeom>
            <a:noFill/>
            <a:ln w="39297" cap="flat">
              <a:solidFill>
                <a:srgbClr val="517C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68" name="Graphic 102">
              <a:extLst>
                <a:ext uri="{FF2B5EF4-FFF2-40B4-BE49-F238E27FC236}">
                  <a16:creationId xmlns:a16="http://schemas.microsoft.com/office/drawing/2014/main" id="{371B2928-3288-4717-9D77-0A36D371D182}"/>
                </a:ext>
              </a:extLst>
            </p:cNvPr>
            <p:cNvGrpSpPr/>
            <p:nvPr/>
          </p:nvGrpSpPr>
          <p:grpSpPr>
            <a:xfrm>
              <a:off x="1442923" y="3836560"/>
              <a:ext cx="264604" cy="189071"/>
              <a:chOff x="1442923" y="3836560"/>
              <a:chExt cx="264604" cy="189071"/>
            </a:xfrm>
            <a:solidFill>
              <a:srgbClr val="517C33"/>
            </a:solidFill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5568DD0B-570C-4D2B-A832-9A5EE45CEE46}"/>
                  </a:ext>
                </a:extLst>
              </p:cNvPr>
              <p:cNvSpPr/>
              <p:nvPr/>
            </p:nvSpPr>
            <p:spPr>
              <a:xfrm>
                <a:off x="1442923" y="3908474"/>
                <a:ext cx="122015" cy="117157"/>
              </a:xfrm>
              <a:custGeom>
                <a:avLst/>
                <a:gdLst>
                  <a:gd name="connsiteX0" fmla="*/ 122015 w 122015"/>
                  <a:gd name="connsiteY0" fmla="*/ 92678 h 117157"/>
                  <a:gd name="connsiteX1" fmla="*/ 97536 w 122015"/>
                  <a:gd name="connsiteY1" fmla="*/ 117157 h 117157"/>
                  <a:gd name="connsiteX2" fmla="*/ 0 w 122015"/>
                  <a:gd name="connsiteY2" fmla="*/ 26194 h 117157"/>
                  <a:gd name="connsiteX3" fmla="*/ 24384 w 122015"/>
                  <a:gd name="connsiteY3" fmla="*/ 0 h 117157"/>
                  <a:gd name="connsiteX4" fmla="*/ 122015 w 122015"/>
                  <a:gd name="connsiteY4" fmla="*/ 92678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015" h="117157">
                    <a:moveTo>
                      <a:pt x="122015" y="92678"/>
                    </a:moveTo>
                    <a:lnTo>
                      <a:pt x="97536" y="117157"/>
                    </a:lnTo>
                    <a:lnTo>
                      <a:pt x="0" y="26194"/>
                    </a:lnTo>
                    <a:lnTo>
                      <a:pt x="24384" y="0"/>
                    </a:lnTo>
                    <a:lnTo>
                      <a:pt x="122015" y="92678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25057425-666C-4EA8-B5C2-849D49DF3999}"/>
                  </a:ext>
                </a:extLst>
              </p:cNvPr>
              <p:cNvSpPr/>
              <p:nvPr/>
            </p:nvSpPr>
            <p:spPr>
              <a:xfrm>
                <a:off x="1515218" y="3836560"/>
                <a:ext cx="192309" cy="189071"/>
              </a:xfrm>
              <a:custGeom>
                <a:avLst/>
                <a:gdLst>
                  <a:gd name="connsiteX0" fmla="*/ 166973 w 192309"/>
                  <a:gd name="connsiteY0" fmla="*/ 0 h 189071"/>
                  <a:gd name="connsiteX1" fmla="*/ 0 w 192309"/>
                  <a:gd name="connsiteY1" fmla="*/ 165640 h 189071"/>
                  <a:gd name="connsiteX2" fmla="*/ 25241 w 192309"/>
                  <a:gd name="connsiteY2" fmla="*/ 189071 h 189071"/>
                  <a:gd name="connsiteX3" fmla="*/ 192310 w 192309"/>
                  <a:gd name="connsiteY3" fmla="*/ 23432 h 189071"/>
                  <a:gd name="connsiteX4" fmla="*/ 166973 w 192309"/>
                  <a:gd name="connsiteY4" fmla="*/ 0 h 189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09" h="189071">
                    <a:moveTo>
                      <a:pt x="166973" y="0"/>
                    </a:moveTo>
                    <a:lnTo>
                      <a:pt x="0" y="165640"/>
                    </a:lnTo>
                    <a:lnTo>
                      <a:pt x="25241" y="189071"/>
                    </a:lnTo>
                    <a:lnTo>
                      <a:pt x="192310" y="23432"/>
                    </a:lnTo>
                    <a:lnTo>
                      <a:pt x="166973" y="0"/>
                    </a:lnTo>
                    <a:close/>
                  </a:path>
                </a:pathLst>
              </a:custGeom>
              <a:solidFill>
                <a:srgbClr val="517C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5AEFD05-264B-455C-9EF3-E6B2AC832F81}"/>
              </a:ext>
            </a:extLst>
          </p:cNvPr>
          <p:cNvGrpSpPr/>
          <p:nvPr/>
        </p:nvGrpSpPr>
        <p:grpSpPr>
          <a:xfrm>
            <a:off x="5668241" y="3688794"/>
            <a:ext cx="463679" cy="463667"/>
            <a:chOff x="5668241" y="3688794"/>
            <a:chExt cx="463679" cy="46366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EE9E746-2C7F-4CD8-82F4-012F5B5FB7EB}"/>
                </a:ext>
              </a:extLst>
            </p:cNvPr>
            <p:cNvSpPr/>
            <p:nvPr/>
          </p:nvSpPr>
          <p:spPr>
            <a:xfrm>
              <a:off x="5668241" y="3688794"/>
              <a:ext cx="463679" cy="463667"/>
            </a:xfrm>
            <a:custGeom>
              <a:avLst/>
              <a:gdLst>
                <a:gd name="connsiteX0" fmla="*/ 396005 w 463679"/>
                <a:gd name="connsiteY0" fmla="*/ 67757 h 463667"/>
                <a:gd name="connsiteX1" fmla="*/ 68063 w 463679"/>
                <a:gd name="connsiteY1" fmla="*/ 68133 h 463667"/>
                <a:gd name="connsiteX2" fmla="*/ 67686 w 463679"/>
                <a:gd name="connsiteY2" fmla="*/ 395981 h 463667"/>
                <a:gd name="connsiteX3" fmla="*/ 395535 w 463679"/>
                <a:gd name="connsiteY3" fmla="*/ 395605 h 463667"/>
                <a:gd name="connsiteX4" fmla="*/ 396005 w 463679"/>
                <a:gd name="connsiteY4" fmla="*/ 67757 h 463667"/>
                <a:gd name="connsiteX5" fmla="*/ 396005 w 463679"/>
                <a:gd name="connsiteY5" fmla="*/ 67757 h 46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3679" h="463667">
                  <a:moveTo>
                    <a:pt x="396005" y="67757"/>
                  </a:moveTo>
                  <a:cubicBezTo>
                    <a:pt x="305506" y="-22742"/>
                    <a:pt x="158750" y="-22554"/>
                    <a:pt x="68063" y="68133"/>
                  </a:cubicBezTo>
                  <a:cubicBezTo>
                    <a:pt x="-22531" y="158727"/>
                    <a:pt x="-22719" y="305576"/>
                    <a:pt x="67686" y="395981"/>
                  </a:cubicBezTo>
                  <a:cubicBezTo>
                    <a:pt x="158092" y="486387"/>
                    <a:pt x="304941" y="486199"/>
                    <a:pt x="395535" y="395605"/>
                  </a:cubicBezTo>
                  <a:cubicBezTo>
                    <a:pt x="486222" y="304918"/>
                    <a:pt x="486410" y="158162"/>
                    <a:pt x="396005" y="67757"/>
                  </a:cubicBezTo>
                  <a:lnTo>
                    <a:pt x="396005" y="67757"/>
                  </a:lnTo>
                  <a:close/>
                </a:path>
              </a:pathLst>
            </a:custGeom>
            <a:noFill/>
            <a:ln w="38570" cap="flat">
              <a:solidFill>
                <a:srgbClr val="517C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7810BE-31BD-45A9-A1A4-3F19EFB79535}"/>
                </a:ext>
              </a:extLst>
            </p:cNvPr>
            <p:cNvSpPr/>
            <p:nvPr/>
          </p:nvSpPr>
          <p:spPr>
            <a:xfrm>
              <a:off x="5822570" y="3793711"/>
              <a:ext cx="195015" cy="194921"/>
            </a:xfrm>
            <a:custGeom>
              <a:avLst/>
              <a:gdLst>
                <a:gd name="connsiteX0" fmla="*/ 60960 w 195015"/>
                <a:gd name="connsiteY0" fmla="*/ 109596 h 194921"/>
                <a:gd name="connsiteX1" fmla="*/ 34055 w 195015"/>
                <a:gd name="connsiteY1" fmla="*/ 82691 h 194921"/>
                <a:gd name="connsiteX2" fmla="*/ 34337 w 195015"/>
                <a:gd name="connsiteY2" fmla="*/ 160584 h 194921"/>
                <a:gd name="connsiteX3" fmla="*/ 111948 w 195015"/>
                <a:gd name="connsiteY3" fmla="*/ 160584 h 194921"/>
                <a:gd name="connsiteX4" fmla="*/ 85325 w 195015"/>
                <a:gd name="connsiteY4" fmla="*/ 133961 h 194921"/>
                <a:gd name="connsiteX5" fmla="*/ 109690 w 195015"/>
                <a:gd name="connsiteY5" fmla="*/ 109596 h 194921"/>
                <a:gd name="connsiteX6" fmla="*/ 195016 w 195015"/>
                <a:gd name="connsiteY6" fmla="*/ 194922 h 194921"/>
                <a:gd name="connsiteX7" fmla="*/ 0 w 195015"/>
                <a:gd name="connsiteY7" fmla="*/ 194922 h 194921"/>
                <a:gd name="connsiteX8" fmla="*/ 0 w 195015"/>
                <a:gd name="connsiteY8" fmla="*/ 0 h 194921"/>
                <a:gd name="connsiteX9" fmla="*/ 85325 w 195015"/>
                <a:gd name="connsiteY9" fmla="*/ 85325 h 194921"/>
                <a:gd name="connsiteX10" fmla="*/ 60960 w 195015"/>
                <a:gd name="connsiteY10" fmla="*/ 109596 h 19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015" h="194921">
                  <a:moveTo>
                    <a:pt x="60960" y="109596"/>
                  </a:moveTo>
                  <a:lnTo>
                    <a:pt x="34055" y="82691"/>
                  </a:lnTo>
                  <a:lnTo>
                    <a:pt x="34337" y="160584"/>
                  </a:lnTo>
                  <a:lnTo>
                    <a:pt x="111948" y="160584"/>
                  </a:lnTo>
                  <a:lnTo>
                    <a:pt x="85325" y="133961"/>
                  </a:lnTo>
                  <a:lnTo>
                    <a:pt x="109690" y="109596"/>
                  </a:lnTo>
                  <a:lnTo>
                    <a:pt x="195016" y="194922"/>
                  </a:lnTo>
                  <a:lnTo>
                    <a:pt x="0" y="194922"/>
                  </a:lnTo>
                  <a:lnTo>
                    <a:pt x="0" y="0"/>
                  </a:lnTo>
                  <a:lnTo>
                    <a:pt x="85325" y="85325"/>
                  </a:lnTo>
                  <a:lnTo>
                    <a:pt x="60960" y="109596"/>
                  </a:lnTo>
                  <a:close/>
                </a:path>
              </a:pathLst>
            </a:custGeom>
            <a:solidFill>
              <a:srgbClr val="517C33"/>
            </a:solidFill>
            <a:ln w="93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31922B7-EB88-4BFF-BDCC-E7832DCD3152}"/>
              </a:ext>
            </a:extLst>
          </p:cNvPr>
          <p:cNvGrpSpPr/>
          <p:nvPr/>
        </p:nvGrpSpPr>
        <p:grpSpPr>
          <a:xfrm flipH="1">
            <a:off x="5668500" y="1948106"/>
            <a:ext cx="469463" cy="469428"/>
            <a:chOff x="5668500" y="1948106"/>
            <a:chExt cx="469463" cy="469428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E0DB43F-1776-4284-BE21-FD57812A309B}"/>
                </a:ext>
              </a:extLst>
            </p:cNvPr>
            <p:cNvSpPr/>
            <p:nvPr/>
          </p:nvSpPr>
          <p:spPr>
            <a:xfrm>
              <a:off x="5668500" y="1948106"/>
              <a:ext cx="469463" cy="469428"/>
            </a:xfrm>
            <a:custGeom>
              <a:avLst/>
              <a:gdLst>
                <a:gd name="connsiteX0" fmla="*/ 68568 w 469463"/>
                <a:gd name="connsiteY0" fmla="*/ 68533 h 469428"/>
                <a:gd name="connsiteX1" fmla="*/ 400514 w 469463"/>
                <a:gd name="connsiteY1" fmla="*/ 68914 h 469428"/>
                <a:gd name="connsiteX2" fmla="*/ 400895 w 469463"/>
                <a:gd name="connsiteY2" fmla="*/ 400860 h 469428"/>
                <a:gd name="connsiteX3" fmla="*/ 68949 w 469463"/>
                <a:gd name="connsiteY3" fmla="*/ 400479 h 469428"/>
                <a:gd name="connsiteX4" fmla="*/ 68568 w 469463"/>
                <a:gd name="connsiteY4" fmla="*/ 68533 h 469428"/>
                <a:gd name="connsiteX5" fmla="*/ 68568 w 469463"/>
                <a:gd name="connsiteY5" fmla="*/ 68533 h 4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63" h="469428">
                  <a:moveTo>
                    <a:pt x="68568" y="68533"/>
                  </a:moveTo>
                  <a:cubicBezTo>
                    <a:pt x="160103" y="-23003"/>
                    <a:pt x="308789" y="-22812"/>
                    <a:pt x="400514" y="68914"/>
                  </a:cubicBezTo>
                  <a:cubicBezTo>
                    <a:pt x="492335" y="160735"/>
                    <a:pt x="492431" y="309325"/>
                    <a:pt x="400895" y="400860"/>
                  </a:cubicBezTo>
                  <a:cubicBezTo>
                    <a:pt x="309360" y="492395"/>
                    <a:pt x="160770" y="492300"/>
                    <a:pt x="68949" y="400479"/>
                  </a:cubicBezTo>
                  <a:cubicBezTo>
                    <a:pt x="-22872" y="308658"/>
                    <a:pt x="-22967" y="160068"/>
                    <a:pt x="68568" y="68533"/>
                  </a:cubicBezTo>
                  <a:lnTo>
                    <a:pt x="68568" y="68533"/>
                  </a:lnTo>
                  <a:close/>
                </a:path>
              </a:pathLst>
            </a:custGeom>
            <a:noFill/>
            <a:ln w="39297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E1CE179-071C-4060-901E-097F8256A092}"/>
                </a:ext>
              </a:extLst>
            </p:cNvPr>
            <p:cNvSpPr/>
            <p:nvPr/>
          </p:nvSpPr>
          <p:spPr>
            <a:xfrm>
              <a:off x="5784407" y="2054167"/>
              <a:ext cx="197357" cy="197357"/>
            </a:xfrm>
            <a:custGeom>
              <a:avLst/>
              <a:gdLst>
                <a:gd name="connsiteX0" fmla="*/ 110966 w 197357"/>
                <a:gd name="connsiteY0" fmla="*/ 86392 h 197357"/>
                <a:gd name="connsiteX1" fmla="*/ 197358 w 197357"/>
                <a:gd name="connsiteY1" fmla="*/ 0 h 197357"/>
                <a:gd name="connsiteX2" fmla="*/ 197358 w 197357"/>
                <a:gd name="connsiteY2" fmla="*/ 197358 h 197357"/>
                <a:gd name="connsiteX3" fmla="*/ 0 w 197357"/>
                <a:gd name="connsiteY3" fmla="*/ 197358 h 197357"/>
                <a:gd name="connsiteX4" fmla="*/ 86392 w 197357"/>
                <a:gd name="connsiteY4" fmla="*/ 110966 h 197357"/>
                <a:gd name="connsiteX5" fmla="*/ 111062 w 197357"/>
                <a:gd name="connsiteY5" fmla="*/ 135636 h 197357"/>
                <a:gd name="connsiteX6" fmla="*/ 84106 w 197357"/>
                <a:gd name="connsiteY6" fmla="*/ 162592 h 197357"/>
                <a:gd name="connsiteX7" fmla="*/ 162687 w 197357"/>
                <a:gd name="connsiteY7" fmla="*/ 162592 h 197357"/>
                <a:gd name="connsiteX8" fmla="*/ 162973 w 197357"/>
                <a:gd name="connsiteY8" fmla="*/ 83725 h 197357"/>
                <a:gd name="connsiteX9" fmla="*/ 135731 w 197357"/>
                <a:gd name="connsiteY9" fmla="*/ 110966 h 197357"/>
                <a:gd name="connsiteX10" fmla="*/ 110966 w 197357"/>
                <a:gd name="connsiteY10" fmla="*/ 86392 h 19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357" h="197357">
                  <a:moveTo>
                    <a:pt x="110966" y="86392"/>
                  </a:moveTo>
                  <a:lnTo>
                    <a:pt x="197358" y="0"/>
                  </a:lnTo>
                  <a:lnTo>
                    <a:pt x="197358" y="197358"/>
                  </a:lnTo>
                  <a:lnTo>
                    <a:pt x="0" y="197358"/>
                  </a:lnTo>
                  <a:lnTo>
                    <a:pt x="86392" y="110966"/>
                  </a:lnTo>
                  <a:lnTo>
                    <a:pt x="111062" y="135636"/>
                  </a:lnTo>
                  <a:lnTo>
                    <a:pt x="84106" y="162592"/>
                  </a:lnTo>
                  <a:lnTo>
                    <a:pt x="162687" y="162592"/>
                  </a:lnTo>
                  <a:lnTo>
                    <a:pt x="162973" y="83725"/>
                  </a:lnTo>
                  <a:lnTo>
                    <a:pt x="135731" y="110966"/>
                  </a:lnTo>
                  <a:lnTo>
                    <a:pt x="110966" y="86392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6E0914D-FE72-4F41-B7AB-F5CE3491B0F9}"/>
              </a:ext>
            </a:extLst>
          </p:cNvPr>
          <p:cNvGrpSpPr/>
          <p:nvPr/>
        </p:nvGrpSpPr>
        <p:grpSpPr>
          <a:xfrm flipH="1">
            <a:off x="7832038" y="3689089"/>
            <a:ext cx="469475" cy="469463"/>
            <a:chOff x="7832038" y="3689089"/>
            <a:chExt cx="469475" cy="469463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ABD70F1-00FB-4F57-A272-151DE4E3EE2A}"/>
                </a:ext>
              </a:extLst>
            </p:cNvPr>
            <p:cNvSpPr/>
            <p:nvPr/>
          </p:nvSpPr>
          <p:spPr>
            <a:xfrm>
              <a:off x="7832038" y="3689089"/>
              <a:ext cx="469475" cy="469463"/>
            </a:xfrm>
            <a:custGeom>
              <a:avLst/>
              <a:gdLst>
                <a:gd name="connsiteX0" fmla="*/ 400955 w 469475"/>
                <a:gd name="connsiteY0" fmla="*/ 68604 h 469463"/>
                <a:gd name="connsiteX1" fmla="*/ 68914 w 469475"/>
                <a:gd name="connsiteY1" fmla="*/ 68985 h 469463"/>
                <a:gd name="connsiteX2" fmla="*/ 68533 w 469475"/>
                <a:gd name="connsiteY2" fmla="*/ 400931 h 469463"/>
                <a:gd name="connsiteX3" fmla="*/ 400479 w 469475"/>
                <a:gd name="connsiteY3" fmla="*/ 400550 h 469463"/>
                <a:gd name="connsiteX4" fmla="*/ 400955 w 469475"/>
                <a:gd name="connsiteY4" fmla="*/ 68604 h 469463"/>
                <a:gd name="connsiteX5" fmla="*/ 400955 w 469475"/>
                <a:gd name="connsiteY5" fmla="*/ 68604 h 46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75" h="469463">
                  <a:moveTo>
                    <a:pt x="400955" y="68604"/>
                  </a:moveTo>
                  <a:cubicBezTo>
                    <a:pt x="309325" y="-23027"/>
                    <a:pt x="160735" y="-22836"/>
                    <a:pt x="68914" y="68985"/>
                  </a:cubicBezTo>
                  <a:cubicBezTo>
                    <a:pt x="-22812" y="160711"/>
                    <a:pt x="-23003" y="309396"/>
                    <a:pt x="68533" y="400931"/>
                  </a:cubicBezTo>
                  <a:cubicBezTo>
                    <a:pt x="160068" y="492466"/>
                    <a:pt x="308753" y="492276"/>
                    <a:pt x="400479" y="400550"/>
                  </a:cubicBezTo>
                  <a:cubicBezTo>
                    <a:pt x="492300" y="308729"/>
                    <a:pt x="492490" y="160139"/>
                    <a:pt x="400955" y="68604"/>
                  </a:cubicBezTo>
                  <a:lnTo>
                    <a:pt x="400955" y="68604"/>
                  </a:lnTo>
                  <a:close/>
                </a:path>
              </a:pathLst>
            </a:custGeom>
            <a:noFill/>
            <a:ln w="39297" cap="flat">
              <a:solidFill>
                <a:srgbClr val="517C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C213D34-00E0-4793-AE81-B2D113CC386D}"/>
                </a:ext>
              </a:extLst>
            </p:cNvPr>
            <p:cNvSpPr/>
            <p:nvPr/>
          </p:nvSpPr>
          <p:spPr>
            <a:xfrm>
              <a:off x="7988296" y="3795317"/>
              <a:ext cx="197453" cy="197358"/>
            </a:xfrm>
            <a:custGeom>
              <a:avLst/>
              <a:gdLst>
                <a:gd name="connsiteX0" fmla="*/ 61722 w 197453"/>
                <a:gd name="connsiteY0" fmla="*/ 110966 h 197358"/>
                <a:gd name="connsiteX1" fmla="*/ 34481 w 197453"/>
                <a:gd name="connsiteY1" fmla="*/ 83725 h 197358"/>
                <a:gd name="connsiteX2" fmla="*/ 34766 w 197453"/>
                <a:gd name="connsiteY2" fmla="*/ 162592 h 197358"/>
                <a:gd name="connsiteX3" fmla="*/ 113348 w 197453"/>
                <a:gd name="connsiteY3" fmla="*/ 162592 h 197358"/>
                <a:gd name="connsiteX4" fmla="*/ 86392 w 197453"/>
                <a:gd name="connsiteY4" fmla="*/ 135636 h 197358"/>
                <a:gd name="connsiteX5" fmla="*/ 111062 w 197453"/>
                <a:gd name="connsiteY5" fmla="*/ 110966 h 197358"/>
                <a:gd name="connsiteX6" fmla="*/ 197453 w 197453"/>
                <a:gd name="connsiteY6" fmla="*/ 197358 h 197358"/>
                <a:gd name="connsiteX7" fmla="*/ 0 w 197453"/>
                <a:gd name="connsiteY7" fmla="*/ 197358 h 197358"/>
                <a:gd name="connsiteX8" fmla="*/ 0 w 197453"/>
                <a:gd name="connsiteY8" fmla="*/ 0 h 197358"/>
                <a:gd name="connsiteX9" fmla="*/ 86392 w 197453"/>
                <a:gd name="connsiteY9" fmla="*/ 86392 h 197358"/>
                <a:gd name="connsiteX10" fmla="*/ 61722 w 197453"/>
                <a:gd name="connsiteY10" fmla="*/ 110966 h 19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453" h="197358">
                  <a:moveTo>
                    <a:pt x="61722" y="110966"/>
                  </a:moveTo>
                  <a:lnTo>
                    <a:pt x="34481" y="83725"/>
                  </a:lnTo>
                  <a:lnTo>
                    <a:pt x="34766" y="162592"/>
                  </a:lnTo>
                  <a:lnTo>
                    <a:pt x="113348" y="162592"/>
                  </a:lnTo>
                  <a:lnTo>
                    <a:pt x="86392" y="135636"/>
                  </a:lnTo>
                  <a:lnTo>
                    <a:pt x="111062" y="110966"/>
                  </a:lnTo>
                  <a:lnTo>
                    <a:pt x="197453" y="197358"/>
                  </a:lnTo>
                  <a:lnTo>
                    <a:pt x="0" y="197358"/>
                  </a:lnTo>
                  <a:lnTo>
                    <a:pt x="0" y="0"/>
                  </a:lnTo>
                  <a:lnTo>
                    <a:pt x="86392" y="86392"/>
                  </a:lnTo>
                  <a:lnTo>
                    <a:pt x="61722" y="110966"/>
                  </a:lnTo>
                  <a:close/>
                </a:path>
              </a:pathLst>
            </a:custGeom>
            <a:solidFill>
              <a:srgbClr val="517C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34BC8B1-D09C-472B-A32D-6DA99C23129A}"/>
              </a:ext>
            </a:extLst>
          </p:cNvPr>
          <p:cNvGrpSpPr/>
          <p:nvPr/>
        </p:nvGrpSpPr>
        <p:grpSpPr>
          <a:xfrm>
            <a:off x="9995506" y="1948106"/>
            <a:ext cx="469463" cy="469428"/>
            <a:chOff x="9995506" y="1948106"/>
            <a:chExt cx="469463" cy="469428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3F86938-8FBF-473D-85EB-7E683BA81F39}"/>
                </a:ext>
              </a:extLst>
            </p:cNvPr>
            <p:cNvSpPr/>
            <p:nvPr/>
          </p:nvSpPr>
          <p:spPr>
            <a:xfrm>
              <a:off x="9995506" y="1948106"/>
              <a:ext cx="469463" cy="469428"/>
            </a:xfrm>
            <a:custGeom>
              <a:avLst/>
              <a:gdLst>
                <a:gd name="connsiteX0" fmla="*/ 68568 w 469463"/>
                <a:gd name="connsiteY0" fmla="*/ 68533 h 469428"/>
                <a:gd name="connsiteX1" fmla="*/ 400514 w 469463"/>
                <a:gd name="connsiteY1" fmla="*/ 68914 h 469428"/>
                <a:gd name="connsiteX2" fmla="*/ 400895 w 469463"/>
                <a:gd name="connsiteY2" fmla="*/ 400860 h 469428"/>
                <a:gd name="connsiteX3" fmla="*/ 68949 w 469463"/>
                <a:gd name="connsiteY3" fmla="*/ 400479 h 469428"/>
                <a:gd name="connsiteX4" fmla="*/ 68568 w 469463"/>
                <a:gd name="connsiteY4" fmla="*/ 68533 h 469428"/>
                <a:gd name="connsiteX5" fmla="*/ 68568 w 469463"/>
                <a:gd name="connsiteY5" fmla="*/ 68533 h 4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63" h="469428">
                  <a:moveTo>
                    <a:pt x="68568" y="68533"/>
                  </a:moveTo>
                  <a:cubicBezTo>
                    <a:pt x="160103" y="-23003"/>
                    <a:pt x="308789" y="-22812"/>
                    <a:pt x="400514" y="68914"/>
                  </a:cubicBezTo>
                  <a:cubicBezTo>
                    <a:pt x="492335" y="160735"/>
                    <a:pt x="492431" y="309325"/>
                    <a:pt x="400895" y="400860"/>
                  </a:cubicBezTo>
                  <a:cubicBezTo>
                    <a:pt x="309360" y="492395"/>
                    <a:pt x="160770" y="492300"/>
                    <a:pt x="68949" y="400479"/>
                  </a:cubicBezTo>
                  <a:cubicBezTo>
                    <a:pt x="-22872" y="308658"/>
                    <a:pt x="-22967" y="160068"/>
                    <a:pt x="68568" y="68533"/>
                  </a:cubicBezTo>
                  <a:lnTo>
                    <a:pt x="68568" y="68533"/>
                  </a:lnTo>
                  <a:close/>
                </a:path>
              </a:pathLst>
            </a:custGeom>
            <a:noFill/>
            <a:ln w="39297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3876E83-517C-4B10-92E3-CD21229BE830}"/>
                </a:ext>
              </a:extLst>
            </p:cNvPr>
            <p:cNvSpPr/>
            <p:nvPr/>
          </p:nvSpPr>
          <p:spPr>
            <a:xfrm>
              <a:off x="10090649" y="2132462"/>
              <a:ext cx="279177" cy="139541"/>
            </a:xfrm>
            <a:custGeom>
              <a:avLst/>
              <a:gdLst>
                <a:gd name="connsiteX0" fmla="*/ 156972 w 279177"/>
                <a:gd name="connsiteY0" fmla="*/ 0 h 139541"/>
                <a:gd name="connsiteX1" fmla="*/ 279178 w 279177"/>
                <a:gd name="connsiteY1" fmla="*/ 0 h 139541"/>
                <a:gd name="connsiteX2" fmla="*/ 139637 w 279177"/>
                <a:gd name="connsiteY2" fmla="*/ 139541 h 139541"/>
                <a:gd name="connsiteX3" fmla="*/ 0 w 279177"/>
                <a:gd name="connsiteY3" fmla="*/ 0 h 139541"/>
                <a:gd name="connsiteX4" fmla="*/ 122111 w 279177"/>
                <a:gd name="connsiteY4" fmla="*/ 0 h 139541"/>
                <a:gd name="connsiteX5" fmla="*/ 122111 w 279177"/>
                <a:gd name="connsiteY5" fmla="*/ 34862 h 139541"/>
                <a:gd name="connsiteX6" fmla="*/ 83915 w 279177"/>
                <a:gd name="connsiteY6" fmla="*/ 34862 h 139541"/>
                <a:gd name="connsiteX7" fmla="*/ 139541 w 279177"/>
                <a:gd name="connsiteY7" fmla="*/ 90488 h 139541"/>
                <a:gd name="connsiteX8" fmla="*/ 195453 w 279177"/>
                <a:gd name="connsiteY8" fmla="*/ 34862 h 139541"/>
                <a:gd name="connsiteX9" fmla="*/ 156972 w 279177"/>
                <a:gd name="connsiteY9" fmla="*/ 34862 h 139541"/>
                <a:gd name="connsiteX10" fmla="*/ 156972 w 279177"/>
                <a:gd name="connsiteY10" fmla="*/ 0 h 13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177" h="139541">
                  <a:moveTo>
                    <a:pt x="156972" y="0"/>
                  </a:moveTo>
                  <a:lnTo>
                    <a:pt x="279178" y="0"/>
                  </a:lnTo>
                  <a:lnTo>
                    <a:pt x="139637" y="139541"/>
                  </a:lnTo>
                  <a:lnTo>
                    <a:pt x="0" y="0"/>
                  </a:lnTo>
                  <a:lnTo>
                    <a:pt x="122111" y="0"/>
                  </a:lnTo>
                  <a:lnTo>
                    <a:pt x="122111" y="34862"/>
                  </a:lnTo>
                  <a:lnTo>
                    <a:pt x="83915" y="34862"/>
                  </a:lnTo>
                  <a:lnTo>
                    <a:pt x="139541" y="90488"/>
                  </a:lnTo>
                  <a:lnTo>
                    <a:pt x="195453" y="34862"/>
                  </a:lnTo>
                  <a:lnTo>
                    <a:pt x="156972" y="34862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C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19BC4269-3875-455A-B413-12753ED0A284}"/>
              </a:ext>
            </a:extLst>
          </p:cNvPr>
          <p:cNvGrpSpPr/>
          <p:nvPr/>
        </p:nvGrpSpPr>
        <p:grpSpPr>
          <a:xfrm flipV="1">
            <a:off x="9995541" y="3689089"/>
            <a:ext cx="469475" cy="469463"/>
            <a:chOff x="9995541" y="3689089"/>
            <a:chExt cx="469475" cy="469463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0A38454-CB14-477C-AAB9-A3DED52CC85D}"/>
                </a:ext>
              </a:extLst>
            </p:cNvPr>
            <p:cNvSpPr/>
            <p:nvPr/>
          </p:nvSpPr>
          <p:spPr>
            <a:xfrm>
              <a:off x="9995541" y="3689089"/>
              <a:ext cx="469475" cy="469463"/>
            </a:xfrm>
            <a:custGeom>
              <a:avLst/>
              <a:gdLst>
                <a:gd name="connsiteX0" fmla="*/ 400955 w 469475"/>
                <a:gd name="connsiteY0" fmla="*/ 68604 h 469463"/>
                <a:gd name="connsiteX1" fmla="*/ 68914 w 469475"/>
                <a:gd name="connsiteY1" fmla="*/ 68985 h 469463"/>
                <a:gd name="connsiteX2" fmla="*/ 68533 w 469475"/>
                <a:gd name="connsiteY2" fmla="*/ 400931 h 469463"/>
                <a:gd name="connsiteX3" fmla="*/ 400479 w 469475"/>
                <a:gd name="connsiteY3" fmla="*/ 400550 h 469463"/>
                <a:gd name="connsiteX4" fmla="*/ 400955 w 469475"/>
                <a:gd name="connsiteY4" fmla="*/ 68604 h 469463"/>
                <a:gd name="connsiteX5" fmla="*/ 400955 w 469475"/>
                <a:gd name="connsiteY5" fmla="*/ 68604 h 46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9475" h="469463">
                  <a:moveTo>
                    <a:pt x="400955" y="68604"/>
                  </a:moveTo>
                  <a:cubicBezTo>
                    <a:pt x="309325" y="-23027"/>
                    <a:pt x="160735" y="-22836"/>
                    <a:pt x="68914" y="68985"/>
                  </a:cubicBezTo>
                  <a:cubicBezTo>
                    <a:pt x="-22812" y="160711"/>
                    <a:pt x="-23003" y="309396"/>
                    <a:pt x="68533" y="400931"/>
                  </a:cubicBezTo>
                  <a:cubicBezTo>
                    <a:pt x="160068" y="492466"/>
                    <a:pt x="308753" y="492276"/>
                    <a:pt x="400479" y="400550"/>
                  </a:cubicBezTo>
                  <a:cubicBezTo>
                    <a:pt x="492300" y="308729"/>
                    <a:pt x="492490" y="160139"/>
                    <a:pt x="400955" y="68604"/>
                  </a:cubicBezTo>
                  <a:lnTo>
                    <a:pt x="400955" y="68604"/>
                  </a:lnTo>
                  <a:close/>
                </a:path>
              </a:pathLst>
            </a:custGeom>
            <a:noFill/>
            <a:ln w="39297" cap="flat">
              <a:solidFill>
                <a:srgbClr val="517C3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858245C-6F86-460D-92E9-1A05E72A5297}"/>
                </a:ext>
              </a:extLst>
            </p:cNvPr>
            <p:cNvSpPr/>
            <p:nvPr/>
          </p:nvSpPr>
          <p:spPr>
            <a:xfrm>
              <a:off x="10090744" y="3873422"/>
              <a:ext cx="279082" cy="139636"/>
            </a:xfrm>
            <a:custGeom>
              <a:avLst/>
              <a:gdLst>
                <a:gd name="connsiteX0" fmla="*/ 122111 w 279082"/>
                <a:gd name="connsiteY0" fmla="*/ 34862 h 139636"/>
                <a:gd name="connsiteX1" fmla="*/ 83630 w 279082"/>
                <a:gd name="connsiteY1" fmla="*/ 34862 h 139636"/>
                <a:gd name="connsiteX2" fmla="*/ 139541 w 279082"/>
                <a:gd name="connsiteY2" fmla="*/ 90488 h 139636"/>
                <a:gd name="connsiteX3" fmla="*/ 195167 w 279082"/>
                <a:gd name="connsiteY3" fmla="*/ 34862 h 139636"/>
                <a:gd name="connsiteX4" fmla="*/ 156972 w 279082"/>
                <a:gd name="connsiteY4" fmla="*/ 34862 h 139636"/>
                <a:gd name="connsiteX5" fmla="*/ 156972 w 279082"/>
                <a:gd name="connsiteY5" fmla="*/ 0 h 139636"/>
                <a:gd name="connsiteX6" fmla="*/ 279083 w 279082"/>
                <a:gd name="connsiteY6" fmla="*/ 0 h 139636"/>
                <a:gd name="connsiteX7" fmla="*/ 139541 w 279082"/>
                <a:gd name="connsiteY7" fmla="*/ 139637 h 139636"/>
                <a:gd name="connsiteX8" fmla="*/ 0 w 279082"/>
                <a:gd name="connsiteY8" fmla="*/ 0 h 139636"/>
                <a:gd name="connsiteX9" fmla="*/ 122111 w 279082"/>
                <a:gd name="connsiteY9" fmla="*/ 0 h 139636"/>
                <a:gd name="connsiteX10" fmla="*/ 122111 w 279082"/>
                <a:gd name="connsiteY10" fmla="*/ 34862 h 139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082" h="139636">
                  <a:moveTo>
                    <a:pt x="122111" y="34862"/>
                  </a:moveTo>
                  <a:lnTo>
                    <a:pt x="83630" y="34862"/>
                  </a:lnTo>
                  <a:lnTo>
                    <a:pt x="139541" y="90488"/>
                  </a:lnTo>
                  <a:lnTo>
                    <a:pt x="195167" y="34862"/>
                  </a:lnTo>
                  <a:lnTo>
                    <a:pt x="156972" y="34862"/>
                  </a:lnTo>
                  <a:lnTo>
                    <a:pt x="156972" y="0"/>
                  </a:lnTo>
                  <a:lnTo>
                    <a:pt x="279083" y="0"/>
                  </a:lnTo>
                  <a:lnTo>
                    <a:pt x="139541" y="139637"/>
                  </a:lnTo>
                  <a:lnTo>
                    <a:pt x="0" y="0"/>
                  </a:lnTo>
                  <a:lnTo>
                    <a:pt x="122111" y="0"/>
                  </a:lnTo>
                  <a:lnTo>
                    <a:pt x="122111" y="34862"/>
                  </a:lnTo>
                  <a:close/>
                </a:path>
              </a:pathLst>
            </a:custGeom>
            <a:solidFill>
              <a:srgbClr val="517C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E90D0BF-09F7-4645-8E27-918AC1065039}"/>
              </a:ext>
            </a:extLst>
          </p:cNvPr>
          <p:cNvGrpSpPr/>
          <p:nvPr/>
        </p:nvGrpSpPr>
        <p:grpSpPr>
          <a:xfrm>
            <a:off x="9995494" y="5373385"/>
            <a:ext cx="468629" cy="469582"/>
            <a:chOff x="9995494" y="5373385"/>
            <a:chExt cx="468629" cy="469582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B7894C2-51C3-4331-B159-6E186C7BE174}"/>
                </a:ext>
              </a:extLst>
            </p:cNvPr>
            <p:cNvSpPr/>
            <p:nvPr/>
          </p:nvSpPr>
          <p:spPr>
            <a:xfrm>
              <a:off x="9995494" y="5373385"/>
              <a:ext cx="468629" cy="469582"/>
            </a:xfrm>
            <a:custGeom>
              <a:avLst/>
              <a:gdLst>
                <a:gd name="connsiteX0" fmla="*/ 68580 w 468629"/>
                <a:gd name="connsiteY0" fmla="*/ 68580 h 469582"/>
                <a:gd name="connsiteX1" fmla="*/ 68580 w 468629"/>
                <a:gd name="connsiteY1" fmla="*/ 401003 h 469582"/>
                <a:gd name="connsiteX2" fmla="*/ 400050 w 468629"/>
                <a:gd name="connsiteY2" fmla="*/ 401003 h 469582"/>
                <a:gd name="connsiteX3" fmla="*/ 400050 w 468629"/>
                <a:gd name="connsiteY3" fmla="*/ 68580 h 469582"/>
                <a:gd name="connsiteX4" fmla="*/ 68580 w 468629"/>
                <a:gd name="connsiteY4" fmla="*/ 68580 h 469582"/>
                <a:gd name="connsiteX5" fmla="*/ 68580 w 468629"/>
                <a:gd name="connsiteY5" fmla="*/ 68580 h 469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629" h="469582">
                  <a:moveTo>
                    <a:pt x="68580" y="68580"/>
                  </a:moveTo>
                  <a:cubicBezTo>
                    <a:pt x="-22860" y="160020"/>
                    <a:pt x="-22860" y="308610"/>
                    <a:pt x="68580" y="401003"/>
                  </a:cubicBezTo>
                  <a:cubicBezTo>
                    <a:pt x="160020" y="492443"/>
                    <a:pt x="308610" y="492443"/>
                    <a:pt x="400050" y="401003"/>
                  </a:cubicBezTo>
                  <a:cubicBezTo>
                    <a:pt x="491490" y="309563"/>
                    <a:pt x="491490" y="160973"/>
                    <a:pt x="400050" y="68580"/>
                  </a:cubicBezTo>
                  <a:cubicBezTo>
                    <a:pt x="308610" y="-22860"/>
                    <a:pt x="160020" y="-22860"/>
                    <a:pt x="68580" y="68580"/>
                  </a:cubicBezTo>
                  <a:lnTo>
                    <a:pt x="68580" y="68580"/>
                  </a:lnTo>
                  <a:close/>
                </a:path>
              </a:pathLst>
            </a:custGeom>
            <a:noFill/>
            <a:ln w="39297" cap="flat">
              <a:solidFill>
                <a:srgbClr val="FFCC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1943625-5158-4F53-B0CB-770CF8023B88}"/>
                </a:ext>
              </a:extLst>
            </p:cNvPr>
            <p:cNvSpPr/>
            <p:nvPr/>
          </p:nvSpPr>
          <p:spPr>
            <a:xfrm>
              <a:off x="10179326" y="5468635"/>
              <a:ext cx="140017" cy="279082"/>
            </a:xfrm>
            <a:custGeom>
              <a:avLst/>
              <a:gdLst>
                <a:gd name="connsiteX0" fmla="*/ 35243 w 140017"/>
                <a:gd name="connsiteY0" fmla="*/ 157163 h 279082"/>
                <a:gd name="connsiteX1" fmla="*/ 35243 w 140017"/>
                <a:gd name="connsiteY1" fmla="*/ 195263 h 279082"/>
                <a:gd name="connsiteX2" fmla="*/ 90488 w 140017"/>
                <a:gd name="connsiteY2" fmla="*/ 139065 h 279082"/>
                <a:gd name="connsiteX3" fmla="*/ 35243 w 140017"/>
                <a:gd name="connsiteY3" fmla="*/ 83820 h 279082"/>
                <a:gd name="connsiteX4" fmla="*/ 35243 w 140017"/>
                <a:gd name="connsiteY4" fmla="*/ 121920 h 279082"/>
                <a:gd name="connsiteX5" fmla="*/ 0 w 140017"/>
                <a:gd name="connsiteY5" fmla="*/ 121920 h 279082"/>
                <a:gd name="connsiteX6" fmla="*/ 0 w 140017"/>
                <a:gd name="connsiteY6" fmla="*/ 0 h 279082"/>
                <a:gd name="connsiteX7" fmla="*/ 140018 w 140017"/>
                <a:gd name="connsiteY7" fmla="*/ 140018 h 279082"/>
                <a:gd name="connsiteX8" fmla="*/ 953 w 140017"/>
                <a:gd name="connsiteY8" fmla="*/ 279083 h 279082"/>
                <a:gd name="connsiteX9" fmla="*/ 953 w 140017"/>
                <a:gd name="connsiteY9" fmla="*/ 157163 h 279082"/>
                <a:gd name="connsiteX10" fmla="*/ 35243 w 140017"/>
                <a:gd name="connsiteY10" fmla="*/ 157163 h 27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017" h="279082">
                  <a:moveTo>
                    <a:pt x="35243" y="157163"/>
                  </a:moveTo>
                  <a:lnTo>
                    <a:pt x="35243" y="195263"/>
                  </a:lnTo>
                  <a:lnTo>
                    <a:pt x="90488" y="139065"/>
                  </a:lnTo>
                  <a:lnTo>
                    <a:pt x="35243" y="83820"/>
                  </a:lnTo>
                  <a:lnTo>
                    <a:pt x="35243" y="121920"/>
                  </a:lnTo>
                  <a:lnTo>
                    <a:pt x="0" y="121920"/>
                  </a:lnTo>
                  <a:lnTo>
                    <a:pt x="0" y="0"/>
                  </a:lnTo>
                  <a:lnTo>
                    <a:pt x="140018" y="140018"/>
                  </a:lnTo>
                  <a:lnTo>
                    <a:pt x="953" y="279083"/>
                  </a:lnTo>
                  <a:lnTo>
                    <a:pt x="953" y="157163"/>
                  </a:lnTo>
                  <a:lnTo>
                    <a:pt x="35243" y="157163"/>
                  </a:lnTo>
                  <a:close/>
                </a:path>
              </a:pathLst>
            </a:custGeom>
            <a:solidFill>
              <a:srgbClr val="FFC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E34E342-359F-44E4-ABC3-1AC21180E8FF}"/>
              </a:ext>
            </a:extLst>
          </p:cNvPr>
          <p:cNvGrpSpPr/>
          <p:nvPr/>
        </p:nvGrpSpPr>
        <p:grpSpPr>
          <a:xfrm>
            <a:off x="5663525" y="5373385"/>
            <a:ext cx="468629" cy="469582"/>
            <a:chOff x="5663525" y="5373385"/>
            <a:chExt cx="468629" cy="469582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5F124815-92FA-4736-BE2E-9B3E3BA4FDA0}"/>
                </a:ext>
              </a:extLst>
            </p:cNvPr>
            <p:cNvSpPr/>
            <p:nvPr/>
          </p:nvSpPr>
          <p:spPr>
            <a:xfrm>
              <a:off x="5663525" y="5373385"/>
              <a:ext cx="468629" cy="469582"/>
            </a:xfrm>
            <a:custGeom>
              <a:avLst/>
              <a:gdLst>
                <a:gd name="connsiteX0" fmla="*/ 68580 w 468629"/>
                <a:gd name="connsiteY0" fmla="*/ 68580 h 469582"/>
                <a:gd name="connsiteX1" fmla="*/ 68580 w 468629"/>
                <a:gd name="connsiteY1" fmla="*/ 401003 h 469582"/>
                <a:gd name="connsiteX2" fmla="*/ 400050 w 468629"/>
                <a:gd name="connsiteY2" fmla="*/ 401003 h 469582"/>
                <a:gd name="connsiteX3" fmla="*/ 400050 w 468629"/>
                <a:gd name="connsiteY3" fmla="*/ 68580 h 469582"/>
                <a:gd name="connsiteX4" fmla="*/ 68580 w 468629"/>
                <a:gd name="connsiteY4" fmla="*/ 68580 h 469582"/>
                <a:gd name="connsiteX5" fmla="*/ 68580 w 468629"/>
                <a:gd name="connsiteY5" fmla="*/ 68580 h 469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629" h="469582">
                  <a:moveTo>
                    <a:pt x="68580" y="68580"/>
                  </a:moveTo>
                  <a:cubicBezTo>
                    <a:pt x="-22860" y="160020"/>
                    <a:pt x="-22860" y="308610"/>
                    <a:pt x="68580" y="401003"/>
                  </a:cubicBezTo>
                  <a:cubicBezTo>
                    <a:pt x="160020" y="492443"/>
                    <a:pt x="308610" y="492443"/>
                    <a:pt x="400050" y="401003"/>
                  </a:cubicBezTo>
                  <a:cubicBezTo>
                    <a:pt x="491490" y="309563"/>
                    <a:pt x="491490" y="160973"/>
                    <a:pt x="400050" y="68580"/>
                  </a:cubicBezTo>
                  <a:cubicBezTo>
                    <a:pt x="308610" y="-22860"/>
                    <a:pt x="160020" y="-22860"/>
                    <a:pt x="68580" y="68580"/>
                  </a:cubicBezTo>
                  <a:lnTo>
                    <a:pt x="68580" y="68580"/>
                  </a:lnTo>
                  <a:close/>
                </a:path>
              </a:pathLst>
            </a:custGeom>
            <a:noFill/>
            <a:ln w="39297" cap="flat">
              <a:solidFill>
                <a:srgbClr val="FFCC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46A1BE3-CC47-42AB-BBEE-073A035F6F1F}"/>
                </a:ext>
              </a:extLst>
            </p:cNvPr>
            <p:cNvSpPr/>
            <p:nvPr/>
          </p:nvSpPr>
          <p:spPr>
            <a:xfrm>
              <a:off x="5814020" y="5489590"/>
              <a:ext cx="168592" cy="237172"/>
            </a:xfrm>
            <a:custGeom>
              <a:avLst/>
              <a:gdLst>
                <a:gd name="connsiteX0" fmla="*/ 102870 w 168592"/>
                <a:gd name="connsiteY0" fmla="*/ 176213 h 237172"/>
                <a:gd name="connsiteX1" fmla="*/ 61913 w 168592"/>
                <a:gd name="connsiteY1" fmla="*/ 176213 h 237172"/>
                <a:gd name="connsiteX2" fmla="*/ 61913 w 168592"/>
                <a:gd name="connsiteY2" fmla="*/ 165735 h 237172"/>
                <a:gd name="connsiteX3" fmla="*/ 68580 w 168592"/>
                <a:gd name="connsiteY3" fmla="*/ 133350 h 237172"/>
                <a:gd name="connsiteX4" fmla="*/ 95250 w 168592"/>
                <a:gd name="connsiteY4" fmla="*/ 104775 h 237172"/>
                <a:gd name="connsiteX5" fmla="*/ 119063 w 168592"/>
                <a:gd name="connsiteY5" fmla="*/ 83820 h 237172"/>
                <a:gd name="connsiteX6" fmla="*/ 124778 w 168592"/>
                <a:gd name="connsiteY6" fmla="*/ 66675 h 237172"/>
                <a:gd name="connsiteX7" fmla="*/ 114300 w 168592"/>
                <a:gd name="connsiteY7" fmla="*/ 43815 h 237172"/>
                <a:gd name="connsiteX8" fmla="*/ 85725 w 168592"/>
                <a:gd name="connsiteY8" fmla="*/ 34290 h 237172"/>
                <a:gd name="connsiteX9" fmla="*/ 57150 w 168592"/>
                <a:gd name="connsiteY9" fmla="*/ 43815 h 237172"/>
                <a:gd name="connsiteX10" fmla="*/ 40958 w 168592"/>
                <a:gd name="connsiteY10" fmla="*/ 73343 h 237172"/>
                <a:gd name="connsiteX11" fmla="*/ 0 w 168592"/>
                <a:gd name="connsiteY11" fmla="*/ 68580 h 237172"/>
                <a:gd name="connsiteX12" fmla="*/ 24765 w 168592"/>
                <a:gd name="connsiteY12" fmla="*/ 20002 h 237172"/>
                <a:gd name="connsiteX13" fmla="*/ 83820 w 168592"/>
                <a:gd name="connsiteY13" fmla="*/ 0 h 237172"/>
                <a:gd name="connsiteX14" fmla="*/ 145733 w 168592"/>
                <a:gd name="connsiteY14" fmla="*/ 20002 h 237172"/>
                <a:gd name="connsiteX15" fmla="*/ 168593 w 168592"/>
                <a:gd name="connsiteY15" fmla="*/ 66675 h 237172"/>
                <a:gd name="connsiteX16" fmla="*/ 160020 w 168592"/>
                <a:gd name="connsiteY16" fmla="*/ 95250 h 237172"/>
                <a:gd name="connsiteX17" fmla="*/ 123825 w 168592"/>
                <a:gd name="connsiteY17" fmla="*/ 131445 h 237172"/>
                <a:gd name="connsiteX18" fmla="*/ 105728 w 168592"/>
                <a:gd name="connsiteY18" fmla="*/ 150495 h 237172"/>
                <a:gd name="connsiteX19" fmla="*/ 102870 w 168592"/>
                <a:gd name="connsiteY19" fmla="*/ 176213 h 237172"/>
                <a:gd name="connsiteX20" fmla="*/ 61913 w 168592"/>
                <a:gd name="connsiteY20" fmla="*/ 237172 h 237172"/>
                <a:gd name="connsiteX21" fmla="*/ 61913 w 168592"/>
                <a:gd name="connsiteY21" fmla="*/ 192405 h 237172"/>
                <a:gd name="connsiteX22" fmla="*/ 106680 w 168592"/>
                <a:gd name="connsiteY22" fmla="*/ 192405 h 237172"/>
                <a:gd name="connsiteX23" fmla="*/ 106680 w 168592"/>
                <a:gd name="connsiteY23" fmla="*/ 237172 h 237172"/>
                <a:gd name="connsiteX24" fmla="*/ 61913 w 168592"/>
                <a:gd name="connsiteY24" fmla="*/ 237172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8592" h="237172">
                  <a:moveTo>
                    <a:pt x="102870" y="176213"/>
                  </a:moveTo>
                  <a:lnTo>
                    <a:pt x="61913" y="176213"/>
                  </a:lnTo>
                  <a:cubicBezTo>
                    <a:pt x="61913" y="170497"/>
                    <a:pt x="61913" y="166688"/>
                    <a:pt x="61913" y="165735"/>
                  </a:cubicBezTo>
                  <a:cubicBezTo>
                    <a:pt x="61913" y="152400"/>
                    <a:pt x="63818" y="141923"/>
                    <a:pt x="68580" y="133350"/>
                  </a:cubicBezTo>
                  <a:cubicBezTo>
                    <a:pt x="73343" y="124777"/>
                    <a:pt x="81915" y="115252"/>
                    <a:pt x="95250" y="104775"/>
                  </a:cubicBezTo>
                  <a:cubicBezTo>
                    <a:pt x="108585" y="94298"/>
                    <a:pt x="116205" y="86677"/>
                    <a:pt x="119063" y="83820"/>
                  </a:cubicBezTo>
                  <a:cubicBezTo>
                    <a:pt x="122873" y="79058"/>
                    <a:pt x="124778" y="72390"/>
                    <a:pt x="124778" y="66675"/>
                  </a:cubicBezTo>
                  <a:cubicBezTo>
                    <a:pt x="124778" y="58102"/>
                    <a:pt x="120968" y="50483"/>
                    <a:pt x="114300" y="43815"/>
                  </a:cubicBezTo>
                  <a:cubicBezTo>
                    <a:pt x="107633" y="37148"/>
                    <a:pt x="98108" y="34290"/>
                    <a:pt x="85725" y="34290"/>
                  </a:cubicBezTo>
                  <a:cubicBezTo>
                    <a:pt x="74295" y="34290"/>
                    <a:pt x="64770" y="37148"/>
                    <a:pt x="57150" y="43815"/>
                  </a:cubicBezTo>
                  <a:cubicBezTo>
                    <a:pt x="49530" y="50483"/>
                    <a:pt x="43815" y="60008"/>
                    <a:pt x="40958" y="73343"/>
                  </a:cubicBezTo>
                  <a:lnTo>
                    <a:pt x="0" y="68580"/>
                  </a:lnTo>
                  <a:cubicBezTo>
                    <a:pt x="953" y="49530"/>
                    <a:pt x="9525" y="33338"/>
                    <a:pt x="24765" y="20002"/>
                  </a:cubicBezTo>
                  <a:cubicBezTo>
                    <a:pt x="40005" y="6667"/>
                    <a:pt x="60008" y="0"/>
                    <a:pt x="83820" y="0"/>
                  </a:cubicBezTo>
                  <a:cubicBezTo>
                    <a:pt x="109538" y="0"/>
                    <a:pt x="130493" y="6667"/>
                    <a:pt x="145733" y="20002"/>
                  </a:cubicBezTo>
                  <a:cubicBezTo>
                    <a:pt x="160973" y="33338"/>
                    <a:pt x="168593" y="49530"/>
                    <a:pt x="168593" y="66675"/>
                  </a:cubicBezTo>
                  <a:cubicBezTo>
                    <a:pt x="168593" y="76200"/>
                    <a:pt x="165735" y="85725"/>
                    <a:pt x="160020" y="95250"/>
                  </a:cubicBezTo>
                  <a:cubicBezTo>
                    <a:pt x="154305" y="103823"/>
                    <a:pt x="142875" y="116205"/>
                    <a:pt x="123825" y="131445"/>
                  </a:cubicBezTo>
                  <a:cubicBezTo>
                    <a:pt x="114300" y="139065"/>
                    <a:pt x="108585" y="145733"/>
                    <a:pt x="105728" y="150495"/>
                  </a:cubicBezTo>
                  <a:cubicBezTo>
                    <a:pt x="103823" y="155258"/>
                    <a:pt x="102870" y="163830"/>
                    <a:pt x="102870" y="176213"/>
                  </a:cubicBezTo>
                  <a:close/>
                  <a:moveTo>
                    <a:pt x="61913" y="237172"/>
                  </a:moveTo>
                  <a:lnTo>
                    <a:pt x="61913" y="192405"/>
                  </a:lnTo>
                  <a:lnTo>
                    <a:pt x="106680" y="192405"/>
                  </a:lnTo>
                  <a:lnTo>
                    <a:pt x="106680" y="237172"/>
                  </a:lnTo>
                  <a:lnTo>
                    <a:pt x="61913" y="237172"/>
                  </a:lnTo>
                  <a:close/>
                </a:path>
              </a:pathLst>
            </a:custGeom>
            <a:solidFill>
              <a:srgbClr val="FFC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B46CEFDF-442A-46BB-868F-FEE11CF0301C}"/>
              </a:ext>
            </a:extLst>
          </p:cNvPr>
          <p:cNvGrpSpPr/>
          <p:nvPr/>
        </p:nvGrpSpPr>
        <p:grpSpPr>
          <a:xfrm flipH="1">
            <a:off x="7827028" y="5373385"/>
            <a:ext cx="468629" cy="469582"/>
            <a:chOff x="7827028" y="5373385"/>
            <a:chExt cx="468629" cy="469582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A7F819F-9C01-4816-97DB-C1EA093A50E6}"/>
                </a:ext>
              </a:extLst>
            </p:cNvPr>
            <p:cNvSpPr/>
            <p:nvPr/>
          </p:nvSpPr>
          <p:spPr>
            <a:xfrm>
              <a:off x="7827028" y="5373385"/>
              <a:ext cx="468629" cy="469582"/>
            </a:xfrm>
            <a:custGeom>
              <a:avLst/>
              <a:gdLst>
                <a:gd name="connsiteX0" fmla="*/ 68580 w 468629"/>
                <a:gd name="connsiteY0" fmla="*/ 68580 h 469582"/>
                <a:gd name="connsiteX1" fmla="*/ 68580 w 468629"/>
                <a:gd name="connsiteY1" fmla="*/ 401003 h 469582"/>
                <a:gd name="connsiteX2" fmla="*/ 400050 w 468629"/>
                <a:gd name="connsiteY2" fmla="*/ 401003 h 469582"/>
                <a:gd name="connsiteX3" fmla="*/ 400050 w 468629"/>
                <a:gd name="connsiteY3" fmla="*/ 68580 h 469582"/>
                <a:gd name="connsiteX4" fmla="*/ 68580 w 468629"/>
                <a:gd name="connsiteY4" fmla="*/ 68580 h 469582"/>
                <a:gd name="connsiteX5" fmla="*/ 68580 w 468629"/>
                <a:gd name="connsiteY5" fmla="*/ 68580 h 469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629" h="469582">
                  <a:moveTo>
                    <a:pt x="68580" y="68580"/>
                  </a:moveTo>
                  <a:cubicBezTo>
                    <a:pt x="-22860" y="160020"/>
                    <a:pt x="-22860" y="308610"/>
                    <a:pt x="68580" y="401003"/>
                  </a:cubicBezTo>
                  <a:cubicBezTo>
                    <a:pt x="160020" y="492443"/>
                    <a:pt x="308610" y="492443"/>
                    <a:pt x="400050" y="401003"/>
                  </a:cubicBezTo>
                  <a:cubicBezTo>
                    <a:pt x="491490" y="309563"/>
                    <a:pt x="491490" y="160973"/>
                    <a:pt x="400050" y="68580"/>
                  </a:cubicBezTo>
                  <a:cubicBezTo>
                    <a:pt x="308610" y="-22860"/>
                    <a:pt x="160020" y="-22860"/>
                    <a:pt x="68580" y="68580"/>
                  </a:cubicBezTo>
                  <a:lnTo>
                    <a:pt x="68580" y="68580"/>
                  </a:lnTo>
                  <a:close/>
                </a:path>
              </a:pathLst>
            </a:custGeom>
            <a:noFill/>
            <a:ln w="39297" cap="flat">
              <a:solidFill>
                <a:srgbClr val="FFCC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A452F17-D093-4CB1-B532-FED01A320302}"/>
                </a:ext>
              </a:extLst>
            </p:cNvPr>
            <p:cNvSpPr/>
            <p:nvPr/>
          </p:nvSpPr>
          <p:spPr>
            <a:xfrm>
              <a:off x="8010860" y="5468635"/>
              <a:ext cx="140017" cy="279082"/>
            </a:xfrm>
            <a:custGeom>
              <a:avLst/>
              <a:gdLst>
                <a:gd name="connsiteX0" fmla="*/ 35243 w 140017"/>
                <a:gd name="connsiteY0" fmla="*/ 157163 h 279082"/>
                <a:gd name="connsiteX1" fmla="*/ 35243 w 140017"/>
                <a:gd name="connsiteY1" fmla="*/ 195263 h 279082"/>
                <a:gd name="connsiteX2" fmla="*/ 90488 w 140017"/>
                <a:gd name="connsiteY2" fmla="*/ 139065 h 279082"/>
                <a:gd name="connsiteX3" fmla="*/ 35243 w 140017"/>
                <a:gd name="connsiteY3" fmla="*/ 83820 h 279082"/>
                <a:gd name="connsiteX4" fmla="*/ 35243 w 140017"/>
                <a:gd name="connsiteY4" fmla="*/ 121920 h 279082"/>
                <a:gd name="connsiteX5" fmla="*/ 0 w 140017"/>
                <a:gd name="connsiteY5" fmla="*/ 121920 h 279082"/>
                <a:gd name="connsiteX6" fmla="*/ 0 w 140017"/>
                <a:gd name="connsiteY6" fmla="*/ 0 h 279082"/>
                <a:gd name="connsiteX7" fmla="*/ 140018 w 140017"/>
                <a:gd name="connsiteY7" fmla="*/ 140018 h 279082"/>
                <a:gd name="connsiteX8" fmla="*/ 953 w 140017"/>
                <a:gd name="connsiteY8" fmla="*/ 279083 h 279082"/>
                <a:gd name="connsiteX9" fmla="*/ 953 w 140017"/>
                <a:gd name="connsiteY9" fmla="*/ 157163 h 279082"/>
                <a:gd name="connsiteX10" fmla="*/ 35243 w 140017"/>
                <a:gd name="connsiteY10" fmla="*/ 157163 h 27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017" h="279082">
                  <a:moveTo>
                    <a:pt x="35243" y="157163"/>
                  </a:moveTo>
                  <a:lnTo>
                    <a:pt x="35243" y="195263"/>
                  </a:lnTo>
                  <a:lnTo>
                    <a:pt x="90488" y="139065"/>
                  </a:lnTo>
                  <a:lnTo>
                    <a:pt x="35243" y="83820"/>
                  </a:lnTo>
                  <a:lnTo>
                    <a:pt x="35243" y="121920"/>
                  </a:lnTo>
                  <a:lnTo>
                    <a:pt x="0" y="121920"/>
                  </a:lnTo>
                  <a:lnTo>
                    <a:pt x="0" y="0"/>
                  </a:lnTo>
                  <a:lnTo>
                    <a:pt x="140018" y="140018"/>
                  </a:lnTo>
                  <a:lnTo>
                    <a:pt x="953" y="279083"/>
                  </a:lnTo>
                  <a:lnTo>
                    <a:pt x="953" y="157163"/>
                  </a:lnTo>
                  <a:lnTo>
                    <a:pt x="35243" y="157163"/>
                  </a:lnTo>
                  <a:close/>
                </a:path>
              </a:pathLst>
            </a:custGeom>
            <a:solidFill>
              <a:srgbClr val="FFCC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2C770D32-DBCF-455A-A74F-99508A7F0901}"/>
              </a:ext>
            </a:extLst>
          </p:cNvPr>
          <p:cNvGrpSpPr/>
          <p:nvPr/>
        </p:nvGrpSpPr>
        <p:grpSpPr>
          <a:xfrm>
            <a:off x="2923836" y="5507688"/>
            <a:ext cx="189547" cy="189547"/>
            <a:chOff x="2923836" y="5507688"/>
            <a:chExt cx="189547" cy="189547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1FF69FEE-432D-4EA0-808A-514DAD0B7E9C}"/>
                </a:ext>
              </a:extLst>
            </p:cNvPr>
            <p:cNvSpPr/>
            <p:nvPr/>
          </p:nvSpPr>
          <p:spPr>
            <a:xfrm>
              <a:off x="2923836" y="5507688"/>
              <a:ext cx="189547" cy="189547"/>
            </a:xfrm>
            <a:custGeom>
              <a:avLst/>
              <a:gdLst>
                <a:gd name="connsiteX0" fmla="*/ 23813 w 189547"/>
                <a:gd name="connsiteY0" fmla="*/ 189548 h 189547"/>
                <a:gd name="connsiteX1" fmla="*/ 0 w 189547"/>
                <a:gd name="connsiteY1" fmla="*/ 165735 h 189547"/>
                <a:gd name="connsiteX2" fmla="*/ 165735 w 189547"/>
                <a:gd name="connsiteY2" fmla="*/ 0 h 189547"/>
                <a:gd name="connsiteX3" fmla="*/ 189547 w 189547"/>
                <a:gd name="connsiteY3" fmla="*/ 23813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547" h="189547">
                  <a:moveTo>
                    <a:pt x="23813" y="189548"/>
                  </a:moveTo>
                  <a:lnTo>
                    <a:pt x="0" y="165735"/>
                  </a:lnTo>
                  <a:lnTo>
                    <a:pt x="165735" y="0"/>
                  </a:lnTo>
                  <a:lnTo>
                    <a:pt x="189547" y="23813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355F1EC-A0D5-4198-98EF-D4DD845B6775}"/>
                </a:ext>
              </a:extLst>
            </p:cNvPr>
            <p:cNvSpPr/>
            <p:nvPr/>
          </p:nvSpPr>
          <p:spPr>
            <a:xfrm>
              <a:off x="2923836" y="5507688"/>
              <a:ext cx="189547" cy="189547"/>
            </a:xfrm>
            <a:custGeom>
              <a:avLst/>
              <a:gdLst>
                <a:gd name="connsiteX0" fmla="*/ 0 w 189547"/>
                <a:gd name="connsiteY0" fmla="*/ 23813 h 189547"/>
                <a:gd name="connsiteX1" fmla="*/ 23813 w 189547"/>
                <a:gd name="connsiteY1" fmla="*/ 0 h 189547"/>
                <a:gd name="connsiteX2" fmla="*/ 189547 w 189547"/>
                <a:gd name="connsiteY2" fmla="*/ 165735 h 189547"/>
                <a:gd name="connsiteX3" fmla="*/ 165735 w 189547"/>
                <a:gd name="connsiteY3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547" h="189547">
                  <a:moveTo>
                    <a:pt x="0" y="23813"/>
                  </a:moveTo>
                  <a:lnTo>
                    <a:pt x="23813" y="0"/>
                  </a:lnTo>
                  <a:lnTo>
                    <a:pt x="189547" y="165735"/>
                  </a:lnTo>
                  <a:lnTo>
                    <a:pt x="165735" y="18954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60F4DF6F-77C7-4C69-A20D-99D447FA4BE3}"/>
              </a:ext>
            </a:extLst>
          </p:cNvPr>
          <p:cNvGrpSpPr/>
          <p:nvPr/>
        </p:nvGrpSpPr>
        <p:grpSpPr>
          <a:xfrm>
            <a:off x="3645003" y="5508640"/>
            <a:ext cx="189546" cy="189547"/>
            <a:chOff x="3645003" y="5508640"/>
            <a:chExt cx="189546" cy="189547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6C4058E-D5AB-47E2-994F-05DEFF91111D}"/>
                </a:ext>
              </a:extLst>
            </p:cNvPr>
            <p:cNvSpPr/>
            <p:nvPr/>
          </p:nvSpPr>
          <p:spPr>
            <a:xfrm>
              <a:off x="3715488" y="5578173"/>
              <a:ext cx="48577" cy="50482"/>
            </a:xfrm>
            <a:custGeom>
              <a:avLst/>
              <a:gdLst>
                <a:gd name="connsiteX0" fmla="*/ 24765 w 48577"/>
                <a:gd name="connsiteY0" fmla="*/ 0 h 50482"/>
                <a:gd name="connsiteX1" fmla="*/ 48578 w 48577"/>
                <a:gd name="connsiteY1" fmla="*/ 25718 h 50482"/>
                <a:gd name="connsiteX2" fmla="*/ 24765 w 48577"/>
                <a:gd name="connsiteY2" fmla="*/ 50482 h 50482"/>
                <a:gd name="connsiteX3" fmla="*/ 0 w 48577"/>
                <a:gd name="connsiteY3" fmla="*/ 25718 h 50482"/>
                <a:gd name="connsiteX4" fmla="*/ 24765 w 48577"/>
                <a:gd name="connsiteY4" fmla="*/ 0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0482">
                  <a:moveTo>
                    <a:pt x="24765" y="0"/>
                  </a:moveTo>
                  <a:lnTo>
                    <a:pt x="48578" y="25718"/>
                  </a:lnTo>
                  <a:lnTo>
                    <a:pt x="24765" y="50482"/>
                  </a:lnTo>
                  <a:lnTo>
                    <a:pt x="0" y="25718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726457D1-9285-4F3B-9345-707C5EC68896}"/>
                </a:ext>
              </a:extLst>
            </p:cNvPr>
            <p:cNvSpPr/>
            <p:nvPr/>
          </p:nvSpPr>
          <p:spPr>
            <a:xfrm>
              <a:off x="3785020" y="5647705"/>
              <a:ext cx="49529" cy="50482"/>
            </a:xfrm>
            <a:custGeom>
              <a:avLst/>
              <a:gdLst>
                <a:gd name="connsiteX0" fmla="*/ 49530 w 49529"/>
                <a:gd name="connsiteY0" fmla="*/ 25718 h 50482"/>
                <a:gd name="connsiteX1" fmla="*/ 24765 w 49529"/>
                <a:gd name="connsiteY1" fmla="*/ 50482 h 50482"/>
                <a:gd name="connsiteX2" fmla="*/ 0 w 49529"/>
                <a:gd name="connsiteY2" fmla="*/ 25718 h 50482"/>
                <a:gd name="connsiteX3" fmla="*/ 24765 w 49529"/>
                <a:gd name="connsiteY3" fmla="*/ 0 h 50482"/>
                <a:gd name="connsiteX4" fmla="*/ 49530 w 49529"/>
                <a:gd name="connsiteY4" fmla="*/ 25718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50482">
                  <a:moveTo>
                    <a:pt x="49530" y="25718"/>
                  </a:moveTo>
                  <a:lnTo>
                    <a:pt x="24765" y="50482"/>
                  </a:lnTo>
                  <a:lnTo>
                    <a:pt x="0" y="25718"/>
                  </a:lnTo>
                  <a:lnTo>
                    <a:pt x="24765" y="0"/>
                  </a:lnTo>
                  <a:lnTo>
                    <a:pt x="49530" y="2571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BC775EA-B403-4562-AC34-80C52F2C7650}"/>
                </a:ext>
              </a:extLst>
            </p:cNvPr>
            <p:cNvSpPr/>
            <p:nvPr/>
          </p:nvSpPr>
          <p:spPr>
            <a:xfrm>
              <a:off x="3680245" y="5543882"/>
              <a:ext cx="49530" cy="48577"/>
            </a:xfrm>
            <a:custGeom>
              <a:avLst/>
              <a:gdLst>
                <a:gd name="connsiteX0" fmla="*/ 49530 w 49530"/>
                <a:gd name="connsiteY0" fmla="*/ 25718 h 48577"/>
                <a:gd name="connsiteX1" fmla="*/ 24765 w 49530"/>
                <a:gd name="connsiteY1" fmla="*/ 48578 h 48577"/>
                <a:gd name="connsiteX2" fmla="*/ 0 w 49530"/>
                <a:gd name="connsiteY2" fmla="*/ 25718 h 48577"/>
                <a:gd name="connsiteX3" fmla="*/ 24765 w 49530"/>
                <a:gd name="connsiteY3" fmla="*/ 0 h 48577"/>
                <a:gd name="connsiteX4" fmla="*/ 49530 w 49530"/>
                <a:gd name="connsiteY4" fmla="*/ 25718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8577">
                  <a:moveTo>
                    <a:pt x="49530" y="25718"/>
                  </a:moveTo>
                  <a:lnTo>
                    <a:pt x="24765" y="48578"/>
                  </a:lnTo>
                  <a:lnTo>
                    <a:pt x="0" y="25718"/>
                  </a:lnTo>
                  <a:lnTo>
                    <a:pt x="24765" y="0"/>
                  </a:lnTo>
                  <a:lnTo>
                    <a:pt x="49530" y="2571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415569D-DF24-49A5-8678-02085278B9AF}"/>
                </a:ext>
              </a:extLst>
            </p:cNvPr>
            <p:cNvSpPr/>
            <p:nvPr/>
          </p:nvSpPr>
          <p:spPr>
            <a:xfrm>
              <a:off x="3645003" y="5508640"/>
              <a:ext cx="49529" cy="50482"/>
            </a:xfrm>
            <a:custGeom>
              <a:avLst/>
              <a:gdLst>
                <a:gd name="connsiteX0" fmla="*/ 49530 w 49529"/>
                <a:gd name="connsiteY0" fmla="*/ 24765 h 50482"/>
                <a:gd name="connsiteX1" fmla="*/ 24765 w 49529"/>
                <a:gd name="connsiteY1" fmla="*/ 50482 h 50482"/>
                <a:gd name="connsiteX2" fmla="*/ 0 w 49529"/>
                <a:gd name="connsiteY2" fmla="*/ 24765 h 50482"/>
                <a:gd name="connsiteX3" fmla="*/ 24765 w 49529"/>
                <a:gd name="connsiteY3" fmla="*/ 0 h 50482"/>
                <a:gd name="connsiteX4" fmla="*/ 49530 w 49529"/>
                <a:gd name="connsiteY4" fmla="*/ 24765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50482">
                  <a:moveTo>
                    <a:pt x="49530" y="24765"/>
                  </a:moveTo>
                  <a:lnTo>
                    <a:pt x="24765" y="50482"/>
                  </a:lnTo>
                  <a:lnTo>
                    <a:pt x="0" y="24765"/>
                  </a:lnTo>
                  <a:lnTo>
                    <a:pt x="24765" y="0"/>
                  </a:lnTo>
                  <a:lnTo>
                    <a:pt x="49530" y="24765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BFFC17D-CDBC-493D-B9D3-ADB81C4615E4}"/>
                </a:ext>
              </a:extLst>
            </p:cNvPr>
            <p:cNvSpPr/>
            <p:nvPr/>
          </p:nvSpPr>
          <p:spPr>
            <a:xfrm>
              <a:off x="3749778" y="5612463"/>
              <a:ext cx="49530" cy="51434"/>
            </a:xfrm>
            <a:custGeom>
              <a:avLst/>
              <a:gdLst>
                <a:gd name="connsiteX0" fmla="*/ 49530 w 49530"/>
                <a:gd name="connsiteY0" fmla="*/ 25717 h 51434"/>
                <a:gd name="connsiteX1" fmla="*/ 24765 w 49530"/>
                <a:gd name="connsiteY1" fmla="*/ 51435 h 51434"/>
                <a:gd name="connsiteX2" fmla="*/ 0 w 49530"/>
                <a:gd name="connsiteY2" fmla="*/ 25717 h 51434"/>
                <a:gd name="connsiteX3" fmla="*/ 24765 w 49530"/>
                <a:gd name="connsiteY3" fmla="*/ 0 h 51434"/>
                <a:gd name="connsiteX4" fmla="*/ 49530 w 49530"/>
                <a:gd name="connsiteY4" fmla="*/ 25717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51434">
                  <a:moveTo>
                    <a:pt x="49530" y="25717"/>
                  </a:moveTo>
                  <a:lnTo>
                    <a:pt x="24765" y="51435"/>
                  </a:lnTo>
                  <a:lnTo>
                    <a:pt x="0" y="25717"/>
                  </a:lnTo>
                  <a:lnTo>
                    <a:pt x="24765" y="0"/>
                  </a:lnTo>
                  <a:lnTo>
                    <a:pt x="49530" y="25717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8E803CC-5D51-4D85-9E6F-98D938DA7C42}"/>
                </a:ext>
              </a:extLst>
            </p:cNvPr>
            <p:cNvSpPr/>
            <p:nvPr/>
          </p:nvSpPr>
          <p:spPr>
            <a:xfrm>
              <a:off x="3715488" y="5578173"/>
              <a:ext cx="48577" cy="50482"/>
            </a:xfrm>
            <a:custGeom>
              <a:avLst/>
              <a:gdLst>
                <a:gd name="connsiteX0" fmla="*/ 24765 w 48577"/>
                <a:gd name="connsiteY0" fmla="*/ 0 h 50482"/>
                <a:gd name="connsiteX1" fmla="*/ 0 w 48577"/>
                <a:gd name="connsiteY1" fmla="*/ 25718 h 50482"/>
                <a:gd name="connsiteX2" fmla="*/ 24765 w 48577"/>
                <a:gd name="connsiteY2" fmla="*/ 50482 h 50482"/>
                <a:gd name="connsiteX3" fmla="*/ 48578 w 48577"/>
                <a:gd name="connsiteY3" fmla="*/ 25718 h 50482"/>
                <a:gd name="connsiteX4" fmla="*/ 24765 w 48577"/>
                <a:gd name="connsiteY4" fmla="*/ 0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0482">
                  <a:moveTo>
                    <a:pt x="24765" y="0"/>
                  </a:moveTo>
                  <a:lnTo>
                    <a:pt x="0" y="25718"/>
                  </a:lnTo>
                  <a:lnTo>
                    <a:pt x="24765" y="50482"/>
                  </a:lnTo>
                  <a:lnTo>
                    <a:pt x="48578" y="25718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F44BCC0-7F36-4F9F-A64B-3361E1D7D94B}"/>
                </a:ext>
              </a:extLst>
            </p:cNvPr>
            <p:cNvSpPr/>
            <p:nvPr/>
          </p:nvSpPr>
          <p:spPr>
            <a:xfrm>
              <a:off x="3645003" y="5647705"/>
              <a:ext cx="49529" cy="50482"/>
            </a:xfrm>
            <a:custGeom>
              <a:avLst/>
              <a:gdLst>
                <a:gd name="connsiteX0" fmla="*/ 0 w 49529"/>
                <a:gd name="connsiteY0" fmla="*/ 25718 h 50482"/>
                <a:gd name="connsiteX1" fmla="*/ 24765 w 49529"/>
                <a:gd name="connsiteY1" fmla="*/ 50482 h 50482"/>
                <a:gd name="connsiteX2" fmla="*/ 49530 w 49529"/>
                <a:gd name="connsiteY2" fmla="*/ 25718 h 50482"/>
                <a:gd name="connsiteX3" fmla="*/ 24765 w 49529"/>
                <a:gd name="connsiteY3" fmla="*/ 0 h 50482"/>
                <a:gd name="connsiteX4" fmla="*/ 0 w 49529"/>
                <a:gd name="connsiteY4" fmla="*/ 25718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50482">
                  <a:moveTo>
                    <a:pt x="0" y="25718"/>
                  </a:moveTo>
                  <a:lnTo>
                    <a:pt x="24765" y="50482"/>
                  </a:lnTo>
                  <a:lnTo>
                    <a:pt x="49530" y="25718"/>
                  </a:lnTo>
                  <a:lnTo>
                    <a:pt x="24765" y="0"/>
                  </a:lnTo>
                  <a:lnTo>
                    <a:pt x="0" y="2571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F11213B-1075-4B57-AC03-505EF096D49C}"/>
                </a:ext>
              </a:extLst>
            </p:cNvPr>
            <p:cNvSpPr/>
            <p:nvPr/>
          </p:nvSpPr>
          <p:spPr>
            <a:xfrm>
              <a:off x="3749778" y="5543882"/>
              <a:ext cx="49530" cy="48577"/>
            </a:xfrm>
            <a:custGeom>
              <a:avLst/>
              <a:gdLst>
                <a:gd name="connsiteX0" fmla="*/ 0 w 49530"/>
                <a:gd name="connsiteY0" fmla="*/ 25718 h 48577"/>
                <a:gd name="connsiteX1" fmla="*/ 24765 w 49530"/>
                <a:gd name="connsiteY1" fmla="*/ 48578 h 48577"/>
                <a:gd name="connsiteX2" fmla="*/ 49530 w 49530"/>
                <a:gd name="connsiteY2" fmla="*/ 25718 h 48577"/>
                <a:gd name="connsiteX3" fmla="*/ 24765 w 49530"/>
                <a:gd name="connsiteY3" fmla="*/ 0 h 48577"/>
                <a:gd name="connsiteX4" fmla="*/ 0 w 49530"/>
                <a:gd name="connsiteY4" fmla="*/ 25718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8577">
                  <a:moveTo>
                    <a:pt x="0" y="25718"/>
                  </a:moveTo>
                  <a:lnTo>
                    <a:pt x="24765" y="48578"/>
                  </a:lnTo>
                  <a:lnTo>
                    <a:pt x="49530" y="25718"/>
                  </a:lnTo>
                  <a:lnTo>
                    <a:pt x="24765" y="0"/>
                  </a:lnTo>
                  <a:lnTo>
                    <a:pt x="0" y="2571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2ABCA30-ADDF-4036-BA10-D299CFA07342}"/>
                </a:ext>
              </a:extLst>
            </p:cNvPr>
            <p:cNvSpPr/>
            <p:nvPr/>
          </p:nvSpPr>
          <p:spPr>
            <a:xfrm>
              <a:off x="3785020" y="5508640"/>
              <a:ext cx="49529" cy="50482"/>
            </a:xfrm>
            <a:custGeom>
              <a:avLst/>
              <a:gdLst>
                <a:gd name="connsiteX0" fmla="*/ 0 w 49529"/>
                <a:gd name="connsiteY0" fmla="*/ 24765 h 50482"/>
                <a:gd name="connsiteX1" fmla="*/ 24765 w 49529"/>
                <a:gd name="connsiteY1" fmla="*/ 50482 h 50482"/>
                <a:gd name="connsiteX2" fmla="*/ 49530 w 49529"/>
                <a:gd name="connsiteY2" fmla="*/ 24765 h 50482"/>
                <a:gd name="connsiteX3" fmla="*/ 24765 w 49529"/>
                <a:gd name="connsiteY3" fmla="*/ 0 h 50482"/>
                <a:gd name="connsiteX4" fmla="*/ 0 w 49529"/>
                <a:gd name="connsiteY4" fmla="*/ 24765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50482">
                  <a:moveTo>
                    <a:pt x="0" y="24765"/>
                  </a:moveTo>
                  <a:lnTo>
                    <a:pt x="24765" y="50482"/>
                  </a:lnTo>
                  <a:lnTo>
                    <a:pt x="49530" y="24765"/>
                  </a:lnTo>
                  <a:lnTo>
                    <a:pt x="24765" y="0"/>
                  </a:lnTo>
                  <a:lnTo>
                    <a:pt x="0" y="24765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B9AA419-5BEA-412F-843E-99469CAFD3D1}"/>
                </a:ext>
              </a:extLst>
            </p:cNvPr>
            <p:cNvSpPr/>
            <p:nvPr/>
          </p:nvSpPr>
          <p:spPr>
            <a:xfrm>
              <a:off x="3680245" y="5612463"/>
              <a:ext cx="49530" cy="51434"/>
            </a:xfrm>
            <a:custGeom>
              <a:avLst/>
              <a:gdLst>
                <a:gd name="connsiteX0" fmla="*/ 0 w 49530"/>
                <a:gd name="connsiteY0" fmla="*/ 25717 h 51434"/>
                <a:gd name="connsiteX1" fmla="*/ 24765 w 49530"/>
                <a:gd name="connsiteY1" fmla="*/ 51435 h 51434"/>
                <a:gd name="connsiteX2" fmla="*/ 49530 w 49530"/>
                <a:gd name="connsiteY2" fmla="*/ 25717 h 51434"/>
                <a:gd name="connsiteX3" fmla="*/ 24765 w 49530"/>
                <a:gd name="connsiteY3" fmla="*/ 0 h 51434"/>
                <a:gd name="connsiteX4" fmla="*/ 0 w 49530"/>
                <a:gd name="connsiteY4" fmla="*/ 25717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51434">
                  <a:moveTo>
                    <a:pt x="0" y="25717"/>
                  </a:moveTo>
                  <a:lnTo>
                    <a:pt x="24765" y="51435"/>
                  </a:lnTo>
                  <a:lnTo>
                    <a:pt x="49530" y="25717"/>
                  </a:lnTo>
                  <a:lnTo>
                    <a:pt x="24765" y="0"/>
                  </a:lnTo>
                  <a:lnTo>
                    <a:pt x="0" y="25717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67AE9A4-FCEF-4545-B817-33131CC406E0}"/>
              </a:ext>
            </a:extLst>
          </p:cNvPr>
          <p:cNvGrpSpPr/>
          <p:nvPr/>
        </p:nvGrpSpPr>
        <p:grpSpPr>
          <a:xfrm>
            <a:off x="2166472" y="5521023"/>
            <a:ext cx="261937" cy="190499"/>
            <a:chOff x="2166472" y="5521023"/>
            <a:chExt cx="261937" cy="190499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27ACCFB-563A-4315-BA33-7F4CFEE7B7E3}"/>
                </a:ext>
              </a:extLst>
            </p:cNvPr>
            <p:cNvSpPr/>
            <p:nvPr/>
          </p:nvSpPr>
          <p:spPr>
            <a:xfrm>
              <a:off x="2236005" y="5661992"/>
              <a:ext cx="50482" cy="49530"/>
            </a:xfrm>
            <a:custGeom>
              <a:avLst/>
              <a:gdLst>
                <a:gd name="connsiteX0" fmla="*/ 24765 w 50482"/>
                <a:gd name="connsiteY0" fmla="*/ 0 h 49530"/>
                <a:gd name="connsiteX1" fmla="*/ 50482 w 50482"/>
                <a:gd name="connsiteY1" fmla="*/ 24765 h 49530"/>
                <a:gd name="connsiteX2" fmla="*/ 24765 w 50482"/>
                <a:gd name="connsiteY2" fmla="*/ 49530 h 49530"/>
                <a:gd name="connsiteX3" fmla="*/ 0 w 50482"/>
                <a:gd name="connsiteY3" fmla="*/ 24765 h 49530"/>
                <a:gd name="connsiteX4" fmla="*/ 24765 w 50482"/>
                <a:gd name="connsiteY4" fmla="*/ 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" h="49530">
                  <a:moveTo>
                    <a:pt x="24765" y="0"/>
                  </a:moveTo>
                  <a:lnTo>
                    <a:pt x="50482" y="24765"/>
                  </a:lnTo>
                  <a:lnTo>
                    <a:pt x="24765" y="49530"/>
                  </a:lnTo>
                  <a:lnTo>
                    <a:pt x="0" y="24765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3DA101B-DC2D-4C0C-8FF7-383E928F68C7}"/>
                </a:ext>
              </a:extLst>
            </p:cNvPr>
            <p:cNvSpPr/>
            <p:nvPr/>
          </p:nvSpPr>
          <p:spPr>
            <a:xfrm>
              <a:off x="2201715" y="5625798"/>
              <a:ext cx="48577" cy="52387"/>
            </a:xfrm>
            <a:custGeom>
              <a:avLst/>
              <a:gdLst>
                <a:gd name="connsiteX0" fmla="*/ 48578 w 48577"/>
                <a:gd name="connsiteY0" fmla="*/ 26670 h 52387"/>
                <a:gd name="connsiteX1" fmla="*/ 25717 w 48577"/>
                <a:gd name="connsiteY1" fmla="*/ 52388 h 52387"/>
                <a:gd name="connsiteX2" fmla="*/ 0 w 48577"/>
                <a:gd name="connsiteY2" fmla="*/ 26670 h 52387"/>
                <a:gd name="connsiteX3" fmla="*/ 25717 w 48577"/>
                <a:gd name="connsiteY3" fmla="*/ 0 h 52387"/>
                <a:gd name="connsiteX4" fmla="*/ 48578 w 48577"/>
                <a:gd name="connsiteY4" fmla="*/ 2667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2387">
                  <a:moveTo>
                    <a:pt x="48578" y="26670"/>
                  </a:moveTo>
                  <a:lnTo>
                    <a:pt x="25717" y="52388"/>
                  </a:lnTo>
                  <a:lnTo>
                    <a:pt x="0" y="26670"/>
                  </a:lnTo>
                  <a:lnTo>
                    <a:pt x="25717" y="0"/>
                  </a:lnTo>
                  <a:lnTo>
                    <a:pt x="48578" y="2667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FE723801-E58C-4DF8-8EFD-6F0223F0F02D}"/>
                </a:ext>
              </a:extLst>
            </p:cNvPr>
            <p:cNvSpPr/>
            <p:nvPr/>
          </p:nvSpPr>
          <p:spPr>
            <a:xfrm>
              <a:off x="2166472" y="5590555"/>
              <a:ext cx="48577" cy="51435"/>
            </a:xfrm>
            <a:custGeom>
              <a:avLst/>
              <a:gdLst>
                <a:gd name="connsiteX0" fmla="*/ 48578 w 48577"/>
                <a:gd name="connsiteY0" fmla="*/ 25718 h 51435"/>
                <a:gd name="connsiteX1" fmla="*/ 24765 w 48577"/>
                <a:gd name="connsiteY1" fmla="*/ 51435 h 51435"/>
                <a:gd name="connsiteX2" fmla="*/ 0 w 48577"/>
                <a:gd name="connsiteY2" fmla="*/ 25718 h 51435"/>
                <a:gd name="connsiteX3" fmla="*/ 24765 w 48577"/>
                <a:gd name="connsiteY3" fmla="*/ 0 h 51435"/>
                <a:gd name="connsiteX4" fmla="*/ 48578 w 48577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1435">
                  <a:moveTo>
                    <a:pt x="48578" y="25718"/>
                  </a:moveTo>
                  <a:lnTo>
                    <a:pt x="24765" y="51435"/>
                  </a:lnTo>
                  <a:lnTo>
                    <a:pt x="0" y="25718"/>
                  </a:lnTo>
                  <a:lnTo>
                    <a:pt x="24765" y="0"/>
                  </a:lnTo>
                  <a:lnTo>
                    <a:pt x="48578" y="2571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01D64DE-B469-473B-94A7-CD6C72889436}"/>
                </a:ext>
              </a:extLst>
            </p:cNvPr>
            <p:cNvSpPr/>
            <p:nvPr/>
          </p:nvSpPr>
          <p:spPr>
            <a:xfrm>
              <a:off x="2236005" y="5661992"/>
              <a:ext cx="50482" cy="49530"/>
            </a:xfrm>
            <a:custGeom>
              <a:avLst/>
              <a:gdLst>
                <a:gd name="connsiteX0" fmla="*/ 24765 w 50482"/>
                <a:gd name="connsiteY0" fmla="*/ 0 h 49530"/>
                <a:gd name="connsiteX1" fmla="*/ 0 w 50482"/>
                <a:gd name="connsiteY1" fmla="*/ 24765 h 49530"/>
                <a:gd name="connsiteX2" fmla="*/ 24765 w 50482"/>
                <a:gd name="connsiteY2" fmla="*/ 49530 h 49530"/>
                <a:gd name="connsiteX3" fmla="*/ 50482 w 50482"/>
                <a:gd name="connsiteY3" fmla="*/ 24765 h 49530"/>
                <a:gd name="connsiteX4" fmla="*/ 24765 w 50482"/>
                <a:gd name="connsiteY4" fmla="*/ 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" h="49530">
                  <a:moveTo>
                    <a:pt x="24765" y="0"/>
                  </a:moveTo>
                  <a:lnTo>
                    <a:pt x="0" y="24765"/>
                  </a:lnTo>
                  <a:lnTo>
                    <a:pt x="24765" y="49530"/>
                  </a:lnTo>
                  <a:lnTo>
                    <a:pt x="50482" y="24765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AAE286D-ABA3-4B18-86FC-1FA07C598839}"/>
                </a:ext>
              </a:extLst>
            </p:cNvPr>
            <p:cNvSpPr/>
            <p:nvPr/>
          </p:nvSpPr>
          <p:spPr>
            <a:xfrm>
              <a:off x="2344590" y="5553407"/>
              <a:ext cx="51435" cy="51434"/>
            </a:xfrm>
            <a:custGeom>
              <a:avLst/>
              <a:gdLst>
                <a:gd name="connsiteX0" fmla="*/ 0 w 51435"/>
                <a:gd name="connsiteY0" fmla="*/ 25718 h 51434"/>
                <a:gd name="connsiteX1" fmla="*/ 23813 w 51435"/>
                <a:gd name="connsiteY1" fmla="*/ 51435 h 51434"/>
                <a:gd name="connsiteX2" fmla="*/ 51435 w 51435"/>
                <a:gd name="connsiteY2" fmla="*/ 25718 h 51434"/>
                <a:gd name="connsiteX3" fmla="*/ 23813 w 51435"/>
                <a:gd name="connsiteY3" fmla="*/ 0 h 51434"/>
                <a:gd name="connsiteX4" fmla="*/ 0 w 51435"/>
                <a:gd name="connsiteY4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51434">
                  <a:moveTo>
                    <a:pt x="0" y="25718"/>
                  </a:moveTo>
                  <a:lnTo>
                    <a:pt x="23813" y="51435"/>
                  </a:lnTo>
                  <a:lnTo>
                    <a:pt x="51435" y="25718"/>
                  </a:lnTo>
                  <a:lnTo>
                    <a:pt x="23813" y="0"/>
                  </a:lnTo>
                  <a:lnTo>
                    <a:pt x="0" y="2571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6AB60AF5-98B9-4936-B8F4-BA357309D949}"/>
                </a:ext>
              </a:extLst>
            </p:cNvPr>
            <p:cNvSpPr/>
            <p:nvPr/>
          </p:nvSpPr>
          <p:spPr>
            <a:xfrm>
              <a:off x="2271247" y="5625798"/>
              <a:ext cx="50482" cy="52387"/>
            </a:xfrm>
            <a:custGeom>
              <a:avLst/>
              <a:gdLst>
                <a:gd name="connsiteX0" fmla="*/ 0 w 50482"/>
                <a:gd name="connsiteY0" fmla="*/ 26670 h 52387"/>
                <a:gd name="connsiteX1" fmla="*/ 25718 w 50482"/>
                <a:gd name="connsiteY1" fmla="*/ 52388 h 52387"/>
                <a:gd name="connsiteX2" fmla="*/ 50483 w 50482"/>
                <a:gd name="connsiteY2" fmla="*/ 26670 h 52387"/>
                <a:gd name="connsiteX3" fmla="*/ 25718 w 50482"/>
                <a:gd name="connsiteY3" fmla="*/ 0 h 52387"/>
                <a:gd name="connsiteX4" fmla="*/ 0 w 50482"/>
                <a:gd name="connsiteY4" fmla="*/ 2667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" h="52387">
                  <a:moveTo>
                    <a:pt x="0" y="26670"/>
                  </a:moveTo>
                  <a:lnTo>
                    <a:pt x="25718" y="52388"/>
                  </a:lnTo>
                  <a:lnTo>
                    <a:pt x="50483" y="26670"/>
                  </a:lnTo>
                  <a:lnTo>
                    <a:pt x="25718" y="0"/>
                  </a:lnTo>
                  <a:lnTo>
                    <a:pt x="0" y="2667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887E340-628E-4505-A6C8-B013FF2D7513}"/>
                </a:ext>
              </a:extLst>
            </p:cNvPr>
            <p:cNvSpPr/>
            <p:nvPr/>
          </p:nvSpPr>
          <p:spPr>
            <a:xfrm>
              <a:off x="2307443" y="5590555"/>
              <a:ext cx="50482" cy="51435"/>
            </a:xfrm>
            <a:custGeom>
              <a:avLst/>
              <a:gdLst>
                <a:gd name="connsiteX0" fmla="*/ 0 w 50482"/>
                <a:gd name="connsiteY0" fmla="*/ 25718 h 51435"/>
                <a:gd name="connsiteX1" fmla="*/ 23813 w 50482"/>
                <a:gd name="connsiteY1" fmla="*/ 51435 h 51435"/>
                <a:gd name="connsiteX2" fmla="*/ 50482 w 50482"/>
                <a:gd name="connsiteY2" fmla="*/ 25718 h 51435"/>
                <a:gd name="connsiteX3" fmla="*/ 23813 w 50482"/>
                <a:gd name="connsiteY3" fmla="*/ 0 h 51435"/>
                <a:gd name="connsiteX4" fmla="*/ 0 w 50482"/>
                <a:gd name="connsiteY4" fmla="*/ 25718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" h="51435">
                  <a:moveTo>
                    <a:pt x="0" y="25718"/>
                  </a:moveTo>
                  <a:lnTo>
                    <a:pt x="23813" y="51435"/>
                  </a:lnTo>
                  <a:lnTo>
                    <a:pt x="50482" y="25718"/>
                  </a:lnTo>
                  <a:lnTo>
                    <a:pt x="23813" y="0"/>
                  </a:lnTo>
                  <a:lnTo>
                    <a:pt x="0" y="25718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B5055EC9-B567-4A4A-AA31-3386A9815BA6}"/>
                </a:ext>
              </a:extLst>
            </p:cNvPr>
            <p:cNvSpPr/>
            <p:nvPr/>
          </p:nvSpPr>
          <p:spPr>
            <a:xfrm>
              <a:off x="2379832" y="5521023"/>
              <a:ext cx="48577" cy="48577"/>
            </a:xfrm>
            <a:custGeom>
              <a:avLst/>
              <a:gdLst>
                <a:gd name="connsiteX0" fmla="*/ 0 w 48577"/>
                <a:gd name="connsiteY0" fmla="*/ 22860 h 48577"/>
                <a:gd name="connsiteX1" fmla="*/ 23813 w 48577"/>
                <a:gd name="connsiteY1" fmla="*/ 48578 h 48577"/>
                <a:gd name="connsiteX2" fmla="*/ 48578 w 48577"/>
                <a:gd name="connsiteY2" fmla="*/ 22860 h 48577"/>
                <a:gd name="connsiteX3" fmla="*/ 23813 w 48577"/>
                <a:gd name="connsiteY3" fmla="*/ 0 h 48577"/>
                <a:gd name="connsiteX4" fmla="*/ 0 w 48577"/>
                <a:gd name="connsiteY4" fmla="*/ 22860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48577">
                  <a:moveTo>
                    <a:pt x="0" y="22860"/>
                  </a:moveTo>
                  <a:lnTo>
                    <a:pt x="23813" y="48578"/>
                  </a:lnTo>
                  <a:lnTo>
                    <a:pt x="48578" y="22860"/>
                  </a:lnTo>
                  <a:lnTo>
                    <a:pt x="23813" y="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69BA246-06CA-47B8-BF52-A0AA659CD700}"/>
              </a:ext>
            </a:extLst>
          </p:cNvPr>
          <p:cNvGrpSpPr/>
          <p:nvPr/>
        </p:nvGrpSpPr>
        <p:grpSpPr>
          <a:xfrm>
            <a:off x="1442447" y="5521023"/>
            <a:ext cx="264795" cy="188594"/>
            <a:chOff x="1442447" y="5521023"/>
            <a:chExt cx="264795" cy="188594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3494E70-902F-47B4-B036-693E223DC4EE}"/>
                </a:ext>
              </a:extLst>
            </p:cNvPr>
            <p:cNvSpPr/>
            <p:nvPr/>
          </p:nvSpPr>
          <p:spPr>
            <a:xfrm>
              <a:off x="1442447" y="5592460"/>
              <a:ext cx="122872" cy="117157"/>
            </a:xfrm>
            <a:custGeom>
              <a:avLst/>
              <a:gdLst>
                <a:gd name="connsiteX0" fmla="*/ 122873 w 122872"/>
                <a:gd name="connsiteY0" fmla="*/ 93345 h 117157"/>
                <a:gd name="connsiteX1" fmla="*/ 98107 w 122872"/>
                <a:gd name="connsiteY1" fmla="*/ 117157 h 117157"/>
                <a:gd name="connsiteX2" fmla="*/ 0 w 122872"/>
                <a:gd name="connsiteY2" fmla="*/ 26670 h 117157"/>
                <a:gd name="connsiteX3" fmla="*/ 24765 w 122872"/>
                <a:gd name="connsiteY3" fmla="*/ 0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872" h="117157">
                  <a:moveTo>
                    <a:pt x="122873" y="93345"/>
                  </a:moveTo>
                  <a:lnTo>
                    <a:pt x="98107" y="117157"/>
                  </a:lnTo>
                  <a:lnTo>
                    <a:pt x="0" y="26670"/>
                  </a:lnTo>
                  <a:lnTo>
                    <a:pt x="24765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A3A6529-A286-4A4F-80DC-BF7D69DB5194}"/>
                </a:ext>
              </a:extLst>
            </p:cNvPr>
            <p:cNvSpPr/>
            <p:nvPr/>
          </p:nvSpPr>
          <p:spPr>
            <a:xfrm>
              <a:off x="1514837" y="5521023"/>
              <a:ext cx="192405" cy="188594"/>
            </a:xfrm>
            <a:custGeom>
              <a:avLst/>
              <a:gdLst>
                <a:gd name="connsiteX0" fmla="*/ 167640 w 192405"/>
                <a:gd name="connsiteY0" fmla="*/ 0 h 188594"/>
                <a:gd name="connsiteX1" fmla="*/ 0 w 192405"/>
                <a:gd name="connsiteY1" fmla="*/ 165735 h 188594"/>
                <a:gd name="connsiteX2" fmla="*/ 25717 w 192405"/>
                <a:gd name="connsiteY2" fmla="*/ 188595 h 188594"/>
                <a:gd name="connsiteX3" fmla="*/ 192405 w 192405"/>
                <a:gd name="connsiteY3" fmla="*/ 23813 h 18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405" h="188594">
                  <a:moveTo>
                    <a:pt x="167640" y="0"/>
                  </a:moveTo>
                  <a:lnTo>
                    <a:pt x="0" y="165735"/>
                  </a:lnTo>
                  <a:lnTo>
                    <a:pt x="25717" y="188595"/>
                  </a:lnTo>
                  <a:lnTo>
                    <a:pt x="192405" y="23813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888020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Symbols: Harvey Balls</a:t>
            </a:r>
          </a:p>
        </p:txBody>
      </p:sp>
      <p:sp>
        <p:nvSpPr>
          <p:cNvPr id="98" name="Notes">
            <a:extLst>
              <a:ext uri="{FF2B5EF4-FFF2-40B4-BE49-F238E27FC236}">
                <a16:creationId xmlns:a16="http://schemas.microsoft.com/office/drawing/2014/main" id="{EA125379-642D-4603-94F9-BA92550CDF6D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RECOLOUR 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Graphic 124" descr="Harvey Balls 0%">
            <a:extLst>
              <a:ext uri="{FF2B5EF4-FFF2-40B4-BE49-F238E27FC236}">
                <a16:creationId xmlns:a16="http://schemas.microsoft.com/office/drawing/2014/main" id="{917BBCD6-0CC1-4DAE-A986-3C0F710514A0}"/>
              </a:ext>
            </a:extLst>
          </p:cNvPr>
          <p:cNvSpPr/>
          <p:nvPr/>
        </p:nvSpPr>
        <p:spPr>
          <a:xfrm>
            <a:off x="2104346" y="1917630"/>
            <a:ext cx="370792" cy="370792"/>
          </a:xfrm>
          <a:custGeom>
            <a:avLst/>
            <a:gdLst>
              <a:gd name="connsiteX0" fmla="*/ 185396 w 370792"/>
              <a:gd name="connsiteY0" fmla="*/ 29273 h 370792"/>
              <a:gd name="connsiteX1" fmla="*/ 341520 w 370792"/>
              <a:gd name="connsiteY1" fmla="*/ 185396 h 370792"/>
              <a:gd name="connsiteX2" fmla="*/ 185396 w 370792"/>
              <a:gd name="connsiteY2" fmla="*/ 341520 h 370792"/>
              <a:gd name="connsiteX3" fmla="*/ 29273 w 370792"/>
              <a:gd name="connsiteY3" fmla="*/ 185396 h 370792"/>
              <a:gd name="connsiteX4" fmla="*/ 185396 w 370792"/>
              <a:gd name="connsiteY4" fmla="*/ 29273 h 370792"/>
              <a:gd name="connsiteX5" fmla="*/ 185396 w 370792"/>
              <a:gd name="connsiteY5" fmla="*/ 0 h 370792"/>
              <a:gd name="connsiteX6" fmla="*/ 0 w 370792"/>
              <a:gd name="connsiteY6" fmla="*/ 185396 h 370792"/>
              <a:gd name="connsiteX7" fmla="*/ 185396 w 370792"/>
              <a:gd name="connsiteY7" fmla="*/ 370793 h 370792"/>
              <a:gd name="connsiteX8" fmla="*/ 370793 w 370792"/>
              <a:gd name="connsiteY8" fmla="*/ 185396 h 370792"/>
              <a:gd name="connsiteX9" fmla="*/ 185396 w 370792"/>
              <a:gd name="connsiteY9" fmla="*/ 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29273"/>
                </a:moveTo>
                <a:cubicBezTo>
                  <a:pt x="271621" y="29273"/>
                  <a:pt x="341520" y="99172"/>
                  <a:pt x="341520" y="185396"/>
                </a:cubicBezTo>
                <a:cubicBezTo>
                  <a:pt x="341520" y="271621"/>
                  <a:pt x="271621" y="341520"/>
                  <a:pt x="185396" y="341520"/>
                </a:cubicBezTo>
                <a:cubicBezTo>
                  <a:pt x="99172" y="341520"/>
                  <a:pt x="29273" y="271621"/>
                  <a:pt x="29273" y="185396"/>
                </a:cubicBezTo>
                <a:cubicBezTo>
                  <a:pt x="29370" y="99212"/>
                  <a:pt x="99212" y="29370"/>
                  <a:pt x="185396" y="29273"/>
                </a:cubicBezTo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" name="Graphic 24" descr="Harvey Balls 15%">
            <a:extLst>
              <a:ext uri="{FF2B5EF4-FFF2-40B4-BE49-F238E27FC236}">
                <a16:creationId xmlns:a16="http://schemas.microsoft.com/office/drawing/2014/main" id="{D9E5C0DE-845D-41A9-B02B-3D468E0E2ED7}"/>
              </a:ext>
            </a:extLst>
          </p:cNvPr>
          <p:cNvSpPr/>
          <p:nvPr/>
        </p:nvSpPr>
        <p:spPr>
          <a:xfrm>
            <a:off x="7459825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93674 h 370792"/>
              <a:gd name="connsiteX10" fmla="*/ 277372 w 370792"/>
              <a:gd name="connsiteY10" fmla="*/ 311618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93674"/>
                </a:lnTo>
                <a:cubicBezTo>
                  <a:pt x="362352" y="163317"/>
                  <a:pt x="347015" y="260893"/>
                  <a:pt x="277372" y="311618"/>
                </a:cubicBezTo>
                <a:cubicBezTo>
                  <a:pt x="250656" y="331077"/>
                  <a:pt x="218449" y="341548"/>
                  <a:pt x="185396" y="34152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" name="Graphic 25" descr="Harvey Balls 15%">
            <a:extLst>
              <a:ext uri="{FF2B5EF4-FFF2-40B4-BE49-F238E27FC236}">
                <a16:creationId xmlns:a16="http://schemas.microsoft.com/office/drawing/2014/main" id="{5B954A2C-6175-434E-BD60-7A669AF1EC1B}"/>
              </a:ext>
            </a:extLst>
          </p:cNvPr>
          <p:cNvSpPr/>
          <p:nvPr/>
        </p:nvSpPr>
        <p:spPr>
          <a:xfrm>
            <a:off x="7928195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93674 h 370792"/>
              <a:gd name="connsiteX10" fmla="*/ 277372 w 370792"/>
              <a:gd name="connsiteY10" fmla="*/ 311618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93674"/>
                </a:lnTo>
                <a:cubicBezTo>
                  <a:pt x="362352" y="163317"/>
                  <a:pt x="347015" y="260893"/>
                  <a:pt x="277372" y="311618"/>
                </a:cubicBezTo>
                <a:cubicBezTo>
                  <a:pt x="250656" y="331077"/>
                  <a:pt x="218449" y="341548"/>
                  <a:pt x="185396" y="34152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" name="Graphic 26" descr="Harvey Balls 15%">
            <a:extLst>
              <a:ext uri="{FF2B5EF4-FFF2-40B4-BE49-F238E27FC236}">
                <a16:creationId xmlns:a16="http://schemas.microsoft.com/office/drawing/2014/main" id="{F97356BB-4038-46F8-87B2-A317B80D464A}"/>
              </a:ext>
            </a:extLst>
          </p:cNvPr>
          <p:cNvSpPr/>
          <p:nvPr/>
        </p:nvSpPr>
        <p:spPr>
          <a:xfrm>
            <a:off x="8396565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93674 h 370792"/>
              <a:gd name="connsiteX10" fmla="*/ 277372 w 370792"/>
              <a:gd name="connsiteY10" fmla="*/ 311618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93674"/>
                </a:lnTo>
                <a:cubicBezTo>
                  <a:pt x="362352" y="163317"/>
                  <a:pt x="347015" y="260893"/>
                  <a:pt x="277372" y="311618"/>
                </a:cubicBezTo>
                <a:cubicBezTo>
                  <a:pt x="250656" y="331077"/>
                  <a:pt x="218449" y="341548"/>
                  <a:pt x="185396" y="34152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" name="Graphic 27" descr="Harvey Balls 15%">
            <a:extLst>
              <a:ext uri="{FF2B5EF4-FFF2-40B4-BE49-F238E27FC236}">
                <a16:creationId xmlns:a16="http://schemas.microsoft.com/office/drawing/2014/main" id="{839BC7C5-E27D-40EA-88FF-2DFB35E40A6B}"/>
              </a:ext>
            </a:extLst>
          </p:cNvPr>
          <p:cNvSpPr/>
          <p:nvPr/>
        </p:nvSpPr>
        <p:spPr>
          <a:xfrm>
            <a:off x="8875457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93674 h 370792"/>
              <a:gd name="connsiteX10" fmla="*/ 277372 w 370792"/>
              <a:gd name="connsiteY10" fmla="*/ 311618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93674"/>
                </a:lnTo>
                <a:cubicBezTo>
                  <a:pt x="362352" y="163317"/>
                  <a:pt x="347015" y="260893"/>
                  <a:pt x="277372" y="311618"/>
                </a:cubicBezTo>
                <a:cubicBezTo>
                  <a:pt x="250656" y="331077"/>
                  <a:pt x="218449" y="341548"/>
                  <a:pt x="185396" y="34152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" name="Graphic 28" descr="Harvey Balls 10%">
            <a:extLst>
              <a:ext uri="{FF2B5EF4-FFF2-40B4-BE49-F238E27FC236}">
                <a16:creationId xmlns:a16="http://schemas.microsoft.com/office/drawing/2014/main" id="{F057453F-F6FF-4759-9B05-DC685426FEBD}"/>
              </a:ext>
            </a:extLst>
          </p:cNvPr>
          <p:cNvSpPr/>
          <p:nvPr/>
        </p:nvSpPr>
        <p:spPr>
          <a:xfrm>
            <a:off x="5202788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77119 w 370792"/>
              <a:gd name="connsiteY9" fmla="*/ 59161 h 370792"/>
              <a:gd name="connsiteX10" fmla="*/ 311788 w 370792"/>
              <a:gd name="connsiteY10" fmla="*/ 277109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77119" y="59161"/>
                </a:lnTo>
                <a:cubicBezTo>
                  <a:pt x="346877" y="109772"/>
                  <a:pt x="362399" y="207351"/>
                  <a:pt x="311788" y="277109"/>
                </a:cubicBezTo>
                <a:cubicBezTo>
                  <a:pt x="282415" y="317594"/>
                  <a:pt x="235415" y="341547"/>
                  <a:pt x="185396" y="34152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" name="Graphic 29" descr="Harvey Balls 10%">
            <a:extLst>
              <a:ext uri="{FF2B5EF4-FFF2-40B4-BE49-F238E27FC236}">
                <a16:creationId xmlns:a16="http://schemas.microsoft.com/office/drawing/2014/main" id="{F1F4246A-8328-42BE-93EC-D625C54866E6}"/>
              </a:ext>
            </a:extLst>
          </p:cNvPr>
          <p:cNvSpPr/>
          <p:nvPr/>
        </p:nvSpPr>
        <p:spPr>
          <a:xfrm>
            <a:off x="5671158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77119 w 370792"/>
              <a:gd name="connsiteY9" fmla="*/ 59161 h 370792"/>
              <a:gd name="connsiteX10" fmla="*/ 311788 w 370792"/>
              <a:gd name="connsiteY10" fmla="*/ 277109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77119" y="59161"/>
                </a:lnTo>
                <a:cubicBezTo>
                  <a:pt x="346877" y="109772"/>
                  <a:pt x="362399" y="207351"/>
                  <a:pt x="311788" y="277109"/>
                </a:cubicBezTo>
                <a:cubicBezTo>
                  <a:pt x="282415" y="317594"/>
                  <a:pt x="235415" y="341547"/>
                  <a:pt x="185396" y="34152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" name="Graphic 30" descr="Harvey Balls 10%">
            <a:extLst>
              <a:ext uri="{FF2B5EF4-FFF2-40B4-BE49-F238E27FC236}">
                <a16:creationId xmlns:a16="http://schemas.microsoft.com/office/drawing/2014/main" id="{FCA70FC9-04B7-46F4-88D8-148DD42E7690}"/>
              </a:ext>
            </a:extLst>
          </p:cNvPr>
          <p:cNvSpPr/>
          <p:nvPr/>
        </p:nvSpPr>
        <p:spPr>
          <a:xfrm>
            <a:off x="6139528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77119 w 370792"/>
              <a:gd name="connsiteY9" fmla="*/ 59161 h 370792"/>
              <a:gd name="connsiteX10" fmla="*/ 311788 w 370792"/>
              <a:gd name="connsiteY10" fmla="*/ 277109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77119" y="59161"/>
                </a:lnTo>
                <a:cubicBezTo>
                  <a:pt x="346877" y="109772"/>
                  <a:pt x="362399" y="207351"/>
                  <a:pt x="311788" y="277109"/>
                </a:cubicBezTo>
                <a:cubicBezTo>
                  <a:pt x="282415" y="317594"/>
                  <a:pt x="235415" y="341547"/>
                  <a:pt x="185396" y="34152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" name="Graphic 31" descr="Harvey Balls 10%">
            <a:extLst>
              <a:ext uri="{FF2B5EF4-FFF2-40B4-BE49-F238E27FC236}">
                <a16:creationId xmlns:a16="http://schemas.microsoft.com/office/drawing/2014/main" id="{27C4F005-40E0-4479-B333-159E6744F286}"/>
              </a:ext>
            </a:extLst>
          </p:cNvPr>
          <p:cNvSpPr/>
          <p:nvPr/>
        </p:nvSpPr>
        <p:spPr>
          <a:xfrm>
            <a:off x="6618420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77119 w 370792"/>
              <a:gd name="connsiteY9" fmla="*/ 59161 h 370792"/>
              <a:gd name="connsiteX10" fmla="*/ 311788 w 370792"/>
              <a:gd name="connsiteY10" fmla="*/ 277109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77119" y="59161"/>
                </a:lnTo>
                <a:cubicBezTo>
                  <a:pt x="346877" y="109772"/>
                  <a:pt x="362399" y="207351"/>
                  <a:pt x="311788" y="277109"/>
                </a:cubicBezTo>
                <a:cubicBezTo>
                  <a:pt x="282415" y="317594"/>
                  <a:pt x="235415" y="341547"/>
                  <a:pt x="185396" y="34152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" name="Graphic 32" descr="Harvey Balls 20%">
            <a:extLst>
              <a:ext uri="{FF2B5EF4-FFF2-40B4-BE49-F238E27FC236}">
                <a16:creationId xmlns:a16="http://schemas.microsoft.com/office/drawing/2014/main" id="{732A49D8-006B-4664-8BC3-2DB46919349A}"/>
              </a:ext>
            </a:extLst>
          </p:cNvPr>
          <p:cNvSpPr/>
          <p:nvPr/>
        </p:nvSpPr>
        <p:spPr>
          <a:xfrm>
            <a:off x="9716860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137159 h 370792"/>
              <a:gd name="connsiteX10" fmla="*/ 233770 w 370792"/>
              <a:gd name="connsiteY10" fmla="*/ 333855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137159"/>
                </a:lnTo>
                <a:cubicBezTo>
                  <a:pt x="360534" y="219113"/>
                  <a:pt x="315724" y="307177"/>
                  <a:pt x="233770" y="333855"/>
                </a:cubicBezTo>
                <a:cubicBezTo>
                  <a:pt x="218150" y="338940"/>
                  <a:pt x="201824" y="341527"/>
                  <a:pt x="185396" y="34152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" name="Graphic 33" descr="Harvey Balls 20%">
            <a:extLst>
              <a:ext uri="{FF2B5EF4-FFF2-40B4-BE49-F238E27FC236}">
                <a16:creationId xmlns:a16="http://schemas.microsoft.com/office/drawing/2014/main" id="{286BB83E-8AF5-482B-9F62-EBC124E542AE}"/>
              </a:ext>
            </a:extLst>
          </p:cNvPr>
          <p:cNvSpPr/>
          <p:nvPr/>
        </p:nvSpPr>
        <p:spPr>
          <a:xfrm>
            <a:off x="10185230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137159 h 370792"/>
              <a:gd name="connsiteX10" fmla="*/ 233770 w 370792"/>
              <a:gd name="connsiteY10" fmla="*/ 333855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137159"/>
                </a:lnTo>
                <a:cubicBezTo>
                  <a:pt x="360534" y="219113"/>
                  <a:pt x="315724" y="307177"/>
                  <a:pt x="233770" y="333855"/>
                </a:cubicBezTo>
                <a:cubicBezTo>
                  <a:pt x="218150" y="338940"/>
                  <a:pt x="201824" y="341527"/>
                  <a:pt x="185396" y="34152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" name="Graphic 34" descr="Harvey Balls 20%">
            <a:extLst>
              <a:ext uri="{FF2B5EF4-FFF2-40B4-BE49-F238E27FC236}">
                <a16:creationId xmlns:a16="http://schemas.microsoft.com/office/drawing/2014/main" id="{351FC72D-5C9E-4088-BBA4-416CE8CA4081}"/>
              </a:ext>
            </a:extLst>
          </p:cNvPr>
          <p:cNvSpPr/>
          <p:nvPr/>
        </p:nvSpPr>
        <p:spPr>
          <a:xfrm>
            <a:off x="10653600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137159 h 370792"/>
              <a:gd name="connsiteX10" fmla="*/ 233770 w 370792"/>
              <a:gd name="connsiteY10" fmla="*/ 333855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137159"/>
                </a:lnTo>
                <a:cubicBezTo>
                  <a:pt x="360534" y="219113"/>
                  <a:pt x="315724" y="307177"/>
                  <a:pt x="233770" y="333855"/>
                </a:cubicBezTo>
                <a:cubicBezTo>
                  <a:pt x="218150" y="338940"/>
                  <a:pt x="201824" y="341527"/>
                  <a:pt x="185396" y="34152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" name="Graphic 35" descr="Harvey Balls 20%">
            <a:extLst>
              <a:ext uri="{FF2B5EF4-FFF2-40B4-BE49-F238E27FC236}">
                <a16:creationId xmlns:a16="http://schemas.microsoft.com/office/drawing/2014/main" id="{DEC07CD8-34A6-4370-A983-92F04AFCE34D}"/>
              </a:ext>
            </a:extLst>
          </p:cNvPr>
          <p:cNvSpPr/>
          <p:nvPr/>
        </p:nvSpPr>
        <p:spPr>
          <a:xfrm>
            <a:off x="11132492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137159 h 370792"/>
              <a:gd name="connsiteX10" fmla="*/ 233770 w 370792"/>
              <a:gd name="connsiteY10" fmla="*/ 333855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137159"/>
                </a:lnTo>
                <a:cubicBezTo>
                  <a:pt x="360534" y="219113"/>
                  <a:pt x="315724" y="307177"/>
                  <a:pt x="233770" y="333855"/>
                </a:cubicBezTo>
                <a:cubicBezTo>
                  <a:pt x="218150" y="338940"/>
                  <a:pt x="201824" y="341527"/>
                  <a:pt x="185396" y="34152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" name="Graphic 36" descr="Harvey Balls 5%">
            <a:extLst>
              <a:ext uri="{FF2B5EF4-FFF2-40B4-BE49-F238E27FC236}">
                <a16:creationId xmlns:a16="http://schemas.microsoft.com/office/drawing/2014/main" id="{CE959EC8-F205-429A-ADB9-B569D86AF28D}"/>
              </a:ext>
            </a:extLst>
          </p:cNvPr>
          <p:cNvSpPr/>
          <p:nvPr/>
        </p:nvSpPr>
        <p:spPr>
          <a:xfrm>
            <a:off x="2945751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33634 w 370792"/>
              <a:gd name="connsiteY9" fmla="*/ 36938 h 370792"/>
              <a:gd name="connsiteX10" fmla="*/ 333776 w 370792"/>
              <a:gd name="connsiteY10" fmla="*/ 233713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33634" y="36938"/>
                </a:lnTo>
                <a:cubicBezTo>
                  <a:pt x="315625" y="63623"/>
                  <a:pt x="360460" y="151722"/>
                  <a:pt x="333776" y="233713"/>
                </a:cubicBezTo>
                <a:cubicBezTo>
                  <a:pt x="312861" y="297975"/>
                  <a:pt x="252976" y="341485"/>
                  <a:pt x="185396" y="34152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" name="Graphic 37" descr="Harvey Balls 5%">
            <a:extLst>
              <a:ext uri="{FF2B5EF4-FFF2-40B4-BE49-F238E27FC236}">
                <a16:creationId xmlns:a16="http://schemas.microsoft.com/office/drawing/2014/main" id="{CAC02D08-33B5-413C-A317-5C99C8DB1AF2}"/>
              </a:ext>
            </a:extLst>
          </p:cNvPr>
          <p:cNvSpPr/>
          <p:nvPr/>
        </p:nvSpPr>
        <p:spPr>
          <a:xfrm>
            <a:off x="3414121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33634 w 370792"/>
              <a:gd name="connsiteY9" fmla="*/ 36938 h 370792"/>
              <a:gd name="connsiteX10" fmla="*/ 333776 w 370792"/>
              <a:gd name="connsiteY10" fmla="*/ 233713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33634" y="36938"/>
                </a:lnTo>
                <a:cubicBezTo>
                  <a:pt x="315625" y="63623"/>
                  <a:pt x="360460" y="151722"/>
                  <a:pt x="333776" y="233713"/>
                </a:cubicBezTo>
                <a:cubicBezTo>
                  <a:pt x="312861" y="297975"/>
                  <a:pt x="252976" y="341485"/>
                  <a:pt x="185396" y="34152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" name="Graphic 38" descr="Harvey Balls 5%">
            <a:extLst>
              <a:ext uri="{FF2B5EF4-FFF2-40B4-BE49-F238E27FC236}">
                <a16:creationId xmlns:a16="http://schemas.microsoft.com/office/drawing/2014/main" id="{99693135-A9BA-4FAF-A68E-6E624DDB55EA}"/>
              </a:ext>
            </a:extLst>
          </p:cNvPr>
          <p:cNvSpPr/>
          <p:nvPr/>
        </p:nvSpPr>
        <p:spPr>
          <a:xfrm>
            <a:off x="3882491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33634 w 370792"/>
              <a:gd name="connsiteY9" fmla="*/ 36938 h 370792"/>
              <a:gd name="connsiteX10" fmla="*/ 333776 w 370792"/>
              <a:gd name="connsiteY10" fmla="*/ 233713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33634" y="36938"/>
                </a:lnTo>
                <a:cubicBezTo>
                  <a:pt x="315625" y="63623"/>
                  <a:pt x="360460" y="151722"/>
                  <a:pt x="333776" y="233713"/>
                </a:cubicBezTo>
                <a:cubicBezTo>
                  <a:pt x="312861" y="297975"/>
                  <a:pt x="252976" y="341485"/>
                  <a:pt x="185396" y="34152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" name="Graphic 39" descr="Harvey Balls 5%">
            <a:extLst>
              <a:ext uri="{FF2B5EF4-FFF2-40B4-BE49-F238E27FC236}">
                <a16:creationId xmlns:a16="http://schemas.microsoft.com/office/drawing/2014/main" id="{6DFA5594-C40D-40D7-A951-1D55FFB70EEE}"/>
              </a:ext>
            </a:extLst>
          </p:cNvPr>
          <p:cNvSpPr/>
          <p:nvPr/>
        </p:nvSpPr>
        <p:spPr>
          <a:xfrm>
            <a:off x="4361383" y="1917631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233634 w 370792"/>
              <a:gd name="connsiteY9" fmla="*/ 36938 h 370792"/>
              <a:gd name="connsiteX10" fmla="*/ 333776 w 370792"/>
              <a:gd name="connsiteY10" fmla="*/ 233713 h 370792"/>
              <a:gd name="connsiteX11" fmla="*/ 185396 w 370792"/>
              <a:gd name="connsiteY11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233634" y="36938"/>
                </a:lnTo>
                <a:cubicBezTo>
                  <a:pt x="315625" y="63623"/>
                  <a:pt x="360460" y="151722"/>
                  <a:pt x="333776" y="233713"/>
                </a:cubicBezTo>
                <a:cubicBezTo>
                  <a:pt x="312861" y="297975"/>
                  <a:pt x="252976" y="341485"/>
                  <a:pt x="185396" y="34152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" name="Graphic 41" descr="Harvey Balls 0%">
            <a:extLst>
              <a:ext uri="{FF2B5EF4-FFF2-40B4-BE49-F238E27FC236}">
                <a16:creationId xmlns:a16="http://schemas.microsoft.com/office/drawing/2014/main" id="{DEEDF504-BE9E-467C-99E1-47BEEF9ACC6C}"/>
              </a:ext>
            </a:extLst>
          </p:cNvPr>
          <p:cNvSpPr/>
          <p:nvPr/>
        </p:nvSpPr>
        <p:spPr>
          <a:xfrm>
            <a:off x="688714" y="1917630"/>
            <a:ext cx="370792" cy="370792"/>
          </a:xfrm>
          <a:custGeom>
            <a:avLst/>
            <a:gdLst>
              <a:gd name="connsiteX0" fmla="*/ 185396 w 370792"/>
              <a:gd name="connsiteY0" fmla="*/ 29273 h 370792"/>
              <a:gd name="connsiteX1" fmla="*/ 341520 w 370792"/>
              <a:gd name="connsiteY1" fmla="*/ 185396 h 370792"/>
              <a:gd name="connsiteX2" fmla="*/ 185396 w 370792"/>
              <a:gd name="connsiteY2" fmla="*/ 341520 h 370792"/>
              <a:gd name="connsiteX3" fmla="*/ 29273 w 370792"/>
              <a:gd name="connsiteY3" fmla="*/ 185396 h 370792"/>
              <a:gd name="connsiteX4" fmla="*/ 185396 w 370792"/>
              <a:gd name="connsiteY4" fmla="*/ 29273 h 370792"/>
              <a:gd name="connsiteX5" fmla="*/ 185396 w 370792"/>
              <a:gd name="connsiteY5" fmla="*/ 0 h 370792"/>
              <a:gd name="connsiteX6" fmla="*/ 0 w 370792"/>
              <a:gd name="connsiteY6" fmla="*/ 185396 h 370792"/>
              <a:gd name="connsiteX7" fmla="*/ 185396 w 370792"/>
              <a:gd name="connsiteY7" fmla="*/ 370793 h 370792"/>
              <a:gd name="connsiteX8" fmla="*/ 370793 w 370792"/>
              <a:gd name="connsiteY8" fmla="*/ 185396 h 370792"/>
              <a:gd name="connsiteX9" fmla="*/ 185396 w 370792"/>
              <a:gd name="connsiteY9" fmla="*/ 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29273"/>
                </a:moveTo>
                <a:cubicBezTo>
                  <a:pt x="271621" y="29273"/>
                  <a:pt x="341520" y="99172"/>
                  <a:pt x="341520" y="185396"/>
                </a:cubicBezTo>
                <a:cubicBezTo>
                  <a:pt x="341520" y="271621"/>
                  <a:pt x="271621" y="341520"/>
                  <a:pt x="185396" y="341520"/>
                </a:cubicBezTo>
                <a:cubicBezTo>
                  <a:pt x="99172" y="341520"/>
                  <a:pt x="29273" y="271621"/>
                  <a:pt x="29273" y="185396"/>
                </a:cubicBezTo>
                <a:cubicBezTo>
                  <a:pt x="29370" y="99212"/>
                  <a:pt x="99212" y="29370"/>
                  <a:pt x="185396" y="29273"/>
                </a:cubicBezTo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" name="Graphic 42" descr="Harvey Balls 100%">
            <a:extLst>
              <a:ext uri="{FF2B5EF4-FFF2-40B4-BE49-F238E27FC236}">
                <a16:creationId xmlns:a16="http://schemas.microsoft.com/office/drawing/2014/main" id="{822CB9FE-9382-48FB-AA74-C261727E388E}"/>
              </a:ext>
            </a:extLst>
          </p:cNvPr>
          <p:cNvSpPr/>
          <p:nvPr/>
        </p:nvSpPr>
        <p:spPr>
          <a:xfrm>
            <a:off x="688714" y="5444341"/>
            <a:ext cx="370792" cy="370792"/>
          </a:xfrm>
          <a:custGeom>
            <a:avLst/>
            <a:gdLst>
              <a:gd name="connsiteX0" fmla="*/ 370793 w 370792"/>
              <a:gd name="connsiteY0" fmla="*/ 185396 h 370792"/>
              <a:gd name="connsiteX1" fmla="*/ 185396 w 370792"/>
              <a:gd name="connsiteY1" fmla="*/ 370793 h 370792"/>
              <a:gd name="connsiteX2" fmla="*/ 0 w 370792"/>
              <a:gd name="connsiteY2" fmla="*/ 185396 h 370792"/>
              <a:gd name="connsiteX3" fmla="*/ 185396 w 370792"/>
              <a:gd name="connsiteY3" fmla="*/ 0 h 370792"/>
              <a:gd name="connsiteX4" fmla="*/ 370793 w 370792"/>
              <a:gd name="connsiteY4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792" h="370792">
                <a:moveTo>
                  <a:pt x="370793" y="185396"/>
                </a:moveTo>
                <a:cubicBezTo>
                  <a:pt x="370793" y="287788"/>
                  <a:pt x="287788" y="370793"/>
                  <a:pt x="185396" y="370793"/>
                </a:cubicBezTo>
                <a:cubicBezTo>
                  <a:pt x="83005" y="370793"/>
                  <a:pt x="0" y="287788"/>
                  <a:pt x="0" y="185396"/>
                </a:cubicBezTo>
                <a:cubicBezTo>
                  <a:pt x="0" y="83005"/>
                  <a:pt x="83005" y="0"/>
                  <a:pt x="185396" y="0"/>
                </a:cubicBezTo>
                <a:cubicBezTo>
                  <a:pt x="287788" y="0"/>
                  <a:pt x="370793" y="83005"/>
                  <a:pt x="370793" y="185396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2" name="Graphic 43" descr="Harvey Balls 0%">
            <a:extLst>
              <a:ext uri="{FF2B5EF4-FFF2-40B4-BE49-F238E27FC236}">
                <a16:creationId xmlns:a16="http://schemas.microsoft.com/office/drawing/2014/main" id="{A46578C7-E381-4BE0-9AD9-C65AFDE510D8}"/>
              </a:ext>
            </a:extLst>
          </p:cNvPr>
          <p:cNvSpPr/>
          <p:nvPr/>
        </p:nvSpPr>
        <p:spPr>
          <a:xfrm>
            <a:off x="1157084" y="1917630"/>
            <a:ext cx="370792" cy="370792"/>
          </a:xfrm>
          <a:custGeom>
            <a:avLst/>
            <a:gdLst>
              <a:gd name="connsiteX0" fmla="*/ 185396 w 370792"/>
              <a:gd name="connsiteY0" fmla="*/ 29273 h 370792"/>
              <a:gd name="connsiteX1" fmla="*/ 341520 w 370792"/>
              <a:gd name="connsiteY1" fmla="*/ 185396 h 370792"/>
              <a:gd name="connsiteX2" fmla="*/ 185396 w 370792"/>
              <a:gd name="connsiteY2" fmla="*/ 341520 h 370792"/>
              <a:gd name="connsiteX3" fmla="*/ 29273 w 370792"/>
              <a:gd name="connsiteY3" fmla="*/ 185396 h 370792"/>
              <a:gd name="connsiteX4" fmla="*/ 185396 w 370792"/>
              <a:gd name="connsiteY4" fmla="*/ 29273 h 370792"/>
              <a:gd name="connsiteX5" fmla="*/ 185396 w 370792"/>
              <a:gd name="connsiteY5" fmla="*/ 0 h 370792"/>
              <a:gd name="connsiteX6" fmla="*/ 0 w 370792"/>
              <a:gd name="connsiteY6" fmla="*/ 185396 h 370792"/>
              <a:gd name="connsiteX7" fmla="*/ 185396 w 370792"/>
              <a:gd name="connsiteY7" fmla="*/ 370793 h 370792"/>
              <a:gd name="connsiteX8" fmla="*/ 370793 w 370792"/>
              <a:gd name="connsiteY8" fmla="*/ 185396 h 370792"/>
              <a:gd name="connsiteX9" fmla="*/ 185396 w 370792"/>
              <a:gd name="connsiteY9" fmla="*/ 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29273"/>
                </a:moveTo>
                <a:cubicBezTo>
                  <a:pt x="271621" y="29273"/>
                  <a:pt x="341520" y="99172"/>
                  <a:pt x="341520" y="185396"/>
                </a:cubicBezTo>
                <a:cubicBezTo>
                  <a:pt x="341520" y="271621"/>
                  <a:pt x="271621" y="341520"/>
                  <a:pt x="185396" y="341520"/>
                </a:cubicBezTo>
                <a:cubicBezTo>
                  <a:pt x="99172" y="341520"/>
                  <a:pt x="29273" y="271621"/>
                  <a:pt x="29273" y="185396"/>
                </a:cubicBezTo>
                <a:cubicBezTo>
                  <a:pt x="29370" y="99212"/>
                  <a:pt x="99212" y="29370"/>
                  <a:pt x="185396" y="29273"/>
                </a:cubicBezTo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3" name="Graphic 45" descr="Harvey Balls 100%">
            <a:extLst>
              <a:ext uri="{FF2B5EF4-FFF2-40B4-BE49-F238E27FC236}">
                <a16:creationId xmlns:a16="http://schemas.microsoft.com/office/drawing/2014/main" id="{D9E4FB8C-0672-4C41-9878-BF9F3031C468}"/>
              </a:ext>
            </a:extLst>
          </p:cNvPr>
          <p:cNvSpPr/>
          <p:nvPr/>
        </p:nvSpPr>
        <p:spPr>
          <a:xfrm>
            <a:off x="1157084" y="5444341"/>
            <a:ext cx="370792" cy="370792"/>
          </a:xfrm>
          <a:custGeom>
            <a:avLst/>
            <a:gdLst>
              <a:gd name="connsiteX0" fmla="*/ 370793 w 370792"/>
              <a:gd name="connsiteY0" fmla="*/ 185396 h 370792"/>
              <a:gd name="connsiteX1" fmla="*/ 185396 w 370792"/>
              <a:gd name="connsiteY1" fmla="*/ 370793 h 370792"/>
              <a:gd name="connsiteX2" fmla="*/ 0 w 370792"/>
              <a:gd name="connsiteY2" fmla="*/ 185396 h 370792"/>
              <a:gd name="connsiteX3" fmla="*/ 185396 w 370792"/>
              <a:gd name="connsiteY3" fmla="*/ 0 h 370792"/>
              <a:gd name="connsiteX4" fmla="*/ 370793 w 370792"/>
              <a:gd name="connsiteY4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792" h="370792">
                <a:moveTo>
                  <a:pt x="370793" y="185396"/>
                </a:moveTo>
                <a:cubicBezTo>
                  <a:pt x="370793" y="287788"/>
                  <a:pt x="287788" y="370793"/>
                  <a:pt x="185396" y="370793"/>
                </a:cubicBezTo>
                <a:cubicBezTo>
                  <a:pt x="83005" y="370793"/>
                  <a:pt x="0" y="287788"/>
                  <a:pt x="0" y="185396"/>
                </a:cubicBezTo>
                <a:cubicBezTo>
                  <a:pt x="0" y="83005"/>
                  <a:pt x="83005" y="0"/>
                  <a:pt x="185396" y="0"/>
                </a:cubicBezTo>
                <a:cubicBezTo>
                  <a:pt x="287788" y="0"/>
                  <a:pt x="370793" y="83005"/>
                  <a:pt x="370793" y="185396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4" name="Graphic 46" descr="Harvey Balls 0%">
            <a:extLst>
              <a:ext uri="{FF2B5EF4-FFF2-40B4-BE49-F238E27FC236}">
                <a16:creationId xmlns:a16="http://schemas.microsoft.com/office/drawing/2014/main" id="{32961ADB-BCCE-4D4D-8577-5FDD36F44B80}"/>
              </a:ext>
            </a:extLst>
          </p:cNvPr>
          <p:cNvSpPr/>
          <p:nvPr/>
        </p:nvSpPr>
        <p:spPr>
          <a:xfrm>
            <a:off x="1625454" y="1917630"/>
            <a:ext cx="370792" cy="370792"/>
          </a:xfrm>
          <a:custGeom>
            <a:avLst/>
            <a:gdLst>
              <a:gd name="connsiteX0" fmla="*/ 185396 w 370792"/>
              <a:gd name="connsiteY0" fmla="*/ 29273 h 370792"/>
              <a:gd name="connsiteX1" fmla="*/ 341520 w 370792"/>
              <a:gd name="connsiteY1" fmla="*/ 185396 h 370792"/>
              <a:gd name="connsiteX2" fmla="*/ 185396 w 370792"/>
              <a:gd name="connsiteY2" fmla="*/ 341520 h 370792"/>
              <a:gd name="connsiteX3" fmla="*/ 29273 w 370792"/>
              <a:gd name="connsiteY3" fmla="*/ 185396 h 370792"/>
              <a:gd name="connsiteX4" fmla="*/ 185396 w 370792"/>
              <a:gd name="connsiteY4" fmla="*/ 29273 h 370792"/>
              <a:gd name="connsiteX5" fmla="*/ 185396 w 370792"/>
              <a:gd name="connsiteY5" fmla="*/ 0 h 370792"/>
              <a:gd name="connsiteX6" fmla="*/ 0 w 370792"/>
              <a:gd name="connsiteY6" fmla="*/ 185396 h 370792"/>
              <a:gd name="connsiteX7" fmla="*/ 185396 w 370792"/>
              <a:gd name="connsiteY7" fmla="*/ 370793 h 370792"/>
              <a:gd name="connsiteX8" fmla="*/ 370793 w 370792"/>
              <a:gd name="connsiteY8" fmla="*/ 185396 h 370792"/>
              <a:gd name="connsiteX9" fmla="*/ 185396 w 370792"/>
              <a:gd name="connsiteY9" fmla="*/ 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29273"/>
                </a:moveTo>
                <a:cubicBezTo>
                  <a:pt x="271621" y="29273"/>
                  <a:pt x="341520" y="99172"/>
                  <a:pt x="341520" y="185396"/>
                </a:cubicBezTo>
                <a:cubicBezTo>
                  <a:pt x="341520" y="271621"/>
                  <a:pt x="271621" y="341520"/>
                  <a:pt x="185396" y="341520"/>
                </a:cubicBezTo>
                <a:cubicBezTo>
                  <a:pt x="99172" y="341520"/>
                  <a:pt x="29273" y="271621"/>
                  <a:pt x="29273" y="185396"/>
                </a:cubicBezTo>
                <a:cubicBezTo>
                  <a:pt x="29370" y="99212"/>
                  <a:pt x="99212" y="29370"/>
                  <a:pt x="185396" y="29273"/>
                </a:cubicBezTo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1" name="Graphic 47" descr="Harvey Balls 100%">
            <a:extLst>
              <a:ext uri="{FF2B5EF4-FFF2-40B4-BE49-F238E27FC236}">
                <a16:creationId xmlns:a16="http://schemas.microsoft.com/office/drawing/2014/main" id="{9E8A3F81-FE43-4BA9-84A0-D4288ECE8DDB}"/>
              </a:ext>
            </a:extLst>
          </p:cNvPr>
          <p:cNvSpPr/>
          <p:nvPr/>
        </p:nvSpPr>
        <p:spPr>
          <a:xfrm>
            <a:off x="1625454" y="5444341"/>
            <a:ext cx="370792" cy="370792"/>
          </a:xfrm>
          <a:custGeom>
            <a:avLst/>
            <a:gdLst>
              <a:gd name="connsiteX0" fmla="*/ 370793 w 370792"/>
              <a:gd name="connsiteY0" fmla="*/ 185396 h 370792"/>
              <a:gd name="connsiteX1" fmla="*/ 185396 w 370792"/>
              <a:gd name="connsiteY1" fmla="*/ 370793 h 370792"/>
              <a:gd name="connsiteX2" fmla="*/ 0 w 370792"/>
              <a:gd name="connsiteY2" fmla="*/ 185396 h 370792"/>
              <a:gd name="connsiteX3" fmla="*/ 185396 w 370792"/>
              <a:gd name="connsiteY3" fmla="*/ 0 h 370792"/>
              <a:gd name="connsiteX4" fmla="*/ 370793 w 370792"/>
              <a:gd name="connsiteY4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792" h="370792">
                <a:moveTo>
                  <a:pt x="370793" y="185396"/>
                </a:moveTo>
                <a:cubicBezTo>
                  <a:pt x="370793" y="287788"/>
                  <a:pt x="287788" y="370793"/>
                  <a:pt x="185396" y="370793"/>
                </a:cubicBezTo>
                <a:cubicBezTo>
                  <a:pt x="83005" y="370793"/>
                  <a:pt x="0" y="287788"/>
                  <a:pt x="0" y="185396"/>
                </a:cubicBezTo>
                <a:cubicBezTo>
                  <a:pt x="0" y="83005"/>
                  <a:pt x="83005" y="0"/>
                  <a:pt x="185396" y="0"/>
                </a:cubicBezTo>
                <a:cubicBezTo>
                  <a:pt x="287788" y="0"/>
                  <a:pt x="370793" y="83005"/>
                  <a:pt x="370793" y="185396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5" name="Graphic 48" descr="Harvey Balls 40%">
            <a:extLst>
              <a:ext uri="{FF2B5EF4-FFF2-40B4-BE49-F238E27FC236}">
                <a16:creationId xmlns:a16="http://schemas.microsoft.com/office/drawing/2014/main" id="{2E183CED-175B-43E2-8EC5-75351E29A78F}"/>
              </a:ext>
            </a:extLst>
          </p:cNvPr>
          <p:cNvSpPr/>
          <p:nvPr/>
        </p:nvSpPr>
        <p:spPr>
          <a:xfrm>
            <a:off x="7459825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77119 w 370792"/>
              <a:gd name="connsiteY8" fmla="*/ 311627 h 370792"/>
              <a:gd name="connsiteX9" fmla="*/ 59175 w 370792"/>
              <a:gd name="connsiteY9" fmla="*/ 277372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77119" y="311627"/>
                </a:lnTo>
                <a:cubicBezTo>
                  <a:pt x="207476" y="362352"/>
                  <a:pt x="109900" y="347015"/>
                  <a:pt x="59175" y="277372"/>
                </a:cubicBezTo>
                <a:cubicBezTo>
                  <a:pt x="39716" y="250656"/>
                  <a:pt x="29245" y="218449"/>
                  <a:pt x="29273" y="185396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3" name="Graphic 49" descr="Harvey Balls 40%">
            <a:extLst>
              <a:ext uri="{FF2B5EF4-FFF2-40B4-BE49-F238E27FC236}">
                <a16:creationId xmlns:a16="http://schemas.microsoft.com/office/drawing/2014/main" id="{8B7CC9FF-EB59-4A79-8E26-A03A6C82F445}"/>
              </a:ext>
            </a:extLst>
          </p:cNvPr>
          <p:cNvSpPr/>
          <p:nvPr/>
        </p:nvSpPr>
        <p:spPr>
          <a:xfrm>
            <a:off x="7928195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77119 w 370792"/>
              <a:gd name="connsiteY8" fmla="*/ 311627 h 370792"/>
              <a:gd name="connsiteX9" fmla="*/ 59175 w 370792"/>
              <a:gd name="connsiteY9" fmla="*/ 277372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77119" y="311627"/>
                </a:lnTo>
                <a:cubicBezTo>
                  <a:pt x="207476" y="362352"/>
                  <a:pt x="109900" y="347015"/>
                  <a:pt x="59175" y="277372"/>
                </a:cubicBezTo>
                <a:cubicBezTo>
                  <a:pt x="39716" y="250656"/>
                  <a:pt x="29245" y="218449"/>
                  <a:pt x="29273" y="185396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7" name="Graphic 50" descr="Harvey Balls 40%">
            <a:extLst>
              <a:ext uri="{FF2B5EF4-FFF2-40B4-BE49-F238E27FC236}">
                <a16:creationId xmlns:a16="http://schemas.microsoft.com/office/drawing/2014/main" id="{116F16D3-B67A-4720-900E-9A9883E66F16}"/>
              </a:ext>
            </a:extLst>
          </p:cNvPr>
          <p:cNvSpPr/>
          <p:nvPr/>
        </p:nvSpPr>
        <p:spPr>
          <a:xfrm>
            <a:off x="8396565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77119 w 370792"/>
              <a:gd name="connsiteY8" fmla="*/ 311627 h 370792"/>
              <a:gd name="connsiteX9" fmla="*/ 59175 w 370792"/>
              <a:gd name="connsiteY9" fmla="*/ 277372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77119" y="311627"/>
                </a:lnTo>
                <a:cubicBezTo>
                  <a:pt x="207476" y="362352"/>
                  <a:pt x="109900" y="347015"/>
                  <a:pt x="59175" y="277372"/>
                </a:cubicBezTo>
                <a:cubicBezTo>
                  <a:pt x="39716" y="250656"/>
                  <a:pt x="29245" y="218449"/>
                  <a:pt x="29273" y="185396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5" name="Graphic 51" descr="Harvey Balls 40%">
            <a:extLst>
              <a:ext uri="{FF2B5EF4-FFF2-40B4-BE49-F238E27FC236}">
                <a16:creationId xmlns:a16="http://schemas.microsoft.com/office/drawing/2014/main" id="{76B26FC7-F7A1-437F-85D7-BB8114E97B2B}"/>
              </a:ext>
            </a:extLst>
          </p:cNvPr>
          <p:cNvSpPr/>
          <p:nvPr/>
        </p:nvSpPr>
        <p:spPr>
          <a:xfrm>
            <a:off x="8875457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77119 w 370792"/>
              <a:gd name="connsiteY8" fmla="*/ 311627 h 370792"/>
              <a:gd name="connsiteX9" fmla="*/ 59175 w 370792"/>
              <a:gd name="connsiteY9" fmla="*/ 277372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77119" y="311627"/>
                </a:lnTo>
                <a:cubicBezTo>
                  <a:pt x="207476" y="362352"/>
                  <a:pt x="109900" y="347015"/>
                  <a:pt x="59175" y="277372"/>
                </a:cubicBezTo>
                <a:cubicBezTo>
                  <a:pt x="39716" y="250656"/>
                  <a:pt x="29245" y="218449"/>
                  <a:pt x="29273" y="185396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9" name="Graphic 53" descr="Harvey Balls 35%">
            <a:extLst>
              <a:ext uri="{FF2B5EF4-FFF2-40B4-BE49-F238E27FC236}">
                <a16:creationId xmlns:a16="http://schemas.microsoft.com/office/drawing/2014/main" id="{5DA72989-A8FD-4654-A281-73BFFDC7ED2A}"/>
              </a:ext>
            </a:extLst>
          </p:cNvPr>
          <p:cNvSpPr/>
          <p:nvPr/>
        </p:nvSpPr>
        <p:spPr>
          <a:xfrm>
            <a:off x="5202788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277119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277119"/>
                </a:lnTo>
                <a:cubicBezTo>
                  <a:pt x="282292" y="317564"/>
                  <a:pt x="235359" y="341508"/>
                  <a:pt x="185396" y="34152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1" name="Graphic 54" descr="Harvey Balls 35%">
            <a:extLst>
              <a:ext uri="{FF2B5EF4-FFF2-40B4-BE49-F238E27FC236}">
                <a16:creationId xmlns:a16="http://schemas.microsoft.com/office/drawing/2014/main" id="{2D02CBC6-9636-4FB3-9CA6-C9217BC374BC}"/>
              </a:ext>
            </a:extLst>
          </p:cNvPr>
          <p:cNvSpPr/>
          <p:nvPr/>
        </p:nvSpPr>
        <p:spPr>
          <a:xfrm>
            <a:off x="5671158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277119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277119"/>
                </a:lnTo>
                <a:cubicBezTo>
                  <a:pt x="282292" y="317564"/>
                  <a:pt x="235359" y="341508"/>
                  <a:pt x="185396" y="34152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3" name="Graphic 55" descr="Harvey Balls 35%">
            <a:extLst>
              <a:ext uri="{FF2B5EF4-FFF2-40B4-BE49-F238E27FC236}">
                <a16:creationId xmlns:a16="http://schemas.microsoft.com/office/drawing/2014/main" id="{6F6CA707-E63D-45E6-9F6B-CFEFF08FC27F}"/>
              </a:ext>
            </a:extLst>
          </p:cNvPr>
          <p:cNvSpPr/>
          <p:nvPr/>
        </p:nvSpPr>
        <p:spPr>
          <a:xfrm>
            <a:off x="6139528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277119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277119"/>
                </a:lnTo>
                <a:cubicBezTo>
                  <a:pt x="282292" y="317564"/>
                  <a:pt x="235359" y="341508"/>
                  <a:pt x="185396" y="34152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9" name="Graphic 57" descr="Harvey Balls 35%">
            <a:extLst>
              <a:ext uri="{FF2B5EF4-FFF2-40B4-BE49-F238E27FC236}">
                <a16:creationId xmlns:a16="http://schemas.microsoft.com/office/drawing/2014/main" id="{F3C95064-B954-4345-8667-65B226960B25}"/>
              </a:ext>
            </a:extLst>
          </p:cNvPr>
          <p:cNvSpPr/>
          <p:nvPr/>
        </p:nvSpPr>
        <p:spPr>
          <a:xfrm>
            <a:off x="6618420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11627 w 370792"/>
              <a:gd name="connsiteY9" fmla="*/ 277119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11627" y="277119"/>
                </a:lnTo>
                <a:cubicBezTo>
                  <a:pt x="282292" y="317564"/>
                  <a:pt x="235359" y="341508"/>
                  <a:pt x="185396" y="34152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1" name="Graphic 58" descr="Harvey Balls 45%">
            <a:extLst>
              <a:ext uri="{FF2B5EF4-FFF2-40B4-BE49-F238E27FC236}">
                <a16:creationId xmlns:a16="http://schemas.microsoft.com/office/drawing/2014/main" id="{965CBA66-78FD-4821-8DD9-1BE43943E4B2}"/>
              </a:ext>
            </a:extLst>
          </p:cNvPr>
          <p:cNvSpPr/>
          <p:nvPr/>
        </p:nvSpPr>
        <p:spPr>
          <a:xfrm>
            <a:off x="9716860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33634 w 370792"/>
              <a:gd name="connsiteY8" fmla="*/ 333855 h 370792"/>
              <a:gd name="connsiteX9" fmla="*/ 36938 w 370792"/>
              <a:gd name="connsiteY9" fmla="*/ 233770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33634" y="333855"/>
                </a:lnTo>
                <a:cubicBezTo>
                  <a:pt x="151680" y="360534"/>
                  <a:pt x="63616" y="315724"/>
                  <a:pt x="36938" y="233770"/>
                </a:cubicBezTo>
                <a:cubicBezTo>
                  <a:pt x="31853" y="218150"/>
                  <a:pt x="29266" y="201824"/>
                  <a:pt x="29273" y="185396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5" name="Graphic 59" descr="Harvey Balls 45%">
            <a:extLst>
              <a:ext uri="{FF2B5EF4-FFF2-40B4-BE49-F238E27FC236}">
                <a16:creationId xmlns:a16="http://schemas.microsoft.com/office/drawing/2014/main" id="{F8EFC5EA-0723-415B-A49E-D695C2A3D8CF}"/>
              </a:ext>
            </a:extLst>
          </p:cNvPr>
          <p:cNvSpPr/>
          <p:nvPr/>
        </p:nvSpPr>
        <p:spPr>
          <a:xfrm>
            <a:off x="10185230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33634 w 370792"/>
              <a:gd name="connsiteY8" fmla="*/ 333855 h 370792"/>
              <a:gd name="connsiteX9" fmla="*/ 36938 w 370792"/>
              <a:gd name="connsiteY9" fmla="*/ 233770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33634" y="333855"/>
                </a:lnTo>
                <a:cubicBezTo>
                  <a:pt x="151680" y="360534"/>
                  <a:pt x="63616" y="315724"/>
                  <a:pt x="36938" y="233770"/>
                </a:cubicBezTo>
                <a:cubicBezTo>
                  <a:pt x="31853" y="218150"/>
                  <a:pt x="29266" y="201824"/>
                  <a:pt x="29273" y="185396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7" name="Graphic 60" descr="Harvey Balls 45%">
            <a:extLst>
              <a:ext uri="{FF2B5EF4-FFF2-40B4-BE49-F238E27FC236}">
                <a16:creationId xmlns:a16="http://schemas.microsoft.com/office/drawing/2014/main" id="{923EA4C9-0FA1-4881-A08A-3081030D086C}"/>
              </a:ext>
            </a:extLst>
          </p:cNvPr>
          <p:cNvSpPr/>
          <p:nvPr/>
        </p:nvSpPr>
        <p:spPr>
          <a:xfrm>
            <a:off x="10653600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33634 w 370792"/>
              <a:gd name="connsiteY8" fmla="*/ 333855 h 370792"/>
              <a:gd name="connsiteX9" fmla="*/ 36938 w 370792"/>
              <a:gd name="connsiteY9" fmla="*/ 233770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33634" y="333855"/>
                </a:lnTo>
                <a:cubicBezTo>
                  <a:pt x="151680" y="360534"/>
                  <a:pt x="63616" y="315724"/>
                  <a:pt x="36938" y="233770"/>
                </a:cubicBezTo>
                <a:cubicBezTo>
                  <a:pt x="31853" y="218150"/>
                  <a:pt x="29266" y="201824"/>
                  <a:pt x="29273" y="185396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8" name="Graphic 61" descr="Harvey Balls 45%">
            <a:extLst>
              <a:ext uri="{FF2B5EF4-FFF2-40B4-BE49-F238E27FC236}">
                <a16:creationId xmlns:a16="http://schemas.microsoft.com/office/drawing/2014/main" id="{1ADACA59-24BC-48A3-954C-A05FE4DA4822}"/>
              </a:ext>
            </a:extLst>
          </p:cNvPr>
          <p:cNvSpPr/>
          <p:nvPr/>
        </p:nvSpPr>
        <p:spPr>
          <a:xfrm>
            <a:off x="11132492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233634 w 370792"/>
              <a:gd name="connsiteY8" fmla="*/ 333855 h 370792"/>
              <a:gd name="connsiteX9" fmla="*/ 36938 w 370792"/>
              <a:gd name="connsiteY9" fmla="*/ 233770 h 370792"/>
              <a:gd name="connsiteX10" fmla="*/ 29273 w 370792"/>
              <a:gd name="connsiteY10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233634" y="333855"/>
                </a:lnTo>
                <a:cubicBezTo>
                  <a:pt x="151680" y="360534"/>
                  <a:pt x="63616" y="315724"/>
                  <a:pt x="36938" y="233770"/>
                </a:cubicBezTo>
                <a:cubicBezTo>
                  <a:pt x="31853" y="218150"/>
                  <a:pt x="29266" y="201824"/>
                  <a:pt x="29273" y="185396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9" name="Graphic 62" descr="Harvey Balls 30%">
            <a:extLst>
              <a:ext uri="{FF2B5EF4-FFF2-40B4-BE49-F238E27FC236}">
                <a16:creationId xmlns:a16="http://schemas.microsoft.com/office/drawing/2014/main" id="{30E04010-250D-47C5-8BA9-0429591FEAA3}"/>
              </a:ext>
            </a:extLst>
          </p:cNvPr>
          <p:cNvSpPr/>
          <p:nvPr/>
        </p:nvSpPr>
        <p:spPr>
          <a:xfrm>
            <a:off x="2945751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233634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233634"/>
                </a:lnTo>
                <a:cubicBezTo>
                  <a:pt x="312895" y="297907"/>
                  <a:pt x="253002" y="341432"/>
                  <a:pt x="185396" y="34152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0" name="Graphic 63" descr="Harvey Balls 30%">
            <a:extLst>
              <a:ext uri="{FF2B5EF4-FFF2-40B4-BE49-F238E27FC236}">
                <a16:creationId xmlns:a16="http://schemas.microsoft.com/office/drawing/2014/main" id="{8BEBAF6A-49A9-43F3-9202-44A17CCC3F76}"/>
              </a:ext>
            </a:extLst>
          </p:cNvPr>
          <p:cNvSpPr/>
          <p:nvPr/>
        </p:nvSpPr>
        <p:spPr>
          <a:xfrm>
            <a:off x="3414121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233634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233634"/>
                </a:lnTo>
                <a:cubicBezTo>
                  <a:pt x="312895" y="297907"/>
                  <a:pt x="253002" y="341432"/>
                  <a:pt x="185396" y="34152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1" name="Graphic 65" descr="Harvey Balls 30%">
            <a:extLst>
              <a:ext uri="{FF2B5EF4-FFF2-40B4-BE49-F238E27FC236}">
                <a16:creationId xmlns:a16="http://schemas.microsoft.com/office/drawing/2014/main" id="{E978E477-D800-4647-9EB6-00D748BB1216}"/>
              </a:ext>
            </a:extLst>
          </p:cNvPr>
          <p:cNvSpPr/>
          <p:nvPr/>
        </p:nvSpPr>
        <p:spPr>
          <a:xfrm>
            <a:off x="3882491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233634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233634"/>
                </a:lnTo>
                <a:cubicBezTo>
                  <a:pt x="312895" y="297907"/>
                  <a:pt x="253002" y="341432"/>
                  <a:pt x="185396" y="34152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3" name="Graphic 66" descr="Harvey Balls 30%">
            <a:extLst>
              <a:ext uri="{FF2B5EF4-FFF2-40B4-BE49-F238E27FC236}">
                <a16:creationId xmlns:a16="http://schemas.microsoft.com/office/drawing/2014/main" id="{5AB95D8F-7307-4D77-94BF-A988507D97BC}"/>
              </a:ext>
            </a:extLst>
          </p:cNvPr>
          <p:cNvSpPr/>
          <p:nvPr/>
        </p:nvSpPr>
        <p:spPr>
          <a:xfrm>
            <a:off x="4361383" y="2799308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33855 w 370792"/>
              <a:gd name="connsiteY9" fmla="*/ 233634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33855" y="233634"/>
                </a:lnTo>
                <a:cubicBezTo>
                  <a:pt x="312895" y="297907"/>
                  <a:pt x="253002" y="341432"/>
                  <a:pt x="185396" y="34152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7" name="Graphic 67" descr="Harvey Balls 25%">
            <a:extLst>
              <a:ext uri="{FF2B5EF4-FFF2-40B4-BE49-F238E27FC236}">
                <a16:creationId xmlns:a16="http://schemas.microsoft.com/office/drawing/2014/main" id="{41A979F9-E525-46EC-9B92-5B0EA186EF53}"/>
              </a:ext>
            </a:extLst>
          </p:cNvPr>
          <p:cNvSpPr/>
          <p:nvPr/>
        </p:nvSpPr>
        <p:spPr>
          <a:xfrm>
            <a:off x="688714" y="2799307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41520 w 370792"/>
              <a:gd name="connsiteY9" fmla="*/ 185396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41520" y="185396"/>
                </a:lnTo>
                <a:cubicBezTo>
                  <a:pt x="341423" y="271581"/>
                  <a:pt x="271581" y="341423"/>
                  <a:pt x="185396" y="341520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8" name="Graphic 69" descr="Harvey Balls 25%">
            <a:extLst>
              <a:ext uri="{FF2B5EF4-FFF2-40B4-BE49-F238E27FC236}">
                <a16:creationId xmlns:a16="http://schemas.microsoft.com/office/drawing/2014/main" id="{D8D8BB2F-E873-4670-908D-AA6AC742D2E7}"/>
              </a:ext>
            </a:extLst>
          </p:cNvPr>
          <p:cNvSpPr/>
          <p:nvPr/>
        </p:nvSpPr>
        <p:spPr>
          <a:xfrm>
            <a:off x="1157084" y="2799307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41520 w 370792"/>
              <a:gd name="connsiteY9" fmla="*/ 185396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41520" y="185396"/>
                </a:lnTo>
                <a:cubicBezTo>
                  <a:pt x="341423" y="271581"/>
                  <a:pt x="271581" y="341423"/>
                  <a:pt x="185396" y="341520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9" name="Graphic 71" descr="Harvey Balls 25%">
            <a:extLst>
              <a:ext uri="{FF2B5EF4-FFF2-40B4-BE49-F238E27FC236}">
                <a16:creationId xmlns:a16="http://schemas.microsoft.com/office/drawing/2014/main" id="{33FE6CC0-1923-453D-90EB-F85ED6C39256}"/>
              </a:ext>
            </a:extLst>
          </p:cNvPr>
          <p:cNvSpPr/>
          <p:nvPr/>
        </p:nvSpPr>
        <p:spPr>
          <a:xfrm>
            <a:off x="1625454" y="2799307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41520 w 370792"/>
              <a:gd name="connsiteY9" fmla="*/ 185396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41520" y="185396"/>
                </a:lnTo>
                <a:cubicBezTo>
                  <a:pt x="341423" y="271581"/>
                  <a:pt x="271581" y="341423"/>
                  <a:pt x="185396" y="341520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0" name="Graphic 73" descr="Harvey Balls 25%">
            <a:extLst>
              <a:ext uri="{FF2B5EF4-FFF2-40B4-BE49-F238E27FC236}">
                <a16:creationId xmlns:a16="http://schemas.microsoft.com/office/drawing/2014/main" id="{A9AA0BA9-1F7A-45DF-A7EB-901D38BC28AA}"/>
              </a:ext>
            </a:extLst>
          </p:cNvPr>
          <p:cNvSpPr/>
          <p:nvPr/>
        </p:nvSpPr>
        <p:spPr>
          <a:xfrm>
            <a:off x="2104346" y="2799307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341520 h 370792"/>
              <a:gd name="connsiteX6" fmla="*/ 29273 w 370792"/>
              <a:gd name="connsiteY6" fmla="*/ 185396 h 370792"/>
              <a:gd name="connsiteX7" fmla="*/ 185396 w 370792"/>
              <a:gd name="connsiteY7" fmla="*/ 29273 h 370792"/>
              <a:gd name="connsiteX8" fmla="*/ 185396 w 370792"/>
              <a:gd name="connsiteY8" fmla="*/ 185396 h 370792"/>
              <a:gd name="connsiteX9" fmla="*/ 341520 w 370792"/>
              <a:gd name="connsiteY9" fmla="*/ 185396 h 370792"/>
              <a:gd name="connsiteX10" fmla="*/ 185396 w 370792"/>
              <a:gd name="connsiteY10" fmla="*/ 341520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341520"/>
                </a:moveTo>
                <a:cubicBezTo>
                  <a:pt x="99172" y="341520"/>
                  <a:pt x="29273" y="271621"/>
                  <a:pt x="29273" y="185396"/>
                </a:cubicBezTo>
                <a:cubicBezTo>
                  <a:pt x="29273" y="99172"/>
                  <a:pt x="99172" y="29273"/>
                  <a:pt x="185396" y="29273"/>
                </a:cubicBezTo>
                <a:lnTo>
                  <a:pt x="185396" y="185396"/>
                </a:lnTo>
                <a:lnTo>
                  <a:pt x="341520" y="185396"/>
                </a:lnTo>
                <a:cubicBezTo>
                  <a:pt x="341423" y="271581"/>
                  <a:pt x="271581" y="341423"/>
                  <a:pt x="185396" y="341520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1" name="Graphic 74" descr="Harvey Balls 90%">
            <a:extLst>
              <a:ext uri="{FF2B5EF4-FFF2-40B4-BE49-F238E27FC236}">
                <a16:creationId xmlns:a16="http://schemas.microsoft.com/office/drawing/2014/main" id="{B314EF6E-1E1F-4204-871F-B8F4AF7788DA}"/>
              </a:ext>
            </a:extLst>
          </p:cNvPr>
          <p:cNvSpPr/>
          <p:nvPr/>
        </p:nvSpPr>
        <p:spPr>
          <a:xfrm>
            <a:off x="7459825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93674 w 370792"/>
              <a:gd name="connsiteY6" fmla="*/ 59166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93674" y="59166"/>
                </a:lnTo>
                <a:cubicBezTo>
                  <a:pt x="120297" y="39712"/>
                  <a:pt x="152423" y="29242"/>
                  <a:pt x="185396" y="29273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2" name="Graphic 75" descr="Harvey Balls 90%">
            <a:extLst>
              <a:ext uri="{FF2B5EF4-FFF2-40B4-BE49-F238E27FC236}">
                <a16:creationId xmlns:a16="http://schemas.microsoft.com/office/drawing/2014/main" id="{B368C202-564E-40A6-A192-CDD6E63C7A15}"/>
              </a:ext>
            </a:extLst>
          </p:cNvPr>
          <p:cNvSpPr/>
          <p:nvPr/>
        </p:nvSpPr>
        <p:spPr>
          <a:xfrm>
            <a:off x="7928195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93674 w 370792"/>
              <a:gd name="connsiteY6" fmla="*/ 59166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93674" y="59166"/>
                </a:lnTo>
                <a:cubicBezTo>
                  <a:pt x="120297" y="39712"/>
                  <a:pt x="152423" y="29242"/>
                  <a:pt x="185396" y="29273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3" name="Graphic 76" descr="Harvey Balls 90%">
            <a:extLst>
              <a:ext uri="{FF2B5EF4-FFF2-40B4-BE49-F238E27FC236}">
                <a16:creationId xmlns:a16="http://schemas.microsoft.com/office/drawing/2014/main" id="{F6076A54-04F7-47AA-AC37-2F065A7CE2C1}"/>
              </a:ext>
            </a:extLst>
          </p:cNvPr>
          <p:cNvSpPr/>
          <p:nvPr/>
        </p:nvSpPr>
        <p:spPr>
          <a:xfrm>
            <a:off x="8396565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93674 w 370792"/>
              <a:gd name="connsiteY6" fmla="*/ 59166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93674" y="59166"/>
                </a:lnTo>
                <a:cubicBezTo>
                  <a:pt x="120297" y="39712"/>
                  <a:pt x="152423" y="29242"/>
                  <a:pt x="185396" y="29273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4" name="Graphic 77" descr="Harvey Balls 90%">
            <a:extLst>
              <a:ext uri="{FF2B5EF4-FFF2-40B4-BE49-F238E27FC236}">
                <a16:creationId xmlns:a16="http://schemas.microsoft.com/office/drawing/2014/main" id="{B3DB09B8-FF91-4F4D-B9CE-6C28E079976E}"/>
              </a:ext>
            </a:extLst>
          </p:cNvPr>
          <p:cNvSpPr/>
          <p:nvPr/>
        </p:nvSpPr>
        <p:spPr>
          <a:xfrm>
            <a:off x="8875457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93674 w 370792"/>
              <a:gd name="connsiteY6" fmla="*/ 59166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93674" y="59166"/>
                </a:lnTo>
                <a:cubicBezTo>
                  <a:pt x="120297" y="39712"/>
                  <a:pt x="152423" y="29242"/>
                  <a:pt x="185396" y="29273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5" name="Graphic 79" descr="Harvey Balls 85%">
            <a:extLst>
              <a:ext uri="{FF2B5EF4-FFF2-40B4-BE49-F238E27FC236}">
                <a16:creationId xmlns:a16="http://schemas.microsoft.com/office/drawing/2014/main" id="{AA1B1500-C61C-41CB-BB60-96A3E09EB4BF}"/>
              </a:ext>
            </a:extLst>
          </p:cNvPr>
          <p:cNvSpPr/>
          <p:nvPr/>
        </p:nvSpPr>
        <p:spPr>
          <a:xfrm>
            <a:off x="5202788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59166 w 370792"/>
              <a:gd name="connsiteY7" fmla="*/ 93674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59166" y="93674"/>
                </a:lnTo>
                <a:cubicBezTo>
                  <a:pt x="88500" y="53229"/>
                  <a:pt x="135434" y="29285"/>
                  <a:pt x="185396" y="29273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6" name="Graphic 81" descr="Harvey Balls 85%">
            <a:extLst>
              <a:ext uri="{FF2B5EF4-FFF2-40B4-BE49-F238E27FC236}">
                <a16:creationId xmlns:a16="http://schemas.microsoft.com/office/drawing/2014/main" id="{6AEFF82D-894B-40F2-8FBB-26430A5728C3}"/>
              </a:ext>
            </a:extLst>
          </p:cNvPr>
          <p:cNvSpPr/>
          <p:nvPr/>
        </p:nvSpPr>
        <p:spPr>
          <a:xfrm>
            <a:off x="5671158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59166 w 370792"/>
              <a:gd name="connsiteY7" fmla="*/ 93674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59166" y="93674"/>
                </a:lnTo>
                <a:cubicBezTo>
                  <a:pt x="88500" y="53229"/>
                  <a:pt x="135434" y="29285"/>
                  <a:pt x="185396" y="29273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7" name="Graphic 82" descr="Harvey Balls 85%">
            <a:extLst>
              <a:ext uri="{FF2B5EF4-FFF2-40B4-BE49-F238E27FC236}">
                <a16:creationId xmlns:a16="http://schemas.microsoft.com/office/drawing/2014/main" id="{18F6946B-C1A2-44E2-A2C5-4ADE3113FFCE}"/>
              </a:ext>
            </a:extLst>
          </p:cNvPr>
          <p:cNvSpPr/>
          <p:nvPr/>
        </p:nvSpPr>
        <p:spPr>
          <a:xfrm>
            <a:off x="6139528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59166 w 370792"/>
              <a:gd name="connsiteY7" fmla="*/ 93674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59166" y="93674"/>
                </a:lnTo>
                <a:cubicBezTo>
                  <a:pt x="88500" y="53229"/>
                  <a:pt x="135434" y="29285"/>
                  <a:pt x="185396" y="29273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8" name="Graphic 83" descr="Harvey Balls 85%">
            <a:extLst>
              <a:ext uri="{FF2B5EF4-FFF2-40B4-BE49-F238E27FC236}">
                <a16:creationId xmlns:a16="http://schemas.microsoft.com/office/drawing/2014/main" id="{44E7C543-85FB-4EC3-83AE-C9E2C4CC3F99}"/>
              </a:ext>
            </a:extLst>
          </p:cNvPr>
          <p:cNvSpPr/>
          <p:nvPr/>
        </p:nvSpPr>
        <p:spPr>
          <a:xfrm>
            <a:off x="6618420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59166 w 370792"/>
              <a:gd name="connsiteY7" fmla="*/ 93674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59166" y="93674"/>
                </a:lnTo>
                <a:cubicBezTo>
                  <a:pt x="88500" y="53229"/>
                  <a:pt x="135434" y="29285"/>
                  <a:pt x="185396" y="29273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9" name="Graphic 85" descr="Harvey Balls 95%">
            <a:extLst>
              <a:ext uri="{FF2B5EF4-FFF2-40B4-BE49-F238E27FC236}">
                <a16:creationId xmlns:a16="http://schemas.microsoft.com/office/drawing/2014/main" id="{F613747F-C125-46D7-997A-D2819D273A03}"/>
              </a:ext>
            </a:extLst>
          </p:cNvPr>
          <p:cNvSpPr/>
          <p:nvPr/>
        </p:nvSpPr>
        <p:spPr>
          <a:xfrm>
            <a:off x="9716860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137159 w 370792"/>
              <a:gd name="connsiteY6" fmla="*/ 36938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137159" y="36938"/>
                </a:lnTo>
                <a:cubicBezTo>
                  <a:pt x="152734" y="31857"/>
                  <a:pt x="169014" y="29270"/>
                  <a:pt x="185396" y="29273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0" name="Graphic 91" descr="Harvey Balls 95%">
            <a:extLst>
              <a:ext uri="{FF2B5EF4-FFF2-40B4-BE49-F238E27FC236}">
                <a16:creationId xmlns:a16="http://schemas.microsoft.com/office/drawing/2014/main" id="{6392CB6F-2F02-4098-967C-AA9378EF3305}"/>
              </a:ext>
            </a:extLst>
          </p:cNvPr>
          <p:cNvSpPr/>
          <p:nvPr/>
        </p:nvSpPr>
        <p:spPr>
          <a:xfrm>
            <a:off x="10185230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137159 w 370792"/>
              <a:gd name="connsiteY6" fmla="*/ 36938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137159" y="36938"/>
                </a:lnTo>
                <a:cubicBezTo>
                  <a:pt x="152734" y="31857"/>
                  <a:pt x="169014" y="29270"/>
                  <a:pt x="185396" y="29273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1" name="Graphic 93" descr="Harvey Balls 95%">
            <a:extLst>
              <a:ext uri="{FF2B5EF4-FFF2-40B4-BE49-F238E27FC236}">
                <a16:creationId xmlns:a16="http://schemas.microsoft.com/office/drawing/2014/main" id="{EA56B12D-1D46-488C-A1AF-F3646EBF3991}"/>
              </a:ext>
            </a:extLst>
          </p:cNvPr>
          <p:cNvSpPr/>
          <p:nvPr/>
        </p:nvSpPr>
        <p:spPr>
          <a:xfrm>
            <a:off x="10653600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137159 w 370792"/>
              <a:gd name="connsiteY6" fmla="*/ 36938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137159" y="36938"/>
                </a:lnTo>
                <a:cubicBezTo>
                  <a:pt x="152734" y="31857"/>
                  <a:pt x="169014" y="29270"/>
                  <a:pt x="185396" y="29273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2" name="Graphic 94" descr="Harvey Balls 95%">
            <a:extLst>
              <a:ext uri="{FF2B5EF4-FFF2-40B4-BE49-F238E27FC236}">
                <a16:creationId xmlns:a16="http://schemas.microsoft.com/office/drawing/2014/main" id="{01318091-858D-48BE-974F-CD468BDA59CD}"/>
              </a:ext>
            </a:extLst>
          </p:cNvPr>
          <p:cNvSpPr/>
          <p:nvPr/>
        </p:nvSpPr>
        <p:spPr>
          <a:xfrm>
            <a:off x="11132492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185396 h 370792"/>
              <a:gd name="connsiteX6" fmla="*/ 137159 w 370792"/>
              <a:gd name="connsiteY6" fmla="*/ 36938 h 370792"/>
              <a:gd name="connsiteX7" fmla="*/ 185396 w 370792"/>
              <a:gd name="connsiteY7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185396"/>
                </a:moveTo>
                <a:lnTo>
                  <a:pt x="137159" y="36938"/>
                </a:lnTo>
                <a:cubicBezTo>
                  <a:pt x="152734" y="31857"/>
                  <a:pt x="169014" y="29270"/>
                  <a:pt x="185396" y="29273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3" name="Graphic 95" descr="Harvey Balls 80%">
            <a:extLst>
              <a:ext uri="{FF2B5EF4-FFF2-40B4-BE49-F238E27FC236}">
                <a16:creationId xmlns:a16="http://schemas.microsoft.com/office/drawing/2014/main" id="{26D38BF7-B683-4C0C-BE51-77801B8029EB}"/>
              </a:ext>
            </a:extLst>
          </p:cNvPr>
          <p:cNvSpPr/>
          <p:nvPr/>
        </p:nvSpPr>
        <p:spPr>
          <a:xfrm>
            <a:off x="2945751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137159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137159"/>
                </a:lnTo>
                <a:cubicBezTo>
                  <a:pt x="57898" y="72886"/>
                  <a:pt x="117791" y="29361"/>
                  <a:pt x="185396" y="29273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4" name="Graphic 96" descr="Harvey Balls 80%">
            <a:extLst>
              <a:ext uri="{FF2B5EF4-FFF2-40B4-BE49-F238E27FC236}">
                <a16:creationId xmlns:a16="http://schemas.microsoft.com/office/drawing/2014/main" id="{065B7A19-9C34-4134-A5C7-1A9F862DE187}"/>
              </a:ext>
            </a:extLst>
          </p:cNvPr>
          <p:cNvSpPr/>
          <p:nvPr/>
        </p:nvSpPr>
        <p:spPr>
          <a:xfrm>
            <a:off x="3414121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137159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137159"/>
                </a:lnTo>
                <a:cubicBezTo>
                  <a:pt x="57898" y="72886"/>
                  <a:pt x="117791" y="29361"/>
                  <a:pt x="185396" y="29273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5" name="Graphic 98" descr="Harvey Balls 80%">
            <a:extLst>
              <a:ext uri="{FF2B5EF4-FFF2-40B4-BE49-F238E27FC236}">
                <a16:creationId xmlns:a16="http://schemas.microsoft.com/office/drawing/2014/main" id="{B955A985-E892-4424-AFA7-93D87710AAC4}"/>
              </a:ext>
            </a:extLst>
          </p:cNvPr>
          <p:cNvSpPr/>
          <p:nvPr/>
        </p:nvSpPr>
        <p:spPr>
          <a:xfrm>
            <a:off x="3882491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137159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137159"/>
                </a:lnTo>
                <a:cubicBezTo>
                  <a:pt x="57898" y="72886"/>
                  <a:pt x="117791" y="29361"/>
                  <a:pt x="185396" y="29273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6" name="Graphic 99" descr="Harvey Balls 80%">
            <a:extLst>
              <a:ext uri="{FF2B5EF4-FFF2-40B4-BE49-F238E27FC236}">
                <a16:creationId xmlns:a16="http://schemas.microsoft.com/office/drawing/2014/main" id="{13F36C48-868A-43FE-9605-191F7A036B78}"/>
              </a:ext>
            </a:extLst>
          </p:cNvPr>
          <p:cNvSpPr/>
          <p:nvPr/>
        </p:nvSpPr>
        <p:spPr>
          <a:xfrm>
            <a:off x="4361383" y="4562664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137159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137159"/>
                </a:lnTo>
                <a:cubicBezTo>
                  <a:pt x="57898" y="72886"/>
                  <a:pt x="117791" y="29361"/>
                  <a:pt x="185396" y="29273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7" name="Graphic 100" descr="Harvey Balls 75%">
            <a:extLst>
              <a:ext uri="{FF2B5EF4-FFF2-40B4-BE49-F238E27FC236}">
                <a16:creationId xmlns:a16="http://schemas.microsoft.com/office/drawing/2014/main" id="{F28F5509-9BE8-48DD-AF2D-A3FB4FCE23AB}"/>
              </a:ext>
            </a:extLst>
          </p:cNvPr>
          <p:cNvSpPr/>
          <p:nvPr/>
        </p:nvSpPr>
        <p:spPr>
          <a:xfrm>
            <a:off x="688714" y="4562663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29273 w 370792"/>
              <a:gd name="connsiteY7" fmla="*/ 185396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29273" y="185396"/>
                </a:lnTo>
                <a:cubicBezTo>
                  <a:pt x="29370" y="99212"/>
                  <a:pt x="99212" y="29370"/>
                  <a:pt x="185396" y="29273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8" name="Graphic 101" descr="Harvey Balls 75%">
            <a:extLst>
              <a:ext uri="{FF2B5EF4-FFF2-40B4-BE49-F238E27FC236}">
                <a16:creationId xmlns:a16="http://schemas.microsoft.com/office/drawing/2014/main" id="{28B8E49C-4E1B-4706-9490-C3CC257169A8}"/>
              </a:ext>
            </a:extLst>
          </p:cNvPr>
          <p:cNvSpPr/>
          <p:nvPr/>
        </p:nvSpPr>
        <p:spPr>
          <a:xfrm>
            <a:off x="1157084" y="4562663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29273 w 370792"/>
              <a:gd name="connsiteY7" fmla="*/ 185396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29273" y="185396"/>
                </a:lnTo>
                <a:cubicBezTo>
                  <a:pt x="29370" y="99212"/>
                  <a:pt x="99212" y="29370"/>
                  <a:pt x="185396" y="29273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9" name="Graphic 102" descr="Harvey Balls 75%">
            <a:extLst>
              <a:ext uri="{FF2B5EF4-FFF2-40B4-BE49-F238E27FC236}">
                <a16:creationId xmlns:a16="http://schemas.microsoft.com/office/drawing/2014/main" id="{F2929F12-47E5-4F6C-A1EC-9C6FF76B78B8}"/>
              </a:ext>
            </a:extLst>
          </p:cNvPr>
          <p:cNvSpPr/>
          <p:nvPr/>
        </p:nvSpPr>
        <p:spPr>
          <a:xfrm>
            <a:off x="1625454" y="4562663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29273 w 370792"/>
              <a:gd name="connsiteY7" fmla="*/ 185396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29273" y="185396"/>
                </a:lnTo>
                <a:cubicBezTo>
                  <a:pt x="29370" y="99212"/>
                  <a:pt x="99212" y="29370"/>
                  <a:pt x="185396" y="29273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0" name="Graphic 103" descr="Harvey Balls 75%">
            <a:extLst>
              <a:ext uri="{FF2B5EF4-FFF2-40B4-BE49-F238E27FC236}">
                <a16:creationId xmlns:a16="http://schemas.microsoft.com/office/drawing/2014/main" id="{4B822969-BD39-4371-9F19-75954D56C8F5}"/>
              </a:ext>
            </a:extLst>
          </p:cNvPr>
          <p:cNvSpPr/>
          <p:nvPr/>
        </p:nvSpPr>
        <p:spPr>
          <a:xfrm>
            <a:off x="2104346" y="4562663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29273 w 370792"/>
              <a:gd name="connsiteY7" fmla="*/ 185396 h 370792"/>
              <a:gd name="connsiteX8" fmla="*/ 185396 w 370792"/>
              <a:gd name="connsiteY8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29273" y="185396"/>
                </a:lnTo>
                <a:cubicBezTo>
                  <a:pt x="29370" y="99212"/>
                  <a:pt x="99212" y="29370"/>
                  <a:pt x="185396" y="29273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1" name="Graphic 104" descr="Harvey Balls 65%">
            <a:extLst>
              <a:ext uri="{FF2B5EF4-FFF2-40B4-BE49-F238E27FC236}">
                <a16:creationId xmlns:a16="http://schemas.microsoft.com/office/drawing/2014/main" id="{9CD08BA4-6367-4BE3-B878-93ADD6270D7B}"/>
              </a:ext>
            </a:extLst>
          </p:cNvPr>
          <p:cNvSpPr/>
          <p:nvPr/>
        </p:nvSpPr>
        <p:spPr>
          <a:xfrm>
            <a:off x="7459825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59166 w 370792"/>
              <a:gd name="connsiteY8" fmla="*/ 277119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59166" y="277119"/>
                </a:lnTo>
                <a:cubicBezTo>
                  <a:pt x="39712" y="250496"/>
                  <a:pt x="29242" y="218370"/>
                  <a:pt x="29273" y="185396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2" name="Graphic 105" descr="Harvey Balls 65%">
            <a:extLst>
              <a:ext uri="{FF2B5EF4-FFF2-40B4-BE49-F238E27FC236}">
                <a16:creationId xmlns:a16="http://schemas.microsoft.com/office/drawing/2014/main" id="{DDB636E2-BA3A-46F7-BAD1-10EC6717DE42}"/>
              </a:ext>
            </a:extLst>
          </p:cNvPr>
          <p:cNvSpPr/>
          <p:nvPr/>
        </p:nvSpPr>
        <p:spPr>
          <a:xfrm>
            <a:off x="7928195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59166 w 370792"/>
              <a:gd name="connsiteY8" fmla="*/ 277119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59166" y="277119"/>
                </a:lnTo>
                <a:cubicBezTo>
                  <a:pt x="39712" y="250496"/>
                  <a:pt x="29242" y="218370"/>
                  <a:pt x="29273" y="185396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3" name="Graphic 106" descr="Harvey Balls 65%">
            <a:extLst>
              <a:ext uri="{FF2B5EF4-FFF2-40B4-BE49-F238E27FC236}">
                <a16:creationId xmlns:a16="http://schemas.microsoft.com/office/drawing/2014/main" id="{79AA1209-70CB-4D31-B627-29142EE0A4E2}"/>
              </a:ext>
            </a:extLst>
          </p:cNvPr>
          <p:cNvSpPr/>
          <p:nvPr/>
        </p:nvSpPr>
        <p:spPr>
          <a:xfrm>
            <a:off x="8396565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59166 w 370792"/>
              <a:gd name="connsiteY8" fmla="*/ 277119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59166" y="277119"/>
                </a:lnTo>
                <a:cubicBezTo>
                  <a:pt x="39712" y="250496"/>
                  <a:pt x="29242" y="218370"/>
                  <a:pt x="29273" y="185396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4" name="Graphic 107" descr="Harvey Balls 65%">
            <a:extLst>
              <a:ext uri="{FF2B5EF4-FFF2-40B4-BE49-F238E27FC236}">
                <a16:creationId xmlns:a16="http://schemas.microsoft.com/office/drawing/2014/main" id="{C1C10AB3-C900-4181-B141-95F71DE9F1EB}"/>
              </a:ext>
            </a:extLst>
          </p:cNvPr>
          <p:cNvSpPr/>
          <p:nvPr/>
        </p:nvSpPr>
        <p:spPr>
          <a:xfrm>
            <a:off x="8875457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59166 w 370792"/>
              <a:gd name="connsiteY8" fmla="*/ 277119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59166" y="277119"/>
                </a:lnTo>
                <a:cubicBezTo>
                  <a:pt x="39712" y="250496"/>
                  <a:pt x="29242" y="218370"/>
                  <a:pt x="29273" y="185396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5" name="Graphic 108" descr="Harvey Balls 60%">
            <a:extLst>
              <a:ext uri="{FF2B5EF4-FFF2-40B4-BE49-F238E27FC236}">
                <a16:creationId xmlns:a16="http://schemas.microsoft.com/office/drawing/2014/main" id="{24934B28-63A3-454C-AF46-BCEE55C6E167}"/>
              </a:ext>
            </a:extLst>
          </p:cNvPr>
          <p:cNvSpPr/>
          <p:nvPr/>
        </p:nvSpPr>
        <p:spPr>
          <a:xfrm>
            <a:off x="5202788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93674 w 370792"/>
              <a:gd name="connsiteY8" fmla="*/ 311627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93674" y="311627"/>
                </a:lnTo>
                <a:cubicBezTo>
                  <a:pt x="53229" y="282292"/>
                  <a:pt x="29285" y="235359"/>
                  <a:pt x="29273" y="185396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6" name="Graphic 109" descr="Harvey Balls 60%">
            <a:extLst>
              <a:ext uri="{FF2B5EF4-FFF2-40B4-BE49-F238E27FC236}">
                <a16:creationId xmlns:a16="http://schemas.microsoft.com/office/drawing/2014/main" id="{50263441-9C37-4100-A44E-03D2F0F1DC9B}"/>
              </a:ext>
            </a:extLst>
          </p:cNvPr>
          <p:cNvSpPr/>
          <p:nvPr/>
        </p:nvSpPr>
        <p:spPr>
          <a:xfrm>
            <a:off x="5671158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93674 w 370792"/>
              <a:gd name="connsiteY8" fmla="*/ 311627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93674" y="311627"/>
                </a:lnTo>
                <a:cubicBezTo>
                  <a:pt x="53229" y="282292"/>
                  <a:pt x="29285" y="235359"/>
                  <a:pt x="29273" y="185396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7" name="Graphic 110" descr="Harvey Balls 60%">
            <a:extLst>
              <a:ext uri="{FF2B5EF4-FFF2-40B4-BE49-F238E27FC236}">
                <a16:creationId xmlns:a16="http://schemas.microsoft.com/office/drawing/2014/main" id="{D3A95D74-0ABC-4373-B95B-3C694736060C}"/>
              </a:ext>
            </a:extLst>
          </p:cNvPr>
          <p:cNvSpPr/>
          <p:nvPr/>
        </p:nvSpPr>
        <p:spPr>
          <a:xfrm>
            <a:off x="6139528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93674 w 370792"/>
              <a:gd name="connsiteY8" fmla="*/ 311627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93674" y="311627"/>
                </a:lnTo>
                <a:cubicBezTo>
                  <a:pt x="53229" y="282292"/>
                  <a:pt x="29285" y="235359"/>
                  <a:pt x="29273" y="185396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8" name="Graphic 111" descr="Harvey Balls 60%">
            <a:extLst>
              <a:ext uri="{FF2B5EF4-FFF2-40B4-BE49-F238E27FC236}">
                <a16:creationId xmlns:a16="http://schemas.microsoft.com/office/drawing/2014/main" id="{FB824DE5-6D4A-4D95-921C-94BBFA9FC526}"/>
              </a:ext>
            </a:extLst>
          </p:cNvPr>
          <p:cNvSpPr/>
          <p:nvPr/>
        </p:nvSpPr>
        <p:spPr>
          <a:xfrm>
            <a:off x="6618420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93674 w 370792"/>
              <a:gd name="connsiteY8" fmla="*/ 311627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93674" y="311627"/>
                </a:lnTo>
                <a:cubicBezTo>
                  <a:pt x="53229" y="282292"/>
                  <a:pt x="29285" y="235359"/>
                  <a:pt x="29273" y="185396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9" name="Graphic 112" descr="Harvey Balls 70%">
            <a:extLst>
              <a:ext uri="{FF2B5EF4-FFF2-40B4-BE49-F238E27FC236}">
                <a16:creationId xmlns:a16="http://schemas.microsoft.com/office/drawing/2014/main" id="{0482B61A-46A9-41D7-8563-ADF26BC7FDCB}"/>
              </a:ext>
            </a:extLst>
          </p:cNvPr>
          <p:cNvSpPr/>
          <p:nvPr/>
        </p:nvSpPr>
        <p:spPr>
          <a:xfrm>
            <a:off x="9716860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233634 h 370792"/>
              <a:gd name="connsiteX8" fmla="*/ 137023 w 370792"/>
              <a:gd name="connsiteY8" fmla="*/ 36938 h 370792"/>
              <a:gd name="connsiteX9" fmla="*/ 185396 w 370792"/>
              <a:gd name="connsiteY9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233634"/>
                </a:lnTo>
                <a:cubicBezTo>
                  <a:pt x="10259" y="151680"/>
                  <a:pt x="55069" y="63616"/>
                  <a:pt x="137023" y="36938"/>
                </a:cubicBezTo>
                <a:cubicBezTo>
                  <a:pt x="152643" y="31853"/>
                  <a:pt x="168969" y="29266"/>
                  <a:pt x="185396" y="29273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0" name="Graphic 113" descr="Harvey Balls 70%">
            <a:extLst>
              <a:ext uri="{FF2B5EF4-FFF2-40B4-BE49-F238E27FC236}">
                <a16:creationId xmlns:a16="http://schemas.microsoft.com/office/drawing/2014/main" id="{098E6DB7-5FC9-4C24-AFD8-B3134B087636}"/>
              </a:ext>
            </a:extLst>
          </p:cNvPr>
          <p:cNvSpPr/>
          <p:nvPr/>
        </p:nvSpPr>
        <p:spPr>
          <a:xfrm>
            <a:off x="10185230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233634 h 370792"/>
              <a:gd name="connsiteX8" fmla="*/ 137023 w 370792"/>
              <a:gd name="connsiteY8" fmla="*/ 36938 h 370792"/>
              <a:gd name="connsiteX9" fmla="*/ 185396 w 370792"/>
              <a:gd name="connsiteY9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233634"/>
                </a:lnTo>
                <a:cubicBezTo>
                  <a:pt x="10259" y="151680"/>
                  <a:pt x="55069" y="63616"/>
                  <a:pt x="137023" y="36938"/>
                </a:cubicBezTo>
                <a:cubicBezTo>
                  <a:pt x="152643" y="31853"/>
                  <a:pt x="168969" y="29266"/>
                  <a:pt x="185396" y="29273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1" name="Graphic 114" descr="Harvey Balls 70%">
            <a:extLst>
              <a:ext uri="{FF2B5EF4-FFF2-40B4-BE49-F238E27FC236}">
                <a16:creationId xmlns:a16="http://schemas.microsoft.com/office/drawing/2014/main" id="{BC4F0471-9D00-408E-9F35-555500B5A667}"/>
              </a:ext>
            </a:extLst>
          </p:cNvPr>
          <p:cNvSpPr/>
          <p:nvPr/>
        </p:nvSpPr>
        <p:spPr>
          <a:xfrm>
            <a:off x="10653600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233634 h 370792"/>
              <a:gd name="connsiteX8" fmla="*/ 137023 w 370792"/>
              <a:gd name="connsiteY8" fmla="*/ 36938 h 370792"/>
              <a:gd name="connsiteX9" fmla="*/ 185396 w 370792"/>
              <a:gd name="connsiteY9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233634"/>
                </a:lnTo>
                <a:cubicBezTo>
                  <a:pt x="10259" y="151680"/>
                  <a:pt x="55069" y="63616"/>
                  <a:pt x="137023" y="36938"/>
                </a:cubicBezTo>
                <a:cubicBezTo>
                  <a:pt x="152643" y="31853"/>
                  <a:pt x="168969" y="29266"/>
                  <a:pt x="185396" y="29273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2" name="Graphic 115" descr="Harvey Balls 70%">
            <a:extLst>
              <a:ext uri="{FF2B5EF4-FFF2-40B4-BE49-F238E27FC236}">
                <a16:creationId xmlns:a16="http://schemas.microsoft.com/office/drawing/2014/main" id="{2DE7192E-4FC3-4CDC-8772-4293821BD32C}"/>
              </a:ext>
            </a:extLst>
          </p:cNvPr>
          <p:cNvSpPr/>
          <p:nvPr/>
        </p:nvSpPr>
        <p:spPr>
          <a:xfrm>
            <a:off x="11132492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185396 w 370792"/>
              <a:gd name="connsiteY5" fmla="*/ 29273 h 370792"/>
              <a:gd name="connsiteX6" fmla="*/ 185396 w 370792"/>
              <a:gd name="connsiteY6" fmla="*/ 185396 h 370792"/>
              <a:gd name="connsiteX7" fmla="*/ 36938 w 370792"/>
              <a:gd name="connsiteY7" fmla="*/ 233634 h 370792"/>
              <a:gd name="connsiteX8" fmla="*/ 137023 w 370792"/>
              <a:gd name="connsiteY8" fmla="*/ 36938 h 370792"/>
              <a:gd name="connsiteX9" fmla="*/ 185396 w 370792"/>
              <a:gd name="connsiteY9" fmla="*/ 29273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185396" y="29273"/>
                </a:moveTo>
                <a:lnTo>
                  <a:pt x="185396" y="185396"/>
                </a:lnTo>
                <a:lnTo>
                  <a:pt x="36938" y="233634"/>
                </a:lnTo>
                <a:cubicBezTo>
                  <a:pt x="10259" y="151680"/>
                  <a:pt x="55069" y="63616"/>
                  <a:pt x="137023" y="36938"/>
                </a:cubicBezTo>
                <a:cubicBezTo>
                  <a:pt x="152643" y="31853"/>
                  <a:pt x="168969" y="29266"/>
                  <a:pt x="185396" y="29273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3" name="Graphic 116" descr="Harvey Balls 55%">
            <a:extLst>
              <a:ext uri="{FF2B5EF4-FFF2-40B4-BE49-F238E27FC236}">
                <a16:creationId xmlns:a16="http://schemas.microsoft.com/office/drawing/2014/main" id="{BA0EAAEC-0024-40F6-A434-B6469EEB21AF}"/>
              </a:ext>
            </a:extLst>
          </p:cNvPr>
          <p:cNvSpPr/>
          <p:nvPr/>
        </p:nvSpPr>
        <p:spPr>
          <a:xfrm>
            <a:off x="2945751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137159 w 370792"/>
              <a:gd name="connsiteY8" fmla="*/ 333855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137159" y="333855"/>
                </a:lnTo>
                <a:cubicBezTo>
                  <a:pt x="72886" y="312895"/>
                  <a:pt x="29361" y="253002"/>
                  <a:pt x="29273" y="185396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4" name="Graphic 117" descr="Harvey Balls 55%">
            <a:extLst>
              <a:ext uri="{FF2B5EF4-FFF2-40B4-BE49-F238E27FC236}">
                <a16:creationId xmlns:a16="http://schemas.microsoft.com/office/drawing/2014/main" id="{2306D8CB-FA87-4228-AA73-0C4AAEB49FD5}"/>
              </a:ext>
            </a:extLst>
          </p:cNvPr>
          <p:cNvSpPr/>
          <p:nvPr/>
        </p:nvSpPr>
        <p:spPr>
          <a:xfrm>
            <a:off x="3414121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137159 w 370792"/>
              <a:gd name="connsiteY8" fmla="*/ 333855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137159" y="333855"/>
                </a:lnTo>
                <a:cubicBezTo>
                  <a:pt x="72886" y="312895"/>
                  <a:pt x="29361" y="253002"/>
                  <a:pt x="29273" y="185396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5" name="Graphic 118" descr="Harvey Balls 55%">
            <a:extLst>
              <a:ext uri="{FF2B5EF4-FFF2-40B4-BE49-F238E27FC236}">
                <a16:creationId xmlns:a16="http://schemas.microsoft.com/office/drawing/2014/main" id="{08609DC9-E852-42AA-BFAA-2C0EFF381708}"/>
              </a:ext>
            </a:extLst>
          </p:cNvPr>
          <p:cNvSpPr/>
          <p:nvPr/>
        </p:nvSpPr>
        <p:spPr>
          <a:xfrm>
            <a:off x="3882491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137159 w 370792"/>
              <a:gd name="connsiteY8" fmla="*/ 333855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137159" y="333855"/>
                </a:lnTo>
                <a:cubicBezTo>
                  <a:pt x="72886" y="312895"/>
                  <a:pt x="29361" y="253002"/>
                  <a:pt x="29273" y="185396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6" name="Graphic 119" descr="Harvey Balls 55%">
            <a:extLst>
              <a:ext uri="{FF2B5EF4-FFF2-40B4-BE49-F238E27FC236}">
                <a16:creationId xmlns:a16="http://schemas.microsoft.com/office/drawing/2014/main" id="{66772109-EB08-49EE-8A28-AC1EEB2A3FC7}"/>
              </a:ext>
            </a:extLst>
          </p:cNvPr>
          <p:cNvSpPr/>
          <p:nvPr/>
        </p:nvSpPr>
        <p:spPr>
          <a:xfrm>
            <a:off x="4361383" y="3680986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185396 h 370792"/>
              <a:gd name="connsiteX8" fmla="*/ 137159 w 370792"/>
              <a:gd name="connsiteY8" fmla="*/ 333855 h 370792"/>
              <a:gd name="connsiteX9" fmla="*/ 29273 w 370792"/>
              <a:gd name="connsiteY9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185396"/>
                </a:lnTo>
                <a:lnTo>
                  <a:pt x="137159" y="333855"/>
                </a:lnTo>
                <a:cubicBezTo>
                  <a:pt x="72886" y="312895"/>
                  <a:pt x="29361" y="253002"/>
                  <a:pt x="29273" y="185396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7" name="Graphic 120" descr="Harvey Balls 50%">
            <a:extLst>
              <a:ext uri="{FF2B5EF4-FFF2-40B4-BE49-F238E27FC236}">
                <a16:creationId xmlns:a16="http://schemas.microsoft.com/office/drawing/2014/main" id="{8FC8F81A-6AB5-483F-AEF2-8C2157AAF547}"/>
              </a:ext>
            </a:extLst>
          </p:cNvPr>
          <p:cNvSpPr/>
          <p:nvPr/>
        </p:nvSpPr>
        <p:spPr>
          <a:xfrm>
            <a:off x="688714" y="3680985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341520 h 370792"/>
              <a:gd name="connsiteX8" fmla="*/ 29273 w 370792"/>
              <a:gd name="connsiteY8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341520"/>
                </a:lnTo>
                <a:cubicBezTo>
                  <a:pt x="99212" y="341423"/>
                  <a:pt x="29370" y="271581"/>
                  <a:pt x="29273" y="185396"/>
                </a:cubicBezTo>
                <a:close/>
              </a:path>
            </a:pathLst>
          </a:custGeom>
          <a:solidFill>
            <a:srgbClr val="40404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8" name="Graphic 121" descr="Harvey Balls 50%">
            <a:extLst>
              <a:ext uri="{FF2B5EF4-FFF2-40B4-BE49-F238E27FC236}">
                <a16:creationId xmlns:a16="http://schemas.microsoft.com/office/drawing/2014/main" id="{BE7FCF49-DC2A-48D5-9B2E-F3C0B847B39D}"/>
              </a:ext>
            </a:extLst>
          </p:cNvPr>
          <p:cNvSpPr/>
          <p:nvPr/>
        </p:nvSpPr>
        <p:spPr>
          <a:xfrm>
            <a:off x="1157084" y="3680985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341520 h 370792"/>
              <a:gd name="connsiteX8" fmla="*/ 29273 w 370792"/>
              <a:gd name="connsiteY8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341520"/>
                </a:lnTo>
                <a:cubicBezTo>
                  <a:pt x="99212" y="341423"/>
                  <a:pt x="29370" y="271581"/>
                  <a:pt x="29273" y="185396"/>
                </a:cubicBezTo>
                <a:close/>
              </a:path>
            </a:pathLst>
          </a:custGeom>
          <a:solidFill>
            <a:srgbClr val="CC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9" name="Graphic 122" descr="Harvey Balls 50%">
            <a:extLst>
              <a:ext uri="{FF2B5EF4-FFF2-40B4-BE49-F238E27FC236}">
                <a16:creationId xmlns:a16="http://schemas.microsoft.com/office/drawing/2014/main" id="{531E69EA-DC7F-48E0-9D38-6712D5FDE45E}"/>
              </a:ext>
            </a:extLst>
          </p:cNvPr>
          <p:cNvSpPr/>
          <p:nvPr/>
        </p:nvSpPr>
        <p:spPr>
          <a:xfrm>
            <a:off x="1625454" y="3680985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341520 h 370792"/>
              <a:gd name="connsiteX8" fmla="*/ 29273 w 370792"/>
              <a:gd name="connsiteY8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341520"/>
                </a:lnTo>
                <a:cubicBezTo>
                  <a:pt x="99212" y="341423"/>
                  <a:pt x="29370" y="271581"/>
                  <a:pt x="29273" y="185396"/>
                </a:cubicBezTo>
                <a:close/>
              </a:path>
            </a:pathLst>
          </a:custGeom>
          <a:solidFill>
            <a:srgbClr val="517C33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0" name="Graphic 123" descr="Harvey Balls 50%">
            <a:extLst>
              <a:ext uri="{FF2B5EF4-FFF2-40B4-BE49-F238E27FC236}">
                <a16:creationId xmlns:a16="http://schemas.microsoft.com/office/drawing/2014/main" id="{56865AAE-19FB-4552-8F69-40446F8BBC90}"/>
              </a:ext>
            </a:extLst>
          </p:cNvPr>
          <p:cNvSpPr/>
          <p:nvPr/>
        </p:nvSpPr>
        <p:spPr>
          <a:xfrm>
            <a:off x="2104346" y="3680985"/>
            <a:ext cx="370792" cy="370792"/>
          </a:xfrm>
          <a:custGeom>
            <a:avLst/>
            <a:gdLst>
              <a:gd name="connsiteX0" fmla="*/ 185396 w 370792"/>
              <a:gd name="connsiteY0" fmla="*/ 0 h 370792"/>
              <a:gd name="connsiteX1" fmla="*/ 0 w 370792"/>
              <a:gd name="connsiteY1" fmla="*/ 185396 h 370792"/>
              <a:gd name="connsiteX2" fmla="*/ 185396 w 370792"/>
              <a:gd name="connsiteY2" fmla="*/ 370793 h 370792"/>
              <a:gd name="connsiteX3" fmla="*/ 370793 w 370792"/>
              <a:gd name="connsiteY3" fmla="*/ 185396 h 370792"/>
              <a:gd name="connsiteX4" fmla="*/ 185396 w 370792"/>
              <a:gd name="connsiteY4" fmla="*/ 0 h 370792"/>
              <a:gd name="connsiteX5" fmla="*/ 29273 w 370792"/>
              <a:gd name="connsiteY5" fmla="*/ 185396 h 370792"/>
              <a:gd name="connsiteX6" fmla="*/ 185396 w 370792"/>
              <a:gd name="connsiteY6" fmla="*/ 29273 h 370792"/>
              <a:gd name="connsiteX7" fmla="*/ 185396 w 370792"/>
              <a:gd name="connsiteY7" fmla="*/ 341520 h 370792"/>
              <a:gd name="connsiteX8" fmla="*/ 29273 w 370792"/>
              <a:gd name="connsiteY8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792" h="370792">
                <a:moveTo>
                  <a:pt x="185396" y="0"/>
                </a:moveTo>
                <a:cubicBezTo>
                  <a:pt x="83005" y="0"/>
                  <a:pt x="0" y="83005"/>
                  <a:pt x="0" y="185396"/>
                </a:cubicBezTo>
                <a:cubicBezTo>
                  <a:pt x="0" y="287788"/>
                  <a:pt x="83005" y="370793"/>
                  <a:pt x="185396" y="370793"/>
                </a:cubicBezTo>
                <a:cubicBezTo>
                  <a:pt x="287788" y="370793"/>
                  <a:pt x="370793" y="287788"/>
                  <a:pt x="370793" y="185396"/>
                </a:cubicBezTo>
                <a:cubicBezTo>
                  <a:pt x="370793" y="83005"/>
                  <a:pt x="287788" y="0"/>
                  <a:pt x="185396" y="0"/>
                </a:cubicBezTo>
                <a:close/>
                <a:moveTo>
                  <a:pt x="29273" y="185396"/>
                </a:moveTo>
                <a:cubicBezTo>
                  <a:pt x="29370" y="99212"/>
                  <a:pt x="99212" y="29370"/>
                  <a:pt x="185396" y="29273"/>
                </a:cubicBezTo>
                <a:lnTo>
                  <a:pt x="185396" y="341520"/>
                </a:lnTo>
                <a:cubicBezTo>
                  <a:pt x="99212" y="341423"/>
                  <a:pt x="29370" y="271581"/>
                  <a:pt x="29273" y="185396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1" name="Graphic 125" descr="Harvey Balls 100%">
            <a:extLst>
              <a:ext uri="{FF2B5EF4-FFF2-40B4-BE49-F238E27FC236}">
                <a16:creationId xmlns:a16="http://schemas.microsoft.com/office/drawing/2014/main" id="{BDC4A69B-0183-42FA-A9BD-B6D86CA2A558}"/>
              </a:ext>
            </a:extLst>
          </p:cNvPr>
          <p:cNvSpPr/>
          <p:nvPr/>
        </p:nvSpPr>
        <p:spPr>
          <a:xfrm>
            <a:off x="2104346" y="5444341"/>
            <a:ext cx="370792" cy="370792"/>
          </a:xfrm>
          <a:custGeom>
            <a:avLst/>
            <a:gdLst>
              <a:gd name="connsiteX0" fmla="*/ 370793 w 370792"/>
              <a:gd name="connsiteY0" fmla="*/ 185396 h 370792"/>
              <a:gd name="connsiteX1" fmla="*/ 185396 w 370792"/>
              <a:gd name="connsiteY1" fmla="*/ 370793 h 370792"/>
              <a:gd name="connsiteX2" fmla="*/ 0 w 370792"/>
              <a:gd name="connsiteY2" fmla="*/ 185396 h 370792"/>
              <a:gd name="connsiteX3" fmla="*/ 185396 w 370792"/>
              <a:gd name="connsiteY3" fmla="*/ 0 h 370792"/>
              <a:gd name="connsiteX4" fmla="*/ 370793 w 370792"/>
              <a:gd name="connsiteY4" fmla="*/ 185396 h 370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792" h="370792">
                <a:moveTo>
                  <a:pt x="370793" y="185396"/>
                </a:moveTo>
                <a:cubicBezTo>
                  <a:pt x="370793" y="287788"/>
                  <a:pt x="287788" y="370793"/>
                  <a:pt x="185396" y="370793"/>
                </a:cubicBezTo>
                <a:cubicBezTo>
                  <a:pt x="83005" y="370793"/>
                  <a:pt x="0" y="287788"/>
                  <a:pt x="0" y="185396"/>
                </a:cubicBezTo>
                <a:cubicBezTo>
                  <a:pt x="0" y="83005"/>
                  <a:pt x="83005" y="0"/>
                  <a:pt x="185396" y="0"/>
                </a:cubicBezTo>
                <a:cubicBezTo>
                  <a:pt x="287788" y="0"/>
                  <a:pt x="370793" y="83005"/>
                  <a:pt x="370793" y="185396"/>
                </a:cubicBezTo>
                <a:close/>
              </a:path>
            </a:pathLst>
          </a:custGeom>
          <a:solidFill>
            <a:srgbClr val="FFCC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90710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sign Toolbars">
  <a:themeElements>
    <a:clrScheme name="Slidehelper - 007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1A535C"/>
      </a:accent1>
      <a:accent2>
        <a:srgbClr val="4ECDC4"/>
      </a:accent2>
      <a:accent3>
        <a:srgbClr val="FF6B6B"/>
      </a:accent3>
      <a:accent4>
        <a:srgbClr val="FFE66D"/>
      </a:accent4>
      <a:accent5>
        <a:srgbClr val="F7FFF7"/>
      </a:accent5>
      <a:accent6>
        <a:srgbClr val="BFBFBF"/>
      </a:accent6>
      <a:hlink>
        <a:srgbClr val="1A535C"/>
      </a:hlink>
      <a:folHlink>
        <a:srgbClr val="4ECDC4"/>
      </a:folHlink>
    </a:clrScheme>
    <a:fontScheme name="Design Toolba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>
        <a:noAutofit/>
      </a:bodyPr>
      <a:lstStyle>
        <a:defPPr algn="ctr">
          <a:defRPr sz="1600" dirty="0" smtClean="0">
            <a:solidFill>
              <a:srgbClr val="000000"/>
            </a:solidFill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err="1" smtClean="0">
            <a:solidFill>
              <a:srgbClr val="000000"/>
            </a:solidFill>
            <a:latin typeface="+mn-lt"/>
            <a:ea typeface="Lato" panose="020F0502020204030203" pitchFamily="34" charset="0"/>
            <a:cs typeface="Lato" panose="020F050202020403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" id="{0DBFA944-2609-4266-ADE1-5CF8DAD2AD64}" vid="{F34D7D74-4B3F-4F8E-9B8D-3C0244FD11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</TotalTime>
  <Words>84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Lato</vt:lpstr>
      <vt:lpstr>Segoe UI</vt:lpstr>
      <vt:lpstr>Design Toolbars</vt:lpstr>
      <vt:lpstr>Symbols: Checkmarks and Trend Arrows</vt:lpstr>
      <vt:lpstr>Symbols: Harvey Balls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Icons: Analytics</dc:title>
  <dc:creator/>
  <cp:lastModifiedBy>Design Toolbars</cp:lastModifiedBy>
  <cp:revision>70</cp:revision>
  <dcterms:created xsi:type="dcterms:W3CDTF">2020-06-12T09:36:22Z</dcterms:created>
  <dcterms:modified xsi:type="dcterms:W3CDTF">2020-10-29T21:45:26Z</dcterms:modified>
</cp:coreProperties>
</file>