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40" r:id="rId3"/>
    <p:sldId id="258" r:id="rId4"/>
    <p:sldId id="259" r:id="rId5"/>
    <p:sldId id="261" r:id="rId6"/>
    <p:sldId id="260" r:id="rId7"/>
    <p:sldId id="257" r:id="rId8"/>
    <p:sldId id="341" r:id="rId9"/>
    <p:sldId id="272" r:id="rId10"/>
    <p:sldId id="342" r:id="rId11"/>
    <p:sldId id="322" r:id="rId12"/>
    <p:sldId id="348" r:id="rId13"/>
    <p:sldId id="323" r:id="rId14"/>
    <p:sldId id="335" r:id="rId15"/>
    <p:sldId id="279" r:id="rId16"/>
    <p:sldId id="282" r:id="rId17"/>
    <p:sldId id="347" r:id="rId18"/>
    <p:sldId id="283" r:id="rId19"/>
    <p:sldId id="289" r:id="rId20"/>
    <p:sldId id="346" r:id="rId21"/>
    <p:sldId id="344" r:id="rId22"/>
    <p:sldId id="292" r:id="rId23"/>
    <p:sldId id="333" r:id="rId24"/>
    <p:sldId id="339" r:id="rId25"/>
    <p:sldId id="345" r:id="rId26"/>
    <p:sldId id="295" r:id="rId27"/>
    <p:sldId id="284" r:id="rId28"/>
    <p:sldId id="326" r:id="rId29"/>
    <p:sldId id="308" r:id="rId30"/>
    <p:sldId id="309" r:id="rId31"/>
    <p:sldId id="343" r:id="rId32"/>
    <p:sldId id="331" r:id="rId33"/>
    <p:sldId id="314" r:id="rId34"/>
    <p:sldId id="315" r:id="rId35"/>
    <p:sldId id="316" r:id="rId36"/>
    <p:sldId id="317" r:id="rId37"/>
    <p:sldId id="337" r:id="rId38"/>
    <p:sldId id="338" r:id="rId39"/>
    <p:sldId id="318" r:id="rId40"/>
    <p:sldId id="336" r:id="rId41"/>
    <p:sldId id="319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7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Cline" userId="c886c315d2c16d46" providerId="LiveId" clId="{DCB4C17B-9769-4CF6-AF78-C228F9CB3EE5}"/>
    <pc:docChg chg="undo custSel modSld">
      <pc:chgData name="Annette Cline" userId="c886c315d2c16d46" providerId="LiveId" clId="{DCB4C17B-9769-4CF6-AF78-C228F9CB3EE5}" dt="2021-01-14T19:15:16.538" v="352" actId="1076"/>
      <pc:docMkLst>
        <pc:docMk/>
      </pc:docMkLst>
      <pc:sldChg chg="addSp modSp mod">
        <pc:chgData name="Annette Cline" userId="c886c315d2c16d46" providerId="LiveId" clId="{DCB4C17B-9769-4CF6-AF78-C228F9CB3EE5}" dt="2021-01-14T15:37:50.158" v="10" actId="1076"/>
        <pc:sldMkLst>
          <pc:docMk/>
          <pc:sldMk cId="2412968158" sldId="257"/>
        </pc:sldMkLst>
        <pc:picChg chg="add mod">
          <ac:chgData name="Annette Cline" userId="c886c315d2c16d46" providerId="LiveId" clId="{DCB4C17B-9769-4CF6-AF78-C228F9CB3EE5}" dt="2021-01-14T15:37:50.158" v="10" actId="1076"/>
          <ac:picMkLst>
            <pc:docMk/>
            <pc:sldMk cId="2412968158" sldId="257"/>
            <ac:picMk id="4" creationId="{AE9C1633-9C48-4E8B-87A2-9F7AF614F809}"/>
          </ac:picMkLst>
        </pc:picChg>
      </pc:sldChg>
      <pc:sldChg chg="addSp modSp mod">
        <pc:chgData name="Annette Cline" userId="c886c315d2c16d46" providerId="LiveId" clId="{DCB4C17B-9769-4CF6-AF78-C228F9CB3EE5}" dt="2021-01-14T15:37:05.083" v="6" actId="1076"/>
        <pc:sldMkLst>
          <pc:docMk/>
          <pc:sldMk cId="3903508196" sldId="258"/>
        </pc:sldMkLst>
        <pc:picChg chg="add mod">
          <ac:chgData name="Annette Cline" userId="c886c315d2c16d46" providerId="LiveId" clId="{DCB4C17B-9769-4CF6-AF78-C228F9CB3EE5}" dt="2021-01-14T15:37:05.083" v="6" actId="1076"/>
          <ac:picMkLst>
            <pc:docMk/>
            <pc:sldMk cId="3903508196" sldId="258"/>
            <ac:picMk id="6" creationId="{89F48FAB-CFD4-4CC4-B9B6-017302C0FCF4}"/>
          </ac:picMkLst>
        </pc:picChg>
      </pc:sldChg>
      <pc:sldChg chg="modSp mod">
        <pc:chgData name="Annette Cline" userId="c886c315d2c16d46" providerId="LiveId" clId="{DCB4C17B-9769-4CF6-AF78-C228F9CB3EE5}" dt="2021-01-14T15:38:26.432" v="14" actId="1076"/>
        <pc:sldMkLst>
          <pc:docMk/>
          <pc:sldMk cId="4254822628" sldId="272"/>
        </pc:sldMkLst>
        <pc:picChg chg="mod">
          <ac:chgData name="Annette Cline" userId="c886c315d2c16d46" providerId="LiveId" clId="{DCB4C17B-9769-4CF6-AF78-C228F9CB3EE5}" dt="2021-01-14T15:38:26.432" v="14" actId="1076"/>
          <ac:picMkLst>
            <pc:docMk/>
            <pc:sldMk cId="4254822628" sldId="272"/>
            <ac:picMk id="4" creationId="{00000000-0000-0000-0000-000000000000}"/>
          </ac:picMkLst>
        </pc:picChg>
      </pc:sldChg>
      <pc:sldChg chg="addSp modSp mod">
        <pc:chgData name="Annette Cline" userId="c886c315d2c16d46" providerId="LiveId" clId="{DCB4C17B-9769-4CF6-AF78-C228F9CB3EE5}" dt="2021-01-14T15:44:26.789" v="47" actId="1076"/>
        <pc:sldMkLst>
          <pc:docMk/>
          <pc:sldMk cId="2333697569" sldId="282"/>
        </pc:sldMkLst>
        <pc:picChg chg="add mod">
          <ac:chgData name="Annette Cline" userId="c886c315d2c16d46" providerId="LiveId" clId="{DCB4C17B-9769-4CF6-AF78-C228F9CB3EE5}" dt="2021-01-14T15:44:26.789" v="47" actId="1076"/>
          <ac:picMkLst>
            <pc:docMk/>
            <pc:sldMk cId="2333697569" sldId="282"/>
            <ac:picMk id="6" creationId="{616843C0-375A-482A-8F06-AF26F84A6815}"/>
          </ac:picMkLst>
        </pc:picChg>
      </pc:sldChg>
      <pc:sldChg chg="addSp modSp mod">
        <pc:chgData name="Annette Cline" userId="c886c315d2c16d46" providerId="LiveId" clId="{DCB4C17B-9769-4CF6-AF78-C228F9CB3EE5}" dt="2021-01-14T16:50:19.886" v="267" actId="1036"/>
        <pc:sldMkLst>
          <pc:docMk/>
          <pc:sldMk cId="2277239724" sldId="283"/>
        </pc:sldMkLst>
        <pc:picChg chg="add mod">
          <ac:chgData name="Annette Cline" userId="c886c315d2c16d46" providerId="LiveId" clId="{DCB4C17B-9769-4CF6-AF78-C228F9CB3EE5}" dt="2021-01-14T16:50:19.886" v="267" actId="1036"/>
          <ac:picMkLst>
            <pc:docMk/>
            <pc:sldMk cId="2277239724" sldId="283"/>
            <ac:picMk id="6" creationId="{81794541-3355-4641-B1A0-922B87F9AE2A}"/>
          </ac:picMkLst>
        </pc:picChg>
      </pc:sldChg>
      <pc:sldChg chg="addSp modSp mod">
        <pc:chgData name="Annette Cline" userId="c886c315d2c16d46" providerId="LiveId" clId="{DCB4C17B-9769-4CF6-AF78-C228F9CB3EE5}" dt="2021-01-14T16:28:32.373" v="194" actId="1076"/>
        <pc:sldMkLst>
          <pc:docMk/>
          <pc:sldMk cId="3903324310" sldId="284"/>
        </pc:sldMkLst>
        <pc:picChg chg="add mod">
          <ac:chgData name="Annette Cline" userId="c886c315d2c16d46" providerId="LiveId" clId="{DCB4C17B-9769-4CF6-AF78-C228F9CB3EE5}" dt="2021-01-14T16:28:32.373" v="194" actId="1076"/>
          <ac:picMkLst>
            <pc:docMk/>
            <pc:sldMk cId="3903324310" sldId="284"/>
            <ac:picMk id="6" creationId="{6B911570-AF40-4DAE-B274-F12C27253126}"/>
          </ac:picMkLst>
        </pc:picChg>
      </pc:sldChg>
      <pc:sldChg chg="addSp modSp mod">
        <pc:chgData name="Annette Cline" userId="c886c315d2c16d46" providerId="LiveId" clId="{DCB4C17B-9769-4CF6-AF78-C228F9CB3EE5}" dt="2021-01-14T15:48:13.724" v="58" actId="1076"/>
        <pc:sldMkLst>
          <pc:docMk/>
          <pc:sldMk cId="2416578518" sldId="289"/>
        </pc:sldMkLst>
        <pc:picChg chg="mod">
          <ac:chgData name="Annette Cline" userId="c886c315d2c16d46" providerId="LiveId" clId="{DCB4C17B-9769-4CF6-AF78-C228F9CB3EE5}" dt="2021-01-14T15:47:51.230" v="55" actId="1076"/>
          <ac:picMkLst>
            <pc:docMk/>
            <pc:sldMk cId="2416578518" sldId="289"/>
            <ac:picMk id="4" creationId="{00000000-0000-0000-0000-000000000000}"/>
          </ac:picMkLst>
        </pc:picChg>
        <pc:picChg chg="add mod">
          <ac:chgData name="Annette Cline" userId="c886c315d2c16d46" providerId="LiveId" clId="{DCB4C17B-9769-4CF6-AF78-C228F9CB3EE5}" dt="2021-01-14T15:48:13.724" v="58" actId="1076"/>
          <ac:picMkLst>
            <pc:docMk/>
            <pc:sldMk cId="2416578518" sldId="289"/>
            <ac:picMk id="6" creationId="{5F7C1B3D-0649-4BB1-88C2-68AE4898C631}"/>
          </ac:picMkLst>
        </pc:picChg>
      </pc:sldChg>
      <pc:sldChg chg="addSp modSp mod">
        <pc:chgData name="Annette Cline" userId="c886c315d2c16d46" providerId="LiveId" clId="{DCB4C17B-9769-4CF6-AF78-C228F9CB3EE5}" dt="2021-01-14T16:22:00.141" v="175" actId="1076"/>
        <pc:sldMkLst>
          <pc:docMk/>
          <pc:sldMk cId="3341031801" sldId="292"/>
        </pc:sldMkLst>
        <pc:spChg chg="mod">
          <ac:chgData name="Annette Cline" userId="c886c315d2c16d46" providerId="LiveId" clId="{DCB4C17B-9769-4CF6-AF78-C228F9CB3EE5}" dt="2021-01-14T16:19:26.061" v="157" actId="20577"/>
          <ac:spMkLst>
            <pc:docMk/>
            <pc:sldMk cId="3341031801" sldId="292"/>
            <ac:spMk id="2" creationId="{00000000-0000-0000-0000-000000000000}"/>
          </ac:spMkLst>
        </pc:spChg>
        <pc:picChg chg="mod">
          <ac:chgData name="Annette Cline" userId="c886c315d2c16d46" providerId="LiveId" clId="{DCB4C17B-9769-4CF6-AF78-C228F9CB3EE5}" dt="2021-01-14T16:18:09.210" v="86" actId="1076"/>
          <ac:picMkLst>
            <pc:docMk/>
            <pc:sldMk cId="3341031801" sldId="292"/>
            <ac:picMk id="3" creationId="{00000000-0000-0000-0000-000000000000}"/>
          </ac:picMkLst>
        </pc:picChg>
        <pc:picChg chg="add mod modCrop">
          <ac:chgData name="Annette Cline" userId="c886c315d2c16d46" providerId="LiveId" clId="{DCB4C17B-9769-4CF6-AF78-C228F9CB3EE5}" dt="2021-01-14T16:22:00.141" v="175" actId="1076"/>
          <ac:picMkLst>
            <pc:docMk/>
            <pc:sldMk cId="3341031801" sldId="292"/>
            <ac:picMk id="7" creationId="{A516352D-92D3-4FC8-9FE8-FC5118F7FF9E}"/>
          </ac:picMkLst>
        </pc:picChg>
      </pc:sldChg>
      <pc:sldChg chg="addSp delSp modSp mod">
        <pc:chgData name="Annette Cline" userId="c886c315d2c16d46" providerId="LiveId" clId="{DCB4C17B-9769-4CF6-AF78-C228F9CB3EE5}" dt="2021-01-14T16:27:49.848" v="187" actId="1076"/>
        <pc:sldMkLst>
          <pc:docMk/>
          <pc:sldMk cId="267334350" sldId="295"/>
        </pc:sldMkLst>
        <pc:picChg chg="del mod">
          <ac:chgData name="Annette Cline" userId="c886c315d2c16d46" providerId="LiveId" clId="{DCB4C17B-9769-4CF6-AF78-C228F9CB3EE5}" dt="2021-01-14T16:27:32.664" v="185" actId="478"/>
          <ac:picMkLst>
            <pc:docMk/>
            <pc:sldMk cId="267334350" sldId="295"/>
            <ac:picMk id="4" creationId="{00000000-0000-0000-0000-000000000000}"/>
          </ac:picMkLst>
        </pc:picChg>
        <pc:picChg chg="add mod">
          <ac:chgData name="Annette Cline" userId="c886c315d2c16d46" providerId="LiveId" clId="{DCB4C17B-9769-4CF6-AF78-C228F9CB3EE5}" dt="2021-01-14T16:27:49.848" v="187" actId="1076"/>
          <ac:picMkLst>
            <pc:docMk/>
            <pc:sldMk cId="267334350" sldId="295"/>
            <ac:picMk id="7" creationId="{DAF055E7-627B-4A83-ACAB-4D98A9203ECB}"/>
          </ac:picMkLst>
        </pc:picChg>
      </pc:sldChg>
      <pc:sldChg chg="addSp modSp mod">
        <pc:chgData name="Annette Cline" userId="c886c315d2c16d46" providerId="LiveId" clId="{DCB4C17B-9769-4CF6-AF78-C228F9CB3EE5}" dt="2021-01-14T16:30:24.216" v="208" actId="1076"/>
        <pc:sldMkLst>
          <pc:docMk/>
          <pc:sldMk cId="1835604283" sldId="308"/>
        </pc:sldMkLst>
        <pc:picChg chg="add mod">
          <ac:chgData name="Annette Cline" userId="c886c315d2c16d46" providerId="LiveId" clId="{DCB4C17B-9769-4CF6-AF78-C228F9CB3EE5}" dt="2021-01-14T16:30:24.216" v="208" actId="1076"/>
          <ac:picMkLst>
            <pc:docMk/>
            <pc:sldMk cId="1835604283" sldId="308"/>
            <ac:picMk id="4" creationId="{AF519EFF-DD5A-406D-AA1B-92DECC9E0EE1}"/>
          </ac:picMkLst>
        </pc:picChg>
        <pc:picChg chg="mod">
          <ac:chgData name="Annette Cline" userId="c886c315d2c16d46" providerId="LiveId" clId="{DCB4C17B-9769-4CF6-AF78-C228F9CB3EE5}" dt="2021-01-14T16:29:28.936" v="201" actId="1076"/>
          <ac:picMkLst>
            <pc:docMk/>
            <pc:sldMk cId="1835604283" sldId="308"/>
            <ac:picMk id="6" creationId="{00000000-0000-0000-0000-000000000000}"/>
          </ac:picMkLst>
        </pc:picChg>
      </pc:sldChg>
      <pc:sldChg chg="addSp delSp modSp mod">
        <pc:chgData name="Annette Cline" userId="c886c315d2c16d46" providerId="LiveId" clId="{DCB4C17B-9769-4CF6-AF78-C228F9CB3EE5}" dt="2021-01-14T16:39:05.225" v="235" actId="1076"/>
        <pc:sldMkLst>
          <pc:docMk/>
          <pc:sldMk cId="485885132" sldId="315"/>
        </pc:sldMkLst>
        <pc:picChg chg="del">
          <ac:chgData name="Annette Cline" userId="c886c315d2c16d46" providerId="LiveId" clId="{DCB4C17B-9769-4CF6-AF78-C228F9CB3EE5}" dt="2021-01-14T16:31:27.879" v="214" actId="478"/>
          <ac:picMkLst>
            <pc:docMk/>
            <pc:sldMk cId="485885132" sldId="315"/>
            <ac:picMk id="5" creationId="{00000000-0000-0000-0000-000000000000}"/>
          </ac:picMkLst>
        </pc:picChg>
        <pc:picChg chg="add mod">
          <ac:chgData name="Annette Cline" userId="c886c315d2c16d46" providerId="LiveId" clId="{DCB4C17B-9769-4CF6-AF78-C228F9CB3EE5}" dt="2021-01-14T16:38:13.004" v="228" actId="1076"/>
          <ac:picMkLst>
            <pc:docMk/>
            <pc:sldMk cId="485885132" sldId="315"/>
            <ac:picMk id="6" creationId="{ED867630-B5D3-475C-8FB7-C94392907410}"/>
          </ac:picMkLst>
        </pc:picChg>
        <pc:picChg chg="add mod">
          <ac:chgData name="Annette Cline" userId="c886c315d2c16d46" providerId="LiveId" clId="{DCB4C17B-9769-4CF6-AF78-C228F9CB3EE5}" dt="2021-01-14T16:39:05.225" v="235" actId="1076"/>
          <ac:picMkLst>
            <pc:docMk/>
            <pc:sldMk cId="485885132" sldId="315"/>
            <ac:picMk id="8" creationId="{2B950286-2334-41AF-9483-706C338B8102}"/>
          </ac:picMkLst>
        </pc:picChg>
      </pc:sldChg>
      <pc:sldChg chg="modSp mod">
        <pc:chgData name="Annette Cline" userId="c886c315d2c16d46" providerId="LiveId" clId="{DCB4C17B-9769-4CF6-AF78-C228F9CB3EE5}" dt="2021-01-14T16:31:46.720" v="215" actId="1076"/>
        <pc:sldMkLst>
          <pc:docMk/>
          <pc:sldMk cId="3969747335" sldId="316"/>
        </pc:sldMkLst>
        <pc:picChg chg="mod">
          <ac:chgData name="Annette Cline" userId="c886c315d2c16d46" providerId="LiveId" clId="{DCB4C17B-9769-4CF6-AF78-C228F9CB3EE5}" dt="2021-01-14T16:31:46.720" v="215" actId="1076"/>
          <ac:picMkLst>
            <pc:docMk/>
            <pc:sldMk cId="3969747335" sldId="316"/>
            <ac:picMk id="6" creationId="{00000000-0000-0000-0000-000000000000}"/>
          </ac:picMkLst>
        </pc:picChg>
      </pc:sldChg>
      <pc:sldChg chg="addSp modSp mod">
        <pc:chgData name="Annette Cline" userId="c886c315d2c16d46" providerId="LiveId" clId="{DCB4C17B-9769-4CF6-AF78-C228F9CB3EE5}" dt="2021-01-14T16:32:35.874" v="220" actId="1076"/>
        <pc:sldMkLst>
          <pc:docMk/>
          <pc:sldMk cId="745497267" sldId="317"/>
        </pc:sldMkLst>
        <pc:picChg chg="add mod">
          <ac:chgData name="Annette Cline" userId="c886c315d2c16d46" providerId="LiveId" clId="{DCB4C17B-9769-4CF6-AF78-C228F9CB3EE5}" dt="2021-01-14T16:32:35.874" v="220" actId="1076"/>
          <ac:picMkLst>
            <pc:docMk/>
            <pc:sldMk cId="745497267" sldId="317"/>
            <ac:picMk id="9" creationId="{E9FC1865-166B-41D3-B2B8-96E7F5FEAAD8}"/>
          </ac:picMkLst>
        </pc:picChg>
      </pc:sldChg>
      <pc:sldChg chg="addSp delSp modSp mod">
        <pc:chgData name="Annette Cline" userId="c886c315d2c16d46" providerId="LiveId" clId="{DCB4C17B-9769-4CF6-AF78-C228F9CB3EE5}" dt="2021-01-14T16:41:14.239" v="251" actId="1076"/>
        <pc:sldMkLst>
          <pc:docMk/>
          <pc:sldMk cId="1645506174" sldId="318"/>
        </pc:sldMkLst>
        <pc:spChg chg="del">
          <ac:chgData name="Annette Cline" userId="c886c315d2c16d46" providerId="LiveId" clId="{DCB4C17B-9769-4CF6-AF78-C228F9CB3EE5}" dt="2021-01-14T16:40:35.256" v="245" actId="931"/>
          <ac:spMkLst>
            <pc:docMk/>
            <pc:sldMk cId="1645506174" sldId="318"/>
            <ac:spMk id="6" creationId="{DE6C0112-A639-4B57-9ED5-8354F3C7210D}"/>
          </ac:spMkLst>
        </pc:spChg>
        <pc:picChg chg="add mod">
          <ac:chgData name="Annette Cline" userId="c886c315d2c16d46" providerId="LiveId" clId="{DCB4C17B-9769-4CF6-AF78-C228F9CB3EE5}" dt="2021-01-14T16:40:35.256" v="245" actId="931"/>
          <ac:picMkLst>
            <pc:docMk/>
            <pc:sldMk cId="1645506174" sldId="318"/>
            <ac:picMk id="5" creationId="{53ED9AB4-EEFB-4C31-A82E-8D125DD8FDE4}"/>
          </ac:picMkLst>
        </pc:picChg>
        <pc:picChg chg="add mod">
          <ac:chgData name="Annette Cline" userId="c886c315d2c16d46" providerId="LiveId" clId="{DCB4C17B-9769-4CF6-AF78-C228F9CB3EE5}" dt="2021-01-14T16:41:14.239" v="251" actId="1076"/>
          <ac:picMkLst>
            <pc:docMk/>
            <pc:sldMk cId="1645506174" sldId="318"/>
            <ac:picMk id="8" creationId="{DFA28FAC-833C-45C9-AC98-2A3AFC0B024D}"/>
          </ac:picMkLst>
        </pc:picChg>
      </pc:sldChg>
      <pc:sldChg chg="modSp mod">
        <pc:chgData name="Annette Cline" userId="c886c315d2c16d46" providerId="LiveId" clId="{DCB4C17B-9769-4CF6-AF78-C228F9CB3EE5}" dt="2021-01-14T17:11:28.130" v="342" actId="121"/>
        <pc:sldMkLst>
          <pc:docMk/>
          <pc:sldMk cId="2467047778" sldId="319"/>
        </pc:sldMkLst>
        <pc:spChg chg="mod">
          <ac:chgData name="Annette Cline" userId="c886c315d2c16d46" providerId="LiveId" clId="{DCB4C17B-9769-4CF6-AF78-C228F9CB3EE5}" dt="2021-01-14T17:11:28.130" v="342" actId="121"/>
          <ac:spMkLst>
            <pc:docMk/>
            <pc:sldMk cId="2467047778" sldId="319"/>
            <ac:spMk id="2" creationId="{00000000-0000-0000-0000-000000000000}"/>
          </ac:spMkLst>
        </pc:spChg>
      </pc:sldChg>
      <pc:sldChg chg="addSp modSp mod">
        <pc:chgData name="Annette Cline" userId="c886c315d2c16d46" providerId="LiveId" clId="{DCB4C17B-9769-4CF6-AF78-C228F9CB3EE5}" dt="2021-01-14T15:43:33.403" v="42" actId="1076"/>
        <pc:sldMkLst>
          <pc:docMk/>
          <pc:sldMk cId="510538719" sldId="323"/>
        </pc:sldMkLst>
        <pc:picChg chg="mod">
          <ac:chgData name="Annette Cline" userId="c886c315d2c16d46" providerId="LiveId" clId="{DCB4C17B-9769-4CF6-AF78-C228F9CB3EE5}" dt="2021-01-14T15:43:19.279" v="38" actId="14100"/>
          <ac:picMkLst>
            <pc:docMk/>
            <pc:sldMk cId="510538719" sldId="323"/>
            <ac:picMk id="3" creationId="{00000000-0000-0000-0000-000000000000}"/>
          </ac:picMkLst>
        </pc:picChg>
        <pc:picChg chg="mod">
          <ac:chgData name="Annette Cline" userId="c886c315d2c16d46" providerId="LiveId" clId="{DCB4C17B-9769-4CF6-AF78-C228F9CB3EE5}" dt="2021-01-14T15:43:22.613" v="39" actId="14100"/>
          <ac:picMkLst>
            <pc:docMk/>
            <pc:sldMk cId="510538719" sldId="323"/>
            <ac:picMk id="4" creationId="{00000000-0000-0000-0000-000000000000}"/>
          </ac:picMkLst>
        </pc:picChg>
        <pc:picChg chg="add mod">
          <ac:chgData name="Annette Cline" userId="c886c315d2c16d46" providerId="LiveId" clId="{DCB4C17B-9769-4CF6-AF78-C228F9CB3EE5}" dt="2021-01-14T15:43:33.403" v="42" actId="1076"/>
          <ac:picMkLst>
            <pc:docMk/>
            <pc:sldMk cId="510538719" sldId="323"/>
            <ac:picMk id="7" creationId="{69B4D426-A467-49B3-9062-683846139EB2}"/>
          </ac:picMkLst>
        </pc:picChg>
      </pc:sldChg>
      <pc:sldChg chg="addSp delSp modSp mod">
        <pc:chgData name="Annette Cline" userId="c886c315d2c16d46" providerId="LiveId" clId="{DCB4C17B-9769-4CF6-AF78-C228F9CB3EE5}" dt="2021-01-14T16:29:16.719" v="199" actId="1076"/>
        <pc:sldMkLst>
          <pc:docMk/>
          <pc:sldMk cId="1379178848" sldId="326"/>
        </pc:sldMkLst>
        <pc:picChg chg="del">
          <ac:chgData name="Annette Cline" userId="c886c315d2c16d46" providerId="LiveId" clId="{DCB4C17B-9769-4CF6-AF78-C228F9CB3EE5}" dt="2021-01-14T16:28:53.957" v="195" actId="478"/>
          <ac:picMkLst>
            <pc:docMk/>
            <pc:sldMk cId="1379178848" sldId="326"/>
            <ac:picMk id="3" creationId="{00000000-0000-0000-0000-000000000000}"/>
          </ac:picMkLst>
        </pc:picChg>
        <pc:picChg chg="mod">
          <ac:chgData name="Annette Cline" userId="c886c315d2c16d46" providerId="LiveId" clId="{DCB4C17B-9769-4CF6-AF78-C228F9CB3EE5}" dt="2021-01-14T16:28:56.288" v="196" actId="1076"/>
          <ac:picMkLst>
            <pc:docMk/>
            <pc:sldMk cId="1379178848" sldId="326"/>
            <ac:picMk id="4" creationId="{00000000-0000-0000-0000-000000000000}"/>
          </ac:picMkLst>
        </pc:picChg>
        <pc:picChg chg="add mod">
          <ac:chgData name="Annette Cline" userId="c886c315d2c16d46" providerId="LiveId" clId="{DCB4C17B-9769-4CF6-AF78-C228F9CB3EE5}" dt="2021-01-14T16:29:16.719" v="199" actId="1076"/>
          <ac:picMkLst>
            <pc:docMk/>
            <pc:sldMk cId="1379178848" sldId="326"/>
            <ac:picMk id="6" creationId="{15FCF935-1715-466A-B94F-937B9DB68F33}"/>
          </ac:picMkLst>
        </pc:picChg>
      </pc:sldChg>
      <pc:sldChg chg="modSp mod">
        <pc:chgData name="Annette Cline" userId="c886c315d2c16d46" providerId="LiveId" clId="{DCB4C17B-9769-4CF6-AF78-C228F9CB3EE5}" dt="2021-01-14T16:57:01.573" v="271" actId="1036"/>
        <pc:sldMkLst>
          <pc:docMk/>
          <pc:sldMk cId="4256838566" sldId="331"/>
        </pc:sldMkLst>
        <pc:picChg chg="mod">
          <ac:chgData name="Annette Cline" userId="c886c315d2c16d46" providerId="LiveId" clId="{DCB4C17B-9769-4CF6-AF78-C228F9CB3EE5}" dt="2021-01-14T16:57:01.573" v="271" actId="1036"/>
          <ac:picMkLst>
            <pc:docMk/>
            <pc:sldMk cId="4256838566" sldId="331"/>
            <ac:picMk id="5" creationId="{00000000-0000-0000-0000-000000000000}"/>
          </ac:picMkLst>
        </pc:picChg>
      </pc:sldChg>
      <pc:sldChg chg="addSp modSp mod">
        <pc:chgData name="Annette Cline" userId="c886c315d2c16d46" providerId="LiveId" clId="{DCB4C17B-9769-4CF6-AF78-C228F9CB3EE5}" dt="2021-01-14T19:15:16.538" v="352" actId="1076"/>
        <pc:sldMkLst>
          <pc:docMk/>
          <pc:sldMk cId="1934266117" sldId="333"/>
        </pc:sldMkLst>
        <pc:picChg chg="add mod modCrop">
          <ac:chgData name="Annette Cline" userId="c886c315d2c16d46" providerId="LiveId" clId="{DCB4C17B-9769-4CF6-AF78-C228F9CB3EE5}" dt="2021-01-14T19:15:16.538" v="352" actId="1076"/>
          <ac:picMkLst>
            <pc:docMk/>
            <pc:sldMk cId="1934266117" sldId="333"/>
            <ac:picMk id="5" creationId="{CAC8C806-0681-4A81-99DD-2FB7FFC14D6E}"/>
          </ac:picMkLst>
        </pc:picChg>
      </pc:sldChg>
      <pc:sldChg chg="addSp delSp modSp mod">
        <pc:chgData name="Annette Cline" userId="c886c315d2c16d46" providerId="LiveId" clId="{DCB4C17B-9769-4CF6-AF78-C228F9CB3EE5}" dt="2021-01-14T16:48:54.602" v="260" actId="1076"/>
        <pc:sldMkLst>
          <pc:docMk/>
          <pc:sldMk cId="1185525825" sldId="336"/>
        </pc:sldMkLst>
        <pc:spChg chg="del mod">
          <ac:chgData name="Annette Cline" userId="c886c315d2c16d46" providerId="LiveId" clId="{DCB4C17B-9769-4CF6-AF78-C228F9CB3EE5}" dt="2021-01-14T16:48:37.389" v="254" actId="931"/>
          <ac:spMkLst>
            <pc:docMk/>
            <pc:sldMk cId="1185525825" sldId="336"/>
            <ac:spMk id="6" creationId="{7B3656AB-0828-4365-86A5-8ACD299E703C}"/>
          </ac:spMkLst>
        </pc:spChg>
        <pc:picChg chg="add mod">
          <ac:chgData name="Annette Cline" userId="c886c315d2c16d46" providerId="LiveId" clId="{DCB4C17B-9769-4CF6-AF78-C228F9CB3EE5}" dt="2021-01-14T16:48:54.602" v="260" actId="1076"/>
          <ac:picMkLst>
            <pc:docMk/>
            <pc:sldMk cId="1185525825" sldId="336"/>
            <ac:picMk id="5" creationId="{E7448AC0-8B23-4288-89A6-4E975FBAAB8C}"/>
          </ac:picMkLst>
        </pc:picChg>
      </pc:sldChg>
      <pc:sldChg chg="addSp delSp modSp mod">
        <pc:chgData name="Annette Cline" userId="c886c315d2c16d46" providerId="LiveId" clId="{DCB4C17B-9769-4CF6-AF78-C228F9CB3EE5}" dt="2021-01-14T16:37:50.272" v="226" actId="1076"/>
        <pc:sldMkLst>
          <pc:docMk/>
          <pc:sldMk cId="1788954" sldId="337"/>
        </pc:sldMkLst>
        <pc:spChg chg="del">
          <ac:chgData name="Annette Cline" userId="c886c315d2c16d46" providerId="LiveId" clId="{DCB4C17B-9769-4CF6-AF78-C228F9CB3EE5}" dt="2021-01-14T16:36:42.554" v="221" actId="931"/>
          <ac:spMkLst>
            <pc:docMk/>
            <pc:sldMk cId="1788954" sldId="337"/>
            <ac:spMk id="4" creationId="{00000000-0000-0000-0000-000000000000}"/>
          </ac:spMkLst>
        </pc:spChg>
        <pc:picChg chg="add mod">
          <ac:chgData name="Annette Cline" userId="c886c315d2c16d46" providerId="LiveId" clId="{DCB4C17B-9769-4CF6-AF78-C228F9CB3EE5}" dt="2021-01-14T16:36:42.554" v="221" actId="931"/>
          <ac:picMkLst>
            <pc:docMk/>
            <pc:sldMk cId="1788954" sldId="337"/>
            <ac:picMk id="7" creationId="{B9DB27CF-9EC9-4312-8698-2A13CB6CFC6C}"/>
          </ac:picMkLst>
        </pc:picChg>
        <pc:picChg chg="add mod">
          <ac:chgData name="Annette Cline" userId="c886c315d2c16d46" providerId="LiveId" clId="{DCB4C17B-9769-4CF6-AF78-C228F9CB3EE5}" dt="2021-01-14T16:37:50.272" v="226" actId="1076"/>
          <ac:picMkLst>
            <pc:docMk/>
            <pc:sldMk cId="1788954" sldId="337"/>
            <ac:picMk id="9" creationId="{AE16FCF2-1E06-4F6A-A757-D0873E59DD82}"/>
          </ac:picMkLst>
        </pc:picChg>
      </pc:sldChg>
      <pc:sldChg chg="addSp modSp mod">
        <pc:chgData name="Annette Cline" userId="c886c315d2c16d46" providerId="LiveId" clId="{DCB4C17B-9769-4CF6-AF78-C228F9CB3EE5}" dt="2021-01-14T16:57:34.431" v="276" actId="1076"/>
        <pc:sldMkLst>
          <pc:docMk/>
          <pc:sldMk cId="1700702551" sldId="338"/>
        </pc:sldMkLst>
        <pc:picChg chg="add mod">
          <ac:chgData name="Annette Cline" userId="c886c315d2c16d46" providerId="LiveId" clId="{DCB4C17B-9769-4CF6-AF78-C228F9CB3EE5}" dt="2021-01-14T16:39:52.932" v="244" actId="1076"/>
          <ac:picMkLst>
            <pc:docMk/>
            <pc:sldMk cId="1700702551" sldId="338"/>
            <ac:picMk id="5" creationId="{1ACE3BD7-3EC0-4502-954D-9B35F5DC426D}"/>
          </ac:picMkLst>
        </pc:picChg>
        <pc:picChg chg="add mod">
          <ac:chgData name="Annette Cline" userId="c886c315d2c16d46" providerId="LiveId" clId="{DCB4C17B-9769-4CF6-AF78-C228F9CB3EE5}" dt="2021-01-14T16:57:34.431" v="276" actId="1076"/>
          <ac:picMkLst>
            <pc:docMk/>
            <pc:sldMk cId="1700702551" sldId="338"/>
            <ac:picMk id="6" creationId="{54608683-DDAE-4105-B05D-737624B5D5F3}"/>
          </ac:picMkLst>
        </pc:picChg>
      </pc:sldChg>
      <pc:sldChg chg="addSp modSp mod">
        <pc:chgData name="Annette Cline" userId="c886c315d2c16d46" providerId="LiveId" clId="{DCB4C17B-9769-4CF6-AF78-C228F9CB3EE5}" dt="2021-01-14T16:22:52.323" v="178" actId="1076"/>
        <pc:sldMkLst>
          <pc:docMk/>
          <pc:sldMk cId="1445750759" sldId="339"/>
        </pc:sldMkLst>
        <pc:picChg chg="add mod">
          <ac:chgData name="Annette Cline" userId="c886c315d2c16d46" providerId="LiveId" clId="{DCB4C17B-9769-4CF6-AF78-C228F9CB3EE5}" dt="2021-01-14T16:22:52.323" v="178" actId="1076"/>
          <ac:picMkLst>
            <pc:docMk/>
            <pc:sldMk cId="1445750759" sldId="339"/>
            <ac:picMk id="6" creationId="{9201B66C-F063-4927-A681-EC9441A46A97}"/>
          </ac:picMkLst>
        </pc:picChg>
      </pc:sldChg>
      <pc:sldChg chg="addSp modSp mod">
        <pc:chgData name="Annette Cline" userId="c886c315d2c16d46" providerId="LiveId" clId="{DCB4C17B-9769-4CF6-AF78-C228F9CB3EE5}" dt="2021-01-14T15:33:52.536" v="2" actId="1076"/>
        <pc:sldMkLst>
          <pc:docMk/>
          <pc:sldMk cId="504371526" sldId="340"/>
        </pc:sldMkLst>
        <pc:picChg chg="add mod">
          <ac:chgData name="Annette Cline" userId="c886c315d2c16d46" providerId="LiveId" clId="{DCB4C17B-9769-4CF6-AF78-C228F9CB3EE5}" dt="2021-01-14T15:33:52.536" v="2" actId="1076"/>
          <ac:picMkLst>
            <pc:docMk/>
            <pc:sldMk cId="504371526" sldId="340"/>
            <ac:picMk id="5" creationId="{8ADEEFEE-B6EE-4399-B10F-9DC713695B75}"/>
          </ac:picMkLst>
        </pc:picChg>
      </pc:sldChg>
      <pc:sldChg chg="addSp modSp mod">
        <pc:chgData name="Annette Cline" userId="c886c315d2c16d46" providerId="LiveId" clId="{DCB4C17B-9769-4CF6-AF78-C228F9CB3EE5}" dt="2021-01-14T15:38:13.158" v="12" actId="1076"/>
        <pc:sldMkLst>
          <pc:docMk/>
          <pc:sldMk cId="3449802224" sldId="341"/>
        </pc:sldMkLst>
        <pc:picChg chg="add mod">
          <ac:chgData name="Annette Cline" userId="c886c315d2c16d46" providerId="LiveId" clId="{DCB4C17B-9769-4CF6-AF78-C228F9CB3EE5}" dt="2021-01-14T15:38:13.158" v="12" actId="1076"/>
          <ac:picMkLst>
            <pc:docMk/>
            <pc:sldMk cId="3449802224" sldId="341"/>
            <ac:picMk id="4" creationId="{5646FF8E-383B-46A0-A234-8A48F789D4C8}"/>
          </ac:picMkLst>
        </pc:picChg>
      </pc:sldChg>
      <pc:sldChg chg="addSp modSp mod">
        <pc:chgData name="Annette Cline" userId="c886c315d2c16d46" providerId="LiveId" clId="{DCB4C17B-9769-4CF6-AF78-C228F9CB3EE5}" dt="2021-01-14T15:41:40.421" v="20" actId="1076"/>
        <pc:sldMkLst>
          <pc:docMk/>
          <pc:sldMk cId="270450295" sldId="342"/>
        </pc:sldMkLst>
        <pc:picChg chg="add mod">
          <ac:chgData name="Annette Cline" userId="c886c315d2c16d46" providerId="LiveId" clId="{DCB4C17B-9769-4CF6-AF78-C228F9CB3EE5}" dt="2021-01-14T15:41:40.421" v="20" actId="1076"/>
          <ac:picMkLst>
            <pc:docMk/>
            <pc:sldMk cId="270450295" sldId="342"/>
            <ac:picMk id="5" creationId="{BEF7F230-627C-4C15-8371-DF1A14FECBDE}"/>
          </ac:picMkLst>
        </pc:picChg>
      </pc:sldChg>
      <pc:sldChg chg="addSp modSp mod">
        <pc:chgData name="Annette Cline" userId="c886c315d2c16d46" providerId="LiveId" clId="{DCB4C17B-9769-4CF6-AF78-C228F9CB3EE5}" dt="2021-01-14T16:31:17.346" v="213" actId="1076"/>
        <pc:sldMkLst>
          <pc:docMk/>
          <pc:sldMk cId="3723441356" sldId="343"/>
        </pc:sldMkLst>
        <pc:picChg chg="add mod">
          <ac:chgData name="Annette Cline" userId="c886c315d2c16d46" providerId="LiveId" clId="{DCB4C17B-9769-4CF6-AF78-C228F9CB3EE5}" dt="2021-01-14T16:31:17.346" v="213" actId="1076"/>
          <ac:picMkLst>
            <pc:docMk/>
            <pc:sldMk cId="3723441356" sldId="343"/>
            <ac:picMk id="5" creationId="{67B90D9E-E5FA-4B14-8E39-E00603FE7124}"/>
          </ac:picMkLst>
        </pc:picChg>
      </pc:sldChg>
      <pc:sldChg chg="addSp modSp mod">
        <pc:chgData name="Annette Cline" userId="c886c315d2c16d46" providerId="LiveId" clId="{DCB4C17B-9769-4CF6-AF78-C228F9CB3EE5}" dt="2021-01-14T16:17:56.154" v="84" actId="1076"/>
        <pc:sldMkLst>
          <pc:docMk/>
          <pc:sldMk cId="807339437" sldId="344"/>
        </pc:sldMkLst>
        <pc:spChg chg="mod">
          <ac:chgData name="Annette Cline" userId="c886c315d2c16d46" providerId="LiveId" clId="{DCB4C17B-9769-4CF6-AF78-C228F9CB3EE5}" dt="2021-01-14T16:14:22.165" v="65" actId="20577"/>
          <ac:spMkLst>
            <pc:docMk/>
            <pc:sldMk cId="807339437" sldId="344"/>
            <ac:spMk id="2" creationId="{F522835E-6917-46D8-BAC3-1FCA84ED3A02}"/>
          </ac:spMkLst>
        </pc:spChg>
        <pc:picChg chg="add mod modCrop">
          <ac:chgData name="Annette Cline" userId="c886c315d2c16d46" providerId="LiveId" clId="{DCB4C17B-9769-4CF6-AF78-C228F9CB3EE5}" dt="2021-01-14T16:17:56.154" v="84" actId="1076"/>
          <ac:picMkLst>
            <pc:docMk/>
            <pc:sldMk cId="807339437" sldId="344"/>
            <ac:picMk id="5" creationId="{6A43258E-9091-4C37-865C-A54B40730E02}"/>
          </ac:picMkLst>
        </pc:picChg>
      </pc:sldChg>
      <pc:sldChg chg="addSp modSp mod">
        <pc:chgData name="Annette Cline" userId="c886c315d2c16d46" providerId="LiveId" clId="{DCB4C17B-9769-4CF6-AF78-C228F9CB3EE5}" dt="2021-01-14T16:51:05.219" v="270" actId="1076"/>
        <pc:sldMkLst>
          <pc:docMk/>
          <pc:sldMk cId="2612857678" sldId="345"/>
        </pc:sldMkLst>
        <pc:picChg chg="add mod">
          <ac:chgData name="Annette Cline" userId="c886c315d2c16d46" providerId="LiveId" clId="{DCB4C17B-9769-4CF6-AF78-C228F9CB3EE5}" dt="2021-01-14T16:51:05.219" v="270" actId="1076"/>
          <ac:picMkLst>
            <pc:docMk/>
            <pc:sldMk cId="2612857678" sldId="345"/>
            <ac:picMk id="5" creationId="{E23BECCF-43CD-4F31-B84D-69EC1BEB6F91}"/>
          </ac:picMkLst>
        </pc:picChg>
      </pc:sldChg>
      <pc:sldChg chg="addSp modSp mod">
        <pc:chgData name="Annette Cline" userId="c886c315d2c16d46" providerId="LiveId" clId="{DCB4C17B-9769-4CF6-AF78-C228F9CB3EE5}" dt="2021-01-14T16:13:53.803" v="63" actId="1076"/>
        <pc:sldMkLst>
          <pc:docMk/>
          <pc:sldMk cId="2683588719" sldId="346"/>
        </pc:sldMkLst>
        <pc:picChg chg="add mod">
          <ac:chgData name="Annette Cline" userId="c886c315d2c16d46" providerId="LiveId" clId="{DCB4C17B-9769-4CF6-AF78-C228F9CB3EE5}" dt="2021-01-14T16:13:53.803" v="63" actId="1076"/>
          <ac:picMkLst>
            <pc:docMk/>
            <pc:sldMk cId="2683588719" sldId="346"/>
            <ac:picMk id="5" creationId="{9D20B3A5-58A8-4736-B7FA-328FC30B3175}"/>
          </ac:picMkLst>
        </pc:picChg>
      </pc:sldChg>
      <pc:sldChg chg="addSp modSp mod">
        <pc:chgData name="Annette Cline" userId="c886c315d2c16d46" providerId="LiveId" clId="{DCB4C17B-9769-4CF6-AF78-C228F9CB3EE5}" dt="2021-01-14T17:05:20.708" v="326" actId="1076"/>
        <pc:sldMkLst>
          <pc:docMk/>
          <pc:sldMk cId="3079881985" sldId="347"/>
        </pc:sldMkLst>
        <pc:picChg chg="add mod modCrop">
          <ac:chgData name="Annette Cline" userId="c886c315d2c16d46" providerId="LiveId" clId="{DCB4C17B-9769-4CF6-AF78-C228F9CB3EE5}" dt="2021-01-14T17:05:20.708" v="326" actId="1076"/>
          <ac:picMkLst>
            <pc:docMk/>
            <pc:sldMk cId="3079881985" sldId="347"/>
            <ac:picMk id="5" creationId="{87A88D7C-9ADF-4EC3-84F5-00A737EB2B50}"/>
          </ac:picMkLst>
        </pc:picChg>
      </pc:sldChg>
      <pc:sldChg chg="addSp modSp mod">
        <pc:chgData name="Annette Cline" userId="c886c315d2c16d46" providerId="LiveId" clId="{DCB4C17B-9769-4CF6-AF78-C228F9CB3EE5}" dt="2021-01-14T15:42:11.049" v="23" actId="1076"/>
        <pc:sldMkLst>
          <pc:docMk/>
          <pc:sldMk cId="4176378410" sldId="348"/>
        </pc:sldMkLst>
        <pc:picChg chg="add mod">
          <ac:chgData name="Annette Cline" userId="c886c315d2c16d46" providerId="LiveId" clId="{DCB4C17B-9769-4CF6-AF78-C228F9CB3EE5}" dt="2021-01-14T15:42:11.049" v="23" actId="1076"/>
          <ac:picMkLst>
            <pc:docMk/>
            <pc:sldMk cId="4176378410" sldId="348"/>
            <ac:picMk id="5" creationId="{787477E1-BA4F-49E1-8127-5D1CEC0D66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625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9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136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2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29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7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1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2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4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8479F0-C778-4A7D-B047-6A7DEB66683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A66FBB-40B4-43F0-A0BB-44F1F38FC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7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Kansas Amateur Quarter Horse Association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Year End Awards 2020</a:t>
            </a:r>
          </a:p>
        </p:txBody>
      </p:sp>
      <p:sp>
        <p:nvSpPr>
          <p:cNvPr id="4" name="5-Point Star 3"/>
          <p:cNvSpPr/>
          <p:nvPr/>
        </p:nvSpPr>
        <p:spPr>
          <a:xfrm rot="21309959">
            <a:off x="755827" y="1095397"/>
            <a:ext cx="2702583" cy="25268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75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6A86-1F30-4A10-9CF1-3583BA0D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Diana brown	lazy </a:t>
            </a:r>
            <a:r>
              <a:rPr lang="en-US" dirty="0" err="1"/>
              <a:t>zippotamus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A997E-DB6B-4EA3-88AF-F5463637C3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level 1 trail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7F230-627C-4C15-8371-DF1A14FEC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53" y="1718551"/>
            <a:ext cx="3732671" cy="36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Haley Waddell      An Obvious Selection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52" y="3085755"/>
            <a:ext cx="1470580" cy="1170688"/>
          </a:xfrm>
        </p:spPr>
      </p:pic>
      <p:sp>
        <p:nvSpPr>
          <p:cNvPr id="7" name="Rectangle 6"/>
          <p:cNvSpPr/>
          <p:nvPr/>
        </p:nvSpPr>
        <p:spPr>
          <a:xfrm>
            <a:off x="935736" y="2068096"/>
            <a:ext cx="6096000" cy="36112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2</a:t>
            </a:r>
            <a:r>
              <a:rPr lang="en-US" cap="all" baseline="30000" dirty="0"/>
              <a:t>nd</a:t>
            </a:r>
            <a:r>
              <a:rPr lang="en-US" cap="all" dirty="0"/>
              <a:t> trail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2</a:t>
            </a:r>
            <a:r>
              <a:rPr lang="en-US" cap="all" baseline="30000" dirty="0"/>
              <a:t>nd</a:t>
            </a:r>
            <a:r>
              <a:rPr lang="en-US" cap="all" dirty="0"/>
              <a:t>  level 1 western pleasure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2</a:t>
            </a:r>
            <a:r>
              <a:rPr lang="en-US" cap="all" baseline="30000" dirty="0"/>
              <a:t>nd</a:t>
            </a:r>
            <a:r>
              <a:rPr lang="en-US" cap="all" dirty="0"/>
              <a:t> level 1 trail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3</a:t>
            </a:r>
            <a:r>
              <a:rPr lang="en-US" cap="all" baseline="30000" dirty="0"/>
              <a:t>rd</a:t>
            </a:r>
            <a:r>
              <a:rPr lang="en-US" cap="all" dirty="0"/>
              <a:t> performance halter geldings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4</a:t>
            </a:r>
            <a:r>
              <a:rPr lang="en-US" cap="all" baseline="30000" dirty="0"/>
              <a:t>th</a:t>
            </a:r>
            <a:r>
              <a:rPr lang="en-US" cap="all" dirty="0"/>
              <a:t> western pleasure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6</a:t>
            </a:r>
            <a:r>
              <a:rPr lang="en-US" cap="all" baseline="30000" dirty="0"/>
              <a:t>th</a:t>
            </a:r>
            <a:r>
              <a:rPr lang="en-US" cap="all" dirty="0"/>
              <a:t>  level 1  horsemanship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6</a:t>
            </a:r>
            <a:r>
              <a:rPr lang="en-US" cap="all" baseline="30000" dirty="0"/>
              <a:t>th</a:t>
            </a:r>
            <a:r>
              <a:rPr lang="en-US" cap="all" dirty="0"/>
              <a:t>  horsemanship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3</a:t>
            </a:r>
            <a:r>
              <a:rPr lang="en-US" cap="all" baseline="30000" dirty="0"/>
              <a:t>rd</a:t>
            </a:r>
            <a:r>
              <a:rPr lang="en-US" cap="all" dirty="0"/>
              <a:t> amateur all around level 1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4</a:t>
            </a:r>
            <a:r>
              <a:rPr lang="en-US" cap="all" baseline="30000" dirty="0"/>
              <a:t>th</a:t>
            </a:r>
            <a:r>
              <a:rPr lang="en-US" cap="all" dirty="0"/>
              <a:t> high point amateur performance halter horse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67" y="2068096"/>
            <a:ext cx="2595759" cy="35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2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6B0A-2404-4B68-BEB7-201026A3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/>
              <a:t>Harva</a:t>
            </a:r>
            <a:r>
              <a:rPr lang="en-US" sz="4800" dirty="0"/>
              <a:t> leigh lambert            </a:t>
            </a:r>
            <a:r>
              <a:rPr lang="en-US" sz="4800" dirty="0" err="1"/>
              <a:t>hs</a:t>
            </a:r>
            <a:r>
              <a:rPr lang="en-US" sz="4800" dirty="0"/>
              <a:t> docs </a:t>
            </a:r>
            <a:r>
              <a:rPr lang="en-US" sz="4800" dirty="0" err="1"/>
              <a:t>lil</a:t>
            </a:r>
            <a:r>
              <a:rPr lang="en-US" sz="4800" dirty="0"/>
              <a:t> barbie</a:t>
            </a:r>
            <a:br>
              <a:rPr lang="en-US" sz="4800" dirty="0"/>
            </a:br>
            <a:r>
              <a:rPr lang="en-US" sz="4800" dirty="0"/>
              <a:t>					         colonel </a:t>
            </a:r>
            <a:r>
              <a:rPr lang="en-US" sz="4800" dirty="0" err="1"/>
              <a:t>smartpeppy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71A9B-F73C-49BC-8FDC-F270CF9A35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&amp; 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ranch riding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&amp; 5</a:t>
            </a:r>
            <a:r>
              <a:rPr lang="en-US" baseline="30000" dirty="0"/>
              <a:t>th</a:t>
            </a:r>
            <a:r>
              <a:rPr lang="en-US" dirty="0"/>
              <a:t> ranch horse riding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working cow horse boxing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amateur ranch riding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ranch horse confirmation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&amp; 6</a:t>
            </a:r>
            <a:r>
              <a:rPr lang="en-US" baseline="30000" dirty="0"/>
              <a:t>th</a:t>
            </a:r>
            <a:r>
              <a:rPr lang="en-US" dirty="0"/>
              <a:t> all around amateur select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477E1-BA4F-49E1-8127-5D1CEC0D6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53" y="1977640"/>
            <a:ext cx="5032736" cy="40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7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Heidi Lange		</a:t>
            </a:r>
            <a:r>
              <a:rPr lang="en-US" dirty="0" err="1"/>
              <a:t>sheza</a:t>
            </a:r>
            <a:r>
              <a:rPr lang="en-US" dirty="0"/>
              <a:t> stella </a:t>
            </a:r>
            <a:r>
              <a:rPr lang="en-US" dirty="0" err="1"/>
              <a:t>olena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27" y="2611788"/>
            <a:ext cx="3113614" cy="2490891"/>
          </a:xfrm>
        </p:spPr>
      </p:pic>
      <p:sp>
        <p:nvSpPr>
          <p:cNvPr id="5" name="Rectangle 4"/>
          <p:cNvSpPr/>
          <p:nvPr/>
        </p:nvSpPr>
        <p:spPr>
          <a:xfrm>
            <a:off x="685801" y="1953843"/>
            <a:ext cx="6096000" cy="7745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5</a:t>
            </a:r>
            <a:r>
              <a:rPr lang="en-US" cap="all" baseline="30000" dirty="0"/>
              <a:t>th</a:t>
            </a:r>
            <a:r>
              <a:rPr lang="en-US" cap="all" dirty="0"/>
              <a:t> vrh ranch cutting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5</a:t>
            </a:r>
            <a:r>
              <a:rPr lang="en-US" cap="all" baseline="30000" dirty="0"/>
              <a:t>th</a:t>
            </a:r>
            <a:r>
              <a:rPr lang="en-US" cap="all" dirty="0"/>
              <a:t>  vrh amateur limited ranch cow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57" y="2728414"/>
            <a:ext cx="3054861" cy="2439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B4D426-A467-49B3-9062-683846139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34" y="1745777"/>
            <a:ext cx="3583106" cy="35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3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Janislynn</a:t>
            </a:r>
            <a:r>
              <a:rPr lang="en-US" sz="4800" dirty="0"/>
              <a:t> </a:t>
            </a:r>
            <a:r>
              <a:rPr lang="en-US" sz="4800" dirty="0" err="1"/>
              <a:t>dorris</a:t>
            </a:r>
            <a:r>
              <a:rPr lang="en-US" sz="4800" dirty="0"/>
              <a:t>    cp president </a:t>
            </a:r>
            <a:r>
              <a:rPr lang="en-US" sz="4800" dirty="0" err="1"/>
              <a:t>cahill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685801" y="2150392"/>
            <a:ext cx="6096000" cy="340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b="1" cap="all" dirty="0"/>
              <a:t>1</a:t>
            </a:r>
            <a:r>
              <a:rPr lang="en-US" sz="1400" b="1" cap="all" baseline="30000" dirty="0"/>
              <a:t>st</a:t>
            </a:r>
            <a:r>
              <a:rPr lang="en-US" sz="1400" b="1" cap="all" dirty="0"/>
              <a:t> trail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b="1" cap="all" dirty="0"/>
              <a:t>1</a:t>
            </a:r>
            <a:r>
              <a:rPr lang="en-US" sz="1400" b="1" cap="all" baseline="30000" dirty="0"/>
              <a:t>st</a:t>
            </a:r>
            <a:r>
              <a:rPr lang="en-US" sz="1400" b="1" cap="all" dirty="0"/>
              <a:t> trail intermediate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b="1" cap="all" dirty="0"/>
              <a:t>1</a:t>
            </a:r>
            <a:r>
              <a:rPr lang="en-US" sz="1400" b="1" cap="all" baseline="30000" dirty="0"/>
              <a:t>st</a:t>
            </a:r>
            <a:r>
              <a:rPr lang="en-US" sz="1400" b="1" cap="all" dirty="0"/>
              <a:t> horsemanship intermediate 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b="1" cap="all" dirty="0"/>
              <a:t>1</a:t>
            </a:r>
            <a:r>
              <a:rPr lang="en-US" sz="1400" b="1" cap="all" baseline="30000" dirty="0"/>
              <a:t>st</a:t>
            </a:r>
            <a:r>
              <a:rPr lang="en-US" sz="1400" b="1" cap="all" dirty="0"/>
              <a:t> hunt seat equitation level 1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b="1" cap="all" dirty="0"/>
              <a:t>2</a:t>
            </a:r>
            <a:r>
              <a:rPr lang="en-US" sz="1400" b="1" cap="all" baseline="30000" dirty="0"/>
              <a:t>nd</a:t>
            </a:r>
            <a:r>
              <a:rPr lang="en-US" sz="1400" b="1" cap="all" dirty="0"/>
              <a:t> western pleasure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b="1" cap="all" dirty="0"/>
              <a:t>2</a:t>
            </a:r>
            <a:r>
              <a:rPr lang="en-US" sz="1400" b="1" cap="all" baseline="30000" dirty="0"/>
              <a:t>nd</a:t>
            </a:r>
            <a:r>
              <a:rPr lang="en-US" sz="1400" b="1" cap="all" dirty="0"/>
              <a:t> hunt seat equitation 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b="1" cap="all" dirty="0"/>
              <a:t>2</a:t>
            </a:r>
            <a:r>
              <a:rPr lang="en-US" sz="1400" b="1" cap="all" baseline="30000" dirty="0"/>
              <a:t>nd</a:t>
            </a:r>
            <a:r>
              <a:rPr lang="en-US" sz="1400" b="1" cap="all" dirty="0"/>
              <a:t> horsemanship level 1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b="1" cap="all" dirty="0"/>
              <a:t>3</a:t>
            </a:r>
            <a:r>
              <a:rPr lang="en-US" sz="1400" b="1" cap="all" baseline="30000" dirty="0"/>
              <a:t>rd</a:t>
            </a:r>
            <a:r>
              <a:rPr lang="en-US" sz="1400" b="1" cap="all" dirty="0"/>
              <a:t> horsemanship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b="1" cap="all" dirty="0"/>
              <a:t>Amateur All around champion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b="1" cap="all" dirty="0"/>
              <a:t>Level 1 All around champion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49524-3665-4619-91C5-AF4DEA9D0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68" y="1837765"/>
            <a:ext cx="2901203" cy="386827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294F1-11A7-4974-8CBB-1A1DB3E087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43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 </a:t>
            </a:r>
            <a:r>
              <a:rPr lang="en-US" dirty="0" err="1"/>
              <a:t>gadberry</a:t>
            </a:r>
            <a:r>
              <a:rPr lang="en-US" dirty="0"/>
              <a:t>	           just plain spooky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21" y="2687997"/>
            <a:ext cx="2576180" cy="2227638"/>
          </a:xfrm>
        </p:spPr>
      </p:pic>
      <p:sp>
        <p:nvSpPr>
          <p:cNvPr id="5" name="Rectangle 4"/>
          <p:cNvSpPr/>
          <p:nvPr/>
        </p:nvSpPr>
        <p:spPr>
          <a:xfrm>
            <a:off x="497305" y="2021305"/>
            <a:ext cx="6279035" cy="482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1</a:t>
            </a:r>
            <a:r>
              <a:rPr lang="en-US" cap="all" baseline="30000" dirty="0"/>
              <a:t>st</a:t>
            </a:r>
            <a:r>
              <a:rPr lang="en-US" cap="all" dirty="0"/>
              <a:t> </a:t>
            </a:r>
            <a:r>
              <a:rPr lang="en-US" cap="all" dirty="0" err="1"/>
              <a:t>vrh</a:t>
            </a:r>
            <a:r>
              <a:rPr lang="en-US" cap="all" dirty="0"/>
              <a:t> amateur ranch reining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1</a:t>
            </a:r>
            <a:r>
              <a:rPr lang="en-US" cap="all" baseline="30000" dirty="0"/>
              <a:t>st</a:t>
            </a:r>
            <a:r>
              <a:rPr lang="en-US" cap="all" dirty="0"/>
              <a:t> working cow horse boxing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3</a:t>
            </a:r>
            <a:r>
              <a:rPr lang="en-US" cap="all" baseline="30000" dirty="0"/>
              <a:t>rd</a:t>
            </a:r>
            <a:r>
              <a:rPr lang="en-US" cap="all" dirty="0"/>
              <a:t>  </a:t>
            </a:r>
            <a:r>
              <a:rPr lang="en-US" cap="all" dirty="0" err="1"/>
              <a:t>vrh</a:t>
            </a:r>
            <a:r>
              <a:rPr lang="en-US" cap="all" dirty="0"/>
              <a:t> amateur limited ranch cow work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4</a:t>
            </a:r>
            <a:r>
              <a:rPr lang="en-US" cap="all" baseline="30000" dirty="0"/>
              <a:t>th</a:t>
            </a:r>
            <a:r>
              <a:rPr lang="en-US" cap="all" dirty="0"/>
              <a:t> vrh ranch cutting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5</a:t>
            </a:r>
            <a:r>
              <a:rPr lang="en-US" cap="all" baseline="30000" dirty="0"/>
              <a:t>th</a:t>
            </a:r>
            <a:r>
              <a:rPr lang="en-US" cap="all" dirty="0"/>
              <a:t> </a:t>
            </a:r>
            <a:r>
              <a:rPr lang="en-US" cap="all" dirty="0" err="1"/>
              <a:t>vrh</a:t>
            </a:r>
            <a:r>
              <a:rPr lang="en-US" cap="all" dirty="0"/>
              <a:t> ranch trail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4</a:t>
            </a:r>
            <a:r>
              <a:rPr lang="en-US" cap="all" baseline="30000" dirty="0"/>
              <a:t>th</a:t>
            </a:r>
            <a:r>
              <a:rPr lang="en-US" cap="all" dirty="0"/>
              <a:t> vrh ranch conformation 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6</a:t>
            </a:r>
            <a:r>
              <a:rPr lang="en-US" cap="all" baseline="30000" dirty="0"/>
              <a:t>th</a:t>
            </a:r>
            <a:r>
              <a:rPr lang="en-US" cap="all" dirty="0"/>
              <a:t>  </a:t>
            </a:r>
            <a:r>
              <a:rPr lang="en-US" cap="all" dirty="0" err="1"/>
              <a:t>vrh</a:t>
            </a:r>
            <a:r>
              <a:rPr lang="en-US" cap="all" dirty="0"/>
              <a:t> ranch riding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4</a:t>
            </a:r>
            <a:r>
              <a:rPr lang="en-US" cap="all" baseline="30000" dirty="0"/>
              <a:t>th</a:t>
            </a:r>
            <a:r>
              <a:rPr lang="en-US" cap="all" dirty="0"/>
              <a:t> amateur </a:t>
            </a:r>
            <a:r>
              <a:rPr lang="en-US" cap="all" dirty="0" err="1"/>
              <a:t>vrh</a:t>
            </a:r>
            <a:r>
              <a:rPr lang="en-US" cap="all" dirty="0"/>
              <a:t> limited all around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cap="all" dirty="0"/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cap="all" dirty="0"/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cap="all" dirty="0"/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cap="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08" y="1560365"/>
            <a:ext cx="2974605" cy="396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3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Kathy hood			hot Texas </a:t>
            </a:r>
            <a:r>
              <a:rPr lang="en-US" dirty="0" err="1"/>
              <a:t>nites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82400" y="5496023"/>
            <a:ext cx="96252" cy="123203"/>
          </a:xfrm>
        </p:spPr>
      </p:pic>
      <p:sp>
        <p:nvSpPr>
          <p:cNvPr id="5" name="Rectangle 4"/>
          <p:cNvSpPr/>
          <p:nvPr/>
        </p:nvSpPr>
        <p:spPr>
          <a:xfrm>
            <a:off x="680340" y="2623195"/>
            <a:ext cx="6096000" cy="25494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cap="all" dirty="0"/>
              <a:t>1</a:t>
            </a:r>
            <a:r>
              <a:rPr lang="en-US" sz="2000" cap="all" baseline="30000" dirty="0"/>
              <a:t>st</a:t>
            </a:r>
            <a:r>
              <a:rPr lang="en-US" sz="2000" cap="all" dirty="0"/>
              <a:t> aged mares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cap="all" dirty="0"/>
              <a:t>1</a:t>
            </a:r>
            <a:r>
              <a:rPr lang="en-US" sz="2000" cap="all" baseline="30000" dirty="0"/>
              <a:t>st</a:t>
            </a:r>
            <a:r>
              <a:rPr lang="en-US" sz="2000" cap="all" dirty="0"/>
              <a:t> western pleasure level 1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cap="all" dirty="0"/>
              <a:t>5</a:t>
            </a:r>
            <a:r>
              <a:rPr lang="en-US" sz="2000" cap="all" baseline="30000" dirty="0"/>
              <a:t>th</a:t>
            </a:r>
            <a:r>
              <a:rPr lang="en-US" sz="2000" cap="all" dirty="0"/>
              <a:t> horsemanship level 1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cap="all" dirty="0"/>
              <a:t>Amateur all around level 1 reserve champion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cap="all" dirty="0"/>
              <a:t>3</a:t>
            </a:r>
            <a:r>
              <a:rPr lang="en-US" sz="2000" cap="all" baseline="30000" dirty="0"/>
              <a:t>rd</a:t>
            </a:r>
            <a:r>
              <a:rPr lang="en-US" sz="2000" cap="all" dirty="0"/>
              <a:t> high point amateur halter horse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cap="al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843C0-375A-482A-8F06-AF26F84A6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97" y="1685389"/>
            <a:ext cx="3694034" cy="37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9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3B6F-0A48-4A0D-A39F-F282F535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Kellee Hartman                   thrift 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0B376-21FE-42D7-9E51-3233BE203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030" y="1837765"/>
            <a:ext cx="10394707" cy="3311189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working hunter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hunter hack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equitation over fences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amateur all around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88D7C-9ADF-4EC3-84F5-00A737EB2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2149" r="1287" b="2227"/>
          <a:stretch/>
        </p:blipFill>
        <p:spPr>
          <a:xfrm>
            <a:off x="6961120" y="1591370"/>
            <a:ext cx="3984302" cy="38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81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59" y="206477"/>
            <a:ext cx="10396882" cy="1016780"/>
          </a:xfrm>
        </p:spPr>
        <p:txBody>
          <a:bodyPr>
            <a:normAutofit fontScale="90000"/>
          </a:bodyPr>
          <a:lstStyle/>
          <a:p>
            <a:r>
              <a:rPr lang="en-US" dirty="0"/>
              <a:t>Kevin smith		   		cat </a:t>
            </a:r>
            <a:r>
              <a:rPr lang="en-US" dirty="0" err="1"/>
              <a:t>diggity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			    </a:t>
            </a:r>
            <a:r>
              <a:rPr lang="en-US" dirty="0" err="1"/>
              <a:t>smokin</a:t>
            </a:r>
            <a:r>
              <a:rPr lang="en-US" dirty="0"/>
              <a:t> </a:t>
            </a:r>
            <a:r>
              <a:rPr lang="en-US" dirty="0" err="1"/>
              <a:t>cattilac</a:t>
            </a:r>
            <a:r>
              <a:rPr lang="en-US" dirty="0"/>
              <a:t>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54062" y="5470356"/>
            <a:ext cx="130160" cy="92917"/>
          </a:xfrm>
        </p:spPr>
      </p:pic>
      <p:sp>
        <p:nvSpPr>
          <p:cNvPr id="5" name="Rectangle 4"/>
          <p:cNvSpPr/>
          <p:nvPr/>
        </p:nvSpPr>
        <p:spPr>
          <a:xfrm>
            <a:off x="435865" y="1405368"/>
            <a:ext cx="5660135" cy="408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1</a:t>
            </a:r>
            <a:r>
              <a:rPr lang="en-US" sz="1600" cap="all" baseline="30000" dirty="0"/>
              <a:t>st </a:t>
            </a:r>
            <a:r>
              <a:rPr lang="en-US" sz="1600" cap="all" dirty="0"/>
              <a:t> </a:t>
            </a:r>
            <a:r>
              <a:rPr lang="en-US" sz="1600" cap="all" dirty="0" err="1"/>
              <a:t>VRh</a:t>
            </a:r>
            <a:r>
              <a:rPr lang="en-US" sz="1600" cap="all" dirty="0"/>
              <a:t> ranch riding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1</a:t>
            </a:r>
            <a:r>
              <a:rPr lang="en-US" sz="1600" cap="all" baseline="30000" dirty="0"/>
              <a:t>st</a:t>
            </a:r>
            <a:r>
              <a:rPr lang="en-US" sz="1600" cap="all" dirty="0"/>
              <a:t> </a:t>
            </a:r>
            <a:r>
              <a:rPr lang="en-US" sz="1600" cap="all" dirty="0" err="1"/>
              <a:t>vrh</a:t>
            </a:r>
            <a:r>
              <a:rPr lang="en-US" sz="1600" cap="all" dirty="0"/>
              <a:t> limited ranch cow work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1</a:t>
            </a:r>
            <a:r>
              <a:rPr lang="en-US" sz="1600" cap="all" baseline="30000" dirty="0"/>
              <a:t>st</a:t>
            </a:r>
            <a:r>
              <a:rPr lang="en-US" sz="1600" cap="all" dirty="0"/>
              <a:t> </a:t>
            </a:r>
            <a:r>
              <a:rPr lang="en-US" sz="1600" cap="all" dirty="0" err="1"/>
              <a:t>vrh</a:t>
            </a:r>
            <a:r>
              <a:rPr lang="en-US" sz="1600" cap="all" dirty="0"/>
              <a:t> ranch conformation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1</a:t>
            </a:r>
            <a:r>
              <a:rPr lang="en-US" sz="1600" cap="all" baseline="30000" dirty="0"/>
              <a:t>st</a:t>
            </a:r>
            <a:r>
              <a:rPr lang="en-US" sz="1600" cap="all" dirty="0"/>
              <a:t> </a:t>
            </a:r>
            <a:r>
              <a:rPr lang="en-US" sz="1600" cap="all" dirty="0" err="1"/>
              <a:t>vrh</a:t>
            </a:r>
            <a:r>
              <a:rPr lang="en-US" sz="1600" cap="all" dirty="0"/>
              <a:t> ranch cutting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2</a:t>
            </a:r>
            <a:r>
              <a:rPr lang="en-US" sz="1600" cap="all" baseline="30000" dirty="0"/>
              <a:t>nd</a:t>
            </a:r>
            <a:r>
              <a:rPr lang="en-US" sz="1600" cap="all" dirty="0"/>
              <a:t> working cow horse boxing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2</a:t>
            </a:r>
            <a:r>
              <a:rPr lang="en-US" sz="1600" cap="all" baseline="30000" dirty="0"/>
              <a:t>nd</a:t>
            </a:r>
            <a:r>
              <a:rPr lang="en-US" sz="1600" cap="all" dirty="0"/>
              <a:t> ranch horse riding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2</a:t>
            </a:r>
            <a:r>
              <a:rPr lang="en-US" sz="1600" cap="all" baseline="30000" dirty="0"/>
              <a:t>nd</a:t>
            </a:r>
            <a:r>
              <a:rPr lang="en-US" sz="1600" cap="all" dirty="0"/>
              <a:t> </a:t>
            </a:r>
            <a:r>
              <a:rPr lang="en-US" sz="1600" cap="all" dirty="0" err="1"/>
              <a:t>vrh</a:t>
            </a:r>
            <a:r>
              <a:rPr lang="en-US" sz="1600" cap="all" dirty="0"/>
              <a:t> ranch reining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4</a:t>
            </a:r>
            <a:r>
              <a:rPr lang="en-US" sz="1600" cap="all" baseline="30000" dirty="0"/>
              <a:t>th</a:t>
            </a:r>
            <a:r>
              <a:rPr lang="en-US" sz="1600" cap="all" dirty="0"/>
              <a:t> </a:t>
            </a:r>
            <a:r>
              <a:rPr lang="en-US" sz="1600" cap="all" dirty="0" err="1"/>
              <a:t>vrh</a:t>
            </a:r>
            <a:r>
              <a:rPr lang="en-US" sz="1600" cap="all" dirty="0"/>
              <a:t> ranch cutting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6</a:t>
            </a:r>
            <a:r>
              <a:rPr lang="en-US" sz="1600" cap="all" baseline="30000" dirty="0"/>
              <a:t>th</a:t>
            </a:r>
            <a:r>
              <a:rPr lang="en-US" sz="1600" cap="all" dirty="0"/>
              <a:t> </a:t>
            </a:r>
            <a:r>
              <a:rPr lang="en-US" sz="1600" cap="all" dirty="0" err="1"/>
              <a:t>vrh</a:t>
            </a:r>
            <a:r>
              <a:rPr lang="en-US" sz="1600" cap="all" dirty="0"/>
              <a:t> ranch trail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4</a:t>
            </a:r>
            <a:r>
              <a:rPr lang="en-US" sz="1600" cap="all" baseline="30000" dirty="0"/>
              <a:t>th</a:t>
            </a:r>
            <a:r>
              <a:rPr lang="en-US" sz="1600" cap="all" dirty="0"/>
              <a:t> amateur select all around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5</a:t>
            </a:r>
            <a:r>
              <a:rPr lang="en-US" sz="1600" cap="all" baseline="30000" dirty="0"/>
              <a:t>th</a:t>
            </a:r>
            <a:r>
              <a:rPr lang="en-US" sz="1600" cap="all" dirty="0"/>
              <a:t> amateur </a:t>
            </a:r>
            <a:r>
              <a:rPr lang="en-US" sz="1600" cap="all" dirty="0" err="1"/>
              <a:t>vrh</a:t>
            </a:r>
            <a:r>
              <a:rPr lang="en-US" sz="1600" cap="all" dirty="0"/>
              <a:t> limited all around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94541-3355-4641-B1A0-922B87F9A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46" y="1374938"/>
            <a:ext cx="5172068" cy="41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39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88686"/>
            <a:ext cx="10396882" cy="1649079"/>
          </a:xfrm>
        </p:spPr>
        <p:txBody>
          <a:bodyPr>
            <a:normAutofit/>
          </a:bodyPr>
          <a:lstStyle/>
          <a:p>
            <a:r>
              <a:rPr lang="en-US" dirty="0"/>
              <a:t>Kimberly </a:t>
            </a:r>
            <a:r>
              <a:rPr lang="en-US" dirty="0" err="1"/>
              <a:t>roark</a:t>
            </a:r>
            <a:r>
              <a:rPr lang="en-US" dirty="0"/>
              <a:t>      Al ways </a:t>
            </a:r>
            <a:r>
              <a:rPr lang="en-US" dirty="0" err="1"/>
              <a:t>Coature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			  zip up my </a:t>
            </a:r>
            <a:r>
              <a:rPr lang="en-US" dirty="0" err="1"/>
              <a:t>blumers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1263" y="1837765"/>
            <a:ext cx="6295077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cap="all" dirty="0"/>
              <a:t>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1</a:t>
            </a:r>
            <a:r>
              <a:rPr lang="en-US" cap="all" baseline="30000" dirty="0"/>
              <a:t>st</a:t>
            </a:r>
            <a:r>
              <a:rPr lang="en-US" cap="all" dirty="0"/>
              <a:t> hunter hack level 1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1</a:t>
            </a:r>
            <a:r>
              <a:rPr lang="en-US" cap="all" baseline="30000" dirty="0"/>
              <a:t>st</a:t>
            </a:r>
            <a:r>
              <a:rPr lang="en-US" cap="all" dirty="0"/>
              <a:t> working hunter level 1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3</a:t>
            </a:r>
            <a:r>
              <a:rPr lang="en-US" cap="all" baseline="30000" dirty="0"/>
              <a:t>rd</a:t>
            </a:r>
            <a:r>
              <a:rPr lang="en-US" cap="all" dirty="0"/>
              <a:t> hunter under saddle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3</a:t>
            </a:r>
            <a:r>
              <a:rPr lang="en-US" cap="all" baseline="30000" dirty="0"/>
              <a:t>rd</a:t>
            </a:r>
            <a:r>
              <a:rPr lang="en-US" cap="all" dirty="0"/>
              <a:t> hunt seat equitation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cap="all" dirty="0"/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cap="all" dirty="0"/>
          </a:p>
          <a:p>
            <a:pPr>
              <a:spcBef>
                <a:spcPts val="1000"/>
              </a:spcBef>
              <a:buClr>
                <a:schemeClr val="accent1"/>
              </a:buClr>
              <a:buSzPct val="160000"/>
            </a:pPr>
            <a:endParaRPr lang="en-US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07" y="2450339"/>
            <a:ext cx="1933703" cy="2468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1B3D-0649-4BB1-88C2-68AE4898C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64" y="1767039"/>
            <a:ext cx="3833988" cy="44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7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82B2-04C5-47B2-9693-4B2916E1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Abbey Janssen           exquisite </a:t>
            </a:r>
            <a:r>
              <a:rPr lang="en-US" dirty="0" err="1"/>
              <a:t>romeo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AE64-1520-4E69-8772-8C20602FB3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aged geldings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EEFEE-B6EE-4399-B10F-9DC713695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81" y="1672754"/>
            <a:ext cx="2896442" cy="458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7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C1AF-4922-4BDC-B287-3796F0AEC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Kris Theiler			   reinvest in </a:t>
            </a:r>
            <a:r>
              <a:rPr lang="en-US" dirty="0" err="1"/>
              <a:t>revo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C780-A49B-44FC-BAB0-9C2EA73B11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western pleasure level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0B3A5-58A8-4736-B7FA-328FC30B3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53" y="1765376"/>
            <a:ext cx="4464678" cy="35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8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835E-6917-46D8-BAC3-1FCA84ED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Jenny </a:t>
            </a:r>
            <a:r>
              <a:rPr lang="en-US" dirty="0" err="1"/>
              <a:t>bormann</a:t>
            </a:r>
            <a:r>
              <a:rPr lang="en-US" dirty="0"/>
              <a:t>                    </a:t>
            </a:r>
            <a:r>
              <a:rPr lang="en-US" dirty="0" err="1"/>
              <a:t>Maidjalook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70B5-CECF-4668-A862-FB95010454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performance halter mares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showmanship level 1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showmanship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horsemanship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horsemanship level 1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amateur all around 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amateur all around level 1</a:t>
            </a:r>
          </a:p>
          <a:p>
            <a:r>
              <a:rPr lang="en-US" dirty="0"/>
              <a:t>Reserve high point performance halter horse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3258E-9091-4C37-865C-A54B40730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-38814" r="14238" b="40270"/>
          <a:stretch/>
        </p:blipFill>
        <p:spPr>
          <a:xfrm>
            <a:off x="7441135" y="-323803"/>
            <a:ext cx="3493338" cy="55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39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Jessica martin                    tell a good tail		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66" y="1964896"/>
            <a:ext cx="2483643" cy="3311525"/>
          </a:xfrm>
        </p:spPr>
      </p:pic>
      <p:sp>
        <p:nvSpPr>
          <p:cNvPr id="5" name="Rectangle 4"/>
          <p:cNvSpPr/>
          <p:nvPr/>
        </p:nvSpPr>
        <p:spPr>
          <a:xfrm>
            <a:off x="680340" y="2623195"/>
            <a:ext cx="6096000" cy="11798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1</a:t>
            </a:r>
            <a:r>
              <a:rPr lang="en-US" cap="all" baseline="30000" dirty="0"/>
              <a:t>st</a:t>
            </a:r>
            <a:r>
              <a:rPr lang="en-US" cap="all" dirty="0"/>
              <a:t>   hunt seat equitation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2</a:t>
            </a:r>
            <a:r>
              <a:rPr lang="en-US" cap="all" baseline="30000" dirty="0"/>
              <a:t>nd</a:t>
            </a:r>
            <a:r>
              <a:rPr lang="en-US" cap="all" dirty="0"/>
              <a:t>  hunter under saddle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160000"/>
            </a:pPr>
            <a:endParaRPr lang="en-US" cap="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08" y="2012967"/>
            <a:ext cx="2832065" cy="2832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16352D-92D3-4FC8-9FE8-FC5118F7FF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15554" r="2432" b="-12890"/>
          <a:stretch/>
        </p:blipFill>
        <p:spPr>
          <a:xfrm>
            <a:off x="7419408" y="1261782"/>
            <a:ext cx="3102839" cy="49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31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Lisa Anderson     Peppy San Chance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6973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</a:t>
            </a:r>
            <a:r>
              <a:rPr lang="en-US" dirty="0" err="1"/>
              <a:t>vrh</a:t>
            </a:r>
            <a:r>
              <a:rPr lang="en-US" dirty="0"/>
              <a:t> ranch trail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vrh ranch riding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vrh limited ranch cow 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8C806-0681-4A81-99DD-2FB7FFC14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3" r="3470" b="20241"/>
          <a:stretch/>
        </p:blipFill>
        <p:spPr>
          <a:xfrm>
            <a:off x="6343165" y="1797630"/>
            <a:ext cx="2592767" cy="35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66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Lisa bray 		          </a:t>
            </a:r>
            <a:r>
              <a:rPr lang="en-US" dirty="0" err="1"/>
              <a:t>gotta</a:t>
            </a:r>
            <a:r>
              <a:rPr lang="en-US" dirty="0"/>
              <a:t> travel to play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2648" y="1377596"/>
            <a:ext cx="5290847" cy="3311189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ranch cutting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ranch reining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ranch </a:t>
            </a:r>
            <a:r>
              <a:rPr lang="en-US" dirty="0" err="1"/>
              <a:t>conformatiom</a:t>
            </a:r>
            <a:endParaRPr lang="en-US" dirty="0"/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vrh amateur limited ranch cow work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amateur limited all around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34" y="2063396"/>
            <a:ext cx="2740914" cy="3017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01B66C-F063-4927-A681-EC9441A46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02" y="1409928"/>
            <a:ext cx="4371691" cy="40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50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D805-545A-45F5-A449-537A172F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Marcia </a:t>
            </a:r>
            <a:r>
              <a:rPr lang="en-US" dirty="0" err="1"/>
              <a:t>meloy</a:t>
            </a:r>
            <a:r>
              <a:rPr lang="en-US" dirty="0"/>
              <a:t>	          vital signs are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6802E-16D5-49A2-910D-469A86136E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648380" cy="242647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walk/trot western horsemanship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hunt seat equitation level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BECCF-43CD-4F31-B84D-69EC1BEB6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27" y="1719291"/>
            <a:ext cx="3307856" cy="44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57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Marty </a:t>
            </a:r>
            <a:r>
              <a:rPr lang="en-US" dirty="0" err="1"/>
              <a:t>oltjen</a:t>
            </a:r>
            <a:r>
              <a:rPr lang="en-US" dirty="0"/>
              <a:t>     too </a:t>
            </a:r>
            <a:r>
              <a:rPr lang="en-US" dirty="0" err="1"/>
              <a:t>kool</a:t>
            </a:r>
            <a:r>
              <a:rPr lang="en-US" dirty="0"/>
              <a:t> </a:t>
            </a:r>
            <a:r>
              <a:rPr lang="en-US" dirty="0" err="1"/>
              <a:t>tobe</a:t>
            </a:r>
            <a:r>
              <a:rPr lang="en-US" dirty="0"/>
              <a:t> </a:t>
            </a:r>
            <a:r>
              <a:rPr lang="en-US" dirty="0" err="1"/>
              <a:t>krymsun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showmanship at halter select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aged geldings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horsemanship select</a:t>
            </a:r>
          </a:p>
          <a:p>
            <a:r>
              <a:rPr lang="en-US" dirty="0"/>
              <a:t>Reserve High point amateur halter horse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63" y="2657029"/>
            <a:ext cx="2405194" cy="2402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F055E7-627B-4A83-ACAB-4D98A9203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048" y="1498600"/>
            <a:ext cx="4064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hickey                royal </a:t>
            </a:r>
            <a:r>
              <a:rPr lang="en-US" dirty="0" err="1"/>
              <a:t>cattilion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051323" y="5606802"/>
            <a:ext cx="2649220" cy="88146"/>
          </a:xfrm>
        </p:spPr>
      </p:pic>
      <p:sp>
        <p:nvSpPr>
          <p:cNvPr id="5" name="Rectangle 4"/>
          <p:cNvSpPr/>
          <p:nvPr/>
        </p:nvSpPr>
        <p:spPr>
          <a:xfrm>
            <a:off x="685801" y="2022561"/>
            <a:ext cx="6096000" cy="32060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5</a:t>
            </a:r>
            <a:r>
              <a:rPr lang="en-US" cap="all" baseline="30000" dirty="0"/>
              <a:t>th</a:t>
            </a:r>
            <a:r>
              <a:rPr lang="en-US" cap="all" dirty="0"/>
              <a:t> vrh ranch reining 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1</a:t>
            </a:r>
            <a:r>
              <a:rPr lang="en-US" cap="all" baseline="30000" dirty="0"/>
              <a:t>st</a:t>
            </a:r>
            <a:r>
              <a:rPr lang="en-US" cap="all" dirty="0"/>
              <a:t> vrh ranch trail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2</a:t>
            </a:r>
            <a:r>
              <a:rPr lang="en-US" cap="all" baseline="30000" dirty="0"/>
              <a:t>nd</a:t>
            </a:r>
            <a:r>
              <a:rPr lang="en-US" cap="all" dirty="0"/>
              <a:t> </a:t>
            </a:r>
            <a:r>
              <a:rPr lang="en-US" cap="all" dirty="0" err="1"/>
              <a:t>vrh</a:t>
            </a:r>
            <a:r>
              <a:rPr lang="en-US" cap="all" dirty="0"/>
              <a:t> ranch cutting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2</a:t>
            </a:r>
            <a:r>
              <a:rPr lang="en-US" cap="all" baseline="30000" dirty="0"/>
              <a:t>nd</a:t>
            </a:r>
            <a:r>
              <a:rPr lang="en-US" cap="all" dirty="0"/>
              <a:t> </a:t>
            </a:r>
            <a:r>
              <a:rPr lang="en-US" cap="all" dirty="0" err="1"/>
              <a:t>vrh</a:t>
            </a:r>
            <a:r>
              <a:rPr lang="en-US" cap="all" dirty="0"/>
              <a:t> ranch conformation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4</a:t>
            </a:r>
            <a:r>
              <a:rPr lang="en-US" cap="all" baseline="30000" dirty="0"/>
              <a:t>th</a:t>
            </a:r>
            <a:r>
              <a:rPr lang="en-US" cap="all" dirty="0"/>
              <a:t> ranch horse riding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5</a:t>
            </a:r>
            <a:r>
              <a:rPr lang="en-US" cap="all" baseline="30000" dirty="0"/>
              <a:t>th</a:t>
            </a:r>
            <a:r>
              <a:rPr lang="en-US" cap="all" dirty="0"/>
              <a:t> amateur all around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 err="1"/>
              <a:t>Vrh</a:t>
            </a:r>
            <a:r>
              <a:rPr lang="en-US" cap="all" dirty="0"/>
              <a:t> amateur all around champion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 err="1"/>
              <a:t>Vrh</a:t>
            </a:r>
            <a:r>
              <a:rPr lang="en-US" cap="all" dirty="0"/>
              <a:t> amateur limited all around champion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11570-AF40-4DAE-B274-F12C27253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55" y="1629433"/>
            <a:ext cx="3316069" cy="44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24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685800"/>
            <a:ext cx="11364686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Mikaela </a:t>
            </a:r>
            <a:r>
              <a:rPr lang="en-US" dirty="0" err="1"/>
              <a:t>Sundgren</a:t>
            </a:r>
            <a:r>
              <a:rPr lang="en-US" dirty="0"/>
              <a:t>                             </a:t>
            </a:r>
            <a:r>
              <a:rPr lang="en-US" sz="3100" dirty="0"/>
              <a:t>red </a:t>
            </a:r>
            <a:r>
              <a:rPr lang="en-US" sz="3100" dirty="0" err="1"/>
              <a:t>amblin</a:t>
            </a:r>
            <a:r>
              <a:rPr lang="en-US" sz="3100" dirty="0"/>
              <a:t> Man</a:t>
            </a:r>
            <a:br>
              <a:rPr lang="en-US" sz="3100" dirty="0"/>
            </a:br>
            <a:r>
              <a:rPr lang="en-US" sz="3100" dirty="0"/>
              <a:t>						                                      stranger danger </a:t>
            </a:r>
            <a:br>
              <a:rPr lang="en-US" sz="3100" dirty="0"/>
            </a:br>
            <a:r>
              <a:rPr lang="en-US" sz="3100" dirty="0"/>
              <a:t>								</a:t>
            </a:r>
            <a:r>
              <a:rPr lang="en-US" sz="3100" dirty="0" err="1"/>
              <a:t>huntin</a:t>
            </a:r>
            <a:r>
              <a:rPr lang="en-US" sz="3100" dirty="0"/>
              <a:t> for unicorns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99" y="2690562"/>
            <a:ext cx="2101517" cy="1681214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5432" y="1837765"/>
            <a:ext cx="10519033" cy="3841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aged halter geldings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&amp; 5</a:t>
            </a:r>
            <a:r>
              <a:rPr lang="en-US" baseline="30000" dirty="0"/>
              <a:t>th</a:t>
            </a:r>
            <a:r>
              <a:rPr lang="en-US" dirty="0"/>
              <a:t> horsemanship</a:t>
            </a:r>
          </a:p>
          <a:p>
            <a:r>
              <a:rPr lang="en-US" dirty="0"/>
              <a:t>1</a:t>
            </a:r>
            <a:r>
              <a:rPr lang="en-US" baseline="30000" dirty="0"/>
              <a:t>st </a:t>
            </a:r>
            <a:r>
              <a:rPr lang="en-US" dirty="0"/>
              <a:t> &amp; 4</a:t>
            </a:r>
            <a:r>
              <a:rPr lang="en-US" baseline="30000" dirty="0"/>
              <a:t>th</a:t>
            </a:r>
            <a:r>
              <a:rPr lang="en-US" dirty="0"/>
              <a:t> showmanship 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level 1 showmanship 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Western pleasure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Hunt seat equitation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hunter under saddle</a:t>
            </a:r>
          </a:p>
          <a:p>
            <a:r>
              <a:rPr lang="en-US" dirty="0"/>
              <a:t>Reserve champion amateur all around</a:t>
            </a:r>
          </a:p>
          <a:p>
            <a:r>
              <a:rPr lang="en-US" dirty="0"/>
              <a:t>High point amateur halter horse champion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FCF935-1715-466A-B94F-937B9DB68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453" y="1991374"/>
            <a:ext cx="4167129" cy="35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78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Stephanie Manhart       Al walk the 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1" y="2292995"/>
            <a:ext cx="6096000" cy="1990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160000"/>
            </a:pPr>
            <a:endParaRPr lang="en-US" cap="all" dirty="0"/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1</a:t>
            </a:r>
            <a:r>
              <a:rPr lang="en-US" cap="all" baseline="30000" dirty="0"/>
              <a:t>st</a:t>
            </a:r>
            <a:r>
              <a:rPr lang="en-US" cap="all" dirty="0"/>
              <a:t> amateur hunter under saddle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4</a:t>
            </a:r>
            <a:r>
              <a:rPr lang="en-US" cap="all" baseline="30000" dirty="0"/>
              <a:t>th</a:t>
            </a:r>
            <a:r>
              <a:rPr lang="en-US" cap="all" dirty="0"/>
              <a:t> amateur hunt seat equitation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5</a:t>
            </a:r>
            <a:r>
              <a:rPr lang="en-US" cap="all" baseline="30000" dirty="0"/>
              <a:t>th</a:t>
            </a:r>
            <a:r>
              <a:rPr lang="en-US" cap="all" dirty="0"/>
              <a:t>  level 1 showmanship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160000"/>
            </a:pPr>
            <a:endParaRPr lang="en-US" cap="al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13" y="2127861"/>
            <a:ext cx="3904369" cy="26022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519EFF-DD5A-406D-AA1B-92DECC9E0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13" y="1887811"/>
            <a:ext cx="4214197" cy="33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0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Angela De </a:t>
            </a:r>
            <a:r>
              <a:rPr lang="en-US" dirty="0" err="1"/>
              <a:t>Graeve</a:t>
            </a:r>
            <a:r>
              <a:rPr lang="en-US" dirty="0"/>
              <a:t>          </a:t>
            </a:r>
            <a:r>
              <a:rPr lang="en-US" dirty="0" err="1"/>
              <a:t>Brinleys</a:t>
            </a:r>
            <a:r>
              <a:rPr lang="en-US" dirty="0"/>
              <a:t> Rooster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74" y="5510090"/>
            <a:ext cx="65270" cy="87027"/>
          </a:xfrm>
        </p:spPr>
      </p:pic>
      <p:sp>
        <p:nvSpPr>
          <p:cNvPr id="3" name="Rectangle 2"/>
          <p:cNvSpPr/>
          <p:nvPr/>
        </p:nvSpPr>
        <p:spPr>
          <a:xfrm>
            <a:off x="685801" y="2088464"/>
            <a:ext cx="6096000" cy="8976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200" cap="all" dirty="0"/>
              <a:t> 2</a:t>
            </a:r>
            <a:r>
              <a:rPr lang="en-US" sz="2200" cap="all" baseline="30000" dirty="0"/>
              <a:t>nd</a:t>
            </a:r>
            <a:r>
              <a:rPr lang="en-US" sz="2200" cap="all" dirty="0"/>
              <a:t>  ranch horse riding Level 1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200" cap="all" dirty="0"/>
              <a:t>5</a:t>
            </a:r>
            <a:r>
              <a:rPr lang="en-US" sz="2200" cap="all" baseline="30000" dirty="0"/>
              <a:t>th</a:t>
            </a:r>
            <a:r>
              <a:rPr lang="en-US" sz="2200" cap="all" dirty="0"/>
              <a:t>  </a:t>
            </a:r>
            <a:r>
              <a:rPr lang="en-US" sz="2200" cap="all" dirty="0" err="1"/>
              <a:t>vrh</a:t>
            </a:r>
            <a:r>
              <a:rPr lang="en-US" sz="2200" cap="all" dirty="0"/>
              <a:t> Amateur ranch reining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48FAB-CFD4-4CC4-B9B6-017302C0F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59" y="1771308"/>
            <a:ext cx="4144230" cy="33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8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Sue </a:t>
            </a:r>
            <a:r>
              <a:rPr lang="en-US" dirty="0" err="1"/>
              <a:t>weller</a:t>
            </a:r>
            <a:r>
              <a:rPr lang="en-US" dirty="0"/>
              <a:t>       twilight is innocent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select showmanship 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level 1 horsemanship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level 1 showmanship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31" y="1837764"/>
            <a:ext cx="3713490" cy="33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8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A88B-0D2F-4740-96B9-F0596B38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Tate Thompson    hot enough for </a:t>
            </a:r>
            <a:r>
              <a:rPr lang="en-US" dirty="0" err="1"/>
              <a:t>gq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278F9-33F8-4D4D-9C3A-8E20C0BBAB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western pleasure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performance halter geldings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high point amateur performance halter horse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90D9E-E5FA-4B14-8E39-E00603FE7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64" y="1620732"/>
            <a:ext cx="3884622" cy="38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41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Tomi </a:t>
            </a:r>
            <a:r>
              <a:rPr lang="en-US" dirty="0" err="1"/>
              <a:t>hitt</a:t>
            </a:r>
            <a:r>
              <a:rPr lang="en-US" dirty="0"/>
              <a:t>              wimpy smart </a:t>
            </a:r>
            <a:r>
              <a:rPr lang="en-US" dirty="0" err="1"/>
              <a:t>rosey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3886200" cy="33956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ranch trail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limited ranch cow work 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working cow horse boxing 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ranch horse riding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dirty="0"/>
              <a:t> ranch conformation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amateur all around </a:t>
            </a:r>
          </a:p>
          <a:p>
            <a:r>
              <a:rPr lang="en-US" dirty="0"/>
              <a:t>Amateur </a:t>
            </a:r>
            <a:r>
              <a:rPr lang="en-US" dirty="0" err="1"/>
              <a:t>vrh</a:t>
            </a:r>
            <a:r>
              <a:rPr lang="en-US" dirty="0"/>
              <a:t> limited all around reserve champion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48" y="2716120"/>
            <a:ext cx="1104821" cy="1849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77" y="1843240"/>
            <a:ext cx="5184342" cy="34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38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around winners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36838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Around amateur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/>
              <a:t>Champion</a:t>
            </a:r>
          </a:p>
          <a:p>
            <a:pPr marL="0" indent="0">
              <a:buNone/>
            </a:pPr>
            <a:r>
              <a:rPr lang="en-US" sz="4000" dirty="0" err="1"/>
              <a:t>Janislynn</a:t>
            </a:r>
            <a:r>
              <a:rPr lang="en-US" sz="4000" dirty="0"/>
              <a:t> </a:t>
            </a:r>
            <a:r>
              <a:rPr lang="en-US" sz="4000" dirty="0" err="1"/>
              <a:t>dorris</a:t>
            </a:r>
            <a:r>
              <a:rPr lang="en-US" sz="4000" dirty="0"/>
              <a:t>	</a:t>
            </a:r>
          </a:p>
          <a:p>
            <a:pPr marL="457200" lvl="1" indent="0">
              <a:buNone/>
            </a:pPr>
            <a:r>
              <a:rPr lang="en-US" sz="4000" dirty="0"/>
              <a:t>Cp president </a:t>
            </a:r>
            <a:r>
              <a:rPr lang="en-US" sz="4000" dirty="0" err="1"/>
              <a:t>cahill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Reserve Champion</a:t>
            </a:r>
          </a:p>
          <a:p>
            <a:pPr marL="0" indent="0">
              <a:buNone/>
            </a:pPr>
            <a:r>
              <a:rPr lang="en-US" sz="3600" dirty="0"/>
              <a:t>Mikaela </a:t>
            </a:r>
            <a:r>
              <a:rPr lang="en-US" sz="3600" dirty="0" err="1"/>
              <a:t>sundgren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red </a:t>
            </a:r>
            <a:r>
              <a:rPr lang="en-US" sz="3600" dirty="0" err="1"/>
              <a:t>amblin</a:t>
            </a:r>
            <a:r>
              <a:rPr lang="en-US" sz="3600" dirty="0"/>
              <a:t> man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67630-B5D3-475C-8FB7-C94392907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99" y="4500634"/>
            <a:ext cx="1216715" cy="16222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950286-2334-41AF-9483-706C338B8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5" y="4440404"/>
            <a:ext cx="1912708" cy="16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85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around amateur select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77910"/>
            <a:ext cx="5088714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/>
              <a:t>Champion</a:t>
            </a:r>
          </a:p>
          <a:p>
            <a:pPr marL="0" indent="0">
              <a:buNone/>
            </a:pPr>
            <a:r>
              <a:rPr lang="en-US" sz="4000" dirty="0"/>
              <a:t>Debbie priest	</a:t>
            </a:r>
          </a:p>
          <a:p>
            <a:pPr marL="0" indent="0">
              <a:buNone/>
            </a:pPr>
            <a:r>
              <a:rPr lang="en-US" sz="4000" dirty="0"/>
              <a:t>	     hot Kay cee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/>
              <a:t>Reserve Champion</a:t>
            </a:r>
          </a:p>
          <a:p>
            <a:pPr marL="0" indent="0">
              <a:buNone/>
            </a:pPr>
            <a:r>
              <a:rPr lang="en-US" sz="4000" dirty="0"/>
              <a:t>Annette </a:t>
            </a:r>
            <a:r>
              <a:rPr lang="en-US" sz="4000" dirty="0" err="1"/>
              <a:t>thornburgh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	    just plain </a:t>
            </a:r>
            <a:r>
              <a:rPr lang="en-US" sz="4000" dirty="0" err="1"/>
              <a:t>reddy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4498848"/>
            <a:ext cx="2315871" cy="1597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4451070"/>
            <a:ext cx="2359152" cy="1769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339" y="4412742"/>
            <a:ext cx="1370343" cy="20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47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around level 1 amateur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/>
              <a:t>Champion</a:t>
            </a:r>
          </a:p>
          <a:p>
            <a:pPr marL="0" indent="0">
              <a:buNone/>
            </a:pPr>
            <a:r>
              <a:rPr lang="en-US" sz="4000" dirty="0" err="1"/>
              <a:t>Janislynn</a:t>
            </a:r>
            <a:r>
              <a:rPr lang="en-US" sz="4000" dirty="0"/>
              <a:t> </a:t>
            </a:r>
            <a:r>
              <a:rPr lang="en-US" sz="4000" dirty="0" err="1"/>
              <a:t>dorris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Cp President </a:t>
            </a:r>
            <a:r>
              <a:rPr lang="en-US" sz="4000" dirty="0" err="1"/>
              <a:t>cahilln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/>
              <a:t>Reserve champion</a:t>
            </a:r>
          </a:p>
          <a:p>
            <a:pPr marL="0" indent="0">
              <a:buNone/>
            </a:pPr>
            <a:r>
              <a:rPr lang="en-US" sz="4000" dirty="0"/>
              <a:t>Kathy hood</a:t>
            </a:r>
          </a:p>
          <a:p>
            <a:pPr marL="0" indent="0">
              <a:buNone/>
            </a:pPr>
            <a:r>
              <a:rPr lang="en-US" sz="4000" dirty="0"/>
              <a:t>       hot Texas </a:t>
            </a:r>
            <a:r>
              <a:rPr lang="en-US" sz="4000" dirty="0" err="1"/>
              <a:t>nites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22" y="4820040"/>
            <a:ext cx="691835" cy="554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23" y="4681106"/>
            <a:ext cx="861932" cy="1163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27" y="4549913"/>
            <a:ext cx="1216715" cy="1622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FC1865-166B-41D3-B2B8-96E7F5FEA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07" y="4438428"/>
            <a:ext cx="1771778" cy="17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97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around vrh amateur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Champion</a:t>
            </a:r>
          </a:p>
          <a:p>
            <a:pPr marL="457200" lvl="1" indent="0">
              <a:buNone/>
            </a:pPr>
            <a:r>
              <a:rPr lang="en-US" sz="3600" dirty="0"/>
              <a:t>Mark Hickey </a:t>
            </a:r>
          </a:p>
          <a:p>
            <a:pPr marL="457200" lvl="1" indent="0">
              <a:buNone/>
            </a:pPr>
            <a:r>
              <a:rPr lang="en-US" sz="3600" dirty="0"/>
              <a:t>	royal </a:t>
            </a:r>
            <a:r>
              <a:rPr lang="en-US" sz="3600" dirty="0" err="1"/>
              <a:t>cattilion</a:t>
            </a:r>
            <a:endParaRPr lang="en-US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DB27CF-9EC9-4312-8698-2A13CB6CFC6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741944" y="5292725"/>
            <a:ext cx="33337" cy="44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7933" y="5374585"/>
            <a:ext cx="103233" cy="82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16FCF2-1E06-4F6A-A757-D0873E59D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94" y="1604307"/>
            <a:ext cx="3377667" cy="4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around vrh Limited amateur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Champion</a:t>
            </a:r>
          </a:p>
          <a:p>
            <a:pPr marL="457200" lvl="1" indent="0">
              <a:buNone/>
            </a:pPr>
            <a:r>
              <a:rPr lang="en-US" sz="3600" dirty="0"/>
              <a:t>Mark hickey</a:t>
            </a:r>
          </a:p>
          <a:p>
            <a:pPr marL="457200" lvl="1" indent="0">
              <a:buNone/>
            </a:pPr>
            <a:r>
              <a:rPr lang="en-US" sz="3600" dirty="0"/>
              <a:t>	royal </a:t>
            </a:r>
            <a:r>
              <a:rPr lang="en-US" sz="3600" dirty="0" err="1"/>
              <a:t>cattilion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/>
              <a:t>Reserve champion</a:t>
            </a:r>
          </a:p>
          <a:p>
            <a:pPr marL="457200" lvl="1" indent="0">
              <a:buNone/>
            </a:pPr>
            <a:r>
              <a:rPr lang="en-US" sz="3600" dirty="0"/>
              <a:t>Tomi </a:t>
            </a:r>
            <a:r>
              <a:rPr lang="en-US" sz="3600" dirty="0" err="1"/>
              <a:t>hitt</a:t>
            </a:r>
            <a:endParaRPr lang="en-US" sz="3600" dirty="0"/>
          </a:p>
          <a:p>
            <a:pPr marL="457200" lvl="1" indent="0">
              <a:buNone/>
            </a:pPr>
            <a:r>
              <a:rPr lang="en-US" sz="3600" dirty="0"/>
              <a:t>	wimpy smart </a:t>
            </a:r>
            <a:r>
              <a:rPr lang="en-US" sz="3600" dirty="0" err="1"/>
              <a:t>rosey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E3BD7-3EC0-4502-954D-9B35F5DC4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83" y="4144914"/>
            <a:ext cx="1642261" cy="21896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08683-DDAE-4105-B05D-737624B5D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660" y="4205652"/>
            <a:ext cx="3020936" cy="20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02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point amateur halter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5257" y="2051249"/>
            <a:ext cx="5088714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/>
              <a:t>Champion</a:t>
            </a:r>
          </a:p>
          <a:p>
            <a:pPr marL="0" indent="0">
              <a:buNone/>
            </a:pPr>
            <a:r>
              <a:rPr lang="en-US" sz="4000" dirty="0"/>
              <a:t>Mikaela </a:t>
            </a:r>
            <a:r>
              <a:rPr lang="en-US" sz="4000" dirty="0" err="1"/>
              <a:t>sundgren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 red </a:t>
            </a:r>
            <a:r>
              <a:rPr lang="en-US" sz="4000" dirty="0" err="1"/>
              <a:t>amblin</a:t>
            </a:r>
            <a:r>
              <a:rPr lang="en-US" sz="4000" dirty="0"/>
              <a:t> man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ED9AB4-EEFB-4C31-A82E-8D125DD8FDE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0101" flipH="1" flipV="1">
            <a:off x="11155562" y="5375275"/>
            <a:ext cx="37700" cy="4445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28FAC-833C-45C9-AC98-2A3AFC0B0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0" y="1721362"/>
            <a:ext cx="4026675" cy="34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0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 </a:t>
            </a:r>
            <a:r>
              <a:rPr lang="en-US" dirty="0" err="1"/>
              <a:t>Nordquist</a:t>
            </a:r>
            <a:r>
              <a:rPr lang="en-US" dirty="0"/>
              <a:t>               certainly shy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7"/>
            <a:ext cx="10394706" cy="2428392"/>
          </a:xfrm>
        </p:spPr>
        <p:txBody>
          <a:bodyPr>
            <a:normAutofit/>
          </a:bodyPr>
          <a:lstStyle/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showmanship select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 showmanship level 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77" y="1760330"/>
            <a:ext cx="2429289" cy="323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37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42" y="685800"/>
            <a:ext cx="11234057" cy="1158140"/>
          </a:xfrm>
        </p:spPr>
        <p:txBody>
          <a:bodyPr>
            <a:normAutofit fontScale="90000"/>
          </a:bodyPr>
          <a:lstStyle/>
          <a:p>
            <a:r>
              <a:rPr lang="en-US" dirty="0"/>
              <a:t>Am high point performance halter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Debbie priest </a:t>
            </a:r>
          </a:p>
          <a:p>
            <a:pPr marL="457200" lvl="1" indent="0">
              <a:buNone/>
            </a:pPr>
            <a:r>
              <a:rPr lang="en-US" sz="4000" dirty="0"/>
              <a:t> one hot kay cee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448AC0-8B23-4288-89A6-4E975FBAAB8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33" y="2063396"/>
            <a:ext cx="4424324" cy="2958768"/>
          </a:xfrm>
        </p:spPr>
      </p:pic>
    </p:spTree>
    <p:extLst>
      <p:ext uri="{BB962C8B-B14F-4D97-AF65-F5344CB8AC3E}">
        <p14:creationId xmlns:p14="http://schemas.microsoft.com/office/powerpoint/2010/main" val="1185525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07810" y="1296937"/>
            <a:ext cx="9755187" cy="2131811"/>
          </a:xfrm>
        </p:spPr>
        <p:txBody>
          <a:bodyPr>
            <a:noAutofit/>
          </a:bodyPr>
          <a:lstStyle/>
          <a:p>
            <a:r>
              <a:rPr lang="en-US" sz="4000" dirty="0"/>
              <a:t>Congratulations </a:t>
            </a:r>
            <a:r>
              <a:rPr lang="en-US" sz="4000" dirty="0" err="1"/>
              <a:t>kaqha</a:t>
            </a:r>
            <a:r>
              <a:rPr lang="en-US" sz="4000" dirty="0"/>
              <a:t> exhibitors!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>Looking forward to the   2021 show season!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246704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Annette Cline         Stealing the moment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240" y="1919143"/>
            <a:ext cx="3885629" cy="3108503"/>
          </a:xfrm>
        </p:spPr>
      </p:pic>
      <p:sp>
        <p:nvSpPr>
          <p:cNvPr id="3" name="Rectangle 2"/>
          <p:cNvSpPr/>
          <p:nvPr/>
        </p:nvSpPr>
        <p:spPr>
          <a:xfrm>
            <a:off x="685801" y="2523226"/>
            <a:ext cx="6096000" cy="11798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1</a:t>
            </a:r>
            <a:r>
              <a:rPr lang="en-US" cap="all" baseline="30000" dirty="0"/>
              <a:t>st</a:t>
            </a:r>
            <a:r>
              <a:rPr lang="en-US" cap="all" dirty="0"/>
              <a:t> level 1 hunter under saddle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1</a:t>
            </a:r>
            <a:r>
              <a:rPr lang="en-US" cap="all" baseline="30000" dirty="0"/>
              <a:t>st</a:t>
            </a:r>
            <a:r>
              <a:rPr lang="en-US" cap="all" dirty="0"/>
              <a:t> hunter under saddle select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cap="all" dirty="0"/>
              <a:t>2</a:t>
            </a:r>
            <a:r>
              <a:rPr lang="en-US" cap="all" baseline="30000" dirty="0"/>
              <a:t>nd</a:t>
            </a:r>
            <a:r>
              <a:rPr lang="en-US" cap="all" dirty="0"/>
              <a:t>  level 1 hunt seat equitation</a:t>
            </a:r>
          </a:p>
        </p:txBody>
      </p:sp>
    </p:spTree>
    <p:extLst>
      <p:ext uri="{BB962C8B-B14F-4D97-AF65-F5344CB8AC3E}">
        <p14:creationId xmlns:p14="http://schemas.microsoft.com/office/powerpoint/2010/main" val="39115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Annette Thornburg      Just plain </a:t>
            </a:r>
            <a:r>
              <a:rPr lang="en-US" dirty="0" err="1"/>
              <a:t>reddy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548051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ranch horse riding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ranch horse riding select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ranch horse riding level 1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VRH ranch riding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 vrh ranch trail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amateur select all around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21" y="1608531"/>
            <a:ext cx="2671011" cy="40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bobbie</a:t>
            </a:r>
            <a:r>
              <a:rPr lang="en-US" dirty="0"/>
              <a:t> Hinds              AH Drifting Faith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867556" y="1757480"/>
            <a:ext cx="5799944" cy="3805120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AC30B9-4E2C-4DF7-A203-16D7788A03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ranch horse riding level 1</a:t>
            </a:r>
          </a:p>
          <a:p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showmanship at halter select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C1633-9C48-4E8B-87A2-9F7AF614F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54" y="1673181"/>
            <a:ext cx="2108793" cy="37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6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Collin champagne    Zippos one and only        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867556" y="1757480"/>
            <a:ext cx="5799944" cy="3805120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 showmanship at halter level 1</a:t>
            </a:r>
          </a:p>
          <a:p>
            <a:r>
              <a:rPr lang="en-US" sz="2600" dirty="0"/>
              <a:t>2</a:t>
            </a:r>
            <a:r>
              <a:rPr lang="en-US" sz="2600" baseline="30000" dirty="0"/>
              <a:t>nd</a:t>
            </a:r>
            <a:r>
              <a:rPr lang="en-US" sz="2600" dirty="0"/>
              <a:t> showmanship at halter </a:t>
            </a:r>
          </a:p>
          <a:p>
            <a:r>
              <a:rPr lang="en-US" sz="2600" dirty="0"/>
              <a:t>2</a:t>
            </a:r>
            <a:r>
              <a:rPr lang="en-US" sz="2600" baseline="30000" dirty="0"/>
              <a:t>nd</a:t>
            </a:r>
            <a:r>
              <a:rPr lang="en-US" sz="2600" dirty="0"/>
              <a:t> western horsemanship</a:t>
            </a:r>
          </a:p>
          <a:p>
            <a:r>
              <a:rPr lang="en-US" sz="2600" dirty="0"/>
              <a:t>6</a:t>
            </a:r>
            <a:r>
              <a:rPr lang="en-US" sz="2600" baseline="30000" dirty="0"/>
              <a:t>th</a:t>
            </a:r>
            <a:r>
              <a:rPr lang="en-US" sz="2600" dirty="0"/>
              <a:t> all around</a:t>
            </a:r>
          </a:p>
          <a:p>
            <a:r>
              <a:rPr lang="en-US" sz="2600" dirty="0"/>
              <a:t>6</a:t>
            </a:r>
            <a:r>
              <a:rPr lang="en-US" sz="2600" baseline="30000" dirty="0"/>
              <a:t>th</a:t>
            </a:r>
            <a:r>
              <a:rPr lang="en-US" sz="2600" dirty="0"/>
              <a:t> all around level 1</a:t>
            </a:r>
          </a:p>
          <a:p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64F277-AF08-4517-AF27-DECBBA44BF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6FF8E-383B-46A0-A234-8A48F789D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93" y="1796707"/>
            <a:ext cx="355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Debbie priest                       hot kay cee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48" y="1932834"/>
            <a:ext cx="4840835" cy="3220514"/>
          </a:xfrm>
        </p:spPr>
      </p:pic>
      <p:sp>
        <p:nvSpPr>
          <p:cNvPr id="5" name="Rectangle 4"/>
          <p:cNvSpPr/>
          <p:nvPr/>
        </p:nvSpPr>
        <p:spPr>
          <a:xfrm>
            <a:off x="449179" y="1837765"/>
            <a:ext cx="6101181" cy="451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1</a:t>
            </a:r>
            <a:r>
              <a:rPr lang="en-US" sz="1600" cap="all" baseline="30000" dirty="0"/>
              <a:t>st</a:t>
            </a:r>
            <a:r>
              <a:rPr lang="en-US" sz="1600" cap="all" dirty="0"/>
              <a:t> select trail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1</a:t>
            </a:r>
            <a:r>
              <a:rPr lang="en-US" sz="1600" cap="all" baseline="30000" dirty="0"/>
              <a:t>st</a:t>
            </a:r>
            <a:r>
              <a:rPr lang="en-US" sz="1600" cap="all" dirty="0"/>
              <a:t> select western pleasure 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1</a:t>
            </a:r>
            <a:r>
              <a:rPr lang="en-US" sz="1600" cap="all" baseline="30000" dirty="0"/>
              <a:t>st</a:t>
            </a:r>
            <a:r>
              <a:rPr lang="en-US" sz="1600" cap="all" dirty="0"/>
              <a:t> select horsemanship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1</a:t>
            </a:r>
            <a:r>
              <a:rPr lang="en-US" sz="1600" cap="all" baseline="30000" dirty="0"/>
              <a:t>st</a:t>
            </a:r>
            <a:r>
              <a:rPr lang="en-US" sz="1600" cap="all" dirty="0"/>
              <a:t> select trail intermediate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1</a:t>
            </a:r>
            <a:r>
              <a:rPr lang="en-US" sz="1600" cap="all" baseline="30000" dirty="0"/>
              <a:t>st</a:t>
            </a:r>
            <a:r>
              <a:rPr lang="en-US" sz="1600" cap="all" dirty="0"/>
              <a:t> performance halter geldings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2</a:t>
            </a:r>
            <a:r>
              <a:rPr lang="en-US" sz="1600" cap="all" baseline="30000" dirty="0"/>
              <a:t>nd</a:t>
            </a:r>
            <a:r>
              <a:rPr lang="en-US" sz="1600" cap="all" dirty="0"/>
              <a:t> western pleasure level 1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2</a:t>
            </a:r>
            <a:r>
              <a:rPr lang="en-US" sz="1600" cap="all" baseline="30000" dirty="0"/>
              <a:t>nd</a:t>
            </a:r>
            <a:r>
              <a:rPr lang="en-US" sz="1600" cap="all" dirty="0"/>
              <a:t> aged geldings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Amateur Select All Around champion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High point amateur halter horse reserve champion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cap="all" dirty="0"/>
              <a:t>High point amateur performance halter champion</a:t>
            </a:r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cap="all" dirty="0"/>
          </a:p>
          <a:p>
            <a:pPr marL="228600" indent="-228600"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4254822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9771</TotalTime>
  <Words>1056</Words>
  <Application>Microsoft Office PowerPoint</Application>
  <PresentationFormat>Widescreen</PresentationFormat>
  <Paragraphs>240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Impact</vt:lpstr>
      <vt:lpstr>Main Event</vt:lpstr>
      <vt:lpstr>Kansas Amateur Quarter Horse Association </vt:lpstr>
      <vt:lpstr>Abbey Janssen           exquisite romeo</vt:lpstr>
      <vt:lpstr>Angela De Graeve          Brinleys Rooster</vt:lpstr>
      <vt:lpstr>Ann Nordquist               certainly shy</vt:lpstr>
      <vt:lpstr>Annette Cline         Stealing the moment</vt:lpstr>
      <vt:lpstr>Annette Thornburg      Just plain reddy</vt:lpstr>
      <vt:lpstr>bobbie Hinds              AH Drifting Faith</vt:lpstr>
      <vt:lpstr>Collin champagne    Zippos one and only          </vt:lpstr>
      <vt:lpstr>Debbie priest                       hot kay cee</vt:lpstr>
      <vt:lpstr>Diana brown lazy zippotamus</vt:lpstr>
      <vt:lpstr>Haley Waddell      An Obvious Selection</vt:lpstr>
      <vt:lpstr>Harva leigh lambert            hs docs lil barbie               colonel smartpeppy</vt:lpstr>
      <vt:lpstr>Heidi Lange  sheza stella olena</vt:lpstr>
      <vt:lpstr>Janislynn dorris    cp president cahill</vt:lpstr>
      <vt:lpstr>Jo gadberry            just plain spooky</vt:lpstr>
      <vt:lpstr>Kathy hood   hot Texas nites</vt:lpstr>
      <vt:lpstr>Kellee Hartman                   thrift shop</vt:lpstr>
      <vt:lpstr>Kevin smith       cat diggity          smokin cattilac </vt:lpstr>
      <vt:lpstr>Kimberly roark      Al ways Coature        zip up my blumers</vt:lpstr>
      <vt:lpstr>Kris Theiler      reinvest in revo</vt:lpstr>
      <vt:lpstr>Jenny bormann                    Maidjalook</vt:lpstr>
      <vt:lpstr>Jessica martin                    tell a good tail     </vt:lpstr>
      <vt:lpstr>Lisa Anderson     Peppy San Chance</vt:lpstr>
      <vt:lpstr>Lisa bray             gotta travel to play     </vt:lpstr>
      <vt:lpstr>Marcia meloy           vital signs are back</vt:lpstr>
      <vt:lpstr>Marty oltjen     too kool tobe krymsun    </vt:lpstr>
      <vt:lpstr>Mark hickey                royal cattilion</vt:lpstr>
      <vt:lpstr>Mikaela Sundgren                             red amblin Man                                             stranger danger          huntin for unicorns</vt:lpstr>
      <vt:lpstr>Stephanie Manhart       Al walk the line</vt:lpstr>
      <vt:lpstr>Sue weller       twilight is innocent</vt:lpstr>
      <vt:lpstr>Tate Thompson    hot enough for gq</vt:lpstr>
      <vt:lpstr>Tomi hitt              wimpy smart rosey</vt:lpstr>
      <vt:lpstr>all around winners</vt:lpstr>
      <vt:lpstr>All Around amateur </vt:lpstr>
      <vt:lpstr>All around amateur select</vt:lpstr>
      <vt:lpstr>All around level 1 amateur </vt:lpstr>
      <vt:lpstr>All around vrh amateur</vt:lpstr>
      <vt:lpstr>All around vrh Limited amateur</vt:lpstr>
      <vt:lpstr>High point amateur halter horse</vt:lpstr>
      <vt:lpstr>Am high point performance halter horse</vt:lpstr>
      <vt:lpstr>Congratulations kaqha exhibitors!   Looking forward to the   2021 show season!</vt:lpstr>
    </vt:vector>
  </TitlesOfParts>
  <Company>RCIS End User Computing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Amateur Quarter Horse Association</dc:title>
  <dc:creator>Manhart, Stephanie   (RCIS)</dc:creator>
  <cp:lastModifiedBy>Manhart, Stephanie   (RCIS)</cp:lastModifiedBy>
  <cp:revision>357</cp:revision>
  <cp:lastPrinted>2020-01-13T23:35:35Z</cp:lastPrinted>
  <dcterms:created xsi:type="dcterms:W3CDTF">2018-01-11T16:28:25Z</dcterms:created>
  <dcterms:modified xsi:type="dcterms:W3CDTF">2021-01-15T23:02:16Z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7ed875-cb67-40d7-9ea6-a804b08b1148_Enabled">
    <vt:lpwstr>True</vt:lpwstr>
  </property>
  <property fmtid="{D5CDD505-2E9C-101B-9397-08002B2CF9AE}" pid="3" name="MSIP_Label_9a7ed875-cb67-40d7-9ea6-a804b08b1148_SiteId">
    <vt:lpwstr>473672ba-cd07-4371-a2ae-788b4c61840e</vt:lpwstr>
  </property>
  <property fmtid="{D5CDD505-2E9C-101B-9397-08002B2CF9AE}" pid="4" name="MSIP_Label_9a7ed875-cb67-40d7-9ea6-a804b08b1148_Owner">
    <vt:lpwstr>manhs01@corp.rcis.com</vt:lpwstr>
  </property>
  <property fmtid="{D5CDD505-2E9C-101B-9397-08002B2CF9AE}" pid="5" name="MSIP_Label_9a7ed875-cb67-40d7-9ea6-a804b08b1148_SetDate">
    <vt:lpwstr>2020-01-15T21:34:15.7229508Z</vt:lpwstr>
  </property>
  <property fmtid="{D5CDD505-2E9C-101B-9397-08002B2CF9AE}" pid="6" name="MSIP_Label_9a7ed875-cb67-40d7-9ea6-a804b08b1148_Name">
    <vt:lpwstr>Public</vt:lpwstr>
  </property>
  <property fmtid="{D5CDD505-2E9C-101B-9397-08002B2CF9AE}" pid="7" name="MSIP_Label_9a7ed875-cb67-40d7-9ea6-a804b08b1148_Application">
    <vt:lpwstr>Microsoft Azure Information Protection</vt:lpwstr>
  </property>
  <property fmtid="{D5CDD505-2E9C-101B-9397-08002B2CF9AE}" pid="8" name="MSIP_Label_9a7ed875-cb67-40d7-9ea6-a804b08b1148_ActionId">
    <vt:lpwstr>46dbcbc3-03d4-4a6a-99b6-da4984b8e9cd</vt:lpwstr>
  </property>
  <property fmtid="{D5CDD505-2E9C-101B-9397-08002B2CF9AE}" pid="9" name="MSIP_Label_9a7ed875-cb67-40d7-9ea6-a804b08b1148_Extended_MSFT_Method">
    <vt:lpwstr>Manual</vt:lpwstr>
  </property>
  <property fmtid="{D5CDD505-2E9C-101B-9397-08002B2CF9AE}" pid="10" name="Sensitivity">
    <vt:lpwstr>Public</vt:lpwstr>
  </property>
</Properties>
</file>