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24" autoAdjust="0"/>
  </p:normalViewPr>
  <p:slideViewPr>
    <p:cSldViewPr>
      <p:cViewPr varScale="1">
        <p:scale>
          <a:sx n="41" d="100"/>
          <a:sy n="41" d="100"/>
        </p:scale>
        <p:origin x="-7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73E1D4-3A5C-435C-8363-45C23056034E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D2F8DD-E21C-47DF-822D-395F43DADC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Competition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Guidelines and Responsibilities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Show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working for an organization?</a:t>
            </a:r>
          </a:p>
          <a:p>
            <a:r>
              <a:rPr lang="en-US" dirty="0" smtClean="0"/>
              <a:t>Who is responsible for the Show Committee?</a:t>
            </a:r>
          </a:p>
          <a:p>
            <a:r>
              <a:rPr lang="en-US" dirty="0" smtClean="0"/>
              <a:t>What is your budget?</a:t>
            </a:r>
          </a:p>
          <a:p>
            <a:pPr lvl="1"/>
            <a:r>
              <a:rPr lang="en-US" dirty="0" smtClean="0"/>
              <a:t>Paid positions</a:t>
            </a:r>
          </a:p>
          <a:p>
            <a:pPr lvl="1"/>
            <a:r>
              <a:rPr lang="en-US" dirty="0" smtClean="0"/>
              <a:t>Volunteer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</a:p>
          <a:p>
            <a:r>
              <a:rPr lang="en-US" dirty="0" smtClean="0"/>
              <a:t>Recognitions</a:t>
            </a:r>
          </a:p>
          <a:p>
            <a:r>
              <a:rPr lang="en-US" dirty="0" smtClean="0"/>
              <a:t>Facilities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Judges – contracts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</a:t>
            </a:r>
            <a:r>
              <a:rPr lang="en-US" dirty="0" err="1" smtClean="0"/>
              <a:t>Prizelist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Date</a:t>
            </a:r>
          </a:p>
          <a:p>
            <a:r>
              <a:rPr lang="en-US" dirty="0" smtClean="0"/>
              <a:t>Closing Date</a:t>
            </a:r>
          </a:p>
          <a:p>
            <a:r>
              <a:rPr lang="en-US" dirty="0" smtClean="0"/>
              <a:t>Refund Policies</a:t>
            </a:r>
          </a:p>
          <a:p>
            <a:r>
              <a:rPr lang="en-US" dirty="0" smtClean="0"/>
              <a:t>Class Choices</a:t>
            </a:r>
          </a:p>
          <a:p>
            <a:r>
              <a:rPr lang="en-US" dirty="0" smtClean="0"/>
              <a:t>Sites of Publication</a:t>
            </a:r>
          </a:p>
          <a:p>
            <a:pPr lvl="1"/>
            <a:r>
              <a:rPr lang="en-US" dirty="0" smtClean="0"/>
              <a:t>Websites</a:t>
            </a:r>
          </a:p>
          <a:p>
            <a:pPr lvl="1"/>
            <a:r>
              <a:rPr lang="en-US" dirty="0" smtClean="0"/>
              <a:t>Newsletters</a:t>
            </a:r>
          </a:p>
          <a:p>
            <a:pPr lvl="1"/>
            <a:r>
              <a:rPr lang="en-US" dirty="0" smtClean="0"/>
              <a:t>Mailings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3-6 Months before Competition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 are done, time to get into the details!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3-6 months until the show!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</a:p>
          <a:p>
            <a:r>
              <a:rPr lang="en-US" dirty="0" smtClean="0"/>
              <a:t>Facility Details</a:t>
            </a:r>
          </a:p>
          <a:p>
            <a:r>
              <a:rPr lang="en-US" dirty="0" smtClean="0"/>
              <a:t>Volunteer Training</a:t>
            </a:r>
          </a:p>
          <a:p>
            <a:r>
              <a:rPr lang="en-US" dirty="0" smtClean="0"/>
              <a:t>Printing Needs</a:t>
            </a:r>
          </a:p>
          <a:p>
            <a:r>
              <a:rPr lang="en-US" dirty="0" smtClean="0"/>
              <a:t>Equipment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 Months Before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Prizelist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Compile program materials (if doing)</a:t>
            </a:r>
          </a:p>
          <a:p>
            <a:r>
              <a:rPr lang="en-US" dirty="0" smtClean="0"/>
              <a:t>Double check orders and budgeting</a:t>
            </a:r>
          </a:p>
          <a:p>
            <a:pPr lvl="1"/>
            <a:r>
              <a:rPr lang="en-US" dirty="0" smtClean="0"/>
              <a:t>Ribbons and prizes</a:t>
            </a:r>
          </a:p>
          <a:p>
            <a:pPr lvl="1"/>
            <a:r>
              <a:rPr lang="en-US" dirty="0" smtClean="0"/>
              <a:t>Dressage tests</a:t>
            </a:r>
          </a:p>
          <a:p>
            <a:pPr lvl="1"/>
            <a:r>
              <a:rPr lang="en-US" dirty="0" smtClean="0"/>
              <a:t>Equipments</a:t>
            </a:r>
          </a:p>
          <a:p>
            <a:pPr lvl="1"/>
            <a:r>
              <a:rPr lang="en-US" dirty="0" smtClean="0"/>
              <a:t>Volunteer Roundup</a:t>
            </a:r>
          </a:p>
          <a:p>
            <a:pPr lvl="1"/>
            <a:r>
              <a:rPr lang="en-US" dirty="0" smtClean="0"/>
              <a:t>Secretary Feedback and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Month Before!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Vendors?</a:t>
            </a:r>
          </a:p>
          <a:p>
            <a:r>
              <a:rPr lang="en-US" dirty="0" smtClean="0"/>
              <a:t>Reconfirm all services</a:t>
            </a:r>
          </a:p>
          <a:p>
            <a:r>
              <a:rPr lang="en-US" dirty="0" smtClean="0"/>
              <a:t>Hospitality</a:t>
            </a:r>
          </a:p>
          <a:p>
            <a:r>
              <a:rPr lang="en-US" dirty="0" smtClean="0"/>
              <a:t>Double check all scheduling and stabling charts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to Two Days Before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Arena Prep</a:t>
            </a:r>
          </a:p>
          <a:p>
            <a:pPr lvl="1"/>
            <a:r>
              <a:rPr lang="en-US" dirty="0" smtClean="0"/>
              <a:t>Set arenas</a:t>
            </a:r>
          </a:p>
          <a:p>
            <a:pPr lvl="1"/>
            <a:r>
              <a:rPr lang="en-US" dirty="0" smtClean="0"/>
              <a:t>Check and work footing</a:t>
            </a:r>
          </a:p>
          <a:p>
            <a:pPr lvl="1"/>
            <a:r>
              <a:rPr lang="en-US" dirty="0" smtClean="0"/>
              <a:t>Decorations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RECONFIRM, RECONFIRM, RECONFIRM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Post emergency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Your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Pre-show prep each morning</a:t>
            </a:r>
          </a:p>
          <a:p>
            <a:r>
              <a:rPr lang="en-US" dirty="0" smtClean="0"/>
              <a:t>During show roving checklist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Hospitality</a:t>
            </a:r>
          </a:p>
          <a:p>
            <a:pPr lvl="1"/>
            <a:r>
              <a:rPr lang="en-US" dirty="0" smtClean="0"/>
              <a:t>Competitors</a:t>
            </a:r>
          </a:p>
          <a:p>
            <a:pPr lvl="1"/>
            <a:r>
              <a:rPr lang="en-US" dirty="0" smtClean="0"/>
              <a:t>Officials</a:t>
            </a:r>
          </a:p>
          <a:p>
            <a:pPr lvl="1"/>
            <a:r>
              <a:rPr lang="en-US" dirty="0" smtClean="0"/>
              <a:t>Volunteer/show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Judge’s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• All test sheets for the day in order of go on a clip</a:t>
            </a:r>
          </a:p>
          <a:p>
            <a:r>
              <a:rPr lang="en-US" dirty="0" smtClean="0"/>
              <a:t>board</a:t>
            </a:r>
          </a:p>
          <a:p>
            <a:r>
              <a:rPr lang="en-US" dirty="0" smtClean="0"/>
              <a:t>• 1 extra copy of test sheet for each different ride</a:t>
            </a:r>
          </a:p>
          <a:p>
            <a:r>
              <a:rPr lang="en-US" dirty="0" smtClean="0"/>
              <a:t>in the show</a:t>
            </a:r>
          </a:p>
          <a:p>
            <a:r>
              <a:rPr lang="en-US" dirty="0" smtClean="0"/>
              <a:t>• Legal pad or note paper</a:t>
            </a:r>
          </a:p>
          <a:p>
            <a:r>
              <a:rPr lang="en-US" dirty="0" smtClean="0"/>
              <a:t>• Bell or whistle (if using whistle make sure it is</a:t>
            </a:r>
          </a:p>
          <a:p>
            <a:r>
              <a:rPr lang="en-US" dirty="0" smtClean="0"/>
              <a:t>new and in original package)</a:t>
            </a:r>
          </a:p>
          <a:p>
            <a:r>
              <a:rPr lang="en-US" dirty="0" smtClean="0"/>
              <a:t>• Snacks that don’t melt in the heat—raisins, nuts,</a:t>
            </a:r>
          </a:p>
          <a:p>
            <a:r>
              <a:rPr lang="en-US" dirty="0" smtClean="0"/>
              <a:t>fruit, etc.</a:t>
            </a:r>
          </a:p>
          <a:p>
            <a:r>
              <a:rPr lang="en-US" dirty="0" smtClean="0"/>
              <a:t>• Cold drinks in a cooler</a:t>
            </a:r>
          </a:p>
          <a:p>
            <a:r>
              <a:rPr lang="en-US" dirty="0" smtClean="0"/>
              <a:t>• Small trash bag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to do during the show!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</a:p>
          <a:p>
            <a:r>
              <a:rPr lang="en-US" dirty="0" smtClean="0"/>
              <a:t>Cleanup</a:t>
            </a:r>
          </a:p>
          <a:p>
            <a:pPr lvl="1"/>
            <a:r>
              <a:rPr lang="en-US" dirty="0" smtClean="0"/>
              <a:t>Throughout the show</a:t>
            </a:r>
          </a:p>
          <a:p>
            <a:pPr lvl="1"/>
            <a:r>
              <a:rPr lang="en-US" dirty="0" smtClean="0"/>
              <a:t>End of each show day</a:t>
            </a:r>
          </a:p>
          <a:p>
            <a:pPr lvl="1"/>
            <a:r>
              <a:rPr lang="en-US" dirty="0" smtClean="0"/>
              <a:t>End of the show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Competition 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Equipment – clean up and return</a:t>
            </a:r>
          </a:p>
          <a:p>
            <a:r>
              <a:rPr lang="en-US" dirty="0" smtClean="0"/>
              <a:t>Clean and close out the facility</a:t>
            </a:r>
          </a:p>
          <a:p>
            <a:r>
              <a:rPr lang="en-US" dirty="0" smtClean="0"/>
              <a:t>Follow-up with secretary</a:t>
            </a:r>
          </a:p>
          <a:p>
            <a:r>
              <a:rPr lang="en-US" dirty="0" smtClean="0"/>
              <a:t>Thank You notes</a:t>
            </a:r>
          </a:p>
          <a:p>
            <a:r>
              <a:rPr lang="en-US" dirty="0" smtClean="0"/>
              <a:t>Begin prep for next year!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 – GR1202 - 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Competitions should exercise ‘extreme care’ in selecting their manager!</a:t>
            </a:r>
          </a:p>
          <a:p>
            <a:r>
              <a:rPr lang="en-US" dirty="0" smtClean="0"/>
              <a:t>Managers should not serve as judge – or have member of their family serve as judge.</a:t>
            </a:r>
          </a:p>
          <a:p>
            <a:r>
              <a:rPr lang="en-US" dirty="0" smtClean="0"/>
              <a:t>Managers should be cautious about riding at their own show – or coaching riders.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Day of the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1. Arrive at least 1 hour early. Greet the early competitors at the show. Make sure the</a:t>
            </a:r>
          </a:p>
          <a:p>
            <a:r>
              <a:rPr lang="en-US" dirty="0" smtClean="0"/>
              <a:t>following tasks are completed (many can be done the day before).</a:t>
            </a:r>
          </a:p>
          <a:p>
            <a:r>
              <a:rPr lang="en-US" dirty="0" smtClean="0"/>
              <a:t>• Arrange the Judge’s stand. Dust off the table and Judge’s chair and wipe it dry</a:t>
            </a:r>
          </a:p>
          <a:p>
            <a:r>
              <a:rPr lang="en-US" dirty="0" smtClean="0"/>
              <a:t>(bring old towels).</a:t>
            </a:r>
          </a:p>
          <a:p>
            <a:r>
              <a:rPr lang="en-US" dirty="0" smtClean="0"/>
              <a:t>• Post the Master Score Boards</a:t>
            </a:r>
          </a:p>
          <a:p>
            <a:r>
              <a:rPr lang="en-US" dirty="0" smtClean="0"/>
              <a:t>• Arrange the ribbons and trophies by classes on the Scorer’s table</a:t>
            </a:r>
          </a:p>
          <a:p>
            <a:r>
              <a:rPr lang="en-US" dirty="0" smtClean="0"/>
              <a:t>• Put out trash cans</a:t>
            </a:r>
          </a:p>
          <a:p>
            <a:r>
              <a:rPr lang="en-US" dirty="0" smtClean="0"/>
              <a:t>• Coordinate with all volunteers</a:t>
            </a:r>
          </a:p>
          <a:p>
            <a:r>
              <a:rPr lang="en-US" i="1" dirty="0" smtClean="0"/>
              <a:t>SMILE, RELAX AND KNOW THAT WITH YOUR ORGANIZATION EVERYTHING WILL</a:t>
            </a:r>
          </a:p>
          <a:p>
            <a:r>
              <a:rPr lang="en-US" i="1" dirty="0" smtClean="0"/>
              <a:t>RUN LIKE CLOCKWORK IN TRUE SHOW FASHION, WHICH MEANS BE PREPARED</a:t>
            </a:r>
          </a:p>
          <a:p>
            <a:r>
              <a:rPr lang="en-US" i="1" dirty="0" smtClean="0"/>
              <a:t>FOR THE UNEXPECTED. ENJOY BEING AT THE MANAGEMENT END OF THE</a:t>
            </a:r>
          </a:p>
          <a:p>
            <a:r>
              <a:rPr lang="en-US" i="1" dirty="0" smtClean="0"/>
              <a:t>RAINBOW (YOU MIGHT RATHER BE A COMPETITOR AFTER THIS).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Reference Materials</a:t>
            </a:r>
          </a:p>
          <a:p>
            <a:r>
              <a:rPr lang="en-US" dirty="0" smtClean="0"/>
              <a:t>Expectation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Definitions and Differences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Materials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books</a:t>
            </a:r>
          </a:p>
          <a:p>
            <a:pPr lvl="1"/>
            <a:r>
              <a:rPr lang="en-US" dirty="0" smtClean="0"/>
              <a:t>US Equestrian Rulebook</a:t>
            </a:r>
          </a:p>
          <a:p>
            <a:pPr lvl="1"/>
            <a:r>
              <a:rPr lang="en-US" dirty="0" smtClean="0"/>
              <a:t>USDF Policies and Procedures</a:t>
            </a:r>
          </a:p>
          <a:p>
            <a:pPr lvl="1"/>
            <a:r>
              <a:rPr lang="en-US" dirty="0" err="1" smtClean="0"/>
              <a:t>IaDCTA</a:t>
            </a:r>
            <a:r>
              <a:rPr lang="en-US" dirty="0" smtClean="0"/>
              <a:t> Guidelines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Showbiz – Published by USDF</a:t>
            </a:r>
          </a:p>
          <a:p>
            <a:pPr lvl="1">
              <a:buNone/>
            </a:pPr>
            <a:r>
              <a:rPr lang="en-US" dirty="0" smtClean="0"/>
              <a:t>Competition Management Checklist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Expectations- What do you expect from your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– Where do you want to fall?</a:t>
            </a:r>
          </a:p>
          <a:p>
            <a:r>
              <a:rPr lang="en-US" dirty="0" smtClean="0"/>
              <a:t>Consistency – Will your competitors know what to expect from show to show?</a:t>
            </a:r>
          </a:p>
          <a:p>
            <a:r>
              <a:rPr lang="en-US" dirty="0" smtClean="0"/>
              <a:t>Profit- Are you in it to make money?</a:t>
            </a:r>
          </a:p>
          <a:p>
            <a:r>
              <a:rPr lang="en-US" dirty="0" smtClean="0"/>
              <a:t>Responsibility – Who are you responsible for and/or to?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</a:p>
          <a:p>
            <a:r>
              <a:rPr lang="en-US" dirty="0" smtClean="0"/>
              <a:t>Volunteers</a:t>
            </a:r>
          </a:p>
          <a:p>
            <a:r>
              <a:rPr lang="en-US" dirty="0" smtClean="0"/>
              <a:t>Officials</a:t>
            </a:r>
          </a:p>
          <a:p>
            <a:r>
              <a:rPr lang="en-US" dirty="0" smtClean="0"/>
              <a:t>Sponsors</a:t>
            </a:r>
          </a:p>
          <a:p>
            <a:r>
              <a:rPr lang="en-US" dirty="0" smtClean="0"/>
              <a:t>Spectators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Year Before Competition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587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Competition Manager</vt:lpstr>
      <vt:lpstr>The Judge’s Box</vt:lpstr>
      <vt:lpstr>Day of the Show</vt:lpstr>
      <vt:lpstr>Slide 4</vt:lpstr>
      <vt:lpstr>Getting Started – the Basics</vt:lpstr>
      <vt:lpstr>Reference Materials </vt:lpstr>
      <vt:lpstr>Expectations- What do you expect from your show?</vt:lpstr>
      <vt:lpstr>Customer Service</vt:lpstr>
      <vt:lpstr>One Year Before Competition</vt:lpstr>
      <vt:lpstr>Form Show Committee</vt:lpstr>
      <vt:lpstr>Show Basics</vt:lpstr>
      <vt:lpstr>Officials</vt:lpstr>
      <vt:lpstr>Preparing the Prizelist</vt:lpstr>
      <vt:lpstr>3-6 Months before Competition</vt:lpstr>
      <vt:lpstr>3-6 months until the show!</vt:lpstr>
      <vt:lpstr>1-2 Months Before Competition</vt:lpstr>
      <vt:lpstr>The Month Before!</vt:lpstr>
      <vt:lpstr>One to Two Days Before Show</vt:lpstr>
      <vt:lpstr>During Your Show</vt:lpstr>
      <vt:lpstr>More to do during the show!</vt:lpstr>
      <vt:lpstr>Post Show</vt:lpstr>
      <vt:lpstr>Manager – GR1202 - cautions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Manager</dc:title>
  <dc:creator>Anne</dc:creator>
  <cp:lastModifiedBy>Anne</cp:lastModifiedBy>
  <cp:revision>5</cp:revision>
  <dcterms:created xsi:type="dcterms:W3CDTF">2011-04-14T20:19:44Z</dcterms:created>
  <dcterms:modified xsi:type="dcterms:W3CDTF">2011-04-16T00:47:22Z</dcterms:modified>
</cp:coreProperties>
</file>