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39764-0034-44A6-98BD-B6647223C023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C85A2-21CB-4D4B-B0F7-8D31EE2B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39764-0034-44A6-98BD-B6647223C023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C85A2-21CB-4D4B-B0F7-8D31EE2B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39764-0034-44A6-98BD-B6647223C023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C85A2-21CB-4D4B-B0F7-8D31EE2B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39764-0034-44A6-98BD-B6647223C023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C85A2-21CB-4D4B-B0F7-8D31EE2B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39764-0034-44A6-98BD-B6647223C023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C85A2-21CB-4D4B-B0F7-8D31EE2B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39764-0034-44A6-98BD-B6647223C023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C85A2-21CB-4D4B-B0F7-8D31EE2B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39764-0034-44A6-98BD-B6647223C023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C85A2-21CB-4D4B-B0F7-8D31EE2B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39764-0034-44A6-98BD-B6647223C023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C85A2-21CB-4D4B-B0F7-8D31EE2B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39764-0034-44A6-98BD-B6647223C023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C85A2-21CB-4D4B-B0F7-8D31EE2B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39764-0034-44A6-98BD-B6647223C023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C85A2-21CB-4D4B-B0F7-8D31EE2B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139764-0034-44A6-98BD-B6647223C023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7C85A2-21CB-4D4B-B0F7-8D31EE2B8C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C139764-0034-44A6-98BD-B6647223C023}" type="datetimeFigureOut">
              <a:rPr lang="en-US" smtClean="0"/>
              <a:pPr/>
              <a:t>4/15/2011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A7C85A2-21CB-4D4B-B0F7-8D31EE2B8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Show Secretary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does the secretary do?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to the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Reviews and approves the prize list prior to publication</a:t>
            </a:r>
          </a:p>
          <a:p>
            <a:r>
              <a:rPr lang="en-US" dirty="0" smtClean="0"/>
              <a:t>Monitors Opening and Closing dates</a:t>
            </a:r>
          </a:p>
          <a:p>
            <a:r>
              <a:rPr lang="en-US" dirty="0" smtClean="0"/>
              <a:t>Processes all entries in accordance with rules</a:t>
            </a:r>
          </a:p>
          <a:p>
            <a:r>
              <a:rPr lang="en-US" dirty="0" smtClean="0"/>
              <a:t>Processes entry fees</a:t>
            </a:r>
          </a:p>
          <a:p>
            <a:r>
              <a:rPr lang="en-US" dirty="0" smtClean="0"/>
              <a:t>Maintains Wait List if appropriate</a:t>
            </a:r>
          </a:p>
          <a:p>
            <a:r>
              <a:rPr lang="en-US" dirty="0" smtClean="0"/>
              <a:t>Mails/emails entry confirmation to competitors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To Show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Schedules Ride Times</a:t>
            </a:r>
          </a:p>
          <a:p>
            <a:r>
              <a:rPr lang="en-US" dirty="0" smtClean="0"/>
              <a:t>Notifies competitors of the schedule</a:t>
            </a:r>
          </a:p>
          <a:p>
            <a:r>
              <a:rPr lang="en-US" dirty="0" smtClean="0"/>
              <a:t>Prepares Horse/Rider roster</a:t>
            </a:r>
          </a:p>
          <a:p>
            <a:r>
              <a:rPr lang="en-US" dirty="0" smtClean="0"/>
              <a:t>Prints test sheets needed</a:t>
            </a:r>
          </a:p>
          <a:p>
            <a:r>
              <a:rPr lang="en-US" dirty="0" smtClean="0"/>
              <a:t>Prepares test sheets, labeled for each ride, in order for judge/scribe</a:t>
            </a:r>
          </a:p>
          <a:p>
            <a:r>
              <a:rPr lang="en-US" dirty="0" smtClean="0"/>
              <a:t>Prepares Day Sheets for staff</a:t>
            </a:r>
          </a:p>
          <a:p>
            <a:r>
              <a:rPr lang="en-US" dirty="0" smtClean="0"/>
              <a:t>Prepares score boards to post scores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Show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Assigns rider/horse numbers</a:t>
            </a:r>
          </a:p>
          <a:p>
            <a:r>
              <a:rPr lang="en-US" dirty="0" smtClean="0"/>
              <a:t>Prepares stall charts</a:t>
            </a:r>
          </a:p>
          <a:p>
            <a:r>
              <a:rPr lang="en-US" dirty="0" smtClean="0"/>
              <a:t>Checks in competitors – issues numbers, etc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Manages Show Office</a:t>
            </a:r>
          </a:p>
          <a:p>
            <a:r>
              <a:rPr lang="en-US" dirty="0" smtClean="0"/>
              <a:t>If scorers are used, monitors scorers for accuracy</a:t>
            </a:r>
          </a:p>
          <a:p>
            <a:r>
              <a:rPr lang="en-US" dirty="0" smtClean="0"/>
              <a:t>If no scorers, completes scoring</a:t>
            </a:r>
          </a:p>
          <a:p>
            <a:r>
              <a:rPr lang="en-US" dirty="0" smtClean="0"/>
              <a:t>Posts scores on score sheets</a:t>
            </a:r>
          </a:p>
          <a:p>
            <a:r>
              <a:rPr lang="en-US" dirty="0" smtClean="0"/>
              <a:t>Monitors test distribution</a:t>
            </a:r>
          </a:p>
          <a:p>
            <a:r>
              <a:rPr lang="en-US" dirty="0" smtClean="0"/>
              <a:t>Checks final scores for accuracy</a:t>
            </a:r>
          </a:p>
          <a:p>
            <a:r>
              <a:rPr lang="en-US" dirty="0" smtClean="0"/>
              <a:t>Post-show reports as needed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Prepares scores for posting on website</a:t>
            </a:r>
          </a:p>
          <a:p>
            <a:r>
              <a:rPr lang="en-US" dirty="0" smtClean="0"/>
              <a:t>Prepares scores for newsletter</a:t>
            </a:r>
          </a:p>
          <a:p>
            <a:r>
              <a:rPr lang="en-US" dirty="0" smtClean="0"/>
              <a:t>Signs up to do it </a:t>
            </a:r>
            <a:r>
              <a:rPr lang="en-US" smtClean="0"/>
              <a:t>all again!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Schedule rides one day after the closing date.</a:t>
            </a:r>
          </a:p>
          <a:p>
            <a:r>
              <a:rPr lang="en-US" dirty="0" smtClean="0"/>
              <a:t>Remember that the closing date is THE DATE THE ENTRIES MUST BE</a:t>
            </a:r>
          </a:p>
          <a:p>
            <a:r>
              <a:rPr lang="en-US" dirty="0" smtClean="0"/>
              <a:t>RECEIVED</a:t>
            </a:r>
          </a:p>
          <a:p>
            <a:r>
              <a:rPr lang="en-US" dirty="0" smtClean="0"/>
              <a:t> </a:t>
            </a:r>
            <a:r>
              <a:rPr lang="en-US" dirty="0" smtClean="0"/>
              <a:t>When scheduling rides take the </a:t>
            </a:r>
            <a:r>
              <a:rPr lang="en-US" dirty="0" smtClean="0"/>
              <a:t>following into </a:t>
            </a:r>
            <a:r>
              <a:rPr lang="en-US" dirty="0" smtClean="0"/>
              <a:t>consideration:</a:t>
            </a:r>
          </a:p>
          <a:p>
            <a:r>
              <a:rPr lang="en-US" dirty="0" smtClean="0"/>
              <a:t>• Riders sharing tack or horses</a:t>
            </a:r>
          </a:p>
          <a:p>
            <a:r>
              <a:rPr lang="en-US" dirty="0" smtClean="0"/>
              <a:t>• Riders riding 2 different horse need time for tack changes</a:t>
            </a:r>
          </a:p>
          <a:p>
            <a:r>
              <a:rPr lang="en-US" dirty="0" smtClean="0"/>
              <a:t>• </a:t>
            </a:r>
            <a:r>
              <a:rPr lang="en-US" dirty="0" smtClean="0"/>
              <a:t>Try not to have the same rider go first in each class or have riders go in the</a:t>
            </a:r>
          </a:p>
          <a:p>
            <a:r>
              <a:rPr lang="en-US" dirty="0" smtClean="0"/>
              <a:t>same order in two different classes</a:t>
            </a:r>
          </a:p>
          <a:p>
            <a:r>
              <a:rPr lang="en-US" dirty="0" smtClean="0"/>
              <a:t>• If riders are coming from a distance don't give them the first ride of the day if</a:t>
            </a:r>
          </a:p>
          <a:p>
            <a:r>
              <a:rPr lang="en-US" dirty="0" smtClean="0"/>
              <a:t>possible.</a:t>
            </a:r>
          </a:p>
          <a:p>
            <a:r>
              <a:rPr lang="en-US" dirty="0" smtClean="0"/>
              <a:t>• Try not to have too much time between rides for one rider such as several</a:t>
            </a:r>
          </a:p>
          <a:p>
            <a:r>
              <a:rPr lang="en-US" dirty="0" smtClean="0"/>
              <a:t>hours.</a:t>
            </a:r>
          </a:p>
          <a:p>
            <a:r>
              <a:rPr lang="en-US" dirty="0" smtClean="0"/>
              <a:t>• Avoid Conflicts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Fox Village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License must be purchased</a:t>
            </a:r>
          </a:p>
          <a:p>
            <a:r>
              <a:rPr lang="en-US" dirty="0" smtClean="0"/>
              <a:t>Can by moved between computers</a:t>
            </a:r>
          </a:p>
          <a:p>
            <a:r>
              <a:rPr lang="en-US" dirty="0" smtClean="0"/>
              <a:t>Makes life easier!</a:t>
            </a:r>
          </a:p>
          <a:p>
            <a:r>
              <a:rPr lang="en-US" dirty="0" smtClean="0"/>
              <a:t>Remember – it is an ACCESS database!</a:t>
            </a:r>
          </a:p>
          <a:p>
            <a:r>
              <a:rPr lang="en-US" dirty="0" smtClean="0"/>
              <a:t>If it BEEEEEPPPPSSS at you, you must do something!</a:t>
            </a:r>
          </a:p>
          <a:p>
            <a:r>
              <a:rPr lang="en-US" smtClean="0"/>
              <a:t>Let’s take a look……..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</TotalTime>
  <Words>319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Show Secretary</vt:lpstr>
      <vt:lpstr>Prior to the Show</vt:lpstr>
      <vt:lpstr>Prior To Show 2</vt:lpstr>
      <vt:lpstr>Before Show 3</vt:lpstr>
      <vt:lpstr>During Show</vt:lpstr>
      <vt:lpstr>After Show</vt:lpstr>
      <vt:lpstr>Scheduling </vt:lpstr>
      <vt:lpstr>Using Fox Village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Show Secretary</dc:title>
  <dc:creator>Anne</dc:creator>
  <cp:lastModifiedBy>Anne</cp:lastModifiedBy>
  <cp:revision>2</cp:revision>
  <dcterms:created xsi:type="dcterms:W3CDTF">2011-04-15T00:06:15Z</dcterms:created>
  <dcterms:modified xsi:type="dcterms:W3CDTF">2011-04-16T00:55:34Z</dcterms:modified>
</cp:coreProperties>
</file>